
<file path=[Content_Types].xml><?xml version="1.0" encoding="utf-8"?>
<Types xmlns="http://schemas.openxmlformats.org/package/2006/content-types">
  <Default Extension="bin" ContentType="application/vnd.openxmlformats-officedocument.oleObject"/>
  <Default Extension="png" ContentType="image/png"/>
  <Default Extension="emf" ContentType="image/x-emf"/>
  <Default Extension="wmf" ContentType="image/x-wmf"/>
  <Default Extension="rels" ContentType="application/vnd.openxmlformats-package.relationships+xml"/>
  <Default Extension="xml" ContentType="application/xml"/>
  <Default Extension="vml" ContentType="application/vnd.openxmlformats-officedocument.vmlDrawin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9"/>
  </p:notesMasterIdLst>
  <p:sldIdLst>
    <p:sldId id="545" r:id="rId2"/>
    <p:sldId id="576" r:id="rId3"/>
    <p:sldId id="543" r:id="rId4"/>
    <p:sldId id="544" r:id="rId5"/>
    <p:sldId id="565" r:id="rId6"/>
    <p:sldId id="577" r:id="rId7"/>
    <p:sldId id="568" r:id="rId8"/>
  </p:sldIdLst>
  <p:sldSz cx="9144000" cy="6858000" type="screen4x3"/>
  <p:notesSz cx="6797675" cy="9874250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C0808"/>
    <a:srgbClr val="26824B"/>
    <a:srgbClr val="1A05B3"/>
    <a:srgbClr val="FFFFDB"/>
    <a:srgbClr val="990000"/>
    <a:srgbClr val="FFFF00"/>
    <a:srgbClr val="F2DCDB"/>
    <a:srgbClr val="FF0000"/>
    <a:srgbClr val="008000"/>
    <a:srgbClr val="E46C0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9509" autoAdjust="0"/>
    <p:restoredTop sz="90338" autoAdjust="0"/>
  </p:normalViewPr>
  <p:slideViewPr>
    <p:cSldViewPr showGuides="1">
      <p:cViewPr varScale="1">
        <p:scale>
          <a:sx n="130" d="100"/>
          <a:sy n="130" d="100"/>
        </p:scale>
        <p:origin x="126" y="156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tableStyles" Target="tableStyle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theme" Target="theme/theme1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viewProps" Target="viewProps.xml"/><Relationship Id="rId5" Type="http://schemas.openxmlformats.org/officeDocument/2006/relationships/slide" Target="slides/slide4.xml"/><Relationship Id="rId10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notesMaster" Target="notesMasters/notesMaster1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pc\Desktop\&#49436;&#52292;&#50689;\&#45824;&#47560;\2022&#51320;&#50629;&#45436;&#47928;\&#49892;&#54744;&#44208;&#44284;_excel\&#49892;&#54744;&#44208;&#44284;%20excel_kinetic.xlsx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pc\Desktop\&#49436;&#52292;&#50689;\&#45824;&#47560;\2022&#51320;&#50629;&#45436;&#47928;\&#49892;&#54744;&#44208;&#44284;_excel\&#49892;&#54744;&#44208;&#44284;%20excel_kinetic.xlsx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pc\Desktop\&#49436;&#52292;&#50689;\&#45824;&#47560;\2022&#51320;&#50629;&#45436;&#47928;\&#49892;&#54744;&#44208;&#44284;_excel\&#49892;&#54744;&#44208;&#44284;%20excel_kinetic.xlsx" TargetMode="External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8.8432726455784524E-2"/>
          <c:y val="0.1186855086093775"/>
          <c:w val="0.84492585301837275"/>
          <c:h val="0.77736111111111106"/>
        </c:manualLayout>
      </c:layout>
      <c:scatterChart>
        <c:scatterStyle val="lineMarker"/>
        <c:varyColors val="0"/>
        <c:ser>
          <c:idx val="0"/>
          <c:order val="0"/>
          <c:tx>
            <c:strRef>
              <c:f>kinetic!$O$54</c:f>
              <c:strCache>
                <c:ptCount val="1"/>
                <c:pt idx="0">
                  <c:v>extract</c:v>
                </c:pt>
              </c:strCache>
            </c:strRef>
          </c:tx>
          <c:spPr>
            <a:ln w="1905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tx2"/>
              </a:solidFill>
              <a:ln w="3175">
                <a:solidFill>
                  <a:schemeClr val="tx2"/>
                </a:solidFill>
              </a:ln>
              <a:effectLst/>
            </c:spPr>
          </c:marker>
          <c:trendline>
            <c:spPr>
              <a:ln w="25400" cap="rnd">
                <a:solidFill>
                  <a:schemeClr val="tx2"/>
                </a:solidFill>
                <a:prstDash val="sysDot"/>
              </a:ln>
              <a:effectLst/>
            </c:spPr>
            <c:trendlineType val="linear"/>
            <c:dispRSqr val="1"/>
            <c:dispEq val="1"/>
            <c:trendlineLbl>
              <c:layout>
                <c:manualLayout>
                  <c:x val="9.9092584905576167E-2"/>
                  <c:y val="-0.22210317330743123"/>
                </c:manualLayout>
              </c:layout>
              <c:numFmt formatCode="General" sourceLinked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1050" b="1" i="0" u="none" strike="noStrike" kern="1200" baseline="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+mn-ea"/>
                      <a:cs typeface="Times New Roman" panose="02020603050405020304" pitchFamily="18" charset="0"/>
                    </a:defRPr>
                  </a:pPr>
                  <a:endParaRPr lang="ko-KR"/>
                </a:p>
              </c:txPr>
            </c:trendlineLbl>
          </c:trendline>
          <c:xVal>
            <c:numRef>
              <c:f>kinetic!$N$55:$N$57</c:f>
              <c:numCache>
                <c:formatCode>0.00000_);[Red]\(0.00000\)</c:formatCode>
                <c:ptCount val="3"/>
                <c:pt idx="0">
                  <c:v>2.4813895781637717E-3</c:v>
                </c:pt>
                <c:pt idx="1">
                  <c:v>2.5445292620865142E-3</c:v>
                </c:pt>
                <c:pt idx="2">
                  <c:v>2.6109660574412533E-3</c:v>
                </c:pt>
              </c:numCache>
            </c:numRef>
          </c:xVal>
          <c:yVal>
            <c:numRef>
              <c:f>kinetic!$O$55:$O$57</c:f>
              <c:numCache>
                <c:formatCode>General</c:formatCode>
                <c:ptCount val="3"/>
                <c:pt idx="0">
                  <c:v>-5.8091429903140277</c:v>
                </c:pt>
                <c:pt idx="1">
                  <c:v>-6.1658179342527601</c:v>
                </c:pt>
                <c:pt idx="2">
                  <c:v>-6.7254337221881828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57BB-4902-B791-1FC6709797A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522809120"/>
        <c:axId val="1522809952"/>
      </c:scatterChart>
      <c:valAx>
        <c:axId val="1522809120"/>
        <c:scaling>
          <c:orientation val="minMax"/>
          <c:min val="2.4400000000000008E-3"/>
        </c:scaling>
        <c:delete val="0"/>
        <c:axPos val="b"/>
        <c:numFmt formatCode="#,##0.00000_);[Red]\(#,##0.00000\)" sourceLinked="0"/>
        <c:majorTickMark val="out"/>
        <c:minorTickMark val="none"/>
        <c:tickLblPos val="nextTo"/>
        <c:spPr>
          <a:noFill/>
          <a:ln w="19050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1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ko-KR"/>
          </a:p>
        </c:txPr>
        <c:crossAx val="1522809952"/>
        <c:crossesAt val="-8"/>
        <c:crossBetween val="midCat"/>
        <c:majorUnit val="5.0000000000000023E-5"/>
      </c:valAx>
      <c:valAx>
        <c:axId val="1522809952"/>
        <c:scaling>
          <c:orientation val="minMax"/>
          <c:max val="-5"/>
          <c:min val="-8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19050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1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ko-KR"/>
          </a:p>
        </c:txPr>
        <c:crossAx val="1522809120"/>
        <c:crosses val="autoZero"/>
        <c:crossBetween val="midCat"/>
        <c:majorUnit val="1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spPr>
            <a:ln w="1905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26824B"/>
              </a:solidFill>
              <a:ln w="3175">
                <a:solidFill>
                  <a:srgbClr val="26824B"/>
                </a:solidFill>
              </a:ln>
              <a:effectLst/>
            </c:spPr>
          </c:marker>
          <c:trendline>
            <c:spPr>
              <a:ln w="25400" cap="rnd">
                <a:solidFill>
                  <a:srgbClr val="26824B"/>
                </a:solidFill>
                <a:prstDash val="sysDot"/>
              </a:ln>
              <a:effectLst/>
            </c:spPr>
            <c:trendlineType val="linear"/>
            <c:dispRSqr val="0"/>
            <c:dispEq val="0"/>
          </c:trendline>
          <c:xVal>
            <c:numRef>
              <c:f>kinetic!$P$5:$P$11</c:f>
              <c:numCache>
                <c:formatCode>0_);[Red]\(0\)</c:formatCode>
                <c:ptCount val="7"/>
                <c:pt idx="0">
                  <c:v>0</c:v>
                </c:pt>
                <c:pt idx="1">
                  <c:v>300</c:v>
                </c:pt>
                <c:pt idx="2">
                  <c:v>600</c:v>
                </c:pt>
                <c:pt idx="3">
                  <c:v>1200</c:v>
                </c:pt>
                <c:pt idx="4">
                  <c:v>1800</c:v>
                </c:pt>
                <c:pt idx="5">
                  <c:v>2400</c:v>
                </c:pt>
                <c:pt idx="6">
                  <c:v>3000</c:v>
                </c:pt>
              </c:numCache>
            </c:numRef>
          </c:xVal>
          <c:yVal>
            <c:numRef>
              <c:f>kinetic!$Q$5:$Q$11</c:f>
              <c:numCache>
                <c:formatCode>0.00_ </c:formatCode>
                <c:ptCount val="7"/>
                <c:pt idx="0">
                  <c:v>4.8652270869218093</c:v>
                </c:pt>
                <c:pt idx="1">
                  <c:v>4.8257297141725211</c:v>
                </c:pt>
                <c:pt idx="2">
                  <c:v>4.6818920757135247</c:v>
                </c:pt>
                <c:pt idx="3">
                  <c:v>4.0099086562846411</c:v>
                </c:pt>
                <c:pt idx="4">
                  <c:v>2.7275877380270486</c:v>
                </c:pt>
                <c:pt idx="5">
                  <c:v>2.2254331847054383</c:v>
                </c:pt>
                <c:pt idx="6">
                  <c:v>1.7643308785395726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05E8-452A-9CAE-83C27C03722B}"/>
            </c:ext>
          </c:extLst>
        </c:ser>
        <c:ser>
          <c:idx val="1"/>
          <c:order val="1"/>
          <c:spPr>
            <a:ln w="1905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1A05B3"/>
              </a:solidFill>
              <a:ln w="3175">
                <a:solidFill>
                  <a:srgbClr val="1A05B3"/>
                </a:solidFill>
              </a:ln>
              <a:effectLst/>
            </c:spPr>
          </c:marker>
          <c:trendline>
            <c:spPr>
              <a:ln w="25400" cap="rnd">
                <a:solidFill>
                  <a:srgbClr val="1A05B3"/>
                </a:solidFill>
                <a:prstDash val="sysDot"/>
              </a:ln>
              <a:effectLst/>
            </c:spPr>
            <c:trendlineType val="linear"/>
            <c:dispRSqr val="0"/>
            <c:dispEq val="0"/>
          </c:trendline>
          <c:xVal>
            <c:numRef>
              <c:f>kinetic!$P$5:$P$11</c:f>
              <c:numCache>
                <c:formatCode>0_);[Red]\(0\)</c:formatCode>
                <c:ptCount val="7"/>
                <c:pt idx="0">
                  <c:v>0</c:v>
                </c:pt>
                <c:pt idx="1">
                  <c:v>300</c:v>
                </c:pt>
                <c:pt idx="2">
                  <c:v>600</c:v>
                </c:pt>
                <c:pt idx="3">
                  <c:v>1200</c:v>
                </c:pt>
                <c:pt idx="4">
                  <c:v>1800</c:v>
                </c:pt>
                <c:pt idx="5">
                  <c:v>2400</c:v>
                </c:pt>
                <c:pt idx="6">
                  <c:v>3000</c:v>
                </c:pt>
              </c:numCache>
            </c:numRef>
          </c:xVal>
          <c:yVal>
            <c:numRef>
              <c:f>kinetic!$R$5:$R$9</c:f>
              <c:numCache>
                <c:formatCode>0.00_ </c:formatCode>
                <c:ptCount val="5"/>
                <c:pt idx="0">
                  <c:v>4.8652270869218093</c:v>
                </c:pt>
                <c:pt idx="1">
                  <c:v>4.6200959592556732</c:v>
                </c:pt>
                <c:pt idx="2">
                  <c:v>4.0620695081132787</c:v>
                </c:pt>
                <c:pt idx="3">
                  <c:v>2.2533057095525351</c:v>
                </c:pt>
                <c:pt idx="4">
                  <c:v>1.4300023735352831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05E8-452A-9CAE-83C27C03722B}"/>
            </c:ext>
          </c:extLst>
        </c:ser>
        <c:ser>
          <c:idx val="2"/>
          <c:order val="2"/>
          <c:spPr>
            <a:ln w="1905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9C0808"/>
              </a:solidFill>
              <a:ln w="3175">
                <a:solidFill>
                  <a:srgbClr val="9C0808"/>
                </a:solidFill>
              </a:ln>
              <a:effectLst/>
            </c:spPr>
          </c:marker>
          <c:trendline>
            <c:spPr>
              <a:ln w="25400" cap="rnd">
                <a:solidFill>
                  <a:srgbClr val="9C0808"/>
                </a:solidFill>
                <a:prstDash val="sysDot"/>
              </a:ln>
              <a:effectLst/>
            </c:spPr>
            <c:trendlineType val="linear"/>
            <c:dispRSqr val="0"/>
            <c:dispEq val="0"/>
          </c:trendline>
          <c:xVal>
            <c:numRef>
              <c:f>kinetic!$P$5:$P$11</c:f>
              <c:numCache>
                <c:formatCode>0_);[Red]\(0\)</c:formatCode>
                <c:ptCount val="7"/>
                <c:pt idx="0">
                  <c:v>0</c:v>
                </c:pt>
                <c:pt idx="1">
                  <c:v>300</c:v>
                </c:pt>
                <c:pt idx="2">
                  <c:v>600</c:v>
                </c:pt>
                <c:pt idx="3">
                  <c:v>1200</c:v>
                </c:pt>
                <c:pt idx="4">
                  <c:v>1800</c:v>
                </c:pt>
                <c:pt idx="5">
                  <c:v>2400</c:v>
                </c:pt>
                <c:pt idx="6">
                  <c:v>3000</c:v>
                </c:pt>
              </c:numCache>
            </c:numRef>
          </c:xVal>
          <c:yVal>
            <c:numRef>
              <c:f>kinetic!$S$5:$S$8</c:f>
              <c:numCache>
                <c:formatCode>0.00_ </c:formatCode>
                <c:ptCount val="4"/>
                <c:pt idx="0">
                  <c:v>4.8652270869218093</c:v>
                </c:pt>
                <c:pt idx="1">
                  <c:v>4.11572525812708</c:v>
                </c:pt>
                <c:pt idx="2">
                  <c:v>2.7596976756880691</c:v>
                </c:pt>
                <c:pt idx="3">
                  <c:v>1.3558647417920628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05E8-452A-9CAE-83C27C03722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561349552"/>
        <c:axId val="1561357040"/>
      </c:scatterChart>
      <c:valAx>
        <c:axId val="1561349552"/>
        <c:scaling>
          <c:orientation val="minMax"/>
          <c:max val="3000"/>
        </c:scaling>
        <c:delete val="0"/>
        <c:axPos val="b"/>
        <c:numFmt formatCode="0_);[Red]\(0\)" sourceLinked="1"/>
        <c:majorTickMark val="out"/>
        <c:minorTickMark val="none"/>
        <c:tickLblPos val="nextTo"/>
        <c:spPr>
          <a:noFill/>
          <a:ln w="19050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1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ko-KR"/>
          </a:p>
        </c:txPr>
        <c:crossAx val="1561357040"/>
        <c:crosses val="autoZero"/>
        <c:crossBetween val="midCat"/>
        <c:majorUnit val="600"/>
      </c:valAx>
      <c:valAx>
        <c:axId val="1561357040"/>
        <c:scaling>
          <c:orientation val="minMax"/>
        </c:scaling>
        <c:delete val="0"/>
        <c:axPos val="l"/>
        <c:numFmt formatCode="0_ " sourceLinked="0"/>
        <c:majorTickMark val="out"/>
        <c:minorTickMark val="none"/>
        <c:tickLblPos val="nextTo"/>
        <c:spPr>
          <a:noFill/>
          <a:ln w="19050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1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ko-KR"/>
          </a:p>
        </c:txPr>
        <c:crossAx val="1561349552"/>
        <c:crosses val="autoZero"/>
        <c:crossBetween val="midCat"/>
        <c:majorUnit val="3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spPr>
            <a:ln w="1905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26824B"/>
              </a:solidFill>
              <a:ln w="3175">
                <a:solidFill>
                  <a:schemeClr val="accent1"/>
                </a:solidFill>
              </a:ln>
              <a:effectLst/>
            </c:spPr>
          </c:marker>
          <c:trendline>
            <c:spPr>
              <a:ln w="25400" cap="rnd">
                <a:solidFill>
                  <a:srgbClr val="26824B"/>
                </a:solidFill>
                <a:prstDash val="sysDot"/>
              </a:ln>
              <a:effectLst/>
            </c:spPr>
            <c:trendlineType val="linear"/>
            <c:dispRSqr val="0"/>
            <c:dispEq val="0"/>
          </c:trendline>
          <c:xVal>
            <c:numRef>
              <c:f>kinetic!$P$5:$P$11</c:f>
              <c:numCache>
                <c:formatCode>0_);[Red]\(0\)</c:formatCode>
                <c:ptCount val="7"/>
                <c:pt idx="0">
                  <c:v>0</c:v>
                </c:pt>
                <c:pt idx="1">
                  <c:v>300</c:v>
                </c:pt>
                <c:pt idx="2">
                  <c:v>600</c:v>
                </c:pt>
                <c:pt idx="3">
                  <c:v>1200</c:v>
                </c:pt>
                <c:pt idx="4">
                  <c:v>1800</c:v>
                </c:pt>
                <c:pt idx="5">
                  <c:v>2400</c:v>
                </c:pt>
                <c:pt idx="6">
                  <c:v>3000</c:v>
                </c:pt>
              </c:numCache>
            </c:numRef>
          </c:xVal>
          <c:yVal>
            <c:numRef>
              <c:f>kinetic!$T$5:$T$11</c:f>
              <c:numCache>
                <c:formatCode>0.00_ </c:formatCode>
                <c:ptCount val="7"/>
                <c:pt idx="0">
                  <c:v>6.9609396368581828</c:v>
                </c:pt>
                <c:pt idx="1">
                  <c:v>6.905888762574059</c:v>
                </c:pt>
                <c:pt idx="2">
                  <c:v>6.8641582612625838</c:v>
                </c:pt>
                <c:pt idx="3">
                  <c:v>6.8217515386806404</c:v>
                </c:pt>
                <c:pt idx="4">
                  <c:v>6.7851707109342696</c:v>
                </c:pt>
                <c:pt idx="5">
                  <c:v>6.7557122475809308</c:v>
                </c:pt>
                <c:pt idx="6">
                  <c:v>6.7430892907989737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8219-4F73-BA68-5926FC02ED57}"/>
            </c:ext>
          </c:extLst>
        </c:ser>
        <c:ser>
          <c:idx val="1"/>
          <c:order val="1"/>
          <c:spPr>
            <a:ln w="1905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1A05B3"/>
              </a:solidFill>
              <a:ln w="3175">
                <a:solidFill>
                  <a:srgbClr val="1A05B3"/>
                </a:solidFill>
              </a:ln>
              <a:effectLst/>
            </c:spPr>
          </c:marker>
          <c:trendline>
            <c:spPr>
              <a:ln w="25400" cap="rnd">
                <a:solidFill>
                  <a:srgbClr val="1A05B3"/>
                </a:solidFill>
                <a:prstDash val="sysDot"/>
              </a:ln>
              <a:effectLst/>
            </c:spPr>
            <c:trendlineType val="linear"/>
            <c:dispRSqr val="0"/>
            <c:dispEq val="0"/>
          </c:trendline>
          <c:xVal>
            <c:numRef>
              <c:f>kinetic!$P$5:$P$11</c:f>
              <c:numCache>
                <c:formatCode>0_);[Red]\(0\)</c:formatCode>
                <c:ptCount val="7"/>
                <c:pt idx="0">
                  <c:v>0</c:v>
                </c:pt>
                <c:pt idx="1">
                  <c:v>300</c:v>
                </c:pt>
                <c:pt idx="2">
                  <c:v>600</c:v>
                </c:pt>
                <c:pt idx="3">
                  <c:v>1200</c:v>
                </c:pt>
                <c:pt idx="4">
                  <c:v>1800</c:v>
                </c:pt>
                <c:pt idx="5">
                  <c:v>2400</c:v>
                </c:pt>
                <c:pt idx="6">
                  <c:v>3000</c:v>
                </c:pt>
              </c:numCache>
            </c:numRef>
          </c:xVal>
          <c:yVal>
            <c:numRef>
              <c:f>kinetic!$U$5:$U$11</c:f>
              <c:numCache>
                <c:formatCode>0.00_ </c:formatCode>
                <c:ptCount val="7"/>
                <c:pt idx="0">
                  <c:v>6.9609396368581828</c:v>
                </c:pt>
                <c:pt idx="1">
                  <c:v>6.8621315043651734</c:v>
                </c:pt>
                <c:pt idx="2">
                  <c:v>6.8001936282857489</c:v>
                </c:pt>
                <c:pt idx="3">
                  <c:v>6.7341237744500191</c:v>
                </c:pt>
                <c:pt idx="4">
                  <c:v>6.596240425738209</c:v>
                </c:pt>
                <c:pt idx="5">
                  <c:v>6.5280501797520927</c:v>
                </c:pt>
                <c:pt idx="6">
                  <c:v>6.4868645928019637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8219-4F73-BA68-5926FC02ED57}"/>
            </c:ext>
          </c:extLst>
        </c:ser>
        <c:ser>
          <c:idx val="2"/>
          <c:order val="2"/>
          <c:spPr>
            <a:ln w="1905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9C0808"/>
              </a:solidFill>
              <a:ln w="3175">
                <a:solidFill>
                  <a:srgbClr val="9C0808"/>
                </a:solidFill>
              </a:ln>
              <a:effectLst/>
            </c:spPr>
          </c:marker>
          <c:trendline>
            <c:spPr>
              <a:ln w="25400" cap="rnd">
                <a:solidFill>
                  <a:srgbClr val="9C0808"/>
                </a:solidFill>
                <a:prstDash val="sysDot"/>
              </a:ln>
              <a:effectLst/>
            </c:spPr>
            <c:trendlineType val="linear"/>
            <c:dispRSqr val="0"/>
            <c:dispEq val="0"/>
          </c:trendline>
          <c:xVal>
            <c:numRef>
              <c:f>kinetic!$P$5:$P$11</c:f>
              <c:numCache>
                <c:formatCode>0_);[Red]\(0\)</c:formatCode>
                <c:ptCount val="7"/>
                <c:pt idx="0">
                  <c:v>0</c:v>
                </c:pt>
                <c:pt idx="1">
                  <c:v>300</c:v>
                </c:pt>
                <c:pt idx="2">
                  <c:v>600</c:v>
                </c:pt>
                <c:pt idx="3">
                  <c:v>1200</c:v>
                </c:pt>
                <c:pt idx="4">
                  <c:v>1800</c:v>
                </c:pt>
                <c:pt idx="5">
                  <c:v>2400</c:v>
                </c:pt>
                <c:pt idx="6">
                  <c:v>3000</c:v>
                </c:pt>
              </c:numCache>
            </c:numRef>
          </c:xVal>
          <c:yVal>
            <c:numRef>
              <c:f>kinetic!$V$5:$V$11</c:f>
              <c:numCache>
                <c:formatCode>0.00_ </c:formatCode>
                <c:ptCount val="7"/>
                <c:pt idx="0">
                  <c:v>6.9609396368581828</c:v>
                </c:pt>
                <c:pt idx="1">
                  <c:v>6.8507204835440279</c:v>
                </c:pt>
                <c:pt idx="2">
                  <c:v>6.6797740402813508</c:v>
                </c:pt>
                <c:pt idx="3">
                  <c:v>6.4631235933414901</c:v>
                </c:pt>
                <c:pt idx="4">
                  <c:v>6.3920341024075631</c:v>
                </c:pt>
                <c:pt idx="5">
                  <c:v>6.2890468724540955</c:v>
                </c:pt>
                <c:pt idx="6">
                  <c:v>6.1686950345117717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8219-4F73-BA68-5926FC02ED5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64636464"/>
        <c:axId val="164637712"/>
      </c:scatterChart>
      <c:valAx>
        <c:axId val="164636464"/>
        <c:scaling>
          <c:orientation val="minMax"/>
          <c:max val="3000"/>
        </c:scaling>
        <c:delete val="0"/>
        <c:axPos val="b"/>
        <c:numFmt formatCode="0_);[Red]\(0\)" sourceLinked="1"/>
        <c:majorTickMark val="out"/>
        <c:minorTickMark val="none"/>
        <c:tickLblPos val="nextTo"/>
        <c:spPr>
          <a:noFill/>
          <a:ln w="19050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1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ko-KR"/>
          </a:p>
        </c:txPr>
        <c:crossAx val="164637712"/>
        <c:crosses val="autoZero"/>
        <c:crossBetween val="midCat"/>
        <c:majorUnit val="600"/>
      </c:valAx>
      <c:valAx>
        <c:axId val="164637712"/>
        <c:scaling>
          <c:orientation val="minMax"/>
          <c:max val="7.1"/>
          <c:min val="6.1"/>
        </c:scaling>
        <c:delete val="0"/>
        <c:axPos val="l"/>
        <c:numFmt formatCode="0.0_ " sourceLinked="0"/>
        <c:majorTickMark val="out"/>
        <c:minorTickMark val="none"/>
        <c:tickLblPos val="nextTo"/>
        <c:spPr>
          <a:noFill/>
          <a:ln w="19050" cap="flat" cmpd="sng" algn="ctr">
            <a:solidFill>
              <a:schemeClr val="tx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1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ko-KR"/>
          </a:p>
        </c:txPr>
        <c:crossAx val="164636464"/>
        <c:crosses val="autoZero"/>
        <c:crossBetween val="midCat"/>
        <c:majorUnit val="0.5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_rels/vmlDrawing1.vml.rels><?xml version="1.0" encoding="UTF-8" standalone="yes"?>
<Relationships xmlns="http://schemas.openxmlformats.org/package/2006/relationships"><Relationship Id="rId3" Type="http://schemas.openxmlformats.org/officeDocument/2006/relationships/image" Target="../media/image3.emf"/><Relationship Id="rId2" Type="http://schemas.openxmlformats.org/officeDocument/2006/relationships/image" Target="../media/image2.emf"/><Relationship Id="rId1" Type="http://schemas.openxmlformats.org/officeDocument/2006/relationships/image" Target="../media/image1.emf"/><Relationship Id="rId4" Type="http://schemas.openxmlformats.org/officeDocument/2006/relationships/image" Target="../media/image4.emf"/></Relationships>
</file>

<file path=ppt/drawings/_rels/vmlDrawing2.vml.rels><?xml version="1.0" encoding="UTF-8" standalone="yes"?>
<Relationships xmlns="http://schemas.openxmlformats.org/package/2006/relationships"><Relationship Id="rId8" Type="http://schemas.openxmlformats.org/officeDocument/2006/relationships/image" Target="../media/image12.emf"/><Relationship Id="rId13" Type="http://schemas.openxmlformats.org/officeDocument/2006/relationships/image" Target="../media/image17.emf"/><Relationship Id="rId3" Type="http://schemas.openxmlformats.org/officeDocument/2006/relationships/image" Target="../media/image7.emf"/><Relationship Id="rId7" Type="http://schemas.openxmlformats.org/officeDocument/2006/relationships/image" Target="../media/image11.emf"/><Relationship Id="rId12" Type="http://schemas.openxmlformats.org/officeDocument/2006/relationships/image" Target="../media/image16.emf"/><Relationship Id="rId2" Type="http://schemas.openxmlformats.org/officeDocument/2006/relationships/image" Target="../media/image6.emf"/><Relationship Id="rId1" Type="http://schemas.openxmlformats.org/officeDocument/2006/relationships/image" Target="../media/image5.emf"/><Relationship Id="rId6" Type="http://schemas.openxmlformats.org/officeDocument/2006/relationships/image" Target="../media/image10.emf"/><Relationship Id="rId11" Type="http://schemas.openxmlformats.org/officeDocument/2006/relationships/image" Target="../media/image15.emf"/><Relationship Id="rId5" Type="http://schemas.openxmlformats.org/officeDocument/2006/relationships/image" Target="../media/image9.emf"/><Relationship Id="rId10" Type="http://schemas.openxmlformats.org/officeDocument/2006/relationships/image" Target="../media/image14.emf"/><Relationship Id="rId4" Type="http://schemas.openxmlformats.org/officeDocument/2006/relationships/image" Target="../media/image8.emf"/><Relationship Id="rId9" Type="http://schemas.openxmlformats.org/officeDocument/2006/relationships/image" Target="../media/image13.emf"/><Relationship Id="rId14" Type="http://schemas.openxmlformats.org/officeDocument/2006/relationships/image" Target="../media/image18.emf"/></Relationships>
</file>

<file path=ppt/drawings/_rels/vmlDrawing3.vml.rels><?xml version="1.0" encoding="UTF-8" standalone="yes"?>
<Relationships xmlns="http://schemas.openxmlformats.org/package/2006/relationships"><Relationship Id="rId3" Type="http://schemas.openxmlformats.org/officeDocument/2006/relationships/image" Target="../media/image21.emf"/><Relationship Id="rId2" Type="http://schemas.openxmlformats.org/officeDocument/2006/relationships/image" Target="../media/image20.emf"/><Relationship Id="rId1" Type="http://schemas.openxmlformats.org/officeDocument/2006/relationships/image" Target="../media/image19.emf"/><Relationship Id="rId4" Type="http://schemas.openxmlformats.org/officeDocument/2006/relationships/image" Target="../media/image22.emf"/></Relationships>
</file>

<file path=ppt/drawings/_rels/vmlDrawing4.vml.rels><?xml version="1.0" encoding="UTF-8" standalone="yes"?>
<Relationships xmlns="http://schemas.openxmlformats.org/package/2006/relationships"><Relationship Id="rId2" Type="http://schemas.openxmlformats.org/officeDocument/2006/relationships/image" Target="../media/image24.emf"/><Relationship Id="rId1" Type="http://schemas.openxmlformats.org/officeDocument/2006/relationships/image" Target="../media/image23.emf"/></Relationships>
</file>

<file path=ppt/drawings/_rels/vmlDrawing5.vml.rels><?xml version="1.0" encoding="UTF-8" standalone="yes"?>
<Relationships xmlns="http://schemas.openxmlformats.org/package/2006/relationships"><Relationship Id="rId8" Type="http://schemas.openxmlformats.org/officeDocument/2006/relationships/image" Target="../media/image32.emf"/><Relationship Id="rId13" Type="http://schemas.openxmlformats.org/officeDocument/2006/relationships/image" Target="../media/image37.emf"/><Relationship Id="rId3" Type="http://schemas.openxmlformats.org/officeDocument/2006/relationships/image" Target="../media/image27.emf"/><Relationship Id="rId7" Type="http://schemas.openxmlformats.org/officeDocument/2006/relationships/image" Target="../media/image31.emf"/><Relationship Id="rId12" Type="http://schemas.openxmlformats.org/officeDocument/2006/relationships/image" Target="../media/image36.emf"/><Relationship Id="rId17" Type="http://schemas.openxmlformats.org/officeDocument/2006/relationships/image" Target="../media/image41.emf"/><Relationship Id="rId2" Type="http://schemas.openxmlformats.org/officeDocument/2006/relationships/image" Target="../media/image26.emf"/><Relationship Id="rId16" Type="http://schemas.openxmlformats.org/officeDocument/2006/relationships/image" Target="../media/image40.emf"/><Relationship Id="rId1" Type="http://schemas.openxmlformats.org/officeDocument/2006/relationships/image" Target="../media/image25.emf"/><Relationship Id="rId6" Type="http://schemas.openxmlformats.org/officeDocument/2006/relationships/image" Target="../media/image30.emf"/><Relationship Id="rId11" Type="http://schemas.openxmlformats.org/officeDocument/2006/relationships/image" Target="../media/image35.emf"/><Relationship Id="rId5" Type="http://schemas.openxmlformats.org/officeDocument/2006/relationships/image" Target="../media/image29.emf"/><Relationship Id="rId15" Type="http://schemas.openxmlformats.org/officeDocument/2006/relationships/image" Target="../media/image39.wmf"/><Relationship Id="rId10" Type="http://schemas.openxmlformats.org/officeDocument/2006/relationships/image" Target="../media/image34.emf"/><Relationship Id="rId4" Type="http://schemas.openxmlformats.org/officeDocument/2006/relationships/image" Target="../media/image28.emf"/><Relationship Id="rId9" Type="http://schemas.openxmlformats.org/officeDocument/2006/relationships/image" Target="../media/image33.emf"/><Relationship Id="rId14" Type="http://schemas.openxmlformats.org/officeDocument/2006/relationships/image" Target="../media/image38.emf"/></Relationships>
</file>

<file path=ppt/drawings/_rels/vmlDrawing6.vml.rels><?xml version="1.0" encoding="UTF-8" standalone="yes"?>
<Relationships xmlns="http://schemas.openxmlformats.org/package/2006/relationships"><Relationship Id="rId3" Type="http://schemas.openxmlformats.org/officeDocument/2006/relationships/image" Target="../media/image45.wmf"/><Relationship Id="rId2" Type="http://schemas.openxmlformats.org/officeDocument/2006/relationships/image" Target="../media/image44.emf"/><Relationship Id="rId1" Type="http://schemas.openxmlformats.org/officeDocument/2006/relationships/image" Target="../media/image43.emf"/><Relationship Id="rId6" Type="http://schemas.openxmlformats.org/officeDocument/2006/relationships/image" Target="../media/image48.wmf"/><Relationship Id="rId5" Type="http://schemas.openxmlformats.org/officeDocument/2006/relationships/image" Target="../media/image47.emf"/><Relationship Id="rId4" Type="http://schemas.openxmlformats.org/officeDocument/2006/relationships/image" Target="../media/image46.e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1" y="0"/>
            <a:ext cx="2945659" cy="49371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371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E517A43-1523-4ECD-9587-BD4B1B538490}" type="datetimeFigureOut">
              <a:rPr lang="ko-KR" altLang="en-US" smtClean="0"/>
              <a:t>2022-10-17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931863" y="741363"/>
            <a:ext cx="4933950" cy="37020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79768" y="4690270"/>
            <a:ext cx="5438140" cy="4443412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1" y="9378825"/>
            <a:ext cx="2945659" cy="49371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50443" y="9378825"/>
            <a:ext cx="2945659" cy="49371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EA81C94-DA46-4E94-B4F2-6A0F5C032542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9708320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ko-KR" altLang="en-US"/>
              <a:t>마스터 부제목 스타일 편집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EC92FA2-8E36-4BCE-B384-76840830D1D3}" type="datetimeFigureOut">
              <a:rPr lang="ko-KR" altLang="en-US" smtClean="0"/>
              <a:t>2022-10-17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F662607-3E7F-4413-83B8-638CDB4B37F1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9632361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EC92FA2-8E36-4BCE-B384-76840830D1D3}" type="datetimeFigureOut">
              <a:rPr lang="ko-KR" altLang="en-US" smtClean="0"/>
              <a:t>2022-10-17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F662607-3E7F-4413-83B8-638CDB4B37F1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4226575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EC92FA2-8E36-4BCE-B384-76840830D1D3}" type="datetimeFigureOut">
              <a:rPr lang="ko-KR" altLang="en-US" smtClean="0"/>
              <a:t>2022-10-17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F662607-3E7F-4413-83B8-638CDB4B37F1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5268088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EC92FA2-8E36-4BCE-B384-76840830D1D3}" type="datetimeFigureOut">
              <a:rPr lang="ko-KR" altLang="en-US" smtClean="0"/>
              <a:t>2022-10-17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F662607-3E7F-4413-83B8-638CDB4B37F1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8811611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EC92FA2-8E36-4BCE-B384-76840830D1D3}" type="datetimeFigureOut">
              <a:rPr lang="ko-KR" altLang="en-US" smtClean="0"/>
              <a:t>2022-10-17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F662607-3E7F-4413-83B8-638CDB4B37F1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0710519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EC92FA2-8E36-4BCE-B384-76840830D1D3}" type="datetimeFigureOut">
              <a:rPr lang="ko-KR" altLang="en-US" smtClean="0"/>
              <a:t>2022-10-17</a:t>
            </a:fld>
            <a:endParaRPr lang="ko-KR" altLang="en-US"/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F662607-3E7F-4413-83B8-638CDB4B37F1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3019395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7" name="날짜 개체 틀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EC92FA2-8E36-4BCE-B384-76840830D1D3}" type="datetimeFigureOut">
              <a:rPr lang="ko-KR" altLang="en-US" smtClean="0"/>
              <a:t>2022-10-17</a:t>
            </a:fld>
            <a:endParaRPr lang="ko-KR" altLang="en-US"/>
          </a:p>
        </p:txBody>
      </p:sp>
      <p:sp>
        <p:nvSpPr>
          <p:cNvPr id="8" name="바닥글 개체 틀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슬라이드 번호 개체 틀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F662607-3E7F-4413-83B8-638CDB4B37F1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9448492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날짜 개체 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EC92FA2-8E36-4BCE-B384-76840830D1D3}" type="datetimeFigureOut">
              <a:rPr lang="ko-KR" altLang="en-US" smtClean="0"/>
              <a:t>2022-10-17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F662607-3E7F-4413-83B8-638CDB4B37F1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3525819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EC92FA2-8E36-4BCE-B384-76840830D1D3}" type="datetimeFigureOut">
              <a:rPr lang="ko-KR" altLang="en-US" smtClean="0"/>
              <a:t>2022-10-17</a:t>
            </a:fld>
            <a:endParaRPr lang="ko-KR" altLang="en-US"/>
          </a:p>
        </p:txBody>
      </p:sp>
      <p:sp>
        <p:nvSpPr>
          <p:cNvPr id="3" name="바닥글 개체 틀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F662607-3E7F-4413-83B8-638CDB4B37F1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2638357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EC92FA2-8E36-4BCE-B384-76840830D1D3}" type="datetimeFigureOut">
              <a:rPr lang="ko-KR" altLang="en-US" smtClean="0"/>
              <a:t>2022-10-17</a:t>
            </a:fld>
            <a:endParaRPr lang="ko-KR" altLang="en-US"/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F662607-3E7F-4413-83B8-638CDB4B37F1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3072738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ko-KR" altLang="en-US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EC92FA2-8E36-4BCE-B384-76840830D1D3}" type="datetimeFigureOut">
              <a:rPr lang="ko-KR" altLang="en-US" smtClean="0"/>
              <a:t>2022-10-17</a:t>
            </a:fld>
            <a:endParaRPr lang="ko-KR" altLang="en-US"/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F662607-3E7F-4413-83B8-638CDB4B37F1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8617670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EC92FA2-8E36-4BCE-B384-76840830D1D3}" type="datetimeFigureOut">
              <a:rPr lang="ko-KR" altLang="en-US" smtClean="0"/>
              <a:t>2022-10-17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F662607-3E7F-4413-83B8-638CDB4B37F1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5002827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914400" rtl="0" eaLnBrk="1" latinLnBrk="1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emf"/><Relationship Id="rId3" Type="http://schemas.openxmlformats.org/officeDocument/2006/relationships/oleObject" Target="../embeddings/oleObject1.bin"/><Relationship Id="rId7" Type="http://schemas.openxmlformats.org/officeDocument/2006/relationships/oleObject" Target="../embeddings/oleObject3.bin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.vml"/><Relationship Id="rId6" Type="http://schemas.openxmlformats.org/officeDocument/2006/relationships/image" Target="../media/image2.emf"/><Relationship Id="rId5" Type="http://schemas.openxmlformats.org/officeDocument/2006/relationships/oleObject" Target="../embeddings/oleObject2.bin"/><Relationship Id="rId10" Type="http://schemas.openxmlformats.org/officeDocument/2006/relationships/image" Target="../media/image4.emf"/><Relationship Id="rId4" Type="http://schemas.openxmlformats.org/officeDocument/2006/relationships/image" Target="../media/image1.emf"/><Relationship Id="rId9" Type="http://schemas.openxmlformats.org/officeDocument/2006/relationships/oleObject" Target="../embeddings/oleObject4.bin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emf"/><Relationship Id="rId13" Type="http://schemas.openxmlformats.org/officeDocument/2006/relationships/oleObject" Target="../embeddings/oleObject10.bin"/><Relationship Id="rId18" Type="http://schemas.openxmlformats.org/officeDocument/2006/relationships/image" Target="../media/image12.emf"/><Relationship Id="rId26" Type="http://schemas.openxmlformats.org/officeDocument/2006/relationships/image" Target="../media/image16.emf"/><Relationship Id="rId3" Type="http://schemas.openxmlformats.org/officeDocument/2006/relationships/oleObject" Target="../embeddings/oleObject5.bin"/><Relationship Id="rId21" Type="http://schemas.openxmlformats.org/officeDocument/2006/relationships/oleObject" Target="../embeddings/oleObject14.bin"/><Relationship Id="rId7" Type="http://schemas.openxmlformats.org/officeDocument/2006/relationships/oleObject" Target="../embeddings/oleObject7.bin"/><Relationship Id="rId12" Type="http://schemas.openxmlformats.org/officeDocument/2006/relationships/image" Target="../media/image9.emf"/><Relationship Id="rId17" Type="http://schemas.openxmlformats.org/officeDocument/2006/relationships/oleObject" Target="../embeddings/oleObject12.bin"/><Relationship Id="rId25" Type="http://schemas.openxmlformats.org/officeDocument/2006/relationships/oleObject" Target="../embeddings/oleObject16.bin"/><Relationship Id="rId2" Type="http://schemas.openxmlformats.org/officeDocument/2006/relationships/slideLayout" Target="../slideLayouts/slideLayout7.xml"/><Relationship Id="rId16" Type="http://schemas.openxmlformats.org/officeDocument/2006/relationships/image" Target="../media/image11.emf"/><Relationship Id="rId20" Type="http://schemas.openxmlformats.org/officeDocument/2006/relationships/image" Target="../media/image13.emf"/><Relationship Id="rId29" Type="http://schemas.openxmlformats.org/officeDocument/2006/relationships/oleObject" Target="../embeddings/oleObject18.bin"/><Relationship Id="rId1" Type="http://schemas.openxmlformats.org/officeDocument/2006/relationships/vmlDrawing" Target="../drawings/vmlDrawing2.vml"/><Relationship Id="rId6" Type="http://schemas.openxmlformats.org/officeDocument/2006/relationships/image" Target="../media/image6.emf"/><Relationship Id="rId11" Type="http://schemas.openxmlformats.org/officeDocument/2006/relationships/oleObject" Target="../embeddings/oleObject9.bin"/><Relationship Id="rId24" Type="http://schemas.openxmlformats.org/officeDocument/2006/relationships/image" Target="../media/image15.emf"/><Relationship Id="rId5" Type="http://schemas.openxmlformats.org/officeDocument/2006/relationships/oleObject" Target="../embeddings/oleObject6.bin"/><Relationship Id="rId15" Type="http://schemas.openxmlformats.org/officeDocument/2006/relationships/oleObject" Target="../embeddings/oleObject11.bin"/><Relationship Id="rId23" Type="http://schemas.openxmlformats.org/officeDocument/2006/relationships/oleObject" Target="../embeddings/oleObject15.bin"/><Relationship Id="rId28" Type="http://schemas.openxmlformats.org/officeDocument/2006/relationships/image" Target="../media/image17.emf"/><Relationship Id="rId10" Type="http://schemas.openxmlformats.org/officeDocument/2006/relationships/image" Target="../media/image8.emf"/><Relationship Id="rId19" Type="http://schemas.openxmlformats.org/officeDocument/2006/relationships/oleObject" Target="../embeddings/oleObject13.bin"/><Relationship Id="rId4" Type="http://schemas.openxmlformats.org/officeDocument/2006/relationships/image" Target="../media/image5.emf"/><Relationship Id="rId9" Type="http://schemas.openxmlformats.org/officeDocument/2006/relationships/oleObject" Target="../embeddings/oleObject8.bin"/><Relationship Id="rId14" Type="http://schemas.openxmlformats.org/officeDocument/2006/relationships/image" Target="../media/image10.emf"/><Relationship Id="rId22" Type="http://schemas.openxmlformats.org/officeDocument/2006/relationships/image" Target="../media/image14.emf"/><Relationship Id="rId27" Type="http://schemas.openxmlformats.org/officeDocument/2006/relationships/oleObject" Target="../embeddings/oleObject17.bin"/><Relationship Id="rId30" Type="http://schemas.openxmlformats.org/officeDocument/2006/relationships/image" Target="../media/image18.emf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emf"/><Relationship Id="rId3" Type="http://schemas.openxmlformats.org/officeDocument/2006/relationships/oleObject" Target="../embeddings/oleObject19.bin"/><Relationship Id="rId7" Type="http://schemas.openxmlformats.org/officeDocument/2006/relationships/oleObject" Target="../embeddings/oleObject21.bin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3.vml"/><Relationship Id="rId6" Type="http://schemas.openxmlformats.org/officeDocument/2006/relationships/image" Target="../media/image20.emf"/><Relationship Id="rId5" Type="http://schemas.openxmlformats.org/officeDocument/2006/relationships/oleObject" Target="../embeddings/oleObject20.bin"/><Relationship Id="rId10" Type="http://schemas.openxmlformats.org/officeDocument/2006/relationships/image" Target="../media/image22.emf"/><Relationship Id="rId4" Type="http://schemas.openxmlformats.org/officeDocument/2006/relationships/image" Target="../media/image19.emf"/><Relationship Id="rId9" Type="http://schemas.openxmlformats.org/officeDocument/2006/relationships/oleObject" Target="../embeddings/oleObject22.bin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3.bin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4.vml"/><Relationship Id="rId6" Type="http://schemas.openxmlformats.org/officeDocument/2006/relationships/image" Target="../media/image24.emf"/><Relationship Id="rId5" Type="http://schemas.openxmlformats.org/officeDocument/2006/relationships/oleObject" Target="../embeddings/oleObject24.bin"/><Relationship Id="rId4" Type="http://schemas.openxmlformats.org/officeDocument/2006/relationships/image" Target="../media/image23.emf"/></Relationships>
</file>

<file path=ppt/slides/_rels/slide5.xml.rels><?xml version="1.0" encoding="UTF-8" standalone="yes"?>
<Relationships xmlns="http://schemas.openxmlformats.org/package/2006/relationships"><Relationship Id="rId13" Type="http://schemas.openxmlformats.org/officeDocument/2006/relationships/oleObject" Target="../embeddings/oleObject30.bin"/><Relationship Id="rId18" Type="http://schemas.openxmlformats.org/officeDocument/2006/relationships/image" Target="../media/image32.emf"/><Relationship Id="rId26" Type="http://schemas.openxmlformats.org/officeDocument/2006/relationships/image" Target="../media/image36.emf"/><Relationship Id="rId3" Type="http://schemas.openxmlformats.org/officeDocument/2006/relationships/oleObject" Target="../embeddings/oleObject25.bin"/><Relationship Id="rId21" Type="http://schemas.openxmlformats.org/officeDocument/2006/relationships/oleObject" Target="../embeddings/oleObject34.bin"/><Relationship Id="rId34" Type="http://schemas.openxmlformats.org/officeDocument/2006/relationships/image" Target="../media/image40.emf"/><Relationship Id="rId7" Type="http://schemas.openxmlformats.org/officeDocument/2006/relationships/oleObject" Target="../embeddings/oleObject27.bin"/><Relationship Id="rId12" Type="http://schemas.openxmlformats.org/officeDocument/2006/relationships/image" Target="../media/image29.emf"/><Relationship Id="rId17" Type="http://schemas.openxmlformats.org/officeDocument/2006/relationships/oleObject" Target="../embeddings/oleObject32.bin"/><Relationship Id="rId25" Type="http://schemas.openxmlformats.org/officeDocument/2006/relationships/oleObject" Target="../embeddings/oleObject36.bin"/><Relationship Id="rId33" Type="http://schemas.openxmlformats.org/officeDocument/2006/relationships/oleObject" Target="../embeddings/oleObject40.bin"/><Relationship Id="rId2" Type="http://schemas.openxmlformats.org/officeDocument/2006/relationships/slideLayout" Target="../slideLayouts/slideLayout7.xml"/><Relationship Id="rId16" Type="http://schemas.openxmlformats.org/officeDocument/2006/relationships/image" Target="../media/image31.emf"/><Relationship Id="rId20" Type="http://schemas.openxmlformats.org/officeDocument/2006/relationships/image" Target="../media/image33.emf"/><Relationship Id="rId29" Type="http://schemas.openxmlformats.org/officeDocument/2006/relationships/oleObject" Target="../embeddings/oleObject38.bin"/><Relationship Id="rId1" Type="http://schemas.openxmlformats.org/officeDocument/2006/relationships/vmlDrawing" Target="../drawings/vmlDrawing5.vml"/><Relationship Id="rId6" Type="http://schemas.openxmlformats.org/officeDocument/2006/relationships/image" Target="../media/image26.emf"/><Relationship Id="rId11" Type="http://schemas.openxmlformats.org/officeDocument/2006/relationships/oleObject" Target="../embeddings/oleObject29.bin"/><Relationship Id="rId24" Type="http://schemas.openxmlformats.org/officeDocument/2006/relationships/image" Target="../media/image35.emf"/><Relationship Id="rId32" Type="http://schemas.openxmlformats.org/officeDocument/2006/relationships/image" Target="../media/image39.wmf"/><Relationship Id="rId5" Type="http://schemas.openxmlformats.org/officeDocument/2006/relationships/oleObject" Target="../embeddings/oleObject26.bin"/><Relationship Id="rId15" Type="http://schemas.openxmlformats.org/officeDocument/2006/relationships/oleObject" Target="../embeddings/oleObject31.bin"/><Relationship Id="rId23" Type="http://schemas.openxmlformats.org/officeDocument/2006/relationships/oleObject" Target="../embeddings/oleObject35.bin"/><Relationship Id="rId28" Type="http://schemas.openxmlformats.org/officeDocument/2006/relationships/image" Target="../media/image37.emf"/><Relationship Id="rId36" Type="http://schemas.openxmlformats.org/officeDocument/2006/relationships/image" Target="../media/image41.emf"/><Relationship Id="rId10" Type="http://schemas.openxmlformats.org/officeDocument/2006/relationships/image" Target="../media/image28.emf"/><Relationship Id="rId19" Type="http://schemas.openxmlformats.org/officeDocument/2006/relationships/oleObject" Target="../embeddings/oleObject33.bin"/><Relationship Id="rId31" Type="http://schemas.openxmlformats.org/officeDocument/2006/relationships/oleObject" Target="../embeddings/oleObject39.bin"/><Relationship Id="rId4" Type="http://schemas.openxmlformats.org/officeDocument/2006/relationships/image" Target="../media/image25.emf"/><Relationship Id="rId9" Type="http://schemas.openxmlformats.org/officeDocument/2006/relationships/oleObject" Target="../embeddings/oleObject28.bin"/><Relationship Id="rId14" Type="http://schemas.openxmlformats.org/officeDocument/2006/relationships/image" Target="../media/image30.emf"/><Relationship Id="rId22" Type="http://schemas.openxmlformats.org/officeDocument/2006/relationships/image" Target="../media/image34.emf"/><Relationship Id="rId27" Type="http://schemas.openxmlformats.org/officeDocument/2006/relationships/oleObject" Target="../embeddings/oleObject37.bin"/><Relationship Id="rId30" Type="http://schemas.openxmlformats.org/officeDocument/2006/relationships/image" Target="../media/image38.emf"/><Relationship Id="rId35" Type="http://schemas.openxmlformats.org/officeDocument/2006/relationships/oleObject" Target="../embeddings/oleObject41.bin"/><Relationship Id="rId8" Type="http://schemas.openxmlformats.org/officeDocument/2006/relationships/image" Target="../media/image27.emf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2.png"/><Relationship Id="rId4" Type="http://schemas.openxmlformats.org/officeDocument/2006/relationships/chart" Target="../charts/chart3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.wmf"/><Relationship Id="rId13" Type="http://schemas.openxmlformats.org/officeDocument/2006/relationships/oleObject" Target="../embeddings/oleObject47.bin"/><Relationship Id="rId3" Type="http://schemas.openxmlformats.org/officeDocument/2006/relationships/oleObject" Target="../embeddings/oleObject42.bin"/><Relationship Id="rId7" Type="http://schemas.openxmlformats.org/officeDocument/2006/relationships/oleObject" Target="../embeddings/oleObject44.bin"/><Relationship Id="rId12" Type="http://schemas.openxmlformats.org/officeDocument/2006/relationships/image" Target="../media/image47.emf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6.vml"/><Relationship Id="rId6" Type="http://schemas.openxmlformats.org/officeDocument/2006/relationships/image" Target="../media/image44.emf"/><Relationship Id="rId11" Type="http://schemas.openxmlformats.org/officeDocument/2006/relationships/oleObject" Target="../embeddings/oleObject46.bin"/><Relationship Id="rId5" Type="http://schemas.openxmlformats.org/officeDocument/2006/relationships/oleObject" Target="../embeddings/oleObject43.bin"/><Relationship Id="rId10" Type="http://schemas.openxmlformats.org/officeDocument/2006/relationships/image" Target="../media/image46.emf"/><Relationship Id="rId4" Type="http://schemas.openxmlformats.org/officeDocument/2006/relationships/image" Target="../media/image43.emf"/><Relationship Id="rId9" Type="http://schemas.openxmlformats.org/officeDocument/2006/relationships/oleObject" Target="../embeddings/oleObject45.bin"/><Relationship Id="rId14" Type="http://schemas.openxmlformats.org/officeDocument/2006/relationships/image" Target="../media/image48.wmf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323528" y="6381328"/>
            <a:ext cx="8676456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Fig. S1. </a:t>
            </a:r>
            <a:r>
              <a:rPr lang="en-US" altLang="ko-KR" sz="1400" b="1" kern="0" dirty="0">
                <a:latin typeface="Times New Roman" panose="02020603050405020304" pitchFamily="18" charset="0"/>
                <a:cs typeface="Times New Roman" panose="02020603050405020304" pitchFamily="18" charset="0"/>
              </a:rPr>
              <a:t>ESI </a:t>
            </a:r>
            <a:r>
              <a:rPr lang="en-US" altLang="ko-KR" sz="1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MS/MS spectra of acidic cannabinoids extracted from </a:t>
            </a:r>
            <a:r>
              <a:rPr lang="en-US" altLang="ko-KR" sz="1400" b="1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Cannabis</a:t>
            </a:r>
            <a:r>
              <a:rPr lang="en-US" altLang="ko-KR" sz="1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extract by UHPLC-Q/TOF-MS.</a:t>
            </a:r>
            <a:endParaRPr lang="ko-KR" altLang="en-US" sz="14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6" name="그룹 5"/>
          <p:cNvGrpSpPr/>
          <p:nvPr/>
        </p:nvGrpSpPr>
        <p:grpSpPr>
          <a:xfrm>
            <a:off x="-5770" y="133336"/>
            <a:ext cx="8971021" cy="6160946"/>
            <a:chOff x="-5770" y="133336"/>
            <a:chExt cx="8971021" cy="6160946"/>
          </a:xfrm>
        </p:grpSpPr>
        <p:sp>
          <p:nvSpPr>
            <p:cNvPr id="6820" name="TextBox 6819"/>
            <p:cNvSpPr txBox="1"/>
            <p:nvPr/>
          </p:nvSpPr>
          <p:spPr>
            <a:xfrm>
              <a:off x="213075" y="133336"/>
              <a:ext cx="187220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(A) CBDA</a:t>
              </a:r>
              <a:endParaRPr lang="ko-KR" altLang="en-US" sz="16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821" name="TextBox 6820"/>
            <p:cNvSpPr txBox="1"/>
            <p:nvPr/>
          </p:nvSpPr>
          <p:spPr>
            <a:xfrm>
              <a:off x="4681037" y="164040"/>
              <a:ext cx="187220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(B) CBGA</a:t>
              </a:r>
              <a:endParaRPr lang="ko-KR" altLang="en-US" sz="16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822" name="TextBox 6821"/>
            <p:cNvSpPr txBox="1"/>
            <p:nvPr/>
          </p:nvSpPr>
          <p:spPr>
            <a:xfrm>
              <a:off x="221742" y="3341752"/>
              <a:ext cx="187220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(C) CBCA</a:t>
              </a:r>
              <a:endParaRPr lang="ko-KR" altLang="en-US" sz="16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823" name="TextBox 6822"/>
            <p:cNvSpPr txBox="1"/>
            <p:nvPr/>
          </p:nvSpPr>
          <p:spPr>
            <a:xfrm>
              <a:off x="4716016" y="3341752"/>
              <a:ext cx="187220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(D) THCA</a:t>
              </a:r>
              <a:endParaRPr lang="ko-KR" altLang="en-US" sz="16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6825" name="그룹 6824"/>
            <p:cNvGrpSpPr/>
            <p:nvPr/>
          </p:nvGrpSpPr>
          <p:grpSpPr>
            <a:xfrm>
              <a:off x="4701158" y="3748108"/>
              <a:ext cx="4218414" cy="2546174"/>
              <a:chOff x="588717" y="803275"/>
              <a:chExt cx="7934777" cy="2979811"/>
            </a:xfrm>
          </p:grpSpPr>
          <p:sp>
            <p:nvSpPr>
              <p:cNvPr id="6832" name="Line 5"/>
              <p:cNvSpPr>
                <a:spLocks noChangeShapeType="1"/>
              </p:cNvSpPr>
              <p:nvPr/>
            </p:nvSpPr>
            <p:spPr bwMode="auto">
              <a:xfrm flipV="1">
                <a:off x="930276" y="968375"/>
                <a:ext cx="0" cy="24018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33" name="Rectangle 7"/>
              <p:cNvSpPr>
                <a:spLocks noChangeArrowheads="1"/>
              </p:cNvSpPr>
              <p:nvPr/>
            </p:nvSpPr>
            <p:spPr bwMode="auto">
              <a:xfrm>
                <a:off x="779464" y="803275"/>
                <a:ext cx="398009" cy="1534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x10</a:t>
                </a:r>
                <a:r>
                  <a:rPr kumimoji="0" lang="en-US" altLang="ko-KR" sz="900" b="1" i="0" u="none" strike="noStrike" cap="none" normalizeH="0" baseline="3000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3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34" name="Line 8"/>
              <p:cNvSpPr>
                <a:spLocks noChangeShapeType="1"/>
              </p:cNvSpPr>
              <p:nvPr/>
            </p:nvSpPr>
            <p:spPr bwMode="auto">
              <a:xfrm flipH="1">
                <a:off x="911226" y="3370263"/>
                <a:ext cx="1905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35" name="Rectangle 9"/>
              <p:cNvSpPr>
                <a:spLocks noChangeArrowheads="1"/>
              </p:cNvSpPr>
              <p:nvPr/>
            </p:nvSpPr>
            <p:spPr bwMode="auto">
              <a:xfrm>
                <a:off x="767215" y="3306763"/>
                <a:ext cx="108548" cy="1534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0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36" name="Line 22"/>
              <p:cNvSpPr>
                <a:spLocks noChangeShapeType="1"/>
              </p:cNvSpPr>
              <p:nvPr/>
            </p:nvSpPr>
            <p:spPr bwMode="auto">
              <a:xfrm flipH="1">
                <a:off x="911226" y="2176780"/>
                <a:ext cx="1905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37" name="Rectangle 23"/>
              <p:cNvSpPr>
                <a:spLocks noChangeArrowheads="1"/>
              </p:cNvSpPr>
              <p:nvPr/>
            </p:nvSpPr>
            <p:spPr bwMode="auto">
              <a:xfrm>
                <a:off x="590123" y="2090994"/>
                <a:ext cx="271370" cy="1620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1.</a:t>
                </a: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8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38" name="Line 34"/>
              <p:cNvSpPr>
                <a:spLocks noChangeShapeType="1"/>
              </p:cNvSpPr>
              <p:nvPr/>
            </p:nvSpPr>
            <p:spPr bwMode="auto">
              <a:xfrm flipH="1">
                <a:off x="911226" y="1095375"/>
                <a:ext cx="1905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39" name="Rectangle 35"/>
              <p:cNvSpPr>
                <a:spLocks noChangeArrowheads="1"/>
              </p:cNvSpPr>
              <p:nvPr/>
            </p:nvSpPr>
            <p:spPr bwMode="auto">
              <a:xfrm>
                <a:off x="588717" y="999614"/>
                <a:ext cx="271370" cy="1620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3.</a:t>
                </a: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6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40" name="Line 39"/>
              <p:cNvSpPr>
                <a:spLocks noChangeShapeType="1"/>
              </p:cNvSpPr>
              <p:nvPr/>
            </p:nvSpPr>
            <p:spPr bwMode="auto">
              <a:xfrm flipV="1">
                <a:off x="94456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41" name="Line 40"/>
              <p:cNvSpPr>
                <a:spLocks noChangeShapeType="1"/>
              </p:cNvSpPr>
              <p:nvPr/>
            </p:nvSpPr>
            <p:spPr bwMode="auto">
              <a:xfrm flipV="1">
                <a:off x="9445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42" name="Line 41"/>
              <p:cNvSpPr>
                <a:spLocks noChangeShapeType="1"/>
              </p:cNvSpPr>
              <p:nvPr/>
            </p:nvSpPr>
            <p:spPr bwMode="auto">
              <a:xfrm flipV="1">
                <a:off x="95408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43" name="Line 42"/>
              <p:cNvSpPr>
                <a:spLocks noChangeShapeType="1"/>
              </p:cNvSpPr>
              <p:nvPr/>
            </p:nvSpPr>
            <p:spPr bwMode="auto">
              <a:xfrm flipV="1">
                <a:off x="9588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44" name="Line 43"/>
              <p:cNvSpPr>
                <a:spLocks noChangeShapeType="1"/>
              </p:cNvSpPr>
              <p:nvPr/>
            </p:nvSpPr>
            <p:spPr bwMode="auto">
              <a:xfrm flipV="1">
                <a:off x="9699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45" name="Line 44"/>
              <p:cNvSpPr>
                <a:spLocks noChangeShapeType="1"/>
              </p:cNvSpPr>
              <p:nvPr/>
            </p:nvSpPr>
            <p:spPr bwMode="auto">
              <a:xfrm flipV="1">
                <a:off x="9731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46" name="Line 45"/>
              <p:cNvSpPr>
                <a:spLocks noChangeShapeType="1"/>
              </p:cNvSpPr>
              <p:nvPr/>
            </p:nvSpPr>
            <p:spPr bwMode="auto">
              <a:xfrm flipV="1">
                <a:off x="9731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47" name="Line 46"/>
              <p:cNvSpPr>
                <a:spLocks noChangeShapeType="1"/>
              </p:cNvSpPr>
              <p:nvPr/>
            </p:nvSpPr>
            <p:spPr bwMode="auto">
              <a:xfrm flipV="1">
                <a:off x="976313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48" name="Line 47"/>
              <p:cNvSpPr>
                <a:spLocks noChangeShapeType="1"/>
              </p:cNvSpPr>
              <p:nvPr/>
            </p:nvSpPr>
            <p:spPr bwMode="auto">
              <a:xfrm flipV="1">
                <a:off x="9779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49" name="Line 48"/>
              <p:cNvSpPr>
                <a:spLocks noChangeShapeType="1"/>
              </p:cNvSpPr>
              <p:nvPr/>
            </p:nvSpPr>
            <p:spPr bwMode="auto">
              <a:xfrm flipV="1">
                <a:off x="9810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50" name="Line 49"/>
              <p:cNvSpPr>
                <a:spLocks noChangeShapeType="1"/>
              </p:cNvSpPr>
              <p:nvPr/>
            </p:nvSpPr>
            <p:spPr bwMode="auto">
              <a:xfrm flipV="1">
                <a:off x="9810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51" name="Line 50"/>
              <p:cNvSpPr>
                <a:spLocks noChangeShapeType="1"/>
              </p:cNvSpPr>
              <p:nvPr/>
            </p:nvSpPr>
            <p:spPr bwMode="auto">
              <a:xfrm flipV="1">
                <a:off x="9842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52" name="Line 51"/>
              <p:cNvSpPr>
                <a:spLocks noChangeShapeType="1"/>
              </p:cNvSpPr>
              <p:nvPr/>
            </p:nvSpPr>
            <p:spPr bwMode="auto">
              <a:xfrm flipV="1">
                <a:off x="98425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53" name="Line 52"/>
              <p:cNvSpPr>
                <a:spLocks noChangeShapeType="1"/>
              </p:cNvSpPr>
              <p:nvPr/>
            </p:nvSpPr>
            <p:spPr bwMode="auto">
              <a:xfrm flipV="1">
                <a:off x="9858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54" name="Line 53"/>
              <p:cNvSpPr>
                <a:spLocks noChangeShapeType="1"/>
              </p:cNvSpPr>
              <p:nvPr/>
            </p:nvSpPr>
            <p:spPr bwMode="auto">
              <a:xfrm flipV="1">
                <a:off x="9906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55" name="Line 54"/>
              <p:cNvSpPr>
                <a:spLocks noChangeShapeType="1"/>
              </p:cNvSpPr>
              <p:nvPr/>
            </p:nvSpPr>
            <p:spPr bwMode="auto">
              <a:xfrm flipV="1">
                <a:off x="9921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56" name="Line 55"/>
              <p:cNvSpPr>
                <a:spLocks noChangeShapeType="1"/>
              </p:cNvSpPr>
              <p:nvPr/>
            </p:nvSpPr>
            <p:spPr bwMode="auto">
              <a:xfrm flipV="1">
                <a:off x="9937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57" name="Line 56"/>
              <p:cNvSpPr>
                <a:spLocks noChangeShapeType="1"/>
              </p:cNvSpPr>
              <p:nvPr/>
            </p:nvSpPr>
            <p:spPr bwMode="auto">
              <a:xfrm flipV="1">
                <a:off x="10001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58" name="Line 57"/>
              <p:cNvSpPr>
                <a:spLocks noChangeShapeType="1"/>
              </p:cNvSpPr>
              <p:nvPr/>
            </p:nvSpPr>
            <p:spPr bwMode="auto">
              <a:xfrm flipV="1">
                <a:off x="10033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59" name="Line 58"/>
              <p:cNvSpPr>
                <a:spLocks noChangeShapeType="1"/>
              </p:cNvSpPr>
              <p:nvPr/>
            </p:nvSpPr>
            <p:spPr bwMode="auto">
              <a:xfrm flipV="1">
                <a:off x="10064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60" name="Line 59"/>
              <p:cNvSpPr>
                <a:spLocks noChangeShapeType="1"/>
              </p:cNvSpPr>
              <p:nvPr/>
            </p:nvSpPr>
            <p:spPr bwMode="auto">
              <a:xfrm flipV="1">
                <a:off x="1011238" y="3335338"/>
                <a:ext cx="0" cy="349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61" name="Line 60"/>
              <p:cNvSpPr>
                <a:spLocks noChangeShapeType="1"/>
              </p:cNvSpPr>
              <p:nvPr/>
            </p:nvSpPr>
            <p:spPr bwMode="auto">
              <a:xfrm flipV="1">
                <a:off x="1011238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62" name="Line 61"/>
              <p:cNvSpPr>
                <a:spLocks noChangeShapeType="1"/>
              </p:cNvSpPr>
              <p:nvPr/>
            </p:nvSpPr>
            <p:spPr bwMode="auto">
              <a:xfrm flipV="1">
                <a:off x="10128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63" name="Line 62"/>
              <p:cNvSpPr>
                <a:spLocks noChangeShapeType="1"/>
              </p:cNvSpPr>
              <p:nvPr/>
            </p:nvSpPr>
            <p:spPr bwMode="auto">
              <a:xfrm flipV="1">
                <a:off x="101441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64" name="Line 63"/>
              <p:cNvSpPr>
                <a:spLocks noChangeShapeType="1"/>
              </p:cNvSpPr>
              <p:nvPr/>
            </p:nvSpPr>
            <p:spPr bwMode="auto">
              <a:xfrm flipV="1">
                <a:off x="101441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65" name="Line 64"/>
              <p:cNvSpPr>
                <a:spLocks noChangeShapeType="1"/>
              </p:cNvSpPr>
              <p:nvPr/>
            </p:nvSpPr>
            <p:spPr bwMode="auto">
              <a:xfrm flipV="1">
                <a:off x="1016001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66" name="Line 65"/>
              <p:cNvSpPr>
                <a:spLocks noChangeShapeType="1"/>
              </p:cNvSpPr>
              <p:nvPr/>
            </p:nvSpPr>
            <p:spPr bwMode="auto">
              <a:xfrm flipV="1">
                <a:off x="1016001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67" name="Line 66"/>
              <p:cNvSpPr>
                <a:spLocks noChangeShapeType="1"/>
              </p:cNvSpPr>
              <p:nvPr/>
            </p:nvSpPr>
            <p:spPr bwMode="auto">
              <a:xfrm flipV="1">
                <a:off x="101917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68" name="Line 67"/>
              <p:cNvSpPr>
                <a:spLocks noChangeShapeType="1"/>
              </p:cNvSpPr>
              <p:nvPr/>
            </p:nvSpPr>
            <p:spPr bwMode="auto">
              <a:xfrm flipV="1">
                <a:off x="10191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69" name="Line 68"/>
              <p:cNvSpPr>
                <a:spLocks noChangeShapeType="1"/>
              </p:cNvSpPr>
              <p:nvPr/>
            </p:nvSpPr>
            <p:spPr bwMode="auto">
              <a:xfrm flipV="1">
                <a:off x="10207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70" name="Line 69"/>
              <p:cNvSpPr>
                <a:spLocks noChangeShapeType="1"/>
              </p:cNvSpPr>
              <p:nvPr/>
            </p:nvSpPr>
            <p:spPr bwMode="auto">
              <a:xfrm flipV="1">
                <a:off x="1022351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71" name="Line 70"/>
              <p:cNvSpPr>
                <a:spLocks noChangeShapeType="1"/>
              </p:cNvSpPr>
              <p:nvPr/>
            </p:nvSpPr>
            <p:spPr bwMode="auto">
              <a:xfrm flipV="1">
                <a:off x="10239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72" name="Line 71"/>
              <p:cNvSpPr>
                <a:spLocks noChangeShapeType="1"/>
              </p:cNvSpPr>
              <p:nvPr/>
            </p:nvSpPr>
            <p:spPr bwMode="auto">
              <a:xfrm flipV="1">
                <a:off x="1027113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73" name="Line 72"/>
              <p:cNvSpPr>
                <a:spLocks noChangeShapeType="1"/>
              </p:cNvSpPr>
              <p:nvPr/>
            </p:nvSpPr>
            <p:spPr bwMode="auto">
              <a:xfrm flipV="1">
                <a:off x="10287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74" name="Line 73"/>
              <p:cNvSpPr>
                <a:spLocks noChangeShapeType="1"/>
              </p:cNvSpPr>
              <p:nvPr/>
            </p:nvSpPr>
            <p:spPr bwMode="auto">
              <a:xfrm flipV="1">
                <a:off x="103028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75" name="Line 74"/>
              <p:cNvSpPr>
                <a:spLocks noChangeShapeType="1"/>
              </p:cNvSpPr>
              <p:nvPr/>
            </p:nvSpPr>
            <p:spPr bwMode="auto">
              <a:xfrm flipV="1">
                <a:off x="103346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76" name="Line 75"/>
              <p:cNvSpPr>
                <a:spLocks noChangeShapeType="1"/>
              </p:cNvSpPr>
              <p:nvPr/>
            </p:nvSpPr>
            <p:spPr bwMode="auto">
              <a:xfrm flipV="1">
                <a:off x="103505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77" name="Line 76"/>
              <p:cNvSpPr>
                <a:spLocks noChangeShapeType="1"/>
              </p:cNvSpPr>
              <p:nvPr/>
            </p:nvSpPr>
            <p:spPr bwMode="auto">
              <a:xfrm flipV="1">
                <a:off x="10350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78" name="Line 77"/>
              <p:cNvSpPr>
                <a:spLocks noChangeShapeType="1"/>
              </p:cNvSpPr>
              <p:nvPr/>
            </p:nvSpPr>
            <p:spPr bwMode="auto">
              <a:xfrm flipV="1">
                <a:off x="10366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79" name="Line 78"/>
              <p:cNvSpPr>
                <a:spLocks noChangeShapeType="1"/>
              </p:cNvSpPr>
              <p:nvPr/>
            </p:nvSpPr>
            <p:spPr bwMode="auto">
              <a:xfrm flipV="1">
                <a:off x="10382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80" name="Line 79"/>
              <p:cNvSpPr>
                <a:spLocks noChangeShapeType="1"/>
              </p:cNvSpPr>
              <p:nvPr/>
            </p:nvSpPr>
            <p:spPr bwMode="auto">
              <a:xfrm flipV="1">
                <a:off x="10382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81" name="Line 80"/>
              <p:cNvSpPr>
                <a:spLocks noChangeShapeType="1"/>
              </p:cNvSpPr>
              <p:nvPr/>
            </p:nvSpPr>
            <p:spPr bwMode="auto">
              <a:xfrm flipV="1">
                <a:off x="1039813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82" name="Line 81"/>
              <p:cNvSpPr>
                <a:spLocks noChangeShapeType="1"/>
              </p:cNvSpPr>
              <p:nvPr/>
            </p:nvSpPr>
            <p:spPr bwMode="auto">
              <a:xfrm flipV="1">
                <a:off x="10398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83" name="Line 82"/>
              <p:cNvSpPr>
                <a:spLocks noChangeShapeType="1"/>
              </p:cNvSpPr>
              <p:nvPr/>
            </p:nvSpPr>
            <p:spPr bwMode="auto">
              <a:xfrm flipV="1">
                <a:off x="104140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84" name="Line 83"/>
              <p:cNvSpPr>
                <a:spLocks noChangeShapeType="1"/>
              </p:cNvSpPr>
              <p:nvPr/>
            </p:nvSpPr>
            <p:spPr bwMode="auto">
              <a:xfrm flipV="1">
                <a:off x="10414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85" name="Line 84"/>
              <p:cNvSpPr>
                <a:spLocks noChangeShapeType="1"/>
              </p:cNvSpPr>
              <p:nvPr/>
            </p:nvSpPr>
            <p:spPr bwMode="auto">
              <a:xfrm flipV="1">
                <a:off x="104298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86" name="Line 85"/>
              <p:cNvSpPr>
                <a:spLocks noChangeShapeType="1"/>
              </p:cNvSpPr>
              <p:nvPr/>
            </p:nvSpPr>
            <p:spPr bwMode="auto">
              <a:xfrm flipV="1">
                <a:off x="104298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87" name="Line 86"/>
              <p:cNvSpPr>
                <a:spLocks noChangeShapeType="1"/>
              </p:cNvSpPr>
              <p:nvPr/>
            </p:nvSpPr>
            <p:spPr bwMode="auto">
              <a:xfrm flipV="1">
                <a:off x="1044576" y="3354388"/>
                <a:ext cx="0" cy="158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88" name="Line 87"/>
              <p:cNvSpPr>
                <a:spLocks noChangeShapeType="1"/>
              </p:cNvSpPr>
              <p:nvPr/>
            </p:nvSpPr>
            <p:spPr bwMode="auto">
              <a:xfrm flipV="1">
                <a:off x="104616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89" name="Line 88"/>
              <p:cNvSpPr>
                <a:spLocks noChangeShapeType="1"/>
              </p:cNvSpPr>
              <p:nvPr/>
            </p:nvSpPr>
            <p:spPr bwMode="auto">
              <a:xfrm flipV="1">
                <a:off x="10477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90" name="Line 89"/>
              <p:cNvSpPr>
                <a:spLocks noChangeShapeType="1"/>
              </p:cNvSpPr>
              <p:nvPr/>
            </p:nvSpPr>
            <p:spPr bwMode="auto">
              <a:xfrm flipV="1">
                <a:off x="10477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91" name="Line 90"/>
              <p:cNvSpPr>
                <a:spLocks noChangeShapeType="1"/>
              </p:cNvSpPr>
              <p:nvPr/>
            </p:nvSpPr>
            <p:spPr bwMode="auto">
              <a:xfrm flipV="1">
                <a:off x="104933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92" name="Line 91"/>
              <p:cNvSpPr>
                <a:spLocks noChangeShapeType="1"/>
              </p:cNvSpPr>
              <p:nvPr/>
            </p:nvSpPr>
            <p:spPr bwMode="auto">
              <a:xfrm flipV="1">
                <a:off x="104933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93" name="Line 92"/>
              <p:cNvSpPr>
                <a:spLocks noChangeShapeType="1"/>
              </p:cNvSpPr>
              <p:nvPr/>
            </p:nvSpPr>
            <p:spPr bwMode="auto">
              <a:xfrm flipV="1">
                <a:off x="105092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94" name="Line 93"/>
              <p:cNvSpPr>
                <a:spLocks noChangeShapeType="1"/>
              </p:cNvSpPr>
              <p:nvPr/>
            </p:nvSpPr>
            <p:spPr bwMode="auto">
              <a:xfrm flipV="1">
                <a:off x="105251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95" name="Line 94"/>
              <p:cNvSpPr>
                <a:spLocks noChangeShapeType="1"/>
              </p:cNvSpPr>
              <p:nvPr/>
            </p:nvSpPr>
            <p:spPr bwMode="auto">
              <a:xfrm flipV="1">
                <a:off x="105251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96" name="Line 95"/>
              <p:cNvSpPr>
                <a:spLocks noChangeShapeType="1"/>
              </p:cNvSpPr>
              <p:nvPr/>
            </p:nvSpPr>
            <p:spPr bwMode="auto">
              <a:xfrm flipV="1">
                <a:off x="10541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97" name="Line 96"/>
              <p:cNvSpPr>
                <a:spLocks noChangeShapeType="1"/>
              </p:cNvSpPr>
              <p:nvPr/>
            </p:nvSpPr>
            <p:spPr bwMode="auto">
              <a:xfrm flipV="1">
                <a:off x="10541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98" name="Line 97"/>
              <p:cNvSpPr>
                <a:spLocks noChangeShapeType="1"/>
              </p:cNvSpPr>
              <p:nvPr/>
            </p:nvSpPr>
            <p:spPr bwMode="auto">
              <a:xfrm flipV="1">
                <a:off x="105568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99" name="Line 98"/>
              <p:cNvSpPr>
                <a:spLocks noChangeShapeType="1"/>
              </p:cNvSpPr>
              <p:nvPr/>
            </p:nvSpPr>
            <p:spPr bwMode="auto">
              <a:xfrm flipV="1">
                <a:off x="10572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00" name="Line 99"/>
              <p:cNvSpPr>
                <a:spLocks noChangeShapeType="1"/>
              </p:cNvSpPr>
              <p:nvPr/>
            </p:nvSpPr>
            <p:spPr bwMode="auto">
              <a:xfrm flipV="1">
                <a:off x="10588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01" name="Line 100"/>
              <p:cNvSpPr>
                <a:spLocks noChangeShapeType="1"/>
              </p:cNvSpPr>
              <p:nvPr/>
            </p:nvSpPr>
            <p:spPr bwMode="auto">
              <a:xfrm flipV="1">
                <a:off x="105886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02" name="Line 101"/>
              <p:cNvSpPr>
                <a:spLocks noChangeShapeType="1"/>
              </p:cNvSpPr>
              <p:nvPr/>
            </p:nvSpPr>
            <p:spPr bwMode="auto">
              <a:xfrm flipV="1">
                <a:off x="10604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03" name="Line 102"/>
              <p:cNvSpPr>
                <a:spLocks noChangeShapeType="1"/>
              </p:cNvSpPr>
              <p:nvPr/>
            </p:nvSpPr>
            <p:spPr bwMode="auto">
              <a:xfrm flipV="1">
                <a:off x="1062038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04" name="Line 103"/>
              <p:cNvSpPr>
                <a:spLocks noChangeShapeType="1"/>
              </p:cNvSpPr>
              <p:nvPr/>
            </p:nvSpPr>
            <p:spPr bwMode="auto">
              <a:xfrm flipV="1">
                <a:off x="1062038" y="3263900"/>
                <a:ext cx="0" cy="1063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05" name="Line 104"/>
              <p:cNvSpPr>
                <a:spLocks noChangeShapeType="1"/>
              </p:cNvSpPr>
              <p:nvPr/>
            </p:nvSpPr>
            <p:spPr bwMode="auto">
              <a:xfrm flipV="1">
                <a:off x="106521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06" name="Line 105"/>
              <p:cNvSpPr>
                <a:spLocks noChangeShapeType="1"/>
              </p:cNvSpPr>
              <p:nvPr/>
            </p:nvSpPr>
            <p:spPr bwMode="auto">
              <a:xfrm flipV="1">
                <a:off x="10668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07" name="Line 106"/>
              <p:cNvSpPr>
                <a:spLocks noChangeShapeType="1"/>
              </p:cNvSpPr>
              <p:nvPr/>
            </p:nvSpPr>
            <p:spPr bwMode="auto">
              <a:xfrm flipV="1">
                <a:off x="106838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08" name="Line 107"/>
              <p:cNvSpPr>
                <a:spLocks noChangeShapeType="1"/>
              </p:cNvSpPr>
              <p:nvPr/>
            </p:nvSpPr>
            <p:spPr bwMode="auto">
              <a:xfrm flipV="1">
                <a:off x="1069976" y="3354388"/>
                <a:ext cx="0" cy="158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09" name="Line 108"/>
              <p:cNvSpPr>
                <a:spLocks noChangeShapeType="1"/>
              </p:cNvSpPr>
              <p:nvPr/>
            </p:nvSpPr>
            <p:spPr bwMode="auto">
              <a:xfrm flipV="1">
                <a:off x="107156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10" name="Line 109"/>
              <p:cNvSpPr>
                <a:spLocks noChangeShapeType="1"/>
              </p:cNvSpPr>
              <p:nvPr/>
            </p:nvSpPr>
            <p:spPr bwMode="auto">
              <a:xfrm flipV="1">
                <a:off x="10715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11" name="Line 110"/>
              <p:cNvSpPr>
                <a:spLocks noChangeShapeType="1"/>
              </p:cNvSpPr>
              <p:nvPr/>
            </p:nvSpPr>
            <p:spPr bwMode="auto">
              <a:xfrm flipV="1">
                <a:off x="10747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12" name="Line 111"/>
              <p:cNvSpPr>
                <a:spLocks noChangeShapeType="1"/>
              </p:cNvSpPr>
              <p:nvPr/>
            </p:nvSpPr>
            <p:spPr bwMode="auto">
              <a:xfrm flipV="1">
                <a:off x="10763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13" name="Line 112"/>
              <p:cNvSpPr>
                <a:spLocks noChangeShapeType="1"/>
              </p:cNvSpPr>
              <p:nvPr/>
            </p:nvSpPr>
            <p:spPr bwMode="auto">
              <a:xfrm flipV="1">
                <a:off x="107791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14" name="Line 113"/>
              <p:cNvSpPr>
                <a:spLocks noChangeShapeType="1"/>
              </p:cNvSpPr>
              <p:nvPr/>
            </p:nvSpPr>
            <p:spPr bwMode="auto">
              <a:xfrm flipV="1">
                <a:off x="1077913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15" name="Line 114"/>
              <p:cNvSpPr>
                <a:spLocks noChangeShapeType="1"/>
              </p:cNvSpPr>
              <p:nvPr/>
            </p:nvSpPr>
            <p:spPr bwMode="auto">
              <a:xfrm flipV="1">
                <a:off x="108108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16" name="Line 115"/>
              <p:cNvSpPr>
                <a:spLocks noChangeShapeType="1"/>
              </p:cNvSpPr>
              <p:nvPr/>
            </p:nvSpPr>
            <p:spPr bwMode="auto">
              <a:xfrm flipV="1">
                <a:off x="10810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17" name="Line 116"/>
              <p:cNvSpPr>
                <a:spLocks noChangeShapeType="1"/>
              </p:cNvSpPr>
              <p:nvPr/>
            </p:nvSpPr>
            <p:spPr bwMode="auto">
              <a:xfrm flipV="1">
                <a:off x="1082676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18" name="Line 117"/>
              <p:cNvSpPr>
                <a:spLocks noChangeShapeType="1"/>
              </p:cNvSpPr>
              <p:nvPr/>
            </p:nvSpPr>
            <p:spPr bwMode="auto">
              <a:xfrm flipV="1">
                <a:off x="108426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19" name="Line 118"/>
              <p:cNvSpPr>
                <a:spLocks noChangeShapeType="1"/>
              </p:cNvSpPr>
              <p:nvPr/>
            </p:nvSpPr>
            <p:spPr bwMode="auto">
              <a:xfrm flipV="1">
                <a:off x="1084263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20" name="Line 119"/>
              <p:cNvSpPr>
                <a:spLocks noChangeShapeType="1"/>
              </p:cNvSpPr>
              <p:nvPr/>
            </p:nvSpPr>
            <p:spPr bwMode="auto">
              <a:xfrm flipV="1">
                <a:off x="10858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21" name="Line 120"/>
              <p:cNvSpPr>
                <a:spLocks noChangeShapeType="1"/>
              </p:cNvSpPr>
              <p:nvPr/>
            </p:nvSpPr>
            <p:spPr bwMode="auto">
              <a:xfrm flipV="1">
                <a:off x="108743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22" name="Line 121"/>
              <p:cNvSpPr>
                <a:spLocks noChangeShapeType="1"/>
              </p:cNvSpPr>
              <p:nvPr/>
            </p:nvSpPr>
            <p:spPr bwMode="auto">
              <a:xfrm flipV="1">
                <a:off x="1089026" y="3336925"/>
                <a:ext cx="0" cy="333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23" name="Line 122"/>
              <p:cNvSpPr>
                <a:spLocks noChangeShapeType="1"/>
              </p:cNvSpPr>
              <p:nvPr/>
            </p:nvSpPr>
            <p:spPr bwMode="auto">
              <a:xfrm flipV="1">
                <a:off x="1090613" y="3354388"/>
                <a:ext cx="0" cy="158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24" name="Line 123"/>
              <p:cNvSpPr>
                <a:spLocks noChangeShapeType="1"/>
              </p:cNvSpPr>
              <p:nvPr/>
            </p:nvSpPr>
            <p:spPr bwMode="auto">
              <a:xfrm flipV="1">
                <a:off x="10937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25" name="Line 124"/>
              <p:cNvSpPr>
                <a:spLocks noChangeShapeType="1"/>
              </p:cNvSpPr>
              <p:nvPr/>
            </p:nvSpPr>
            <p:spPr bwMode="auto">
              <a:xfrm flipV="1">
                <a:off x="10953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26" name="Line 125"/>
              <p:cNvSpPr>
                <a:spLocks noChangeShapeType="1"/>
              </p:cNvSpPr>
              <p:nvPr/>
            </p:nvSpPr>
            <p:spPr bwMode="auto">
              <a:xfrm flipV="1">
                <a:off x="10953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27" name="Line 126"/>
              <p:cNvSpPr>
                <a:spLocks noChangeShapeType="1"/>
              </p:cNvSpPr>
              <p:nvPr/>
            </p:nvSpPr>
            <p:spPr bwMode="auto">
              <a:xfrm flipV="1">
                <a:off x="10969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28" name="Line 127"/>
              <p:cNvSpPr>
                <a:spLocks noChangeShapeType="1"/>
              </p:cNvSpPr>
              <p:nvPr/>
            </p:nvSpPr>
            <p:spPr bwMode="auto">
              <a:xfrm flipV="1">
                <a:off x="11001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29" name="Line 128"/>
              <p:cNvSpPr>
                <a:spLocks noChangeShapeType="1"/>
              </p:cNvSpPr>
              <p:nvPr/>
            </p:nvSpPr>
            <p:spPr bwMode="auto">
              <a:xfrm flipV="1">
                <a:off x="11001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30" name="Line 129"/>
              <p:cNvSpPr>
                <a:spLocks noChangeShapeType="1"/>
              </p:cNvSpPr>
              <p:nvPr/>
            </p:nvSpPr>
            <p:spPr bwMode="auto">
              <a:xfrm flipV="1">
                <a:off x="11017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31" name="Line 130"/>
              <p:cNvSpPr>
                <a:spLocks noChangeShapeType="1"/>
              </p:cNvSpPr>
              <p:nvPr/>
            </p:nvSpPr>
            <p:spPr bwMode="auto">
              <a:xfrm flipV="1">
                <a:off x="110331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32" name="Line 131"/>
              <p:cNvSpPr>
                <a:spLocks noChangeShapeType="1"/>
              </p:cNvSpPr>
              <p:nvPr/>
            </p:nvSpPr>
            <p:spPr bwMode="auto">
              <a:xfrm flipV="1">
                <a:off x="1106488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33" name="Line 132"/>
              <p:cNvSpPr>
                <a:spLocks noChangeShapeType="1"/>
              </p:cNvSpPr>
              <p:nvPr/>
            </p:nvSpPr>
            <p:spPr bwMode="auto">
              <a:xfrm flipV="1">
                <a:off x="11080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34" name="Line 133"/>
              <p:cNvSpPr>
                <a:spLocks noChangeShapeType="1"/>
              </p:cNvSpPr>
              <p:nvPr/>
            </p:nvSpPr>
            <p:spPr bwMode="auto">
              <a:xfrm flipV="1">
                <a:off x="110966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35" name="Line 134"/>
              <p:cNvSpPr>
                <a:spLocks noChangeShapeType="1"/>
              </p:cNvSpPr>
              <p:nvPr/>
            </p:nvSpPr>
            <p:spPr bwMode="auto">
              <a:xfrm flipV="1">
                <a:off x="11112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36" name="Line 135"/>
              <p:cNvSpPr>
                <a:spLocks noChangeShapeType="1"/>
              </p:cNvSpPr>
              <p:nvPr/>
            </p:nvSpPr>
            <p:spPr bwMode="auto">
              <a:xfrm flipV="1">
                <a:off x="1112838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37" name="Line 136"/>
              <p:cNvSpPr>
                <a:spLocks noChangeShapeType="1"/>
              </p:cNvSpPr>
              <p:nvPr/>
            </p:nvSpPr>
            <p:spPr bwMode="auto">
              <a:xfrm flipV="1">
                <a:off x="11144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38" name="Line 137"/>
              <p:cNvSpPr>
                <a:spLocks noChangeShapeType="1"/>
              </p:cNvSpPr>
              <p:nvPr/>
            </p:nvSpPr>
            <p:spPr bwMode="auto">
              <a:xfrm flipV="1">
                <a:off x="11160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39" name="Line 138"/>
              <p:cNvSpPr>
                <a:spLocks noChangeShapeType="1"/>
              </p:cNvSpPr>
              <p:nvPr/>
            </p:nvSpPr>
            <p:spPr bwMode="auto">
              <a:xfrm flipV="1">
                <a:off x="112236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40" name="Line 139"/>
              <p:cNvSpPr>
                <a:spLocks noChangeShapeType="1"/>
              </p:cNvSpPr>
              <p:nvPr/>
            </p:nvSpPr>
            <p:spPr bwMode="auto">
              <a:xfrm flipV="1">
                <a:off x="112395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41" name="Line 140"/>
              <p:cNvSpPr>
                <a:spLocks noChangeShapeType="1"/>
              </p:cNvSpPr>
              <p:nvPr/>
            </p:nvSpPr>
            <p:spPr bwMode="auto">
              <a:xfrm flipV="1">
                <a:off x="11271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42" name="Line 141"/>
              <p:cNvSpPr>
                <a:spLocks noChangeShapeType="1"/>
              </p:cNvSpPr>
              <p:nvPr/>
            </p:nvSpPr>
            <p:spPr bwMode="auto">
              <a:xfrm flipV="1">
                <a:off x="1131888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43" name="Line 142"/>
              <p:cNvSpPr>
                <a:spLocks noChangeShapeType="1"/>
              </p:cNvSpPr>
              <p:nvPr/>
            </p:nvSpPr>
            <p:spPr bwMode="auto">
              <a:xfrm flipV="1">
                <a:off x="11366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44" name="Line 143"/>
              <p:cNvSpPr>
                <a:spLocks noChangeShapeType="1"/>
              </p:cNvSpPr>
              <p:nvPr/>
            </p:nvSpPr>
            <p:spPr bwMode="auto">
              <a:xfrm flipV="1">
                <a:off x="11382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45" name="Line 144"/>
              <p:cNvSpPr>
                <a:spLocks noChangeShapeType="1"/>
              </p:cNvSpPr>
              <p:nvPr/>
            </p:nvSpPr>
            <p:spPr bwMode="auto">
              <a:xfrm flipV="1">
                <a:off x="113982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46" name="Line 145"/>
              <p:cNvSpPr>
                <a:spLocks noChangeShapeType="1"/>
              </p:cNvSpPr>
              <p:nvPr/>
            </p:nvSpPr>
            <p:spPr bwMode="auto">
              <a:xfrm flipV="1">
                <a:off x="114776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47" name="Line 146"/>
              <p:cNvSpPr>
                <a:spLocks noChangeShapeType="1"/>
              </p:cNvSpPr>
              <p:nvPr/>
            </p:nvSpPr>
            <p:spPr bwMode="auto">
              <a:xfrm flipV="1">
                <a:off x="115093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48" name="Line 147"/>
              <p:cNvSpPr>
                <a:spLocks noChangeShapeType="1"/>
              </p:cNvSpPr>
              <p:nvPr/>
            </p:nvSpPr>
            <p:spPr bwMode="auto">
              <a:xfrm flipV="1">
                <a:off x="11541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49" name="Line 148"/>
              <p:cNvSpPr>
                <a:spLocks noChangeShapeType="1"/>
              </p:cNvSpPr>
              <p:nvPr/>
            </p:nvSpPr>
            <p:spPr bwMode="auto">
              <a:xfrm flipV="1">
                <a:off x="11557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50" name="Line 149"/>
              <p:cNvSpPr>
                <a:spLocks noChangeShapeType="1"/>
              </p:cNvSpPr>
              <p:nvPr/>
            </p:nvSpPr>
            <p:spPr bwMode="auto">
              <a:xfrm flipV="1">
                <a:off x="11604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51" name="Line 150"/>
              <p:cNvSpPr>
                <a:spLocks noChangeShapeType="1"/>
              </p:cNvSpPr>
              <p:nvPr/>
            </p:nvSpPr>
            <p:spPr bwMode="auto">
              <a:xfrm flipV="1">
                <a:off x="11620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52" name="Line 151"/>
              <p:cNvSpPr>
                <a:spLocks noChangeShapeType="1"/>
              </p:cNvSpPr>
              <p:nvPr/>
            </p:nvSpPr>
            <p:spPr bwMode="auto">
              <a:xfrm flipV="1">
                <a:off x="11652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53" name="Line 152"/>
              <p:cNvSpPr>
                <a:spLocks noChangeShapeType="1"/>
              </p:cNvSpPr>
              <p:nvPr/>
            </p:nvSpPr>
            <p:spPr bwMode="auto">
              <a:xfrm flipV="1">
                <a:off x="11652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54" name="Line 153"/>
              <p:cNvSpPr>
                <a:spLocks noChangeShapeType="1"/>
              </p:cNvSpPr>
              <p:nvPr/>
            </p:nvSpPr>
            <p:spPr bwMode="auto">
              <a:xfrm flipV="1">
                <a:off x="11747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55" name="Line 154"/>
              <p:cNvSpPr>
                <a:spLocks noChangeShapeType="1"/>
              </p:cNvSpPr>
              <p:nvPr/>
            </p:nvSpPr>
            <p:spPr bwMode="auto">
              <a:xfrm flipV="1">
                <a:off x="117633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56" name="Line 155"/>
              <p:cNvSpPr>
                <a:spLocks noChangeShapeType="1"/>
              </p:cNvSpPr>
              <p:nvPr/>
            </p:nvSpPr>
            <p:spPr bwMode="auto">
              <a:xfrm flipV="1">
                <a:off x="117792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57" name="Line 156"/>
              <p:cNvSpPr>
                <a:spLocks noChangeShapeType="1"/>
              </p:cNvSpPr>
              <p:nvPr/>
            </p:nvSpPr>
            <p:spPr bwMode="auto">
              <a:xfrm flipV="1">
                <a:off x="117951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58" name="Line 157"/>
              <p:cNvSpPr>
                <a:spLocks noChangeShapeType="1"/>
              </p:cNvSpPr>
              <p:nvPr/>
            </p:nvSpPr>
            <p:spPr bwMode="auto">
              <a:xfrm flipV="1">
                <a:off x="11811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59" name="Line 158"/>
              <p:cNvSpPr>
                <a:spLocks noChangeShapeType="1"/>
              </p:cNvSpPr>
              <p:nvPr/>
            </p:nvSpPr>
            <p:spPr bwMode="auto">
              <a:xfrm flipV="1">
                <a:off x="118268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60" name="Line 159"/>
              <p:cNvSpPr>
                <a:spLocks noChangeShapeType="1"/>
              </p:cNvSpPr>
              <p:nvPr/>
            </p:nvSpPr>
            <p:spPr bwMode="auto">
              <a:xfrm flipV="1">
                <a:off x="118586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61" name="Line 160"/>
              <p:cNvSpPr>
                <a:spLocks noChangeShapeType="1"/>
              </p:cNvSpPr>
              <p:nvPr/>
            </p:nvSpPr>
            <p:spPr bwMode="auto">
              <a:xfrm flipV="1">
                <a:off x="11890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62" name="Line 161"/>
              <p:cNvSpPr>
                <a:spLocks noChangeShapeType="1"/>
              </p:cNvSpPr>
              <p:nvPr/>
            </p:nvSpPr>
            <p:spPr bwMode="auto">
              <a:xfrm flipV="1">
                <a:off x="11906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63" name="Line 162"/>
              <p:cNvSpPr>
                <a:spLocks noChangeShapeType="1"/>
              </p:cNvSpPr>
              <p:nvPr/>
            </p:nvSpPr>
            <p:spPr bwMode="auto">
              <a:xfrm flipV="1">
                <a:off x="119221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64" name="Line 163"/>
              <p:cNvSpPr>
                <a:spLocks noChangeShapeType="1"/>
              </p:cNvSpPr>
              <p:nvPr/>
            </p:nvSpPr>
            <p:spPr bwMode="auto">
              <a:xfrm flipV="1">
                <a:off x="11938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65" name="Line 164"/>
              <p:cNvSpPr>
                <a:spLocks noChangeShapeType="1"/>
              </p:cNvSpPr>
              <p:nvPr/>
            </p:nvSpPr>
            <p:spPr bwMode="auto">
              <a:xfrm flipV="1">
                <a:off x="11953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66" name="Line 165"/>
              <p:cNvSpPr>
                <a:spLocks noChangeShapeType="1"/>
              </p:cNvSpPr>
              <p:nvPr/>
            </p:nvSpPr>
            <p:spPr bwMode="auto">
              <a:xfrm flipV="1">
                <a:off x="11969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67" name="Line 166"/>
              <p:cNvSpPr>
                <a:spLocks noChangeShapeType="1"/>
              </p:cNvSpPr>
              <p:nvPr/>
            </p:nvSpPr>
            <p:spPr bwMode="auto">
              <a:xfrm flipV="1">
                <a:off x="11969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68" name="Line 167"/>
              <p:cNvSpPr>
                <a:spLocks noChangeShapeType="1"/>
              </p:cNvSpPr>
              <p:nvPr/>
            </p:nvSpPr>
            <p:spPr bwMode="auto">
              <a:xfrm flipV="1">
                <a:off x="12001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69" name="Line 168"/>
              <p:cNvSpPr>
                <a:spLocks noChangeShapeType="1"/>
              </p:cNvSpPr>
              <p:nvPr/>
            </p:nvSpPr>
            <p:spPr bwMode="auto">
              <a:xfrm flipV="1">
                <a:off x="120491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70" name="Line 169"/>
              <p:cNvSpPr>
                <a:spLocks noChangeShapeType="1"/>
              </p:cNvSpPr>
              <p:nvPr/>
            </p:nvSpPr>
            <p:spPr bwMode="auto">
              <a:xfrm flipV="1">
                <a:off x="12080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71" name="Line 170"/>
              <p:cNvSpPr>
                <a:spLocks noChangeShapeType="1"/>
              </p:cNvSpPr>
              <p:nvPr/>
            </p:nvSpPr>
            <p:spPr bwMode="auto">
              <a:xfrm flipV="1">
                <a:off x="12144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72" name="Line 171"/>
              <p:cNvSpPr>
                <a:spLocks noChangeShapeType="1"/>
              </p:cNvSpPr>
              <p:nvPr/>
            </p:nvSpPr>
            <p:spPr bwMode="auto">
              <a:xfrm flipV="1">
                <a:off x="12144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73" name="Line 172"/>
              <p:cNvSpPr>
                <a:spLocks noChangeShapeType="1"/>
              </p:cNvSpPr>
              <p:nvPr/>
            </p:nvSpPr>
            <p:spPr bwMode="auto">
              <a:xfrm flipV="1">
                <a:off x="12160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74" name="Line 173"/>
              <p:cNvSpPr>
                <a:spLocks noChangeShapeType="1"/>
              </p:cNvSpPr>
              <p:nvPr/>
            </p:nvSpPr>
            <p:spPr bwMode="auto">
              <a:xfrm flipV="1">
                <a:off x="12192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75" name="Line 174"/>
              <p:cNvSpPr>
                <a:spLocks noChangeShapeType="1"/>
              </p:cNvSpPr>
              <p:nvPr/>
            </p:nvSpPr>
            <p:spPr bwMode="auto">
              <a:xfrm flipV="1">
                <a:off x="122078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76" name="Line 175"/>
              <p:cNvSpPr>
                <a:spLocks noChangeShapeType="1"/>
              </p:cNvSpPr>
              <p:nvPr/>
            </p:nvSpPr>
            <p:spPr bwMode="auto">
              <a:xfrm flipV="1">
                <a:off x="12223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77" name="Line 176"/>
              <p:cNvSpPr>
                <a:spLocks noChangeShapeType="1"/>
              </p:cNvSpPr>
              <p:nvPr/>
            </p:nvSpPr>
            <p:spPr bwMode="auto">
              <a:xfrm flipV="1">
                <a:off x="122555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78" name="Line 177"/>
              <p:cNvSpPr>
                <a:spLocks noChangeShapeType="1"/>
              </p:cNvSpPr>
              <p:nvPr/>
            </p:nvSpPr>
            <p:spPr bwMode="auto">
              <a:xfrm flipV="1">
                <a:off x="12271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79" name="Line 178"/>
              <p:cNvSpPr>
                <a:spLocks noChangeShapeType="1"/>
              </p:cNvSpPr>
              <p:nvPr/>
            </p:nvSpPr>
            <p:spPr bwMode="auto">
              <a:xfrm flipV="1">
                <a:off x="12271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80" name="Line 179"/>
              <p:cNvSpPr>
                <a:spLocks noChangeShapeType="1"/>
              </p:cNvSpPr>
              <p:nvPr/>
            </p:nvSpPr>
            <p:spPr bwMode="auto">
              <a:xfrm flipV="1">
                <a:off x="12303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81" name="Line 180"/>
              <p:cNvSpPr>
                <a:spLocks noChangeShapeType="1"/>
              </p:cNvSpPr>
              <p:nvPr/>
            </p:nvSpPr>
            <p:spPr bwMode="auto">
              <a:xfrm flipV="1">
                <a:off x="12319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82" name="Line 181"/>
              <p:cNvSpPr>
                <a:spLocks noChangeShapeType="1"/>
              </p:cNvSpPr>
              <p:nvPr/>
            </p:nvSpPr>
            <p:spPr bwMode="auto">
              <a:xfrm flipV="1">
                <a:off x="12334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83" name="Line 182"/>
              <p:cNvSpPr>
                <a:spLocks noChangeShapeType="1"/>
              </p:cNvSpPr>
              <p:nvPr/>
            </p:nvSpPr>
            <p:spPr bwMode="auto">
              <a:xfrm flipV="1">
                <a:off x="1233488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84" name="Line 183"/>
              <p:cNvSpPr>
                <a:spLocks noChangeShapeType="1"/>
              </p:cNvSpPr>
              <p:nvPr/>
            </p:nvSpPr>
            <p:spPr bwMode="auto">
              <a:xfrm flipV="1">
                <a:off x="12350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85" name="Line 184"/>
              <p:cNvSpPr>
                <a:spLocks noChangeShapeType="1"/>
              </p:cNvSpPr>
              <p:nvPr/>
            </p:nvSpPr>
            <p:spPr bwMode="auto">
              <a:xfrm flipV="1">
                <a:off x="123825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86" name="Line 185"/>
              <p:cNvSpPr>
                <a:spLocks noChangeShapeType="1"/>
              </p:cNvSpPr>
              <p:nvPr/>
            </p:nvSpPr>
            <p:spPr bwMode="auto">
              <a:xfrm flipV="1">
                <a:off x="123983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87" name="Line 186"/>
              <p:cNvSpPr>
                <a:spLocks noChangeShapeType="1"/>
              </p:cNvSpPr>
              <p:nvPr/>
            </p:nvSpPr>
            <p:spPr bwMode="auto">
              <a:xfrm flipV="1">
                <a:off x="12446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88" name="Line 187"/>
              <p:cNvSpPr>
                <a:spLocks noChangeShapeType="1"/>
              </p:cNvSpPr>
              <p:nvPr/>
            </p:nvSpPr>
            <p:spPr bwMode="auto">
              <a:xfrm flipV="1">
                <a:off x="12461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89" name="Line 188"/>
              <p:cNvSpPr>
                <a:spLocks noChangeShapeType="1"/>
              </p:cNvSpPr>
              <p:nvPr/>
            </p:nvSpPr>
            <p:spPr bwMode="auto">
              <a:xfrm flipV="1">
                <a:off x="124777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90" name="Line 189"/>
              <p:cNvSpPr>
                <a:spLocks noChangeShapeType="1"/>
              </p:cNvSpPr>
              <p:nvPr/>
            </p:nvSpPr>
            <p:spPr bwMode="auto">
              <a:xfrm flipV="1">
                <a:off x="1249363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91" name="Line 190"/>
              <p:cNvSpPr>
                <a:spLocks noChangeShapeType="1"/>
              </p:cNvSpPr>
              <p:nvPr/>
            </p:nvSpPr>
            <p:spPr bwMode="auto">
              <a:xfrm flipV="1">
                <a:off x="1249363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92" name="Line 191"/>
              <p:cNvSpPr>
                <a:spLocks noChangeShapeType="1"/>
              </p:cNvSpPr>
              <p:nvPr/>
            </p:nvSpPr>
            <p:spPr bwMode="auto">
              <a:xfrm flipV="1">
                <a:off x="12525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93" name="Line 192"/>
              <p:cNvSpPr>
                <a:spLocks noChangeShapeType="1"/>
              </p:cNvSpPr>
              <p:nvPr/>
            </p:nvSpPr>
            <p:spPr bwMode="auto">
              <a:xfrm flipV="1">
                <a:off x="1252538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94" name="Line 193"/>
              <p:cNvSpPr>
                <a:spLocks noChangeShapeType="1"/>
              </p:cNvSpPr>
              <p:nvPr/>
            </p:nvSpPr>
            <p:spPr bwMode="auto">
              <a:xfrm flipV="1">
                <a:off x="1254126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95" name="Line 194"/>
              <p:cNvSpPr>
                <a:spLocks noChangeShapeType="1"/>
              </p:cNvSpPr>
              <p:nvPr/>
            </p:nvSpPr>
            <p:spPr bwMode="auto">
              <a:xfrm flipV="1">
                <a:off x="125412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96" name="Line 195"/>
              <p:cNvSpPr>
                <a:spLocks noChangeShapeType="1"/>
              </p:cNvSpPr>
              <p:nvPr/>
            </p:nvSpPr>
            <p:spPr bwMode="auto">
              <a:xfrm flipV="1">
                <a:off x="1255713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97" name="Line 196"/>
              <p:cNvSpPr>
                <a:spLocks noChangeShapeType="1"/>
              </p:cNvSpPr>
              <p:nvPr/>
            </p:nvSpPr>
            <p:spPr bwMode="auto">
              <a:xfrm flipV="1">
                <a:off x="125730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98" name="Line 197"/>
              <p:cNvSpPr>
                <a:spLocks noChangeShapeType="1"/>
              </p:cNvSpPr>
              <p:nvPr/>
            </p:nvSpPr>
            <p:spPr bwMode="auto">
              <a:xfrm flipV="1">
                <a:off x="125730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99" name="Line 198"/>
              <p:cNvSpPr>
                <a:spLocks noChangeShapeType="1"/>
              </p:cNvSpPr>
              <p:nvPr/>
            </p:nvSpPr>
            <p:spPr bwMode="auto">
              <a:xfrm flipV="1">
                <a:off x="1258888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00" name="Line 199"/>
              <p:cNvSpPr>
                <a:spLocks noChangeShapeType="1"/>
              </p:cNvSpPr>
              <p:nvPr/>
            </p:nvSpPr>
            <p:spPr bwMode="auto">
              <a:xfrm flipV="1">
                <a:off x="12604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01" name="Line 200"/>
              <p:cNvSpPr>
                <a:spLocks noChangeShapeType="1"/>
              </p:cNvSpPr>
              <p:nvPr/>
            </p:nvSpPr>
            <p:spPr bwMode="auto">
              <a:xfrm flipV="1">
                <a:off x="126206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02" name="Line 201"/>
              <p:cNvSpPr>
                <a:spLocks noChangeShapeType="1"/>
              </p:cNvSpPr>
              <p:nvPr/>
            </p:nvSpPr>
            <p:spPr bwMode="auto">
              <a:xfrm flipV="1">
                <a:off x="12636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03" name="Line 202"/>
              <p:cNvSpPr>
                <a:spLocks noChangeShapeType="1"/>
              </p:cNvSpPr>
              <p:nvPr/>
            </p:nvSpPr>
            <p:spPr bwMode="auto">
              <a:xfrm flipV="1">
                <a:off x="126523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04" name="Line 203"/>
              <p:cNvSpPr>
                <a:spLocks noChangeShapeType="1"/>
              </p:cNvSpPr>
              <p:nvPr/>
            </p:nvSpPr>
            <p:spPr bwMode="auto">
              <a:xfrm flipV="1">
                <a:off x="126523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05" name="Line 204"/>
              <p:cNvSpPr>
                <a:spLocks noChangeShapeType="1"/>
              </p:cNvSpPr>
              <p:nvPr/>
            </p:nvSpPr>
            <p:spPr bwMode="auto">
              <a:xfrm flipV="1">
                <a:off x="12668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06" name="Line 206"/>
              <p:cNvSpPr>
                <a:spLocks noChangeShapeType="1"/>
              </p:cNvSpPr>
              <p:nvPr/>
            </p:nvSpPr>
            <p:spPr bwMode="auto">
              <a:xfrm flipV="1">
                <a:off x="1268413" y="3330575"/>
                <a:ext cx="0" cy="396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07" name="Line 207"/>
              <p:cNvSpPr>
                <a:spLocks noChangeShapeType="1"/>
              </p:cNvSpPr>
              <p:nvPr/>
            </p:nvSpPr>
            <p:spPr bwMode="auto">
              <a:xfrm flipV="1">
                <a:off x="127000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08" name="Line 208"/>
              <p:cNvSpPr>
                <a:spLocks noChangeShapeType="1"/>
              </p:cNvSpPr>
              <p:nvPr/>
            </p:nvSpPr>
            <p:spPr bwMode="auto">
              <a:xfrm flipV="1">
                <a:off x="127158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09" name="Line 209"/>
              <p:cNvSpPr>
                <a:spLocks noChangeShapeType="1"/>
              </p:cNvSpPr>
              <p:nvPr/>
            </p:nvSpPr>
            <p:spPr bwMode="auto">
              <a:xfrm flipV="1">
                <a:off x="127317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10" name="Line 210"/>
              <p:cNvSpPr>
                <a:spLocks noChangeShapeType="1"/>
              </p:cNvSpPr>
              <p:nvPr/>
            </p:nvSpPr>
            <p:spPr bwMode="auto">
              <a:xfrm flipV="1">
                <a:off x="12795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11" name="Line 211"/>
              <p:cNvSpPr>
                <a:spLocks noChangeShapeType="1"/>
              </p:cNvSpPr>
              <p:nvPr/>
            </p:nvSpPr>
            <p:spPr bwMode="auto">
              <a:xfrm flipV="1">
                <a:off x="12827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12" name="Line 212"/>
              <p:cNvSpPr>
                <a:spLocks noChangeShapeType="1"/>
              </p:cNvSpPr>
              <p:nvPr/>
            </p:nvSpPr>
            <p:spPr bwMode="auto">
              <a:xfrm flipV="1">
                <a:off x="1284288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13" name="Line 213"/>
              <p:cNvSpPr>
                <a:spLocks noChangeShapeType="1"/>
              </p:cNvSpPr>
              <p:nvPr/>
            </p:nvSpPr>
            <p:spPr bwMode="auto">
              <a:xfrm flipV="1">
                <a:off x="128746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14" name="Line 214"/>
              <p:cNvSpPr>
                <a:spLocks noChangeShapeType="1"/>
              </p:cNvSpPr>
              <p:nvPr/>
            </p:nvSpPr>
            <p:spPr bwMode="auto">
              <a:xfrm flipV="1">
                <a:off x="12890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15" name="Line 215"/>
              <p:cNvSpPr>
                <a:spLocks noChangeShapeType="1"/>
              </p:cNvSpPr>
              <p:nvPr/>
            </p:nvSpPr>
            <p:spPr bwMode="auto">
              <a:xfrm flipV="1">
                <a:off x="12906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16" name="Line 216"/>
              <p:cNvSpPr>
                <a:spLocks noChangeShapeType="1"/>
              </p:cNvSpPr>
              <p:nvPr/>
            </p:nvSpPr>
            <p:spPr bwMode="auto">
              <a:xfrm flipV="1">
                <a:off x="12922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17" name="Line 217"/>
              <p:cNvSpPr>
                <a:spLocks noChangeShapeType="1"/>
              </p:cNvSpPr>
              <p:nvPr/>
            </p:nvSpPr>
            <p:spPr bwMode="auto">
              <a:xfrm flipV="1">
                <a:off x="129222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18" name="Line 218"/>
              <p:cNvSpPr>
                <a:spLocks noChangeShapeType="1"/>
              </p:cNvSpPr>
              <p:nvPr/>
            </p:nvSpPr>
            <p:spPr bwMode="auto">
              <a:xfrm flipV="1">
                <a:off x="1293813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19" name="Line 219"/>
              <p:cNvSpPr>
                <a:spLocks noChangeShapeType="1"/>
              </p:cNvSpPr>
              <p:nvPr/>
            </p:nvSpPr>
            <p:spPr bwMode="auto">
              <a:xfrm flipV="1">
                <a:off x="12954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20" name="Line 220"/>
              <p:cNvSpPr>
                <a:spLocks noChangeShapeType="1"/>
              </p:cNvSpPr>
              <p:nvPr/>
            </p:nvSpPr>
            <p:spPr bwMode="auto">
              <a:xfrm flipV="1">
                <a:off x="1296988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21" name="Line 221"/>
              <p:cNvSpPr>
                <a:spLocks noChangeShapeType="1"/>
              </p:cNvSpPr>
              <p:nvPr/>
            </p:nvSpPr>
            <p:spPr bwMode="auto">
              <a:xfrm flipV="1">
                <a:off x="12985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22" name="Line 222"/>
              <p:cNvSpPr>
                <a:spLocks noChangeShapeType="1"/>
              </p:cNvSpPr>
              <p:nvPr/>
            </p:nvSpPr>
            <p:spPr bwMode="auto">
              <a:xfrm flipV="1">
                <a:off x="13001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23" name="Line 223"/>
              <p:cNvSpPr>
                <a:spLocks noChangeShapeType="1"/>
              </p:cNvSpPr>
              <p:nvPr/>
            </p:nvSpPr>
            <p:spPr bwMode="auto">
              <a:xfrm flipV="1">
                <a:off x="130651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24" name="Line 224"/>
              <p:cNvSpPr>
                <a:spLocks noChangeShapeType="1"/>
              </p:cNvSpPr>
              <p:nvPr/>
            </p:nvSpPr>
            <p:spPr bwMode="auto">
              <a:xfrm flipV="1">
                <a:off x="13096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25" name="Line 225"/>
              <p:cNvSpPr>
                <a:spLocks noChangeShapeType="1"/>
              </p:cNvSpPr>
              <p:nvPr/>
            </p:nvSpPr>
            <p:spPr bwMode="auto">
              <a:xfrm flipV="1">
                <a:off x="13096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26" name="Line 226"/>
              <p:cNvSpPr>
                <a:spLocks noChangeShapeType="1"/>
              </p:cNvSpPr>
              <p:nvPr/>
            </p:nvSpPr>
            <p:spPr bwMode="auto">
              <a:xfrm flipV="1">
                <a:off x="131286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27" name="Line 227"/>
              <p:cNvSpPr>
                <a:spLocks noChangeShapeType="1"/>
              </p:cNvSpPr>
              <p:nvPr/>
            </p:nvSpPr>
            <p:spPr bwMode="auto">
              <a:xfrm flipV="1">
                <a:off x="13144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28" name="Line 228"/>
              <p:cNvSpPr>
                <a:spLocks noChangeShapeType="1"/>
              </p:cNvSpPr>
              <p:nvPr/>
            </p:nvSpPr>
            <p:spPr bwMode="auto">
              <a:xfrm flipV="1">
                <a:off x="13144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29" name="Line 229"/>
              <p:cNvSpPr>
                <a:spLocks noChangeShapeType="1"/>
              </p:cNvSpPr>
              <p:nvPr/>
            </p:nvSpPr>
            <p:spPr bwMode="auto">
              <a:xfrm flipV="1">
                <a:off x="131603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30" name="Line 230"/>
              <p:cNvSpPr>
                <a:spLocks noChangeShapeType="1"/>
              </p:cNvSpPr>
              <p:nvPr/>
            </p:nvSpPr>
            <p:spPr bwMode="auto">
              <a:xfrm flipV="1">
                <a:off x="13176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31" name="Line 231"/>
              <p:cNvSpPr>
                <a:spLocks noChangeShapeType="1"/>
              </p:cNvSpPr>
              <p:nvPr/>
            </p:nvSpPr>
            <p:spPr bwMode="auto">
              <a:xfrm flipV="1">
                <a:off x="132080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32" name="Line 232"/>
              <p:cNvSpPr>
                <a:spLocks noChangeShapeType="1"/>
              </p:cNvSpPr>
              <p:nvPr/>
            </p:nvSpPr>
            <p:spPr bwMode="auto">
              <a:xfrm flipV="1">
                <a:off x="132238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33" name="Line 233"/>
              <p:cNvSpPr>
                <a:spLocks noChangeShapeType="1"/>
              </p:cNvSpPr>
              <p:nvPr/>
            </p:nvSpPr>
            <p:spPr bwMode="auto">
              <a:xfrm flipV="1">
                <a:off x="13239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34" name="Line 234"/>
              <p:cNvSpPr>
                <a:spLocks noChangeShapeType="1"/>
              </p:cNvSpPr>
              <p:nvPr/>
            </p:nvSpPr>
            <p:spPr bwMode="auto">
              <a:xfrm flipV="1">
                <a:off x="13255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35" name="Line 235"/>
              <p:cNvSpPr>
                <a:spLocks noChangeShapeType="1"/>
              </p:cNvSpPr>
              <p:nvPr/>
            </p:nvSpPr>
            <p:spPr bwMode="auto">
              <a:xfrm flipV="1">
                <a:off x="13271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36" name="Line 236"/>
              <p:cNvSpPr>
                <a:spLocks noChangeShapeType="1"/>
              </p:cNvSpPr>
              <p:nvPr/>
            </p:nvSpPr>
            <p:spPr bwMode="auto">
              <a:xfrm flipV="1">
                <a:off x="13303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37" name="Line 237"/>
              <p:cNvSpPr>
                <a:spLocks noChangeShapeType="1"/>
              </p:cNvSpPr>
              <p:nvPr/>
            </p:nvSpPr>
            <p:spPr bwMode="auto">
              <a:xfrm flipV="1">
                <a:off x="133191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38" name="Line 238"/>
              <p:cNvSpPr>
                <a:spLocks noChangeShapeType="1"/>
              </p:cNvSpPr>
              <p:nvPr/>
            </p:nvSpPr>
            <p:spPr bwMode="auto">
              <a:xfrm flipV="1">
                <a:off x="13366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39" name="Line 239"/>
              <p:cNvSpPr>
                <a:spLocks noChangeShapeType="1"/>
              </p:cNvSpPr>
              <p:nvPr/>
            </p:nvSpPr>
            <p:spPr bwMode="auto">
              <a:xfrm flipV="1">
                <a:off x="133826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40" name="Line 240"/>
              <p:cNvSpPr>
                <a:spLocks noChangeShapeType="1"/>
              </p:cNvSpPr>
              <p:nvPr/>
            </p:nvSpPr>
            <p:spPr bwMode="auto">
              <a:xfrm flipV="1">
                <a:off x="13414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41" name="Line 241"/>
              <p:cNvSpPr>
                <a:spLocks noChangeShapeType="1"/>
              </p:cNvSpPr>
              <p:nvPr/>
            </p:nvSpPr>
            <p:spPr bwMode="auto">
              <a:xfrm flipV="1">
                <a:off x="13430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42" name="Line 242"/>
              <p:cNvSpPr>
                <a:spLocks noChangeShapeType="1"/>
              </p:cNvSpPr>
              <p:nvPr/>
            </p:nvSpPr>
            <p:spPr bwMode="auto">
              <a:xfrm flipV="1">
                <a:off x="13462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43" name="Line 243"/>
              <p:cNvSpPr>
                <a:spLocks noChangeShapeType="1"/>
              </p:cNvSpPr>
              <p:nvPr/>
            </p:nvSpPr>
            <p:spPr bwMode="auto">
              <a:xfrm flipV="1">
                <a:off x="1347788" y="3349625"/>
                <a:ext cx="0" cy="206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44" name="Line 244"/>
              <p:cNvSpPr>
                <a:spLocks noChangeShapeType="1"/>
              </p:cNvSpPr>
              <p:nvPr/>
            </p:nvSpPr>
            <p:spPr bwMode="auto">
              <a:xfrm flipV="1">
                <a:off x="134778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45" name="Line 245"/>
              <p:cNvSpPr>
                <a:spLocks noChangeShapeType="1"/>
              </p:cNvSpPr>
              <p:nvPr/>
            </p:nvSpPr>
            <p:spPr bwMode="auto">
              <a:xfrm flipV="1">
                <a:off x="135413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46" name="Line 246"/>
              <p:cNvSpPr>
                <a:spLocks noChangeShapeType="1"/>
              </p:cNvSpPr>
              <p:nvPr/>
            </p:nvSpPr>
            <p:spPr bwMode="auto">
              <a:xfrm flipV="1">
                <a:off x="135731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47" name="Line 247"/>
              <p:cNvSpPr>
                <a:spLocks noChangeShapeType="1"/>
              </p:cNvSpPr>
              <p:nvPr/>
            </p:nvSpPr>
            <p:spPr bwMode="auto">
              <a:xfrm flipV="1">
                <a:off x="13620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48" name="Line 248"/>
              <p:cNvSpPr>
                <a:spLocks noChangeShapeType="1"/>
              </p:cNvSpPr>
              <p:nvPr/>
            </p:nvSpPr>
            <p:spPr bwMode="auto">
              <a:xfrm flipV="1">
                <a:off x="13652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49" name="Line 249"/>
              <p:cNvSpPr>
                <a:spLocks noChangeShapeType="1"/>
              </p:cNvSpPr>
              <p:nvPr/>
            </p:nvSpPr>
            <p:spPr bwMode="auto">
              <a:xfrm flipV="1">
                <a:off x="13684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50" name="Line 250"/>
              <p:cNvSpPr>
                <a:spLocks noChangeShapeType="1"/>
              </p:cNvSpPr>
              <p:nvPr/>
            </p:nvSpPr>
            <p:spPr bwMode="auto">
              <a:xfrm flipV="1">
                <a:off x="13684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51" name="Line 251"/>
              <p:cNvSpPr>
                <a:spLocks noChangeShapeType="1"/>
              </p:cNvSpPr>
              <p:nvPr/>
            </p:nvSpPr>
            <p:spPr bwMode="auto">
              <a:xfrm flipV="1">
                <a:off x="137001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52" name="Line 252"/>
              <p:cNvSpPr>
                <a:spLocks noChangeShapeType="1"/>
              </p:cNvSpPr>
              <p:nvPr/>
            </p:nvSpPr>
            <p:spPr bwMode="auto">
              <a:xfrm flipV="1">
                <a:off x="137001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53" name="Line 253"/>
              <p:cNvSpPr>
                <a:spLocks noChangeShapeType="1"/>
              </p:cNvSpPr>
              <p:nvPr/>
            </p:nvSpPr>
            <p:spPr bwMode="auto">
              <a:xfrm flipV="1">
                <a:off x="13731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54" name="Line 254"/>
              <p:cNvSpPr>
                <a:spLocks noChangeShapeType="1"/>
              </p:cNvSpPr>
              <p:nvPr/>
            </p:nvSpPr>
            <p:spPr bwMode="auto">
              <a:xfrm flipV="1">
                <a:off x="1373188" y="3279775"/>
                <a:ext cx="0" cy="904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55" name="Line 255"/>
              <p:cNvSpPr>
                <a:spLocks noChangeShapeType="1"/>
              </p:cNvSpPr>
              <p:nvPr/>
            </p:nvSpPr>
            <p:spPr bwMode="auto">
              <a:xfrm flipV="1">
                <a:off x="13747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56" name="Line 256"/>
              <p:cNvSpPr>
                <a:spLocks noChangeShapeType="1"/>
              </p:cNvSpPr>
              <p:nvPr/>
            </p:nvSpPr>
            <p:spPr bwMode="auto">
              <a:xfrm flipV="1">
                <a:off x="13779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57" name="Line 257"/>
              <p:cNvSpPr>
                <a:spLocks noChangeShapeType="1"/>
              </p:cNvSpPr>
              <p:nvPr/>
            </p:nvSpPr>
            <p:spPr bwMode="auto">
              <a:xfrm flipV="1">
                <a:off x="13779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58" name="Line 258"/>
              <p:cNvSpPr>
                <a:spLocks noChangeShapeType="1"/>
              </p:cNvSpPr>
              <p:nvPr/>
            </p:nvSpPr>
            <p:spPr bwMode="auto">
              <a:xfrm flipV="1">
                <a:off x="13795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59" name="Line 259"/>
              <p:cNvSpPr>
                <a:spLocks noChangeShapeType="1"/>
              </p:cNvSpPr>
              <p:nvPr/>
            </p:nvSpPr>
            <p:spPr bwMode="auto">
              <a:xfrm flipV="1">
                <a:off x="1382713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60" name="Line 260"/>
              <p:cNvSpPr>
                <a:spLocks noChangeShapeType="1"/>
              </p:cNvSpPr>
              <p:nvPr/>
            </p:nvSpPr>
            <p:spPr bwMode="auto">
              <a:xfrm flipV="1">
                <a:off x="13858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61" name="Line 261"/>
              <p:cNvSpPr>
                <a:spLocks noChangeShapeType="1"/>
              </p:cNvSpPr>
              <p:nvPr/>
            </p:nvSpPr>
            <p:spPr bwMode="auto">
              <a:xfrm flipV="1">
                <a:off x="13874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62" name="Line 262"/>
              <p:cNvSpPr>
                <a:spLocks noChangeShapeType="1"/>
              </p:cNvSpPr>
              <p:nvPr/>
            </p:nvSpPr>
            <p:spPr bwMode="auto">
              <a:xfrm flipV="1">
                <a:off x="1389063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63" name="Line 263"/>
              <p:cNvSpPr>
                <a:spLocks noChangeShapeType="1"/>
              </p:cNvSpPr>
              <p:nvPr/>
            </p:nvSpPr>
            <p:spPr bwMode="auto">
              <a:xfrm flipV="1">
                <a:off x="1389063" y="3354388"/>
                <a:ext cx="0" cy="158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64" name="Line 264"/>
              <p:cNvSpPr>
                <a:spLocks noChangeShapeType="1"/>
              </p:cNvSpPr>
              <p:nvPr/>
            </p:nvSpPr>
            <p:spPr bwMode="auto">
              <a:xfrm flipV="1">
                <a:off x="13938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65" name="Line 265"/>
              <p:cNvSpPr>
                <a:spLocks noChangeShapeType="1"/>
              </p:cNvSpPr>
              <p:nvPr/>
            </p:nvSpPr>
            <p:spPr bwMode="auto">
              <a:xfrm flipV="1">
                <a:off x="13954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66" name="Line 266"/>
              <p:cNvSpPr>
                <a:spLocks noChangeShapeType="1"/>
              </p:cNvSpPr>
              <p:nvPr/>
            </p:nvSpPr>
            <p:spPr bwMode="auto">
              <a:xfrm flipV="1">
                <a:off x="13954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67" name="Line 267"/>
              <p:cNvSpPr>
                <a:spLocks noChangeShapeType="1"/>
              </p:cNvSpPr>
              <p:nvPr/>
            </p:nvSpPr>
            <p:spPr bwMode="auto">
              <a:xfrm flipV="1">
                <a:off x="13970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68" name="Line 268"/>
              <p:cNvSpPr>
                <a:spLocks noChangeShapeType="1"/>
              </p:cNvSpPr>
              <p:nvPr/>
            </p:nvSpPr>
            <p:spPr bwMode="auto">
              <a:xfrm flipV="1">
                <a:off x="1398588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69" name="Line 269"/>
              <p:cNvSpPr>
                <a:spLocks noChangeShapeType="1"/>
              </p:cNvSpPr>
              <p:nvPr/>
            </p:nvSpPr>
            <p:spPr bwMode="auto">
              <a:xfrm flipV="1">
                <a:off x="14001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70" name="Line 270"/>
              <p:cNvSpPr>
                <a:spLocks noChangeShapeType="1"/>
              </p:cNvSpPr>
              <p:nvPr/>
            </p:nvSpPr>
            <p:spPr bwMode="auto">
              <a:xfrm flipV="1">
                <a:off x="140176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71" name="Line 271"/>
              <p:cNvSpPr>
                <a:spLocks noChangeShapeType="1"/>
              </p:cNvSpPr>
              <p:nvPr/>
            </p:nvSpPr>
            <p:spPr bwMode="auto">
              <a:xfrm flipV="1">
                <a:off x="14033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72" name="Line 272"/>
              <p:cNvSpPr>
                <a:spLocks noChangeShapeType="1"/>
              </p:cNvSpPr>
              <p:nvPr/>
            </p:nvSpPr>
            <p:spPr bwMode="auto">
              <a:xfrm flipV="1">
                <a:off x="14065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73" name="Line 273"/>
              <p:cNvSpPr>
                <a:spLocks noChangeShapeType="1"/>
              </p:cNvSpPr>
              <p:nvPr/>
            </p:nvSpPr>
            <p:spPr bwMode="auto">
              <a:xfrm flipV="1">
                <a:off x="140811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74" name="Line 274"/>
              <p:cNvSpPr>
                <a:spLocks noChangeShapeType="1"/>
              </p:cNvSpPr>
              <p:nvPr/>
            </p:nvSpPr>
            <p:spPr bwMode="auto">
              <a:xfrm flipV="1">
                <a:off x="141287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75" name="Line 275"/>
              <p:cNvSpPr>
                <a:spLocks noChangeShapeType="1"/>
              </p:cNvSpPr>
              <p:nvPr/>
            </p:nvSpPr>
            <p:spPr bwMode="auto">
              <a:xfrm flipV="1">
                <a:off x="14144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76" name="Line 276"/>
              <p:cNvSpPr>
                <a:spLocks noChangeShapeType="1"/>
              </p:cNvSpPr>
              <p:nvPr/>
            </p:nvSpPr>
            <p:spPr bwMode="auto">
              <a:xfrm flipV="1">
                <a:off x="14192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77" name="Line 277"/>
              <p:cNvSpPr>
                <a:spLocks noChangeShapeType="1"/>
              </p:cNvSpPr>
              <p:nvPr/>
            </p:nvSpPr>
            <p:spPr bwMode="auto">
              <a:xfrm flipV="1">
                <a:off x="14192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78" name="Line 278"/>
              <p:cNvSpPr>
                <a:spLocks noChangeShapeType="1"/>
              </p:cNvSpPr>
              <p:nvPr/>
            </p:nvSpPr>
            <p:spPr bwMode="auto">
              <a:xfrm flipV="1">
                <a:off x="1422401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79" name="Line 279"/>
              <p:cNvSpPr>
                <a:spLocks noChangeShapeType="1"/>
              </p:cNvSpPr>
              <p:nvPr/>
            </p:nvSpPr>
            <p:spPr bwMode="auto">
              <a:xfrm flipV="1">
                <a:off x="142557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80" name="Line 280"/>
              <p:cNvSpPr>
                <a:spLocks noChangeShapeType="1"/>
              </p:cNvSpPr>
              <p:nvPr/>
            </p:nvSpPr>
            <p:spPr bwMode="auto">
              <a:xfrm flipV="1">
                <a:off x="14271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81" name="Line 281"/>
              <p:cNvSpPr>
                <a:spLocks noChangeShapeType="1"/>
              </p:cNvSpPr>
              <p:nvPr/>
            </p:nvSpPr>
            <p:spPr bwMode="auto">
              <a:xfrm flipV="1">
                <a:off x="14287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82" name="Line 282"/>
              <p:cNvSpPr>
                <a:spLocks noChangeShapeType="1"/>
              </p:cNvSpPr>
              <p:nvPr/>
            </p:nvSpPr>
            <p:spPr bwMode="auto">
              <a:xfrm flipV="1">
                <a:off x="14303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83" name="Line 283"/>
              <p:cNvSpPr>
                <a:spLocks noChangeShapeType="1"/>
              </p:cNvSpPr>
              <p:nvPr/>
            </p:nvSpPr>
            <p:spPr bwMode="auto">
              <a:xfrm flipV="1">
                <a:off x="14319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84" name="Line 284"/>
              <p:cNvSpPr>
                <a:spLocks noChangeShapeType="1"/>
              </p:cNvSpPr>
              <p:nvPr/>
            </p:nvSpPr>
            <p:spPr bwMode="auto">
              <a:xfrm flipV="1">
                <a:off x="14319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85" name="Line 285"/>
              <p:cNvSpPr>
                <a:spLocks noChangeShapeType="1"/>
              </p:cNvSpPr>
              <p:nvPr/>
            </p:nvSpPr>
            <p:spPr bwMode="auto">
              <a:xfrm flipV="1">
                <a:off x="143351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86" name="Line 286"/>
              <p:cNvSpPr>
                <a:spLocks noChangeShapeType="1"/>
              </p:cNvSpPr>
              <p:nvPr/>
            </p:nvSpPr>
            <p:spPr bwMode="auto">
              <a:xfrm flipV="1">
                <a:off x="14351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87" name="Line 287"/>
              <p:cNvSpPr>
                <a:spLocks noChangeShapeType="1"/>
              </p:cNvSpPr>
              <p:nvPr/>
            </p:nvSpPr>
            <p:spPr bwMode="auto">
              <a:xfrm flipV="1">
                <a:off x="143510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88" name="Line 288"/>
              <p:cNvSpPr>
                <a:spLocks noChangeShapeType="1"/>
              </p:cNvSpPr>
              <p:nvPr/>
            </p:nvSpPr>
            <p:spPr bwMode="auto">
              <a:xfrm flipV="1">
                <a:off x="14382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89" name="Line 289"/>
              <p:cNvSpPr>
                <a:spLocks noChangeShapeType="1"/>
              </p:cNvSpPr>
              <p:nvPr/>
            </p:nvSpPr>
            <p:spPr bwMode="auto">
              <a:xfrm flipV="1">
                <a:off x="1438276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90" name="Line 290"/>
              <p:cNvSpPr>
                <a:spLocks noChangeShapeType="1"/>
              </p:cNvSpPr>
              <p:nvPr/>
            </p:nvSpPr>
            <p:spPr bwMode="auto">
              <a:xfrm flipV="1">
                <a:off x="144145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91" name="Line 291"/>
              <p:cNvSpPr>
                <a:spLocks noChangeShapeType="1"/>
              </p:cNvSpPr>
              <p:nvPr/>
            </p:nvSpPr>
            <p:spPr bwMode="auto">
              <a:xfrm flipV="1">
                <a:off x="144303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92" name="Line 292"/>
              <p:cNvSpPr>
                <a:spLocks noChangeShapeType="1"/>
              </p:cNvSpPr>
              <p:nvPr/>
            </p:nvSpPr>
            <p:spPr bwMode="auto">
              <a:xfrm flipV="1">
                <a:off x="1446213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93" name="Line 293"/>
              <p:cNvSpPr>
                <a:spLocks noChangeShapeType="1"/>
              </p:cNvSpPr>
              <p:nvPr/>
            </p:nvSpPr>
            <p:spPr bwMode="auto">
              <a:xfrm flipV="1">
                <a:off x="144621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94" name="Line 294"/>
              <p:cNvSpPr>
                <a:spLocks noChangeShapeType="1"/>
              </p:cNvSpPr>
              <p:nvPr/>
            </p:nvSpPr>
            <p:spPr bwMode="auto">
              <a:xfrm flipV="1">
                <a:off x="144938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95" name="Line 295"/>
              <p:cNvSpPr>
                <a:spLocks noChangeShapeType="1"/>
              </p:cNvSpPr>
              <p:nvPr/>
            </p:nvSpPr>
            <p:spPr bwMode="auto">
              <a:xfrm flipV="1">
                <a:off x="145097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96" name="Line 296"/>
              <p:cNvSpPr>
                <a:spLocks noChangeShapeType="1"/>
              </p:cNvSpPr>
              <p:nvPr/>
            </p:nvSpPr>
            <p:spPr bwMode="auto">
              <a:xfrm flipV="1">
                <a:off x="14509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97" name="Line 297"/>
              <p:cNvSpPr>
                <a:spLocks noChangeShapeType="1"/>
              </p:cNvSpPr>
              <p:nvPr/>
            </p:nvSpPr>
            <p:spPr bwMode="auto">
              <a:xfrm flipV="1">
                <a:off x="14525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98" name="Line 298"/>
              <p:cNvSpPr>
                <a:spLocks noChangeShapeType="1"/>
              </p:cNvSpPr>
              <p:nvPr/>
            </p:nvSpPr>
            <p:spPr bwMode="auto">
              <a:xfrm flipV="1">
                <a:off x="14605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99" name="Line 299"/>
              <p:cNvSpPr>
                <a:spLocks noChangeShapeType="1"/>
              </p:cNvSpPr>
              <p:nvPr/>
            </p:nvSpPr>
            <p:spPr bwMode="auto">
              <a:xfrm flipV="1">
                <a:off x="14620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00" name="Line 300"/>
              <p:cNvSpPr>
                <a:spLocks noChangeShapeType="1"/>
              </p:cNvSpPr>
              <p:nvPr/>
            </p:nvSpPr>
            <p:spPr bwMode="auto">
              <a:xfrm flipV="1">
                <a:off x="146208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01" name="Line 301"/>
              <p:cNvSpPr>
                <a:spLocks noChangeShapeType="1"/>
              </p:cNvSpPr>
              <p:nvPr/>
            </p:nvSpPr>
            <p:spPr bwMode="auto">
              <a:xfrm flipV="1">
                <a:off x="14636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02" name="Line 302"/>
              <p:cNvSpPr>
                <a:spLocks noChangeShapeType="1"/>
              </p:cNvSpPr>
              <p:nvPr/>
            </p:nvSpPr>
            <p:spPr bwMode="auto">
              <a:xfrm flipV="1">
                <a:off x="14668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03" name="Line 303"/>
              <p:cNvSpPr>
                <a:spLocks noChangeShapeType="1"/>
              </p:cNvSpPr>
              <p:nvPr/>
            </p:nvSpPr>
            <p:spPr bwMode="auto">
              <a:xfrm flipV="1">
                <a:off x="14668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04" name="Line 304"/>
              <p:cNvSpPr>
                <a:spLocks noChangeShapeType="1"/>
              </p:cNvSpPr>
              <p:nvPr/>
            </p:nvSpPr>
            <p:spPr bwMode="auto">
              <a:xfrm flipV="1">
                <a:off x="146685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05" name="Line 305"/>
              <p:cNvSpPr>
                <a:spLocks noChangeShapeType="1"/>
              </p:cNvSpPr>
              <p:nvPr/>
            </p:nvSpPr>
            <p:spPr bwMode="auto">
              <a:xfrm flipV="1">
                <a:off x="146843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06" name="Line 306"/>
              <p:cNvSpPr>
                <a:spLocks noChangeShapeType="1"/>
              </p:cNvSpPr>
              <p:nvPr/>
            </p:nvSpPr>
            <p:spPr bwMode="auto">
              <a:xfrm flipV="1">
                <a:off x="146843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07" name="Line 307"/>
              <p:cNvSpPr>
                <a:spLocks noChangeShapeType="1"/>
              </p:cNvSpPr>
              <p:nvPr/>
            </p:nvSpPr>
            <p:spPr bwMode="auto">
              <a:xfrm flipV="1">
                <a:off x="147002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08" name="Line 308"/>
              <p:cNvSpPr>
                <a:spLocks noChangeShapeType="1"/>
              </p:cNvSpPr>
              <p:nvPr/>
            </p:nvSpPr>
            <p:spPr bwMode="auto">
              <a:xfrm flipV="1">
                <a:off x="1471613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09" name="Line 309"/>
              <p:cNvSpPr>
                <a:spLocks noChangeShapeType="1"/>
              </p:cNvSpPr>
              <p:nvPr/>
            </p:nvSpPr>
            <p:spPr bwMode="auto">
              <a:xfrm flipV="1">
                <a:off x="14732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10" name="Line 310"/>
              <p:cNvSpPr>
                <a:spLocks noChangeShapeType="1"/>
              </p:cNvSpPr>
              <p:nvPr/>
            </p:nvSpPr>
            <p:spPr bwMode="auto">
              <a:xfrm flipV="1">
                <a:off x="14732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11" name="Line 311"/>
              <p:cNvSpPr>
                <a:spLocks noChangeShapeType="1"/>
              </p:cNvSpPr>
              <p:nvPr/>
            </p:nvSpPr>
            <p:spPr bwMode="auto">
              <a:xfrm flipV="1">
                <a:off x="1476376" y="3348038"/>
                <a:ext cx="0" cy="222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12" name="Line 312"/>
              <p:cNvSpPr>
                <a:spLocks noChangeShapeType="1"/>
              </p:cNvSpPr>
              <p:nvPr/>
            </p:nvSpPr>
            <p:spPr bwMode="auto">
              <a:xfrm flipV="1">
                <a:off x="1477963" y="3330575"/>
                <a:ext cx="0" cy="396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13" name="Line 313"/>
              <p:cNvSpPr>
                <a:spLocks noChangeShapeType="1"/>
              </p:cNvSpPr>
              <p:nvPr/>
            </p:nvSpPr>
            <p:spPr bwMode="auto">
              <a:xfrm flipV="1">
                <a:off x="1479551" y="3344863"/>
                <a:ext cx="0" cy="254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14" name="Line 314"/>
              <p:cNvSpPr>
                <a:spLocks noChangeShapeType="1"/>
              </p:cNvSpPr>
              <p:nvPr/>
            </p:nvSpPr>
            <p:spPr bwMode="auto">
              <a:xfrm flipV="1">
                <a:off x="1479551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15" name="Line 315"/>
              <p:cNvSpPr>
                <a:spLocks noChangeShapeType="1"/>
              </p:cNvSpPr>
              <p:nvPr/>
            </p:nvSpPr>
            <p:spPr bwMode="auto">
              <a:xfrm flipV="1">
                <a:off x="1481138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16" name="Line 316"/>
              <p:cNvSpPr>
                <a:spLocks noChangeShapeType="1"/>
              </p:cNvSpPr>
              <p:nvPr/>
            </p:nvSpPr>
            <p:spPr bwMode="auto">
              <a:xfrm flipV="1">
                <a:off x="14827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17" name="Line 317"/>
              <p:cNvSpPr>
                <a:spLocks noChangeShapeType="1"/>
              </p:cNvSpPr>
              <p:nvPr/>
            </p:nvSpPr>
            <p:spPr bwMode="auto">
              <a:xfrm flipV="1">
                <a:off x="1484313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18" name="Line 318"/>
              <p:cNvSpPr>
                <a:spLocks noChangeShapeType="1"/>
              </p:cNvSpPr>
              <p:nvPr/>
            </p:nvSpPr>
            <p:spPr bwMode="auto">
              <a:xfrm flipV="1">
                <a:off x="1484313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19" name="Line 319"/>
              <p:cNvSpPr>
                <a:spLocks noChangeShapeType="1"/>
              </p:cNvSpPr>
              <p:nvPr/>
            </p:nvSpPr>
            <p:spPr bwMode="auto">
              <a:xfrm flipV="1">
                <a:off x="148590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20" name="Line 320"/>
              <p:cNvSpPr>
                <a:spLocks noChangeShapeType="1"/>
              </p:cNvSpPr>
              <p:nvPr/>
            </p:nvSpPr>
            <p:spPr bwMode="auto">
              <a:xfrm flipV="1">
                <a:off x="1487488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21" name="Line 321"/>
              <p:cNvSpPr>
                <a:spLocks noChangeShapeType="1"/>
              </p:cNvSpPr>
              <p:nvPr/>
            </p:nvSpPr>
            <p:spPr bwMode="auto">
              <a:xfrm flipV="1">
                <a:off x="14890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22" name="Line 322"/>
              <p:cNvSpPr>
                <a:spLocks noChangeShapeType="1"/>
              </p:cNvSpPr>
              <p:nvPr/>
            </p:nvSpPr>
            <p:spPr bwMode="auto">
              <a:xfrm flipV="1">
                <a:off x="149225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23" name="Line 323"/>
              <p:cNvSpPr>
                <a:spLocks noChangeShapeType="1"/>
              </p:cNvSpPr>
              <p:nvPr/>
            </p:nvSpPr>
            <p:spPr bwMode="auto">
              <a:xfrm flipV="1">
                <a:off x="14938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24" name="Line 324"/>
              <p:cNvSpPr>
                <a:spLocks noChangeShapeType="1"/>
              </p:cNvSpPr>
              <p:nvPr/>
            </p:nvSpPr>
            <p:spPr bwMode="auto">
              <a:xfrm flipV="1">
                <a:off x="149542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25" name="Line 325"/>
              <p:cNvSpPr>
                <a:spLocks noChangeShapeType="1"/>
              </p:cNvSpPr>
              <p:nvPr/>
            </p:nvSpPr>
            <p:spPr bwMode="auto">
              <a:xfrm flipV="1">
                <a:off x="14970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26" name="Line 326"/>
              <p:cNvSpPr>
                <a:spLocks noChangeShapeType="1"/>
              </p:cNvSpPr>
              <p:nvPr/>
            </p:nvSpPr>
            <p:spPr bwMode="auto">
              <a:xfrm flipV="1">
                <a:off x="14986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27" name="Line 327"/>
              <p:cNvSpPr>
                <a:spLocks noChangeShapeType="1"/>
              </p:cNvSpPr>
              <p:nvPr/>
            </p:nvSpPr>
            <p:spPr bwMode="auto">
              <a:xfrm flipV="1">
                <a:off x="1500188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28" name="Line 328"/>
              <p:cNvSpPr>
                <a:spLocks noChangeShapeType="1"/>
              </p:cNvSpPr>
              <p:nvPr/>
            </p:nvSpPr>
            <p:spPr bwMode="auto">
              <a:xfrm flipV="1">
                <a:off x="150018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29" name="Line 329"/>
              <p:cNvSpPr>
                <a:spLocks noChangeShapeType="1"/>
              </p:cNvSpPr>
              <p:nvPr/>
            </p:nvSpPr>
            <p:spPr bwMode="auto">
              <a:xfrm flipV="1">
                <a:off x="15017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30" name="Line 330"/>
              <p:cNvSpPr>
                <a:spLocks noChangeShapeType="1"/>
              </p:cNvSpPr>
              <p:nvPr/>
            </p:nvSpPr>
            <p:spPr bwMode="auto">
              <a:xfrm flipV="1">
                <a:off x="150336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31" name="Line 331"/>
              <p:cNvSpPr>
                <a:spLocks noChangeShapeType="1"/>
              </p:cNvSpPr>
              <p:nvPr/>
            </p:nvSpPr>
            <p:spPr bwMode="auto">
              <a:xfrm flipV="1">
                <a:off x="1503363" y="3335338"/>
                <a:ext cx="0" cy="349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32" name="Line 332"/>
              <p:cNvSpPr>
                <a:spLocks noChangeShapeType="1"/>
              </p:cNvSpPr>
              <p:nvPr/>
            </p:nvSpPr>
            <p:spPr bwMode="auto">
              <a:xfrm flipV="1">
                <a:off x="1504951" y="3332163"/>
                <a:ext cx="0" cy="381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33" name="Line 333"/>
              <p:cNvSpPr>
                <a:spLocks noChangeShapeType="1"/>
              </p:cNvSpPr>
              <p:nvPr/>
            </p:nvSpPr>
            <p:spPr bwMode="auto">
              <a:xfrm flipV="1">
                <a:off x="150495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34" name="Line 334"/>
              <p:cNvSpPr>
                <a:spLocks noChangeShapeType="1"/>
              </p:cNvSpPr>
              <p:nvPr/>
            </p:nvSpPr>
            <p:spPr bwMode="auto">
              <a:xfrm flipV="1">
                <a:off x="15081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35" name="Line 335"/>
              <p:cNvSpPr>
                <a:spLocks noChangeShapeType="1"/>
              </p:cNvSpPr>
              <p:nvPr/>
            </p:nvSpPr>
            <p:spPr bwMode="auto">
              <a:xfrm flipV="1">
                <a:off x="15081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36" name="Line 336"/>
              <p:cNvSpPr>
                <a:spLocks noChangeShapeType="1"/>
              </p:cNvSpPr>
              <p:nvPr/>
            </p:nvSpPr>
            <p:spPr bwMode="auto">
              <a:xfrm flipV="1">
                <a:off x="15097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37" name="Line 337"/>
              <p:cNvSpPr>
                <a:spLocks noChangeShapeType="1"/>
              </p:cNvSpPr>
              <p:nvPr/>
            </p:nvSpPr>
            <p:spPr bwMode="auto">
              <a:xfrm flipV="1">
                <a:off x="151130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38" name="Line 338"/>
              <p:cNvSpPr>
                <a:spLocks noChangeShapeType="1"/>
              </p:cNvSpPr>
              <p:nvPr/>
            </p:nvSpPr>
            <p:spPr bwMode="auto">
              <a:xfrm flipV="1">
                <a:off x="15113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39" name="Line 339"/>
              <p:cNvSpPr>
                <a:spLocks noChangeShapeType="1"/>
              </p:cNvSpPr>
              <p:nvPr/>
            </p:nvSpPr>
            <p:spPr bwMode="auto">
              <a:xfrm flipV="1">
                <a:off x="15128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40" name="Line 340"/>
              <p:cNvSpPr>
                <a:spLocks noChangeShapeType="1"/>
              </p:cNvSpPr>
              <p:nvPr/>
            </p:nvSpPr>
            <p:spPr bwMode="auto">
              <a:xfrm flipV="1">
                <a:off x="15144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41" name="Line 341"/>
              <p:cNvSpPr>
                <a:spLocks noChangeShapeType="1"/>
              </p:cNvSpPr>
              <p:nvPr/>
            </p:nvSpPr>
            <p:spPr bwMode="auto">
              <a:xfrm flipV="1">
                <a:off x="15176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42" name="Line 342"/>
              <p:cNvSpPr>
                <a:spLocks noChangeShapeType="1"/>
              </p:cNvSpPr>
              <p:nvPr/>
            </p:nvSpPr>
            <p:spPr bwMode="auto">
              <a:xfrm flipV="1">
                <a:off x="152400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43" name="Line 343"/>
              <p:cNvSpPr>
                <a:spLocks noChangeShapeType="1"/>
              </p:cNvSpPr>
              <p:nvPr/>
            </p:nvSpPr>
            <p:spPr bwMode="auto">
              <a:xfrm flipV="1">
                <a:off x="152558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44" name="Line 344"/>
              <p:cNvSpPr>
                <a:spLocks noChangeShapeType="1"/>
              </p:cNvSpPr>
              <p:nvPr/>
            </p:nvSpPr>
            <p:spPr bwMode="auto">
              <a:xfrm flipV="1">
                <a:off x="15271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45" name="Line 345"/>
              <p:cNvSpPr>
                <a:spLocks noChangeShapeType="1"/>
              </p:cNvSpPr>
              <p:nvPr/>
            </p:nvSpPr>
            <p:spPr bwMode="auto">
              <a:xfrm flipV="1">
                <a:off x="15271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46" name="Line 346"/>
              <p:cNvSpPr>
                <a:spLocks noChangeShapeType="1"/>
              </p:cNvSpPr>
              <p:nvPr/>
            </p:nvSpPr>
            <p:spPr bwMode="auto">
              <a:xfrm flipV="1">
                <a:off x="152876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47" name="Line 347"/>
              <p:cNvSpPr>
                <a:spLocks noChangeShapeType="1"/>
              </p:cNvSpPr>
              <p:nvPr/>
            </p:nvSpPr>
            <p:spPr bwMode="auto">
              <a:xfrm flipV="1">
                <a:off x="153193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48" name="Line 348"/>
              <p:cNvSpPr>
                <a:spLocks noChangeShapeType="1"/>
              </p:cNvSpPr>
              <p:nvPr/>
            </p:nvSpPr>
            <p:spPr bwMode="auto">
              <a:xfrm flipV="1">
                <a:off x="153193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49" name="Line 349"/>
              <p:cNvSpPr>
                <a:spLocks noChangeShapeType="1"/>
              </p:cNvSpPr>
              <p:nvPr/>
            </p:nvSpPr>
            <p:spPr bwMode="auto">
              <a:xfrm flipV="1">
                <a:off x="15335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50" name="Line 350"/>
              <p:cNvSpPr>
                <a:spLocks noChangeShapeType="1"/>
              </p:cNvSpPr>
              <p:nvPr/>
            </p:nvSpPr>
            <p:spPr bwMode="auto">
              <a:xfrm flipV="1">
                <a:off x="15367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51" name="Line 351"/>
              <p:cNvSpPr>
                <a:spLocks noChangeShapeType="1"/>
              </p:cNvSpPr>
              <p:nvPr/>
            </p:nvSpPr>
            <p:spPr bwMode="auto">
              <a:xfrm flipV="1">
                <a:off x="153987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52" name="Line 352"/>
              <p:cNvSpPr>
                <a:spLocks noChangeShapeType="1"/>
              </p:cNvSpPr>
              <p:nvPr/>
            </p:nvSpPr>
            <p:spPr bwMode="auto">
              <a:xfrm flipV="1">
                <a:off x="154146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53" name="Line 353"/>
              <p:cNvSpPr>
                <a:spLocks noChangeShapeType="1"/>
              </p:cNvSpPr>
              <p:nvPr/>
            </p:nvSpPr>
            <p:spPr bwMode="auto">
              <a:xfrm flipV="1">
                <a:off x="15430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54" name="Line 354"/>
              <p:cNvSpPr>
                <a:spLocks noChangeShapeType="1"/>
              </p:cNvSpPr>
              <p:nvPr/>
            </p:nvSpPr>
            <p:spPr bwMode="auto">
              <a:xfrm flipV="1">
                <a:off x="154463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55" name="Line 355"/>
              <p:cNvSpPr>
                <a:spLocks noChangeShapeType="1"/>
              </p:cNvSpPr>
              <p:nvPr/>
            </p:nvSpPr>
            <p:spPr bwMode="auto">
              <a:xfrm flipV="1">
                <a:off x="15494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56" name="Line 356"/>
              <p:cNvSpPr>
                <a:spLocks noChangeShapeType="1"/>
              </p:cNvSpPr>
              <p:nvPr/>
            </p:nvSpPr>
            <p:spPr bwMode="auto">
              <a:xfrm flipV="1">
                <a:off x="155257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57" name="Line 357"/>
              <p:cNvSpPr>
                <a:spLocks noChangeShapeType="1"/>
              </p:cNvSpPr>
              <p:nvPr/>
            </p:nvSpPr>
            <p:spPr bwMode="auto">
              <a:xfrm flipV="1">
                <a:off x="15541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58" name="Line 358"/>
              <p:cNvSpPr>
                <a:spLocks noChangeShapeType="1"/>
              </p:cNvSpPr>
              <p:nvPr/>
            </p:nvSpPr>
            <p:spPr bwMode="auto">
              <a:xfrm flipV="1">
                <a:off x="15605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59" name="Line 359"/>
              <p:cNvSpPr>
                <a:spLocks noChangeShapeType="1"/>
              </p:cNvSpPr>
              <p:nvPr/>
            </p:nvSpPr>
            <p:spPr bwMode="auto">
              <a:xfrm flipV="1">
                <a:off x="156368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60" name="Line 360"/>
              <p:cNvSpPr>
                <a:spLocks noChangeShapeType="1"/>
              </p:cNvSpPr>
              <p:nvPr/>
            </p:nvSpPr>
            <p:spPr bwMode="auto">
              <a:xfrm flipV="1">
                <a:off x="15668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61" name="Line 361"/>
              <p:cNvSpPr>
                <a:spLocks noChangeShapeType="1"/>
              </p:cNvSpPr>
              <p:nvPr/>
            </p:nvSpPr>
            <p:spPr bwMode="auto">
              <a:xfrm flipV="1">
                <a:off x="1573213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62" name="Line 362"/>
              <p:cNvSpPr>
                <a:spLocks noChangeShapeType="1"/>
              </p:cNvSpPr>
              <p:nvPr/>
            </p:nvSpPr>
            <p:spPr bwMode="auto">
              <a:xfrm flipV="1">
                <a:off x="15748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63" name="Line 363"/>
              <p:cNvSpPr>
                <a:spLocks noChangeShapeType="1"/>
              </p:cNvSpPr>
              <p:nvPr/>
            </p:nvSpPr>
            <p:spPr bwMode="auto">
              <a:xfrm flipV="1">
                <a:off x="15748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64" name="Line 364"/>
              <p:cNvSpPr>
                <a:spLocks noChangeShapeType="1"/>
              </p:cNvSpPr>
              <p:nvPr/>
            </p:nvSpPr>
            <p:spPr bwMode="auto">
              <a:xfrm flipV="1">
                <a:off x="15827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65" name="Line 365"/>
              <p:cNvSpPr>
                <a:spLocks noChangeShapeType="1"/>
              </p:cNvSpPr>
              <p:nvPr/>
            </p:nvSpPr>
            <p:spPr bwMode="auto">
              <a:xfrm flipV="1">
                <a:off x="15875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66" name="Line 366"/>
              <p:cNvSpPr>
                <a:spLocks noChangeShapeType="1"/>
              </p:cNvSpPr>
              <p:nvPr/>
            </p:nvSpPr>
            <p:spPr bwMode="auto">
              <a:xfrm flipV="1">
                <a:off x="159067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67" name="Line 367"/>
              <p:cNvSpPr>
                <a:spLocks noChangeShapeType="1"/>
              </p:cNvSpPr>
              <p:nvPr/>
            </p:nvSpPr>
            <p:spPr bwMode="auto">
              <a:xfrm flipV="1">
                <a:off x="15938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68" name="Line 368"/>
              <p:cNvSpPr>
                <a:spLocks noChangeShapeType="1"/>
              </p:cNvSpPr>
              <p:nvPr/>
            </p:nvSpPr>
            <p:spPr bwMode="auto">
              <a:xfrm flipV="1">
                <a:off x="15938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69" name="Line 369"/>
              <p:cNvSpPr>
                <a:spLocks noChangeShapeType="1"/>
              </p:cNvSpPr>
              <p:nvPr/>
            </p:nvSpPr>
            <p:spPr bwMode="auto">
              <a:xfrm flipV="1">
                <a:off x="159543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70" name="Line 370"/>
              <p:cNvSpPr>
                <a:spLocks noChangeShapeType="1"/>
              </p:cNvSpPr>
              <p:nvPr/>
            </p:nvSpPr>
            <p:spPr bwMode="auto">
              <a:xfrm flipV="1">
                <a:off x="15970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71" name="Line 371"/>
              <p:cNvSpPr>
                <a:spLocks noChangeShapeType="1"/>
              </p:cNvSpPr>
              <p:nvPr/>
            </p:nvSpPr>
            <p:spPr bwMode="auto">
              <a:xfrm flipV="1">
                <a:off x="159861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72" name="Line 372"/>
              <p:cNvSpPr>
                <a:spLocks noChangeShapeType="1"/>
              </p:cNvSpPr>
              <p:nvPr/>
            </p:nvSpPr>
            <p:spPr bwMode="auto">
              <a:xfrm flipV="1">
                <a:off x="16033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73" name="Line 373"/>
              <p:cNvSpPr>
                <a:spLocks noChangeShapeType="1"/>
              </p:cNvSpPr>
              <p:nvPr/>
            </p:nvSpPr>
            <p:spPr bwMode="auto">
              <a:xfrm flipV="1">
                <a:off x="160496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74" name="Line 374"/>
              <p:cNvSpPr>
                <a:spLocks noChangeShapeType="1"/>
              </p:cNvSpPr>
              <p:nvPr/>
            </p:nvSpPr>
            <p:spPr bwMode="auto">
              <a:xfrm flipV="1">
                <a:off x="16065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75" name="Line 375"/>
              <p:cNvSpPr>
                <a:spLocks noChangeShapeType="1"/>
              </p:cNvSpPr>
              <p:nvPr/>
            </p:nvSpPr>
            <p:spPr bwMode="auto">
              <a:xfrm flipV="1">
                <a:off x="16081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76" name="Line 376"/>
              <p:cNvSpPr>
                <a:spLocks noChangeShapeType="1"/>
              </p:cNvSpPr>
              <p:nvPr/>
            </p:nvSpPr>
            <p:spPr bwMode="auto">
              <a:xfrm flipV="1">
                <a:off x="16081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77" name="Line 377"/>
              <p:cNvSpPr>
                <a:spLocks noChangeShapeType="1"/>
              </p:cNvSpPr>
              <p:nvPr/>
            </p:nvSpPr>
            <p:spPr bwMode="auto">
              <a:xfrm flipV="1">
                <a:off x="1611313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78" name="Line 378"/>
              <p:cNvSpPr>
                <a:spLocks noChangeShapeType="1"/>
              </p:cNvSpPr>
              <p:nvPr/>
            </p:nvSpPr>
            <p:spPr bwMode="auto">
              <a:xfrm flipV="1">
                <a:off x="16129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79" name="Line 379"/>
              <p:cNvSpPr>
                <a:spLocks noChangeShapeType="1"/>
              </p:cNvSpPr>
              <p:nvPr/>
            </p:nvSpPr>
            <p:spPr bwMode="auto">
              <a:xfrm flipV="1">
                <a:off x="16160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80" name="Line 380"/>
              <p:cNvSpPr>
                <a:spLocks noChangeShapeType="1"/>
              </p:cNvSpPr>
              <p:nvPr/>
            </p:nvSpPr>
            <p:spPr bwMode="auto">
              <a:xfrm flipV="1">
                <a:off x="1624013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81" name="Line 381"/>
              <p:cNvSpPr>
                <a:spLocks noChangeShapeType="1"/>
              </p:cNvSpPr>
              <p:nvPr/>
            </p:nvSpPr>
            <p:spPr bwMode="auto">
              <a:xfrm flipV="1">
                <a:off x="16256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82" name="Line 382"/>
              <p:cNvSpPr>
                <a:spLocks noChangeShapeType="1"/>
              </p:cNvSpPr>
              <p:nvPr/>
            </p:nvSpPr>
            <p:spPr bwMode="auto">
              <a:xfrm flipV="1">
                <a:off x="16287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83" name="Line 383"/>
              <p:cNvSpPr>
                <a:spLocks noChangeShapeType="1"/>
              </p:cNvSpPr>
              <p:nvPr/>
            </p:nvSpPr>
            <p:spPr bwMode="auto">
              <a:xfrm flipV="1">
                <a:off x="1631951" y="3324225"/>
                <a:ext cx="0" cy="460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84" name="Line 384"/>
              <p:cNvSpPr>
                <a:spLocks noChangeShapeType="1"/>
              </p:cNvSpPr>
              <p:nvPr/>
            </p:nvSpPr>
            <p:spPr bwMode="auto">
              <a:xfrm flipV="1">
                <a:off x="1635126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85" name="Line 385"/>
              <p:cNvSpPr>
                <a:spLocks noChangeShapeType="1"/>
              </p:cNvSpPr>
              <p:nvPr/>
            </p:nvSpPr>
            <p:spPr bwMode="auto">
              <a:xfrm flipV="1">
                <a:off x="16351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86" name="Line 386"/>
              <p:cNvSpPr>
                <a:spLocks noChangeShapeType="1"/>
              </p:cNvSpPr>
              <p:nvPr/>
            </p:nvSpPr>
            <p:spPr bwMode="auto">
              <a:xfrm flipV="1">
                <a:off x="163671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87" name="Line 387"/>
              <p:cNvSpPr>
                <a:spLocks noChangeShapeType="1"/>
              </p:cNvSpPr>
              <p:nvPr/>
            </p:nvSpPr>
            <p:spPr bwMode="auto">
              <a:xfrm flipV="1">
                <a:off x="163988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88" name="Line 388"/>
              <p:cNvSpPr>
                <a:spLocks noChangeShapeType="1"/>
              </p:cNvSpPr>
              <p:nvPr/>
            </p:nvSpPr>
            <p:spPr bwMode="auto">
              <a:xfrm flipV="1">
                <a:off x="163988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89" name="Line 389"/>
              <p:cNvSpPr>
                <a:spLocks noChangeShapeType="1"/>
              </p:cNvSpPr>
              <p:nvPr/>
            </p:nvSpPr>
            <p:spPr bwMode="auto">
              <a:xfrm flipV="1">
                <a:off x="16414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90" name="Line 390"/>
              <p:cNvSpPr>
                <a:spLocks noChangeShapeType="1"/>
              </p:cNvSpPr>
              <p:nvPr/>
            </p:nvSpPr>
            <p:spPr bwMode="auto">
              <a:xfrm flipV="1">
                <a:off x="164306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91" name="Line 391"/>
              <p:cNvSpPr>
                <a:spLocks noChangeShapeType="1"/>
              </p:cNvSpPr>
              <p:nvPr/>
            </p:nvSpPr>
            <p:spPr bwMode="auto">
              <a:xfrm flipV="1">
                <a:off x="16462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92" name="Line 392"/>
              <p:cNvSpPr>
                <a:spLocks noChangeShapeType="1"/>
              </p:cNvSpPr>
              <p:nvPr/>
            </p:nvSpPr>
            <p:spPr bwMode="auto">
              <a:xfrm flipV="1">
                <a:off x="164782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93" name="Line 393"/>
              <p:cNvSpPr>
                <a:spLocks noChangeShapeType="1"/>
              </p:cNvSpPr>
              <p:nvPr/>
            </p:nvSpPr>
            <p:spPr bwMode="auto">
              <a:xfrm flipV="1">
                <a:off x="16478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94" name="Line 394"/>
              <p:cNvSpPr>
                <a:spLocks noChangeShapeType="1"/>
              </p:cNvSpPr>
              <p:nvPr/>
            </p:nvSpPr>
            <p:spPr bwMode="auto">
              <a:xfrm flipV="1">
                <a:off x="1649413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95" name="Line 395"/>
              <p:cNvSpPr>
                <a:spLocks noChangeShapeType="1"/>
              </p:cNvSpPr>
              <p:nvPr/>
            </p:nvSpPr>
            <p:spPr bwMode="auto">
              <a:xfrm flipV="1">
                <a:off x="16510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96" name="Line 396"/>
              <p:cNvSpPr>
                <a:spLocks noChangeShapeType="1"/>
              </p:cNvSpPr>
              <p:nvPr/>
            </p:nvSpPr>
            <p:spPr bwMode="auto">
              <a:xfrm flipV="1">
                <a:off x="165576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97" name="Line 397"/>
              <p:cNvSpPr>
                <a:spLocks noChangeShapeType="1"/>
              </p:cNvSpPr>
              <p:nvPr/>
            </p:nvSpPr>
            <p:spPr bwMode="auto">
              <a:xfrm flipV="1">
                <a:off x="165893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98" name="Line 398"/>
              <p:cNvSpPr>
                <a:spLocks noChangeShapeType="1"/>
              </p:cNvSpPr>
              <p:nvPr/>
            </p:nvSpPr>
            <p:spPr bwMode="auto">
              <a:xfrm flipV="1">
                <a:off x="16621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99" name="Line 399"/>
              <p:cNvSpPr>
                <a:spLocks noChangeShapeType="1"/>
              </p:cNvSpPr>
              <p:nvPr/>
            </p:nvSpPr>
            <p:spPr bwMode="auto">
              <a:xfrm flipV="1">
                <a:off x="16637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00" name="Line 400"/>
              <p:cNvSpPr>
                <a:spLocks noChangeShapeType="1"/>
              </p:cNvSpPr>
              <p:nvPr/>
            </p:nvSpPr>
            <p:spPr bwMode="auto">
              <a:xfrm flipV="1">
                <a:off x="16700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01" name="Line 401"/>
              <p:cNvSpPr>
                <a:spLocks noChangeShapeType="1"/>
              </p:cNvSpPr>
              <p:nvPr/>
            </p:nvSpPr>
            <p:spPr bwMode="auto">
              <a:xfrm flipV="1">
                <a:off x="16700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02" name="Line 402"/>
              <p:cNvSpPr>
                <a:spLocks noChangeShapeType="1"/>
              </p:cNvSpPr>
              <p:nvPr/>
            </p:nvSpPr>
            <p:spPr bwMode="auto">
              <a:xfrm flipV="1">
                <a:off x="167163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03" name="Line 403"/>
              <p:cNvSpPr>
                <a:spLocks noChangeShapeType="1"/>
              </p:cNvSpPr>
              <p:nvPr/>
            </p:nvSpPr>
            <p:spPr bwMode="auto">
              <a:xfrm flipV="1">
                <a:off x="167481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04" name="Line 404"/>
              <p:cNvSpPr>
                <a:spLocks noChangeShapeType="1"/>
              </p:cNvSpPr>
              <p:nvPr/>
            </p:nvSpPr>
            <p:spPr bwMode="auto">
              <a:xfrm flipV="1">
                <a:off x="16764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05" name="Line 405"/>
              <p:cNvSpPr>
                <a:spLocks noChangeShapeType="1"/>
              </p:cNvSpPr>
              <p:nvPr/>
            </p:nvSpPr>
            <p:spPr bwMode="auto">
              <a:xfrm flipV="1">
                <a:off x="167798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06" name="Line 407"/>
              <p:cNvSpPr>
                <a:spLocks noChangeShapeType="1"/>
              </p:cNvSpPr>
              <p:nvPr/>
            </p:nvSpPr>
            <p:spPr bwMode="auto">
              <a:xfrm flipV="1">
                <a:off x="16795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07" name="Line 408"/>
              <p:cNvSpPr>
                <a:spLocks noChangeShapeType="1"/>
              </p:cNvSpPr>
              <p:nvPr/>
            </p:nvSpPr>
            <p:spPr bwMode="auto">
              <a:xfrm flipV="1">
                <a:off x="168116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08" name="Line 409"/>
              <p:cNvSpPr>
                <a:spLocks noChangeShapeType="1"/>
              </p:cNvSpPr>
              <p:nvPr/>
            </p:nvSpPr>
            <p:spPr bwMode="auto">
              <a:xfrm flipV="1">
                <a:off x="168116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09" name="Line 410"/>
              <p:cNvSpPr>
                <a:spLocks noChangeShapeType="1"/>
              </p:cNvSpPr>
              <p:nvPr/>
            </p:nvSpPr>
            <p:spPr bwMode="auto">
              <a:xfrm flipV="1">
                <a:off x="168275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10" name="Line 411"/>
              <p:cNvSpPr>
                <a:spLocks noChangeShapeType="1"/>
              </p:cNvSpPr>
              <p:nvPr/>
            </p:nvSpPr>
            <p:spPr bwMode="auto">
              <a:xfrm flipV="1">
                <a:off x="1684339" y="3325813"/>
                <a:ext cx="0" cy="444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11" name="Line 412"/>
              <p:cNvSpPr>
                <a:spLocks noChangeShapeType="1"/>
              </p:cNvSpPr>
              <p:nvPr/>
            </p:nvSpPr>
            <p:spPr bwMode="auto">
              <a:xfrm flipV="1">
                <a:off x="16859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12" name="Line 413"/>
              <p:cNvSpPr>
                <a:spLocks noChangeShapeType="1"/>
              </p:cNvSpPr>
              <p:nvPr/>
            </p:nvSpPr>
            <p:spPr bwMode="auto">
              <a:xfrm flipV="1">
                <a:off x="168910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13" name="Line 414"/>
              <p:cNvSpPr>
                <a:spLocks noChangeShapeType="1"/>
              </p:cNvSpPr>
              <p:nvPr/>
            </p:nvSpPr>
            <p:spPr bwMode="auto">
              <a:xfrm flipV="1">
                <a:off x="169068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14" name="Line 415"/>
              <p:cNvSpPr>
                <a:spLocks noChangeShapeType="1"/>
              </p:cNvSpPr>
              <p:nvPr/>
            </p:nvSpPr>
            <p:spPr bwMode="auto">
              <a:xfrm flipV="1">
                <a:off x="1690689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15" name="Line 416"/>
              <p:cNvSpPr>
                <a:spLocks noChangeShapeType="1"/>
              </p:cNvSpPr>
              <p:nvPr/>
            </p:nvSpPr>
            <p:spPr bwMode="auto">
              <a:xfrm flipV="1">
                <a:off x="16922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16" name="Line 417"/>
              <p:cNvSpPr>
                <a:spLocks noChangeShapeType="1"/>
              </p:cNvSpPr>
              <p:nvPr/>
            </p:nvSpPr>
            <p:spPr bwMode="auto">
              <a:xfrm flipV="1">
                <a:off x="169227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17" name="Line 418"/>
              <p:cNvSpPr>
                <a:spLocks noChangeShapeType="1"/>
              </p:cNvSpPr>
              <p:nvPr/>
            </p:nvSpPr>
            <p:spPr bwMode="auto">
              <a:xfrm flipV="1">
                <a:off x="1695451" y="3359151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18" name="Line 419"/>
              <p:cNvSpPr>
                <a:spLocks noChangeShapeType="1"/>
              </p:cNvSpPr>
              <p:nvPr/>
            </p:nvSpPr>
            <p:spPr bwMode="auto">
              <a:xfrm flipV="1">
                <a:off x="169545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19" name="Line 420"/>
              <p:cNvSpPr>
                <a:spLocks noChangeShapeType="1"/>
              </p:cNvSpPr>
              <p:nvPr/>
            </p:nvSpPr>
            <p:spPr bwMode="auto">
              <a:xfrm flipV="1">
                <a:off x="16954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20" name="Line 421"/>
              <p:cNvSpPr>
                <a:spLocks noChangeShapeType="1"/>
              </p:cNvSpPr>
              <p:nvPr/>
            </p:nvSpPr>
            <p:spPr bwMode="auto">
              <a:xfrm flipV="1">
                <a:off x="1697039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21" name="Line 422"/>
              <p:cNvSpPr>
                <a:spLocks noChangeShapeType="1"/>
              </p:cNvSpPr>
              <p:nvPr/>
            </p:nvSpPr>
            <p:spPr bwMode="auto">
              <a:xfrm flipV="1">
                <a:off x="16986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22" name="Line 423"/>
              <p:cNvSpPr>
                <a:spLocks noChangeShapeType="1"/>
              </p:cNvSpPr>
              <p:nvPr/>
            </p:nvSpPr>
            <p:spPr bwMode="auto">
              <a:xfrm flipV="1">
                <a:off x="16986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23" name="Line 424"/>
              <p:cNvSpPr>
                <a:spLocks noChangeShapeType="1"/>
              </p:cNvSpPr>
              <p:nvPr/>
            </p:nvSpPr>
            <p:spPr bwMode="auto">
              <a:xfrm flipV="1">
                <a:off x="1700214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24" name="Line 425"/>
              <p:cNvSpPr>
                <a:spLocks noChangeShapeType="1"/>
              </p:cNvSpPr>
              <p:nvPr/>
            </p:nvSpPr>
            <p:spPr bwMode="auto">
              <a:xfrm flipV="1">
                <a:off x="1700214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25" name="Line 426"/>
              <p:cNvSpPr>
                <a:spLocks noChangeShapeType="1"/>
              </p:cNvSpPr>
              <p:nvPr/>
            </p:nvSpPr>
            <p:spPr bwMode="auto">
              <a:xfrm flipV="1">
                <a:off x="170180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26" name="Line 427"/>
              <p:cNvSpPr>
                <a:spLocks noChangeShapeType="1"/>
              </p:cNvSpPr>
              <p:nvPr/>
            </p:nvSpPr>
            <p:spPr bwMode="auto">
              <a:xfrm flipV="1">
                <a:off x="170338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27" name="Line 428"/>
              <p:cNvSpPr>
                <a:spLocks noChangeShapeType="1"/>
              </p:cNvSpPr>
              <p:nvPr/>
            </p:nvSpPr>
            <p:spPr bwMode="auto">
              <a:xfrm flipV="1">
                <a:off x="1704976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28" name="Line 429"/>
              <p:cNvSpPr>
                <a:spLocks noChangeShapeType="1"/>
              </p:cNvSpPr>
              <p:nvPr/>
            </p:nvSpPr>
            <p:spPr bwMode="auto">
              <a:xfrm flipV="1">
                <a:off x="1704976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29" name="Line 430"/>
              <p:cNvSpPr>
                <a:spLocks noChangeShapeType="1"/>
              </p:cNvSpPr>
              <p:nvPr/>
            </p:nvSpPr>
            <p:spPr bwMode="auto">
              <a:xfrm flipV="1">
                <a:off x="17065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30" name="Line 431"/>
              <p:cNvSpPr>
                <a:spLocks noChangeShapeType="1"/>
              </p:cNvSpPr>
              <p:nvPr/>
            </p:nvSpPr>
            <p:spPr bwMode="auto">
              <a:xfrm flipV="1">
                <a:off x="1706564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31" name="Line 432"/>
              <p:cNvSpPr>
                <a:spLocks noChangeShapeType="1"/>
              </p:cNvSpPr>
              <p:nvPr/>
            </p:nvSpPr>
            <p:spPr bwMode="auto">
              <a:xfrm flipV="1">
                <a:off x="17081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32" name="Line 433"/>
              <p:cNvSpPr>
                <a:spLocks noChangeShapeType="1"/>
              </p:cNvSpPr>
              <p:nvPr/>
            </p:nvSpPr>
            <p:spPr bwMode="auto">
              <a:xfrm flipV="1">
                <a:off x="1709739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33" name="Line 434"/>
              <p:cNvSpPr>
                <a:spLocks noChangeShapeType="1"/>
              </p:cNvSpPr>
              <p:nvPr/>
            </p:nvSpPr>
            <p:spPr bwMode="auto">
              <a:xfrm flipV="1">
                <a:off x="17097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34" name="Line 435"/>
              <p:cNvSpPr>
                <a:spLocks noChangeShapeType="1"/>
              </p:cNvSpPr>
              <p:nvPr/>
            </p:nvSpPr>
            <p:spPr bwMode="auto">
              <a:xfrm flipV="1">
                <a:off x="171132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35" name="Line 436"/>
              <p:cNvSpPr>
                <a:spLocks noChangeShapeType="1"/>
              </p:cNvSpPr>
              <p:nvPr/>
            </p:nvSpPr>
            <p:spPr bwMode="auto">
              <a:xfrm flipV="1">
                <a:off x="1711326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36" name="Line 437"/>
              <p:cNvSpPr>
                <a:spLocks noChangeShapeType="1"/>
              </p:cNvSpPr>
              <p:nvPr/>
            </p:nvSpPr>
            <p:spPr bwMode="auto">
              <a:xfrm flipV="1">
                <a:off x="171291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37" name="Line 438"/>
              <p:cNvSpPr>
                <a:spLocks noChangeShapeType="1"/>
              </p:cNvSpPr>
              <p:nvPr/>
            </p:nvSpPr>
            <p:spPr bwMode="auto">
              <a:xfrm flipV="1">
                <a:off x="1712914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38" name="Line 439"/>
              <p:cNvSpPr>
                <a:spLocks noChangeShapeType="1"/>
              </p:cNvSpPr>
              <p:nvPr/>
            </p:nvSpPr>
            <p:spPr bwMode="auto">
              <a:xfrm flipV="1">
                <a:off x="171450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39" name="Line 440"/>
              <p:cNvSpPr>
                <a:spLocks noChangeShapeType="1"/>
              </p:cNvSpPr>
              <p:nvPr/>
            </p:nvSpPr>
            <p:spPr bwMode="auto">
              <a:xfrm flipV="1">
                <a:off x="1716089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40" name="Line 441"/>
              <p:cNvSpPr>
                <a:spLocks noChangeShapeType="1"/>
              </p:cNvSpPr>
              <p:nvPr/>
            </p:nvSpPr>
            <p:spPr bwMode="auto">
              <a:xfrm flipV="1">
                <a:off x="1717676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41" name="Line 442"/>
              <p:cNvSpPr>
                <a:spLocks noChangeShapeType="1"/>
              </p:cNvSpPr>
              <p:nvPr/>
            </p:nvSpPr>
            <p:spPr bwMode="auto">
              <a:xfrm flipV="1">
                <a:off x="171926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42" name="Line 443"/>
              <p:cNvSpPr>
                <a:spLocks noChangeShapeType="1"/>
              </p:cNvSpPr>
              <p:nvPr/>
            </p:nvSpPr>
            <p:spPr bwMode="auto">
              <a:xfrm flipV="1">
                <a:off x="172085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43" name="Line 444"/>
              <p:cNvSpPr>
                <a:spLocks noChangeShapeType="1"/>
              </p:cNvSpPr>
              <p:nvPr/>
            </p:nvSpPr>
            <p:spPr bwMode="auto">
              <a:xfrm flipV="1">
                <a:off x="17224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44" name="Line 445"/>
              <p:cNvSpPr>
                <a:spLocks noChangeShapeType="1"/>
              </p:cNvSpPr>
              <p:nvPr/>
            </p:nvSpPr>
            <p:spPr bwMode="auto">
              <a:xfrm flipV="1">
                <a:off x="17224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45" name="Line 446"/>
              <p:cNvSpPr>
                <a:spLocks noChangeShapeType="1"/>
              </p:cNvSpPr>
              <p:nvPr/>
            </p:nvSpPr>
            <p:spPr bwMode="auto">
              <a:xfrm flipV="1">
                <a:off x="17240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46" name="Line 447"/>
              <p:cNvSpPr>
                <a:spLocks noChangeShapeType="1"/>
              </p:cNvSpPr>
              <p:nvPr/>
            </p:nvSpPr>
            <p:spPr bwMode="auto">
              <a:xfrm flipV="1">
                <a:off x="1725614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47" name="Line 448"/>
              <p:cNvSpPr>
                <a:spLocks noChangeShapeType="1"/>
              </p:cNvSpPr>
              <p:nvPr/>
            </p:nvSpPr>
            <p:spPr bwMode="auto">
              <a:xfrm flipV="1">
                <a:off x="1730376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48" name="Line 449"/>
              <p:cNvSpPr>
                <a:spLocks noChangeShapeType="1"/>
              </p:cNvSpPr>
              <p:nvPr/>
            </p:nvSpPr>
            <p:spPr bwMode="auto">
              <a:xfrm flipV="1">
                <a:off x="17319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49" name="Line 450"/>
              <p:cNvSpPr>
                <a:spLocks noChangeShapeType="1"/>
              </p:cNvSpPr>
              <p:nvPr/>
            </p:nvSpPr>
            <p:spPr bwMode="auto">
              <a:xfrm flipV="1">
                <a:off x="173355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50" name="Line 451"/>
              <p:cNvSpPr>
                <a:spLocks noChangeShapeType="1"/>
              </p:cNvSpPr>
              <p:nvPr/>
            </p:nvSpPr>
            <p:spPr bwMode="auto">
              <a:xfrm flipV="1">
                <a:off x="173513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51" name="Line 452"/>
              <p:cNvSpPr>
                <a:spLocks noChangeShapeType="1"/>
              </p:cNvSpPr>
              <p:nvPr/>
            </p:nvSpPr>
            <p:spPr bwMode="auto">
              <a:xfrm flipV="1">
                <a:off x="17383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52" name="Line 453"/>
              <p:cNvSpPr>
                <a:spLocks noChangeShapeType="1"/>
              </p:cNvSpPr>
              <p:nvPr/>
            </p:nvSpPr>
            <p:spPr bwMode="auto">
              <a:xfrm flipV="1">
                <a:off x="17383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53" name="Line 454"/>
              <p:cNvSpPr>
                <a:spLocks noChangeShapeType="1"/>
              </p:cNvSpPr>
              <p:nvPr/>
            </p:nvSpPr>
            <p:spPr bwMode="auto">
              <a:xfrm flipV="1">
                <a:off x="17446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54" name="Line 455"/>
              <p:cNvSpPr>
                <a:spLocks noChangeShapeType="1"/>
              </p:cNvSpPr>
              <p:nvPr/>
            </p:nvSpPr>
            <p:spPr bwMode="auto">
              <a:xfrm flipV="1">
                <a:off x="17446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55" name="Line 456"/>
              <p:cNvSpPr>
                <a:spLocks noChangeShapeType="1"/>
              </p:cNvSpPr>
              <p:nvPr/>
            </p:nvSpPr>
            <p:spPr bwMode="auto">
              <a:xfrm flipV="1">
                <a:off x="17494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56" name="Line 457"/>
              <p:cNvSpPr>
                <a:spLocks noChangeShapeType="1"/>
              </p:cNvSpPr>
              <p:nvPr/>
            </p:nvSpPr>
            <p:spPr bwMode="auto">
              <a:xfrm flipV="1">
                <a:off x="17494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57" name="Line 458"/>
              <p:cNvSpPr>
                <a:spLocks noChangeShapeType="1"/>
              </p:cNvSpPr>
              <p:nvPr/>
            </p:nvSpPr>
            <p:spPr bwMode="auto">
              <a:xfrm flipV="1">
                <a:off x="17526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58" name="Line 459"/>
              <p:cNvSpPr>
                <a:spLocks noChangeShapeType="1"/>
              </p:cNvSpPr>
              <p:nvPr/>
            </p:nvSpPr>
            <p:spPr bwMode="auto">
              <a:xfrm flipV="1">
                <a:off x="17541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59" name="Line 460"/>
              <p:cNvSpPr>
                <a:spLocks noChangeShapeType="1"/>
              </p:cNvSpPr>
              <p:nvPr/>
            </p:nvSpPr>
            <p:spPr bwMode="auto">
              <a:xfrm flipV="1">
                <a:off x="17557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60" name="Line 461"/>
              <p:cNvSpPr>
                <a:spLocks noChangeShapeType="1"/>
              </p:cNvSpPr>
              <p:nvPr/>
            </p:nvSpPr>
            <p:spPr bwMode="auto">
              <a:xfrm flipV="1">
                <a:off x="17573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61" name="Line 462"/>
              <p:cNvSpPr>
                <a:spLocks noChangeShapeType="1"/>
              </p:cNvSpPr>
              <p:nvPr/>
            </p:nvSpPr>
            <p:spPr bwMode="auto">
              <a:xfrm flipV="1">
                <a:off x="17605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62" name="Line 463"/>
              <p:cNvSpPr>
                <a:spLocks noChangeShapeType="1"/>
              </p:cNvSpPr>
              <p:nvPr/>
            </p:nvSpPr>
            <p:spPr bwMode="auto">
              <a:xfrm flipV="1">
                <a:off x="17621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63" name="Line 464"/>
              <p:cNvSpPr>
                <a:spLocks noChangeShapeType="1"/>
              </p:cNvSpPr>
              <p:nvPr/>
            </p:nvSpPr>
            <p:spPr bwMode="auto">
              <a:xfrm flipV="1">
                <a:off x="1763714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64" name="Line 465"/>
              <p:cNvSpPr>
                <a:spLocks noChangeShapeType="1"/>
              </p:cNvSpPr>
              <p:nvPr/>
            </p:nvSpPr>
            <p:spPr bwMode="auto">
              <a:xfrm flipV="1">
                <a:off x="17653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65" name="Line 466"/>
              <p:cNvSpPr>
                <a:spLocks noChangeShapeType="1"/>
              </p:cNvSpPr>
              <p:nvPr/>
            </p:nvSpPr>
            <p:spPr bwMode="auto">
              <a:xfrm flipV="1">
                <a:off x="17668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66" name="Line 467"/>
              <p:cNvSpPr>
                <a:spLocks noChangeShapeType="1"/>
              </p:cNvSpPr>
              <p:nvPr/>
            </p:nvSpPr>
            <p:spPr bwMode="auto">
              <a:xfrm flipV="1">
                <a:off x="17700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67" name="Line 468"/>
              <p:cNvSpPr>
                <a:spLocks noChangeShapeType="1"/>
              </p:cNvSpPr>
              <p:nvPr/>
            </p:nvSpPr>
            <p:spPr bwMode="auto">
              <a:xfrm flipV="1">
                <a:off x="17748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68" name="Line 469"/>
              <p:cNvSpPr>
                <a:spLocks noChangeShapeType="1"/>
              </p:cNvSpPr>
              <p:nvPr/>
            </p:nvSpPr>
            <p:spPr bwMode="auto">
              <a:xfrm flipV="1">
                <a:off x="177641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69" name="Line 470"/>
              <p:cNvSpPr>
                <a:spLocks noChangeShapeType="1"/>
              </p:cNvSpPr>
              <p:nvPr/>
            </p:nvSpPr>
            <p:spPr bwMode="auto">
              <a:xfrm flipV="1">
                <a:off x="1779589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70" name="Line 471"/>
              <p:cNvSpPr>
                <a:spLocks noChangeShapeType="1"/>
              </p:cNvSpPr>
              <p:nvPr/>
            </p:nvSpPr>
            <p:spPr bwMode="auto">
              <a:xfrm flipV="1">
                <a:off x="17811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71" name="Line 472"/>
              <p:cNvSpPr>
                <a:spLocks noChangeShapeType="1"/>
              </p:cNvSpPr>
              <p:nvPr/>
            </p:nvSpPr>
            <p:spPr bwMode="auto">
              <a:xfrm flipV="1">
                <a:off x="17843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72" name="Line 473"/>
              <p:cNvSpPr>
                <a:spLocks noChangeShapeType="1"/>
              </p:cNvSpPr>
              <p:nvPr/>
            </p:nvSpPr>
            <p:spPr bwMode="auto">
              <a:xfrm flipV="1">
                <a:off x="1785939" y="3354388"/>
                <a:ext cx="0" cy="158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73" name="Line 474"/>
              <p:cNvSpPr>
                <a:spLocks noChangeShapeType="1"/>
              </p:cNvSpPr>
              <p:nvPr/>
            </p:nvSpPr>
            <p:spPr bwMode="auto">
              <a:xfrm flipV="1">
                <a:off x="1787526" y="3316288"/>
                <a:ext cx="0" cy="539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74" name="Line 475"/>
              <p:cNvSpPr>
                <a:spLocks noChangeShapeType="1"/>
              </p:cNvSpPr>
              <p:nvPr/>
            </p:nvSpPr>
            <p:spPr bwMode="auto">
              <a:xfrm flipV="1">
                <a:off x="1789114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75" name="Line 476"/>
              <p:cNvSpPr>
                <a:spLocks noChangeShapeType="1"/>
              </p:cNvSpPr>
              <p:nvPr/>
            </p:nvSpPr>
            <p:spPr bwMode="auto">
              <a:xfrm flipV="1">
                <a:off x="17907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76" name="Line 477"/>
              <p:cNvSpPr>
                <a:spLocks noChangeShapeType="1"/>
              </p:cNvSpPr>
              <p:nvPr/>
            </p:nvSpPr>
            <p:spPr bwMode="auto">
              <a:xfrm flipV="1">
                <a:off x="179070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77" name="Line 478"/>
              <p:cNvSpPr>
                <a:spLocks noChangeShapeType="1"/>
              </p:cNvSpPr>
              <p:nvPr/>
            </p:nvSpPr>
            <p:spPr bwMode="auto">
              <a:xfrm flipV="1">
                <a:off x="179546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78" name="Line 479"/>
              <p:cNvSpPr>
                <a:spLocks noChangeShapeType="1"/>
              </p:cNvSpPr>
              <p:nvPr/>
            </p:nvSpPr>
            <p:spPr bwMode="auto">
              <a:xfrm flipV="1">
                <a:off x="1798639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79" name="Line 480"/>
              <p:cNvSpPr>
                <a:spLocks noChangeShapeType="1"/>
              </p:cNvSpPr>
              <p:nvPr/>
            </p:nvSpPr>
            <p:spPr bwMode="auto">
              <a:xfrm flipV="1">
                <a:off x="1800226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80" name="Line 481"/>
              <p:cNvSpPr>
                <a:spLocks noChangeShapeType="1"/>
              </p:cNvSpPr>
              <p:nvPr/>
            </p:nvSpPr>
            <p:spPr bwMode="auto">
              <a:xfrm flipV="1">
                <a:off x="180181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81" name="Line 482"/>
              <p:cNvSpPr>
                <a:spLocks noChangeShapeType="1"/>
              </p:cNvSpPr>
              <p:nvPr/>
            </p:nvSpPr>
            <p:spPr bwMode="auto">
              <a:xfrm flipV="1">
                <a:off x="18034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82" name="Line 483"/>
              <p:cNvSpPr>
                <a:spLocks noChangeShapeType="1"/>
              </p:cNvSpPr>
              <p:nvPr/>
            </p:nvSpPr>
            <p:spPr bwMode="auto">
              <a:xfrm flipV="1">
                <a:off x="1804989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83" name="Line 484"/>
              <p:cNvSpPr>
                <a:spLocks noChangeShapeType="1"/>
              </p:cNvSpPr>
              <p:nvPr/>
            </p:nvSpPr>
            <p:spPr bwMode="auto">
              <a:xfrm flipV="1">
                <a:off x="1809751" y="3359151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84" name="Line 485"/>
              <p:cNvSpPr>
                <a:spLocks noChangeShapeType="1"/>
              </p:cNvSpPr>
              <p:nvPr/>
            </p:nvSpPr>
            <p:spPr bwMode="auto">
              <a:xfrm flipV="1">
                <a:off x="18192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85" name="Line 486"/>
              <p:cNvSpPr>
                <a:spLocks noChangeShapeType="1"/>
              </p:cNvSpPr>
              <p:nvPr/>
            </p:nvSpPr>
            <p:spPr bwMode="auto">
              <a:xfrm flipV="1">
                <a:off x="1820864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86" name="Line 487"/>
              <p:cNvSpPr>
                <a:spLocks noChangeShapeType="1"/>
              </p:cNvSpPr>
              <p:nvPr/>
            </p:nvSpPr>
            <p:spPr bwMode="auto">
              <a:xfrm flipV="1">
                <a:off x="18224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87" name="Line 488"/>
              <p:cNvSpPr>
                <a:spLocks noChangeShapeType="1"/>
              </p:cNvSpPr>
              <p:nvPr/>
            </p:nvSpPr>
            <p:spPr bwMode="auto">
              <a:xfrm flipV="1">
                <a:off x="1827214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88" name="Line 489"/>
              <p:cNvSpPr>
                <a:spLocks noChangeShapeType="1"/>
              </p:cNvSpPr>
              <p:nvPr/>
            </p:nvSpPr>
            <p:spPr bwMode="auto">
              <a:xfrm flipV="1">
                <a:off x="18288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89" name="Line 490"/>
              <p:cNvSpPr>
                <a:spLocks noChangeShapeType="1"/>
              </p:cNvSpPr>
              <p:nvPr/>
            </p:nvSpPr>
            <p:spPr bwMode="auto">
              <a:xfrm flipV="1">
                <a:off x="18319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90" name="Line 491"/>
              <p:cNvSpPr>
                <a:spLocks noChangeShapeType="1"/>
              </p:cNvSpPr>
              <p:nvPr/>
            </p:nvSpPr>
            <p:spPr bwMode="auto">
              <a:xfrm flipV="1">
                <a:off x="18319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91" name="Line 492"/>
              <p:cNvSpPr>
                <a:spLocks noChangeShapeType="1"/>
              </p:cNvSpPr>
              <p:nvPr/>
            </p:nvSpPr>
            <p:spPr bwMode="auto">
              <a:xfrm flipV="1">
                <a:off x="18335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92" name="Line 493"/>
              <p:cNvSpPr>
                <a:spLocks noChangeShapeType="1"/>
              </p:cNvSpPr>
              <p:nvPr/>
            </p:nvSpPr>
            <p:spPr bwMode="auto">
              <a:xfrm flipV="1">
                <a:off x="18351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93" name="Line 494"/>
              <p:cNvSpPr>
                <a:spLocks noChangeShapeType="1"/>
              </p:cNvSpPr>
              <p:nvPr/>
            </p:nvSpPr>
            <p:spPr bwMode="auto">
              <a:xfrm flipV="1">
                <a:off x="1839914" y="3332163"/>
                <a:ext cx="0" cy="381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94" name="Line 495"/>
              <p:cNvSpPr>
                <a:spLocks noChangeShapeType="1"/>
              </p:cNvSpPr>
              <p:nvPr/>
            </p:nvSpPr>
            <p:spPr bwMode="auto">
              <a:xfrm flipV="1">
                <a:off x="1841501" y="3300413"/>
                <a:ext cx="0" cy="698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95" name="Line 496"/>
              <p:cNvSpPr>
                <a:spLocks noChangeShapeType="1"/>
              </p:cNvSpPr>
              <p:nvPr/>
            </p:nvSpPr>
            <p:spPr bwMode="auto">
              <a:xfrm flipV="1">
                <a:off x="184308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96" name="Line 497"/>
              <p:cNvSpPr>
                <a:spLocks noChangeShapeType="1"/>
              </p:cNvSpPr>
              <p:nvPr/>
            </p:nvSpPr>
            <p:spPr bwMode="auto">
              <a:xfrm flipV="1">
                <a:off x="18446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97" name="Line 498"/>
              <p:cNvSpPr>
                <a:spLocks noChangeShapeType="1"/>
              </p:cNvSpPr>
              <p:nvPr/>
            </p:nvSpPr>
            <p:spPr bwMode="auto">
              <a:xfrm flipV="1">
                <a:off x="1844676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98" name="Line 499"/>
              <p:cNvSpPr>
                <a:spLocks noChangeShapeType="1"/>
              </p:cNvSpPr>
              <p:nvPr/>
            </p:nvSpPr>
            <p:spPr bwMode="auto">
              <a:xfrm flipV="1">
                <a:off x="184785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99" name="Line 500"/>
              <p:cNvSpPr>
                <a:spLocks noChangeShapeType="1"/>
              </p:cNvSpPr>
              <p:nvPr/>
            </p:nvSpPr>
            <p:spPr bwMode="auto">
              <a:xfrm flipV="1">
                <a:off x="1849439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00" name="Line 501"/>
              <p:cNvSpPr>
                <a:spLocks noChangeShapeType="1"/>
              </p:cNvSpPr>
              <p:nvPr/>
            </p:nvSpPr>
            <p:spPr bwMode="auto">
              <a:xfrm flipV="1">
                <a:off x="18526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01" name="Line 502"/>
              <p:cNvSpPr>
                <a:spLocks noChangeShapeType="1"/>
              </p:cNvSpPr>
              <p:nvPr/>
            </p:nvSpPr>
            <p:spPr bwMode="auto">
              <a:xfrm flipV="1">
                <a:off x="18542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02" name="Line 503"/>
              <p:cNvSpPr>
                <a:spLocks noChangeShapeType="1"/>
              </p:cNvSpPr>
              <p:nvPr/>
            </p:nvSpPr>
            <p:spPr bwMode="auto">
              <a:xfrm flipV="1">
                <a:off x="185578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03" name="Line 504"/>
              <p:cNvSpPr>
                <a:spLocks noChangeShapeType="1"/>
              </p:cNvSpPr>
              <p:nvPr/>
            </p:nvSpPr>
            <p:spPr bwMode="auto">
              <a:xfrm flipV="1">
                <a:off x="1862139" y="3359151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04" name="Line 505"/>
              <p:cNvSpPr>
                <a:spLocks noChangeShapeType="1"/>
              </p:cNvSpPr>
              <p:nvPr/>
            </p:nvSpPr>
            <p:spPr bwMode="auto">
              <a:xfrm flipV="1">
                <a:off x="18669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05" name="Line 506"/>
              <p:cNvSpPr>
                <a:spLocks noChangeShapeType="1"/>
              </p:cNvSpPr>
              <p:nvPr/>
            </p:nvSpPr>
            <p:spPr bwMode="auto">
              <a:xfrm flipV="1">
                <a:off x="18684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06" name="Line 507"/>
              <p:cNvSpPr>
                <a:spLocks noChangeShapeType="1"/>
              </p:cNvSpPr>
              <p:nvPr/>
            </p:nvSpPr>
            <p:spPr bwMode="auto">
              <a:xfrm flipV="1">
                <a:off x="18732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07" name="Line 508"/>
              <p:cNvSpPr>
                <a:spLocks noChangeShapeType="1"/>
              </p:cNvSpPr>
              <p:nvPr/>
            </p:nvSpPr>
            <p:spPr bwMode="auto">
              <a:xfrm flipV="1">
                <a:off x="18748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08" name="Line 509"/>
              <p:cNvSpPr>
                <a:spLocks noChangeShapeType="1"/>
              </p:cNvSpPr>
              <p:nvPr/>
            </p:nvSpPr>
            <p:spPr bwMode="auto">
              <a:xfrm flipV="1">
                <a:off x="1874839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09" name="Line 510"/>
              <p:cNvSpPr>
                <a:spLocks noChangeShapeType="1"/>
              </p:cNvSpPr>
              <p:nvPr/>
            </p:nvSpPr>
            <p:spPr bwMode="auto">
              <a:xfrm flipV="1">
                <a:off x="1878014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10" name="Line 511"/>
              <p:cNvSpPr>
                <a:spLocks noChangeShapeType="1"/>
              </p:cNvSpPr>
              <p:nvPr/>
            </p:nvSpPr>
            <p:spPr bwMode="auto">
              <a:xfrm flipV="1">
                <a:off x="18796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11" name="Line 512"/>
              <p:cNvSpPr>
                <a:spLocks noChangeShapeType="1"/>
              </p:cNvSpPr>
              <p:nvPr/>
            </p:nvSpPr>
            <p:spPr bwMode="auto">
              <a:xfrm flipV="1">
                <a:off x="18796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12" name="Line 513"/>
              <p:cNvSpPr>
                <a:spLocks noChangeShapeType="1"/>
              </p:cNvSpPr>
              <p:nvPr/>
            </p:nvSpPr>
            <p:spPr bwMode="auto">
              <a:xfrm flipV="1">
                <a:off x="188118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13" name="Line 514"/>
              <p:cNvSpPr>
                <a:spLocks noChangeShapeType="1"/>
              </p:cNvSpPr>
              <p:nvPr/>
            </p:nvSpPr>
            <p:spPr bwMode="auto">
              <a:xfrm flipV="1">
                <a:off x="1887539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14" name="Line 515"/>
              <p:cNvSpPr>
                <a:spLocks noChangeShapeType="1"/>
              </p:cNvSpPr>
              <p:nvPr/>
            </p:nvSpPr>
            <p:spPr bwMode="auto">
              <a:xfrm flipV="1">
                <a:off x="1890714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15" name="Line 516"/>
              <p:cNvSpPr>
                <a:spLocks noChangeShapeType="1"/>
              </p:cNvSpPr>
              <p:nvPr/>
            </p:nvSpPr>
            <p:spPr bwMode="auto">
              <a:xfrm flipV="1">
                <a:off x="18923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16" name="Line 517"/>
              <p:cNvSpPr>
                <a:spLocks noChangeShapeType="1"/>
              </p:cNvSpPr>
              <p:nvPr/>
            </p:nvSpPr>
            <p:spPr bwMode="auto">
              <a:xfrm flipV="1">
                <a:off x="189388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17" name="Line 518"/>
              <p:cNvSpPr>
                <a:spLocks noChangeShapeType="1"/>
              </p:cNvSpPr>
              <p:nvPr/>
            </p:nvSpPr>
            <p:spPr bwMode="auto">
              <a:xfrm flipV="1">
                <a:off x="18954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18" name="Line 519"/>
              <p:cNvSpPr>
                <a:spLocks noChangeShapeType="1"/>
              </p:cNvSpPr>
              <p:nvPr/>
            </p:nvSpPr>
            <p:spPr bwMode="auto">
              <a:xfrm flipV="1">
                <a:off x="189706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19" name="Line 520"/>
              <p:cNvSpPr>
                <a:spLocks noChangeShapeType="1"/>
              </p:cNvSpPr>
              <p:nvPr/>
            </p:nvSpPr>
            <p:spPr bwMode="auto">
              <a:xfrm flipV="1">
                <a:off x="1897064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20" name="Line 521"/>
              <p:cNvSpPr>
                <a:spLocks noChangeShapeType="1"/>
              </p:cNvSpPr>
              <p:nvPr/>
            </p:nvSpPr>
            <p:spPr bwMode="auto">
              <a:xfrm flipV="1">
                <a:off x="19018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21" name="Line 522"/>
              <p:cNvSpPr>
                <a:spLocks noChangeShapeType="1"/>
              </p:cNvSpPr>
              <p:nvPr/>
            </p:nvSpPr>
            <p:spPr bwMode="auto">
              <a:xfrm flipV="1">
                <a:off x="19018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22" name="Line 523"/>
              <p:cNvSpPr>
                <a:spLocks noChangeShapeType="1"/>
              </p:cNvSpPr>
              <p:nvPr/>
            </p:nvSpPr>
            <p:spPr bwMode="auto">
              <a:xfrm flipV="1">
                <a:off x="19065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23" name="Line 524"/>
              <p:cNvSpPr>
                <a:spLocks noChangeShapeType="1"/>
              </p:cNvSpPr>
              <p:nvPr/>
            </p:nvSpPr>
            <p:spPr bwMode="auto">
              <a:xfrm flipV="1">
                <a:off x="19081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24" name="Line 525"/>
              <p:cNvSpPr>
                <a:spLocks noChangeShapeType="1"/>
              </p:cNvSpPr>
              <p:nvPr/>
            </p:nvSpPr>
            <p:spPr bwMode="auto">
              <a:xfrm flipV="1">
                <a:off x="19113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25" name="Line 526"/>
              <p:cNvSpPr>
                <a:spLocks noChangeShapeType="1"/>
              </p:cNvSpPr>
              <p:nvPr/>
            </p:nvSpPr>
            <p:spPr bwMode="auto">
              <a:xfrm flipV="1">
                <a:off x="191293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26" name="Line 527"/>
              <p:cNvSpPr>
                <a:spLocks noChangeShapeType="1"/>
              </p:cNvSpPr>
              <p:nvPr/>
            </p:nvSpPr>
            <p:spPr bwMode="auto">
              <a:xfrm flipV="1">
                <a:off x="19145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27" name="Line 528"/>
              <p:cNvSpPr>
                <a:spLocks noChangeShapeType="1"/>
              </p:cNvSpPr>
              <p:nvPr/>
            </p:nvSpPr>
            <p:spPr bwMode="auto">
              <a:xfrm flipV="1">
                <a:off x="1916114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28" name="Line 529"/>
              <p:cNvSpPr>
                <a:spLocks noChangeShapeType="1"/>
              </p:cNvSpPr>
              <p:nvPr/>
            </p:nvSpPr>
            <p:spPr bwMode="auto">
              <a:xfrm flipV="1">
                <a:off x="19208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29" name="Line 530"/>
              <p:cNvSpPr>
                <a:spLocks noChangeShapeType="1"/>
              </p:cNvSpPr>
              <p:nvPr/>
            </p:nvSpPr>
            <p:spPr bwMode="auto">
              <a:xfrm flipV="1">
                <a:off x="19272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30" name="Line 531"/>
              <p:cNvSpPr>
                <a:spLocks noChangeShapeType="1"/>
              </p:cNvSpPr>
              <p:nvPr/>
            </p:nvSpPr>
            <p:spPr bwMode="auto">
              <a:xfrm flipV="1">
                <a:off x="1928814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31" name="Line 532"/>
              <p:cNvSpPr>
                <a:spLocks noChangeShapeType="1"/>
              </p:cNvSpPr>
              <p:nvPr/>
            </p:nvSpPr>
            <p:spPr bwMode="auto">
              <a:xfrm flipV="1">
                <a:off x="1931989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32" name="Line 533"/>
              <p:cNvSpPr>
                <a:spLocks noChangeShapeType="1"/>
              </p:cNvSpPr>
              <p:nvPr/>
            </p:nvSpPr>
            <p:spPr bwMode="auto">
              <a:xfrm flipV="1">
                <a:off x="193357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33" name="Line 534"/>
              <p:cNvSpPr>
                <a:spLocks noChangeShapeType="1"/>
              </p:cNvSpPr>
              <p:nvPr/>
            </p:nvSpPr>
            <p:spPr bwMode="auto">
              <a:xfrm flipV="1">
                <a:off x="19351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34" name="Line 535"/>
              <p:cNvSpPr>
                <a:spLocks noChangeShapeType="1"/>
              </p:cNvSpPr>
              <p:nvPr/>
            </p:nvSpPr>
            <p:spPr bwMode="auto">
              <a:xfrm flipV="1">
                <a:off x="19351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35" name="Line 536"/>
              <p:cNvSpPr>
                <a:spLocks noChangeShapeType="1"/>
              </p:cNvSpPr>
              <p:nvPr/>
            </p:nvSpPr>
            <p:spPr bwMode="auto">
              <a:xfrm flipV="1">
                <a:off x="1936751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36" name="Line 537"/>
              <p:cNvSpPr>
                <a:spLocks noChangeShapeType="1"/>
              </p:cNvSpPr>
              <p:nvPr/>
            </p:nvSpPr>
            <p:spPr bwMode="auto">
              <a:xfrm flipV="1">
                <a:off x="193675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37" name="Line 538"/>
              <p:cNvSpPr>
                <a:spLocks noChangeShapeType="1"/>
              </p:cNvSpPr>
              <p:nvPr/>
            </p:nvSpPr>
            <p:spPr bwMode="auto">
              <a:xfrm flipV="1">
                <a:off x="1938339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38" name="Line 539"/>
              <p:cNvSpPr>
                <a:spLocks noChangeShapeType="1"/>
              </p:cNvSpPr>
              <p:nvPr/>
            </p:nvSpPr>
            <p:spPr bwMode="auto">
              <a:xfrm flipV="1">
                <a:off x="1938339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39" name="Line 540"/>
              <p:cNvSpPr>
                <a:spLocks noChangeShapeType="1"/>
              </p:cNvSpPr>
              <p:nvPr/>
            </p:nvSpPr>
            <p:spPr bwMode="auto">
              <a:xfrm flipV="1">
                <a:off x="193992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40" name="Line 541"/>
              <p:cNvSpPr>
                <a:spLocks noChangeShapeType="1"/>
              </p:cNvSpPr>
              <p:nvPr/>
            </p:nvSpPr>
            <p:spPr bwMode="auto">
              <a:xfrm flipV="1">
                <a:off x="194151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41" name="Line 542"/>
              <p:cNvSpPr>
                <a:spLocks noChangeShapeType="1"/>
              </p:cNvSpPr>
              <p:nvPr/>
            </p:nvSpPr>
            <p:spPr bwMode="auto">
              <a:xfrm flipV="1">
                <a:off x="194310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42" name="Line 543"/>
              <p:cNvSpPr>
                <a:spLocks noChangeShapeType="1"/>
              </p:cNvSpPr>
              <p:nvPr/>
            </p:nvSpPr>
            <p:spPr bwMode="auto">
              <a:xfrm flipV="1">
                <a:off x="1944689" y="3359151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43" name="Line 544"/>
              <p:cNvSpPr>
                <a:spLocks noChangeShapeType="1"/>
              </p:cNvSpPr>
              <p:nvPr/>
            </p:nvSpPr>
            <p:spPr bwMode="auto">
              <a:xfrm flipV="1">
                <a:off x="19462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44" name="Line 545"/>
              <p:cNvSpPr>
                <a:spLocks noChangeShapeType="1"/>
              </p:cNvSpPr>
              <p:nvPr/>
            </p:nvSpPr>
            <p:spPr bwMode="auto">
              <a:xfrm flipV="1">
                <a:off x="19462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45" name="Line 546"/>
              <p:cNvSpPr>
                <a:spLocks noChangeShapeType="1"/>
              </p:cNvSpPr>
              <p:nvPr/>
            </p:nvSpPr>
            <p:spPr bwMode="auto">
              <a:xfrm flipV="1">
                <a:off x="1947864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46" name="Line 547"/>
              <p:cNvSpPr>
                <a:spLocks noChangeShapeType="1"/>
              </p:cNvSpPr>
              <p:nvPr/>
            </p:nvSpPr>
            <p:spPr bwMode="auto">
              <a:xfrm flipV="1">
                <a:off x="1947864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47" name="Line 548"/>
              <p:cNvSpPr>
                <a:spLocks noChangeShapeType="1"/>
              </p:cNvSpPr>
              <p:nvPr/>
            </p:nvSpPr>
            <p:spPr bwMode="auto">
              <a:xfrm flipV="1">
                <a:off x="194945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48" name="Line 549"/>
              <p:cNvSpPr>
                <a:spLocks noChangeShapeType="1"/>
              </p:cNvSpPr>
              <p:nvPr/>
            </p:nvSpPr>
            <p:spPr bwMode="auto">
              <a:xfrm flipV="1">
                <a:off x="19494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49" name="Line 550"/>
              <p:cNvSpPr>
                <a:spLocks noChangeShapeType="1"/>
              </p:cNvSpPr>
              <p:nvPr/>
            </p:nvSpPr>
            <p:spPr bwMode="auto">
              <a:xfrm flipV="1">
                <a:off x="1951039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50" name="Line 551"/>
              <p:cNvSpPr>
                <a:spLocks noChangeShapeType="1"/>
              </p:cNvSpPr>
              <p:nvPr/>
            </p:nvSpPr>
            <p:spPr bwMode="auto">
              <a:xfrm flipV="1">
                <a:off x="19526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51" name="Line 552"/>
              <p:cNvSpPr>
                <a:spLocks noChangeShapeType="1"/>
              </p:cNvSpPr>
              <p:nvPr/>
            </p:nvSpPr>
            <p:spPr bwMode="auto">
              <a:xfrm flipV="1">
                <a:off x="19526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52" name="Line 553"/>
              <p:cNvSpPr>
                <a:spLocks noChangeShapeType="1"/>
              </p:cNvSpPr>
              <p:nvPr/>
            </p:nvSpPr>
            <p:spPr bwMode="auto">
              <a:xfrm flipV="1">
                <a:off x="1954214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53" name="Line 554"/>
              <p:cNvSpPr>
                <a:spLocks noChangeShapeType="1"/>
              </p:cNvSpPr>
              <p:nvPr/>
            </p:nvSpPr>
            <p:spPr bwMode="auto">
              <a:xfrm flipV="1">
                <a:off x="195580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54" name="Line 555"/>
              <p:cNvSpPr>
                <a:spLocks noChangeShapeType="1"/>
              </p:cNvSpPr>
              <p:nvPr/>
            </p:nvSpPr>
            <p:spPr bwMode="auto">
              <a:xfrm flipV="1">
                <a:off x="195738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55" name="Line 556"/>
              <p:cNvSpPr>
                <a:spLocks noChangeShapeType="1"/>
              </p:cNvSpPr>
              <p:nvPr/>
            </p:nvSpPr>
            <p:spPr bwMode="auto">
              <a:xfrm flipV="1">
                <a:off x="1957389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56" name="Line 557"/>
              <p:cNvSpPr>
                <a:spLocks noChangeShapeType="1"/>
              </p:cNvSpPr>
              <p:nvPr/>
            </p:nvSpPr>
            <p:spPr bwMode="auto">
              <a:xfrm flipV="1">
                <a:off x="19589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57" name="Line 558"/>
              <p:cNvSpPr>
                <a:spLocks noChangeShapeType="1"/>
              </p:cNvSpPr>
              <p:nvPr/>
            </p:nvSpPr>
            <p:spPr bwMode="auto">
              <a:xfrm flipV="1">
                <a:off x="19589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58" name="Line 559"/>
              <p:cNvSpPr>
                <a:spLocks noChangeShapeType="1"/>
              </p:cNvSpPr>
              <p:nvPr/>
            </p:nvSpPr>
            <p:spPr bwMode="auto">
              <a:xfrm flipV="1">
                <a:off x="196215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59" name="Line 560"/>
              <p:cNvSpPr>
                <a:spLocks noChangeShapeType="1"/>
              </p:cNvSpPr>
              <p:nvPr/>
            </p:nvSpPr>
            <p:spPr bwMode="auto">
              <a:xfrm flipV="1">
                <a:off x="196215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60" name="Line 561"/>
              <p:cNvSpPr>
                <a:spLocks noChangeShapeType="1"/>
              </p:cNvSpPr>
              <p:nvPr/>
            </p:nvSpPr>
            <p:spPr bwMode="auto">
              <a:xfrm flipV="1">
                <a:off x="19700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61" name="Line 562"/>
              <p:cNvSpPr>
                <a:spLocks noChangeShapeType="1"/>
              </p:cNvSpPr>
              <p:nvPr/>
            </p:nvSpPr>
            <p:spPr bwMode="auto">
              <a:xfrm flipV="1">
                <a:off x="1971676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62" name="Line 563"/>
              <p:cNvSpPr>
                <a:spLocks noChangeShapeType="1"/>
              </p:cNvSpPr>
              <p:nvPr/>
            </p:nvSpPr>
            <p:spPr bwMode="auto">
              <a:xfrm flipV="1">
                <a:off x="197485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63" name="Line 564"/>
              <p:cNvSpPr>
                <a:spLocks noChangeShapeType="1"/>
              </p:cNvSpPr>
              <p:nvPr/>
            </p:nvSpPr>
            <p:spPr bwMode="auto">
              <a:xfrm flipV="1">
                <a:off x="19764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64" name="Line 565"/>
              <p:cNvSpPr>
                <a:spLocks noChangeShapeType="1"/>
              </p:cNvSpPr>
              <p:nvPr/>
            </p:nvSpPr>
            <p:spPr bwMode="auto">
              <a:xfrm flipV="1">
                <a:off x="19780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65" name="Line 566"/>
              <p:cNvSpPr>
                <a:spLocks noChangeShapeType="1"/>
              </p:cNvSpPr>
              <p:nvPr/>
            </p:nvSpPr>
            <p:spPr bwMode="auto">
              <a:xfrm flipV="1">
                <a:off x="1979614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66" name="Line 567"/>
              <p:cNvSpPr>
                <a:spLocks noChangeShapeType="1"/>
              </p:cNvSpPr>
              <p:nvPr/>
            </p:nvSpPr>
            <p:spPr bwMode="auto">
              <a:xfrm flipV="1">
                <a:off x="19812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67" name="Line 568"/>
              <p:cNvSpPr>
                <a:spLocks noChangeShapeType="1"/>
              </p:cNvSpPr>
              <p:nvPr/>
            </p:nvSpPr>
            <p:spPr bwMode="auto">
              <a:xfrm flipV="1">
                <a:off x="198437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68" name="Line 569"/>
              <p:cNvSpPr>
                <a:spLocks noChangeShapeType="1"/>
              </p:cNvSpPr>
              <p:nvPr/>
            </p:nvSpPr>
            <p:spPr bwMode="auto">
              <a:xfrm flipV="1">
                <a:off x="19875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69" name="Line 570"/>
              <p:cNvSpPr>
                <a:spLocks noChangeShapeType="1"/>
              </p:cNvSpPr>
              <p:nvPr/>
            </p:nvSpPr>
            <p:spPr bwMode="auto">
              <a:xfrm flipV="1">
                <a:off x="1989139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70" name="Line 571"/>
              <p:cNvSpPr>
                <a:spLocks noChangeShapeType="1"/>
              </p:cNvSpPr>
              <p:nvPr/>
            </p:nvSpPr>
            <p:spPr bwMode="auto">
              <a:xfrm flipV="1">
                <a:off x="19891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71" name="Line 572"/>
              <p:cNvSpPr>
                <a:spLocks noChangeShapeType="1"/>
              </p:cNvSpPr>
              <p:nvPr/>
            </p:nvSpPr>
            <p:spPr bwMode="auto">
              <a:xfrm flipV="1">
                <a:off x="19907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72" name="Line 573"/>
              <p:cNvSpPr>
                <a:spLocks noChangeShapeType="1"/>
              </p:cNvSpPr>
              <p:nvPr/>
            </p:nvSpPr>
            <p:spPr bwMode="auto">
              <a:xfrm flipV="1">
                <a:off x="1997076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73" name="Line 574"/>
              <p:cNvSpPr>
                <a:spLocks noChangeShapeType="1"/>
              </p:cNvSpPr>
              <p:nvPr/>
            </p:nvSpPr>
            <p:spPr bwMode="auto">
              <a:xfrm flipV="1">
                <a:off x="20018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74" name="Line 575"/>
              <p:cNvSpPr>
                <a:spLocks noChangeShapeType="1"/>
              </p:cNvSpPr>
              <p:nvPr/>
            </p:nvSpPr>
            <p:spPr bwMode="auto">
              <a:xfrm flipV="1">
                <a:off x="200660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75" name="Line 576"/>
              <p:cNvSpPr>
                <a:spLocks noChangeShapeType="1"/>
              </p:cNvSpPr>
              <p:nvPr/>
            </p:nvSpPr>
            <p:spPr bwMode="auto">
              <a:xfrm flipV="1">
                <a:off x="200660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76" name="Line 577"/>
              <p:cNvSpPr>
                <a:spLocks noChangeShapeType="1"/>
              </p:cNvSpPr>
              <p:nvPr/>
            </p:nvSpPr>
            <p:spPr bwMode="auto">
              <a:xfrm flipV="1">
                <a:off x="20081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77" name="Line 578"/>
              <p:cNvSpPr>
                <a:spLocks noChangeShapeType="1"/>
              </p:cNvSpPr>
              <p:nvPr/>
            </p:nvSpPr>
            <p:spPr bwMode="auto">
              <a:xfrm flipV="1">
                <a:off x="20097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78" name="Line 579"/>
              <p:cNvSpPr>
                <a:spLocks noChangeShapeType="1"/>
              </p:cNvSpPr>
              <p:nvPr/>
            </p:nvSpPr>
            <p:spPr bwMode="auto">
              <a:xfrm flipV="1">
                <a:off x="2017714" y="3341688"/>
                <a:ext cx="0" cy="285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79" name="Line 580"/>
              <p:cNvSpPr>
                <a:spLocks noChangeShapeType="1"/>
              </p:cNvSpPr>
              <p:nvPr/>
            </p:nvSpPr>
            <p:spPr bwMode="auto">
              <a:xfrm flipV="1">
                <a:off x="2022476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80" name="Line 581"/>
              <p:cNvSpPr>
                <a:spLocks noChangeShapeType="1"/>
              </p:cNvSpPr>
              <p:nvPr/>
            </p:nvSpPr>
            <p:spPr bwMode="auto">
              <a:xfrm flipV="1">
                <a:off x="20224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81" name="Line 582"/>
              <p:cNvSpPr>
                <a:spLocks noChangeShapeType="1"/>
              </p:cNvSpPr>
              <p:nvPr/>
            </p:nvSpPr>
            <p:spPr bwMode="auto">
              <a:xfrm flipV="1">
                <a:off x="20256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82" name="Line 583"/>
              <p:cNvSpPr>
                <a:spLocks noChangeShapeType="1"/>
              </p:cNvSpPr>
              <p:nvPr/>
            </p:nvSpPr>
            <p:spPr bwMode="auto">
              <a:xfrm flipV="1">
                <a:off x="203200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83" name="Line 584"/>
              <p:cNvSpPr>
                <a:spLocks noChangeShapeType="1"/>
              </p:cNvSpPr>
              <p:nvPr/>
            </p:nvSpPr>
            <p:spPr bwMode="auto">
              <a:xfrm flipV="1">
                <a:off x="2033589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84" name="Line 585"/>
              <p:cNvSpPr>
                <a:spLocks noChangeShapeType="1"/>
              </p:cNvSpPr>
              <p:nvPr/>
            </p:nvSpPr>
            <p:spPr bwMode="auto">
              <a:xfrm flipV="1">
                <a:off x="2036764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85" name="Line 586"/>
              <p:cNvSpPr>
                <a:spLocks noChangeShapeType="1"/>
              </p:cNvSpPr>
              <p:nvPr/>
            </p:nvSpPr>
            <p:spPr bwMode="auto">
              <a:xfrm flipV="1">
                <a:off x="203835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86" name="Line 587"/>
              <p:cNvSpPr>
                <a:spLocks noChangeShapeType="1"/>
              </p:cNvSpPr>
              <p:nvPr/>
            </p:nvSpPr>
            <p:spPr bwMode="auto">
              <a:xfrm flipV="1">
                <a:off x="20447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87" name="Line 588"/>
              <p:cNvSpPr>
                <a:spLocks noChangeShapeType="1"/>
              </p:cNvSpPr>
              <p:nvPr/>
            </p:nvSpPr>
            <p:spPr bwMode="auto">
              <a:xfrm flipV="1">
                <a:off x="2047876" y="3344863"/>
                <a:ext cx="0" cy="254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88" name="Line 589"/>
              <p:cNvSpPr>
                <a:spLocks noChangeShapeType="1"/>
              </p:cNvSpPr>
              <p:nvPr/>
            </p:nvSpPr>
            <p:spPr bwMode="auto">
              <a:xfrm flipV="1">
                <a:off x="2047876" y="3344863"/>
                <a:ext cx="0" cy="254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89" name="Line 590"/>
              <p:cNvSpPr>
                <a:spLocks noChangeShapeType="1"/>
              </p:cNvSpPr>
              <p:nvPr/>
            </p:nvSpPr>
            <p:spPr bwMode="auto">
              <a:xfrm flipV="1">
                <a:off x="2049464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90" name="Line 591"/>
              <p:cNvSpPr>
                <a:spLocks noChangeShapeType="1"/>
              </p:cNvSpPr>
              <p:nvPr/>
            </p:nvSpPr>
            <p:spPr bwMode="auto">
              <a:xfrm flipV="1">
                <a:off x="20494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91" name="Line 592"/>
              <p:cNvSpPr>
                <a:spLocks noChangeShapeType="1"/>
              </p:cNvSpPr>
              <p:nvPr/>
            </p:nvSpPr>
            <p:spPr bwMode="auto">
              <a:xfrm flipV="1">
                <a:off x="205898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92" name="Line 593"/>
              <p:cNvSpPr>
                <a:spLocks noChangeShapeType="1"/>
              </p:cNvSpPr>
              <p:nvPr/>
            </p:nvSpPr>
            <p:spPr bwMode="auto">
              <a:xfrm flipV="1">
                <a:off x="20605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93" name="Line 594"/>
              <p:cNvSpPr>
                <a:spLocks noChangeShapeType="1"/>
              </p:cNvSpPr>
              <p:nvPr/>
            </p:nvSpPr>
            <p:spPr bwMode="auto">
              <a:xfrm flipV="1">
                <a:off x="206216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94" name="Line 595"/>
              <p:cNvSpPr>
                <a:spLocks noChangeShapeType="1"/>
              </p:cNvSpPr>
              <p:nvPr/>
            </p:nvSpPr>
            <p:spPr bwMode="auto">
              <a:xfrm flipV="1">
                <a:off x="206375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95" name="Line 596"/>
              <p:cNvSpPr>
                <a:spLocks noChangeShapeType="1"/>
              </p:cNvSpPr>
              <p:nvPr/>
            </p:nvSpPr>
            <p:spPr bwMode="auto">
              <a:xfrm flipV="1">
                <a:off x="206692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96" name="Line 597"/>
              <p:cNvSpPr>
                <a:spLocks noChangeShapeType="1"/>
              </p:cNvSpPr>
              <p:nvPr/>
            </p:nvSpPr>
            <p:spPr bwMode="auto">
              <a:xfrm flipV="1">
                <a:off x="207168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97" name="Line 598"/>
              <p:cNvSpPr>
                <a:spLocks noChangeShapeType="1"/>
              </p:cNvSpPr>
              <p:nvPr/>
            </p:nvSpPr>
            <p:spPr bwMode="auto">
              <a:xfrm flipV="1">
                <a:off x="207486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98" name="Line 599"/>
              <p:cNvSpPr>
                <a:spLocks noChangeShapeType="1"/>
              </p:cNvSpPr>
              <p:nvPr/>
            </p:nvSpPr>
            <p:spPr bwMode="auto">
              <a:xfrm flipV="1">
                <a:off x="2081214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99" name="Line 600"/>
              <p:cNvSpPr>
                <a:spLocks noChangeShapeType="1"/>
              </p:cNvSpPr>
              <p:nvPr/>
            </p:nvSpPr>
            <p:spPr bwMode="auto">
              <a:xfrm flipV="1">
                <a:off x="20812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00" name="Line 601"/>
              <p:cNvSpPr>
                <a:spLocks noChangeShapeType="1"/>
              </p:cNvSpPr>
              <p:nvPr/>
            </p:nvSpPr>
            <p:spPr bwMode="auto">
              <a:xfrm flipV="1">
                <a:off x="208438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01" name="Line 602"/>
              <p:cNvSpPr>
                <a:spLocks noChangeShapeType="1"/>
              </p:cNvSpPr>
              <p:nvPr/>
            </p:nvSpPr>
            <p:spPr bwMode="auto">
              <a:xfrm flipV="1">
                <a:off x="20891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02" name="Line 603"/>
              <p:cNvSpPr>
                <a:spLocks noChangeShapeType="1"/>
              </p:cNvSpPr>
              <p:nvPr/>
            </p:nvSpPr>
            <p:spPr bwMode="auto">
              <a:xfrm flipV="1">
                <a:off x="20923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03" name="Line 604"/>
              <p:cNvSpPr>
                <a:spLocks noChangeShapeType="1"/>
              </p:cNvSpPr>
              <p:nvPr/>
            </p:nvSpPr>
            <p:spPr bwMode="auto">
              <a:xfrm flipV="1">
                <a:off x="2097089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04" name="Line 605"/>
              <p:cNvSpPr>
                <a:spLocks noChangeShapeType="1"/>
              </p:cNvSpPr>
              <p:nvPr/>
            </p:nvSpPr>
            <p:spPr bwMode="auto">
              <a:xfrm flipV="1">
                <a:off x="20970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05" name="Line 606"/>
              <p:cNvSpPr>
                <a:spLocks noChangeShapeType="1"/>
              </p:cNvSpPr>
              <p:nvPr/>
            </p:nvSpPr>
            <p:spPr bwMode="auto">
              <a:xfrm flipV="1">
                <a:off x="2098676" y="3308351"/>
                <a:ext cx="0" cy="619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06" name="Line 608"/>
              <p:cNvSpPr>
                <a:spLocks noChangeShapeType="1"/>
              </p:cNvSpPr>
              <p:nvPr/>
            </p:nvSpPr>
            <p:spPr bwMode="auto">
              <a:xfrm flipV="1">
                <a:off x="21018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07" name="Line 609"/>
              <p:cNvSpPr>
                <a:spLocks noChangeShapeType="1"/>
              </p:cNvSpPr>
              <p:nvPr/>
            </p:nvSpPr>
            <p:spPr bwMode="auto">
              <a:xfrm flipV="1">
                <a:off x="21034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08" name="Line 610"/>
              <p:cNvSpPr>
                <a:spLocks noChangeShapeType="1"/>
              </p:cNvSpPr>
              <p:nvPr/>
            </p:nvSpPr>
            <p:spPr bwMode="auto">
              <a:xfrm flipV="1">
                <a:off x="21050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09" name="Line 611"/>
              <p:cNvSpPr>
                <a:spLocks noChangeShapeType="1"/>
              </p:cNvSpPr>
              <p:nvPr/>
            </p:nvSpPr>
            <p:spPr bwMode="auto">
              <a:xfrm flipV="1">
                <a:off x="2108201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10" name="Line 612"/>
              <p:cNvSpPr>
                <a:spLocks noChangeShapeType="1"/>
              </p:cNvSpPr>
              <p:nvPr/>
            </p:nvSpPr>
            <p:spPr bwMode="auto">
              <a:xfrm flipV="1">
                <a:off x="210978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11" name="Line 613"/>
              <p:cNvSpPr>
                <a:spLocks noChangeShapeType="1"/>
              </p:cNvSpPr>
              <p:nvPr/>
            </p:nvSpPr>
            <p:spPr bwMode="auto">
              <a:xfrm flipV="1">
                <a:off x="2111376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12" name="Line 614"/>
              <p:cNvSpPr>
                <a:spLocks noChangeShapeType="1"/>
              </p:cNvSpPr>
              <p:nvPr/>
            </p:nvSpPr>
            <p:spPr bwMode="auto">
              <a:xfrm flipV="1">
                <a:off x="21129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13" name="Line 615"/>
              <p:cNvSpPr>
                <a:spLocks noChangeShapeType="1"/>
              </p:cNvSpPr>
              <p:nvPr/>
            </p:nvSpPr>
            <p:spPr bwMode="auto">
              <a:xfrm flipV="1">
                <a:off x="21145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14" name="Line 616"/>
              <p:cNvSpPr>
                <a:spLocks noChangeShapeType="1"/>
              </p:cNvSpPr>
              <p:nvPr/>
            </p:nvSpPr>
            <p:spPr bwMode="auto">
              <a:xfrm flipV="1">
                <a:off x="211455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15" name="Line 617"/>
              <p:cNvSpPr>
                <a:spLocks noChangeShapeType="1"/>
              </p:cNvSpPr>
              <p:nvPr/>
            </p:nvSpPr>
            <p:spPr bwMode="auto">
              <a:xfrm flipV="1">
                <a:off x="211613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16" name="Line 618"/>
              <p:cNvSpPr>
                <a:spLocks noChangeShapeType="1"/>
              </p:cNvSpPr>
              <p:nvPr/>
            </p:nvSpPr>
            <p:spPr bwMode="auto">
              <a:xfrm flipV="1">
                <a:off x="21177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17" name="Line 619"/>
              <p:cNvSpPr>
                <a:spLocks noChangeShapeType="1"/>
              </p:cNvSpPr>
              <p:nvPr/>
            </p:nvSpPr>
            <p:spPr bwMode="auto">
              <a:xfrm flipV="1">
                <a:off x="2119314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18" name="Line 620"/>
              <p:cNvSpPr>
                <a:spLocks noChangeShapeType="1"/>
              </p:cNvSpPr>
              <p:nvPr/>
            </p:nvSpPr>
            <p:spPr bwMode="auto">
              <a:xfrm flipV="1">
                <a:off x="21209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19" name="Line 621"/>
              <p:cNvSpPr>
                <a:spLocks noChangeShapeType="1"/>
              </p:cNvSpPr>
              <p:nvPr/>
            </p:nvSpPr>
            <p:spPr bwMode="auto">
              <a:xfrm flipV="1">
                <a:off x="212248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20" name="Line 622"/>
              <p:cNvSpPr>
                <a:spLocks noChangeShapeType="1"/>
              </p:cNvSpPr>
              <p:nvPr/>
            </p:nvSpPr>
            <p:spPr bwMode="auto">
              <a:xfrm flipV="1">
                <a:off x="21272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21" name="Line 623"/>
              <p:cNvSpPr>
                <a:spLocks noChangeShapeType="1"/>
              </p:cNvSpPr>
              <p:nvPr/>
            </p:nvSpPr>
            <p:spPr bwMode="auto">
              <a:xfrm flipV="1">
                <a:off x="2130426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22" name="Line 624"/>
              <p:cNvSpPr>
                <a:spLocks noChangeShapeType="1"/>
              </p:cNvSpPr>
              <p:nvPr/>
            </p:nvSpPr>
            <p:spPr bwMode="auto">
              <a:xfrm flipV="1">
                <a:off x="213201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23" name="Line 625"/>
              <p:cNvSpPr>
                <a:spLocks noChangeShapeType="1"/>
              </p:cNvSpPr>
              <p:nvPr/>
            </p:nvSpPr>
            <p:spPr bwMode="auto">
              <a:xfrm flipV="1">
                <a:off x="213201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24" name="Line 626"/>
              <p:cNvSpPr>
                <a:spLocks noChangeShapeType="1"/>
              </p:cNvSpPr>
              <p:nvPr/>
            </p:nvSpPr>
            <p:spPr bwMode="auto">
              <a:xfrm flipV="1">
                <a:off x="213518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25" name="Line 627"/>
              <p:cNvSpPr>
                <a:spLocks noChangeShapeType="1"/>
              </p:cNvSpPr>
              <p:nvPr/>
            </p:nvSpPr>
            <p:spPr bwMode="auto">
              <a:xfrm flipV="1">
                <a:off x="213677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26" name="Line 628"/>
              <p:cNvSpPr>
                <a:spLocks noChangeShapeType="1"/>
              </p:cNvSpPr>
              <p:nvPr/>
            </p:nvSpPr>
            <p:spPr bwMode="auto">
              <a:xfrm flipV="1">
                <a:off x="214153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27" name="Line 629"/>
              <p:cNvSpPr>
                <a:spLocks noChangeShapeType="1"/>
              </p:cNvSpPr>
              <p:nvPr/>
            </p:nvSpPr>
            <p:spPr bwMode="auto">
              <a:xfrm flipV="1">
                <a:off x="214153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28" name="Line 630"/>
              <p:cNvSpPr>
                <a:spLocks noChangeShapeType="1"/>
              </p:cNvSpPr>
              <p:nvPr/>
            </p:nvSpPr>
            <p:spPr bwMode="auto">
              <a:xfrm flipV="1">
                <a:off x="21431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29" name="Line 631"/>
              <p:cNvSpPr>
                <a:spLocks noChangeShapeType="1"/>
              </p:cNvSpPr>
              <p:nvPr/>
            </p:nvSpPr>
            <p:spPr bwMode="auto">
              <a:xfrm flipV="1">
                <a:off x="21447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30" name="Line 632"/>
              <p:cNvSpPr>
                <a:spLocks noChangeShapeType="1"/>
              </p:cNvSpPr>
              <p:nvPr/>
            </p:nvSpPr>
            <p:spPr bwMode="auto">
              <a:xfrm flipV="1">
                <a:off x="21463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31" name="Line 633"/>
              <p:cNvSpPr>
                <a:spLocks noChangeShapeType="1"/>
              </p:cNvSpPr>
              <p:nvPr/>
            </p:nvSpPr>
            <p:spPr bwMode="auto">
              <a:xfrm flipV="1">
                <a:off x="21478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32" name="Line 634"/>
              <p:cNvSpPr>
                <a:spLocks noChangeShapeType="1"/>
              </p:cNvSpPr>
              <p:nvPr/>
            </p:nvSpPr>
            <p:spPr bwMode="auto">
              <a:xfrm flipV="1">
                <a:off x="2151064" y="3251200"/>
                <a:ext cx="0" cy="1190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33" name="Line 635"/>
              <p:cNvSpPr>
                <a:spLocks noChangeShapeType="1"/>
              </p:cNvSpPr>
              <p:nvPr/>
            </p:nvSpPr>
            <p:spPr bwMode="auto">
              <a:xfrm flipV="1">
                <a:off x="2151064" y="3289300"/>
                <a:ext cx="0" cy="809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34" name="Line 636"/>
              <p:cNvSpPr>
                <a:spLocks noChangeShapeType="1"/>
              </p:cNvSpPr>
              <p:nvPr/>
            </p:nvSpPr>
            <p:spPr bwMode="auto">
              <a:xfrm flipV="1">
                <a:off x="2152651" y="3271838"/>
                <a:ext cx="0" cy="984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35" name="Line 637"/>
              <p:cNvSpPr>
                <a:spLocks noChangeShapeType="1"/>
              </p:cNvSpPr>
              <p:nvPr/>
            </p:nvSpPr>
            <p:spPr bwMode="auto">
              <a:xfrm flipV="1">
                <a:off x="2154239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36" name="Line 638"/>
              <p:cNvSpPr>
                <a:spLocks noChangeShapeType="1"/>
              </p:cNvSpPr>
              <p:nvPr/>
            </p:nvSpPr>
            <p:spPr bwMode="auto">
              <a:xfrm flipV="1">
                <a:off x="215582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37" name="Line 639"/>
              <p:cNvSpPr>
                <a:spLocks noChangeShapeType="1"/>
              </p:cNvSpPr>
              <p:nvPr/>
            </p:nvSpPr>
            <p:spPr bwMode="auto">
              <a:xfrm flipV="1">
                <a:off x="21558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38" name="Line 640"/>
              <p:cNvSpPr>
                <a:spLocks noChangeShapeType="1"/>
              </p:cNvSpPr>
              <p:nvPr/>
            </p:nvSpPr>
            <p:spPr bwMode="auto">
              <a:xfrm flipV="1">
                <a:off x="215741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39" name="Line 641"/>
              <p:cNvSpPr>
                <a:spLocks noChangeShapeType="1"/>
              </p:cNvSpPr>
              <p:nvPr/>
            </p:nvSpPr>
            <p:spPr bwMode="auto">
              <a:xfrm flipV="1">
                <a:off x="21590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40" name="Line 642"/>
              <p:cNvSpPr>
                <a:spLocks noChangeShapeType="1"/>
              </p:cNvSpPr>
              <p:nvPr/>
            </p:nvSpPr>
            <p:spPr bwMode="auto">
              <a:xfrm flipV="1">
                <a:off x="21590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41" name="Line 643"/>
              <p:cNvSpPr>
                <a:spLocks noChangeShapeType="1"/>
              </p:cNvSpPr>
              <p:nvPr/>
            </p:nvSpPr>
            <p:spPr bwMode="auto">
              <a:xfrm flipV="1">
                <a:off x="21621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42" name="Line 644"/>
              <p:cNvSpPr>
                <a:spLocks noChangeShapeType="1"/>
              </p:cNvSpPr>
              <p:nvPr/>
            </p:nvSpPr>
            <p:spPr bwMode="auto">
              <a:xfrm flipV="1">
                <a:off x="216376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43" name="Line 645"/>
              <p:cNvSpPr>
                <a:spLocks noChangeShapeType="1"/>
              </p:cNvSpPr>
              <p:nvPr/>
            </p:nvSpPr>
            <p:spPr bwMode="auto">
              <a:xfrm flipV="1">
                <a:off x="21653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44" name="Line 646"/>
              <p:cNvSpPr>
                <a:spLocks noChangeShapeType="1"/>
              </p:cNvSpPr>
              <p:nvPr/>
            </p:nvSpPr>
            <p:spPr bwMode="auto">
              <a:xfrm flipV="1">
                <a:off x="216693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45" name="Line 647"/>
              <p:cNvSpPr>
                <a:spLocks noChangeShapeType="1"/>
              </p:cNvSpPr>
              <p:nvPr/>
            </p:nvSpPr>
            <p:spPr bwMode="auto">
              <a:xfrm flipV="1">
                <a:off x="21685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46" name="Line 648"/>
              <p:cNvSpPr>
                <a:spLocks noChangeShapeType="1"/>
              </p:cNvSpPr>
              <p:nvPr/>
            </p:nvSpPr>
            <p:spPr bwMode="auto">
              <a:xfrm flipV="1">
                <a:off x="21701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47" name="Line 649"/>
              <p:cNvSpPr>
                <a:spLocks noChangeShapeType="1"/>
              </p:cNvSpPr>
              <p:nvPr/>
            </p:nvSpPr>
            <p:spPr bwMode="auto">
              <a:xfrm flipV="1">
                <a:off x="2173289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48" name="Line 650"/>
              <p:cNvSpPr>
                <a:spLocks noChangeShapeType="1"/>
              </p:cNvSpPr>
              <p:nvPr/>
            </p:nvSpPr>
            <p:spPr bwMode="auto">
              <a:xfrm flipV="1">
                <a:off x="217328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49" name="Line 651"/>
              <p:cNvSpPr>
                <a:spLocks noChangeShapeType="1"/>
              </p:cNvSpPr>
              <p:nvPr/>
            </p:nvSpPr>
            <p:spPr bwMode="auto">
              <a:xfrm flipV="1">
                <a:off x="2178051" y="3278188"/>
                <a:ext cx="0" cy="920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50" name="Line 652"/>
              <p:cNvSpPr>
                <a:spLocks noChangeShapeType="1"/>
              </p:cNvSpPr>
              <p:nvPr/>
            </p:nvSpPr>
            <p:spPr bwMode="auto">
              <a:xfrm flipV="1">
                <a:off x="2179639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51" name="Line 653"/>
              <p:cNvSpPr>
                <a:spLocks noChangeShapeType="1"/>
              </p:cNvSpPr>
              <p:nvPr/>
            </p:nvSpPr>
            <p:spPr bwMode="auto">
              <a:xfrm flipV="1">
                <a:off x="21812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52" name="Line 654"/>
              <p:cNvSpPr>
                <a:spLocks noChangeShapeType="1"/>
              </p:cNvSpPr>
              <p:nvPr/>
            </p:nvSpPr>
            <p:spPr bwMode="auto">
              <a:xfrm flipV="1">
                <a:off x="218122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53" name="Line 655"/>
              <p:cNvSpPr>
                <a:spLocks noChangeShapeType="1"/>
              </p:cNvSpPr>
              <p:nvPr/>
            </p:nvSpPr>
            <p:spPr bwMode="auto">
              <a:xfrm flipV="1">
                <a:off x="218281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54" name="Line 656"/>
              <p:cNvSpPr>
                <a:spLocks noChangeShapeType="1"/>
              </p:cNvSpPr>
              <p:nvPr/>
            </p:nvSpPr>
            <p:spPr bwMode="auto">
              <a:xfrm flipV="1">
                <a:off x="218440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55" name="Line 657"/>
              <p:cNvSpPr>
                <a:spLocks noChangeShapeType="1"/>
              </p:cNvSpPr>
              <p:nvPr/>
            </p:nvSpPr>
            <p:spPr bwMode="auto">
              <a:xfrm flipV="1">
                <a:off x="2185989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56" name="Line 658"/>
              <p:cNvSpPr>
                <a:spLocks noChangeShapeType="1"/>
              </p:cNvSpPr>
              <p:nvPr/>
            </p:nvSpPr>
            <p:spPr bwMode="auto">
              <a:xfrm flipV="1">
                <a:off x="218598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57" name="Line 659"/>
              <p:cNvSpPr>
                <a:spLocks noChangeShapeType="1"/>
              </p:cNvSpPr>
              <p:nvPr/>
            </p:nvSpPr>
            <p:spPr bwMode="auto">
              <a:xfrm flipV="1">
                <a:off x="218757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58" name="Line 660"/>
              <p:cNvSpPr>
                <a:spLocks noChangeShapeType="1"/>
              </p:cNvSpPr>
              <p:nvPr/>
            </p:nvSpPr>
            <p:spPr bwMode="auto">
              <a:xfrm flipV="1">
                <a:off x="2189164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59" name="Line 661"/>
              <p:cNvSpPr>
                <a:spLocks noChangeShapeType="1"/>
              </p:cNvSpPr>
              <p:nvPr/>
            </p:nvSpPr>
            <p:spPr bwMode="auto">
              <a:xfrm flipV="1">
                <a:off x="2189164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60" name="Line 662"/>
              <p:cNvSpPr>
                <a:spLocks noChangeShapeType="1"/>
              </p:cNvSpPr>
              <p:nvPr/>
            </p:nvSpPr>
            <p:spPr bwMode="auto">
              <a:xfrm flipV="1">
                <a:off x="2189164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61" name="Line 663"/>
              <p:cNvSpPr>
                <a:spLocks noChangeShapeType="1"/>
              </p:cNvSpPr>
              <p:nvPr/>
            </p:nvSpPr>
            <p:spPr bwMode="auto">
              <a:xfrm flipV="1">
                <a:off x="21907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62" name="Line 664"/>
              <p:cNvSpPr>
                <a:spLocks noChangeShapeType="1"/>
              </p:cNvSpPr>
              <p:nvPr/>
            </p:nvSpPr>
            <p:spPr bwMode="auto">
              <a:xfrm flipV="1">
                <a:off x="2192339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63" name="Line 665"/>
              <p:cNvSpPr>
                <a:spLocks noChangeShapeType="1"/>
              </p:cNvSpPr>
              <p:nvPr/>
            </p:nvSpPr>
            <p:spPr bwMode="auto">
              <a:xfrm flipV="1">
                <a:off x="219392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64" name="Line 666"/>
              <p:cNvSpPr>
                <a:spLocks noChangeShapeType="1"/>
              </p:cNvSpPr>
              <p:nvPr/>
            </p:nvSpPr>
            <p:spPr bwMode="auto">
              <a:xfrm flipV="1">
                <a:off x="2195514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65" name="Line 667"/>
              <p:cNvSpPr>
                <a:spLocks noChangeShapeType="1"/>
              </p:cNvSpPr>
              <p:nvPr/>
            </p:nvSpPr>
            <p:spPr bwMode="auto">
              <a:xfrm flipV="1">
                <a:off x="2195514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66" name="Line 668"/>
              <p:cNvSpPr>
                <a:spLocks noChangeShapeType="1"/>
              </p:cNvSpPr>
              <p:nvPr/>
            </p:nvSpPr>
            <p:spPr bwMode="auto">
              <a:xfrm flipV="1">
                <a:off x="219710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67" name="Line 669"/>
              <p:cNvSpPr>
                <a:spLocks noChangeShapeType="1"/>
              </p:cNvSpPr>
              <p:nvPr/>
            </p:nvSpPr>
            <p:spPr bwMode="auto">
              <a:xfrm flipV="1">
                <a:off x="219868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68" name="Line 670"/>
              <p:cNvSpPr>
                <a:spLocks noChangeShapeType="1"/>
              </p:cNvSpPr>
              <p:nvPr/>
            </p:nvSpPr>
            <p:spPr bwMode="auto">
              <a:xfrm flipV="1">
                <a:off x="219868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69" name="Line 671"/>
              <p:cNvSpPr>
                <a:spLocks noChangeShapeType="1"/>
              </p:cNvSpPr>
              <p:nvPr/>
            </p:nvSpPr>
            <p:spPr bwMode="auto">
              <a:xfrm flipV="1">
                <a:off x="22002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70" name="Line 672"/>
              <p:cNvSpPr>
                <a:spLocks noChangeShapeType="1"/>
              </p:cNvSpPr>
              <p:nvPr/>
            </p:nvSpPr>
            <p:spPr bwMode="auto">
              <a:xfrm flipV="1">
                <a:off x="220345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71" name="Line 673"/>
              <p:cNvSpPr>
                <a:spLocks noChangeShapeType="1"/>
              </p:cNvSpPr>
              <p:nvPr/>
            </p:nvSpPr>
            <p:spPr bwMode="auto">
              <a:xfrm flipV="1">
                <a:off x="22050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72" name="Line 674"/>
              <p:cNvSpPr>
                <a:spLocks noChangeShapeType="1"/>
              </p:cNvSpPr>
              <p:nvPr/>
            </p:nvSpPr>
            <p:spPr bwMode="auto">
              <a:xfrm flipV="1">
                <a:off x="22066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73" name="Line 675"/>
              <p:cNvSpPr>
                <a:spLocks noChangeShapeType="1"/>
              </p:cNvSpPr>
              <p:nvPr/>
            </p:nvSpPr>
            <p:spPr bwMode="auto">
              <a:xfrm flipV="1">
                <a:off x="220821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74" name="Line 676"/>
              <p:cNvSpPr>
                <a:spLocks noChangeShapeType="1"/>
              </p:cNvSpPr>
              <p:nvPr/>
            </p:nvSpPr>
            <p:spPr bwMode="auto">
              <a:xfrm flipV="1">
                <a:off x="22098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75" name="Line 677"/>
              <p:cNvSpPr>
                <a:spLocks noChangeShapeType="1"/>
              </p:cNvSpPr>
              <p:nvPr/>
            </p:nvSpPr>
            <p:spPr bwMode="auto">
              <a:xfrm flipV="1">
                <a:off x="221138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76" name="Line 678"/>
              <p:cNvSpPr>
                <a:spLocks noChangeShapeType="1"/>
              </p:cNvSpPr>
              <p:nvPr/>
            </p:nvSpPr>
            <p:spPr bwMode="auto">
              <a:xfrm flipV="1">
                <a:off x="2214564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77" name="Line 679"/>
              <p:cNvSpPr>
                <a:spLocks noChangeShapeType="1"/>
              </p:cNvSpPr>
              <p:nvPr/>
            </p:nvSpPr>
            <p:spPr bwMode="auto">
              <a:xfrm flipV="1">
                <a:off x="2214564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78" name="Line 680"/>
              <p:cNvSpPr>
                <a:spLocks noChangeShapeType="1"/>
              </p:cNvSpPr>
              <p:nvPr/>
            </p:nvSpPr>
            <p:spPr bwMode="auto">
              <a:xfrm flipV="1">
                <a:off x="22161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79" name="Line 681"/>
              <p:cNvSpPr>
                <a:spLocks noChangeShapeType="1"/>
              </p:cNvSpPr>
              <p:nvPr/>
            </p:nvSpPr>
            <p:spPr bwMode="auto">
              <a:xfrm flipV="1">
                <a:off x="22193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80" name="Line 682"/>
              <p:cNvSpPr>
                <a:spLocks noChangeShapeType="1"/>
              </p:cNvSpPr>
              <p:nvPr/>
            </p:nvSpPr>
            <p:spPr bwMode="auto">
              <a:xfrm flipV="1">
                <a:off x="222091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81" name="Line 683"/>
              <p:cNvSpPr>
                <a:spLocks noChangeShapeType="1"/>
              </p:cNvSpPr>
              <p:nvPr/>
            </p:nvSpPr>
            <p:spPr bwMode="auto">
              <a:xfrm flipV="1">
                <a:off x="22209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82" name="Line 684"/>
              <p:cNvSpPr>
                <a:spLocks noChangeShapeType="1"/>
              </p:cNvSpPr>
              <p:nvPr/>
            </p:nvSpPr>
            <p:spPr bwMode="auto">
              <a:xfrm flipV="1">
                <a:off x="222408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83" name="Line 685"/>
              <p:cNvSpPr>
                <a:spLocks noChangeShapeType="1"/>
              </p:cNvSpPr>
              <p:nvPr/>
            </p:nvSpPr>
            <p:spPr bwMode="auto">
              <a:xfrm flipV="1">
                <a:off x="222726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84" name="Line 686"/>
              <p:cNvSpPr>
                <a:spLocks noChangeShapeType="1"/>
              </p:cNvSpPr>
              <p:nvPr/>
            </p:nvSpPr>
            <p:spPr bwMode="auto">
              <a:xfrm flipV="1">
                <a:off x="22272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85" name="Line 687"/>
              <p:cNvSpPr>
                <a:spLocks noChangeShapeType="1"/>
              </p:cNvSpPr>
              <p:nvPr/>
            </p:nvSpPr>
            <p:spPr bwMode="auto">
              <a:xfrm flipV="1">
                <a:off x="223043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86" name="Line 688"/>
              <p:cNvSpPr>
                <a:spLocks noChangeShapeType="1"/>
              </p:cNvSpPr>
              <p:nvPr/>
            </p:nvSpPr>
            <p:spPr bwMode="auto">
              <a:xfrm flipV="1">
                <a:off x="223043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87" name="Line 689"/>
              <p:cNvSpPr>
                <a:spLocks noChangeShapeType="1"/>
              </p:cNvSpPr>
              <p:nvPr/>
            </p:nvSpPr>
            <p:spPr bwMode="auto">
              <a:xfrm flipV="1">
                <a:off x="22320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88" name="Line 690"/>
              <p:cNvSpPr>
                <a:spLocks noChangeShapeType="1"/>
              </p:cNvSpPr>
              <p:nvPr/>
            </p:nvSpPr>
            <p:spPr bwMode="auto">
              <a:xfrm flipV="1">
                <a:off x="223361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89" name="Line 691"/>
              <p:cNvSpPr>
                <a:spLocks noChangeShapeType="1"/>
              </p:cNvSpPr>
              <p:nvPr/>
            </p:nvSpPr>
            <p:spPr bwMode="auto">
              <a:xfrm flipV="1">
                <a:off x="22367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90" name="Line 692"/>
              <p:cNvSpPr>
                <a:spLocks noChangeShapeType="1"/>
              </p:cNvSpPr>
              <p:nvPr/>
            </p:nvSpPr>
            <p:spPr bwMode="auto">
              <a:xfrm flipV="1">
                <a:off x="22367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91" name="Line 693"/>
              <p:cNvSpPr>
                <a:spLocks noChangeShapeType="1"/>
              </p:cNvSpPr>
              <p:nvPr/>
            </p:nvSpPr>
            <p:spPr bwMode="auto">
              <a:xfrm flipV="1">
                <a:off x="22383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92" name="Line 694"/>
              <p:cNvSpPr>
                <a:spLocks noChangeShapeType="1"/>
              </p:cNvSpPr>
              <p:nvPr/>
            </p:nvSpPr>
            <p:spPr bwMode="auto">
              <a:xfrm flipV="1">
                <a:off x="22415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93" name="Line 695"/>
              <p:cNvSpPr>
                <a:spLocks noChangeShapeType="1"/>
              </p:cNvSpPr>
              <p:nvPr/>
            </p:nvSpPr>
            <p:spPr bwMode="auto">
              <a:xfrm flipV="1">
                <a:off x="22447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94" name="Line 696"/>
              <p:cNvSpPr>
                <a:spLocks noChangeShapeType="1"/>
              </p:cNvSpPr>
              <p:nvPr/>
            </p:nvSpPr>
            <p:spPr bwMode="auto">
              <a:xfrm flipV="1">
                <a:off x="2249489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95" name="Line 697"/>
              <p:cNvSpPr>
                <a:spLocks noChangeShapeType="1"/>
              </p:cNvSpPr>
              <p:nvPr/>
            </p:nvSpPr>
            <p:spPr bwMode="auto">
              <a:xfrm flipV="1">
                <a:off x="22494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96" name="Line 698"/>
              <p:cNvSpPr>
                <a:spLocks noChangeShapeType="1"/>
              </p:cNvSpPr>
              <p:nvPr/>
            </p:nvSpPr>
            <p:spPr bwMode="auto">
              <a:xfrm flipV="1">
                <a:off x="225583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97" name="Line 699"/>
              <p:cNvSpPr>
                <a:spLocks noChangeShapeType="1"/>
              </p:cNvSpPr>
              <p:nvPr/>
            </p:nvSpPr>
            <p:spPr bwMode="auto">
              <a:xfrm flipV="1">
                <a:off x="225583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98" name="Line 700"/>
              <p:cNvSpPr>
                <a:spLocks noChangeShapeType="1"/>
              </p:cNvSpPr>
              <p:nvPr/>
            </p:nvSpPr>
            <p:spPr bwMode="auto">
              <a:xfrm flipV="1">
                <a:off x="22574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99" name="Line 701"/>
              <p:cNvSpPr>
                <a:spLocks noChangeShapeType="1"/>
              </p:cNvSpPr>
              <p:nvPr/>
            </p:nvSpPr>
            <p:spPr bwMode="auto">
              <a:xfrm flipV="1">
                <a:off x="225901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00" name="Line 702"/>
              <p:cNvSpPr>
                <a:spLocks noChangeShapeType="1"/>
              </p:cNvSpPr>
              <p:nvPr/>
            </p:nvSpPr>
            <p:spPr bwMode="auto">
              <a:xfrm flipV="1">
                <a:off x="22621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01" name="Line 703"/>
              <p:cNvSpPr>
                <a:spLocks noChangeShapeType="1"/>
              </p:cNvSpPr>
              <p:nvPr/>
            </p:nvSpPr>
            <p:spPr bwMode="auto">
              <a:xfrm flipV="1">
                <a:off x="226853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02" name="Line 704"/>
              <p:cNvSpPr>
                <a:spLocks noChangeShapeType="1"/>
              </p:cNvSpPr>
              <p:nvPr/>
            </p:nvSpPr>
            <p:spPr bwMode="auto">
              <a:xfrm flipV="1">
                <a:off x="227012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03" name="Line 705"/>
              <p:cNvSpPr>
                <a:spLocks noChangeShapeType="1"/>
              </p:cNvSpPr>
              <p:nvPr/>
            </p:nvSpPr>
            <p:spPr bwMode="auto">
              <a:xfrm flipV="1">
                <a:off x="22780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04" name="Line 706"/>
              <p:cNvSpPr>
                <a:spLocks noChangeShapeType="1"/>
              </p:cNvSpPr>
              <p:nvPr/>
            </p:nvSpPr>
            <p:spPr bwMode="auto">
              <a:xfrm flipV="1">
                <a:off x="228282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05" name="Line 707"/>
              <p:cNvSpPr>
                <a:spLocks noChangeShapeType="1"/>
              </p:cNvSpPr>
              <p:nvPr/>
            </p:nvSpPr>
            <p:spPr bwMode="auto">
              <a:xfrm flipV="1">
                <a:off x="22860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06" name="Line 708"/>
              <p:cNvSpPr>
                <a:spLocks noChangeShapeType="1"/>
              </p:cNvSpPr>
              <p:nvPr/>
            </p:nvSpPr>
            <p:spPr bwMode="auto">
              <a:xfrm flipV="1">
                <a:off x="22955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07" name="Line 709"/>
              <p:cNvSpPr>
                <a:spLocks noChangeShapeType="1"/>
              </p:cNvSpPr>
              <p:nvPr/>
            </p:nvSpPr>
            <p:spPr bwMode="auto">
              <a:xfrm flipV="1">
                <a:off x="22971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08" name="Line 710"/>
              <p:cNvSpPr>
                <a:spLocks noChangeShapeType="1"/>
              </p:cNvSpPr>
              <p:nvPr/>
            </p:nvSpPr>
            <p:spPr bwMode="auto">
              <a:xfrm flipV="1">
                <a:off x="230028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09" name="Line 711"/>
              <p:cNvSpPr>
                <a:spLocks noChangeShapeType="1"/>
              </p:cNvSpPr>
              <p:nvPr/>
            </p:nvSpPr>
            <p:spPr bwMode="auto">
              <a:xfrm flipV="1">
                <a:off x="23034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10" name="Line 712"/>
              <p:cNvSpPr>
                <a:spLocks noChangeShapeType="1"/>
              </p:cNvSpPr>
              <p:nvPr/>
            </p:nvSpPr>
            <p:spPr bwMode="auto">
              <a:xfrm flipV="1">
                <a:off x="23066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11" name="Line 713"/>
              <p:cNvSpPr>
                <a:spLocks noChangeShapeType="1"/>
              </p:cNvSpPr>
              <p:nvPr/>
            </p:nvSpPr>
            <p:spPr bwMode="auto">
              <a:xfrm flipV="1">
                <a:off x="230822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12" name="Line 714"/>
              <p:cNvSpPr>
                <a:spLocks noChangeShapeType="1"/>
              </p:cNvSpPr>
              <p:nvPr/>
            </p:nvSpPr>
            <p:spPr bwMode="auto">
              <a:xfrm flipV="1">
                <a:off x="2309814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13" name="Line 715"/>
              <p:cNvSpPr>
                <a:spLocks noChangeShapeType="1"/>
              </p:cNvSpPr>
              <p:nvPr/>
            </p:nvSpPr>
            <p:spPr bwMode="auto">
              <a:xfrm flipV="1">
                <a:off x="23114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14" name="Line 716"/>
              <p:cNvSpPr>
                <a:spLocks noChangeShapeType="1"/>
              </p:cNvSpPr>
              <p:nvPr/>
            </p:nvSpPr>
            <p:spPr bwMode="auto">
              <a:xfrm flipV="1">
                <a:off x="23129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15" name="Line 717"/>
              <p:cNvSpPr>
                <a:spLocks noChangeShapeType="1"/>
              </p:cNvSpPr>
              <p:nvPr/>
            </p:nvSpPr>
            <p:spPr bwMode="auto">
              <a:xfrm flipV="1">
                <a:off x="23145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16" name="Line 718"/>
              <p:cNvSpPr>
                <a:spLocks noChangeShapeType="1"/>
              </p:cNvSpPr>
              <p:nvPr/>
            </p:nvSpPr>
            <p:spPr bwMode="auto">
              <a:xfrm flipV="1">
                <a:off x="23209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17" name="Line 719"/>
              <p:cNvSpPr>
                <a:spLocks noChangeShapeType="1"/>
              </p:cNvSpPr>
              <p:nvPr/>
            </p:nvSpPr>
            <p:spPr bwMode="auto">
              <a:xfrm flipV="1">
                <a:off x="232886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18" name="Line 720"/>
              <p:cNvSpPr>
                <a:spLocks noChangeShapeType="1"/>
              </p:cNvSpPr>
              <p:nvPr/>
            </p:nvSpPr>
            <p:spPr bwMode="auto">
              <a:xfrm flipV="1">
                <a:off x="233203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19" name="Line 721"/>
              <p:cNvSpPr>
                <a:spLocks noChangeShapeType="1"/>
              </p:cNvSpPr>
              <p:nvPr/>
            </p:nvSpPr>
            <p:spPr bwMode="auto">
              <a:xfrm flipV="1">
                <a:off x="23336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20" name="Line 722"/>
              <p:cNvSpPr>
                <a:spLocks noChangeShapeType="1"/>
              </p:cNvSpPr>
              <p:nvPr/>
            </p:nvSpPr>
            <p:spPr bwMode="auto">
              <a:xfrm flipV="1">
                <a:off x="233521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21" name="Line 723"/>
              <p:cNvSpPr>
                <a:spLocks noChangeShapeType="1"/>
              </p:cNvSpPr>
              <p:nvPr/>
            </p:nvSpPr>
            <p:spPr bwMode="auto">
              <a:xfrm flipV="1">
                <a:off x="23368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22" name="Line 724"/>
              <p:cNvSpPr>
                <a:spLocks noChangeShapeType="1"/>
              </p:cNvSpPr>
              <p:nvPr/>
            </p:nvSpPr>
            <p:spPr bwMode="auto">
              <a:xfrm flipV="1">
                <a:off x="23431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23" name="Line 725"/>
              <p:cNvSpPr>
                <a:spLocks noChangeShapeType="1"/>
              </p:cNvSpPr>
              <p:nvPr/>
            </p:nvSpPr>
            <p:spPr bwMode="auto">
              <a:xfrm flipV="1">
                <a:off x="234473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24" name="Line 726"/>
              <p:cNvSpPr>
                <a:spLocks noChangeShapeType="1"/>
              </p:cNvSpPr>
              <p:nvPr/>
            </p:nvSpPr>
            <p:spPr bwMode="auto">
              <a:xfrm flipV="1">
                <a:off x="23463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25" name="Line 727"/>
              <p:cNvSpPr>
                <a:spLocks noChangeShapeType="1"/>
              </p:cNvSpPr>
              <p:nvPr/>
            </p:nvSpPr>
            <p:spPr bwMode="auto">
              <a:xfrm flipV="1">
                <a:off x="23495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26" name="Line 728"/>
              <p:cNvSpPr>
                <a:spLocks noChangeShapeType="1"/>
              </p:cNvSpPr>
              <p:nvPr/>
            </p:nvSpPr>
            <p:spPr bwMode="auto">
              <a:xfrm flipV="1">
                <a:off x="235426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27" name="Line 729"/>
              <p:cNvSpPr>
                <a:spLocks noChangeShapeType="1"/>
              </p:cNvSpPr>
              <p:nvPr/>
            </p:nvSpPr>
            <p:spPr bwMode="auto">
              <a:xfrm flipV="1">
                <a:off x="23574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28" name="Line 730"/>
              <p:cNvSpPr>
                <a:spLocks noChangeShapeType="1"/>
              </p:cNvSpPr>
              <p:nvPr/>
            </p:nvSpPr>
            <p:spPr bwMode="auto">
              <a:xfrm flipV="1">
                <a:off x="2359026" y="3341688"/>
                <a:ext cx="0" cy="285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29" name="Line 731"/>
              <p:cNvSpPr>
                <a:spLocks noChangeShapeType="1"/>
              </p:cNvSpPr>
              <p:nvPr/>
            </p:nvSpPr>
            <p:spPr bwMode="auto">
              <a:xfrm flipV="1">
                <a:off x="2359026" y="3354388"/>
                <a:ext cx="0" cy="158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30" name="Line 732"/>
              <p:cNvSpPr>
                <a:spLocks noChangeShapeType="1"/>
              </p:cNvSpPr>
              <p:nvPr/>
            </p:nvSpPr>
            <p:spPr bwMode="auto">
              <a:xfrm flipV="1">
                <a:off x="23606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31" name="Line 733"/>
              <p:cNvSpPr>
                <a:spLocks noChangeShapeType="1"/>
              </p:cNvSpPr>
              <p:nvPr/>
            </p:nvSpPr>
            <p:spPr bwMode="auto">
              <a:xfrm flipV="1">
                <a:off x="23622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32" name="Line 734"/>
              <p:cNvSpPr>
                <a:spLocks noChangeShapeType="1"/>
              </p:cNvSpPr>
              <p:nvPr/>
            </p:nvSpPr>
            <p:spPr bwMode="auto">
              <a:xfrm flipV="1">
                <a:off x="236378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33" name="Line 735"/>
              <p:cNvSpPr>
                <a:spLocks noChangeShapeType="1"/>
              </p:cNvSpPr>
              <p:nvPr/>
            </p:nvSpPr>
            <p:spPr bwMode="auto">
              <a:xfrm flipV="1">
                <a:off x="23653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34" name="Line 736"/>
              <p:cNvSpPr>
                <a:spLocks noChangeShapeType="1"/>
              </p:cNvSpPr>
              <p:nvPr/>
            </p:nvSpPr>
            <p:spPr bwMode="auto">
              <a:xfrm flipV="1">
                <a:off x="2366964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35" name="Line 737"/>
              <p:cNvSpPr>
                <a:spLocks noChangeShapeType="1"/>
              </p:cNvSpPr>
              <p:nvPr/>
            </p:nvSpPr>
            <p:spPr bwMode="auto">
              <a:xfrm flipV="1">
                <a:off x="237013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36" name="Line 738"/>
              <p:cNvSpPr>
                <a:spLocks noChangeShapeType="1"/>
              </p:cNvSpPr>
              <p:nvPr/>
            </p:nvSpPr>
            <p:spPr bwMode="auto">
              <a:xfrm flipV="1">
                <a:off x="237331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37" name="Line 739"/>
              <p:cNvSpPr>
                <a:spLocks noChangeShapeType="1"/>
              </p:cNvSpPr>
              <p:nvPr/>
            </p:nvSpPr>
            <p:spPr bwMode="auto">
              <a:xfrm flipV="1">
                <a:off x="2373314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38" name="Line 740"/>
              <p:cNvSpPr>
                <a:spLocks noChangeShapeType="1"/>
              </p:cNvSpPr>
              <p:nvPr/>
            </p:nvSpPr>
            <p:spPr bwMode="auto">
              <a:xfrm flipV="1">
                <a:off x="237648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39" name="Line 741"/>
              <p:cNvSpPr>
                <a:spLocks noChangeShapeType="1"/>
              </p:cNvSpPr>
              <p:nvPr/>
            </p:nvSpPr>
            <p:spPr bwMode="auto">
              <a:xfrm flipV="1">
                <a:off x="23780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40" name="Line 742"/>
              <p:cNvSpPr>
                <a:spLocks noChangeShapeType="1"/>
              </p:cNvSpPr>
              <p:nvPr/>
            </p:nvSpPr>
            <p:spPr bwMode="auto">
              <a:xfrm flipV="1">
                <a:off x="23796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41" name="Line 743"/>
              <p:cNvSpPr>
                <a:spLocks noChangeShapeType="1"/>
              </p:cNvSpPr>
              <p:nvPr/>
            </p:nvSpPr>
            <p:spPr bwMode="auto">
              <a:xfrm flipV="1">
                <a:off x="23812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42" name="Line 744"/>
              <p:cNvSpPr>
                <a:spLocks noChangeShapeType="1"/>
              </p:cNvSpPr>
              <p:nvPr/>
            </p:nvSpPr>
            <p:spPr bwMode="auto">
              <a:xfrm flipV="1">
                <a:off x="23812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43" name="Line 745"/>
              <p:cNvSpPr>
                <a:spLocks noChangeShapeType="1"/>
              </p:cNvSpPr>
              <p:nvPr/>
            </p:nvSpPr>
            <p:spPr bwMode="auto">
              <a:xfrm flipV="1">
                <a:off x="23844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44" name="Line 746"/>
              <p:cNvSpPr>
                <a:spLocks noChangeShapeType="1"/>
              </p:cNvSpPr>
              <p:nvPr/>
            </p:nvSpPr>
            <p:spPr bwMode="auto">
              <a:xfrm flipV="1">
                <a:off x="23844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45" name="Line 747"/>
              <p:cNvSpPr>
                <a:spLocks noChangeShapeType="1"/>
              </p:cNvSpPr>
              <p:nvPr/>
            </p:nvSpPr>
            <p:spPr bwMode="auto">
              <a:xfrm flipV="1">
                <a:off x="23860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46" name="Line 748"/>
              <p:cNvSpPr>
                <a:spLocks noChangeShapeType="1"/>
              </p:cNvSpPr>
              <p:nvPr/>
            </p:nvSpPr>
            <p:spPr bwMode="auto">
              <a:xfrm flipV="1">
                <a:off x="23876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47" name="Line 749"/>
              <p:cNvSpPr>
                <a:spLocks noChangeShapeType="1"/>
              </p:cNvSpPr>
              <p:nvPr/>
            </p:nvSpPr>
            <p:spPr bwMode="auto">
              <a:xfrm flipV="1">
                <a:off x="239077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48" name="Line 750"/>
              <p:cNvSpPr>
                <a:spLocks noChangeShapeType="1"/>
              </p:cNvSpPr>
              <p:nvPr/>
            </p:nvSpPr>
            <p:spPr bwMode="auto">
              <a:xfrm flipV="1">
                <a:off x="239553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49" name="Line 751"/>
              <p:cNvSpPr>
                <a:spLocks noChangeShapeType="1"/>
              </p:cNvSpPr>
              <p:nvPr/>
            </p:nvSpPr>
            <p:spPr bwMode="auto">
              <a:xfrm flipV="1">
                <a:off x="23971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50" name="Line 752"/>
              <p:cNvSpPr>
                <a:spLocks noChangeShapeType="1"/>
              </p:cNvSpPr>
              <p:nvPr/>
            </p:nvSpPr>
            <p:spPr bwMode="auto">
              <a:xfrm flipV="1">
                <a:off x="23987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51" name="Line 753"/>
              <p:cNvSpPr>
                <a:spLocks noChangeShapeType="1"/>
              </p:cNvSpPr>
              <p:nvPr/>
            </p:nvSpPr>
            <p:spPr bwMode="auto">
              <a:xfrm flipV="1">
                <a:off x="240506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52" name="Line 754"/>
              <p:cNvSpPr>
                <a:spLocks noChangeShapeType="1"/>
              </p:cNvSpPr>
              <p:nvPr/>
            </p:nvSpPr>
            <p:spPr bwMode="auto">
              <a:xfrm flipV="1">
                <a:off x="24066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53" name="Line 755"/>
              <p:cNvSpPr>
                <a:spLocks noChangeShapeType="1"/>
              </p:cNvSpPr>
              <p:nvPr/>
            </p:nvSpPr>
            <p:spPr bwMode="auto">
              <a:xfrm flipV="1">
                <a:off x="2409826" y="3343275"/>
                <a:ext cx="0" cy="269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54" name="Line 756"/>
              <p:cNvSpPr>
                <a:spLocks noChangeShapeType="1"/>
              </p:cNvSpPr>
              <p:nvPr/>
            </p:nvSpPr>
            <p:spPr bwMode="auto">
              <a:xfrm flipV="1">
                <a:off x="2409826" y="3249613"/>
                <a:ext cx="0" cy="1206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55" name="Line 757"/>
              <p:cNvSpPr>
                <a:spLocks noChangeShapeType="1"/>
              </p:cNvSpPr>
              <p:nvPr/>
            </p:nvSpPr>
            <p:spPr bwMode="auto">
              <a:xfrm flipV="1">
                <a:off x="2411414" y="3235325"/>
                <a:ext cx="0" cy="134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56" name="Line 758"/>
              <p:cNvSpPr>
                <a:spLocks noChangeShapeType="1"/>
              </p:cNvSpPr>
              <p:nvPr/>
            </p:nvSpPr>
            <p:spPr bwMode="auto">
              <a:xfrm flipV="1">
                <a:off x="241458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57" name="Line 759"/>
              <p:cNvSpPr>
                <a:spLocks noChangeShapeType="1"/>
              </p:cNvSpPr>
              <p:nvPr/>
            </p:nvSpPr>
            <p:spPr bwMode="auto">
              <a:xfrm flipV="1">
                <a:off x="24161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58" name="Line 760"/>
              <p:cNvSpPr>
                <a:spLocks noChangeShapeType="1"/>
              </p:cNvSpPr>
              <p:nvPr/>
            </p:nvSpPr>
            <p:spPr bwMode="auto">
              <a:xfrm flipV="1">
                <a:off x="241776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59" name="Line 761"/>
              <p:cNvSpPr>
                <a:spLocks noChangeShapeType="1"/>
              </p:cNvSpPr>
              <p:nvPr/>
            </p:nvSpPr>
            <p:spPr bwMode="auto">
              <a:xfrm flipV="1">
                <a:off x="2422526" y="3351213"/>
                <a:ext cx="0" cy="190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60" name="Line 762"/>
              <p:cNvSpPr>
                <a:spLocks noChangeShapeType="1"/>
              </p:cNvSpPr>
              <p:nvPr/>
            </p:nvSpPr>
            <p:spPr bwMode="auto">
              <a:xfrm flipV="1">
                <a:off x="24225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61" name="Line 763"/>
              <p:cNvSpPr>
                <a:spLocks noChangeShapeType="1"/>
              </p:cNvSpPr>
              <p:nvPr/>
            </p:nvSpPr>
            <p:spPr bwMode="auto">
              <a:xfrm flipV="1">
                <a:off x="2424114" y="3355975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62" name="Line 764"/>
              <p:cNvSpPr>
                <a:spLocks noChangeShapeType="1"/>
              </p:cNvSpPr>
              <p:nvPr/>
            </p:nvSpPr>
            <p:spPr bwMode="auto">
              <a:xfrm flipV="1">
                <a:off x="242411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63" name="Line 765"/>
              <p:cNvSpPr>
                <a:spLocks noChangeShapeType="1"/>
              </p:cNvSpPr>
              <p:nvPr/>
            </p:nvSpPr>
            <p:spPr bwMode="auto">
              <a:xfrm flipV="1">
                <a:off x="24257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64" name="Line 766"/>
              <p:cNvSpPr>
                <a:spLocks noChangeShapeType="1"/>
              </p:cNvSpPr>
              <p:nvPr/>
            </p:nvSpPr>
            <p:spPr bwMode="auto">
              <a:xfrm flipV="1">
                <a:off x="24257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65" name="Line 767"/>
              <p:cNvSpPr>
                <a:spLocks noChangeShapeType="1"/>
              </p:cNvSpPr>
              <p:nvPr/>
            </p:nvSpPr>
            <p:spPr bwMode="auto">
              <a:xfrm flipV="1">
                <a:off x="242728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66" name="Line 768"/>
              <p:cNvSpPr>
                <a:spLocks noChangeShapeType="1"/>
              </p:cNvSpPr>
              <p:nvPr/>
            </p:nvSpPr>
            <p:spPr bwMode="auto">
              <a:xfrm flipV="1">
                <a:off x="2430464" y="3349625"/>
                <a:ext cx="0" cy="206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67" name="Line 769"/>
              <p:cNvSpPr>
                <a:spLocks noChangeShapeType="1"/>
              </p:cNvSpPr>
              <p:nvPr/>
            </p:nvSpPr>
            <p:spPr bwMode="auto">
              <a:xfrm flipV="1">
                <a:off x="243046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68" name="Line 770"/>
              <p:cNvSpPr>
                <a:spLocks noChangeShapeType="1"/>
              </p:cNvSpPr>
              <p:nvPr/>
            </p:nvSpPr>
            <p:spPr bwMode="auto">
              <a:xfrm flipV="1">
                <a:off x="2433639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69" name="Line 771"/>
              <p:cNvSpPr>
                <a:spLocks noChangeShapeType="1"/>
              </p:cNvSpPr>
              <p:nvPr/>
            </p:nvSpPr>
            <p:spPr bwMode="auto">
              <a:xfrm flipV="1">
                <a:off x="24336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70" name="Line 772"/>
              <p:cNvSpPr>
                <a:spLocks noChangeShapeType="1"/>
              </p:cNvSpPr>
              <p:nvPr/>
            </p:nvSpPr>
            <p:spPr bwMode="auto">
              <a:xfrm flipV="1">
                <a:off x="24352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71" name="Line 773"/>
              <p:cNvSpPr>
                <a:spLocks noChangeShapeType="1"/>
              </p:cNvSpPr>
              <p:nvPr/>
            </p:nvSpPr>
            <p:spPr bwMode="auto">
              <a:xfrm flipV="1">
                <a:off x="24368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72" name="Line 774"/>
              <p:cNvSpPr>
                <a:spLocks noChangeShapeType="1"/>
              </p:cNvSpPr>
              <p:nvPr/>
            </p:nvSpPr>
            <p:spPr bwMode="auto">
              <a:xfrm flipV="1">
                <a:off x="24384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73" name="Line 775"/>
              <p:cNvSpPr>
                <a:spLocks noChangeShapeType="1"/>
              </p:cNvSpPr>
              <p:nvPr/>
            </p:nvSpPr>
            <p:spPr bwMode="auto">
              <a:xfrm flipV="1">
                <a:off x="243840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74" name="Line 776"/>
              <p:cNvSpPr>
                <a:spLocks noChangeShapeType="1"/>
              </p:cNvSpPr>
              <p:nvPr/>
            </p:nvSpPr>
            <p:spPr bwMode="auto">
              <a:xfrm flipV="1">
                <a:off x="24384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75" name="Line 777"/>
              <p:cNvSpPr>
                <a:spLocks noChangeShapeType="1"/>
              </p:cNvSpPr>
              <p:nvPr/>
            </p:nvSpPr>
            <p:spPr bwMode="auto">
              <a:xfrm flipV="1">
                <a:off x="243998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76" name="Line 778"/>
              <p:cNvSpPr>
                <a:spLocks noChangeShapeType="1"/>
              </p:cNvSpPr>
              <p:nvPr/>
            </p:nvSpPr>
            <p:spPr bwMode="auto">
              <a:xfrm flipV="1">
                <a:off x="24431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77" name="Line 779"/>
              <p:cNvSpPr>
                <a:spLocks noChangeShapeType="1"/>
              </p:cNvSpPr>
              <p:nvPr/>
            </p:nvSpPr>
            <p:spPr bwMode="auto">
              <a:xfrm flipV="1">
                <a:off x="2443164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78" name="Line 780"/>
              <p:cNvSpPr>
                <a:spLocks noChangeShapeType="1"/>
              </p:cNvSpPr>
              <p:nvPr/>
            </p:nvSpPr>
            <p:spPr bwMode="auto">
              <a:xfrm flipV="1">
                <a:off x="24447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79" name="Line 781"/>
              <p:cNvSpPr>
                <a:spLocks noChangeShapeType="1"/>
              </p:cNvSpPr>
              <p:nvPr/>
            </p:nvSpPr>
            <p:spPr bwMode="auto">
              <a:xfrm flipV="1">
                <a:off x="244633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80" name="Line 782"/>
              <p:cNvSpPr>
                <a:spLocks noChangeShapeType="1"/>
              </p:cNvSpPr>
              <p:nvPr/>
            </p:nvSpPr>
            <p:spPr bwMode="auto">
              <a:xfrm flipV="1">
                <a:off x="2449514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81" name="Line 783"/>
              <p:cNvSpPr>
                <a:spLocks noChangeShapeType="1"/>
              </p:cNvSpPr>
              <p:nvPr/>
            </p:nvSpPr>
            <p:spPr bwMode="auto">
              <a:xfrm flipV="1">
                <a:off x="2452689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82" name="Line 784"/>
              <p:cNvSpPr>
                <a:spLocks noChangeShapeType="1"/>
              </p:cNvSpPr>
              <p:nvPr/>
            </p:nvSpPr>
            <p:spPr bwMode="auto">
              <a:xfrm flipV="1">
                <a:off x="24526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83" name="Line 785"/>
              <p:cNvSpPr>
                <a:spLocks noChangeShapeType="1"/>
              </p:cNvSpPr>
              <p:nvPr/>
            </p:nvSpPr>
            <p:spPr bwMode="auto">
              <a:xfrm flipV="1">
                <a:off x="245427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84" name="Line 786"/>
              <p:cNvSpPr>
                <a:spLocks noChangeShapeType="1"/>
              </p:cNvSpPr>
              <p:nvPr/>
            </p:nvSpPr>
            <p:spPr bwMode="auto">
              <a:xfrm flipV="1">
                <a:off x="245745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85" name="Line 787"/>
              <p:cNvSpPr>
                <a:spLocks noChangeShapeType="1"/>
              </p:cNvSpPr>
              <p:nvPr/>
            </p:nvSpPr>
            <p:spPr bwMode="auto">
              <a:xfrm flipV="1">
                <a:off x="24574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86" name="Line 788"/>
              <p:cNvSpPr>
                <a:spLocks noChangeShapeType="1"/>
              </p:cNvSpPr>
              <p:nvPr/>
            </p:nvSpPr>
            <p:spPr bwMode="auto">
              <a:xfrm flipV="1">
                <a:off x="24590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87" name="Line 789"/>
              <p:cNvSpPr>
                <a:spLocks noChangeShapeType="1"/>
              </p:cNvSpPr>
              <p:nvPr/>
            </p:nvSpPr>
            <p:spPr bwMode="auto">
              <a:xfrm flipV="1">
                <a:off x="24606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88" name="Line 790"/>
              <p:cNvSpPr>
                <a:spLocks noChangeShapeType="1"/>
              </p:cNvSpPr>
              <p:nvPr/>
            </p:nvSpPr>
            <p:spPr bwMode="auto">
              <a:xfrm flipV="1">
                <a:off x="2462214" y="3355975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89" name="Line 791"/>
              <p:cNvSpPr>
                <a:spLocks noChangeShapeType="1"/>
              </p:cNvSpPr>
              <p:nvPr/>
            </p:nvSpPr>
            <p:spPr bwMode="auto">
              <a:xfrm flipV="1">
                <a:off x="2462214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90" name="Line 792"/>
              <p:cNvSpPr>
                <a:spLocks noChangeShapeType="1"/>
              </p:cNvSpPr>
              <p:nvPr/>
            </p:nvSpPr>
            <p:spPr bwMode="auto">
              <a:xfrm flipV="1">
                <a:off x="246380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91" name="Line 793"/>
              <p:cNvSpPr>
                <a:spLocks noChangeShapeType="1"/>
              </p:cNvSpPr>
              <p:nvPr/>
            </p:nvSpPr>
            <p:spPr bwMode="auto">
              <a:xfrm flipV="1">
                <a:off x="2465389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92" name="Line 794"/>
              <p:cNvSpPr>
                <a:spLocks noChangeShapeType="1"/>
              </p:cNvSpPr>
              <p:nvPr/>
            </p:nvSpPr>
            <p:spPr bwMode="auto">
              <a:xfrm flipV="1">
                <a:off x="247015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93" name="Line 795"/>
              <p:cNvSpPr>
                <a:spLocks noChangeShapeType="1"/>
              </p:cNvSpPr>
              <p:nvPr/>
            </p:nvSpPr>
            <p:spPr bwMode="auto">
              <a:xfrm flipV="1">
                <a:off x="24717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94" name="Line 796"/>
              <p:cNvSpPr>
                <a:spLocks noChangeShapeType="1"/>
              </p:cNvSpPr>
              <p:nvPr/>
            </p:nvSpPr>
            <p:spPr bwMode="auto">
              <a:xfrm flipV="1">
                <a:off x="24733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95" name="Line 797"/>
              <p:cNvSpPr>
                <a:spLocks noChangeShapeType="1"/>
              </p:cNvSpPr>
              <p:nvPr/>
            </p:nvSpPr>
            <p:spPr bwMode="auto">
              <a:xfrm flipV="1">
                <a:off x="24733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96" name="Line 798"/>
              <p:cNvSpPr>
                <a:spLocks noChangeShapeType="1"/>
              </p:cNvSpPr>
              <p:nvPr/>
            </p:nvSpPr>
            <p:spPr bwMode="auto">
              <a:xfrm flipV="1">
                <a:off x="2474914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97" name="Line 799"/>
              <p:cNvSpPr>
                <a:spLocks noChangeShapeType="1"/>
              </p:cNvSpPr>
              <p:nvPr/>
            </p:nvSpPr>
            <p:spPr bwMode="auto">
              <a:xfrm flipV="1">
                <a:off x="24765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98" name="Line 800"/>
              <p:cNvSpPr>
                <a:spLocks noChangeShapeType="1"/>
              </p:cNvSpPr>
              <p:nvPr/>
            </p:nvSpPr>
            <p:spPr bwMode="auto">
              <a:xfrm flipV="1">
                <a:off x="2478089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99" name="Line 801"/>
              <p:cNvSpPr>
                <a:spLocks noChangeShapeType="1"/>
              </p:cNvSpPr>
              <p:nvPr/>
            </p:nvSpPr>
            <p:spPr bwMode="auto">
              <a:xfrm flipV="1">
                <a:off x="247808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00" name="Line 802"/>
              <p:cNvSpPr>
                <a:spLocks noChangeShapeType="1"/>
              </p:cNvSpPr>
              <p:nvPr/>
            </p:nvSpPr>
            <p:spPr bwMode="auto">
              <a:xfrm flipV="1">
                <a:off x="24796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01" name="Line 803"/>
              <p:cNvSpPr>
                <a:spLocks noChangeShapeType="1"/>
              </p:cNvSpPr>
              <p:nvPr/>
            </p:nvSpPr>
            <p:spPr bwMode="auto">
              <a:xfrm flipV="1">
                <a:off x="2487614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02" name="Line 804"/>
              <p:cNvSpPr>
                <a:spLocks noChangeShapeType="1"/>
              </p:cNvSpPr>
              <p:nvPr/>
            </p:nvSpPr>
            <p:spPr bwMode="auto">
              <a:xfrm flipV="1">
                <a:off x="24907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03" name="Line 805"/>
              <p:cNvSpPr>
                <a:spLocks noChangeShapeType="1"/>
              </p:cNvSpPr>
              <p:nvPr/>
            </p:nvSpPr>
            <p:spPr bwMode="auto">
              <a:xfrm flipV="1">
                <a:off x="24923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04" name="Line 806"/>
              <p:cNvSpPr>
                <a:spLocks noChangeShapeType="1"/>
              </p:cNvSpPr>
              <p:nvPr/>
            </p:nvSpPr>
            <p:spPr bwMode="auto">
              <a:xfrm flipV="1">
                <a:off x="24939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05" name="Line 807"/>
              <p:cNvSpPr>
                <a:spLocks noChangeShapeType="1"/>
              </p:cNvSpPr>
              <p:nvPr/>
            </p:nvSpPr>
            <p:spPr bwMode="auto">
              <a:xfrm flipV="1">
                <a:off x="24955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06" name="Line 809"/>
              <p:cNvSpPr>
                <a:spLocks noChangeShapeType="1"/>
              </p:cNvSpPr>
              <p:nvPr/>
            </p:nvSpPr>
            <p:spPr bwMode="auto">
              <a:xfrm flipV="1">
                <a:off x="2497138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07" name="Line 810"/>
              <p:cNvSpPr>
                <a:spLocks noChangeShapeType="1"/>
              </p:cNvSpPr>
              <p:nvPr/>
            </p:nvSpPr>
            <p:spPr bwMode="auto">
              <a:xfrm flipV="1">
                <a:off x="249872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08" name="Line 811"/>
              <p:cNvSpPr>
                <a:spLocks noChangeShapeType="1"/>
              </p:cNvSpPr>
              <p:nvPr/>
            </p:nvSpPr>
            <p:spPr bwMode="auto">
              <a:xfrm flipV="1">
                <a:off x="250031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09" name="Line 812"/>
              <p:cNvSpPr>
                <a:spLocks noChangeShapeType="1"/>
              </p:cNvSpPr>
              <p:nvPr/>
            </p:nvSpPr>
            <p:spPr bwMode="auto">
              <a:xfrm flipV="1">
                <a:off x="250190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10" name="Line 813"/>
              <p:cNvSpPr>
                <a:spLocks noChangeShapeType="1"/>
              </p:cNvSpPr>
              <p:nvPr/>
            </p:nvSpPr>
            <p:spPr bwMode="auto">
              <a:xfrm flipV="1">
                <a:off x="25066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11" name="Line 814"/>
              <p:cNvSpPr>
                <a:spLocks noChangeShapeType="1"/>
              </p:cNvSpPr>
              <p:nvPr/>
            </p:nvSpPr>
            <p:spPr bwMode="auto">
              <a:xfrm flipV="1">
                <a:off x="25082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12" name="Line 815"/>
              <p:cNvSpPr>
                <a:spLocks noChangeShapeType="1"/>
              </p:cNvSpPr>
              <p:nvPr/>
            </p:nvSpPr>
            <p:spPr bwMode="auto">
              <a:xfrm flipV="1">
                <a:off x="2513013" y="3340101"/>
                <a:ext cx="0" cy="301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13" name="Line 816"/>
              <p:cNvSpPr>
                <a:spLocks noChangeShapeType="1"/>
              </p:cNvSpPr>
              <p:nvPr/>
            </p:nvSpPr>
            <p:spPr bwMode="auto">
              <a:xfrm flipV="1">
                <a:off x="2514601" y="3324226"/>
                <a:ext cx="0" cy="460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14" name="Line 817"/>
              <p:cNvSpPr>
                <a:spLocks noChangeShapeType="1"/>
              </p:cNvSpPr>
              <p:nvPr/>
            </p:nvSpPr>
            <p:spPr bwMode="auto">
              <a:xfrm flipV="1">
                <a:off x="2514601" y="3324226"/>
                <a:ext cx="0" cy="460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15" name="Line 818"/>
              <p:cNvSpPr>
                <a:spLocks noChangeShapeType="1"/>
              </p:cNvSpPr>
              <p:nvPr/>
            </p:nvSpPr>
            <p:spPr bwMode="auto">
              <a:xfrm flipV="1">
                <a:off x="2516188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16" name="Line 819"/>
              <p:cNvSpPr>
                <a:spLocks noChangeShapeType="1"/>
              </p:cNvSpPr>
              <p:nvPr/>
            </p:nvSpPr>
            <p:spPr bwMode="auto">
              <a:xfrm flipV="1">
                <a:off x="251777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17" name="Line 820"/>
              <p:cNvSpPr>
                <a:spLocks noChangeShapeType="1"/>
              </p:cNvSpPr>
              <p:nvPr/>
            </p:nvSpPr>
            <p:spPr bwMode="auto">
              <a:xfrm flipV="1">
                <a:off x="252095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18" name="Line 821"/>
              <p:cNvSpPr>
                <a:spLocks noChangeShapeType="1"/>
              </p:cNvSpPr>
              <p:nvPr/>
            </p:nvSpPr>
            <p:spPr bwMode="auto">
              <a:xfrm flipV="1">
                <a:off x="2522538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19" name="Line 822"/>
              <p:cNvSpPr>
                <a:spLocks noChangeShapeType="1"/>
              </p:cNvSpPr>
              <p:nvPr/>
            </p:nvSpPr>
            <p:spPr bwMode="auto">
              <a:xfrm flipV="1">
                <a:off x="252571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20" name="Line 823"/>
              <p:cNvSpPr>
                <a:spLocks noChangeShapeType="1"/>
              </p:cNvSpPr>
              <p:nvPr/>
            </p:nvSpPr>
            <p:spPr bwMode="auto">
              <a:xfrm flipV="1">
                <a:off x="253365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21" name="Line 824"/>
              <p:cNvSpPr>
                <a:spLocks noChangeShapeType="1"/>
              </p:cNvSpPr>
              <p:nvPr/>
            </p:nvSpPr>
            <p:spPr bwMode="auto">
              <a:xfrm flipV="1">
                <a:off x="2535238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22" name="Line 825"/>
              <p:cNvSpPr>
                <a:spLocks noChangeShapeType="1"/>
              </p:cNvSpPr>
              <p:nvPr/>
            </p:nvSpPr>
            <p:spPr bwMode="auto">
              <a:xfrm flipV="1">
                <a:off x="2540001" y="3289301"/>
                <a:ext cx="0" cy="809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23" name="Line 826"/>
              <p:cNvSpPr>
                <a:spLocks noChangeShapeType="1"/>
              </p:cNvSpPr>
              <p:nvPr/>
            </p:nvSpPr>
            <p:spPr bwMode="auto">
              <a:xfrm flipV="1">
                <a:off x="254158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24" name="Line 827"/>
              <p:cNvSpPr>
                <a:spLocks noChangeShapeType="1"/>
              </p:cNvSpPr>
              <p:nvPr/>
            </p:nvSpPr>
            <p:spPr bwMode="auto">
              <a:xfrm flipV="1">
                <a:off x="2541588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25" name="Line 828"/>
              <p:cNvSpPr>
                <a:spLocks noChangeShapeType="1"/>
              </p:cNvSpPr>
              <p:nvPr/>
            </p:nvSpPr>
            <p:spPr bwMode="auto">
              <a:xfrm flipV="1">
                <a:off x="25431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26" name="Line 829"/>
              <p:cNvSpPr>
                <a:spLocks noChangeShapeType="1"/>
              </p:cNvSpPr>
              <p:nvPr/>
            </p:nvSpPr>
            <p:spPr bwMode="auto">
              <a:xfrm flipV="1">
                <a:off x="25495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27" name="Line 830"/>
              <p:cNvSpPr>
                <a:spLocks noChangeShapeType="1"/>
              </p:cNvSpPr>
              <p:nvPr/>
            </p:nvSpPr>
            <p:spPr bwMode="auto">
              <a:xfrm flipV="1">
                <a:off x="2554288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28" name="Line 831"/>
              <p:cNvSpPr>
                <a:spLocks noChangeShapeType="1"/>
              </p:cNvSpPr>
              <p:nvPr/>
            </p:nvSpPr>
            <p:spPr bwMode="auto">
              <a:xfrm flipV="1">
                <a:off x="255905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29" name="Line 832"/>
              <p:cNvSpPr>
                <a:spLocks noChangeShapeType="1"/>
              </p:cNvSpPr>
              <p:nvPr/>
            </p:nvSpPr>
            <p:spPr bwMode="auto">
              <a:xfrm flipV="1">
                <a:off x="25606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30" name="Line 833"/>
              <p:cNvSpPr>
                <a:spLocks noChangeShapeType="1"/>
              </p:cNvSpPr>
              <p:nvPr/>
            </p:nvSpPr>
            <p:spPr bwMode="auto">
              <a:xfrm flipV="1">
                <a:off x="256381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31" name="Line 834"/>
              <p:cNvSpPr>
                <a:spLocks noChangeShapeType="1"/>
              </p:cNvSpPr>
              <p:nvPr/>
            </p:nvSpPr>
            <p:spPr bwMode="auto">
              <a:xfrm flipV="1">
                <a:off x="256540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32" name="Line 835"/>
              <p:cNvSpPr>
                <a:spLocks noChangeShapeType="1"/>
              </p:cNvSpPr>
              <p:nvPr/>
            </p:nvSpPr>
            <p:spPr bwMode="auto">
              <a:xfrm flipV="1">
                <a:off x="25701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33" name="Line 836"/>
              <p:cNvSpPr>
                <a:spLocks noChangeShapeType="1"/>
              </p:cNvSpPr>
              <p:nvPr/>
            </p:nvSpPr>
            <p:spPr bwMode="auto">
              <a:xfrm flipV="1">
                <a:off x="257175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34" name="Line 837"/>
              <p:cNvSpPr>
                <a:spLocks noChangeShapeType="1"/>
              </p:cNvSpPr>
              <p:nvPr/>
            </p:nvSpPr>
            <p:spPr bwMode="auto">
              <a:xfrm flipV="1">
                <a:off x="2574926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35" name="Line 838"/>
              <p:cNvSpPr>
                <a:spLocks noChangeShapeType="1"/>
              </p:cNvSpPr>
              <p:nvPr/>
            </p:nvSpPr>
            <p:spPr bwMode="auto">
              <a:xfrm flipV="1">
                <a:off x="257651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36" name="Line 839"/>
              <p:cNvSpPr>
                <a:spLocks noChangeShapeType="1"/>
              </p:cNvSpPr>
              <p:nvPr/>
            </p:nvSpPr>
            <p:spPr bwMode="auto">
              <a:xfrm flipV="1">
                <a:off x="25796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37" name="Line 840"/>
              <p:cNvSpPr>
                <a:spLocks noChangeShapeType="1"/>
              </p:cNvSpPr>
              <p:nvPr/>
            </p:nvSpPr>
            <p:spPr bwMode="auto">
              <a:xfrm flipV="1">
                <a:off x="2579688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38" name="Line 841"/>
              <p:cNvSpPr>
                <a:spLocks noChangeShapeType="1"/>
              </p:cNvSpPr>
              <p:nvPr/>
            </p:nvSpPr>
            <p:spPr bwMode="auto">
              <a:xfrm flipV="1">
                <a:off x="25812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39" name="Line 842"/>
              <p:cNvSpPr>
                <a:spLocks noChangeShapeType="1"/>
              </p:cNvSpPr>
              <p:nvPr/>
            </p:nvSpPr>
            <p:spPr bwMode="auto">
              <a:xfrm flipV="1">
                <a:off x="25860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40" name="Line 843"/>
              <p:cNvSpPr>
                <a:spLocks noChangeShapeType="1"/>
              </p:cNvSpPr>
              <p:nvPr/>
            </p:nvSpPr>
            <p:spPr bwMode="auto">
              <a:xfrm flipV="1">
                <a:off x="258603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41" name="Line 844"/>
              <p:cNvSpPr>
                <a:spLocks noChangeShapeType="1"/>
              </p:cNvSpPr>
              <p:nvPr/>
            </p:nvSpPr>
            <p:spPr bwMode="auto">
              <a:xfrm flipV="1">
                <a:off x="25892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42" name="Line 845"/>
              <p:cNvSpPr>
                <a:spLocks noChangeShapeType="1"/>
              </p:cNvSpPr>
              <p:nvPr/>
            </p:nvSpPr>
            <p:spPr bwMode="auto">
              <a:xfrm flipV="1">
                <a:off x="259080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43" name="Line 846"/>
              <p:cNvSpPr>
                <a:spLocks noChangeShapeType="1"/>
              </p:cNvSpPr>
              <p:nvPr/>
            </p:nvSpPr>
            <p:spPr bwMode="auto">
              <a:xfrm flipV="1">
                <a:off x="25939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44" name="Line 847"/>
              <p:cNvSpPr>
                <a:spLocks noChangeShapeType="1"/>
              </p:cNvSpPr>
              <p:nvPr/>
            </p:nvSpPr>
            <p:spPr bwMode="auto">
              <a:xfrm flipV="1">
                <a:off x="25971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45" name="Line 848"/>
              <p:cNvSpPr>
                <a:spLocks noChangeShapeType="1"/>
              </p:cNvSpPr>
              <p:nvPr/>
            </p:nvSpPr>
            <p:spPr bwMode="auto">
              <a:xfrm flipV="1">
                <a:off x="26003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46" name="Line 849"/>
              <p:cNvSpPr>
                <a:spLocks noChangeShapeType="1"/>
              </p:cNvSpPr>
              <p:nvPr/>
            </p:nvSpPr>
            <p:spPr bwMode="auto">
              <a:xfrm flipV="1">
                <a:off x="260191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47" name="Line 850"/>
              <p:cNvSpPr>
                <a:spLocks noChangeShapeType="1"/>
              </p:cNvSpPr>
              <p:nvPr/>
            </p:nvSpPr>
            <p:spPr bwMode="auto">
              <a:xfrm flipV="1">
                <a:off x="26019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48" name="Line 851"/>
              <p:cNvSpPr>
                <a:spLocks noChangeShapeType="1"/>
              </p:cNvSpPr>
              <p:nvPr/>
            </p:nvSpPr>
            <p:spPr bwMode="auto">
              <a:xfrm flipV="1">
                <a:off x="2608263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49" name="Line 852"/>
              <p:cNvSpPr>
                <a:spLocks noChangeShapeType="1"/>
              </p:cNvSpPr>
              <p:nvPr/>
            </p:nvSpPr>
            <p:spPr bwMode="auto">
              <a:xfrm flipV="1">
                <a:off x="260985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50" name="Line 853"/>
              <p:cNvSpPr>
                <a:spLocks noChangeShapeType="1"/>
              </p:cNvSpPr>
              <p:nvPr/>
            </p:nvSpPr>
            <p:spPr bwMode="auto">
              <a:xfrm flipV="1">
                <a:off x="26114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51" name="Line 854"/>
              <p:cNvSpPr>
                <a:spLocks noChangeShapeType="1"/>
              </p:cNvSpPr>
              <p:nvPr/>
            </p:nvSpPr>
            <p:spPr bwMode="auto">
              <a:xfrm flipV="1">
                <a:off x="26146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52" name="Line 855"/>
              <p:cNvSpPr>
                <a:spLocks noChangeShapeType="1"/>
              </p:cNvSpPr>
              <p:nvPr/>
            </p:nvSpPr>
            <p:spPr bwMode="auto">
              <a:xfrm flipV="1">
                <a:off x="2617788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53" name="Line 856"/>
              <p:cNvSpPr>
                <a:spLocks noChangeShapeType="1"/>
              </p:cNvSpPr>
              <p:nvPr/>
            </p:nvSpPr>
            <p:spPr bwMode="auto">
              <a:xfrm flipV="1">
                <a:off x="26209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54" name="Line 857"/>
              <p:cNvSpPr>
                <a:spLocks noChangeShapeType="1"/>
              </p:cNvSpPr>
              <p:nvPr/>
            </p:nvSpPr>
            <p:spPr bwMode="auto">
              <a:xfrm flipV="1">
                <a:off x="26225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55" name="Line 858"/>
              <p:cNvSpPr>
                <a:spLocks noChangeShapeType="1"/>
              </p:cNvSpPr>
              <p:nvPr/>
            </p:nvSpPr>
            <p:spPr bwMode="auto">
              <a:xfrm flipV="1">
                <a:off x="26257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56" name="Line 859"/>
              <p:cNvSpPr>
                <a:spLocks noChangeShapeType="1"/>
              </p:cNvSpPr>
              <p:nvPr/>
            </p:nvSpPr>
            <p:spPr bwMode="auto">
              <a:xfrm flipV="1">
                <a:off x="262731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57" name="Line 860"/>
              <p:cNvSpPr>
                <a:spLocks noChangeShapeType="1"/>
              </p:cNvSpPr>
              <p:nvPr/>
            </p:nvSpPr>
            <p:spPr bwMode="auto">
              <a:xfrm flipV="1">
                <a:off x="26320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58" name="Line 861"/>
              <p:cNvSpPr>
                <a:spLocks noChangeShapeType="1"/>
              </p:cNvSpPr>
              <p:nvPr/>
            </p:nvSpPr>
            <p:spPr bwMode="auto">
              <a:xfrm flipV="1">
                <a:off x="26320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59" name="Line 862"/>
              <p:cNvSpPr>
                <a:spLocks noChangeShapeType="1"/>
              </p:cNvSpPr>
              <p:nvPr/>
            </p:nvSpPr>
            <p:spPr bwMode="auto">
              <a:xfrm flipV="1">
                <a:off x="263525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60" name="Line 863"/>
              <p:cNvSpPr>
                <a:spLocks noChangeShapeType="1"/>
              </p:cNvSpPr>
              <p:nvPr/>
            </p:nvSpPr>
            <p:spPr bwMode="auto">
              <a:xfrm flipV="1">
                <a:off x="26431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61" name="Line 864"/>
              <p:cNvSpPr>
                <a:spLocks noChangeShapeType="1"/>
              </p:cNvSpPr>
              <p:nvPr/>
            </p:nvSpPr>
            <p:spPr bwMode="auto">
              <a:xfrm flipV="1">
                <a:off x="264636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62" name="Line 865"/>
              <p:cNvSpPr>
                <a:spLocks noChangeShapeType="1"/>
              </p:cNvSpPr>
              <p:nvPr/>
            </p:nvSpPr>
            <p:spPr bwMode="auto">
              <a:xfrm flipV="1">
                <a:off x="26463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63" name="Line 866"/>
              <p:cNvSpPr>
                <a:spLocks noChangeShapeType="1"/>
              </p:cNvSpPr>
              <p:nvPr/>
            </p:nvSpPr>
            <p:spPr bwMode="auto">
              <a:xfrm flipV="1">
                <a:off x="264795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64" name="Line 867"/>
              <p:cNvSpPr>
                <a:spLocks noChangeShapeType="1"/>
              </p:cNvSpPr>
              <p:nvPr/>
            </p:nvSpPr>
            <p:spPr bwMode="auto">
              <a:xfrm flipV="1">
                <a:off x="2649538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65" name="Line 868"/>
              <p:cNvSpPr>
                <a:spLocks noChangeShapeType="1"/>
              </p:cNvSpPr>
              <p:nvPr/>
            </p:nvSpPr>
            <p:spPr bwMode="auto">
              <a:xfrm flipV="1">
                <a:off x="26574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66" name="Line 869"/>
              <p:cNvSpPr>
                <a:spLocks noChangeShapeType="1"/>
              </p:cNvSpPr>
              <p:nvPr/>
            </p:nvSpPr>
            <p:spPr bwMode="auto">
              <a:xfrm flipV="1">
                <a:off x="265906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67" name="Line 870"/>
              <p:cNvSpPr>
                <a:spLocks noChangeShapeType="1"/>
              </p:cNvSpPr>
              <p:nvPr/>
            </p:nvSpPr>
            <p:spPr bwMode="auto">
              <a:xfrm flipV="1">
                <a:off x="266223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68" name="Line 871"/>
              <p:cNvSpPr>
                <a:spLocks noChangeShapeType="1"/>
              </p:cNvSpPr>
              <p:nvPr/>
            </p:nvSpPr>
            <p:spPr bwMode="auto">
              <a:xfrm flipV="1">
                <a:off x="26638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69" name="Line 872"/>
              <p:cNvSpPr>
                <a:spLocks noChangeShapeType="1"/>
              </p:cNvSpPr>
              <p:nvPr/>
            </p:nvSpPr>
            <p:spPr bwMode="auto">
              <a:xfrm flipV="1">
                <a:off x="26701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70" name="Line 873"/>
              <p:cNvSpPr>
                <a:spLocks noChangeShapeType="1"/>
              </p:cNvSpPr>
              <p:nvPr/>
            </p:nvSpPr>
            <p:spPr bwMode="auto">
              <a:xfrm flipV="1">
                <a:off x="2671763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71" name="Line 874"/>
              <p:cNvSpPr>
                <a:spLocks noChangeShapeType="1"/>
              </p:cNvSpPr>
              <p:nvPr/>
            </p:nvSpPr>
            <p:spPr bwMode="auto">
              <a:xfrm flipV="1">
                <a:off x="267335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72" name="Line 875"/>
              <p:cNvSpPr>
                <a:spLocks noChangeShapeType="1"/>
              </p:cNvSpPr>
              <p:nvPr/>
            </p:nvSpPr>
            <p:spPr bwMode="auto">
              <a:xfrm flipV="1">
                <a:off x="267811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73" name="Line 876"/>
              <p:cNvSpPr>
                <a:spLocks noChangeShapeType="1"/>
              </p:cNvSpPr>
              <p:nvPr/>
            </p:nvSpPr>
            <p:spPr bwMode="auto">
              <a:xfrm flipV="1">
                <a:off x="26797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74" name="Line 877"/>
              <p:cNvSpPr>
                <a:spLocks noChangeShapeType="1"/>
              </p:cNvSpPr>
              <p:nvPr/>
            </p:nvSpPr>
            <p:spPr bwMode="auto">
              <a:xfrm flipV="1">
                <a:off x="26828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75" name="Line 878"/>
              <p:cNvSpPr>
                <a:spLocks noChangeShapeType="1"/>
              </p:cNvSpPr>
              <p:nvPr/>
            </p:nvSpPr>
            <p:spPr bwMode="auto">
              <a:xfrm flipV="1">
                <a:off x="268446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76" name="Line 879"/>
              <p:cNvSpPr>
                <a:spLocks noChangeShapeType="1"/>
              </p:cNvSpPr>
              <p:nvPr/>
            </p:nvSpPr>
            <p:spPr bwMode="auto">
              <a:xfrm flipV="1">
                <a:off x="26860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77" name="Line 880"/>
              <p:cNvSpPr>
                <a:spLocks noChangeShapeType="1"/>
              </p:cNvSpPr>
              <p:nvPr/>
            </p:nvSpPr>
            <p:spPr bwMode="auto">
              <a:xfrm flipV="1">
                <a:off x="26892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78" name="Line 881"/>
              <p:cNvSpPr>
                <a:spLocks noChangeShapeType="1"/>
              </p:cNvSpPr>
              <p:nvPr/>
            </p:nvSpPr>
            <p:spPr bwMode="auto">
              <a:xfrm flipV="1">
                <a:off x="269240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79" name="Line 882"/>
              <p:cNvSpPr>
                <a:spLocks noChangeShapeType="1"/>
              </p:cNvSpPr>
              <p:nvPr/>
            </p:nvSpPr>
            <p:spPr bwMode="auto">
              <a:xfrm flipV="1">
                <a:off x="26939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80" name="Line 883"/>
              <p:cNvSpPr>
                <a:spLocks noChangeShapeType="1"/>
              </p:cNvSpPr>
              <p:nvPr/>
            </p:nvSpPr>
            <p:spPr bwMode="auto">
              <a:xfrm flipV="1">
                <a:off x="26955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81" name="Line 884"/>
              <p:cNvSpPr>
                <a:spLocks noChangeShapeType="1"/>
              </p:cNvSpPr>
              <p:nvPr/>
            </p:nvSpPr>
            <p:spPr bwMode="auto">
              <a:xfrm flipV="1">
                <a:off x="26971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82" name="Line 885"/>
              <p:cNvSpPr>
                <a:spLocks noChangeShapeType="1"/>
              </p:cNvSpPr>
              <p:nvPr/>
            </p:nvSpPr>
            <p:spPr bwMode="auto">
              <a:xfrm flipV="1">
                <a:off x="269716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83" name="Line 886"/>
              <p:cNvSpPr>
                <a:spLocks noChangeShapeType="1"/>
              </p:cNvSpPr>
              <p:nvPr/>
            </p:nvSpPr>
            <p:spPr bwMode="auto">
              <a:xfrm flipV="1">
                <a:off x="26987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84" name="Line 887"/>
              <p:cNvSpPr>
                <a:spLocks noChangeShapeType="1"/>
              </p:cNvSpPr>
              <p:nvPr/>
            </p:nvSpPr>
            <p:spPr bwMode="auto">
              <a:xfrm flipV="1">
                <a:off x="2700338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85" name="Line 888"/>
              <p:cNvSpPr>
                <a:spLocks noChangeShapeType="1"/>
              </p:cNvSpPr>
              <p:nvPr/>
            </p:nvSpPr>
            <p:spPr bwMode="auto">
              <a:xfrm flipV="1">
                <a:off x="27019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86" name="Line 889"/>
              <p:cNvSpPr>
                <a:spLocks noChangeShapeType="1"/>
              </p:cNvSpPr>
              <p:nvPr/>
            </p:nvSpPr>
            <p:spPr bwMode="auto">
              <a:xfrm flipV="1">
                <a:off x="27019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87" name="Line 890"/>
              <p:cNvSpPr>
                <a:spLocks noChangeShapeType="1"/>
              </p:cNvSpPr>
              <p:nvPr/>
            </p:nvSpPr>
            <p:spPr bwMode="auto">
              <a:xfrm flipV="1">
                <a:off x="2703513" y="3359151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88" name="Line 891"/>
              <p:cNvSpPr>
                <a:spLocks noChangeShapeType="1"/>
              </p:cNvSpPr>
              <p:nvPr/>
            </p:nvSpPr>
            <p:spPr bwMode="auto">
              <a:xfrm flipV="1">
                <a:off x="27051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89" name="Line 892"/>
              <p:cNvSpPr>
                <a:spLocks noChangeShapeType="1"/>
              </p:cNvSpPr>
              <p:nvPr/>
            </p:nvSpPr>
            <p:spPr bwMode="auto">
              <a:xfrm flipV="1">
                <a:off x="270668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90" name="Line 893"/>
              <p:cNvSpPr>
                <a:spLocks noChangeShapeType="1"/>
              </p:cNvSpPr>
              <p:nvPr/>
            </p:nvSpPr>
            <p:spPr bwMode="auto">
              <a:xfrm flipV="1">
                <a:off x="27066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91" name="Line 894"/>
              <p:cNvSpPr>
                <a:spLocks noChangeShapeType="1"/>
              </p:cNvSpPr>
              <p:nvPr/>
            </p:nvSpPr>
            <p:spPr bwMode="auto">
              <a:xfrm flipV="1">
                <a:off x="270986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92" name="Line 895"/>
              <p:cNvSpPr>
                <a:spLocks noChangeShapeType="1"/>
              </p:cNvSpPr>
              <p:nvPr/>
            </p:nvSpPr>
            <p:spPr bwMode="auto">
              <a:xfrm flipV="1">
                <a:off x="270986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93" name="Line 896"/>
              <p:cNvSpPr>
                <a:spLocks noChangeShapeType="1"/>
              </p:cNvSpPr>
              <p:nvPr/>
            </p:nvSpPr>
            <p:spPr bwMode="auto">
              <a:xfrm flipV="1">
                <a:off x="271145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94" name="Line 897"/>
              <p:cNvSpPr>
                <a:spLocks noChangeShapeType="1"/>
              </p:cNvSpPr>
              <p:nvPr/>
            </p:nvSpPr>
            <p:spPr bwMode="auto">
              <a:xfrm flipV="1">
                <a:off x="27114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95" name="Line 898"/>
              <p:cNvSpPr>
                <a:spLocks noChangeShapeType="1"/>
              </p:cNvSpPr>
              <p:nvPr/>
            </p:nvSpPr>
            <p:spPr bwMode="auto">
              <a:xfrm flipV="1">
                <a:off x="271621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96" name="Line 899"/>
              <p:cNvSpPr>
                <a:spLocks noChangeShapeType="1"/>
              </p:cNvSpPr>
              <p:nvPr/>
            </p:nvSpPr>
            <p:spPr bwMode="auto">
              <a:xfrm flipV="1">
                <a:off x="2716213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97" name="Line 900"/>
              <p:cNvSpPr>
                <a:spLocks noChangeShapeType="1"/>
              </p:cNvSpPr>
              <p:nvPr/>
            </p:nvSpPr>
            <p:spPr bwMode="auto">
              <a:xfrm flipV="1">
                <a:off x="271780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98" name="Line 901"/>
              <p:cNvSpPr>
                <a:spLocks noChangeShapeType="1"/>
              </p:cNvSpPr>
              <p:nvPr/>
            </p:nvSpPr>
            <p:spPr bwMode="auto">
              <a:xfrm flipV="1">
                <a:off x="271938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99" name="Line 902"/>
              <p:cNvSpPr>
                <a:spLocks noChangeShapeType="1"/>
              </p:cNvSpPr>
              <p:nvPr/>
            </p:nvSpPr>
            <p:spPr bwMode="auto">
              <a:xfrm flipV="1">
                <a:off x="27193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00" name="Line 903"/>
              <p:cNvSpPr>
                <a:spLocks noChangeShapeType="1"/>
              </p:cNvSpPr>
              <p:nvPr/>
            </p:nvSpPr>
            <p:spPr bwMode="auto">
              <a:xfrm flipV="1">
                <a:off x="2720976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01" name="Line 904"/>
              <p:cNvSpPr>
                <a:spLocks noChangeShapeType="1"/>
              </p:cNvSpPr>
              <p:nvPr/>
            </p:nvSpPr>
            <p:spPr bwMode="auto">
              <a:xfrm flipV="1">
                <a:off x="2722563" y="3349626"/>
                <a:ext cx="0" cy="206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02" name="Line 905"/>
              <p:cNvSpPr>
                <a:spLocks noChangeShapeType="1"/>
              </p:cNvSpPr>
              <p:nvPr/>
            </p:nvSpPr>
            <p:spPr bwMode="auto">
              <a:xfrm flipV="1">
                <a:off x="272415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03" name="Line 906"/>
              <p:cNvSpPr>
                <a:spLocks noChangeShapeType="1"/>
              </p:cNvSpPr>
              <p:nvPr/>
            </p:nvSpPr>
            <p:spPr bwMode="auto">
              <a:xfrm flipV="1">
                <a:off x="27257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04" name="Line 907"/>
              <p:cNvSpPr>
                <a:spLocks noChangeShapeType="1"/>
              </p:cNvSpPr>
              <p:nvPr/>
            </p:nvSpPr>
            <p:spPr bwMode="auto">
              <a:xfrm flipV="1">
                <a:off x="2725738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05" name="Line 908"/>
              <p:cNvSpPr>
                <a:spLocks noChangeShapeType="1"/>
              </p:cNvSpPr>
              <p:nvPr/>
            </p:nvSpPr>
            <p:spPr bwMode="auto">
              <a:xfrm flipV="1">
                <a:off x="2728913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06" name="Line 909"/>
              <p:cNvSpPr>
                <a:spLocks noChangeShapeType="1"/>
              </p:cNvSpPr>
              <p:nvPr/>
            </p:nvSpPr>
            <p:spPr bwMode="auto">
              <a:xfrm flipV="1">
                <a:off x="2732088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07" name="Line 910"/>
              <p:cNvSpPr>
                <a:spLocks noChangeShapeType="1"/>
              </p:cNvSpPr>
              <p:nvPr/>
            </p:nvSpPr>
            <p:spPr bwMode="auto">
              <a:xfrm flipV="1">
                <a:off x="27336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08" name="Line 911"/>
              <p:cNvSpPr>
                <a:spLocks noChangeShapeType="1"/>
              </p:cNvSpPr>
              <p:nvPr/>
            </p:nvSpPr>
            <p:spPr bwMode="auto">
              <a:xfrm flipV="1">
                <a:off x="27368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09" name="Line 912"/>
              <p:cNvSpPr>
                <a:spLocks noChangeShapeType="1"/>
              </p:cNvSpPr>
              <p:nvPr/>
            </p:nvSpPr>
            <p:spPr bwMode="auto">
              <a:xfrm flipV="1">
                <a:off x="2738438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10" name="Line 913"/>
              <p:cNvSpPr>
                <a:spLocks noChangeShapeType="1"/>
              </p:cNvSpPr>
              <p:nvPr/>
            </p:nvSpPr>
            <p:spPr bwMode="auto">
              <a:xfrm flipV="1">
                <a:off x="274320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11" name="Line 914"/>
              <p:cNvSpPr>
                <a:spLocks noChangeShapeType="1"/>
              </p:cNvSpPr>
              <p:nvPr/>
            </p:nvSpPr>
            <p:spPr bwMode="auto">
              <a:xfrm flipV="1">
                <a:off x="2747963" y="3327401"/>
                <a:ext cx="0" cy="428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12" name="Line 915"/>
              <p:cNvSpPr>
                <a:spLocks noChangeShapeType="1"/>
              </p:cNvSpPr>
              <p:nvPr/>
            </p:nvSpPr>
            <p:spPr bwMode="auto">
              <a:xfrm flipV="1">
                <a:off x="274955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13" name="Line 916"/>
              <p:cNvSpPr>
                <a:spLocks noChangeShapeType="1"/>
              </p:cNvSpPr>
              <p:nvPr/>
            </p:nvSpPr>
            <p:spPr bwMode="auto">
              <a:xfrm flipV="1">
                <a:off x="275272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14" name="Line 917"/>
              <p:cNvSpPr>
                <a:spLocks noChangeShapeType="1"/>
              </p:cNvSpPr>
              <p:nvPr/>
            </p:nvSpPr>
            <p:spPr bwMode="auto">
              <a:xfrm flipV="1">
                <a:off x="27590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15" name="Line 918"/>
              <p:cNvSpPr>
                <a:spLocks noChangeShapeType="1"/>
              </p:cNvSpPr>
              <p:nvPr/>
            </p:nvSpPr>
            <p:spPr bwMode="auto">
              <a:xfrm flipV="1">
                <a:off x="27590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16" name="Line 919"/>
              <p:cNvSpPr>
                <a:spLocks noChangeShapeType="1"/>
              </p:cNvSpPr>
              <p:nvPr/>
            </p:nvSpPr>
            <p:spPr bwMode="auto">
              <a:xfrm flipV="1">
                <a:off x="27622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17" name="Line 920"/>
              <p:cNvSpPr>
                <a:spLocks noChangeShapeType="1"/>
              </p:cNvSpPr>
              <p:nvPr/>
            </p:nvSpPr>
            <p:spPr bwMode="auto">
              <a:xfrm flipV="1">
                <a:off x="27686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18" name="Line 921"/>
              <p:cNvSpPr>
                <a:spLocks noChangeShapeType="1"/>
              </p:cNvSpPr>
              <p:nvPr/>
            </p:nvSpPr>
            <p:spPr bwMode="auto">
              <a:xfrm flipV="1">
                <a:off x="27701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19" name="Line 922"/>
              <p:cNvSpPr>
                <a:spLocks noChangeShapeType="1"/>
              </p:cNvSpPr>
              <p:nvPr/>
            </p:nvSpPr>
            <p:spPr bwMode="auto">
              <a:xfrm flipV="1">
                <a:off x="2771776" y="3340101"/>
                <a:ext cx="0" cy="301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20" name="Line 923"/>
              <p:cNvSpPr>
                <a:spLocks noChangeShapeType="1"/>
              </p:cNvSpPr>
              <p:nvPr/>
            </p:nvSpPr>
            <p:spPr bwMode="auto">
              <a:xfrm flipV="1">
                <a:off x="27813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21" name="Line 924"/>
              <p:cNvSpPr>
                <a:spLocks noChangeShapeType="1"/>
              </p:cNvSpPr>
              <p:nvPr/>
            </p:nvSpPr>
            <p:spPr bwMode="auto">
              <a:xfrm flipV="1">
                <a:off x="27828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22" name="Line 925"/>
              <p:cNvSpPr>
                <a:spLocks noChangeShapeType="1"/>
              </p:cNvSpPr>
              <p:nvPr/>
            </p:nvSpPr>
            <p:spPr bwMode="auto">
              <a:xfrm flipV="1">
                <a:off x="27892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23" name="Line 926"/>
              <p:cNvSpPr>
                <a:spLocks noChangeShapeType="1"/>
              </p:cNvSpPr>
              <p:nvPr/>
            </p:nvSpPr>
            <p:spPr bwMode="auto">
              <a:xfrm flipV="1">
                <a:off x="2798763" y="3321051"/>
                <a:ext cx="0" cy="492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24" name="Line 927"/>
              <p:cNvSpPr>
                <a:spLocks noChangeShapeType="1"/>
              </p:cNvSpPr>
              <p:nvPr/>
            </p:nvSpPr>
            <p:spPr bwMode="auto">
              <a:xfrm flipV="1">
                <a:off x="280035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25" name="Line 928"/>
              <p:cNvSpPr>
                <a:spLocks noChangeShapeType="1"/>
              </p:cNvSpPr>
              <p:nvPr/>
            </p:nvSpPr>
            <p:spPr bwMode="auto">
              <a:xfrm flipV="1">
                <a:off x="2805113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26" name="Line 929"/>
              <p:cNvSpPr>
                <a:spLocks noChangeShapeType="1"/>
              </p:cNvSpPr>
              <p:nvPr/>
            </p:nvSpPr>
            <p:spPr bwMode="auto">
              <a:xfrm flipV="1">
                <a:off x="28162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27" name="Line 930"/>
              <p:cNvSpPr>
                <a:spLocks noChangeShapeType="1"/>
              </p:cNvSpPr>
              <p:nvPr/>
            </p:nvSpPr>
            <p:spPr bwMode="auto">
              <a:xfrm flipV="1">
                <a:off x="28162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28" name="Line 931"/>
              <p:cNvSpPr>
                <a:spLocks noChangeShapeType="1"/>
              </p:cNvSpPr>
              <p:nvPr/>
            </p:nvSpPr>
            <p:spPr bwMode="auto">
              <a:xfrm flipV="1">
                <a:off x="2817813" y="3346451"/>
                <a:ext cx="0" cy="238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29" name="Line 932"/>
              <p:cNvSpPr>
                <a:spLocks noChangeShapeType="1"/>
              </p:cNvSpPr>
              <p:nvPr/>
            </p:nvSpPr>
            <p:spPr bwMode="auto">
              <a:xfrm flipV="1">
                <a:off x="2822576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30" name="Line 933"/>
              <p:cNvSpPr>
                <a:spLocks noChangeShapeType="1"/>
              </p:cNvSpPr>
              <p:nvPr/>
            </p:nvSpPr>
            <p:spPr bwMode="auto">
              <a:xfrm flipV="1">
                <a:off x="282416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31" name="Line 934"/>
              <p:cNvSpPr>
                <a:spLocks noChangeShapeType="1"/>
              </p:cNvSpPr>
              <p:nvPr/>
            </p:nvSpPr>
            <p:spPr bwMode="auto">
              <a:xfrm flipV="1">
                <a:off x="2825751" y="3330576"/>
                <a:ext cx="0" cy="396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32" name="Line 935"/>
              <p:cNvSpPr>
                <a:spLocks noChangeShapeType="1"/>
              </p:cNvSpPr>
              <p:nvPr/>
            </p:nvSpPr>
            <p:spPr bwMode="auto">
              <a:xfrm flipV="1">
                <a:off x="2825751" y="3335338"/>
                <a:ext cx="0" cy="349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33" name="Line 936"/>
              <p:cNvSpPr>
                <a:spLocks noChangeShapeType="1"/>
              </p:cNvSpPr>
              <p:nvPr/>
            </p:nvSpPr>
            <p:spPr bwMode="auto">
              <a:xfrm flipV="1">
                <a:off x="2828926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34" name="Line 937"/>
              <p:cNvSpPr>
                <a:spLocks noChangeShapeType="1"/>
              </p:cNvSpPr>
              <p:nvPr/>
            </p:nvSpPr>
            <p:spPr bwMode="auto">
              <a:xfrm flipV="1">
                <a:off x="28336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35" name="Line 938"/>
              <p:cNvSpPr>
                <a:spLocks noChangeShapeType="1"/>
              </p:cNvSpPr>
              <p:nvPr/>
            </p:nvSpPr>
            <p:spPr bwMode="auto">
              <a:xfrm flipV="1">
                <a:off x="28384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36" name="Line 939"/>
              <p:cNvSpPr>
                <a:spLocks noChangeShapeType="1"/>
              </p:cNvSpPr>
              <p:nvPr/>
            </p:nvSpPr>
            <p:spPr bwMode="auto">
              <a:xfrm flipV="1">
                <a:off x="28384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37" name="Line 940"/>
              <p:cNvSpPr>
                <a:spLocks noChangeShapeType="1"/>
              </p:cNvSpPr>
              <p:nvPr/>
            </p:nvSpPr>
            <p:spPr bwMode="auto">
              <a:xfrm flipV="1">
                <a:off x="28416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38" name="Line 941"/>
              <p:cNvSpPr>
                <a:spLocks noChangeShapeType="1"/>
              </p:cNvSpPr>
              <p:nvPr/>
            </p:nvSpPr>
            <p:spPr bwMode="auto">
              <a:xfrm flipV="1">
                <a:off x="28448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39" name="Line 942"/>
              <p:cNvSpPr>
                <a:spLocks noChangeShapeType="1"/>
              </p:cNvSpPr>
              <p:nvPr/>
            </p:nvSpPr>
            <p:spPr bwMode="auto">
              <a:xfrm flipV="1">
                <a:off x="28463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40" name="Line 943"/>
              <p:cNvSpPr>
                <a:spLocks noChangeShapeType="1"/>
              </p:cNvSpPr>
              <p:nvPr/>
            </p:nvSpPr>
            <p:spPr bwMode="auto">
              <a:xfrm flipV="1">
                <a:off x="2849563" y="3243263"/>
                <a:ext cx="0" cy="1270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41" name="Line 944"/>
              <p:cNvSpPr>
                <a:spLocks noChangeShapeType="1"/>
              </p:cNvSpPr>
              <p:nvPr/>
            </p:nvSpPr>
            <p:spPr bwMode="auto">
              <a:xfrm flipV="1">
                <a:off x="2851151" y="3346451"/>
                <a:ext cx="0" cy="238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42" name="Line 945"/>
              <p:cNvSpPr>
                <a:spLocks noChangeShapeType="1"/>
              </p:cNvSpPr>
              <p:nvPr/>
            </p:nvSpPr>
            <p:spPr bwMode="auto">
              <a:xfrm flipV="1">
                <a:off x="2851151" y="3359151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43" name="Line 946"/>
              <p:cNvSpPr>
                <a:spLocks noChangeShapeType="1"/>
              </p:cNvSpPr>
              <p:nvPr/>
            </p:nvSpPr>
            <p:spPr bwMode="auto">
              <a:xfrm flipV="1">
                <a:off x="2852738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44" name="Line 947"/>
              <p:cNvSpPr>
                <a:spLocks noChangeShapeType="1"/>
              </p:cNvSpPr>
              <p:nvPr/>
            </p:nvSpPr>
            <p:spPr bwMode="auto">
              <a:xfrm flipV="1">
                <a:off x="285432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45" name="Line 948"/>
              <p:cNvSpPr>
                <a:spLocks noChangeShapeType="1"/>
              </p:cNvSpPr>
              <p:nvPr/>
            </p:nvSpPr>
            <p:spPr bwMode="auto">
              <a:xfrm flipV="1">
                <a:off x="28590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46" name="Line 949"/>
              <p:cNvSpPr>
                <a:spLocks noChangeShapeType="1"/>
              </p:cNvSpPr>
              <p:nvPr/>
            </p:nvSpPr>
            <p:spPr bwMode="auto">
              <a:xfrm flipV="1">
                <a:off x="28606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47" name="Line 950"/>
              <p:cNvSpPr>
                <a:spLocks noChangeShapeType="1"/>
              </p:cNvSpPr>
              <p:nvPr/>
            </p:nvSpPr>
            <p:spPr bwMode="auto">
              <a:xfrm flipV="1">
                <a:off x="286385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48" name="Line 951"/>
              <p:cNvSpPr>
                <a:spLocks noChangeShapeType="1"/>
              </p:cNvSpPr>
              <p:nvPr/>
            </p:nvSpPr>
            <p:spPr bwMode="auto">
              <a:xfrm flipV="1">
                <a:off x="2865438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49" name="Line 952"/>
              <p:cNvSpPr>
                <a:spLocks noChangeShapeType="1"/>
              </p:cNvSpPr>
              <p:nvPr/>
            </p:nvSpPr>
            <p:spPr bwMode="auto">
              <a:xfrm flipV="1">
                <a:off x="28670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50" name="Line 953"/>
              <p:cNvSpPr>
                <a:spLocks noChangeShapeType="1"/>
              </p:cNvSpPr>
              <p:nvPr/>
            </p:nvSpPr>
            <p:spPr bwMode="auto">
              <a:xfrm flipV="1">
                <a:off x="287020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51" name="Line 954"/>
              <p:cNvSpPr>
                <a:spLocks noChangeShapeType="1"/>
              </p:cNvSpPr>
              <p:nvPr/>
            </p:nvSpPr>
            <p:spPr bwMode="auto">
              <a:xfrm flipV="1">
                <a:off x="28717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52" name="Line 955"/>
              <p:cNvSpPr>
                <a:spLocks noChangeShapeType="1"/>
              </p:cNvSpPr>
              <p:nvPr/>
            </p:nvSpPr>
            <p:spPr bwMode="auto">
              <a:xfrm flipV="1">
                <a:off x="287496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53" name="Line 956"/>
              <p:cNvSpPr>
                <a:spLocks noChangeShapeType="1"/>
              </p:cNvSpPr>
              <p:nvPr/>
            </p:nvSpPr>
            <p:spPr bwMode="auto">
              <a:xfrm flipV="1">
                <a:off x="2876551" y="3292476"/>
                <a:ext cx="0" cy="777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54" name="Line 957"/>
              <p:cNvSpPr>
                <a:spLocks noChangeShapeType="1"/>
              </p:cNvSpPr>
              <p:nvPr/>
            </p:nvSpPr>
            <p:spPr bwMode="auto">
              <a:xfrm flipV="1">
                <a:off x="2876551" y="3267076"/>
                <a:ext cx="0" cy="1031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55" name="Line 958"/>
              <p:cNvSpPr>
                <a:spLocks noChangeShapeType="1"/>
              </p:cNvSpPr>
              <p:nvPr/>
            </p:nvSpPr>
            <p:spPr bwMode="auto">
              <a:xfrm flipV="1">
                <a:off x="2878138" y="3346451"/>
                <a:ext cx="0" cy="238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56" name="Line 959"/>
              <p:cNvSpPr>
                <a:spLocks noChangeShapeType="1"/>
              </p:cNvSpPr>
              <p:nvPr/>
            </p:nvSpPr>
            <p:spPr bwMode="auto">
              <a:xfrm flipV="1">
                <a:off x="2879726" y="3359151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57" name="Line 960"/>
              <p:cNvSpPr>
                <a:spLocks noChangeShapeType="1"/>
              </p:cNvSpPr>
              <p:nvPr/>
            </p:nvSpPr>
            <p:spPr bwMode="auto">
              <a:xfrm flipV="1">
                <a:off x="288131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58" name="Line 961"/>
              <p:cNvSpPr>
                <a:spLocks noChangeShapeType="1"/>
              </p:cNvSpPr>
              <p:nvPr/>
            </p:nvSpPr>
            <p:spPr bwMode="auto">
              <a:xfrm flipV="1">
                <a:off x="28829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59" name="Line 962"/>
              <p:cNvSpPr>
                <a:spLocks noChangeShapeType="1"/>
              </p:cNvSpPr>
              <p:nvPr/>
            </p:nvSpPr>
            <p:spPr bwMode="auto">
              <a:xfrm flipV="1">
                <a:off x="28829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60" name="Line 963"/>
              <p:cNvSpPr>
                <a:spLocks noChangeShapeType="1"/>
              </p:cNvSpPr>
              <p:nvPr/>
            </p:nvSpPr>
            <p:spPr bwMode="auto">
              <a:xfrm flipV="1">
                <a:off x="28844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61" name="Line 964"/>
              <p:cNvSpPr>
                <a:spLocks noChangeShapeType="1"/>
              </p:cNvSpPr>
              <p:nvPr/>
            </p:nvSpPr>
            <p:spPr bwMode="auto">
              <a:xfrm flipV="1">
                <a:off x="28860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62" name="Line 965"/>
              <p:cNvSpPr>
                <a:spLocks noChangeShapeType="1"/>
              </p:cNvSpPr>
              <p:nvPr/>
            </p:nvSpPr>
            <p:spPr bwMode="auto">
              <a:xfrm flipV="1">
                <a:off x="289401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63" name="Line 966"/>
              <p:cNvSpPr>
                <a:spLocks noChangeShapeType="1"/>
              </p:cNvSpPr>
              <p:nvPr/>
            </p:nvSpPr>
            <p:spPr bwMode="auto">
              <a:xfrm flipV="1">
                <a:off x="28940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64" name="Line 967"/>
              <p:cNvSpPr>
                <a:spLocks noChangeShapeType="1"/>
              </p:cNvSpPr>
              <p:nvPr/>
            </p:nvSpPr>
            <p:spPr bwMode="auto">
              <a:xfrm flipV="1">
                <a:off x="289560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65" name="Line 968"/>
              <p:cNvSpPr>
                <a:spLocks noChangeShapeType="1"/>
              </p:cNvSpPr>
              <p:nvPr/>
            </p:nvSpPr>
            <p:spPr bwMode="auto">
              <a:xfrm flipV="1">
                <a:off x="2897188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66" name="Line 969"/>
              <p:cNvSpPr>
                <a:spLocks noChangeShapeType="1"/>
              </p:cNvSpPr>
              <p:nvPr/>
            </p:nvSpPr>
            <p:spPr bwMode="auto">
              <a:xfrm flipV="1">
                <a:off x="290036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67" name="Line 970"/>
              <p:cNvSpPr>
                <a:spLocks noChangeShapeType="1"/>
              </p:cNvSpPr>
              <p:nvPr/>
            </p:nvSpPr>
            <p:spPr bwMode="auto">
              <a:xfrm flipV="1">
                <a:off x="2901951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68" name="Line 971"/>
              <p:cNvSpPr>
                <a:spLocks noChangeShapeType="1"/>
              </p:cNvSpPr>
              <p:nvPr/>
            </p:nvSpPr>
            <p:spPr bwMode="auto">
              <a:xfrm flipV="1">
                <a:off x="29051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69" name="Line 972"/>
              <p:cNvSpPr>
                <a:spLocks noChangeShapeType="1"/>
              </p:cNvSpPr>
              <p:nvPr/>
            </p:nvSpPr>
            <p:spPr bwMode="auto">
              <a:xfrm flipV="1">
                <a:off x="29083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70" name="Line 973"/>
              <p:cNvSpPr>
                <a:spLocks noChangeShapeType="1"/>
              </p:cNvSpPr>
              <p:nvPr/>
            </p:nvSpPr>
            <p:spPr bwMode="auto">
              <a:xfrm flipV="1">
                <a:off x="290830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71" name="Line 974"/>
              <p:cNvSpPr>
                <a:spLocks noChangeShapeType="1"/>
              </p:cNvSpPr>
              <p:nvPr/>
            </p:nvSpPr>
            <p:spPr bwMode="auto">
              <a:xfrm flipV="1">
                <a:off x="29114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72" name="Line 975"/>
              <p:cNvSpPr>
                <a:spLocks noChangeShapeType="1"/>
              </p:cNvSpPr>
              <p:nvPr/>
            </p:nvSpPr>
            <p:spPr bwMode="auto">
              <a:xfrm flipV="1">
                <a:off x="29114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73" name="Line 976"/>
              <p:cNvSpPr>
                <a:spLocks noChangeShapeType="1"/>
              </p:cNvSpPr>
              <p:nvPr/>
            </p:nvSpPr>
            <p:spPr bwMode="auto">
              <a:xfrm flipV="1">
                <a:off x="291465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74" name="Line 977"/>
              <p:cNvSpPr>
                <a:spLocks noChangeShapeType="1"/>
              </p:cNvSpPr>
              <p:nvPr/>
            </p:nvSpPr>
            <p:spPr bwMode="auto">
              <a:xfrm flipV="1">
                <a:off x="2916238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75" name="Line 978"/>
              <p:cNvSpPr>
                <a:spLocks noChangeShapeType="1"/>
              </p:cNvSpPr>
              <p:nvPr/>
            </p:nvSpPr>
            <p:spPr bwMode="auto">
              <a:xfrm flipV="1">
                <a:off x="29178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76" name="Line 979"/>
              <p:cNvSpPr>
                <a:spLocks noChangeShapeType="1"/>
              </p:cNvSpPr>
              <p:nvPr/>
            </p:nvSpPr>
            <p:spPr bwMode="auto">
              <a:xfrm flipV="1">
                <a:off x="291941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77" name="Line 980"/>
              <p:cNvSpPr>
                <a:spLocks noChangeShapeType="1"/>
              </p:cNvSpPr>
              <p:nvPr/>
            </p:nvSpPr>
            <p:spPr bwMode="auto">
              <a:xfrm flipV="1">
                <a:off x="292100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78" name="Line 981"/>
              <p:cNvSpPr>
                <a:spLocks noChangeShapeType="1"/>
              </p:cNvSpPr>
              <p:nvPr/>
            </p:nvSpPr>
            <p:spPr bwMode="auto">
              <a:xfrm flipV="1">
                <a:off x="2922588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79" name="Line 982"/>
              <p:cNvSpPr>
                <a:spLocks noChangeShapeType="1"/>
              </p:cNvSpPr>
              <p:nvPr/>
            </p:nvSpPr>
            <p:spPr bwMode="auto">
              <a:xfrm flipV="1">
                <a:off x="29241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80" name="Line 983"/>
              <p:cNvSpPr>
                <a:spLocks noChangeShapeType="1"/>
              </p:cNvSpPr>
              <p:nvPr/>
            </p:nvSpPr>
            <p:spPr bwMode="auto">
              <a:xfrm flipV="1">
                <a:off x="2925763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81" name="Line 984"/>
              <p:cNvSpPr>
                <a:spLocks noChangeShapeType="1"/>
              </p:cNvSpPr>
              <p:nvPr/>
            </p:nvSpPr>
            <p:spPr bwMode="auto">
              <a:xfrm flipV="1">
                <a:off x="2927351" y="3343276"/>
                <a:ext cx="0" cy="269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82" name="Line 985"/>
              <p:cNvSpPr>
                <a:spLocks noChangeShapeType="1"/>
              </p:cNvSpPr>
              <p:nvPr/>
            </p:nvSpPr>
            <p:spPr bwMode="auto">
              <a:xfrm flipV="1">
                <a:off x="29305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83" name="Line 986"/>
              <p:cNvSpPr>
                <a:spLocks noChangeShapeType="1"/>
              </p:cNvSpPr>
              <p:nvPr/>
            </p:nvSpPr>
            <p:spPr bwMode="auto">
              <a:xfrm flipV="1">
                <a:off x="29368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84" name="Line 987"/>
              <p:cNvSpPr>
                <a:spLocks noChangeShapeType="1"/>
              </p:cNvSpPr>
              <p:nvPr/>
            </p:nvSpPr>
            <p:spPr bwMode="auto">
              <a:xfrm flipV="1">
                <a:off x="2938463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85" name="Line 988"/>
              <p:cNvSpPr>
                <a:spLocks noChangeShapeType="1"/>
              </p:cNvSpPr>
              <p:nvPr/>
            </p:nvSpPr>
            <p:spPr bwMode="auto">
              <a:xfrm flipV="1">
                <a:off x="29432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86" name="Line 989"/>
              <p:cNvSpPr>
                <a:spLocks noChangeShapeType="1"/>
              </p:cNvSpPr>
              <p:nvPr/>
            </p:nvSpPr>
            <p:spPr bwMode="auto">
              <a:xfrm flipV="1">
                <a:off x="29432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87" name="Line 990"/>
              <p:cNvSpPr>
                <a:spLocks noChangeShapeType="1"/>
              </p:cNvSpPr>
              <p:nvPr/>
            </p:nvSpPr>
            <p:spPr bwMode="auto">
              <a:xfrm flipV="1">
                <a:off x="29448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88" name="Line 991"/>
              <p:cNvSpPr>
                <a:spLocks noChangeShapeType="1"/>
              </p:cNvSpPr>
              <p:nvPr/>
            </p:nvSpPr>
            <p:spPr bwMode="auto">
              <a:xfrm flipV="1">
                <a:off x="294640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89" name="Line 992"/>
              <p:cNvSpPr>
                <a:spLocks noChangeShapeType="1"/>
              </p:cNvSpPr>
              <p:nvPr/>
            </p:nvSpPr>
            <p:spPr bwMode="auto">
              <a:xfrm flipV="1">
                <a:off x="29479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90" name="Line 993"/>
              <p:cNvSpPr>
                <a:spLocks noChangeShapeType="1"/>
              </p:cNvSpPr>
              <p:nvPr/>
            </p:nvSpPr>
            <p:spPr bwMode="auto">
              <a:xfrm flipV="1">
                <a:off x="29511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91" name="Line 994"/>
              <p:cNvSpPr>
                <a:spLocks noChangeShapeType="1"/>
              </p:cNvSpPr>
              <p:nvPr/>
            </p:nvSpPr>
            <p:spPr bwMode="auto">
              <a:xfrm flipV="1">
                <a:off x="295275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92" name="Line 995"/>
              <p:cNvSpPr>
                <a:spLocks noChangeShapeType="1"/>
              </p:cNvSpPr>
              <p:nvPr/>
            </p:nvSpPr>
            <p:spPr bwMode="auto">
              <a:xfrm flipV="1">
                <a:off x="295751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93" name="Line 996"/>
              <p:cNvSpPr>
                <a:spLocks noChangeShapeType="1"/>
              </p:cNvSpPr>
              <p:nvPr/>
            </p:nvSpPr>
            <p:spPr bwMode="auto">
              <a:xfrm flipV="1">
                <a:off x="29622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94" name="Line 997"/>
              <p:cNvSpPr>
                <a:spLocks noChangeShapeType="1"/>
              </p:cNvSpPr>
              <p:nvPr/>
            </p:nvSpPr>
            <p:spPr bwMode="auto">
              <a:xfrm flipV="1">
                <a:off x="29638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95" name="Line 998"/>
              <p:cNvSpPr>
                <a:spLocks noChangeShapeType="1"/>
              </p:cNvSpPr>
              <p:nvPr/>
            </p:nvSpPr>
            <p:spPr bwMode="auto">
              <a:xfrm flipV="1">
                <a:off x="29654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96" name="Line 999"/>
              <p:cNvSpPr>
                <a:spLocks noChangeShapeType="1"/>
              </p:cNvSpPr>
              <p:nvPr/>
            </p:nvSpPr>
            <p:spPr bwMode="auto">
              <a:xfrm flipV="1">
                <a:off x="29670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97" name="Line 1000"/>
              <p:cNvSpPr>
                <a:spLocks noChangeShapeType="1"/>
              </p:cNvSpPr>
              <p:nvPr/>
            </p:nvSpPr>
            <p:spPr bwMode="auto">
              <a:xfrm flipV="1">
                <a:off x="29686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98" name="Line 1001"/>
              <p:cNvSpPr>
                <a:spLocks noChangeShapeType="1"/>
              </p:cNvSpPr>
              <p:nvPr/>
            </p:nvSpPr>
            <p:spPr bwMode="auto">
              <a:xfrm flipV="1">
                <a:off x="29686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99" name="Line 1002"/>
              <p:cNvSpPr>
                <a:spLocks noChangeShapeType="1"/>
              </p:cNvSpPr>
              <p:nvPr/>
            </p:nvSpPr>
            <p:spPr bwMode="auto">
              <a:xfrm flipV="1">
                <a:off x="29702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00" name="Line 1003"/>
              <p:cNvSpPr>
                <a:spLocks noChangeShapeType="1"/>
              </p:cNvSpPr>
              <p:nvPr/>
            </p:nvSpPr>
            <p:spPr bwMode="auto">
              <a:xfrm flipV="1">
                <a:off x="29733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01" name="Line 1004"/>
              <p:cNvSpPr>
                <a:spLocks noChangeShapeType="1"/>
              </p:cNvSpPr>
              <p:nvPr/>
            </p:nvSpPr>
            <p:spPr bwMode="auto">
              <a:xfrm flipV="1">
                <a:off x="29733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02" name="Line 1005"/>
              <p:cNvSpPr>
                <a:spLocks noChangeShapeType="1"/>
              </p:cNvSpPr>
              <p:nvPr/>
            </p:nvSpPr>
            <p:spPr bwMode="auto">
              <a:xfrm flipV="1">
                <a:off x="29749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03" name="Line 1006"/>
              <p:cNvSpPr>
                <a:spLocks noChangeShapeType="1"/>
              </p:cNvSpPr>
              <p:nvPr/>
            </p:nvSpPr>
            <p:spPr bwMode="auto">
              <a:xfrm flipV="1">
                <a:off x="297815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04" name="Line 1007"/>
              <p:cNvSpPr>
                <a:spLocks noChangeShapeType="1"/>
              </p:cNvSpPr>
              <p:nvPr/>
            </p:nvSpPr>
            <p:spPr bwMode="auto">
              <a:xfrm flipV="1">
                <a:off x="2979738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05" name="Line 1008"/>
              <p:cNvSpPr>
                <a:spLocks noChangeShapeType="1"/>
              </p:cNvSpPr>
              <p:nvPr/>
            </p:nvSpPr>
            <p:spPr bwMode="auto">
              <a:xfrm flipV="1">
                <a:off x="2979738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06" name="Line 1010"/>
              <p:cNvSpPr>
                <a:spLocks noChangeShapeType="1"/>
              </p:cNvSpPr>
              <p:nvPr/>
            </p:nvSpPr>
            <p:spPr bwMode="auto">
              <a:xfrm flipV="1">
                <a:off x="2982913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07" name="Line 1011"/>
              <p:cNvSpPr>
                <a:spLocks noChangeShapeType="1"/>
              </p:cNvSpPr>
              <p:nvPr/>
            </p:nvSpPr>
            <p:spPr bwMode="auto">
              <a:xfrm flipV="1">
                <a:off x="298450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08" name="Line 1012"/>
              <p:cNvSpPr>
                <a:spLocks noChangeShapeType="1"/>
              </p:cNvSpPr>
              <p:nvPr/>
            </p:nvSpPr>
            <p:spPr bwMode="auto">
              <a:xfrm flipV="1">
                <a:off x="29845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09" name="Line 1013"/>
              <p:cNvSpPr>
                <a:spLocks noChangeShapeType="1"/>
              </p:cNvSpPr>
              <p:nvPr/>
            </p:nvSpPr>
            <p:spPr bwMode="auto">
              <a:xfrm flipV="1">
                <a:off x="2986088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10" name="Line 1014"/>
              <p:cNvSpPr>
                <a:spLocks noChangeShapeType="1"/>
              </p:cNvSpPr>
              <p:nvPr/>
            </p:nvSpPr>
            <p:spPr bwMode="auto">
              <a:xfrm flipV="1">
                <a:off x="29876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11" name="Line 1015"/>
              <p:cNvSpPr>
                <a:spLocks noChangeShapeType="1"/>
              </p:cNvSpPr>
              <p:nvPr/>
            </p:nvSpPr>
            <p:spPr bwMode="auto">
              <a:xfrm flipV="1">
                <a:off x="2989263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12" name="Line 1016"/>
              <p:cNvSpPr>
                <a:spLocks noChangeShapeType="1"/>
              </p:cNvSpPr>
              <p:nvPr/>
            </p:nvSpPr>
            <p:spPr bwMode="auto">
              <a:xfrm flipV="1">
                <a:off x="2992438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13" name="Line 1017"/>
              <p:cNvSpPr>
                <a:spLocks noChangeShapeType="1"/>
              </p:cNvSpPr>
              <p:nvPr/>
            </p:nvSpPr>
            <p:spPr bwMode="auto">
              <a:xfrm flipV="1">
                <a:off x="29940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14" name="Line 1018"/>
              <p:cNvSpPr>
                <a:spLocks noChangeShapeType="1"/>
              </p:cNvSpPr>
              <p:nvPr/>
            </p:nvSpPr>
            <p:spPr bwMode="auto">
              <a:xfrm flipV="1">
                <a:off x="299402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15" name="Line 1019"/>
              <p:cNvSpPr>
                <a:spLocks noChangeShapeType="1"/>
              </p:cNvSpPr>
              <p:nvPr/>
            </p:nvSpPr>
            <p:spPr bwMode="auto">
              <a:xfrm flipV="1">
                <a:off x="29956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16" name="Line 1020"/>
              <p:cNvSpPr>
                <a:spLocks noChangeShapeType="1"/>
              </p:cNvSpPr>
              <p:nvPr/>
            </p:nvSpPr>
            <p:spPr bwMode="auto">
              <a:xfrm flipV="1">
                <a:off x="29972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17" name="Line 1021"/>
              <p:cNvSpPr>
                <a:spLocks noChangeShapeType="1"/>
              </p:cNvSpPr>
              <p:nvPr/>
            </p:nvSpPr>
            <p:spPr bwMode="auto">
              <a:xfrm flipV="1">
                <a:off x="299878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18" name="Line 1022"/>
              <p:cNvSpPr>
                <a:spLocks noChangeShapeType="1"/>
              </p:cNvSpPr>
              <p:nvPr/>
            </p:nvSpPr>
            <p:spPr bwMode="auto">
              <a:xfrm flipV="1">
                <a:off x="30003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19" name="Line 1023"/>
              <p:cNvSpPr>
                <a:spLocks noChangeShapeType="1"/>
              </p:cNvSpPr>
              <p:nvPr/>
            </p:nvSpPr>
            <p:spPr bwMode="auto">
              <a:xfrm flipV="1">
                <a:off x="300355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20" name="Line 1024"/>
              <p:cNvSpPr>
                <a:spLocks noChangeShapeType="1"/>
              </p:cNvSpPr>
              <p:nvPr/>
            </p:nvSpPr>
            <p:spPr bwMode="auto">
              <a:xfrm flipV="1">
                <a:off x="30051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21" name="Line 1025"/>
              <p:cNvSpPr>
                <a:spLocks noChangeShapeType="1"/>
              </p:cNvSpPr>
              <p:nvPr/>
            </p:nvSpPr>
            <p:spPr bwMode="auto">
              <a:xfrm flipV="1">
                <a:off x="30051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22" name="Line 1026"/>
              <p:cNvSpPr>
                <a:spLocks noChangeShapeType="1"/>
              </p:cNvSpPr>
              <p:nvPr/>
            </p:nvSpPr>
            <p:spPr bwMode="auto">
              <a:xfrm flipV="1">
                <a:off x="30067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23" name="Line 1027"/>
              <p:cNvSpPr>
                <a:spLocks noChangeShapeType="1"/>
              </p:cNvSpPr>
              <p:nvPr/>
            </p:nvSpPr>
            <p:spPr bwMode="auto">
              <a:xfrm flipV="1">
                <a:off x="300831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24" name="Line 1028"/>
              <p:cNvSpPr>
                <a:spLocks noChangeShapeType="1"/>
              </p:cNvSpPr>
              <p:nvPr/>
            </p:nvSpPr>
            <p:spPr bwMode="auto">
              <a:xfrm flipV="1">
                <a:off x="301466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25" name="Line 1029"/>
              <p:cNvSpPr>
                <a:spLocks noChangeShapeType="1"/>
              </p:cNvSpPr>
              <p:nvPr/>
            </p:nvSpPr>
            <p:spPr bwMode="auto">
              <a:xfrm flipV="1">
                <a:off x="301625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26" name="Line 1030"/>
              <p:cNvSpPr>
                <a:spLocks noChangeShapeType="1"/>
              </p:cNvSpPr>
              <p:nvPr/>
            </p:nvSpPr>
            <p:spPr bwMode="auto">
              <a:xfrm flipV="1">
                <a:off x="30194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27" name="Line 1031"/>
              <p:cNvSpPr>
                <a:spLocks noChangeShapeType="1"/>
              </p:cNvSpPr>
              <p:nvPr/>
            </p:nvSpPr>
            <p:spPr bwMode="auto">
              <a:xfrm flipV="1">
                <a:off x="3021013" y="3359151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28" name="Line 1032"/>
              <p:cNvSpPr>
                <a:spLocks noChangeShapeType="1"/>
              </p:cNvSpPr>
              <p:nvPr/>
            </p:nvSpPr>
            <p:spPr bwMode="auto">
              <a:xfrm flipV="1">
                <a:off x="302101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29" name="Line 1033"/>
              <p:cNvSpPr>
                <a:spLocks noChangeShapeType="1"/>
              </p:cNvSpPr>
              <p:nvPr/>
            </p:nvSpPr>
            <p:spPr bwMode="auto">
              <a:xfrm flipV="1">
                <a:off x="30241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30" name="Line 1034"/>
              <p:cNvSpPr>
                <a:spLocks noChangeShapeType="1"/>
              </p:cNvSpPr>
              <p:nvPr/>
            </p:nvSpPr>
            <p:spPr bwMode="auto">
              <a:xfrm flipV="1">
                <a:off x="30257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31" name="Line 1035"/>
              <p:cNvSpPr>
                <a:spLocks noChangeShapeType="1"/>
              </p:cNvSpPr>
              <p:nvPr/>
            </p:nvSpPr>
            <p:spPr bwMode="auto">
              <a:xfrm flipV="1">
                <a:off x="302736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32" name="Line 1036"/>
              <p:cNvSpPr>
                <a:spLocks noChangeShapeType="1"/>
              </p:cNvSpPr>
              <p:nvPr/>
            </p:nvSpPr>
            <p:spPr bwMode="auto">
              <a:xfrm flipV="1">
                <a:off x="3030538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33" name="Line 1037"/>
              <p:cNvSpPr>
                <a:spLocks noChangeShapeType="1"/>
              </p:cNvSpPr>
              <p:nvPr/>
            </p:nvSpPr>
            <p:spPr bwMode="auto">
              <a:xfrm flipV="1">
                <a:off x="30321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34" name="Line 1038"/>
              <p:cNvSpPr>
                <a:spLocks noChangeShapeType="1"/>
              </p:cNvSpPr>
              <p:nvPr/>
            </p:nvSpPr>
            <p:spPr bwMode="auto">
              <a:xfrm flipV="1">
                <a:off x="30384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35" name="Line 1039"/>
              <p:cNvSpPr>
                <a:spLocks noChangeShapeType="1"/>
              </p:cNvSpPr>
              <p:nvPr/>
            </p:nvSpPr>
            <p:spPr bwMode="auto">
              <a:xfrm flipV="1">
                <a:off x="303847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36" name="Line 1040"/>
              <p:cNvSpPr>
                <a:spLocks noChangeShapeType="1"/>
              </p:cNvSpPr>
              <p:nvPr/>
            </p:nvSpPr>
            <p:spPr bwMode="auto">
              <a:xfrm flipV="1">
                <a:off x="30400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37" name="Line 1041"/>
              <p:cNvSpPr>
                <a:spLocks noChangeShapeType="1"/>
              </p:cNvSpPr>
              <p:nvPr/>
            </p:nvSpPr>
            <p:spPr bwMode="auto">
              <a:xfrm flipV="1">
                <a:off x="3043238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38" name="Line 1042"/>
              <p:cNvSpPr>
                <a:spLocks noChangeShapeType="1"/>
              </p:cNvSpPr>
              <p:nvPr/>
            </p:nvSpPr>
            <p:spPr bwMode="auto">
              <a:xfrm flipV="1">
                <a:off x="30559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39" name="Line 1043"/>
              <p:cNvSpPr>
                <a:spLocks noChangeShapeType="1"/>
              </p:cNvSpPr>
              <p:nvPr/>
            </p:nvSpPr>
            <p:spPr bwMode="auto">
              <a:xfrm flipV="1">
                <a:off x="30638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40" name="Line 1044"/>
              <p:cNvSpPr>
                <a:spLocks noChangeShapeType="1"/>
              </p:cNvSpPr>
              <p:nvPr/>
            </p:nvSpPr>
            <p:spPr bwMode="auto">
              <a:xfrm flipV="1">
                <a:off x="306546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41" name="Line 1045"/>
              <p:cNvSpPr>
                <a:spLocks noChangeShapeType="1"/>
              </p:cNvSpPr>
              <p:nvPr/>
            </p:nvSpPr>
            <p:spPr bwMode="auto">
              <a:xfrm flipV="1">
                <a:off x="30702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42" name="Line 1046"/>
              <p:cNvSpPr>
                <a:spLocks noChangeShapeType="1"/>
              </p:cNvSpPr>
              <p:nvPr/>
            </p:nvSpPr>
            <p:spPr bwMode="auto">
              <a:xfrm flipV="1">
                <a:off x="307181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43" name="Line 1047"/>
              <p:cNvSpPr>
                <a:spLocks noChangeShapeType="1"/>
              </p:cNvSpPr>
              <p:nvPr/>
            </p:nvSpPr>
            <p:spPr bwMode="auto">
              <a:xfrm flipV="1">
                <a:off x="3074988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44" name="Line 1048"/>
              <p:cNvSpPr>
                <a:spLocks noChangeShapeType="1"/>
              </p:cNvSpPr>
              <p:nvPr/>
            </p:nvSpPr>
            <p:spPr bwMode="auto">
              <a:xfrm flipV="1">
                <a:off x="307816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45" name="Line 1049"/>
              <p:cNvSpPr>
                <a:spLocks noChangeShapeType="1"/>
              </p:cNvSpPr>
              <p:nvPr/>
            </p:nvSpPr>
            <p:spPr bwMode="auto">
              <a:xfrm flipV="1">
                <a:off x="30813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46" name="Line 1050"/>
              <p:cNvSpPr>
                <a:spLocks noChangeShapeType="1"/>
              </p:cNvSpPr>
              <p:nvPr/>
            </p:nvSpPr>
            <p:spPr bwMode="auto">
              <a:xfrm flipV="1">
                <a:off x="30829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47" name="Line 1051"/>
              <p:cNvSpPr>
                <a:spLocks noChangeShapeType="1"/>
              </p:cNvSpPr>
              <p:nvPr/>
            </p:nvSpPr>
            <p:spPr bwMode="auto">
              <a:xfrm flipV="1">
                <a:off x="3243935" y="3173413"/>
                <a:ext cx="0" cy="1968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48" name="Line 1052"/>
              <p:cNvSpPr>
                <a:spLocks noChangeShapeType="1"/>
              </p:cNvSpPr>
              <p:nvPr/>
            </p:nvSpPr>
            <p:spPr bwMode="auto">
              <a:xfrm flipV="1">
                <a:off x="3086101" y="3352801"/>
                <a:ext cx="0" cy="17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49" name="Line 1053"/>
              <p:cNvSpPr>
                <a:spLocks noChangeShapeType="1"/>
              </p:cNvSpPr>
              <p:nvPr/>
            </p:nvSpPr>
            <p:spPr bwMode="auto">
              <a:xfrm flipV="1">
                <a:off x="308768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50" name="Line 1054"/>
              <p:cNvSpPr>
                <a:spLocks noChangeShapeType="1"/>
              </p:cNvSpPr>
              <p:nvPr/>
            </p:nvSpPr>
            <p:spPr bwMode="auto">
              <a:xfrm flipV="1">
                <a:off x="308927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51" name="Line 1055"/>
              <p:cNvSpPr>
                <a:spLocks noChangeShapeType="1"/>
              </p:cNvSpPr>
              <p:nvPr/>
            </p:nvSpPr>
            <p:spPr bwMode="auto">
              <a:xfrm flipV="1">
                <a:off x="309245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52" name="Line 1056"/>
              <p:cNvSpPr>
                <a:spLocks noChangeShapeType="1"/>
              </p:cNvSpPr>
              <p:nvPr/>
            </p:nvSpPr>
            <p:spPr bwMode="auto">
              <a:xfrm flipV="1">
                <a:off x="30956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53" name="Line 1057"/>
              <p:cNvSpPr>
                <a:spLocks noChangeShapeType="1"/>
              </p:cNvSpPr>
              <p:nvPr/>
            </p:nvSpPr>
            <p:spPr bwMode="auto">
              <a:xfrm flipV="1">
                <a:off x="309721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54" name="Line 1058"/>
              <p:cNvSpPr>
                <a:spLocks noChangeShapeType="1"/>
              </p:cNvSpPr>
              <p:nvPr/>
            </p:nvSpPr>
            <p:spPr bwMode="auto">
              <a:xfrm flipV="1">
                <a:off x="309721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55" name="Line 1059"/>
              <p:cNvSpPr>
                <a:spLocks noChangeShapeType="1"/>
              </p:cNvSpPr>
              <p:nvPr/>
            </p:nvSpPr>
            <p:spPr bwMode="auto">
              <a:xfrm flipV="1">
                <a:off x="3100388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56" name="Line 1060"/>
              <p:cNvSpPr>
                <a:spLocks noChangeShapeType="1"/>
              </p:cNvSpPr>
              <p:nvPr/>
            </p:nvSpPr>
            <p:spPr bwMode="auto">
              <a:xfrm flipV="1">
                <a:off x="3103563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57" name="Line 1061"/>
              <p:cNvSpPr>
                <a:spLocks noChangeShapeType="1"/>
              </p:cNvSpPr>
              <p:nvPr/>
            </p:nvSpPr>
            <p:spPr bwMode="auto">
              <a:xfrm flipV="1">
                <a:off x="310673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58" name="Line 1062"/>
              <p:cNvSpPr>
                <a:spLocks noChangeShapeType="1"/>
              </p:cNvSpPr>
              <p:nvPr/>
            </p:nvSpPr>
            <p:spPr bwMode="auto">
              <a:xfrm flipV="1">
                <a:off x="31083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59" name="Line 1063"/>
              <p:cNvSpPr>
                <a:spLocks noChangeShapeType="1"/>
              </p:cNvSpPr>
              <p:nvPr/>
            </p:nvSpPr>
            <p:spPr bwMode="auto">
              <a:xfrm flipV="1">
                <a:off x="31083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60" name="Line 1064"/>
              <p:cNvSpPr>
                <a:spLocks noChangeShapeType="1"/>
              </p:cNvSpPr>
              <p:nvPr/>
            </p:nvSpPr>
            <p:spPr bwMode="auto">
              <a:xfrm flipV="1">
                <a:off x="31099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61" name="Line 1065"/>
              <p:cNvSpPr>
                <a:spLocks noChangeShapeType="1"/>
              </p:cNvSpPr>
              <p:nvPr/>
            </p:nvSpPr>
            <p:spPr bwMode="auto">
              <a:xfrm flipV="1">
                <a:off x="3111501" y="3332163"/>
                <a:ext cx="0" cy="381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62" name="Line 1066"/>
              <p:cNvSpPr>
                <a:spLocks noChangeShapeType="1"/>
              </p:cNvSpPr>
              <p:nvPr/>
            </p:nvSpPr>
            <p:spPr bwMode="auto">
              <a:xfrm flipV="1">
                <a:off x="311150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63" name="Line 1067"/>
              <p:cNvSpPr>
                <a:spLocks noChangeShapeType="1"/>
              </p:cNvSpPr>
              <p:nvPr/>
            </p:nvSpPr>
            <p:spPr bwMode="auto">
              <a:xfrm flipV="1">
                <a:off x="3113088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64" name="Line 1068"/>
              <p:cNvSpPr>
                <a:spLocks noChangeShapeType="1"/>
              </p:cNvSpPr>
              <p:nvPr/>
            </p:nvSpPr>
            <p:spPr bwMode="auto">
              <a:xfrm flipV="1">
                <a:off x="311626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65" name="Line 1069"/>
              <p:cNvSpPr>
                <a:spLocks noChangeShapeType="1"/>
              </p:cNvSpPr>
              <p:nvPr/>
            </p:nvSpPr>
            <p:spPr bwMode="auto">
              <a:xfrm flipV="1">
                <a:off x="31210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66" name="Line 1070"/>
              <p:cNvSpPr>
                <a:spLocks noChangeShapeType="1"/>
              </p:cNvSpPr>
              <p:nvPr/>
            </p:nvSpPr>
            <p:spPr bwMode="auto">
              <a:xfrm flipV="1">
                <a:off x="3125788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67" name="Line 1071"/>
              <p:cNvSpPr>
                <a:spLocks noChangeShapeType="1"/>
              </p:cNvSpPr>
              <p:nvPr/>
            </p:nvSpPr>
            <p:spPr bwMode="auto">
              <a:xfrm flipV="1">
                <a:off x="31273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68" name="Line 1072"/>
              <p:cNvSpPr>
                <a:spLocks noChangeShapeType="1"/>
              </p:cNvSpPr>
              <p:nvPr/>
            </p:nvSpPr>
            <p:spPr bwMode="auto">
              <a:xfrm flipV="1">
                <a:off x="31305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69" name="Line 1073"/>
              <p:cNvSpPr>
                <a:spLocks noChangeShapeType="1"/>
              </p:cNvSpPr>
              <p:nvPr/>
            </p:nvSpPr>
            <p:spPr bwMode="auto">
              <a:xfrm flipV="1">
                <a:off x="313213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70" name="Line 1074"/>
              <p:cNvSpPr>
                <a:spLocks noChangeShapeType="1"/>
              </p:cNvSpPr>
              <p:nvPr/>
            </p:nvSpPr>
            <p:spPr bwMode="auto">
              <a:xfrm flipV="1">
                <a:off x="3135313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71" name="Line 1075"/>
              <p:cNvSpPr>
                <a:spLocks noChangeShapeType="1"/>
              </p:cNvSpPr>
              <p:nvPr/>
            </p:nvSpPr>
            <p:spPr bwMode="auto">
              <a:xfrm flipV="1">
                <a:off x="3135313" y="3314701"/>
                <a:ext cx="0" cy="555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72" name="Line 1076"/>
              <p:cNvSpPr>
                <a:spLocks noChangeShapeType="1"/>
              </p:cNvSpPr>
              <p:nvPr/>
            </p:nvSpPr>
            <p:spPr bwMode="auto">
              <a:xfrm flipV="1">
                <a:off x="3136901" y="3292476"/>
                <a:ext cx="0" cy="777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73" name="Line 1077"/>
              <p:cNvSpPr>
                <a:spLocks noChangeShapeType="1"/>
              </p:cNvSpPr>
              <p:nvPr/>
            </p:nvSpPr>
            <p:spPr bwMode="auto">
              <a:xfrm flipV="1">
                <a:off x="3138488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74" name="Line 1078"/>
              <p:cNvSpPr>
                <a:spLocks noChangeShapeType="1"/>
              </p:cNvSpPr>
              <p:nvPr/>
            </p:nvSpPr>
            <p:spPr bwMode="auto">
              <a:xfrm flipV="1">
                <a:off x="3140076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75" name="Line 1079"/>
              <p:cNvSpPr>
                <a:spLocks noChangeShapeType="1"/>
              </p:cNvSpPr>
              <p:nvPr/>
            </p:nvSpPr>
            <p:spPr bwMode="auto">
              <a:xfrm flipV="1">
                <a:off x="3144838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76" name="Line 1080"/>
              <p:cNvSpPr>
                <a:spLocks noChangeShapeType="1"/>
              </p:cNvSpPr>
              <p:nvPr/>
            </p:nvSpPr>
            <p:spPr bwMode="auto">
              <a:xfrm flipV="1">
                <a:off x="31464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77" name="Line 1081"/>
              <p:cNvSpPr>
                <a:spLocks noChangeShapeType="1"/>
              </p:cNvSpPr>
              <p:nvPr/>
            </p:nvSpPr>
            <p:spPr bwMode="auto">
              <a:xfrm flipV="1">
                <a:off x="31527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78" name="Line 1082"/>
              <p:cNvSpPr>
                <a:spLocks noChangeShapeType="1"/>
              </p:cNvSpPr>
              <p:nvPr/>
            </p:nvSpPr>
            <p:spPr bwMode="auto">
              <a:xfrm flipV="1">
                <a:off x="31591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79" name="Line 1083"/>
              <p:cNvSpPr>
                <a:spLocks noChangeShapeType="1"/>
              </p:cNvSpPr>
              <p:nvPr/>
            </p:nvSpPr>
            <p:spPr bwMode="auto">
              <a:xfrm flipV="1">
                <a:off x="3162301" y="3321051"/>
                <a:ext cx="0" cy="492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80" name="Line 1084"/>
              <p:cNvSpPr>
                <a:spLocks noChangeShapeType="1"/>
              </p:cNvSpPr>
              <p:nvPr/>
            </p:nvSpPr>
            <p:spPr bwMode="auto">
              <a:xfrm flipV="1">
                <a:off x="3162301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81" name="Line 1085"/>
              <p:cNvSpPr>
                <a:spLocks noChangeShapeType="1"/>
              </p:cNvSpPr>
              <p:nvPr/>
            </p:nvSpPr>
            <p:spPr bwMode="auto">
              <a:xfrm flipV="1">
                <a:off x="31654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82" name="Line 1086"/>
              <p:cNvSpPr>
                <a:spLocks noChangeShapeType="1"/>
              </p:cNvSpPr>
              <p:nvPr/>
            </p:nvSpPr>
            <p:spPr bwMode="auto">
              <a:xfrm flipV="1">
                <a:off x="316547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83" name="Line 1087"/>
              <p:cNvSpPr>
                <a:spLocks noChangeShapeType="1"/>
              </p:cNvSpPr>
              <p:nvPr/>
            </p:nvSpPr>
            <p:spPr bwMode="auto">
              <a:xfrm flipV="1">
                <a:off x="3167063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84" name="Line 1088"/>
              <p:cNvSpPr>
                <a:spLocks noChangeShapeType="1"/>
              </p:cNvSpPr>
              <p:nvPr/>
            </p:nvSpPr>
            <p:spPr bwMode="auto">
              <a:xfrm flipV="1">
                <a:off x="316706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85" name="Line 1089"/>
              <p:cNvSpPr>
                <a:spLocks noChangeShapeType="1"/>
              </p:cNvSpPr>
              <p:nvPr/>
            </p:nvSpPr>
            <p:spPr bwMode="auto">
              <a:xfrm flipV="1">
                <a:off x="31718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86" name="Line 1090"/>
              <p:cNvSpPr>
                <a:spLocks noChangeShapeType="1"/>
              </p:cNvSpPr>
              <p:nvPr/>
            </p:nvSpPr>
            <p:spPr bwMode="auto">
              <a:xfrm flipV="1">
                <a:off x="3176588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87" name="Line 1091"/>
              <p:cNvSpPr>
                <a:spLocks noChangeShapeType="1"/>
              </p:cNvSpPr>
              <p:nvPr/>
            </p:nvSpPr>
            <p:spPr bwMode="auto">
              <a:xfrm flipV="1">
                <a:off x="31765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88" name="Line 1092"/>
              <p:cNvSpPr>
                <a:spLocks noChangeShapeType="1"/>
              </p:cNvSpPr>
              <p:nvPr/>
            </p:nvSpPr>
            <p:spPr bwMode="auto">
              <a:xfrm flipV="1">
                <a:off x="31829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89" name="Line 1093"/>
              <p:cNvSpPr>
                <a:spLocks noChangeShapeType="1"/>
              </p:cNvSpPr>
              <p:nvPr/>
            </p:nvSpPr>
            <p:spPr bwMode="auto">
              <a:xfrm flipV="1">
                <a:off x="31845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90" name="Line 1094"/>
              <p:cNvSpPr>
                <a:spLocks noChangeShapeType="1"/>
              </p:cNvSpPr>
              <p:nvPr/>
            </p:nvSpPr>
            <p:spPr bwMode="auto">
              <a:xfrm flipV="1">
                <a:off x="31845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91" name="Line 1095"/>
              <p:cNvSpPr>
                <a:spLocks noChangeShapeType="1"/>
              </p:cNvSpPr>
              <p:nvPr/>
            </p:nvSpPr>
            <p:spPr bwMode="auto">
              <a:xfrm flipV="1">
                <a:off x="3187701" y="3268663"/>
                <a:ext cx="0" cy="1016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92" name="Line 1096"/>
              <p:cNvSpPr>
                <a:spLocks noChangeShapeType="1"/>
              </p:cNvSpPr>
              <p:nvPr/>
            </p:nvSpPr>
            <p:spPr bwMode="auto">
              <a:xfrm flipV="1">
                <a:off x="31908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93" name="Line 1097"/>
              <p:cNvSpPr>
                <a:spLocks noChangeShapeType="1"/>
              </p:cNvSpPr>
              <p:nvPr/>
            </p:nvSpPr>
            <p:spPr bwMode="auto">
              <a:xfrm flipV="1">
                <a:off x="31924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94" name="Line 1098"/>
              <p:cNvSpPr>
                <a:spLocks noChangeShapeType="1"/>
              </p:cNvSpPr>
              <p:nvPr/>
            </p:nvSpPr>
            <p:spPr bwMode="auto">
              <a:xfrm flipV="1">
                <a:off x="31940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95" name="Line 1099"/>
              <p:cNvSpPr>
                <a:spLocks noChangeShapeType="1"/>
              </p:cNvSpPr>
              <p:nvPr/>
            </p:nvSpPr>
            <p:spPr bwMode="auto">
              <a:xfrm flipV="1">
                <a:off x="3195638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96" name="Line 1100"/>
              <p:cNvSpPr>
                <a:spLocks noChangeShapeType="1"/>
              </p:cNvSpPr>
              <p:nvPr/>
            </p:nvSpPr>
            <p:spPr bwMode="auto">
              <a:xfrm flipV="1">
                <a:off x="31972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97" name="Line 1101"/>
              <p:cNvSpPr>
                <a:spLocks noChangeShapeType="1"/>
              </p:cNvSpPr>
              <p:nvPr/>
            </p:nvSpPr>
            <p:spPr bwMode="auto">
              <a:xfrm flipV="1">
                <a:off x="320040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98" name="Line 1102"/>
              <p:cNvSpPr>
                <a:spLocks noChangeShapeType="1"/>
              </p:cNvSpPr>
              <p:nvPr/>
            </p:nvSpPr>
            <p:spPr bwMode="auto">
              <a:xfrm flipV="1">
                <a:off x="320040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99" name="Line 1103"/>
              <p:cNvSpPr>
                <a:spLocks noChangeShapeType="1"/>
              </p:cNvSpPr>
              <p:nvPr/>
            </p:nvSpPr>
            <p:spPr bwMode="auto">
              <a:xfrm flipV="1">
                <a:off x="32019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00" name="Line 1104"/>
              <p:cNvSpPr>
                <a:spLocks noChangeShapeType="1"/>
              </p:cNvSpPr>
              <p:nvPr/>
            </p:nvSpPr>
            <p:spPr bwMode="auto">
              <a:xfrm flipV="1">
                <a:off x="32035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01" name="Line 1105"/>
              <p:cNvSpPr>
                <a:spLocks noChangeShapeType="1"/>
              </p:cNvSpPr>
              <p:nvPr/>
            </p:nvSpPr>
            <p:spPr bwMode="auto">
              <a:xfrm flipV="1">
                <a:off x="320516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02" name="Line 1106"/>
              <p:cNvSpPr>
                <a:spLocks noChangeShapeType="1"/>
              </p:cNvSpPr>
              <p:nvPr/>
            </p:nvSpPr>
            <p:spPr bwMode="auto">
              <a:xfrm flipV="1">
                <a:off x="32099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03" name="Line 1107"/>
              <p:cNvSpPr>
                <a:spLocks noChangeShapeType="1"/>
              </p:cNvSpPr>
              <p:nvPr/>
            </p:nvSpPr>
            <p:spPr bwMode="auto">
              <a:xfrm flipV="1">
                <a:off x="3211513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04" name="Line 1108"/>
              <p:cNvSpPr>
                <a:spLocks noChangeShapeType="1"/>
              </p:cNvSpPr>
              <p:nvPr/>
            </p:nvSpPr>
            <p:spPr bwMode="auto">
              <a:xfrm flipV="1">
                <a:off x="32162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05" name="Line 1109"/>
              <p:cNvSpPr>
                <a:spLocks noChangeShapeType="1"/>
              </p:cNvSpPr>
              <p:nvPr/>
            </p:nvSpPr>
            <p:spPr bwMode="auto">
              <a:xfrm flipV="1">
                <a:off x="32194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06" name="Line 1110"/>
              <p:cNvSpPr>
                <a:spLocks noChangeShapeType="1"/>
              </p:cNvSpPr>
              <p:nvPr/>
            </p:nvSpPr>
            <p:spPr bwMode="auto">
              <a:xfrm flipV="1">
                <a:off x="32226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07" name="Line 1111"/>
              <p:cNvSpPr>
                <a:spLocks noChangeShapeType="1"/>
              </p:cNvSpPr>
              <p:nvPr/>
            </p:nvSpPr>
            <p:spPr bwMode="auto">
              <a:xfrm flipV="1">
                <a:off x="32226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08" name="Line 1112"/>
              <p:cNvSpPr>
                <a:spLocks noChangeShapeType="1"/>
              </p:cNvSpPr>
              <p:nvPr/>
            </p:nvSpPr>
            <p:spPr bwMode="auto">
              <a:xfrm flipV="1">
                <a:off x="3224213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09" name="Line 1113"/>
              <p:cNvSpPr>
                <a:spLocks noChangeShapeType="1"/>
              </p:cNvSpPr>
              <p:nvPr/>
            </p:nvSpPr>
            <p:spPr bwMode="auto">
              <a:xfrm flipV="1">
                <a:off x="32289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10" name="Line 1114"/>
              <p:cNvSpPr>
                <a:spLocks noChangeShapeType="1"/>
              </p:cNvSpPr>
              <p:nvPr/>
            </p:nvSpPr>
            <p:spPr bwMode="auto">
              <a:xfrm flipV="1">
                <a:off x="323056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11" name="Line 1115"/>
              <p:cNvSpPr>
                <a:spLocks noChangeShapeType="1"/>
              </p:cNvSpPr>
              <p:nvPr/>
            </p:nvSpPr>
            <p:spPr bwMode="auto">
              <a:xfrm flipV="1">
                <a:off x="3236913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12" name="Line 1116"/>
              <p:cNvSpPr>
                <a:spLocks noChangeShapeType="1"/>
              </p:cNvSpPr>
              <p:nvPr/>
            </p:nvSpPr>
            <p:spPr bwMode="auto">
              <a:xfrm flipV="1">
                <a:off x="323850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13" name="Line 1117"/>
              <p:cNvSpPr>
                <a:spLocks noChangeShapeType="1"/>
              </p:cNvSpPr>
              <p:nvPr/>
            </p:nvSpPr>
            <p:spPr bwMode="auto">
              <a:xfrm flipV="1">
                <a:off x="3240088" y="3311526"/>
                <a:ext cx="0" cy="587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14" name="Line 1118"/>
              <p:cNvSpPr>
                <a:spLocks noChangeShapeType="1"/>
              </p:cNvSpPr>
              <p:nvPr/>
            </p:nvSpPr>
            <p:spPr bwMode="auto">
              <a:xfrm flipV="1">
                <a:off x="3241676" y="3354388"/>
                <a:ext cx="0" cy="158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15" name="Line 1119"/>
              <p:cNvSpPr>
                <a:spLocks noChangeShapeType="1"/>
              </p:cNvSpPr>
              <p:nvPr/>
            </p:nvSpPr>
            <p:spPr bwMode="auto">
              <a:xfrm flipV="1">
                <a:off x="3241676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16" name="Line 1120"/>
              <p:cNvSpPr>
                <a:spLocks noChangeShapeType="1"/>
              </p:cNvSpPr>
              <p:nvPr/>
            </p:nvSpPr>
            <p:spPr bwMode="auto">
              <a:xfrm flipV="1">
                <a:off x="324326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17" name="Line 1121"/>
              <p:cNvSpPr>
                <a:spLocks noChangeShapeType="1"/>
              </p:cNvSpPr>
              <p:nvPr/>
            </p:nvSpPr>
            <p:spPr bwMode="auto">
              <a:xfrm flipV="1">
                <a:off x="324485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18" name="Line 1122"/>
              <p:cNvSpPr>
                <a:spLocks noChangeShapeType="1"/>
              </p:cNvSpPr>
              <p:nvPr/>
            </p:nvSpPr>
            <p:spPr bwMode="auto">
              <a:xfrm flipV="1">
                <a:off x="32448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19" name="Line 1123"/>
              <p:cNvSpPr>
                <a:spLocks noChangeShapeType="1"/>
              </p:cNvSpPr>
              <p:nvPr/>
            </p:nvSpPr>
            <p:spPr bwMode="auto">
              <a:xfrm flipV="1">
                <a:off x="324961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20" name="Line 1124"/>
              <p:cNvSpPr>
                <a:spLocks noChangeShapeType="1"/>
              </p:cNvSpPr>
              <p:nvPr/>
            </p:nvSpPr>
            <p:spPr bwMode="auto">
              <a:xfrm flipV="1">
                <a:off x="3251201" y="3359151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21" name="Line 1125"/>
              <p:cNvSpPr>
                <a:spLocks noChangeShapeType="1"/>
              </p:cNvSpPr>
              <p:nvPr/>
            </p:nvSpPr>
            <p:spPr bwMode="auto">
              <a:xfrm flipV="1">
                <a:off x="325278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22" name="Line 1126"/>
              <p:cNvSpPr>
                <a:spLocks noChangeShapeType="1"/>
              </p:cNvSpPr>
              <p:nvPr/>
            </p:nvSpPr>
            <p:spPr bwMode="auto">
              <a:xfrm flipV="1">
                <a:off x="3252788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23" name="Line 1127"/>
              <p:cNvSpPr>
                <a:spLocks noChangeShapeType="1"/>
              </p:cNvSpPr>
              <p:nvPr/>
            </p:nvSpPr>
            <p:spPr bwMode="auto">
              <a:xfrm flipV="1">
                <a:off x="325596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24" name="Line 1128"/>
              <p:cNvSpPr>
                <a:spLocks noChangeShapeType="1"/>
              </p:cNvSpPr>
              <p:nvPr/>
            </p:nvSpPr>
            <p:spPr bwMode="auto">
              <a:xfrm flipV="1">
                <a:off x="325596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25" name="Line 1129"/>
              <p:cNvSpPr>
                <a:spLocks noChangeShapeType="1"/>
              </p:cNvSpPr>
              <p:nvPr/>
            </p:nvSpPr>
            <p:spPr bwMode="auto">
              <a:xfrm flipV="1">
                <a:off x="325913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26" name="Line 1130"/>
              <p:cNvSpPr>
                <a:spLocks noChangeShapeType="1"/>
              </p:cNvSpPr>
              <p:nvPr/>
            </p:nvSpPr>
            <p:spPr bwMode="auto">
              <a:xfrm flipV="1">
                <a:off x="32607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27" name="Line 1131"/>
              <p:cNvSpPr>
                <a:spLocks noChangeShapeType="1"/>
              </p:cNvSpPr>
              <p:nvPr/>
            </p:nvSpPr>
            <p:spPr bwMode="auto">
              <a:xfrm flipV="1">
                <a:off x="32607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28" name="Line 1132"/>
              <p:cNvSpPr>
                <a:spLocks noChangeShapeType="1"/>
              </p:cNvSpPr>
              <p:nvPr/>
            </p:nvSpPr>
            <p:spPr bwMode="auto">
              <a:xfrm flipV="1">
                <a:off x="3262313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29" name="Line 1133"/>
              <p:cNvSpPr>
                <a:spLocks noChangeShapeType="1"/>
              </p:cNvSpPr>
              <p:nvPr/>
            </p:nvSpPr>
            <p:spPr bwMode="auto">
              <a:xfrm flipV="1">
                <a:off x="326390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30" name="Line 1134"/>
              <p:cNvSpPr>
                <a:spLocks noChangeShapeType="1"/>
              </p:cNvSpPr>
              <p:nvPr/>
            </p:nvSpPr>
            <p:spPr bwMode="auto">
              <a:xfrm flipV="1">
                <a:off x="326548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31" name="Line 1135"/>
              <p:cNvSpPr>
                <a:spLocks noChangeShapeType="1"/>
              </p:cNvSpPr>
              <p:nvPr/>
            </p:nvSpPr>
            <p:spPr bwMode="auto">
              <a:xfrm flipV="1">
                <a:off x="3265488" y="3309938"/>
                <a:ext cx="0" cy="603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32" name="Line 1136"/>
              <p:cNvSpPr>
                <a:spLocks noChangeShapeType="1"/>
              </p:cNvSpPr>
              <p:nvPr/>
            </p:nvSpPr>
            <p:spPr bwMode="auto">
              <a:xfrm flipV="1">
                <a:off x="3267076" y="3336926"/>
                <a:ext cx="0" cy="333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33" name="Line 1137"/>
              <p:cNvSpPr>
                <a:spLocks noChangeShapeType="1"/>
              </p:cNvSpPr>
              <p:nvPr/>
            </p:nvSpPr>
            <p:spPr bwMode="auto">
              <a:xfrm flipV="1">
                <a:off x="326866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34" name="Line 1138"/>
              <p:cNvSpPr>
                <a:spLocks noChangeShapeType="1"/>
              </p:cNvSpPr>
              <p:nvPr/>
            </p:nvSpPr>
            <p:spPr bwMode="auto">
              <a:xfrm flipV="1">
                <a:off x="32702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35" name="Line 1139"/>
              <p:cNvSpPr>
                <a:spLocks noChangeShapeType="1"/>
              </p:cNvSpPr>
              <p:nvPr/>
            </p:nvSpPr>
            <p:spPr bwMode="auto">
              <a:xfrm flipV="1">
                <a:off x="327183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36" name="Line 1140"/>
              <p:cNvSpPr>
                <a:spLocks noChangeShapeType="1"/>
              </p:cNvSpPr>
              <p:nvPr/>
            </p:nvSpPr>
            <p:spPr bwMode="auto">
              <a:xfrm flipV="1">
                <a:off x="3271838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37" name="Line 1141"/>
              <p:cNvSpPr>
                <a:spLocks noChangeShapeType="1"/>
              </p:cNvSpPr>
              <p:nvPr/>
            </p:nvSpPr>
            <p:spPr bwMode="auto">
              <a:xfrm flipV="1">
                <a:off x="32734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38" name="Line 1142"/>
              <p:cNvSpPr>
                <a:spLocks noChangeShapeType="1"/>
              </p:cNvSpPr>
              <p:nvPr/>
            </p:nvSpPr>
            <p:spPr bwMode="auto">
              <a:xfrm flipV="1">
                <a:off x="32750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39" name="Line 1143"/>
              <p:cNvSpPr>
                <a:spLocks noChangeShapeType="1"/>
              </p:cNvSpPr>
              <p:nvPr/>
            </p:nvSpPr>
            <p:spPr bwMode="auto">
              <a:xfrm flipV="1">
                <a:off x="3275013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40" name="Line 1144"/>
              <p:cNvSpPr>
                <a:spLocks noChangeShapeType="1"/>
              </p:cNvSpPr>
              <p:nvPr/>
            </p:nvSpPr>
            <p:spPr bwMode="auto">
              <a:xfrm flipV="1">
                <a:off x="3278188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41" name="Line 1145"/>
              <p:cNvSpPr>
                <a:spLocks noChangeShapeType="1"/>
              </p:cNvSpPr>
              <p:nvPr/>
            </p:nvSpPr>
            <p:spPr bwMode="auto">
              <a:xfrm flipV="1">
                <a:off x="3279776" y="3359151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42" name="Line 1146"/>
              <p:cNvSpPr>
                <a:spLocks noChangeShapeType="1"/>
              </p:cNvSpPr>
              <p:nvPr/>
            </p:nvSpPr>
            <p:spPr bwMode="auto">
              <a:xfrm flipV="1">
                <a:off x="3281363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43" name="Line 1147"/>
              <p:cNvSpPr>
                <a:spLocks noChangeShapeType="1"/>
              </p:cNvSpPr>
              <p:nvPr/>
            </p:nvSpPr>
            <p:spPr bwMode="auto">
              <a:xfrm flipV="1">
                <a:off x="3284538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44" name="Line 1148"/>
              <p:cNvSpPr>
                <a:spLocks noChangeShapeType="1"/>
              </p:cNvSpPr>
              <p:nvPr/>
            </p:nvSpPr>
            <p:spPr bwMode="auto">
              <a:xfrm flipV="1">
                <a:off x="3284538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45" name="Line 1149"/>
              <p:cNvSpPr>
                <a:spLocks noChangeShapeType="1"/>
              </p:cNvSpPr>
              <p:nvPr/>
            </p:nvSpPr>
            <p:spPr bwMode="auto">
              <a:xfrm flipV="1">
                <a:off x="32877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46" name="Line 1150"/>
              <p:cNvSpPr>
                <a:spLocks noChangeShapeType="1"/>
              </p:cNvSpPr>
              <p:nvPr/>
            </p:nvSpPr>
            <p:spPr bwMode="auto">
              <a:xfrm flipV="1">
                <a:off x="328771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47" name="Line 1151"/>
              <p:cNvSpPr>
                <a:spLocks noChangeShapeType="1"/>
              </p:cNvSpPr>
              <p:nvPr/>
            </p:nvSpPr>
            <p:spPr bwMode="auto">
              <a:xfrm flipV="1">
                <a:off x="32893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48" name="Line 1152"/>
              <p:cNvSpPr>
                <a:spLocks noChangeShapeType="1"/>
              </p:cNvSpPr>
              <p:nvPr/>
            </p:nvSpPr>
            <p:spPr bwMode="auto">
              <a:xfrm flipV="1">
                <a:off x="32924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49" name="Line 1153"/>
              <p:cNvSpPr>
                <a:spLocks noChangeShapeType="1"/>
              </p:cNvSpPr>
              <p:nvPr/>
            </p:nvSpPr>
            <p:spPr bwMode="auto">
              <a:xfrm flipV="1">
                <a:off x="32940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50" name="Line 1154"/>
              <p:cNvSpPr>
                <a:spLocks noChangeShapeType="1"/>
              </p:cNvSpPr>
              <p:nvPr/>
            </p:nvSpPr>
            <p:spPr bwMode="auto">
              <a:xfrm flipV="1">
                <a:off x="329406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51" name="Line 1155"/>
              <p:cNvSpPr>
                <a:spLocks noChangeShapeType="1"/>
              </p:cNvSpPr>
              <p:nvPr/>
            </p:nvSpPr>
            <p:spPr bwMode="auto">
              <a:xfrm flipV="1">
                <a:off x="3297238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52" name="Line 1156"/>
              <p:cNvSpPr>
                <a:spLocks noChangeShapeType="1"/>
              </p:cNvSpPr>
              <p:nvPr/>
            </p:nvSpPr>
            <p:spPr bwMode="auto">
              <a:xfrm flipV="1">
                <a:off x="32988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53" name="Line 1157"/>
              <p:cNvSpPr>
                <a:spLocks noChangeShapeType="1"/>
              </p:cNvSpPr>
              <p:nvPr/>
            </p:nvSpPr>
            <p:spPr bwMode="auto">
              <a:xfrm flipV="1">
                <a:off x="330041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54" name="Line 1158"/>
              <p:cNvSpPr>
                <a:spLocks noChangeShapeType="1"/>
              </p:cNvSpPr>
              <p:nvPr/>
            </p:nvSpPr>
            <p:spPr bwMode="auto">
              <a:xfrm flipV="1">
                <a:off x="330200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55" name="Line 1159"/>
              <p:cNvSpPr>
                <a:spLocks noChangeShapeType="1"/>
              </p:cNvSpPr>
              <p:nvPr/>
            </p:nvSpPr>
            <p:spPr bwMode="auto">
              <a:xfrm flipV="1">
                <a:off x="3305176" y="3359151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56" name="Line 1160"/>
              <p:cNvSpPr>
                <a:spLocks noChangeShapeType="1"/>
              </p:cNvSpPr>
              <p:nvPr/>
            </p:nvSpPr>
            <p:spPr bwMode="auto">
              <a:xfrm flipV="1">
                <a:off x="33067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57" name="Line 1161"/>
              <p:cNvSpPr>
                <a:spLocks noChangeShapeType="1"/>
              </p:cNvSpPr>
              <p:nvPr/>
            </p:nvSpPr>
            <p:spPr bwMode="auto">
              <a:xfrm flipV="1">
                <a:off x="3309938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58" name="Line 1162"/>
              <p:cNvSpPr>
                <a:spLocks noChangeShapeType="1"/>
              </p:cNvSpPr>
              <p:nvPr/>
            </p:nvSpPr>
            <p:spPr bwMode="auto">
              <a:xfrm flipV="1">
                <a:off x="33115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59" name="Line 1163"/>
              <p:cNvSpPr>
                <a:spLocks noChangeShapeType="1"/>
              </p:cNvSpPr>
              <p:nvPr/>
            </p:nvSpPr>
            <p:spPr bwMode="auto">
              <a:xfrm flipV="1">
                <a:off x="331311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60" name="Line 1164"/>
              <p:cNvSpPr>
                <a:spLocks noChangeShapeType="1"/>
              </p:cNvSpPr>
              <p:nvPr/>
            </p:nvSpPr>
            <p:spPr bwMode="auto">
              <a:xfrm flipV="1">
                <a:off x="3316288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61" name="Line 1165"/>
              <p:cNvSpPr>
                <a:spLocks noChangeShapeType="1"/>
              </p:cNvSpPr>
              <p:nvPr/>
            </p:nvSpPr>
            <p:spPr bwMode="auto">
              <a:xfrm flipV="1">
                <a:off x="3319463" y="3352801"/>
                <a:ext cx="0" cy="17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62" name="Line 1166"/>
              <p:cNvSpPr>
                <a:spLocks noChangeShapeType="1"/>
              </p:cNvSpPr>
              <p:nvPr/>
            </p:nvSpPr>
            <p:spPr bwMode="auto">
              <a:xfrm flipV="1">
                <a:off x="3319463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63" name="Line 1167"/>
              <p:cNvSpPr>
                <a:spLocks noChangeShapeType="1"/>
              </p:cNvSpPr>
              <p:nvPr/>
            </p:nvSpPr>
            <p:spPr bwMode="auto">
              <a:xfrm flipV="1">
                <a:off x="3322638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64" name="Line 1168"/>
              <p:cNvSpPr>
                <a:spLocks noChangeShapeType="1"/>
              </p:cNvSpPr>
              <p:nvPr/>
            </p:nvSpPr>
            <p:spPr bwMode="auto">
              <a:xfrm flipV="1">
                <a:off x="33242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65" name="Line 1169"/>
              <p:cNvSpPr>
                <a:spLocks noChangeShapeType="1"/>
              </p:cNvSpPr>
              <p:nvPr/>
            </p:nvSpPr>
            <p:spPr bwMode="auto">
              <a:xfrm flipV="1">
                <a:off x="3325813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66" name="Line 1170"/>
              <p:cNvSpPr>
                <a:spLocks noChangeShapeType="1"/>
              </p:cNvSpPr>
              <p:nvPr/>
            </p:nvSpPr>
            <p:spPr bwMode="auto">
              <a:xfrm flipV="1">
                <a:off x="33305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67" name="Line 1171"/>
              <p:cNvSpPr>
                <a:spLocks noChangeShapeType="1"/>
              </p:cNvSpPr>
              <p:nvPr/>
            </p:nvSpPr>
            <p:spPr bwMode="auto">
              <a:xfrm flipV="1">
                <a:off x="3335338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68" name="Line 1172"/>
              <p:cNvSpPr>
                <a:spLocks noChangeShapeType="1"/>
              </p:cNvSpPr>
              <p:nvPr/>
            </p:nvSpPr>
            <p:spPr bwMode="auto">
              <a:xfrm flipV="1">
                <a:off x="334010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69" name="Line 1173"/>
              <p:cNvSpPr>
                <a:spLocks noChangeShapeType="1"/>
              </p:cNvSpPr>
              <p:nvPr/>
            </p:nvSpPr>
            <p:spPr bwMode="auto">
              <a:xfrm flipV="1">
                <a:off x="334327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70" name="Line 1174"/>
              <p:cNvSpPr>
                <a:spLocks noChangeShapeType="1"/>
              </p:cNvSpPr>
              <p:nvPr/>
            </p:nvSpPr>
            <p:spPr bwMode="auto">
              <a:xfrm flipV="1">
                <a:off x="3344863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71" name="Line 1175"/>
              <p:cNvSpPr>
                <a:spLocks noChangeShapeType="1"/>
              </p:cNvSpPr>
              <p:nvPr/>
            </p:nvSpPr>
            <p:spPr bwMode="auto">
              <a:xfrm flipV="1">
                <a:off x="33464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72" name="Line 1176"/>
              <p:cNvSpPr>
                <a:spLocks noChangeShapeType="1"/>
              </p:cNvSpPr>
              <p:nvPr/>
            </p:nvSpPr>
            <p:spPr bwMode="auto">
              <a:xfrm flipV="1">
                <a:off x="33480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73" name="Line 1177"/>
              <p:cNvSpPr>
                <a:spLocks noChangeShapeType="1"/>
              </p:cNvSpPr>
              <p:nvPr/>
            </p:nvSpPr>
            <p:spPr bwMode="auto">
              <a:xfrm flipV="1">
                <a:off x="33528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74" name="Line 1178"/>
              <p:cNvSpPr>
                <a:spLocks noChangeShapeType="1"/>
              </p:cNvSpPr>
              <p:nvPr/>
            </p:nvSpPr>
            <p:spPr bwMode="auto">
              <a:xfrm flipV="1">
                <a:off x="335438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75" name="Line 1179"/>
              <p:cNvSpPr>
                <a:spLocks noChangeShapeType="1"/>
              </p:cNvSpPr>
              <p:nvPr/>
            </p:nvSpPr>
            <p:spPr bwMode="auto">
              <a:xfrm flipV="1">
                <a:off x="33623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76" name="Line 1180"/>
              <p:cNvSpPr>
                <a:spLocks noChangeShapeType="1"/>
              </p:cNvSpPr>
              <p:nvPr/>
            </p:nvSpPr>
            <p:spPr bwMode="auto">
              <a:xfrm flipV="1">
                <a:off x="33623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77" name="Line 1181"/>
              <p:cNvSpPr>
                <a:spLocks noChangeShapeType="1"/>
              </p:cNvSpPr>
              <p:nvPr/>
            </p:nvSpPr>
            <p:spPr bwMode="auto">
              <a:xfrm flipV="1">
                <a:off x="33655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78" name="Line 1182"/>
              <p:cNvSpPr>
                <a:spLocks noChangeShapeType="1"/>
              </p:cNvSpPr>
              <p:nvPr/>
            </p:nvSpPr>
            <p:spPr bwMode="auto">
              <a:xfrm flipV="1">
                <a:off x="33686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79" name="Line 1183"/>
              <p:cNvSpPr>
                <a:spLocks noChangeShapeType="1"/>
              </p:cNvSpPr>
              <p:nvPr/>
            </p:nvSpPr>
            <p:spPr bwMode="auto">
              <a:xfrm flipV="1">
                <a:off x="3373438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80" name="Line 1184"/>
              <p:cNvSpPr>
                <a:spLocks noChangeShapeType="1"/>
              </p:cNvSpPr>
              <p:nvPr/>
            </p:nvSpPr>
            <p:spPr bwMode="auto">
              <a:xfrm flipV="1">
                <a:off x="337820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81" name="Line 1185"/>
              <p:cNvSpPr>
                <a:spLocks noChangeShapeType="1"/>
              </p:cNvSpPr>
              <p:nvPr/>
            </p:nvSpPr>
            <p:spPr bwMode="auto">
              <a:xfrm flipV="1">
                <a:off x="338296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82" name="Line 1186"/>
              <p:cNvSpPr>
                <a:spLocks noChangeShapeType="1"/>
              </p:cNvSpPr>
              <p:nvPr/>
            </p:nvSpPr>
            <p:spPr bwMode="auto">
              <a:xfrm flipV="1">
                <a:off x="338772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83" name="Line 1187"/>
              <p:cNvSpPr>
                <a:spLocks noChangeShapeType="1"/>
              </p:cNvSpPr>
              <p:nvPr/>
            </p:nvSpPr>
            <p:spPr bwMode="auto">
              <a:xfrm flipV="1">
                <a:off x="33893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84" name="Line 1188"/>
              <p:cNvSpPr>
                <a:spLocks noChangeShapeType="1"/>
              </p:cNvSpPr>
              <p:nvPr/>
            </p:nvSpPr>
            <p:spPr bwMode="auto">
              <a:xfrm flipV="1">
                <a:off x="3390901" y="3359151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85" name="Line 1189"/>
              <p:cNvSpPr>
                <a:spLocks noChangeShapeType="1"/>
              </p:cNvSpPr>
              <p:nvPr/>
            </p:nvSpPr>
            <p:spPr bwMode="auto">
              <a:xfrm flipV="1">
                <a:off x="33940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86" name="Line 1190"/>
              <p:cNvSpPr>
                <a:spLocks noChangeShapeType="1"/>
              </p:cNvSpPr>
              <p:nvPr/>
            </p:nvSpPr>
            <p:spPr bwMode="auto">
              <a:xfrm flipV="1">
                <a:off x="3395663" y="3351213"/>
                <a:ext cx="0" cy="190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87" name="Line 1191"/>
              <p:cNvSpPr>
                <a:spLocks noChangeShapeType="1"/>
              </p:cNvSpPr>
              <p:nvPr/>
            </p:nvSpPr>
            <p:spPr bwMode="auto">
              <a:xfrm flipV="1">
                <a:off x="33972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88" name="Line 1192"/>
              <p:cNvSpPr>
                <a:spLocks noChangeShapeType="1"/>
              </p:cNvSpPr>
              <p:nvPr/>
            </p:nvSpPr>
            <p:spPr bwMode="auto">
              <a:xfrm flipV="1">
                <a:off x="3398838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89" name="Line 1193"/>
              <p:cNvSpPr>
                <a:spLocks noChangeShapeType="1"/>
              </p:cNvSpPr>
              <p:nvPr/>
            </p:nvSpPr>
            <p:spPr bwMode="auto">
              <a:xfrm flipV="1">
                <a:off x="34004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90" name="Line 1194"/>
              <p:cNvSpPr>
                <a:spLocks noChangeShapeType="1"/>
              </p:cNvSpPr>
              <p:nvPr/>
            </p:nvSpPr>
            <p:spPr bwMode="auto">
              <a:xfrm flipV="1">
                <a:off x="3403601" y="3348038"/>
                <a:ext cx="0" cy="222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91" name="Line 1195"/>
              <p:cNvSpPr>
                <a:spLocks noChangeShapeType="1"/>
              </p:cNvSpPr>
              <p:nvPr/>
            </p:nvSpPr>
            <p:spPr bwMode="auto">
              <a:xfrm flipV="1">
                <a:off x="340518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92" name="Line 1196"/>
              <p:cNvSpPr>
                <a:spLocks noChangeShapeType="1"/>
              </p:cNvSpPr>
              <p:nvPr/>
            </p:nvSpPr>
            <p:spPr bwMode="auto">
              <a:xfrm flipV="1">
                <a:off x="34067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93" name="Line 1197"/>
              <p:cNvSpPr>
                <a:spLocks noChangeShapeType="1"/>
              </p:cNvSpPr>
              <p:nvPr/>
            </p:nvSpPr>
            <p:spPr bwMode="auto">
              <a:xfrm flipV="1">
                <a:off x="34131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94" name="Line 1198"/>
              <p:cNvSpPr>
                <a:spLocks noChangeShapeType="1"/>
              </p:cNvSpPr>
              <p:nvPr/>
            </p:nvSpPr>
            <p:spPr bwMode="auto">
              <a:xfrm flipV="1">
                <a:off x="34147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95" name="Line 1199"/>
              <p:cNvSpPr>
                <a:spLocks noChangeShapeType="1"/>
              </p:cNvSpPr>
              <p:nvPr/>
            </p:nvSpPr>
            <p:spPr bwMode="auto">
              <a:xfrm flipV="1">
                <a:off x="3417888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96" name="Line 1200"/>
              <p:cNvSpPr>
                <a:spLocks noChangeShapeType="1"/>
              </p:cNvSpPr>
              <p:nvPr/>
            </p:nvSpPr>
            <p:spPr bwMode="auto">
              <a:xfrm flipV="1">
                <a:off x="34194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97" name="Line 1201"/>
              <p:cNvSpPr>
                <a:spLocks noChangeShapeType="1"/>
              </p:cNvSpPr>
              <p:nvPr/>
            </p:nvSpPr>
            <p:spPr bwMode="auto">
              <a:xfrm flipV="1">
                <a:off x="3419476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98" name="Line 1202"/>
              <p:cNvSpPr>
                <a:spLocks noChangeShapeType="1"/>
              </p:cNvSpPr>
              <p:nvPr/>
            </p:nvSpPr>
            <p:spPr bwMode="auto">
              <a:xfrm flipV="1">
                <a:off x="34242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99" name="Line 1203"/>
              <p:cNvSpPr>
                <a:spLocks noChangeShapeType="1"/>
              </p:cNvSpPr>
              <p:nvPr/>
            </p:nvSpPr>
            <p:spPr bwMode="auto">
              <a:xfrm flipV="1">
                <a:off x="34258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00" name="Line 1204"/>
              <p:cNvSpPr>
                <a:spLocks noChangeShapeType="1"/>
              </p:cNvSpPr>
              <p:nvPr/>
            </p:nvSpPr>
            <p:spPr bwMode="auto">
              <a:xfrm flipV="1">
                <a:off x="34258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01" name="Line 1205"/>
              <p:cNvSpPr>
                <a:spLocks noChangeShapeType="1"/>
              </p:cNvSpPr>
              <p:nvPr/>
            </p:nvSpPr>
            <p:spPr bwMode="auto">
              <a:xfrm flipV="1">
                <a:off x="34290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02" name="Line 1206"/>
              <p:cNvSpPr>
                <a:spLocks noChangeShapeType="1"/>
              </p:cNvSpPr>
              <p:nvPr/>
            </p:nvSpPr>
            <p:spPr bwMode="auto">
              <a:xfrm flipV="1">
                <a:off x="34305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03" name="Line 1207"/>
              <p:cNvSpPr>
                <a:spLocks noChangeShapeType="1"/>
              </p:cNvSpPr>
              <p:nvPr/>
            </p:nvSpPr>
            <p:spPr bwMode="auto">
              <a:xfrm flipV="1">
                <a:off x="3435351" y="3359151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04" name="Line 1208"/>
              <p:cNvSpPr>
                <a:spLocks noChangeShapeType="1"/>
              </p:cNvSpPr>
              <p:nvPr/>
            </p:nvSpPr>
            <p:spPr bwMode="auto">
              <a:xfrm flipV="1">
                <a:off x="34385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05" name="Line 1209"/>
              <p:cNvSpPr>
                <a:spLocks noChangeShapeType="1"/>
              </p:cNvSpPr>
              <p:nvPr/>
            </p:nvSpPr>
            <p:spPr bwMode="auto">
              <a:xfrm flipV="1">
                <a:off x="34432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06" name="Line 1211"/>
              <p:cNvSpPr>
                <a:spLocks noChangeShapeType="1"/>
              </p:cNvSpPr>
              <p:nvPr/>
            </p:nvSpPr>
            <p:spPr bwMode="auto">
              <a:xfrm flipV="1">
                <a:off x="34448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07" name="Line 1212"/>
              <p:cNvSpPr>
                <a:spLocks noChangeShapeType="1"/>
              </p:cNvSpPr>
              <p:nvPr/>
            </p:nvSpPr>
            <p:spPr bwMode="auto">
              <a:xfrm flipV="1">
                <a:off x="3446464" y="3330575"/>
                <a:ext cx="0" cy="396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08" name="Line 1213"/>
              <p:cNvSpPr>
                <a:spLocks noChangeShapeType="1"/>
              </p:cNvSpPr>
              <p:nvPr/>
            </p:nvSpPr>
            <p:spPr bwMode="auto">
              <a:xfrm flipV="1">
                <a:off x="344963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09" name="Line 1214"/>
              <p:cNvSpPr>
                <a:spLocks noChangeShapeType="1"/>
              </p:cNvSpPr>
              <p:nvPr/>
            </p:nvSpPr>
            <p:spPr bwMode="auto">
              <a:xfrm flipV="1">
                <a:off x="34512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10" name="Line 1215"/>
              <p:cNvSpPr>
                <a:spLocks noChangeShapeType="1"/>
              </p:cNvSpPr>
              <p:nvPr/>
            </p:nvSpPr>
            <p:spPr bwMode="auto">
              <a:xfrm flipV="1">
                <a:off x="34528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11" name="Line 1216"/>
              <p:cNvSpPr>
                <a:spLocks noChangeShapeType="1"/>
              </p:cNvSpPr>
              <p:nvPr/>
            </p:nvSpPr>
            <p:spPr bwMode="auto">
              <a:xfrm flipV="1">
                <a:off x="3455989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12" name="Line 1217"/>
              <p:cNvSpPr>
                <a:spLocks noChangeShapeType="1"/>
              </p:cNvSpPr>
              <p:nvPr/>
            </p:nvSpPr>
            <p:spPr bwMode="auto">
              <a:xfrm flipV="1">
                <a:off x="34607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13" name="Line 1218"/>
              <p:cNvSpPr>
                <a:spLocks noChangeShapeType="1"/>
              </p:cNvSpPr>
              <p:nvPr/>
            </p:nvSpPr>
            <p:spPr bwMode="auto">
              <a:xfrm flipV="1">
                <a:off x="34623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14" name="Line 1219"/>
              <p:cNvSpPr>
                <a:spLocks noChangeShapeType="1"/>
              </p:cNvSpPr>
              <p:nvPr/>
            </p:nvSpPr>
            <p:spPr bwMode="auto">
              <a:xfrm flipV="1">
                <a:off x="34671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15" name="Line 1220"/>
              <p:cNvSpPr>
                <a:spLocks noChangeShapeType="1"/>
              </p:cNvSpPr>
              <p:nvPr/>
            </p:nvSpPr>
            <p:spPr bwMode="auto">
              <a:xfrm flipV="1">
                <a:off x="3473451" y="3300413"/>
                <a:ext cx="0" cy="698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16" name="Line 1221"/>
              <p:cNvSpPr>
                <a:spLocks noChangeShapeType="1"/>
              </p:cNvSpPr>
              <p:nvPr/>
            </p:nvSpPr>
            <p:spPr bwMode="auto">
              <a:xfrm flipV="1">
                <a:off x="34766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17" name="Line 1222"/>
              <p:cNvSpPr>
                <a:spLocks noChangeShapeType="1"/>
              </p:cNvSpPr>
              <p:nvPr/>
            </p:nvSpPr>
            <p:spPr bwMode="auto">
              <a:xfrm flipV="1">
                <a:off x="34766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18" name="Line 1223"/>
              <p:cNvSpPr>
                <a:spLocks noChangeShapeType="1"/>
              </p:cNvSpPr>
              <p:nvPr/>
            </p:nvSpPr>
            <p:spPr bwMode="auto">
              <a:xfrm flipV="1">
                <a:off x="34798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19" name="Line 1224"/>
              <p:cNvSpPr>
                <a:spLocks noChangeShapeType="1"/>
              </p:cNvSpPr>
              <p:nvPr/>
            </p:nvSpPr>
            <p:spPr bwMode="auto">
              <a:xfrm flipV="1">
                <a:off x="34798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20" name="Line 1225"/>
              <p:cNvSpPr>
                <a:spLocks noChangeShapeType="1"/>
              </p:cNvSpPr>
              <p:nvPr/>
            </p:nvSpPr>
            <p:spPr bwMode="auto">
              <a:xfrm flipV="1">
                <a:off x="34861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21" name="Line 1226"/>
              <p:cNvSpPr>
                <a:spLocks noChangeShapeType="1"/>
              </p:cNvSpPr>
              <p:nvPr/>
            </p:nvSpPr>
            <p:spPr bwMode="auto">
              <a:xfrm flipV="1">
                <a:off x="348932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22" name="Line 1227"/>
              <p:cNvSpPr>
                <a:spLocks noChangeShapeType="1"/>
              </p:cNvSpPr>
              <p:nvPr/>
            </p:nvSpPr>
            <p:spPr bwMode="auto">
              <a:xfrm flipV="1">
                <a:off x="34893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23" name="Line 1228"/>
              <p:cNvSpPr>
                <a:spLocks noChangeShapeType="1"/>
              </p:cNvSpPr>
              <p:nvPr/>
            </p:nvSpPr>
            <p:spPr bwMode="auto">
              <a:xfrm flipV="1">
                <a:off x="34925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24" name="Line 1229"/>
              <p:cNvSpPr>
                <a:spLocks noChangeShapeType="1"/>
              </p:cNvSpPr>
              <p:nvPr/>
            </p:nvSpPr>
            <p:spPr bwMode="auto">
              <a:xfrm flipV="1">
                <a:off x="34956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25" name="Line 1230"/>
              <p:cNvSpPr>
                <a:spLocks noChangeShapeType="1"/>
              </p:cNvSpPr>
              <p:nvPr/>
            </p:nvSpPr>
            <p:spPr bwMode="auto">
              <a:xfrm flipV="1">
                <a:off x="3495676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26" name="Line 1231"/>
              <p:cNvSpPr>
                <a:spLocks noChangeShapeType="1"/>
              </p:cNvSpPr>
              <p:nvPr/>
            </p:nvSpPr>
            <p:spPr bwMode="auto">
              <a:xfrm flipV="1">
                <a:off x="350361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27" name="Line 1232"/>
              <p:cNvSpPr>
                <a:spLocks noChangeShapeType="1"/>
              </p:cNvSpPr>
              <p:nvPr/>
            </p:nvSpPr>
            <p:spPr bwMode="auto">
              <a:xfrm flipV="1">
                <a:off x="35052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28" name="Line 1233"/>
              <p:cNvSpPr>
                <a:spLocks noChangeShapeType="1"/>
              </p:cNvSpPr>
              <p:nvPr/>
            </p:nvSpPr>
            <p:spPr bwMode="auto">
              <a:xfrm flipV="1">
                <a:off x="35083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29" name="Line 1234"/>
              <p:cNvSpPr>
                <a:spLocks noChangeShapeType="1"/>
              </p:cNvSpPr>
              <p:nvPr/>
            </p:nvSpPr>
            <p:spPr bwMode="auto">
              <a:xfrm flipV="1">
                <a:off x="35083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30" name="Line 1235"/>
              <p:cNvSpPr>
                <a:spLocks noChangeShapeType="1"/>
              </p:cNvSpPr>
              <p:nvPr/>
            </p:nvSpPr>
            <p:spPr bwMode="auto">
              <a:xfrm flipV="1">
                <a:off x="35099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31" name="Line 1236"/>
              <p:cNvSpPr>
                <a:spLocks noChangeShapeType="1"/>
              </p:cNvSpPr>
              <p:nvPr/>
            </p:nvSpPr>
            <p:spPr bwMode="auto">
              <a:xfrm flipV="1">
                <a:off x="35115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32" name="Line 1237"/>
              <p:cNvSpPr>
                <a:spLocks noChangeShapeType="1"/>
              </p:cNvSpPr>
              <p:nvPr/>
            </p:nvSpPr>
            <p:spPr bwMode="auto">
              <a:xfrm flipV="1">
                <a:off x="351948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33" name="Line 1238"/>
              <p:cNvSpPr>
                <a:spLocks noChangeShapeType="1"/>
              </p:cNvSpPr>
              <p:nvPr/>
            </p:nvSpPr>
            <p:spPr bwMode="auto">
              <a:xfrm flipV="1">
                <a:off x="35210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34" name="Line 1239"/>
              <p:cNvSpPr>
                <a:spLocks noChangeShapeType="1"/>
              </p:cNvSpPr>
              <p:nvPr/>
            </p:nvSpPr>
            <p:spPr bwMode="auto">
              <a:xfrm flipV="1">
                <a:off x="352583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35" name="Line 1240"/>
              <p:cNvSpPr>
                <a:spLocks noChangeShapeType="1"/>
              </p:cNvSpPr>
              <p:nvPr/>
            </p:nvSpPr>
            <p:spPr bwMode="auto">
              <a:xfrm flipV="1">
                <a:off x="35258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36" name="Line 1241"/>
              <p:cNvSpPr>
                <a:spLocks noChangeShapeType="1"/>
              </p:cNvSpPr>
              <p:nvPr/>
            </p:nvSpPr>
            <p:spPr bwMode="auto">
              <a:xfrm flipV="1">
                <a:off x="3530601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37" name="Line 1242"/>
              <p:cNvSpPr>
                <a:spLocks noChangeShapeType="1"/>
              </p:cNvSpPr>
              <p:nvPr/>
            </p:nvSpPr>
            <p:spPr bwMode="auto">
              <a:xfrm flipV="1">
                <a:off x="353536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38" name="Line 1243"/>
              <p:cNvSpPr>
                <a:spLocks noChangeShapeType="1"/>
              </p:cNvSpPr>
              <p:nvPr/>
            </p:nvSpPr>
            <p:spPr bwMode="auto">
              <a:xfrm flipV="1">
                <a:off x="353536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39" name="Line 1244"/>
              <p:cNvSpPr>
                <a:spLocks noChangeShapeType="1"/>
              </p:cNvSpPr>
              <p:nvPr/>
            </p:nvSpPr>
            <p:spPr bwMode="auto">
              <a:xfrm flipV="1">
                <a:off x="35385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40" name="Line 1245"/>
              <p:cNvSpPr>
                <a:spLocks noChangeShapeType="1"/>
              </p:cNvSpPr>
              <p:nvPr/>
            </p:nvSpPr>
            <p:spPr bwMode="auto">
              <a:xfrm flipV="1">
                <a:off x="3541714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41" name="Line 1246"/>
              <p:cNvSpPr>
                <a:spLocks noChangeShapeType="1"/>
              </p:cNvSpPr>
              <p:nvPr/>
            </p:nvSpPr>
            <p:spPr bwMode="auto">
              <a:xfrm flipV="1">
                <a:off x="354330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42" name="Line 1247"/>
              <p:cNvSpPr>
                <a:spLocks noChangeShapeType="1"/>
              </p:cNvSpPr>
              <p:nvPr/>
            </p:nvSpPr>
            <p:spPr bwMode="auto">
              <a:xfrm flipV="1">
                <a:off x="35433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43" name="Line 1248"/>
              <p:cNvSpPr>
                <a:spLocks noChangeShapeType="1"/>
              </p:cNvSpPr>
              <p:nvPr/>
            </p:nvSpPr>
            <p:spPr bwMode="auto">
              <a:xfrm flipV="1">
                <a:off x="35464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44" name="Line 1249"/>
              <p:cNvSpPr>
                <a:spLocks noChangeShapeType="1"/>
              </p:cNvSpPr>
              <p:nvPr/>
            </p:nvSpPr>
            <p:spPr bwMode="auto">
              <a:xfrm flipV="1">
                <a:off x="354647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45" name="Line 1250"/>
              <p:cNvSpPr>
                <a:spLocks noChangeShapeType="1"/>
              </p:cNvSpPr>
              <p:nvPr/>
            </p:nvSpPr>
            <p:spPr bwMode="auto">
              <a:xfrm flipV="1">
                <a:off x="3549651" y="3348038"/>
                <a:ext cx="0" cy="222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46" name="Line 1251"/>
              <p:cNvSpPr>
                <a:spLocks noChangeShapeType="1"/>
              </p:cNvSpPr>
              <p:nvPr/>
            </p:nvSpPr>
            <p:spPr bwMode="auto">
              <a:xfrm flipV="1">
                <a:off x="3551239" y="3267075"/>
                <a:ext cx="0" cy="1031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47" name="Line 1252"/>
              <p:cNvSpPr>
                <a:spLocks noChangeShapeType="1"/>
              </p:cNvSpPr>
              <p:nvPr/>
            </p:nvSpPr>
            <p:spPr bwMode="auto">
              <a:xfrm flipV="1">
                <a:off x="3554414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48" name="Line 1253"/>
              <p:cNvSpPr>
                <a:spLocks noChangeShapeType="1"/>
              </p:cNvSpPr>
              <p:nvPr/>
            </p:nvSpPr>
            <p:spPr bwMode="auto">
              <a:xfrm flipV="1">
                <a:off x="35560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49" name="Line 1254"/>
              <p:cNvSpPr>
                <a:spLocks noChangeShapeType="1"/>
              </p:cNvSpPr>
              <p:nvPr/>
            </p:nvSpPr>
            <p:spPr bwMode="auto">
              <a:xfrm flipV="1">
                <a:off x="355758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50" name="Line 1255"/>
              <p:cNvSpPr>
                <a:spLocks noChangeShapeType="1"/>
              </p:cNvSpPr>
              <p:nvPr/>
            </p:nvSpPr>
            <p:spPr bwMode="auto">
              <a:xfrm flipV="1">
                <a:off x="35591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51" name="Line 1256"/>
              <p:cNvSpPr>
                <a:spLocks noChangeShapeType="1"/>
              </p:cNvSpPr>
              <p:nvPr/>
            </p:nvSpPr>
            <p:spPr bwMode="auto">
              <a:xfrm flipV="1">
                <a:off x="3562351" y="3352800"/>
                <a:ext cx="0" cy="17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52" name="Line 1257"/>
              <p:cNvSpPr>
                <a:spLocks noChangeShapeType="1"/>
              </p:cNvSpPr>
              <p:nvPr/>
            </p:nvSpPr>
            <p:spPr bwMode="auto">
              <a:xfrm flipV="1">
                <a:off x="356393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53" name="Line 1258"/>
              <p:cNvSpPr>
                <a:spLocks noChangeShapeType="1"/>
              </p:cNvSpPr>
              <p:nvPr/>
            </p:nvSpPr>
            <p:spPr bwMode="auto">
              <a:xfrm flipV="1">
                <a:off x="3563939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54" name="Line 1259"/>
              <p:cNvSpPr>
                <a:spLocks noChangeShapeType="1"/>
              </p:cNvSpPr>
              <p:nvPr/>
            </p:nvSpPr>
            <p:spPr bwMode="auto">
              <a:xfrm flipV="1">
                <a:off x="35655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55" name="Line 1260"/>
              <p:cNvSpPr>
                <a:spLocks noChangeShapeType="1"/>
              </p:cNvSpPr>
              <p:nvPr/>
            </p:nvSpPr>
            <p:spPr bwMode="auto">
              <a:xfrm flipV="1">
                <a:off x="35687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56" name="Line 1261"/>
              <p:cNvSpPr>
                <a:spLocks noChangeShapeType="1"/>
              </p:cNvSpPr>
              <p:nvPr/>
            </p:nvSpPr>
            <p:spPr bwMode="auto">
              <a:xfrm flipV="1">
                <a:off x="35687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57" name="Line 1262"/>
              <p:cNvSpPr>
                <a:spLocks noChangeShapeType="1"/>
              </p:cNvSpPr>
              <p:nvPr/>
            </p:nvSpPr>
            <p:spPr bwMode="auto">
              <a:xfrm flipV="1">
                <a:off x="35702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58" name="Line 1263"/>
              <p:cNvSpPr>
                <a:spLocks noChangeShapeType="1"/>
              </p:cNvSpPr>
              <p:nvPr/>
            </p:nvSpPr>
            <p:spPr bwMode="auto">
              <a:xfrm flipV="1">
                <a:off x="3571876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59" name="Line 1264"/>
              <p:cNvSpPr>
                <a:spLocks noChangeShapeType="1"/>
              </p:cNvSpPr>
              <p:nvPr/>
            </p:nvSpPr>
            <p:spPr bwMode="auto">
              <a:xfrm flipV="1">
                <a:off x="3573464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60" name="Line 1265"/>
              <p:cNvSpPr>
                <a:spLocks noChangeShapeType="1"/>
              </p:cNvSpPr>
              <p:nvPr/>
            </p:nvSpPr>
            <p:spPr bwMode="auto">
              <a:xfrm flipV="1">
                <a:off x="3576639" y="3321050"/>
                <a:ext cx="0" cy="492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61" name="Line 1266"/>
              <p:cNvSpPr>
                <a:spLocks noChangeShapeType="1"/>
              </p:cNvSpPr>
              <p:nvPr/>
            </p:nvSpPr>
            <p:spPr bwMode="auto">
              <a:xfrm flipV="1">
                <a:off x="3578226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62" name="Line 1267"/>
              <p:cNvSpPr>
                <a:spLocks noChangeShapeType="1"/>
              </p:cNvSpPr>
              <p:nvPr/>
            </p:nvSpPr>
            <p:spPr bwMode="auto">
              <a:xfrm flipV="1">
                <a:off x="3579814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63" name="Line 1268"/>
              <p:cNvSpPr>
                <a:spLocks noChangeShapeType="1"/>
              </p:cNvSpPr>
              <p:nvPr/>
            </p:nvSpPr>
            <p:spPr bwMode="auto">
              <a:xfrm flipV="1">
                <a:off x="358298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64" name="Line 1269"/>
              <p:cNvSpPr>
                <a:spLocks noChangeShapeType="1"/>
              </p:cNvSpPr>
              <p:nvPr/>
            </p:nvSpPr>
            <p:spPr bwMode="auto">
              <a:xfrm flipV="1">
                <a:off x="35845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65" name="Line 1270"/>
              <p:cNvSpPr>
                <a:spLocks noChangeShapeType="1"/>
              </p:cNvSpPr>
              <p:nvPr/>
            </p:nvSpPr>
            <p:spPr bwMode="auto">
              <a:xfrm flipV="1">
                <a:off x="35845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66" name="Line 1271"/>
              <p:cNvSpPr>
                <a:spLocks noChangeShapeType="1"/>
              </p:cNvSpPr>
              <p:nvPr/>
            </p:nvSpPr>
            <p:spPr bwMode="auto">
              <a:xfrm flipV="1">
                <a:off x="35861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67" name="Line 1272"/>
              <p:cNvSpPr>
                <a:spLocks noChangeShapeType="1"/>
              </p:cNvSpPr>
              <p:nvPr/>
            </p:nvSpPr>
            <p:spPr bwMode="auto">
              <a:xfrm flipV="1">
                <a:off x="35877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68" name="Line 1273"/>
              <p:cNvSpPr>
                <a:spLocks noChangeShapeType="1"/>
              </p:cNvSpPr>
              <p:nvPr/>
            </p:nvSpPr>
            <p:spPr bwMode="auto">
              <a:xfrm flipV="1">
                <a:off x="358933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69" name="Line 1274"/>
              <p:cNvSpPr>
                <a:spLocks noChangeShapeType="1"/>
              </p:cNvSpPr>
              <p:nvPr/>
            </p:nvSpPr>
            <p:spPr bwMode="auto">
              <a:xfrm flipV="1">
                <a:off x="35909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70" name="Line 1275"/>
              <p:cNvSpPr>
                <a:spLocks noChangeShapeType="1"/>
              </p:cNvSpPr>
              <p:nvPr/>
            </p:nvSpPr>
            <p:spPr bwMode="auto">
              <a:xfrm flipV="1">
                <a:off x="35925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71" name="Line 1276"/>
              <p:cNvSpPr>
                <a:spLocks noChangeShapeType="1"/>
              </p:cNvSpPr>
              <p:nvPr/>
            </p:nvSpPr>
            <p:spPr bwMode="auto">
              <a:xfrm flipV="1">
                <a:off x="35941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72" name="Line 1277"/>
              <p:cNvSpPr>
                <a:spLocks noChangeShapeType="1"/>
              </p:cNvSpPr>
              <p:nvPr/>
            </p:nvSpPr>
            <p:spPr bwMode="auto">
              <a:xfrm flipV="1">
                <a:off x="359410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73" name="Line 1278"/>
              <p:cNvSpPr>
                <a:spLocks noChangeShapeType="1"/>
              </p:cNvSpPr>
              <p:nvPr/>
            </p:nvSpPr>
            <p:spPr bwMode="auto">
              <a:xfrm flipV="1">
                <a:off x="359568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74" name="Line 1279"/>
              <p:cNvSpPr>
                <a:spLocks noChangeShapeType="1"/>
              </p:cNvSpPr>
              <p:nvPr/>
            </p:nvSpPr>
            <p:spPr bwMode="auto">
              <a:xfrm flipV="1">
                <a:off x="35972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75" name="Line 1280"/>
              <p:cNvSpPr>
                <a:spLocks noChangeShapeType="1"/>
              </p:cNvSpPr>
              <p:nvPr/>
            </p:nvSpPr>
            <p:spPr bwMode="auto">
              <a:xfrm flipV="1">
                <a:off x="36004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76" name="Line 1281"/>
              <p:cNvSpPr>
                <a:spLocks noChangeShapeType="1"/>
              </p:cNvSpPr>
              <p:nvPr/>
            </p:nvSpPr>
            <p:spPr bwMode="auto">
              <a:xfrm flipV="1">
                <a:off x="3602039" y="3354388"/>
                <a:ext cx="0" cy="158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77" name="Line 1282"/>
              <p:cNvSpPr>
                <a:spLocks noChangeShapeType="1"/>
              </p:cNvSpPr>
              <p:nvPr/>
            </p:nvSpPr>
            <p:spPr bwMode="auto">
              <a:xfrm flipV="1">
                <a:off x="3603626" y="3332163"/>
                <a:ext cx="0" cy="381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78" name="Line 1283"/>
              <p:cNvSpPr>
                <a:spLocks noChangeShapeType="1"/>
              </p:cNvSpPr>
              <p:nvPr/>
            </p:nvSpPr>
            <p:spPr bwMode="auto">
              <a:xfrm flipV="1">
                <a:off x="3605214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79" name="Line 1284"/>
              <p:cNvSpPr>
                <a:spLocks noChangeShapeType="1"/>
              </p:cNvSpPr>
              <p:nvPr/>
            </p:nvSpPr>
            <p:spPr bwMode="auto">
              <a:xfrm flipV="1">
                <a:off x="36068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80" name="Line 1285"/>
              <p:cNvSpPr>
                <a:spLocks noChangeShapeType="1"/>
              </p:cNvSpPr>
              <p:nvPr/>
            </p:nvSpPr>
            <p:spPr bwMode="auto">
              <a:xfrm flipV="1">
                <a:off x="360838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81" name="Line 1286"/>
              <p:cNvSpPr>
                <a:spLocks noChangeShapeType="1"/>
              </p:cNvSpPr>
              <p:nvPr/>
            </p:nvSpPr>
            <p:spPr bwMode="auto">
              <a:xfrm flipV="1">
                <a:off x="36131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82" name="Line 1287"/>
              <p:cNvSpPr>
                <a:spLocks noChangeShapeType="1"/>
              </p:cNvSpPr>
              <p:nvPr/>
            </p:nvSpPr>
            <p:spPr bwMode="auto">
              <a:xfrm flipV="1">
                <a:off x="361473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83" name="Line 1288"/>
              <p:cNvSpPr>
                <a:spLocks noChangeShapeType="1"/>
              </p:cNvSpPr>
              <p:nvPr/>
            </p:nvSpPr>
            <p:spPr bwMode="auto">
              <a:xfrm flipV="1">
                <a:off x="362108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84" name="Line 1289"/>
              <p:cNvSpPr>
                <a:spLocks noChangeShapeType="1"/>
              </p:cNvSpPr>
              <p:nvPr/>
            </p:nvSpPr>
            <p:spPr bwMode="auto">
              <a:xfrm flipV="1">
                <a:off x="36226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85" name="Line 1290"/>
              <p:cNvSpPr>
                <a:spLocks noChangeShapeType="1"/>
              </p:cNvSpPr>
              <p:nvPr/>
            </p:nvSpPr>
            <p:spPr bwMode="auto">
              <a:xfrm flipV="1">
                <a:off x="36274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86" name="Line 1291"/>
              <p:cNvSpPr>
                <a:spLocks noChangeShapeType="1"/>
              </p:cNvSpPr>
              <p:nvPr/>
            </p:nvSpPr>
            <p:spPr bwMode="auto">
              <a:xfrm flipV="1">
                <a:off x="36290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87" name="Line 1292"/>
              <p:cNvSpPr>
                <a:spLocks noChangeShapeType="1"/>
              </p:cNvSpPr>
              <p:nvPr/>
            </p:nvSpPr>
            <p:spPr bwMode="auto">
              <a:xfrm flipV="1">
                <a:off x="36322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88" name="Line 1293"/>
              <p:cNvSpPr>
                <a:spLocks noChangeShapeType="1"/>
              </p:cNvSpPr>
              <p:nvPr/>
            </p:nvSpPr>
            <p:spPr bwMode="auto">
              <a:xfrm flipV="1">
                <a:off x="36353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89" name="Line 1294"/>
              <p:cNvSpPr>
                <a:spLocks noChangeShapeType="1"/>
              </p:cNvSpPr>
              <p:nvPr/>
            </p:nvSpPr>
            <p:spPr bwMode="auto">
              <a:xfrm flipV="1">
                <a:off x="3641726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90" name="Line 1295"/>
              <p:cNvSpPr>
                <a:spLocks noChangeShapeType="1"/>
              </p:cNvSpPr>
              <p:nvPr/>
            </p:nvSpPr>
            <p:spPr bwMode="auto">
              <a:xfrm flipV="1">
                <a:off x="36449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91" name="Line 1296"/>
              <p:cNvSpPr>
                <a:spLocks noChangeShapeType="1"/>
              </p:cNvSpPr>
              <p:nvPr/>
            </p:nvSpPr>
            <p:spPr bwMode="auto">
              <a:xfrm flipV="1">
                <a:off x="3656014" y="3300413"/>
                <a:ext cx="0" cy="698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92" name="Line 1297"/>
              <p:cNvSpPr>
                <a:spLocks noChangeShapeType="1"/>
              </p:cNvSpPr>
              <p:nvPr/>
            </p:nvSpPr>
            <p:spPr bwMode="auto">
              <a:xfrm flipV="1">
                <a:off x="3657601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93" name="Line 1298"/>
              <p:cNvSpPr>
                <a:spLocks noChangeShapeType="1"/>
              </p:cNvSpPr>
              <p:nvPr/>
            </p:nvSpPr>
            <p:spPr bwMode="auto">
              <a:xfrm flipV="1">
                <a:off x="3662364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94" name="Line 1299"/>
              <p:cNvSpPr>
                <a:spLocks noChangeShapeType="1"/>
              </p:cNvSpPr>
              <p:nvPr/>
            </p:nvSpPr>
            <p:spPr bwMode="auto">
              <a:xfrm flipV="1">
                <a:off x="366236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95" name="Line 1300"/>
              <p:cNvSpPr>
                <a:spLocks noChangeShapeType="1"/>
              </p:cNvSpPr>
              <p:nvPr/>
            </p:nvSpPr>
            <p:spPr bwMode="auto">
              <a:xfrm flipV="1">
                <a:off x="36671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96" name="Line 1301"/>
              <p:cNvSpPr>
                <a:spLocks noChangeShapeType="1"/>
              </p:cNvSpPr>
              <p:nvPr/>
            </p:nvSpPr>
            <p:spPr bwMode="auto">
              <a:xfrm flipV="1">
                <a:off x="367188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97" name="Line 1302"/>
              <p:cNvSpPr>
                <a:spLocks noChangeShapeType="1"/>
              </p:cNvSpPr>
              <p:nvPr/>
            </p:nvSpPr>
            <p:spPr bwMode="auto">
              <a:xfrm flipV="1">
                <a:off x="36782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98" name="Line 1303"/>
              <p:cNvSpPr>
                <a:spLocks noChangeShapeType="1"/>
              </p:cNvSpPr>
              <p:nvPr/>
            </p:nvSpPr>
            <p:spPr bwMode="auto">
              <a:xfrm flipV="1">
                <a:off x="36782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99" name="Line 1304"/>
              <p:cNvSpPr>
                <a:spLocks noChangeShapeType="1"/>
              </p:cNvSpPr>
              <p:nvPr/>
            </p:nvSpPr>
            <p:spPr bwMode="auto">
              <a:xfrm flipV="1">
                <a:off x="3681414" y="3332163"/>
                <a:ext cx="0" cy="381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00" name="Line 1305"/>
              <p:cNvSpPr>
                <a:spLocks noChangeShapeType="1"/>
              </p:cNvSpPr>
              <p:nvPr/>
            </p:nvSpPr>
            <p:spPr bwMode="auto">
              <a:xfrm flipV="1">
                <a:off x="369093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01" name="Line 1306"/>
              <p:cNvSpPr>
                <a:spLocks noChangeShapeType="1"/>
              </p:cNvSpPr>
              <p:nvPr/>
            </p:nvSpPr>
            <p:spPr bwMode="auto">
              <a:xfrm flipV="1">
                <a:off x="3694114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02" name="Line 1307"/>
              <p:cNvSpPr>
                <a:spLocks noChangeShapeType="1"/>
              </p:cNvSpPr>
              <p:nvPr/>
            </p:nvSpPr>
            <p:spPr bwMode="auto">
              <a:xfrm flipV="1">
                <a:off x="36988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03" name="Line 1308"/>
              <p:cNvSpPr>
                <a:spLocks noChangeShapeType="1"/>
              </p:cNvSpPr>
              <p:nvPr/>
            </p:nvSpPr>
            <p:spPr bwMode="auto">
              <a:xfrm flipV="1">
                <a:off x="36988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04" name="Line 1309"/>
              <p:cNvSpPr>
                <a:spLocks noChangeShapeType="1"/>
              </p:cNvSpPr>
              <p:nvPr/>
            </p:nvSpPr>
            <p:spPr bwMode="auto">
              <a:xfrm flipV="1">
                <a:off x="37020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05" name="Line 1310"/>
              <p:cNvSpPr>
                <a:spLocks noChangeShapeType="1"/>
              </p:cNvSpPr>
              <p:nvPr/>
            </p:nvSpPr>
            <p:spPr bwMode="auto">
              <a:xfrm flipV="1">
                <a:off x="370522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06" name="Line 1311"/>
              <p:cNvSpPr>
                <a:spLocks noChangeShapeType="1"/>
              </p:cNvSpPr>
              <p:nvPr/>
            </p:nvSpPr>
            <p:spPr bwMode="auto">
              <a:xfrm flipV="1">
                <a:off x="37084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07" name="Line 1312"/>
              <p:cNvSpPr>
                <a:spLocks noChangeShapeType="1"/>
              </p:cNvSpPr>
              <p:nvPr/>
            </p:nvSpPr>
            <p:spPr bwMode="auto">
              <a:xfrm flipV="1">
                <a:off x="37242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08" name="Line 1313"/>
              <p:cNvSpPr>
                <a:spLocks noChangeShapeType="1"/>
              </p:cNvSpPr>
              <p:nvPr/>
            </p:nvSpPr>
            <p:spPr bwMode="auto">
              <a:xfrm flipV="1">
                <a:off x="3729039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09" name="Line 1314"/>
              <p:cNvSpPr>
                <a:spLocks noChangeShapeType="1"/>
              </p:cNvSpPr>
              <p:nvPr/>
            </p:nvSpPr>
            <p:spPr bwMode="auto">
              <a:xfrm flipV="1">
                <a:off x="3732214" y="3343275"/>
                <a:ext cx="0" cy="269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10" name="Line 1315"/>
              <p:cNvSpPr>
                <a:spLocks noChangeShapeType="1"/>
              </p:cNvSpPr>
              <p:nvPr/>
            </p:nvSpPr>
            <p:spPr bwMode="auto">
              <a:xfrm flipV="1">
                <a:off x="3733801" y="3317875"/>
                <a:ext cx="0" cy="523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11" name="Line 1316"/>
              <p:cNvSpPr>
                <a:spLocks noChangeShapeType="1"/>
              </p:cNvSpPr>
              <p:nvPr/>
            </p:nvSpPr>
            <p:spPr bwMode="auto">
              <a:xfrm flipV="1">
                <a:off x="3735389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12" name="Line 1317"/>
              <p:cNvSpPr>
                <a:spLocks noChangeShapeType="1"/>
              </p:cNvSpPr>
              <p:nvPr/>
            </p:nvSpPr>
            <p:spPr bwMode="auto">
              <a:xfrm flipV="1">
                <a:off x="37369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13" name="Line 1318"/>
              <p:cNvSpPr>
                <a:spLocks noChangeShapeType="1"/>
              </p:cNvSpPr>
              <p:nvPr/>
            </p:nvSpPr>
            <p:spPr bwMode="auto">
              <a:xfrm flipV="1">
                <a:off x="373856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14" name="Line 1319"/>
              <p:cNvSpPr>
                <a:spLocks noChangeShapeType="1"/>
              </p:cNvSpPr>
              <p:nvPr/>
            </p:nvSpPr>
            <p:spPr bwMode="auto">
              <a:xfrm flipV="1">
                <a:off x="37401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15" name="Line 1320"/>
              <p:cNvSpPr>
                <a:spLocks noChangeShapeType="1"/>
              </p:cNvSpPr>
              <p:nvPr/>
            </p:nvSpPr>
            <p:spPr bwMode="auto">
              <a:xfrm flipV="1">
                <a:off x="374491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16" name="Line 1321"/>
              <p:cNvSpPr>
                <a:spLocks noChangeShapeType="1"/>
              </p:cNvSpPr>
              <p:nvPr/>
            </p:nvSpPr>
            <p:spPr bwMode="auto">
              <a:xfrm flipV="1">
                <a:off x="37465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17" name="Line 1322"/>
              <p:cNvSpPr>
                <a:spLocks noChangeShapeType="1"/>
              </p:cNvSpPr>
              <p:nvPr/>
            </p:nvSpPr>
            <p:spPr bwMode="auto">
              <a:xfrm flipV="1">
                <a:off x="37496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18" name="Line 1323"/>
              <p:cNvSpPr>
                <a:spLocks noChangeShapeType="1"/>
              </p:cNvSpPr>
              <p:nvPr/>
            </p:nvSpPr>
            <p:spPr bwMode="auto">
              <a:xfrm flipV="1">
                <a:off x="37512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19" name="Line 1324"/>
              <p:cNvSpPr>
                <a:spLocks noChangeShapeType="1"/>
              </p:cNvSpPr>
              <p:nvPr/>
            </p:nvSpPr>
            <p:spPr bwMode="auto">
              <a:xfrm flipV="1">
                <a:off x="37560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20" name="Line 1325"/>
              <p:cNvSpPr>
                <a:spLocks noChangeShapeType="1"/>
              </p:cNvSpPr>
              <p:nvPr/>
            </p:nvSpPr>
            <p:spPr bwMode="auto">
              <a:xfrm flipV="1">
                <a:off x="37592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21" name="Line 1326"/>
              <p:cNvSpPr>
                <a:spLocks noChangeShapeType="1"/>
              </p:cNvSpPr>
              <p:nvPr/>
            </p:nvSpPr>
            <p:spPr bwMode="auto">
              <a:xfrm flipV="1">
                <a:off x="37592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22" name="Line 1327"/>
              <p:cNvSpPr>
                <a:spLocks noChangeShapeType="1"/>
              </p:cNvSpPr>
              <p:nvPr/>
            </p:nvSpPr>
            <p:spPr bwMode="auto">
              <a:xfrm flipV="1">
                <a:off x="37607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23" name="Line 1328"/>
              <p:cNvSpPr>
                <a:spLocks noChangeShapeType="1"/>
              </p:cNvSpPr>
              <p:nvPr/>
            </p:nvSpPr>
            <p:spPr bwMode="auto">
              <a:xfrm flipV="1">
                <a:off x="3763964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24" name="Line 1329"/>
              <p:cNvSpPr>
                <a:spLocks noChangeShapeType="1"/>
              </p:cNvSpPr>
              <p:nvPr/>
            </p:nvSpPr>
            <p:spPr bwMode="auto">
              <a:xfrm flipV="1">
                <a:off x="376713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25" name="Line 1330"/>
              <p:cNvSpPr>
                <a:spLocks noChangeShapeType="1"/>
              </p:cNvSpPr>
              <p:nvPr/>
            </p:nvSpPr>
            <p:spPr bwMode="auto">
              <a:xfrm flipV="1">
                <a:off x="376713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26" name="Line 1331"/>
              <p:cNvSpPr>
                <a:spLocks noChangeShapeType="1"/>
              </p:cNvSpPr>
              <p:nvPr/>
            </p:nvSpPr>
            <p:spPr bwMode="auto">
              <a:xfrm flipV="1">
                <a:off x="377031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27" name="Line 1332"/>
              <p:cNvSpPr>
                <a:spLocks noChangeShapeType="1"/>
              </p:cNvSpPr>
              <p:nvPr/>
            </p:nvSpPr>
            <p:spPr bwMode="auto">
              <a:xfrm flipV="1">
                <a:off x="377348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28" name="Line 1333"/>
              <p:cNvSpPr>
                <a:spLocks noChangeShapeType="1"/>
              </p:cNvSpPr>
              <p:nvPr/>
            </p:nvSpPr>
            <p:spPr bwMode="auto">
              <a:xfrm flipV="1">
                <a:off x="37798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29" name="Line 1334"/>
              <p:cNvSpPr>
                <a:spLocks noChangeShapeType="1"/>
              </p:cNvSpPr>
              <p:nvPr/>
            </p:nvSpPr>
            <p:spPr bwMode="auto">
              <a:xfrm flipV="1">
                <a:off x="37814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30" name="Line 1335"/>
              <p:cNvSpPr>
                <a:spLocks noChangeShapeType="1"/>
              </p:cNvSpPr>
              <p:nvPr/>
            </p:nvSpPr>
            <p:spPr bwMode="auto">
              <a:xfrm flipV="1">
                <a:off x="3783014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31" name="Line 1336"/>
              <p:cNvSpPr>
                <a:spLocks noChangeShapeType="1"/>
              </p:cNvSpPr>
              <p:nvPr/>
            </p:nvSpPr>
            <p:spPr bwMode="auto">
              <a:xfrm flipV="1">
                <a:off x="3784601" y="3311525"/>
                <a:ext cx="0" cy="587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32" name="Line 1337"/>
              <p:cNvSpPr>
                <a:spLocks noChangeShapeType="1"/>
              </p:cNvSpPr>
              <p:nvPr/>
            </p:nvSpPr>
            <p:spPr bwMode="auto">
              <a:xfrm flipV="1">
                <a:off x="3784601" y="3257550"/>
                <a:ext cx="0" cy="1127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33" name="Line 1338"/>
              <p:cNvSpPr>
                <a:spLocks noChangeShapeType="1"/>
              </p:cNvSpPr>
              <p:nvPr/>
            </p:nvSpPr>
            <p:spPr bwMode="auto">
              <a:xfrm flipV="1">
                <a:off x="378618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34" name="Line 1339"/>
              <p:cNvSpPr>
                <a:spLocks noChangeShapeType="1"/>
              </p:cNvSpPr>
              <p:nvPr/>
            </p:nvSpPr>
            <p:spPr bwMode="auto">
              <a:xfrm flipV="1">
                <a:off x="37877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35" name="Line 1340"/>
              <p:cNvSpPr>
                <a:spLocks noChangeShapeType="1"/>
              </p:cNvSpPr>
              <p:nvPr/>
            </p:nvSpPr>
            <p:spPr bwMode="auto">
              <a:xfrm flipV="1">
                <a:off x="3790951" y="3352800"/>
                <a:ext cx="0" cy="17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36" name="Line 1341"/>
              <p:cNvSpPr>
                <a:spLocks noChangeShapeType="1"/>
              </p:cNvSpPr>
              <p:nvPr/>
            </p:nvSpPr>
            <p:spPr bwMode="auto">
              <a:xfrm flipV="1">
                <a:off x="37925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37" name="Line 1342"/>
              <p:cNvSpPr>
                <a:spLocks noChangeShapeType="1"/>
              </p:cNvSpPr>
              <p:nvPr/>
            </p:nvSpPr>
            <p:spPr bwMode="auto">
              <a:xfrm flipV="1">
                <a:off x="37941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38" name="Line 1343"/>
              <p:cNvSpPr>
                <a:spLocks noChangeShapeType="1"/>
              </p:cNvSpPr>
              <p:nvPr/>
            </p:nvSpPr>
            <p:spPr bwMode="auto">
              <a:xfrm flipV="1">
                <a:off x="37973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39" name="Line 1344"/>
              <p:cNvSpPr>
                <a:spLocks noChangeShapeType="1"/>
              </p:cNvSpPr>
              <p:nvPr/>
            </p:nvSpPr>
            <p:spPr bwMode="auto">
              <a:xfrm flipV="1">
                <a:off x="380206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40" name="Line 1345"/>
              <p:cNvSpPr>
                <a:spLocks noChangeShapeType="1"/>
              </p:cNvSpPr>
              <p:nvPr/>
            </p:nvSpPr>
            <p:spPr bwMode="auto">
              <a:xfrm flipV="1">
                <a:off x="3805239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41" name="Line 1346"/>
              <p:cNvSpPr>
                <a:spLocks noChangeShapeType="1"/>
              </p:cNvSpPr>
              <p:nvPr/>
            </p:nvSpPr>
            <p:spPr bwMode="auto">
              <a:xfrm flipV="1">
                <a:off x="38068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42" name="Line 1347"/>
              <p:cNvSpPr>
                <a:spLocks noChangeShapeType="1"/>
              </p:cNvSpPr>
              <p:nvPr/>
            </p:nvSpPr>
            <p:spPr bwMode="auto">
              <a:xfrm flipV="1">
                <a:off x="3808414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43" name="Line 1348"/>
              <p:cNvSpPr>
                <a:spLocks noChangeShapeType="1"/>
              </p:cNvSpPr>
              <p:nvPr/>
            </p:nvSpPr>
            <p:spPr bwMode="auto">
              <a:xfrm flipV="1">
                <a:off x="381000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44" name="Line 1349"/>
              <p:cNvSpPr>
                <a:spLocks noChangeShapeType="1"/>
              </p:cNvSpPr>
              <p:nvPr/>
            </p:nvSpPr>
            <p:spPr bwMode="auto">
              <a:xfrm flipV="1">
                <a:off x="381317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45" name="Line 1350"/>
              <p:cNvSpPr>
                <a:spLocks noChangeShapeType="1"/>
              </p:cNvSpPr>
              <p:nvPr/>
            </p:nvSpPr>
            <p:spPr bwMode="auto">
              <a:xfrm flipV="1">
                <a:off x="381476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46" name="Line 1351"/>
              <p:cNvSpPr>
                <a:spLocks noChangeShapeType="1"/>
              </p:cNvSpPr>
              <p:nvPr/>
            </p:nvSpPr>
            <p:spPr bwMode="auto">
              <a:xfrm flipV="1">
                <a:off x="38227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47" name="Line 1352"/>
              <p:cNvSpPr>
                <a:spLocks noChangeShapeType="1"/>
              </p:cNvSpPr>
              <p:nvPr/>
            </p:nvSpPr>
            <p:spPr bwMode="auto">
              <a:xfrm flipV="1">
                <a:off x="38274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48" name="Line 1353"/>
              <p:cNvSpPr>
                <a:spLocks noChangeShapeType="1"/>
              </p:cNvSpPr>
              <p:nvPr/>
            </p:nvSpPr>
            <p:spPr bwMode="auto">
              <a:xfrm flipV="1">
                <a:off x="38290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49" name="Line 1354"/>
              <p:cNvSpPr>
                <a:spLocks noChangeShapeType="1"/>
              </p:cNvSpPr>
              <p:nvPr/>
            </p:nvSpPr>
            <p:spPr bwMode="auto">
              <a:xfrm flipV="1">
                <a:off x="383063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50" name="Line 1355"/>
              <p:cNvSpPr>
                <a:spLocks noChangeShapeType="1"/>
              </p:cNvSpPr>
              <p:nvPr/>
            </p:nvSpPr>
            <p:spPr bwMode="auto">
              <a:xfrm flipV="1">
                <a:off x="383063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51" name="Line 1356"/>
              <p:cNvSpPr>
                <a:spLocks noChangeShapeType="1"/>
              </p:cNvSpPr>
              <p:nvPr/>
            </p:nvSpPr>
            <p:spPr bwMode="auto">
              <a:xfrm flipV="1">
                <a:off x="38322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52" name="Line 1357"/>
              <p:cNvSpPr>
                <a:spLocks noChangeShapeType="1"/>
              </p:cNvSpPr>
              <p:nvPr/>
            </p:nvSpPr>
            <p:spPr bwMode="auto">
              <a:xfrm flipV="1">
                <a:off x="38354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53" name="Line 1358"/>
              <p:cNvSpPr>
                <a:spLocks noChangeShapeType="1"/>
              </p:cNvSpPr>
              <p:nvPr/>
            </p:nvSpPr>
            <p:spPr bwMode="auto">
              <a:xfrm flipV="1">
                <a:off x="3835401" y="3343275"/>
                <a:ext cx="0" cy="269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54" name="Line 1359"/>
              <p:cNvSpPr>
                <a:spLocks noChangeShapeType="1"/>
              </p:cNvSpPr>
              <p:nvPr/>
            </p:nvSpPr>
            <p:spPr bwMode="auto">
              <a:xfrm flipV="1">
                <a:off x="383857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55" name="Line 1360"/>
              <p:cNvSpPr>
                <a:spLocks noChangeShapeType="1"/>
              </p:cNvSpPr>
              <p:nvPr/>
            </p:nvSpPr>
            <p:spPr bwMode="auto">
              <a:xfrm flipV="1">
                <a:off x="384016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56" name="Line 1361"/>
              <p:cNvSpPr>
                <a:spLocks noChangeShapeType="1"/>
              </p:cNvSpPr>
              <p:nvPr/>
            </p:nvSpPr>
            <p:spPr bwMode="auto">
              <a:xfrm flipV="1">
                <a:off x="3840164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57" name="Line 1362"/>
              <p:cNvSpPr>
                <a:spLocks noChangeShapeType="1"/>
              </p:cNvSpPr>
              <p:nvPr/>
            </p:nvSpPr>
            <p:spPr bwMode="auto">
              <a:xfrm flipV="1">
                <a:off x="38417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58" name="Line 1363"/>
              <p:cNvSpPr>
                <a:spLocks noChangeShapeType="1"/>
              </p:cNvSpPr>
              <p:nvPr/>
            </p:nvSpPr>
            <p:spPr bwMode="auto">
              <a:xfrm flipV="1">
                <a:off x="38449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59" name="Line 1364"/>
              <p:cNvSpPr>
                <a:spLocks noChangeShapeType="1"/>
              </p:cNvSpPr>
              <p:nvPr/>
            </p:nvSpPr>
            <p:spPr bwMode="auto">
              <a:xfrm flipV="1">
                <a:off x="38481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60" name="Line 1365"/>
              <p:cNvSpPr>
                <a:spLocks noChangeShapeType="1"/>
              </p:cNvSpPr>
              <p:nvPr/>
            </p:nvSpPr>
            <p:spPr bwMode="auto">
              <a:xfrm flipV="1">
                <a:off x="384810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61" name="Line 1366"/>
              <p:cNvSpPr>
                <a:spLocks noChangeShapeType="1"/>
              </p:cNvSpPr>
              <p:nvPr/>
            </p:nvSpPr>
            <p:spPr bwMode="auto">
              <a:xfrm flipV="1">
                <a:off x="385127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62" name="Line 1367"/>
              <p:cNvSpPr>
                <a:spLocks noChangeShapeType="1"/>
              </p:cNvSpPr>
              <p:nvPr/>
            </p:nvSpPr>
            <p:spPr bwMode="auto">
              <a:xfrm flipV="1">
                <a:off x="385286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63" name="Line 1368"/>
              <p:cNvSpPr>
                <a:spLocks noChangeShapeType="1"/>
              </p:cNvSpPr>
              <p:nvPr/>
            </p:nvSpPr>
            <p:spPr bwMode="auto">
              <a:xfrm flipV="1">
                <a:off x="38544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64" name="Line 1369"/>
              <p:cNvSpPr>
                <a:spLocks noChangeShapeType="1"/>
              </p:cNvSpPr>
              <p:nvPr/>
            </p:nvSpPr>
            <p:spPr bwMode="auto">
              <a:xfrm flipV="1">
                <a:off x="385445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65" name="Line 1370"/>
              <p:cNvSpPr>
                <a:spLocks noChangeShapeType="1"/>
              </p:cNvSpPr>
              <p:nvPr/>
            </p:nvSpPr>
            <p:spPr bwMode="auto">
              <a:xfrm flipV="1">
                <a:off x="385603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66" name="Line 1371"/>
              <p:cNvSpPr>
                <a:spLocks noChangeShapeType="1"/>
              </p:cNvSpPr>
              <p:nvPr/>
            </p:nvSpPr>
            <p:spPr bwMode="auto">
              <a:xfrm flipV="1">
                <a:off x="3857626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67" name="Line 1372"/>
              <p:cNvSpPr>
                <a:spLocks noChangeShapeType="1"/>
              </p:cNvSpPr>
              <p:nvPr/>
            </p:nvSpPr>
            <p:spPr bwMode="auto">
              <a:xfrm flipV="1">
                <a:off x="3860801" y="3349625"/>
                <a:ext cx="0" cy="206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68" name="Line 1374"/>
              <p:cNvSpPr>
                <a:spLocks noChangeShapeType="1"/>
              </p:cNvSpPr>
              <p:nvPr/>
            </p:nvSpPr>
            <p:spPr bwMode="auto">
              <a:xfrm flipV="1">
                <a:off x="3863976" y="3297238"/>
                <a:ext cx="0" cy="730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69" name="Line 1375"/>
              <p:cNvSpPr>
                <a:spLocks noChangeShapeType="1"/>
              </p:cNvSpPr>
              <p:nvPr/>
            </p:nvSpPr>
            <p:spPr bwMode="auto">
              <a:xfrm flipV="1">
                <a:off x="3863976" y="3355975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70" name="Line 1376"/>
              <p:cNvSpPr>
                <a:spLocks noChangeShapeType="1"/>
              </p:cNvSpPr>
              <p:nvPr/>
            </p:nvSpPr>
            <p:spPr bwMode="auto">
              <a:xfrm flipV="1">
                <a:off x="3865564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71" name="Line 1377"/>
              <p:cNvSpPr>
                <a:spLocks noChangeShapeType="1"/>
              </p:cNvSpPr>
              <p:nvPr/>
            </p:nvSpPr>
            <p:spPr bwMode="auto">
              <a:xfrm flipV="1">
                <a:off x="386715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72" name="Line 1378"/>
              <p:cNvSpPr>
                <a:spLocks noChangeShapeType="1"/>
              </p:cNvSpPr>
              <p:nvPr/>
            </p:nvSpPr>
            <p:spPr bwMode="auto">
              <a:xfrm flipV="1">
                <a:off x="386715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73" name="Line 1379"/>
              <p:cNvSpPr>
                <a:spLocks noChangeShapeType="1"/>
              </p:cNvSpPr>
              <p:nvPr/>
            </p:nvSpPr>
            <p:spPr bwMode="auto">
              <a:xfrm flipV="1">
                <a:off x="3868739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74" name="Line 1380"/>
              <p:cNvSpPr>
                <a:spLocks noChangeShapeType="1"/>
              </p:cNvSpPr>
              <p:nvPr/>
            </p:nvSpPr>
            <p:spPr bwMode="auto">
              <a:xfrm flipV="1">
                <a:off x="38703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75" name="Line 1381"/>
              <p:cNvSpPr>
                <a:spLocks noChangeShapeType="1"/>
              </p:cNvSpPr>
              <p:nvPr/>
            </p:nvSpPr>
            <p:spPr bwMode="auto">
              <a:xfrm flipV="1">
                <a:off x="387350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76" name="Line 1382"/>
              <p:cNvSpPr>
                <a:spLocks noChangeShapeType="1"/>
              </p:cNvSpPr>
              <p:nvPr/>
            </p:nvSpPr>
            <p:spPr bwMode="auto">
              <a:xfrm flipV="1">
                <a:off x="38750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77" name="Line 1383"/>
              <p:cNvSpPr>
                <a:spLocks noChangeShapeType="1"/>
              </p:cNvSpPr>
              <p:nvPr/>
            </p:nvSpPr>
            <p:spPr bwMode="auto">
              <a:xfrm flipV="1">
                <a:off x="38766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78" name="Line 1384"/>
              <p:cNvSpPr>
                <a:spLocks noChangeShapeType="1"/>
              </p:cNvSpPr>
              <p:nvPr/>
            </p:nvSpPr>
            <p:spPr bwMode="auto">
              <a:xfrm flipV="1">
                <a:off x="3878264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79" name="Line 1385"/>
              <p:cNvSpPr>
                <a:spLocks noChangeShapeType="1"/>
              </p:cNvSpPr>
              <p:nvPr/>
            </p:nvSpPr>
            <p:spPr bwMode="auto">
              <a:xfrm flipV="1">
                <a:off x="38798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80" name="Line 1386"/>
              <p:cNvSpPr>
                <a:spLocks noChangeShapeType="1"/>
              </p:cNvSpPr>
              <p:nvPr/>
            </p:nvSpPr>
            <p:spPr bwMode="auto">
              <a:xfrm flipV="1">
                <a:off x="388461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81" name="Line 1387"/>
              <p:cNvSpPr>
                <a:spLocks noChangeShapeType="1"/>
              </p:cNvSpPr>
              <p:nvPr/>
            </p:nvSpPr>
            <p:spPr bwMode="auto">
              <a:xfrm flipV="1">
                <a:off x="388778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82" name="Line 1388"/>
              <p:cNvSpPr>
                <a:spLocks noChangeShapeType="1"/>
              </p:cNvSpPr>
              <p:nvPr/>
            </p:nvSpPr>
            <p:spPr bwMode="auto">
              <a:xfrm flipV="1">
                <a:off x="38893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83" name="Line 1389"/>
              <p:cNvSpPr>
                <a:spLocks noChangeShapeType="1"/>
              </p:cNvSpPr>
              <p:nvPr/>
            </p:nvSpPr>
            <p:spPr bwMode="auto">
              <a:xfrm flipV="1">
                <a:off x="389096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84" name="Line 1390"/>
              <p:cNvSpPr>
                <a:spLocks noChangeShapeType="1"/>
              </p:cNvSpPr>
              <p:nvPr/>
            </p:nvSpPr>
            <p:spPr bwMode="auto">
              <a:xfrm flipV="1">
                <a:off x="38925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85" name="Line 1391"/>
              <p:cNvSpPr>
                <a:spLocks noChangeShapeType="1"/>
              </p:cNvSpPr>
              <p:nvPr/>
            </p:nvSpPr>
            <p:spPr bwMode="auto">
              <a:xfrm flipV="1">
                <a:off x="38941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86" name="Line 1392"/>
              <p:cNvSpPr>
                <a:spLocks noChangeShapeType="1"/>
              </p:cNvSpPr>
              <p:nvPr/>
            </p:nvSpPr>
            <p:spPr bwMode="auto">
              <a:xfrm flipV="1">
                <a:off x="38957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87" name="Line 1393"/>
              <p:cNvSpPr>
                <a:spLocks noChangeShapeType="1"/>
              </p:cNvSpPr>
              <p:nvPr/>
            </p:nvSpPr>
            <p:spPr bwMode="auto">
              <a:xfrm flipV="1">
                <a:off x="39004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88" name="Line 1394"/>
              <p:cNvSpPr>
                <a:spLocks noChangeShapeType="1"/>
              </p:cNvSpPr>
              <p:nvPr/>
            </p:nvSpPr>
            <p:spPr bwMode="auto">
              <a:xfrm flipV="1">
                <a:off x="390366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89" name="Line 1395"/>
              <p:cNvSpPr>
                <a:spLocks noChangeShapeType="1"/>
              </p:cNvSpPr>
              <p:nvPr/>
            </p:nvSpPr>
            <p:spPr bwMode="auto">
              <a:xfrm flipV="1">
                <a:off x="39084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90" name="Line 1396"/>
              <p:cNvSpPr>
                <a:spLocks noChangeShapeType="1"/>
              </p:cNvSpPr>
              <p:nvPr/>
            </p:nvSpPr>
            <p:spPr bwMode="auto">
              <a:xfrm flipV="1">
                <a:off x="39116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91" name="Line 1397"/>
              <p:cNvSpPr>
                <a:spLocks noChangeShapeType="1"/>
              </p:cNvSpPr>
              <p:nvPr/>
            </p:nvSpPr>
            <p:spPr bwMode="auto">
              <a:xfrm flipV="1">
                <a:off x="3913189" y="3343275"/>
                <a:ext cx="0" cy="269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92" name="Line 1398"/>
              <p:cNvSpPr>
                <a:spLocks noChangeShapeType="1"/>
              </p:cNvSpPr>
              <p:nvPr/>
            </p:nvSpPr>
            <p:spPr bwMode="auto">
              <a:xfrm flipV="1">
                <a:off x="3914776" y="3343275"/>
                <a:ext cx="0" cy="269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93" name="Line 1399"/>
              <p:cNvSpPr>
                <a:spLocks noChangeShapeType="1"/>
              </p:cNvSpPr>
              <p:nvPr/>
            </p:nvSpPr>
            <p:spPr bwMode="auto">
              <a:xfrm flipV="1">
                <a:off x="3914776" y="3343275"/>
                <a:ext cx="0" cy="269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94" name="Line 1400"/>
              <p:cNvSpPr>
                <a:spLocks noChangeShapeType="1"/>
              </p:cNvSpPr>
              <p:nvPr/>
            </p:nvSpPr>
            <p:spPr bwMode="auto">
              <a:xfrm flipV="1">
                <a:off x="39179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95" name="Line 1401"/>
              <p:cNvSpPr>
                <a:spLocks noChangeShapeType="1"/>
              </p:cNvSpPr>
              <p:nvPr/>
            </p:nvSpPr>
            <p:spPr bwMode="auto">
              <a:xfrm flipV="1">
                <a:off x="39227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96" name="Line 1402"/>
              <p:cNvSpPr>
                <a:spLocks noChangeShapeType="1"/>
              </p:cNvSpPr>
              <p:nvPr/>
            </p:nvSpPr>
            <p:spPr bwMode="auto">
              <a:xfrm flipV="1">
                <a:off x="39243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97" name="Line 1403"/>
              <p:cNvSpPr>
                <a:spLocks noChangeShapeType="1"/>
              </p:cNvSpPr>
              <p:nvPr/>
            </p:nvSpPr>
            <p:spPr bwMode="auto">
              <a:xfrm flipV="1">
                <a:off x="39258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98" name="Line 1404"/>
              <p:cNvSpPr>
                <a:spLocks noChangeShapeType="1"/>
              </p:cNvSpPr>
              <p:nvPr/>
            </p:nvSpPr>
            <p:spPr bwMode="auto">
              <a:xfrm flipV="1">
                <a:off x="3929064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99" name="Line 1405"/>
              <p:cNvSpPr>
                <a:spLocks noChangeShapeType="1"/>
              </p:cNvSpPr>
              <p:nvPr/>
            </p:nvSpPr>
            <p:spPr bwMode="auto">
              <a:xfrm flipV="1">
                <a:off x="392906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00" name="Line 1406"/>
              <p:cNvSpPr>
                <a:spLocks noChangeShapeType="1"/>
              </p:cNvSpPr>
              <p:nvPr/>
            </p:nvSpPr>
            <p:spPr bwMode="auto">
              <a:xfrm flipV="1">
                <a:off x="39354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01" name="Line 1407"/>
              <p:cNvSpPr>
                <a:spLocks noChangeShapeType="1"/>
              </p:cNvSpPr>
              <p:nvPr/>
            </p:nvSpPr>
            <p:spPr bwMode="auto">
              <a:xfrm flipV="1">
                <a:off x="3940176" y="3335338"/>
                <a:ext cx="0" cy="349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02" name="Line 1408"/>
              <p:cNvSpPr>
                <a:spLocks noChangeShapeType="1"/>
              </p:cNvSpPr>
              <p:nvPr/>
            </p:nvSpPr>
            <p:spPr bwMode="auto">
              <a:xfrm flipV="1">
                <a:off x="3941764" y="3338513"/>
                <a:ext cx="0" cy="317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03" name="Line 1409"/>
              <p:cNvSpPr>
                <a:spLocks noChangeShapeType="1"/>
              </p:cNvSpPr>
              <p:nvPr/>
            </p:nvSpPr>
            <p:spPr bwMode="auto">
              <a:xfrm flipV="1">
                <a:off x="3941764" y="3355975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04" name="Line 1410"/>
              <p:cNvSpPr>
                <a:spLocks noChangeShapeType="1"/>
              </p:cNvSpPr>
              <p:nvPr/>
            </p:nvSpPr>
            <p:spPr bwMode="auto">
              <a:xfrm flipV="1">
                <a:off x="394652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05" name="Line 1412"/>
              <p:cNvSpPr>
                <a:spLocks noChangeShapeType="1"/>
              </p:cNvSpPr>
              <p:nvPr/>
            </p:nvSpPr>
            <p:spPr bwMode="auto">
              <a:xfrm flipV="1">
                <a:off x="39481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06" name="Line 1413"/>
              <p:cNvSpPr>
                <a:spLocks noChangeShapeType="1"/>
              </p:cNvSpPr>
              <p:nvPr/>
            </p:nvSpPr>
            <p:spPr bwMode="auto">
              <a:xfrm flipV="1">
                <a:off x="395446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07" name="Line 1414"/>
              <p:cNvSpPr>
                <a:spLocks noChangeShapeType="1"/>
              </p:cNvSpPr>
              <p:nvPr/>
            </p:nvSpPr>
            <p:spPr bwMode="auto">
              <a:xfrm flipV="1">
                <a:off x="395763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08" name="Line 1415"/>
              <p:cNvSpPr>
                <a:spLocks noChangeShapeType="1"/>
              </p:cNvSpPr>
              <p:nvPr/>
            </p:nvSpPr>
            <p:spPr bwMode="auto">
              <a:xfrm flipV="1">
                <a:off x="39608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09" name="Line 1416"/>
              <p:cNvSpPr>
                <a:spLocks noChangeShapeType="1"/>
              </p:cNvSpPr>
              <p:nvPr/>
            </p:nvSpPr>
            <p:spPr bwMode="auto">
              <a:xfrm flipV="1">
                <a:off x="39608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10" name="Line 1417"/>
              <p:cNvSpPr>
                <a:spLocks noChangeShapeType="1"/>
              </p:cNvSpPr>
              <p:nvPr/>
            </p:nvSpPr>
            <p:spPr bwMode="auto">
              <a:xfrm flipV="1">
                <a:off x="39639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11" name="Line 1418"/>
              <p:cNvSpPr>
                <a:spLocks noChangeShapeType="1"/>
              </p:cNvSpPr>
              <p:nvPr/>
            </p:nvSpPr>
            <p:spPr bwMode="auto">
              <a:xfrm flipV="1">
                <a:off x="39655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12" name="Line 1419"/>
              <p:cNvSpPr>
                <a:spLocks noChangeShapeType="1"/>
              </p:cNvSpPr>
              <p:nvPr/>
            </p:nvSpPr>
            <p:spPr bwMode="auto">
              <a:xfrm flipV="1">
                <a:off x="3967163" y="3355975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13" name="Line 1420"/>
              <p:cNvSpPr>
                <a:spLocks noChangeShapeType="1"/>
              </p:cNvSpPr>
              <p:nvPr/>
            </p:nvSpPr>
            <p:spPr bwMode="auto">
              <a:xfrm flipV="1">
                <a:off x="396716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14" name="Line 1421"/>
              <p:cNvSpPr>
                <a:spLocks noChangeShapeType="1"/>
              </p:cNvSpPr>
              <p:nvPr/>
            </p:nvSpPr>
            <p:spPr bwMode="auto">
              <a:xfrm flipV="1">
                <a:off x="3970338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15" name="Line 1422"/>
              <p:cNvSpPr>
                <a:spLocks noChangeShapeType="1"/>
              </p:cNvSpPr>
              <p:nvPr/>
            </p:nvSpPr>
            <p:spPr bwMode="auto">
              <a:xfrm flipV="1">
                <a:off x="39719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16" name="Line 1423"/>
              <p:cNvSpPr>
                <a:spLocks noChangeShapeType="1"/>
              </p:cNvSpPr>
              <p:nvPr/>
            </p:nvSpPr>
            <p:spPr bwMode="auto">
              <a:xfrm flipV="1">
                <a:off x="397510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17" name="Line 1424"/>
              <p:cNvSpPr>
                <a:spLocks noChangeShapeType="1"/>
              </p:cNvSpPr>
              <p:nvPr/>
            </p:nvSpPr>
            <p:spPr bwMode="auto">
              <a:xfrm flipV="1">
                <a:off x="3976688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18" name="Line 1425"/>
              <p:cNvSpPr>
                <a:spLocks noChangeShapeType="1"/>
              </p:cNvSpPr>
              <p:nvPr/>
            </p:nvSpPr>
            <p:spPr bwMode="auto">
              <a:xfrm flipV="1">
                <a:off x="3979863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19" name="Line 1426"/>
              <p:cNvSpPr>
                <a:spLocks noChangeShapeType="1"/>
              </p:cNvSpPr>
              <p:nvPr/>
            </p:nvSpPr>
            <p:spPr bwMode="auto">
              <a:xfrm flipV="1">
                <a:off x="398621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20" name="Line 1427"/>
              <p:cNvSpPr>
                <a:spLocks noChangeShapeType="1"/>
              </p:cNvSpPr>
              <p:nvPr/>
            </p:nvSpPr>
            <p:spPr bwMode="auto">
              <a:xfrm flipV="1">
                <a:off x="398621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21" name="Line 1428"/>
              <p:cNvSpPr>
                <a:spLocks noChangeShapeType="1"/>
              </p:cNvSpPr>
              <p:nvPr/>
            </p:nvSpPr>
            <p:spPr bwMode="auto">
              <a:xfrm flipV="1">
                <a:off x="39878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22" name="Line 1429"/>
              <p:cNvSpPr>
                <a:spLocks noChangeShapeType="1"/>
              </p:cNvSpPr>
              <p:nvPr/>
            </p:nvSpPr>
            <p:spPr bwMode="auto">
              <a:xfrm flipV="1">
                <a:off x="39909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23" name="Line 1430"/>
              <p:cNvSpPr>
                <a:spLocks noChangeShapeType="1"/>
              </p:cNvSpPr>
              <p:nvPr/>
            </p:nvSpPr>
            <p:spPr bwMode="auto">
              <a:xfrm flipV="1">
                <a:off x="3992563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24" name="Line 1431"/>
              <p:cNvSpPr>
                <a:spLocks noChangeShapeType="1"/>
              </p:cNvSpPr>
              <p:nvPr/>
            </p:nvSpPr>
            <p:spPr bwMode="auto">
              <a:xfrm flipV="1">
                <a:off x="39957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25" name="Line 1432"/>
              <p:cNvSpPr>
                <a:spLocks noChangeShapeType="1"/>
              </p:cNvSpPr>
              <p:nvPr/>
            </p:nvSpPr>
            <p:spPr bwMode="auto">
              <a:xfrm flipV="1">
                <a:off x="40020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26" name="Line 1433"/>
              <p:cNvSpPr>
                <a:spLocks noChangeShapeType="1"/>
              </p:cNvSpPr>
              <p:nvPr/>
            </p:nvSpPr>
            <p:spPr bwMode="auto">
              <a:xfrm flipV="1">
                <a:off x="40036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27" name="Line 1434"/>
              <p:cNvSpPr>
                <a:spLocks noChangeShapeType="1"/>
              </p:cNvSpPr>
              <p:nvPr/>
            </p:nvSpPr>
            <p:spPr bwMode="auto">
              <a:xfrm flipV="1">
                <a:off x="400843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28" name="Line 1435"/>
              <p:cNvSpPr>
                <a:spLocks noChangeShapeType="1"/>
              </p:cNvSpPr>
              <p:nvPr/>
            </p:nvSpPr>
            <p:spPr bwMode="auto">
              <a:xfrm flipV="1">
                <a:off x="40116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29" name="Line 1436"/>
              <p:cNvSpPr>
                <a:spLocks noChangeShapeType="1"/>
              </p:cNvSpPr>
              <p:nvPr/>
            </p:nvSpPr>
            <p:spPr bwMode="auto">
              <a:xfrm flipV="1">
                <a:off x="401478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30" name="Line 1437"/>
              <p:cNvSpPr>
                <a:spLocks noChangeShapeType="1"/>
              </p:cNvSpPr>
              <p:nvPr/>
            </p:nvSpPr>
            <p:spPr bwMode="auto">
              <a:xfrm flipV="1">
                <a:off x="40163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31" name="Line 1438"/>
              <p:cNvSpPr>
                <a:spLocks noChangeShapeType="1"/>
              </p:cNvSpPr>
              <p:nvPr/>
            </p:nvSpPr>
            <p:spPr bwMode="auto">
              <a:xfrm flipV="1">
                <a:off x="4017963" y="3332163"/>
                <a:ext cx="0" cy="381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32" name="Line 1439"/>
              <p:cNvSpPr>
                <a:spLocks noChangeShapeType="1"/>
              </p:cNvSpPr>
              <p:nvPr/>
            </p:nvSpPr>
            <p:spPr bwMode="auto">
              <a:xfrm flipV="1">
                <a:off x="4019551" y="3348038"/>
                <a:ext cx="0" cy="222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33" name="Line 1440"/>
              <p:cNvSpPr>
                <a:spLocks noChangeShapeType="1"/>
              </p:cNvSpPr>
              <p:nvPr/>
            </p:nvSpPr>
            <p:spPr bwMode="auto">
              <a:xfrm flipV="1">
                <a:off x="40195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34" name="Line 1441"/>
              <p:cNvSpPr>
                <a:spLocks noChangeShapeType="1"/>
              </p:cNvSpPr>
              <p:nvPr/>
            </p:nvSpPr>
            <p:spPr bwMode="auto">
              <a:xfrm flipV="1">
                <a:off x="4021138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35" name="Line 1442"/>
              <p:cNvSpPr>
                <a:spLocks noChangeShapeType="1"/>
              </p:cNvSpPr>
              <p:nvPr/>
            </p:nvSpPr>
            <p:spPr bwMode="auto">
              <a:xfrm flipV="1">
                <a:off x="40227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36" name="Line 1443"/>
              <p:cNvSpPr>
                <a:spLocks noChangeShapeType="1"/>
              </p:cNvSpPr>
              <p:nvPr/>
            </p:nvSpPr>
            <p:spPr bwMode="auto">
              <a:xfrm flipV="1">
                <a:off x="403225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37" name="Line 1444"/>
              <p:cNvSpPr>
                <a:spLocks noChangeShapeType="1"/>
              </p:cNvSpPr>
              <p:nvPr/>
            </p:nvSpPr>
            <p:spPr bwMode="auto">
              <a:xfrm flipV="1">
                <a:off x="40354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38" name="Line 1445"/>
              <p:cNvSpPr>
                <a:spLocks noChangeShapeType="1"/>
              </p:cNvSpPr>
              <p:nvPr/>
            </p:nvSpPr>
            <p:spPr bwMode="auto">
              <a:xfrm flipV="1">
                <a:off x="403701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39" name="Line 1446"/>
              <p:cNvSpPr>
                <a:spLocks noChangeShapeType="1"/>
              </p:cNvSpPr>
              <p:nvPr/>
            </p:nvSpPr>
            <p:spPr bwMode="auto">
              <a:xfrm flipV="1">
                <a:off x="404336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40" name="Line 1447"/>
              <p:cNvSpPr>
                <a:spLocks noChangeShapeType="1"/>
              </p:cNvSpPr>
              <p:nvPr/>
            </p:nvSpPr>
            <p:spPr bwMode="auto">
              <a:xfrm flipV="1">
                <a:off x="40481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41" name="Line 1448"/>
              <p:cNvSpPr>
                <a:spLocks noChangeShapeType="1"/>
              </p:cNvSpPr>
              <p:nvPr/>
            </p:nvSpPr>
            <p:spPr bwMode="auto">
              <a:xfrm flipV="1">
                <a:off x="40687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42" name="Line 1449"/>
              <p:cNvSpPr>
                <a:spLocks noChangeShapeType="1"/>
              </p:cNvSpPr>
              <p:nvPr/>
            </p:nvSpPr>
            <p:spPr bwMode="auto">
              <a:xfrm flipV="1">
                <a:off x="40703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43" name="Line 1450"/>
              <p:cNvSpPr>
                <a:spLocks noChangeShapeType="1"/>
              </p:cNvSpPr>
              <p:nvPr/>
            </p:nvSpPr>
            <p:spPr bwMode="auto">
              <a:xfrm flipV="1">
                <a:off x="40751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44" name="Line 1451"/>
              <p:cNvSpPr>
                <a:spLocks noChangeShapeType="1"/>
              </p:cNvSpPr>
              <p:nvPr/>
            </p:nvSpPr>
            <p:spPr bwMode="auto">
              <a:xfrm flipV="1">
                <a:off x="40782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45" name="Line 1452"/>
              <p:cNvSpPr>
                <a:spLocks noChangeShapeType="1"/>
              </p:cNvSpPr>
              <p:nvPr/>
            </p:nvSpPr>
            <p:spPr bwMode="auto">
              <a:xfrm flipV="1">
                <a:off x="407987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46" name="Line 1453"/>
              <p:cNvSpPr>
                <a:spLocks noChangeShapeType="1"/>
              </p:cNvSpPr>
              <p:nvPr/>
            </p:nvSpPr>
            <p:spPr bwMode="auto">
              <a:xfrm flipV="1">
                <a:off x="40830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47" name="Line 1454"/>
              <p:cNvSpPr>
                <a:spLocks noChangeShapeType="1"/>
              </p:cNvSpPr>
              <p:nvPr/>
            </p:nvSpPr>
            <p:spPr bwMode="auto">
              <a:xfrm flipV="1">
                <a:off x="40862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48" name="Line 1455"/>
              <p:cNvSpPr>
                <a:spLocks noChangeShapeType="1"/>
              </p:cNvSpPr>
              <p:nvPr/>
            </p:nvSpPr>
            <p:spPr bwMode="auto">
              <a:xfrm flipV="1">
                <a:off x="40878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49" name="Line 1456"/>
              <p:cNvSpPr>
                <a:spLocks noChangeShapeType="1"/>
              </p:cNvSpPr>
              <p:nvPr/>
            </p:nvSpPr>
            <p:spPr bwMode="auto">
              <a:xfrm flipV="1">
                <a:off x="408781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50" name="Line 1457"/>
              <p:cNvSpPr>
                <a:spLocks noChangeShapeType="1"/>
              </p:cNvSpPr>
              <p:nvPr/>
            </p:nvSpPr>
            <p:spPr bwMode="auto">
              <a:xfrm flipV="1">
                <a:off x="40925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51" name="Line 1458"/>
              <p:cNvSpPr>
                <a:spLocks noChangeShapeType="1"/>
              </p:cNvSpPr>
              <p:nvPr/>
            </p:nvSpPr>
            <p:spPr bwMode="auto">
              <a:xfrm flipV="1">
                <a:off x="40925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52" name="Line 1459"/>
              <p:cNvSpPr>
                <a:spLocks noChangeShapeType="1"/>
              </p:cNvSpPr>
              <p:nvPr/>
            </p:nvSpPr>
            <p:spPr bwMode="auto">
              <a:xfrm flipV="1">
                <a:off x="4097338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53" name="Line 1460"/>
              <p:cNvSpPr>
                <a:spLocks noChangeShapeType="1"/>
              </p:cNvSpPr>
              <p:nvPr/>
            </p:nvSpPr>
            <p:spPr bwMode="auto">
              <a:xfrm flipV="1">
                <a:off x="40989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54" name="Line 1461"/>
              <p:cNvSpPr>
                <a:spLocks noChangeShapeType="1"/>
              </p:cNvSpPr>
              <p:nvPr/>
            </p:nvSpPr>
            <p:spPr bwMode="auto">
              <a:xfrm flipV="1">
                <a:off x="410051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55" name="Line 1462"/>
              <p:cNvSpPr>
                <a:spLocks noChangeShapeType="1"/>
              </p:cNvSpPr>
              <p:nvPr/>
            </p:nvSpPr>
            <p:spPr bwMode="auto">
              <a:xfrm flipV="1">
                <a:off x="41052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56" name="Line 1463"/>
              <p:cNvSpPr>
                <a:spLocks noChangeShapeType="1"/>
              </p:cNvSpPr>
              <p:nvPr/>
            </p:nvSpPr>
            <p:spPr bwMode="auto">
              <a:xfrm flipV="1">
                <a:off x="41116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57" name="Line 1464"/>
              <p:cNvSpPr>
                <a:spLocks noChangeShapeType="1"/>
              </p:cNvSpPr>
              <p:nvPr/>
            </p:nvSpPr>
            <p:spPr bwMode="auto">
              <a:xfrm flipV="1">
                <a:off x="41116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58" name="Line 1465"/>
              <p:cNvSpPr>
                <a:spLocks noChangeShapeType="1"/>
              </p:cNvSpPr>
              <p:nvPr/>
            </p:nvSpPr>
            <p:spPr bwMode="auto">
              <a:xfrm flipV="1">
                <a:off x="41163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59" name="Line 1466"/>
              <p:cNvSpPr>
                <a:spLocks noChangeShapeType="1"/>
              </p:cNvSpPr>
              <p:nvPr/>
            </p:nvSpPr>
            <p:spPr bwMode="auto">
              <a:xfrm flipV="1">
                <a:off x="41195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60" name="Line 1467"/>
              <p:cNvSpPr>
                <a:spLocks noChangeShapeType="1"/>
              </p:cNvSpPr>
              <p:nvPr/>
            </p:nvSpPr>
            <p:spPr bwMode="auto">
              <a:xfrm flipV="1">
                <a:off x="41211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61" name="Line 1468"/>
              <p:cNvSpPr>
                <a:spLocks noChangeShapeType="1"/>
              </p:cNvSpPr>
              <p:nvPr/>
            </p:nvSpPr>
            <p:spPr bwMode="auto">
              <a:xfrm flipV="1">
                <a:off x="41243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62" name="Line 1469"/>
              <p:cNvSpPr>
                <a:spLocks noChangeShapeType="1"/>
              </p:cNvSpPr>
              <p:nvPr/>
            </p:nvSpPr>
            <p:spPr bwMode="auto">
              <a:xfrm flipV="1">
                <a:off x="41243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63" name="Line 1470"/>
              <p:cNvSpPr>
                <a:spLocks noChangeShapeType="1"/>
              </p:cNvSpPr>
              <p:nvPr/>
            </p:nvSpPr>
            <p:spPr bwMode="auto">
              <a:xfrm flipV="1">
                <a:off x="4125913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64" name="Line 1471"/>
              <p:cNvSpPr>
                <a:spLocks noChangeShapeType="1"/>
              </p:cNvSpPr>
              <p:nvPr/>
            </p:nvSpPr>
            <p:spPr bwMode="auto">
              <a:xfrm flipV="1">
                <a:off x="412908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65" name="Line 1472"/>
              <p:cNvSpPr>
                <a:spLocks noChangeShapeType="1"/>
              </p:cNvSpPr>
              <p:nvPr/>
            </p:nvSpPr>
            <p:spPr bwMode="auto">
              <a:xfrm flipV="1">
                <a:off x="41306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66" name="Line 1473"/>
              <p:cNvSpPr>
                <a:spLocks noChangeShapeType="1"/>
              </p:cNvSpPr>
              <p:nvPr/>
            </p:nvSpPr>
            <p:spPr bwMode="auto">
              <a:xfrm flipV="1">
                <a:off x="413226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67" name="Line 1474"/>
              <p:cNvSpPr>
                <a:spLocks noChangeShapeType="1"/>
              </p:cNvSpPr>
              <p:nvPr/>
            </p:nvSpPr>
            <p:spPr bwMode="auto">
              <a:xfrm flipV="1">
                <a:off x="41322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68" name="Line 1475"/>
              <p:cNvSpPr>
                <a:spLocks noChangeShapeType="1"/>
              </p:cNvSpPr>
              <p:nvPr/>
            </p:nvSpPr>
            <p:spPr bwMode="auto">
              <a:xfrm flipV="1">
                <a:off x="41370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69" name="Line 1476"/>
              <p:cNvSpPr>
                <a:spLocks noChangeShapeType="1"/>
              </p:cNvSpPr>
              <p:nvPr/>
            </p:nvSpPr>
            <p:spPr bwMode="auto">
              <a:xfrm flipV="1">
                <a:off x="41386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70" name="Line 1477"/>
              <p:cNvSpPr>
                <a:spLocks noChangeShapeType="1"/>
              </p:cNvSpPr>
              <p:nvPr/>
            </p:nvSpPr>
            <p:spPr bwMode="auto">
              <a:xfrm flipV="1">
                <a:off x="4140201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71" name="Line 1478"/>
              <p:cNvSpPr>
                <a:spLocks noChangeShapeType="1"/>
              </p:cNvSpPr>
              <p:nvPr/>
            </p:nvSpPr>
            <p:spPr bwMode="auto">
              <a:xfrm flipV="1">
                <a:off x="41433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72" name="Line 1479"/>
              <p:cNvSpPr>
                <a:spLocks noChangeShapeType="1"/>
              </p:cNvSpPr>
              <p:nvPr/>
            </p:nvSpPr>
            <p:spPr bwMode="auto">
              <a:xfrm flipV="1">
                <a:off x="414496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73" name="Line 1480"/>
              <p:cNvSpPr>
                <a:spLocks noChangeShapeType="1"/>
              </p:cNvSpPr>
              <p:nvPr/>
            </p:nvSpPr>
            <p:spPr bwMode="auto">
              <a:xfrm flipV="1">
                <a:off x="41465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74" name="Line 1481"/>
              <p:cNvSpPr>
                <a:spLocks noChangeShapeType="1"/>
              </p:cNvSpPr>
              <p:nvPr/>
            </p:nvSpPr>
            <p:spPr bwMode="auto">
              <a:xfrm flipV="1">
                <a:off x="41465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75" name="Line 1482"/>
              <p:cNvSpPr>
                <a:spLocks noChangeShapeType="1"/>
              </p:cNvSpPr>
              <p:nvPr/>
            </p:nvSpPr>
            <p:spPr bwMode="auto">
              <a:xfrm flipV="1">
                <a:off x="4149726" y="3354388"/>
                <a:ext cx="0" cy="158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76" name="Line 1483"/>
              <p:cNvSpPr>
                <a:spLocks noChangeShapeType="1"/>
              </p:cNvSpPr>
              <p:nvPr/>
            </p:nvSpPr>
            <p:spPr bwMode="auto">
              <a:xfrm flipV="1">
                <a:off x="414972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77" name="Line 1484"/>
              <p:cNvSpPr>
                <a:spLocks noChangeShapeType="1"/>
              </p:cNvSpPr>
              <p:nvPr/>
            </p:nvSpPr>
            <p:spPr bwMode="auto">
              <a:xfrm flipV="1">
                <a:off x="4151313" y="3351213"/>
                <a:ext cx="0" cy="190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78" name="Line 1485"/>
              <p:cNvSpPr>
                <a:spLocks noChangeShapeType="1"/>
              </p:cNvSpPr>
              <p:nvPr/>
            </p:nvSpPr>
            <p:spPr bwMode="auto">
              <a:xfrm flipV="1">
                <a:off x="41529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79" name="Line 1486"/>
              <p:cNvSpPr>
                <a:spLocks noChangeShapeType="1"/>
              </p:cNvSpPr>
              <p:nvPr/>
            </p:nvSpPr>
            <p:spPr bwMode="auto">
              <a:xfrm flipV="1">
                <a:off x="41529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80" name="Line 1487"/>
              <p:cNvSpPr>
                <a:spLocks noChangeShapeType="1"/>
              </p:cNvSpPr>
              <p:nvPr/>
            </p:nvSpPr>
            <p:spPr bwMode="auto">
              <a:xfrm flipV="1">
                <a:off x="4154488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81" name="Line 1488"/>
              <p:cNvSpPr>
                <a:spLocks noChangeShapeType="1"/>
              </p:cNvSpPr>
              <p:nvPr/>
            </p:nvSpPr>
            <p:spPr bwMode="auto">
              <a:xfrm flipV="1">
                <a:off x="4157663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82" name="Line 1489"/>
              <p:cNvSpPr>
                <a:spLocks noChangeShapeType="1"/>
              </p:cNvSpPr>
              <p:nvPr/>
            </p:nvSpPr>
            <p:spPr bwMode="auto">
              <a:xfrm flipV="1">
                <a:off x="4160838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83" name="Line 1490"/>
              <p:cNvSpPr>
                <a:spLocks noChangeShapeType="1"/>
              </p:cNvSpPr>
              <p:nvPr/>
            </p:nvSpPr>
            <p:spPr bwMode="auto">
              <a:xfrm flipV="1">
                <a:off x="4160838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84" name="Line 1491"/>
              <p:cNvSpPr>
                <a:spLocks noChangeShapeType="1"/>
              </p:cNvSpPr>
              <p:nvPr/>
            </p:nvSpPr>
            <p:spPr bwMode="auto">
              <a:xfrm flipV="1">
                <a:off x="416242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85" name="Line 1492"/>
              <p:cNvSpPr>
                <a:spLocks noChangeShapeType="1"/>
              </p:cNvSpPr>
              <p:nvPr/>
            </p:nvSpPr>
            <p:spPr bwMode="auto">
              <a:xfrm flipV="1">
                <a:off x="416560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86" name="Line 1493"/>
              <p:cNvSpPr>
                <a:spLocks noChangeShapeType="1"/>
              </p:cNvSpPr>
              <p:nvPr/>
            </p:nvSpPr>
            <p:spPr bwMode="auto">
              <a:xfrm flipV="1">
                <a:off x="4168776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87" name="Line 1494"/>
              <p:cNvSpPr>
                <a:spLocks noChangeShapeType="1"/>
              </p:cNvSpPr>
              <p:nvPr/>
            </p:nvSpPr>
            <p:spPr bwMode="auto">
              <a:xfrm flipV="1">
                <a:off x="417195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88" name="Line 1495"/>
              <p:cNvSpPr>
                <a:spLocks noChangeShapeType="1"/>
              </p:cNvSpPr>
              <p:nvPr/>
            </p:nvSpPr>
            <p:spPr bwMode="auto">
              <a:xfrm flipV="1">
                <a:off x="41719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89" name="Line 1496"/>
              <p:cNvSpPr>
                <a:spLocks noChangeShapeType="1"/>
              </p:cNvSpPr>
              <p:nvPr/>
            </p:nvSpPr>
            <p:spPr bwMode="auto">
              <a:xfrm flipV="1">
                <a:off x="4175126" y="3317875"/>
                <a:ext cx="0" cy="523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90" name="Line 1497"/>
              <p:cNvSpPr>
                <a:spLocks noChangeShapeType="1"/>
              </p:cNvSpPr>
              <p:nvPr/>
            </p:nvSpPr>
            <p:spPr bwMode="auto">
              <a:xfrm flipV="1">
                <a:off x="417671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91" name="Line 1498"/>
              <p:cNvSpPr>
                <a:spLocks noChangeShapeType="1"/>
              </p:cNvSpPr>
              <p:nvPr/>
            </p:nvSpPr>
            <p:spPr bwMode="auto">
              <a:xfrm flipV="1">
                <a:off x="41783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92" name="Line 1499"/>
              <p:cNvSpPr>
                <a:spLocks noChangeShapeType="1"/>
              </p:cNvSpPr>
              <p:nvPr/>
            </p:nvSpPr>
            <p:spPr bwMode="auto">
              <a:xfrm flipV="1">
                <a:off x="41783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93" name="Line 1500"/>
              <p:cNvSpPr>
                <a:spLocks noChangeShapeType="1"/>
              </p:cNvSpPr>
              <p:nvPr/>
            </p:nvSpPr>
            <p:spPr bwMode="auto">
              <a:xfrm flipV="1">
                <a:off x="41798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94" name="Line 1501"/>
              <p:cNvSpPr>
                <a:spLocks noChangeShapeType="1"/>
              </p:cNvSpPr>
              <p:nvPr/>
            </p:nvSpPr>
            <p:spPr bwMode="auto">
              <a:xfrm flipV="1">
                <a:off x="4183063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95" name="Line 1502"/>
              <p:cNvSpPr>
                <a:spLocks noChangeShapeType="1"/>
              </p:cNvSpPr>
              <p:nvPr/>
            </p:nvSpPr>
            <p:spPr bwMode="auto">
              <a:xfrm flipV="1">
                <a:off x="4186238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96" name="Line 1503"/>
              <p:cNvSpPr>
                <a:spLocks noChangeShapeType="1"/>
              </p:cNvSpPr>
              <p:nvPr/>
            </p:nvSpPr>
            <p:spPr bwMode="auto">
              <a:xfrm flipV="1">
                <a:off x="41910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97" name="Line 1504"/>
              <p:cNvSpPr>
                <a:spLocks noChangeShapeType="1"/>
              </p:cNvSpPr>
              <p:nvPr/>
            </p:nvSpPr>
            <p:spPr bwMode="auto">
              <a:xfrm flipV="1">
                <a:off x="41910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98" name="Line 1505"/>
              <p:cNvSpPr>
                <a:spLocks noChangeShapeType="1"/>
              </p:cNvSpPr>
              <p:nvPr/>
            </p:nvSpPr>
            <p:spPr bwMode="auto">
              <a:xfrm flipV="1">
                <a:off x="419417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99" name="Line 1506"/>
              <p:cNvSpPr>
                <a:spLocks noChangeShapeType="1"/>
              </p:cNvSpPr>
              <p:nvPr/>
            </p:nvSpPr>
            <p:spPr bwMode="auto">
              <a:xfrm flipV="1">
                <a:off x="419893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00" name="Line 1507"/>
              <p:cNvSpPr>
                <a:spLocks noChangeShapeType="1"/>
              </p:cNvSpPr>
              <p:nvPr/>
            </p:nvSpPr>
            <p:spPr bwMode="auto">
              <a:xfrm flipV="1">
                <a:off x="4198938" y="3344863"/>
                <a:ext cx="0" cy="254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01" name="Line 1508"/>
              <p:cNvSpPr>
                <a:spLocks noChangeShapeType="1"/>
              </p:cNvSpPr>
              <p:nvPr/>
            </p:nvSpPr>
            <p:spPr bwMode="auto">
              <a:xfrm flipV="1">
                <a:off x="420211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02" name="Line 1509"/>
              <p:cNvSpPr>
                <a:spLocks noChangeShapeType="1"/>
              </p:cNvSpPr>
              <p:nvPr/>
            </p:nvSpPr>
            <p:spPr bwMode="auto">
              <a:xfrm flipV="1">
                <a:off x="42021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03" name="Line 1510"/>
              <p:cNvSpPr>
                <a:spLocks noChangeShapeType="1"/>
              </p:cNvSpPr>
              <p:nvPr/>
            </p:nvSpPr>
            <p:spPr bwMode="auto">
              <a:xfrm flipV="1">
                <a:off x="4205288" y="3341688"/>
                <a:ext cx="0" cy="285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04" name="Line 1511"/>
              <p:cNvSpPr>
                <a:spLocks noChangeShapeType="1"/>
              </p:cNvSpPr>
              <p:nvPr/>
            </p:nvSpPr>
            <p:spPr bwMode="auto">
              <a:xfrm flipV="1">
                <a:off x="4208463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05" name="Line 1512"/>
              <p:cNvSpPr>
                <a:spLocks noChangeShapeType="1"/>
              </p:cNvSpPr>
              <p:nvPr/>
            </p:nvSpPr>
            <p:spPr bwMode="auto">
              <a:xfrm flipV="1">
                <a:off x="42100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06" name="Line 1513"/>
              <p:cNvSpPr>
                <a:spLocks noChangeShapeType="1"/>
              </p:cNvSpPr>
              <p:nvPr/>
            </p:nvSpPr>
            <p:spPr bwMode="auto">
              <a:xfrm flipV="1">
                <a:off x="421163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07" name="Line 1514"/>
              <p:cNvSpPr>
                <a:spLocks noChangeShapeType="1"/>
              </p:cNvSpPr>
              <p:nvPr/>
            </p:nvSpPr>
            <p:spPr bwMode="auto">
              <a:xfrm flipV="1">
                <a:off x="42164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08" name="Line 1515"/>
              <p:cNvSpPr>
                <a:spLocks noChangeShapeType="1"/>
              </p:cNvSpPr>
              <p:nvPr/>
            </p:nvSpPr>
            <p:spPr bwMode="auto">
              <a:xfrm flipV="1">
                <a:off x="42195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09" name="Line 1516"/>
              <p:cNvSpPr>
                <a:spLocks noChangeShapeType="1"/>
              </p:cNvSpPr>
              <p:nvPr/>
            </p:nvSpPr>
            <p:spPr bwMode="auto">
              <a:xfrm flipV="1">
                <a:off x="4224338" y="3321050"/>
                <a:ext cx="0" cy="492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10" name="Line 1517"/>
              <p:cNvSpPr>
                <a:spLocks noChangeShapeType="1"/>
              </p:cNvSpPr>
              <p:nvPr/>
            </p:nvSpPr>
            <p:spPr bwMode="auto">
              <a:xfrm flipV="1">
                <a:off x="4227513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11" name="Line 1518"/>
              <p:cNvSpPr>
                <a:spLocks noChangeShapeType="1"/>
              </p:cNvSpPr>
              <p:nvPr/>
            </p:nvSpPr>
            <p:spPr bwMode="auto">
              <a:xfrm flipV="1">
                <a:off x="42291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12" name="Line 1519"/>
              <p:cNvSpPr>
                <a:spLocks noChangeShapeType="1"/>
              </p:cNvSpPr>
              <p:nvPr/>
            </p:nvSpPr>
            <p:spPr bwMode="auto">
              <a:xfrm flipV="1">
                <a:off x="4230688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13" name="Line 1520"/>
              <p:cNvSpPr>
                <a:spLocks noChangeShapeType="1"/>
              </p:cNvSpPr>
              <p:nvPr/>
            </p:nvSpPr>
            <p:spPr bwMode="auto">
              <a:xfrm flipV="1">
                <a:off x="42322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14" name="Line 1521"/>
              <p:cNvSpPr>
                <a:spLocks noChangeShapeType="1"/>
              </p:cNvSpPr>
              <p:nvPr/>
            </p:nvSpPr>
            <p:spPr bwMode="auto">
              <a:xfrm flipV="1">
                <a:off x="42354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15" name="Line 1522"/>
              <p:cNvSpPr>
                <a:spLocks noChangeShapeType="1"/>
              </p:cNvSpPr>
              <p:nvPr/>
            </p:nvSpPr>
            <p:spPr bwMode="auto">
              <a:xfrm flipV="1">
                <a:off x="42402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16" name="Line 1523"/>
              <p:cNvSpPr>
                <a:spLocks noChangeShapeType="1"/>
              </p:cNvSpPr>
              <p:nvPr/>
            </p:nvSpPr>
            <p:spPr bwMode="auto">
              <a:xfrm flipV="1">
                <a:off x="42418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17" name="Line 1524"/>
              <p:cNvSpPr>
                <a:spLocks noChangeShapeType="1"/>
              </p:cNvSpPr>
              <p:nvPr/>
            </p:nvSpPr>
            <p:spPr bwMode="auto">
              <a:xfrm flipV="1">
                <a:off x="424815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18" name="Line 1525"/>
              <p:cNvSpPr>
                <a:spLocks noChangeShapeType="1"/>
              </p:cNvSpPr>
              <p:nvPr/>
            </p:nvSpPr>
            <p:spPr bwMode="auto">
              <a:xfrm flipV="1">
                <a:off x="4252913" y="3355975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19" name="Line 1526"/>
              <p:cNvSpPr>
                <a:spLocks noChangeShapeType="1"/>
              </p:cNvSpPr>
              <p:nvPr/>
            </p:nvSpPr>
            <p:spPr bwMode="auto">
              <a:xfrm flipV="1">
                <a:off x="42576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20" name="Line 1527"/>
              <p:cNvSpPr>
                <a:spLocks noChangeShapeType="1"/>
              </p:cNvSpPr>
              <p:nvPr/>
            </p:nvSpPr>
            <p:spPr bwMode="auto">
              <a:xfrm flipV="1">
                <a:off x="425926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21" name="Line 1528"/>
              <p:cNvSpPr>
                <a:spLocks noChangeShapeType="1"/>
              </p:cNvSpPr>
              <p:nvPr/>
            </p:nvSpPr>
            <p:spPr bwMode="auto">
              <a:xfrm flipV="1">
                <a:off x="42624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22" name="Line 1529"/>
              <p:cNvSpPr>
                <a:spLocks noChangeShapeType="1"/>
              </p:cNvSpPr>
              <p:nvPr/>
            </p:nvSpPr>
            <p:spPr bwMode="auto">
              <a:xfrm flipV="1">
                <a:off x="42640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23" name="Line 1530"/>
              <p:cNvSpPr>
                <a:spLocks noChangeShapeType="1"/>
              </p:cNvSpPr>
              <p:nvPr/>
            </p:nvSpPr>
            <p:spPr bwMode="auto">
              <a:xfrm flipV="1">
                <a:off x="427037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24" name="Line 1531"/>
              <p:cNvSpPr>
                <a:spLocks noChangeShapeType="1"/>
              </p:cNvSpPr>
              <p:nvPr/>
            </p:nvSpPr>
            <p:spPr bwMode="auto">
              <a:xfrm flipV="1">
                <a:off x="42703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25" name="Line 1532"/>
              <p:cNvSpPr>
                <a:spLocks noChangeShapeType="1"/>
              </p:cNvSpPr>
              <p:nvPr/>
            </p:nvSpPr>
            <p:spPr bwMode="auto">
              <a:xfrm flipV="1">
                <a:off x="42719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26" name="Line 1533"/>
              <p:cNvSpPr>
                <a:spLocks noChangeShapeType="1"/>
              </p:cNvSpPr>
              <p:nvPr/>
            </p:nvSpPr>
            <p:spPr bwMode="auto">
              <a:xfrm flipV="1">
                <a:off x="427513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27" name="Line 1534"/>
              <p:cNvSpPr>
                <a:spLocks noChangeShapeType="1"/>
              </p:cNvSpPr>
              <p:nvPr/>
            </p:nvSpPr>
            <p:spPr bwMode="auto">
              <a:xfrm flipV="1">
                <a:off x="4276726" y="3309938"/>
                <a:ext cx="0" cy="603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28" name="Line 1535"/>
              <p:cNvSpPr>
                <a:spLocks noChangeShapeType="1"/>
              </p:cNvSpPr>
              <p:nvPr/>
            </p:nvSpPr>
            <p:spPr bwMode="auto">
              <a:xfrm flipV="1">
                <a:off x="42799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29" name="Line 1536"/>
              <p:cNvSpPr>
                <a:spLocks noChangeShapeType="1"/>
              </p:cNvSpPr>
              <p:nvPr/>
            </p:nvSpPr>
            <p:spPr bwMode="auto">
              <a:xfrm flipV="1">
                <a:off x="428148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30" name="Line 1537"/>
              <p:cNvSpPr>
                <a:spLocks noChangeShapeType="1"/>
              </p:cNvSpPr>
              <p:nvPr/>
            </p:nvSpPr>
            <p:spPr bwMode="auto">
              <a:xfrm flipV="1">
                <a:off x="4286251" y="3348038"/>
                <a:ext cx="0" cy="222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31" name="Line 1538"/>
              <p:cNvSpPr>
                <a:spLocks noChangeShapeType="1"/>
              </p:cNvSpPr>
              <p:nvPr/>
            </p:nvSpPr>
            <p:spPr bwMode="auto">
              <a:xfrm flipV="1">
                <a:off x="428625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32" name="Line 1539"/>
              <p:cNvSpPr>
                <a:spLocks noChangeShapeType="1"/>
              </p:cNvSpPr>
              <p:nvPr/>
            </p:nvSpPr>
            <p:spPr bwMode="auto">
              <a:xfrm flipV="1">
                <a:off x="4287838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33" name="Line 1540"/>
              <p:cNvSpPr>
                <a:spLocks noChangeShapeType="1"/>
              </p:cNvSpPr>
              <p:nvPr/>
            </p:nvSpPr>
            <p:spPr bwMode="auto">
              <a:xfrm flipV="1">
                <a:off x="4291013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34" name="Line 1541"/>
              <p:cNvSpPr>
                <a:spLocks noChangeShapeType="1"/>
              </p:cNvSpPr>
              <p:nvPr/>
            </p:nvSpPr>
            <p:spPr bwMode="auto">
              <a:xfrm flipV="1">
                <a:off x="4292601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35" name="Line 1542"/>
              <p:cNvSpPr>
                <a:spLocks noChangeShapeType="1"/>
              </p:cNvSpPr>
              <p:nvPr/>
            </p:nvSpPr>
            <p:spPr bwMode="auto">
              <a:xfrm flipV="1">
                <a:off x="42941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36" name="Line 1543"/>
              <p:cNvSpPr>
                <a:spLocks noChangeShapeType="1"/>
              </p:cNvSpPr>
              <p:nvPr/>
            </p:nvSpPr>
            <p:spPr bwMode="auto">
              <a:xfrm flipV="1">
                <a:off x="42957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37" name="Line 1544"/>
              <p:cNvSpPr>
                <a:spLocks noChangeShapeType="1"/>
              </p:cNvSpPr>
              <p:nvPr/>
            </p:nvSpPr>
            <p:spPr bwMode="auto">
              <a:xfrm flipV="1">
                <a:off x="42989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38" name="Line 1545"/>
              <p:cNvSpPr>
                <a:spLocks noChangeShapeType="1"/>
              </p:cNvSpPr>
              <p:nvPr/>
            </p:nvSpPr>
            <p:spPr bwMode="auto">
              <a:xfrm flipV="1">
                <a:off x="430053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39" name="Line 1546"/>
              <p:cNvSpPr>
                <a:spLocks noChangeShapeType="1"/>
              </p:cNvSpPr>
              <p:nvPr/>
            </p:nvSpPr>
            <p:spPr bwMode="auto">
              <a:xfrm flipV="1">
                <a:off x="43037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40" name="Line 1547"/>
              <p:cNvSpPr>
                <a:spLocks noChangeShapeType="1"/>
              </p:cNvSpPr>
              <p:nvPr/>
            </p:nvSpPr>
            <p:spPr bwMode="auto">
              <a:xfrm flipV="1">
                <a:off x="430530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41" name="Line 1548"/>
              <p:cNvSpPr>
                <a:spLocks noChangeShapeType="1"/>
              </p:cNvSpPr>
              <p:nvPr/>
            </p:nvSpPr>
            <p:spPr bwMode="auto">
              <a:xfrm flipV="1">
                <a:off x="43084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42" name="Line 1549"/>
              <p:cNvSpPr>
                <a:spLocks noChangeShapeType="1"/>
              </p:cNvSpPr>
              <p:nvPr/>
            </p:nvSpPr>
            <p:spPr bwMode="auto">
              <a:xfrm flipV="1">
                <a:off x="4308476" y="3346450"/>
                <a:ext cx="0" cy="238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43" name="Line 1550"/>
              <p:cNvSpPr>
                <a:spLocks noChangeShapeType="1"/>
              </p:cNvSpPr>
              <p:nvPr/>
            </p:nvSpPr>
            <p:spPr bwMode="auto">
              <a:xfrm flipV="1">
                <a:off x="43100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44" name="Line 1551"/>
              <p:cNvSpPr>
                <a:spLocks noChangeShapeType="1"/>
              </p:cNvSpPr>
              <p:nvPr/>
            </p:nvSpPr>
            <p:spPr bwMode="auto">
              <a:xfrm flipV="1">
                <a:off x="4313238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45" name="Line 1552"/>
              <p:cNvSpPr>
                <a:spLocks noChangeShapeType="1"/>
              </p:cNvSpPr>
              <p:nvPr/>
            </p:nvSpPr>
            <p:spPr bwMode="auto">
              <a:xfrm flipV="1">
                <a:off x="431482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46" name="Line 1553"/>
              <p:cNvSpPr>
                <a:spLocks noChangeShapeType="1"/>
              </p:cNvSpPr>
              <p:nvPr/>
            </p:nvSpPr>
            <p:spPr bwMode="auto">
              <a:xfrm flipV="1">
                <a:off x="43164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47" name="Line 1554"/>
              <p:cNvSpPr>
                <a:spLocks noChangeShapeType="1"/>
              </p:cNvSpPr>
              <p:nvPr/>
            </p:nvSpPr>
            <p:spPr bwMode="auto">
              <a:xfrm flipV="1">
                <a:off x="4319588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48" name="Line 1555"/>
              <p:cNvSpPr>
                <a:spLocks noChangeShapeType="1"/>
              </p:cNvSpPr>
              <p:nvPr/>
            </p:nvSpPr>
            <p:spPr bwMode="auto">
              <a:xfrm flipV="1">
                <a:off x="432593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49" name="Line 1556"/>
              <p:cNvSpPr>
                <a:spLocks noChangeShapeType="1"/>
              </p:cNvSpPr>
              <p:nvPr/>
            </p:nvSpPr>
            <p:spPr bwMode="auto">
              <a:xfrm flipV="1">
                <a:off x="4329113" y="1117600"/>
                <a:ext cx="0" cy="22526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50" name="Line 1557"/>
              <p:cNvSpPr>
                <a:spLocks noChangeShapeType="1"/>
              </p:cNvSpPr>
              <p:nvPr/>
            </p:nvSpPr>
            <p:spPr bwMode="auto">
              <a:xfrm flipV="1">
                <a:off x="4332288" y="3295650"/>
                <a:ext cx="0" cy="746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51" name="Line 1558"/>
              <p:cNvSpPr>
                <a:spLocks noChangeShapeType="1"/>
              </p:cNvSpPr>
              <p:nvPr/>
            </p:nvSpPr>
            <p:spPr bwMode="auto">
              <a:xfrm flipV="1">
                <a:off x="4333876" y="3308350"/>
                <a:ext cx="0" cy="619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52" name="Line 1559"/>
              <p:cNvSpPr>
                <a:spLocks noChangeShapeType="1"/>
              </p:cNvSpPr>
              <p:nvPr/>
            </p:nvSpPr>
            <p:spPr bwMode="auto">
              <a:xfrm flipV="1">
                <a:off x="4333876" y="3340100"/>
                <a:ext cx="0" cy="301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53" name="Line 1560"/>
              <p:cNvSpPr>
                <a:spLocks noChangeShapeType="1"/>
              </p:cNvSpPr>
              <p:nvPr/>
            </p:nvSpPr>
            <p:spPr bwMode="auto">
              <a:xfrm flipV="1">
                <a:off x="4335463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54" name="Line 1561"/>
              <p:cNvSpPr>
                <a:spLocks noChangeShapeType="1"/>
              </p:cNvSpPr>
              <p:nvPr/>
            </p:nvSpPr>
            <p:spPr bwMode="auto">
              <a:xfrm flipV="1">
                <a:off x="4338638" y="3355975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55" name="Line 1562"/>
              <p:cNvSpPr>
                <a:spLocks noChangeShapeType="1"/>
              </p:cNvSpPr>
              <p:nvPr/>
            </p:nvSpPr>
            <p:spPr bwMode="auto">
              <a:xfrm flipV="1">
                <a:off x="4338638" y="3343275"/>
                <a:ext cx="0" cy="269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56" name="Line 1563"/>
              <p:cNvSpPr>
                <a:spLocks noChangeShapeType="1"/>
              </p:cNvSpPr>
              <p:nvPr/>
            </p:nvSpPr>
            <p:spPr bwMode="auto">
              <a:xfrm flipV="1">
                <a:off x="4341813" y="3344863"/>
                <a:ext cx="0" cy="254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57" name="Line 1564"/>
              <p:cNvSpPr>
                <a:spLocks noChangeShapeType="1"/>
              </p:cNvSpPr>
              <p:nvPr/>
            </p:nvSpPr>
            <p:spPr bwMode="auto">
              <a:xfrm flipV="1">
                <a:off x="4341813" y="3349625"/>
                <a:ext cx="0" cy="206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58" name="Line 1565"/>
              <p:cNvSpPr>
                <a:spLocks noChangeShapeType="1"/>
              </p:cNvSpPr>
              <p:nvPr/>
            </p:nvSpPr>
            <p:spPr bwMode="auto">
              <a:xfrm flipV="1">
                <a:off x="4343401" y="3348038"/>
                <a:ext cx="0" cy="222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59" name="Line 1566"/>
              <p:cNvSpPr>
                <a:spLocks noChangeShapeType="1"/>
              </p:cNvSpPr>
              <p:nvPr/>
            </p:nvSpPr>
            <p:spPr bwMode="auto">
              <a:xfrm flipV="1">
                <a:off x="4344988" y="3343275"/>
                <a:ext cx="0" cy="269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60" name="Line 1567"/>
              <p:cNvSpPr>
                <a:spLocks noChangeShapeType="1"/>
              </p:cNvSpPr>
              <p:nvPr/>
            </p:nvSpPr>
            <p:spPr bwMode="auto">
              <a:xfrm flipV="1">
                <a:off x="4346576" y="3352800"/>
                <a:ext cx="0" cy="17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61" name="Line 1568"/>
              <p:cNvSpPr>
                <a:spLocks noChangeShapeType="1"/>
              </p:cNvSpPr>
              <p:nvPr/>
            </p:nvSpPr>
            <p:spPr bwMode="auto">
              <a:xfrm flipV="1">
                <a:off x="43465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62" name="Line 1569"/>
              <p:cNvSpPr>
                <a:spLocks noChangeShapeType="1"/>
              </p:cNvSpPr>
              <p:nvPr/>
            </p:nvSpPr>
            <p:spPr bwMode="auto">
              <a:xfrm flipV="1">
                <a:off x="4348163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63" name="Line 1570"/>
              <p:cNvSpPr>
                <a:spLocks noChangeShapeType="1"/>
              </p:cNvSpPr>
              <p:nvPr/>
            </p:nvSpPr>
            <p:spPr bwMode="auto">
              <a:xfrm flipV="1">
                <a:off x="434975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64" name="Line 1571"/>
              <p:cNvSpPr>
                <a:spLocks noChangeShapeType="1"/>
              </p:cNvSpPr>
              <p:nvPr/>
            </p:nvSpPr>
            <p:spPr bwMode="auto">
              <a:xfrm flipV="1">
                <a:off x="4351338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65" name="Line 1572"/>
              <p:cNvSpPr>
                <a:spLocks noChangeShapeType="1"/>
              </p:cNvSpPr>
              <p:nvPr/>
            </p:nvSpPr>
            <p:spPr bwMode="auto">
              <a:xfrm flipV="1">
                <a:off x="4352926" y="3338513"/>
                <a:ext cx="0" cy="317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66" name="Line 1573"/>
              <p:cNvSpPr>
                <a:spLocks noChangeShapeType="1"/>
              </p:cNvSpPr>
              <p:nvPr/>
            </p:nvSpPr>
            <p:spPr bwMode="auto">
              <a:xfrm flipV="1">
                <a:off x="4352926" y="3355975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67" name="Line 1574"/>
              <p:cNvSpPr>
                <a:spLocks noChangeShapeType="1"/>
              </p:cNvSpPr>
              <p:nvPr/>
            </p:nvSpPr>
            <p:spPr bwMode="auto">
              <a:xfrm flipV="1">
                <a:off x="4354513" y="2971800"/>
                <a:ext cx="0" cy="398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68" name="Line 1575"/>
              <p:cNvSpPr>
                <a:spLocks noChangeShapeType="1"/>
              </p:cNvSpPr>
              <p:nvPr/>
            </p:nvSpPr>
            <p:spPr bwMode="auto">
              <a:xfrm flipV="1">
                <a:off x="4357688" y="3327400"/>
                <a:ext cx="0" cy="428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69" name="Line 1576"/>
              <p:cNvSpPr>
                <a:spLocks noChangeShapeType="1"/>
              </p:cNvSpPr>
              <p:nvPr/>
            </p:nvSpPr>
            <p:spPr bwMode="auto">
              <a:xfrm flipV="1">
                <a:off x="4360863" y="3351213"/>
                <a:ext cx="0" cy="190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70" name="Line 1577"/>
              <p:cNvSpPr>
                <a:spLocks noChangeShapeType="1"/>
              </p:cNvSpPr>
              <p:nvPr/>
            </p:nvSpPr>
            <p:spPr bwMode="auto">
              <a:xfrm flipV="1">
                <a:off x="4360863" y="3351213"/>
                <a:ext cx="0" cy="190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71" name="Line 1578"/>
              <p:cNvSpPr>
                <a:spLocks noChangeShapeType="1"/>
              </p:cNvSpPr>
              <p:nvPr/>
            </p:nvSpPr>
            <p:spPr bwMode="auto">
              <a:xfrm flipV="1">
                <a:off x="43624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72" name="Line 1579"/>
              <p:cNvSpPr>
                <a:spLocks noChangeShapeType="1"/>
              </p:cNvSpPr>
              <p:nvPr/>
            </p:nvSpPr>
            <p:spPr bwMode="auto">
              <a:xfrm flipV="1">
                <a:off x="43624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73" name="Line 1580"/>
              <p:cNvSpPr>
                <a:spLocks noChangeShapeType="1"/>
              </p:cNvSpPr>
              <p:nvPr/>
            </p:nvSpPr>
            <p:spPr bwMode="auto">
              <a:xfrm flipV="1">
                <a:off x="436403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74" name="Line 1581"/>
              <p:cNvSpPr>
                <a:spLocks noChangeShapeType="1"/>
              </p:cNvSpPr>
              <p:nvPr/>
            </p:nvSpPr>
            <p:spPr bwMode="auto">
              <a:xfrm flipV="1">
                <a:off x="4364038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75" name="Line 1582"/>
              <p:cNvSpPr>
                <a:spLocks noChangeShapeType="1"/>
              </p:cNvSpPr>
              <p:nvPr/>
            </p:nvSpPr>
            <p:spPr bwMode="auto">
              <a:xfrm flipV="1">
                <a:off x="4367213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76" name="Line 1583"/>
              <p:cNvSpPr>
                <a:spLocks noChangeShapeType="1"/>
              </p:cNvSpPr>
              <p:nvPr/>
            </p:nvSpPr>
            <p:spPr bwMode="auto">
              <a:xfrm flipV="1">
                <a:off x="436880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77" name="Line 1584"/>
              <p:cNvSpPr>
                <a:spLocks noChangeShapeType="1"/>
              </p:cNvSpPr>
              <p:nvPr/>
            </p:nvSpPr>
            <p:spPr bwMode="auto">
              <a:xfrm flipV="1">
                <a:off x="436880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78" name="Line 1585"/>
              <p:cNvSpPr>
                <a:spLocks noChangeShapeType="1"/>
              </p:cNvSpPr>
              <p:nvPr/>
            </p:nvSpPr>
            <p:spPr bwMode="auto">
              <a:xfrm flipV="1">
                <a:off x="43703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79" name="Line 1586"/>
              <p:cNvSpPr>
                <a:spLocks noChangeShapeType="1"/>
              </p:cNvSpPr>
              <p:nvPr/>
            </p:nvSpPr>
            <p:spPr bwMode="auto">
              <a:xfrm flipV="1">
                <a:off x="4371976" y="3333750"/>
                <a:ext cx="0" cy="365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80" name="Line 1587"/>
              <p:cNvSpPr>
                <a:spLocks noChangeShapeType="1"/>
              </p:cNvSpPr>
              <p:nvPr/>
            </p:nvSpPr>
            <p:spPr bwMode="auto">
              <a:xfrm flipV="1">
                <a:off x="4373563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81" name="Line 1588"/>
              <p:cNvSpPr>
                <a:spLocks noChangeShapeType="1"/>
              </p:cNvSpPr>
              <p:nvPr/>
            </p:nvSpPr>
            <p:spPr bwMode="auto">
              <a:xfrm flipV="1">
                <a:off x="4375151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82" name="Line 1589"/>
              <p:cNvSpPr>
                <a:spLocks noChangeShapeType="1"/>
              </p:cNvSpPr>
              <p:nvPr/>
            </p:nvSpPr>
            <p:spPr bwMode="auto">
              <a:xfrm flipV="1">
                <a:off x="4376738" y="3332163"/>
                <a:ext cx="0" cy="381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83" name="Line 1590"/>
              <p:cNvSpPr>
                <a:spLocks noChangeShapeType="1"/>
              </p:cNvSpPr>
              <p:nvPr/>
            </p:nvSpPr>
            <p:spPr bwMode="auto">
              <a:xfrm flipV="1">
                <a:off x="437832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84" name="Line 1591"/>
              <p:cNvSpPr>
                <a:spLocks noChangeShapeType="1"/>
              </p:cNvSpPr>
              <p:nvPr/>
            </p:nvSpPr>
            <p:spPr bwMode="auto">
              <a:xfrm flipV="1">
                <a:off x="4381501" y="3352800"/>
                <a:ext cx="0" cy="17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85" name="Line 1592"/>
              <p:cNvSpPr>
                <a:spLocks noChangeShapeType="1"/>
              </p:cNvSpPr>
              <p:nvPr/>
            </p:nvSpPr>
            <p:spPr bwMode="auto">
              <a:xfrm flipV="1">
                <a:off x="438626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86" name="Line 1593"/>
              <p:cNvSpPr>
                <a:spLocks noChangeShapeType="1"/>
              </p:cNvSpPr>
              <p:nvPr/>
            </p:nvSpPr>
            <p:spPr bwMode="auto">
              <a:xfrm flipV="1">
                <a:off x="43878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87" name="Line 1594"/>
              <p:cNvSpPr>
                <a:spLocks noChangeShapeType="1"/>
              </p:cNvSpPr>
              <p:nvPr/>
            </p:nvSpPr>
            <p:spPr bwMode="auto">
              <a:xfrm flipV="1">
                <a:off x="439261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88" name="Line 1595"/>
              <p:cNvSpPr>
                <a:spLocks noChangeShapeType="1"/>
              </p:cNvSpPr>
              <p:nvPr/>
            </p:nvSpPr>
            <p:spPr bwMode="auto">
              <a:xfrm flipV="1">
                <a:off x="43942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89" name="Line 1596"/>
              <p:cNvSpPr>
                <a:spLocks noChangeShapeType="1"/>
              </p:cNvSpPr>
              <p:nvPr/>
            </p:nvSpPr>
            <p:spPr bwMode="auto">
              <a:xfrm flipV="1">
                <a:off x="43973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90" name="Line 1597"/>
              <p:cNvSpPr>
                <a:spLocks noChangeShapeType="1"/>
              </p:cNvSpPr>
              <p:nvPr/>
            </p:nvSpPr>
            <p:spPr bwMode="auto">
              <a:xfrm flipV="1">
                <a:off x="44005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91" name="Line 1598"/>
              <p:cNvSpPr>
                <a:spLocks noChangeShapeType="1"/>
              </p:cNvSpPr>
              <p:nvPr/>
            </p:nvSpPr>
            <p:spPr bwMode="auto">
              <a:xfrm flipV="1">
                <a:off x="44021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92" name="Line 1599"/>
              <p:cNvSpPr>
                <a:spLocks noChangeShapeType="1"/>
              </p:cNvSpPr>
              <p:nvPr/>
            </p:nvSpPr>
            <p:spPr bwMode="auto">
              <a:xfrm flipV="1">
                <a:off x="4403726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93" name="Line 1600"/>
              <p:cNvSpPr>
                <a:spLocks noChangeShapeType="1"/>
              </p:cNvSpPr>
              <p:nvPr/>
            </p:nvSpPr>
            <p:spPr bwMode="auto">
              <a:xfrm flipV="1">
                <a:off x="4405313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94" name="Line 1601"/>
              <p:cNvSpPr>
                <a:spLocks noChangeShapeType="1"/>
              </p:cNvSpPr>
              <p:nvPr/>
            </p:nvSpPr>
            <p:spPr bwMode="auto">
              <a:xfrm flipV="1">
                <a:off x="44069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95" name="Line 1602"/>
              <p:cNvSpPr>
                <a:spLocks noChangeShapeType="1"/>
              </p:cNvSpPr>
              <p:nvPr/>
            </p:nvSpPr>
            <p:spPr bwMode="auto">
              <a:xfrm flipV="1">
                <a:off x="44084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96" name="Line 1603"/>
              <p:cNvSpPr>
                <a:spLocks noChangeShapeType="1"/>
              </p:cNvSpPr>
              <p:nvPr/>
            </p:nvSpPr>
            <p:spPr bwMode="auto">
              <a:xfrm flipV="1">
                <a:off x="44132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97" name="Line 1604"/>
              <p:cNvSpPr>
                <a:spLocks noChangeShapeType="1"/>
              </p:cNvSpPr>
              <p:nvPr/>
            </p:nvSpPr>
            <p:spPr bwMode="auto">
              <a:xfrm flipV="1">
                <a:off x="44164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98" name="Line 1605"/>
              <p:cNvSpPr>
                <a:spLocks noChangeShapeType="1"/>
              </p:cNvSpPr>
              <p:nvPr/>
            </p:nvSpPr>
            <p:spPr bwMode="auto">
              <a:xfrm flipV="1">
                <a:off x="4418013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99" name="Line 1606"/>
              <p:cNvSpPr>
                <a:spLocks noChangeShapeType="1"/>
              </p:cNvSpPr>
              <p:nvPr/>
            </p:nvSpPr>
            <p:spPr bwMode="auto">
              <a:xfrm flipV="1">
                <a:off x="442118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00" name="Line 1607"/>
              <p:cNvSpPr>
                <a:spLocks noChangeShapeType="1"/>
              </p:cNvSpPr>
              <p:nvPr/>
            </p:nvSpPr>
            <p:spPr bwMode="auto">
              <a:xfrm flipV="1">
                <a:off x="44227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01" name="Line 1608"/>
              <p:cNvSpPr>
                <a:spLocks noChangeShapeType="1"/>
              </p:cNvSpPr>
              <p:nvPr/>
            </p:nvSpPr>
            <p:spPr bwMode="auto">
              <a:xfrm flipV="1">
                <a:off x="4424363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02" name="Line 1609"/>
              <p:cNvSpPr>
                <a:spLocks noChangeShapeType="1"/>
              </p:cNvSpPr>
              <p:nvPr/>
            </p:nvSpPr>
            <p:spPr bwMode="auto">
              <a:xfrm flipV="1">
                <a:off x="442436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03" name="Line 1610"/>
              <p:cNvSpPr>
                <a:spLocks noChangeShapeType="1"/>
              </p:cNvSpPr>
              <p:nvPr/>
            </p:nvSpPr>
            <p:spPr bwMode="auto">
              <a:xfrm flipV="1">
                <a:off x="44259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04" name="Line 1611"/>
              <p:cNvSpPr>
                <a:spLocks noChangeShapeType="1"/>
              </p:cNvSpPr>
              <p:nvPr/>
            </p:nvSpPr>
            <p:spPr bwMode="auto">
              <a:xfrm flipV="1">
                <a:off x="4430713" y="3348038"/>
                <a:ext cx="0" cy="222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05" name="Line 1613"/>
              <p:cNvSpPr>
                <a:spLocks noChangeShapeType="1"/>
              </p:cNvSpPr>
              <p:nvPr/>
            </p:nvSpPr>
            <p:spPr bwMode="auto">
              <a:xfrm flipV="1">
                <a:off x="443230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06" name="Line 1614"/>
              <p:cNvSpPr>
                <a:spLocks noChangeShapeType="1"/>
              </p:cNvSpPr>
              <p:nvPr/>
            </p:nvSpPr>
            <p:spPr bwMode="auto">
              <a:xfrm flipV="1">
                <a:off x="4435476" y="3359151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07" name="Line 1615"/>
              <p:cNvSpPr>
                <a:spLocks noChangeShapeType="1"/>
              </p:cNvSpPr>
              <p:nvPr/>
            </p:nvSpPr>
            <p:spPr bwMode="auto">
              <a:xfrm flipV="1">
                <a:off x="44370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08" name="Line 1616"/>
              <p:cNvSpPr>
                <a:spLocks noChangeShapeType="1"/>
              </p:cNvSpPr>
              <p:nvPr/>
            </p:nvSpPr>
            <p:spPr bwMode="auto">
              <a:xfrm flipV="1">
                <a:off x="443706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09" name="Line 1617"/>
              <p:cNvSpPr>
                <a:spLocks noChangeShapeType="1"/>
              </p:cNvSpPr>
              <p:nvPr/>
            </p:nvSpPr>
            <p:spPr bwMode="auto">
              <a:xfrm flipV="1">
                <a:off x="44418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10" name="Line 1618"/>
              <p:cNvSpPr>
                <a:spLocks noChangeShapeType="1"/>
              </p:cNvSpPr>
              <p:nvPr/>
            </p:nvSpPr>
            <p:spPr bwMode="auto">
              <a:xfrm flipV="1">
                <a:off x="444500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11" name="Line 1619"/>
              <p:cNvSpPr>
                <a:spLocks noChangeShapeType="1"/>
              </p:cNvSpPr>
              <p:nvPr/>
            </p:nvSpPr>
            <p:spPr bwMode="auto">
              <a:xfrm flipV="1">
                <a:off x="44481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12" name="Line 1620"/>
              <p:cNvSpPr>
                <a:spLocks noChangeShapeType="1"/>
              </p:cNvSpPr>
              <p:nvPr/>
            </p:nvSpPr>
            <p:spPr bwMode="auto">
              <a:xfrm flipV="1">
                <a:off x="445293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13" name="Line 1621"/>
              <p:cNvSpPr>
                <a:spLocks noChangeShapeType="1"/>
              </p:cNvSpPr>
              <p:nvPr/>
            </p:nvSpPr>
            <p:spPr bwMode="auto">
              <a:xfrm flipV="1">
                <a:off x="44545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14" name="Line 1622"/>
              <p:cNvSpPr>
                <a:spLocks noChangeShapeType="1"/>
              </p:cNvSpPr>
              <p:nvPr/>
            </p:nvSpPr>
            <p:spPr bwMode="auto">
              <a:xfrm flipV="1">
                <a:off x="445770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15" name="Line 1623"/>
              <p:cNvSpPr>
                <a:spLocks noChangeShapeType="1"/>
              </p:cNvSpPr>
              <p:nvPr/>
            </p:nvSpPr>
            <p:spPr bwMode="auto">
              <a:xfrm flipV="1">
                <a:off x="4457701" y="3338513"/>
                <a:ext cx="0" cy="317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16" name="Line 1624"/>
              <p:cNvSpPr>
                <a:spLocks noChangeShapeType="1"/>
              </p:cNvSpPr>
              <p:nvPr/>
            </p:nvSpPr>
            <p:spPr bwMode="auto">
              <a:xfrm flipV="1">
                <a:off x="4459289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17" name="Line 1625"/>
              <p:cNvSpPr>
                <a:spLocks noChangeShapeType="1"/>
              </p:cNvSpPr>
              <p:nvPr/>
            </p:nvSpPr>
            <p:spPr bwMode="auto">
              <a:xfrm flipV="1">
                <a:off x="44624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18" name="Line 1626"/>
              <p:cNvSpPr>
                <a:spLocks noChangeShapeType="1"/>
              </p:cNvSpPr>
              <p:nvPr/>
            </p:nvSpPr>
            <p:spPr bwMode="auto">
              <a:xfrm flipV="1">
                <a:off x="446563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19" name="Line 1627"/>
              <p:cNvSpPr>
                <a:spLocks noChangeShapeType="1"/>
              </p:cNvSpPr>
              <p:nvPr/>
            </p:nvSpPr>
            <p:spPr bwMode="auto">
              <a:xfrm flipV="1">
                <a:off x="44672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20" name="Line 1628"/>
              <p:cNvSpPr>
                <a:spLocks noChangeShapeType="1"/>
              </p:cNvSpPr>
              <p:nvPr/>
            </p:nvSpPr>
            <p:spPr bwMode="auto">
              <a:xfrm flipV="1">
                <a:off x="446881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21" name="Line 1629"/>
              <p:cNvSpPr>
                <a:spLocks noChangeShapeType="1"/>
              </p:cNvSpPr>
              <p:nvPr/>
            </p:nvSpPr>
            <p:spPr bwMode="auto">
              <a:xfrm flipV="1">
                <a:off x="4475164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22" name="Line 1630"/>
              <p:cNvSpPr>
                <a:spLocks noChangeShapeType="1"/>
              </p:cNvSpPr>
              <p:nvPr/>
            </p:nvSpPr>
            <p:spPr bwMode="auto">
              <a:xfrm flipV="1">
                <a:off x="44751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23" name="Line 1631"/>
              <p:cNvSpPr>
                <a:spLocks noChangeShapeType="1"/>
              </p:cNvSpPr>
              <p:nvPr/>
            </p:nvSpPr>
            <p:spPr bwMode="auto">
              <a:xfrm flipV="1">
                <a:off x="4478339" y="3333751"/>
                <a:ext cx="0" cy="365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24" name="Line 1632"/>
              <p:cNvSpPr>
                <a:spLocks noChangeShapeType="1"/>
              </p:cNvSpPr>
              <p:nvPr/>
            </p:nvSpPr>
            <p:spPr bwMode="auto">
              <a:xfrm flipV="1">
                <a:off x="4479926" y="3355976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25" name="Line 1633"/>
              <p:cNvSpPr>
                <a:spLocks noChangeShapeType="1"/>
              </p:cNvSpPr>
              <p:nvPr/>
            </p:nvSpPr>
            <p:spPr bwMode="auto">
              <a:xfrm flipV="1">
                <a:off x="4479926" y="3359151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26" name="Line 1634"/>
              <p:cNvSpPr>
                <a:spLocks noChangeShapeType="1"/>
              </p:cNvSpPr>
              <p:nvPr/>
            </p:nvSpPr>
            <p:spPr bwMode="auto">
              <a:xfrm flipV="1">
                <a:off x="448310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27" name="Line 1635"/>
              <p:cNvSpPr>
                <a:spLocks noChangeShapeType="1"/>
              </p:cNvSpPr>
              <p:nvPr/>
            </p:nvSpPr>
            <p:spPr bwMode="auto">
              <a:xfrm flipV="1">
                <a:off x="4484689" y="3309938"/>
                <a:ext cx="0" cy="603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28" name="Line 1636"/>
              <p:cNvSpPr>
                <a:spLocks noChangeShapeType="1"/>
              </p:cNvSpPr>
              <p:nvPr/>
            </p:nvSpPr>
            <p:spPr bwMode="auto">
              <a:xfrm flipV="1">
                <a:off x="4486276" y="3340101"/>
                <a:ext cx="0" cy="301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29" name="Line 1637"/>
              <p:cNvSpPr>
                <a:spLocks noChangeShapeType="1"/>
              </p:cNvSpPr>
              <p:nvPr/>
            </p:nvSpPr>
            <p:spPr bwMode="auto">
              <a:xfrm flipV="1">
                <a:off x="4487864" y="3359151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30" name="Line 1638"/>
              <p:cNvSpPr>
                <a:spLocks noChangeShapeType="1"/>
              </p:cNvSpPr>
              <p:nvPr/>
            </p:nvSpPr>
            <p:spPr bwMode="auto">
              <a:xfrm flipV="1">
                <a:off x="448945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31" name="Line 1639"/>
              <p:cNvSpPr>
                <a:spLocks noChangeShapeType="1"/>
              </p:cNvSpPr>
              <p:nvPr/>
            </p:nvSpPr>
            <p:spPr bwMode="auto">
              <a:xfrm flipV="1">
                <a:off x="4491039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32" name="Line 1640"/>
              <p:cNvSpPr>
                <a:spLocks noChangeShapeType="1"/>
              </p:cNvSpPr>
              <p:nvPr/>
            </p:nvSpPr>
            <p:spPr bwMode="auto">
              <a:xfrm flipV="1">
                <a:off x="4494214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33" name="Line 1641"/>
              <p:cNvSpPr>
                <a:spLocks noChangeShapeType="1"/>
              </p:cNvSpPr>
              <p:nvPr/>
            </p:nvSpPr>
            <p:spPr bwMode="auto">
              <a:xfrm flipV="1">
                <a:off x="449580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34" name="Line 1642"/>
              <p:cNvSpPr>
                <a:spLocks noChangeShapeType="1"/>
              </p:cNvSpPr>
              <p:nvPr/>
            </p:nvSpPr>
            <p:spPr bwMode="auto">
              <a:xfrm flipV="1">
                <a:off x="449580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35" name="Line 1643"/>
              <p:cNvSpPr>
                <a:spLocks noChangeShapeType="1"/>
              </p:cNvSpPr>
              <p:nvPr/>
            </p:nvSpPr>
            <p:spPr bwMode="auto">
              <a:xfrm flipV="1">
                <a:off x="4498976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36" name="Line 1644"/>
              <p:cNvSpPr>
                <a:spLocks noChangeShapeType="1"/>
              </p:cNvSpPr>
              <p:nvPr/>
            </p:nvSpPr>
            <p:spPr bwMode="auto">
              <a:xfrm flipV="1">
                <a:off x="4500564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37" name="Line 1645"/>
              <p:cNvSpPr>
                <a:spLocks noChangeShapeType="1"/>
              </p:cNvSpPr>
              <p:nvPr/>
            </p:nvSpPr>
            <p:spPr bwMode="auto">
              <a:xfrm flipV="1">
                <a:off x="45021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38" name="Line 1646"/>
              <p:cNvSpPr>
                <a:spLocks noChangeShapeType="1"/>
              </p:cNvSpPr>
              <p:nvPr/>
            </p:nvSpPr>
            <p:spPr bwMode="auto">
              <a:xfrm flipV="1">
                <a:off x="4503739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39" name="Line 1647"/>
              <p:cNvSpPr>
                <a:spLocks noChangeShapeType="1"/>
              </p:cNvSpPr>
              <p:nvPr/>
            </p:nvSpPr>
            <p:spPr bwMode="auto">
              <a:xfrm flipV="1">
                <a:off x="45053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40" name="Line 1648"/>
              <p:cNvSpPr>
                <a:spLocks noChangeShapeType="1"/>
              </p:cNvSpPr>
              <p:nvPr/>
            </p:nvSpPr>
            <p:spPr bwMode="auto">
              <a:xfrm flipV="1">
                <a:off x="4505326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41" name="Line 1649"/>
              <p:cNvSpPr>
                <a:spLocks noChangeShapeType="1"/>
              </p:cNvSpPr>
              <p:nvPr/>
            </p:nvSpPr>
            <p:spPr bwMode="auto">
              <a:xfrm flipV="1">
                <a:off x="451008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42" name="Line 1650"/>
              <p:cNvSpPr>
                <a:spLocks noChangeShapeType="1"/>
              </p:cNvSpPr>
              <p:nvPr/>
            </p:nvSpPr>
            <p:spPr bwMode="auto">
              <a:xfrm flipV="1">
                <a:off x="4511676" y="3359151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43" name="Line 1651"/>
              <p:cNvSpPr>
                <a:spLocks noChangeShapeType="1"/>
              </p:cNvSpPr>
              <p:nvPr/>
            </p:nvSpPr>
            <p:spPr bwMode="auto">
              <a:xfrm flipV="1">
                <a:off x="451326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44" name="Line 1652"/>
              <p:cNvSpPr>
                <a:spLocks noChangeShapeType="1"/>
              </p:cNvSpPr>
              <p:nvPr/>
            </p:nvSpPr>
            <p:spPr bwMode="auto">
              <a:xfrm flipV="1">
                <a:off x="451485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45" name="Line 1653"/>
              <p:cNvSpPr>
                <a:spLocks noChangeShapeType="1"/>
              </p:cNvSpPr>
              <p:nvPr/>
            </p:nvSpPr>
            <p:spPr bwMode="auto">
              <a:xfrm flipV="1">
                <a:off x="45164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46" name="Line 1654"/>
              <p:cNvSpPr>
                <a:spLocks noChangeShapeType="1"/>
              </p:cNvSpPr>
              <p:nvPr/>
            </p:nvSpPr>
            <p:spPr bwMode="auto">
              <a:xfrm flipV="1">
                <a:off x="4518026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47" name="Line 1655"/>
              <p:cNvSpPr>
                <a:spLocks noChangeShapeType="1"/>
              </p:cNvSpPr>
              <p:nvPr/>
            </p:nvSpPr>
            <p:spPr bwMode="auto">
              <a:xfrm flipV="1">
                <a:off x="4519614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48" name="Line 1656"/>
              <p:cNvSpPr>
                <a:spLocks noChangeShapeType="1"/>
              </p:cNvSpPr>
              <p:nvPr/>
            </p:nvSpPr>
            <p:spPr bwMode="auto">
              <a:xfrm flipV="1">
                <a:off x="452120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49" name="Line 1657"/>
              <p:cNvSpPr>
                <a:spLocks noChangeShapeType="1"/>
              </p:cNvSpPr>
              <p:nvPr/>
            </p:nvSpPr>
            <p:spPr bwMode="auto">
              <a:xfrm flipV="1">
                <a:off x="45212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50" name="Line 1658"/>
              <p:cNvSpPr>
                <a:spLocks noChangeShapeType="1"/>
              </p:cNvSpPr>
              <p:nvPr/>
            </p:nvSpPr>
            <p:spPr bwMode="auto">
              <a:xfrm flipV="1">
                <a:off x="45243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51" name="Line 1659"/>
              <p:cNvSpPr>
                <a:spLocks noChangeShapeType="1"/>
              </p:cNvSpPr>
              <p:nvPr/>
            </p:nvSpPr>
            <p:spPr bwMode="auto">
              <a:xfrm flipV="1">
                <a:off x="45259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52" name="Line 1660"/>
              <p:cNvSpPr>
                <a:spLocks noChangeShapeType="1"/>
              </p:cNvSpPr>
              <p:nvPr/>
            </p:nvSpPr>
            <p:spPr bwMode="auto">
              <a:xfrm flipV="1">
                <a:off x="45275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53" name="Line 1661"/>
              <p:cNvSpPr>
                <a:spLocks noChangeShapeType="1"/>
              </p:cNvSpPr>
              <p:nvPr/>
            </p:nvSpPr>
            <p:spPr bwMode="auto">
              <a:xfrm flipV="1">
                <a:off x="4529139" y="3359151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54" name="Line 1662"/>
              <p:cNvSpPr>
                <a:spLocks noChangeShapeType="1"/>
              </p:cNvSpPr>
              <p:nvPr/>
            </p:nvSpPr>
            <p:spPr bwMode="auto">
              <a:xfrm flipV="1">
                <a:off x="45307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55" name="Line 1663"/>
              <p:cNvSpPr>
                <a:spLocks noChangeShapeType="1"/>
              </p:cNvSpPr>
              <p:nvPr/>
            </p:nvSpPr>
            <p:spPr bwMode="auto">
              <a:xfrm flipV="1">
                <a:off x="45323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56" name="Line 1664"/>
              <p:cNvSpPr>
                <a:spLocks noChangeShapeType="1"/>
              </p:cNvSpPr>
              <p:nvPr/>
            </p:nvSpPr>
            <p:spPr bwMode="auto">
              <a:xfrm flipV="1">
                <a:off x="45370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57" name="Line 1665"/>
              <p:cNvSpPr>
                <a:spLocks noChangeShapeType="1"/>
              </p:cNvSpPr>
              <p:nvPr/>
            </p:nvSpPr>
            <p:spPr bwMode="auto">
              <a:xfrm flipV="1">
                <a:off x="4538664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58" name="Line 1666"/>
              <p:cNvSpPr>
                <a:spLocks noChangeShapeType="1"/>
              </p:cNvSpPr>
              <p:nvPr/>
            </p:nvSpPr>
            <p:spPr bwMode="auto">
              <a:xfrm flipV="1">
                <a:off x="454025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59" name="Line 1667"/>
              <p:cNvSpPr>
                <a:spLocks noChangeShapeType="1"/>
              </p:cNvSpPr>
              <p:nvPr/>
            </p:nvSpPr>
            <p:spPr bwMode="auto">
              <a:xfrm flipV="1">
                <a:off x="45434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60" name="Line 1668"/>
              <p:cNvSpPr>
                <a:spLocks noChangeShapeType="1"/>
              </p:cNvSpPr>
              <p:nvPr/>
            </p:nvSpPr>
            <p:spPr bwMode="auto">
              <a:xfrm flipV="1">
                <a:off x="45466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61" name="Line 1669"/>
              <p:cNvSpPr>
                <a:spLocks noChangeShapeType="1"/>
              </p:cNvSpPr>
              <p:nvPr/>
            </p:nvSpPr>
            <p:spPr bwMode="auto">
              <a:xfrm flipV="1">
                <a:off x="4549776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62" name="Line 1670"/>
              <p:cNvSpPr>
                <a:spLocks noChangeShapeType="1"/>
              </p:cNvSpPr>
              <p:nvPr/>
            </p:nvSpPr>
            <p:spPr bwMode="auto">
              <a:xfrm flipV="1">
                <a:off x="455453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63" name="Line 1671"/>
              <p:cNvSpPr>
                <a:spLocks noChangeShapeType="1"/>
              </p:cNvSpPr>
              <p:nvPr/>
            </p:nvSpPr>
            <p:spPr bwMode="auto">
              <a:xfrm flipV="1">
                <a:off x="4559301" y="3359151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64" name="Line 1672"/>
              <p:cNvSpPr>
                <a:spLocks noChangeShapeType="1"/>
              </p:cNvSpPr>
              <p:nvPr/>
            </p:nvSpPr>
            <p:spPr bwMode="auto">
              <a:xfrm flipV="1">
                <a:off x="4562476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65" name="Line 1673"/>
              <p:cNvSpPr>
                <a:spLocks noChangeShapeType="1"/>
              </p:cNvSpPr>
              <p:nvPr/>
            </p:nvSpPr>
            <p:spPr bwMode="auto">
              <a:xfrm flipV="1">
                <a:off x="4564064" y="3348038"/>
                <a:ext cx="0" cy="222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66" name="Line 1674"/>
              <p:cNvSpPr>
                <a:spLocks noChangeShapeType="1"/>
              </p:cNvSpPr>
              <p:nvPr/>
            </p:nvSpPr>
            <p:spPr bwMode="auto">
              <a:xfrm flipV="1">
                <a:off x="4564064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67" name="Line 1675"/>
              <p:cNvSpPr>
                <a:spLocks noChangeShapeType="1"/>
              </p:cNvSpPr>
              <p:nvPr/>
            </p:nvSpPr>
            <p:spPr bwMode="auto">
              <a:xfrm flipV="1">
                <a:off x="4567239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68" name="Line 1676"/>
              <p:cNvSpPr>
                <a:spLocks noChangeShapeType="1"/>
              </p:cNvSpPr>
              <p:nvPr/>
            </p:nvSpPr>
            <p:spPr bwMode="auto">
              <a:xfrm flipV="1">
                <a:off x="45688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69" name="Line 1677"/>
              <p:cNvSpPr>
                <a:spLocks noChangeShapeType="1"/>
              </p:cNvSpPr>
              <p:nvPr/>
            </p:nvSpPr>
            <p:spPr bwMode="auto">
              <a:xfrm flipV="1">
                <a:off x="45847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70" name="Line 1678"/>
              <p:cNvSpPr>
                <a:spLocks noChangeShapeType="1"/>
              </p:cNvSpPr>
              <p:nvPr/>
            </p:nvSpPr>
            <p:spPr bwMode="auto">
              <a:xfrm flipV="1">
                <a:off x="45862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71" name="Line 1679"/>
              <p:cNvSpPr>
                <a:spLocks noChangeShapeType="1"/>
              </p:cNvSpPr>
              <p:nvPr/>
            </p:nvSpPr>
            <p:spPr bwMode="auto">
              <a:xfrm flipV="1">
                <a:off x="45878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72" name="Line 1680"/>
              <p:cNvSpPr>
                <a:spLocks noChangeShapeType="1"/>
              </p:cNvSpPr>
              <p:nvPr/>
            </p:nvSpPr>
            <p:spPr bwMode="auto">
              <a:xfrm flipV="1">
                <a:off x="4589464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73" name="Line 1681"/>
              <p:cNvSpPr>
                <a:spLocks noChangeShapeType="1"/>
              </p:cNvSpPr>
              <p:nvPr/>
            </p:nvSpPr>
            <p:spPr bwMode="auto">
              <a:xfrm flipV="1">
                <a:off x="459105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74" name="Line 1682"/>
              <p:cNvSpPr>
                <a:spLocks noChangeShapeType="1"/>
              </p:cNvSpPr>
              <p:nvPr/>
            </p:nvSpPr>
            <p:spPr bwMode="auto">
              <a:xfrm flipV="1">
                <a:off x="45942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75" name="Line 1683"/>
              <p:cNvSpPr>
                <a:spLocks noChangeShapeType="1"/>
              </p:cNvSpPr>
              <p:nvPr/>
            </p:nvSpPr>
            <p:spPr bwMode="auto">
              <a:xfrm flipV="1">
                <a:off x="45989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76" name="Line 1684"/>
              <p:cNvSpPr>
                <a:spLocks noChangeShapeType="1"/>
              </p:cNvSpPr>
              <p:nvPr/>
            </p:nvSpPr>
            <p:spPr bwMode="auto">
              <a:xfrm flipV="1">
                <a:off x="46021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77" name="Line 1685"/>
              <p:cNvSpPr>
                <a:spLocks noChangeShapeType="1"/>
              </p:cNvSpPr>
              <p:nvPr/>
            </p:nvSpPr>
            <p:spPr bwMode="auto">
              <a:xfrm flipV="1">
                <a:off x="46037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78" name="Line 1686"/>
              <p:cNvSpPr>
                <a:spLocks noChangeShapeType="1"/>
              </p:cNvSpPr>
              <p:nvPr/>
            </p:nvSpPr>
            <p:spPr bwMode="auto">
              <a:xfrm flipV="1">
                <a:off x="46037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79" name="Line 1687"/>
              <p:cNvSpPr>
                <a:spLocks noChangeShapeType="1"/>
              </p:cNvSpPr>
              <p:nvPr/>
            </p:nvSpPr>
            <p:spPr bwMode="auto">
              <a:xfrm flipV="1">
                <a:off x="4605339" y="3348038"/>
                <a:ext cx="0" cy="222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80" name="Line 1688"/>
              <p:cNvSpPr>
                <a:spLocks noChangeShapeType="1"/>
              </p:cNvSpPr>
              <p:nvPr/>
            </p:nvSpPr>
            <p:spPr bwMode="auto">
              <a:xfrm flipV="1">
                <a:off x="4608514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81" name="Line 1689"/>
              <p:cNvSpPr>
                <a:spLocks noChangeShapeType="1"/>
              </p:cNvSpPr>
              <p:nvPr/>
            </p:nvSpPr>
            <p:spPr bwMode="auto">
              <a:xfrm flipV="1">
                <a:off x="461010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82" name="Line 1690"/>
              <p:cNvSpPr>
                <a:spLocks noChangeShapeType="1"/>
              </p:cNvSpPr>
              <p:nvPr/>
            </p:nvSpPr>
            <p:spPr bwMode="auto">
              <a:xfrm flipV="1">
                <a:off x="4611689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83" name="Line 1691"/>
              <p:cNvSpPr>
                <a:spLocks noChangeShapeType="1"/>
              </p:cNvSpPr>
              <p:nvPr/>
            </p:nvSpPr>
            <p:spPr bwMode="auto">
              <a:xfrm flipV="1">
                <a:off x="4618039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84" name="Line 1692"/>
              <p:cNvSpPr>
                <a:spLocks noChangeShapeType="1"/>
              </p:cNvSpPr>
              <p:nvPr/>
            </p:nvSpPr>
            <p:spPr bwMode="auto">
              <a:xfrm flipV="1">
                <a:off x="4621214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85" name="Line 1693"/>
              <p:cNvSpPr>
                <a:spLocks noChangeShapeType="1"/>
              </p:cNvSpPr>
              <p:nvPr/>
            </p:nvSpPr>
            <p:spPr bwMode="auto">
              <a:xfrm flipV="1">
                <a:off x="462121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86" name="Line 1694"/>
              <p:cNvSpPr>
                <a:spLocks noChangeShapeType="1"/>
              </p:cNvSpPr>
              <p:nvPr/>
            </p:nvSpPr>
            <p:spPr bwMode="auto">
              <a:xfrm flipV="1">
                <a:off x="462280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87" name="Line 1695"/>
              <p:cNvSpPr>
                <a:spLocks noChangeShapeType="1"/>
              </p:cNvSpPr>
              <p:nvPr/>
            </p:nvSpPr>
            <p:spPr bwMode="auto">
              <a:xfrm flipV="1">
                <a:off x="46259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88" name="Line 1696"/>
              <p:cNvSpPr>
                <a:spLocks noChangeShapeType="1"/>
              </p:cNvSpPr>
              <p:nvPr/>
            </p:nvSpPr>
            <p:spPr bwMode="auto">
              <a:xfrm flipV="1">
                <a:off x="462915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89" name="Line 1697"/>
              <p:cNvSpPr>
                <a:spLocks noChangeShapeType="1"/>
              </p:cNvSpPr>
              <p:nvPr/>
            </p:nvSpPr>
            <p:spPr bwMode="auto">
              <a:xfrm flipV="1">
                <a:off x="463391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90" name="Line 1698"/>
              <p:cNvSpPr>
                <a:spLocks noChangeShapeType="1"/>
              </p:cNvSpPr>
              <p:nvPr/>
            </p:nvSpPr>
            <p:spPr bwMode="auto">
              <a:xfrm flipV="1">
                <a:off x="46339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91" name="Line 1699"/>
              <p:cNvSpPr>
                <a:spLocks noChangeShapeType="1"/>
              </p:cNvSpPr>
              <p:nvPr/>
            </p:nvSpPr>
            <p:spPr bwMode="auto">
              <a:xfrm flipV="1">
                <a:off x="463708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92" name="Line 1700"/>
              <p:cNvSpPr>
                <a:spLocks noChangeShapeType="1"/>
              </p:cNvSpPr>
              <p:nvPr/>
            </p:nvSpPr>
            <p:spPr bwMode="auto">
              <a:xfrm flipV="1">
                <a:off x="46386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93" name="Line 1701"/>
              <p:cNvSpPr>
                <a:spLocks noChangeShapeType="1"/>
              </p:cNvSpPr>
              <p:nvPr/>
            </p:nvSpPr>
            <p:spPr bwMode="auto">
              <a:xfrm flipV="1">
                <a:off x="464185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94" name="Line 1702"/>
              <p:cNvSpPr>
                <a:spLocks noChangeShapeType="1"/>
              </p:cNvSpPr>
              <p:nvPr/>
            </p:nvSpPr>
            <p:spPr bwMode="auto">
              <a:xfrm flipV="1">
                <a:off x="4643439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95" name="Line 1703"/>
              <p:cNvSpPr>
                <a:spLocks noChangeShapeType="1"/>
              </p:cNvSpPr>
              <p:nvPr/>
            </p:nvSpPr>
            <p:spPr bwMode="auto">
              <a:xfrm flipV="1">
                <a:off x="4646614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96" name="Line 1704"/>
              <p:cNvSpPr>
                <a:spLocks noChangeShapeType="1"/>
              </p:cNvSpPr>
              <p:nvPr/>
            </p:nvSpPr>
            <p:spPr bwMode="auto">
              <a:xfrm flipV="1">
                <a:off x="4652964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97" name="Line 1705"/>
              <p:cNvSpPr>
                <a:spLocks noChangeShapeType="1"/>
              </p:cNvSpPr>
              <p:nvPr/>
            </p:nvSpPr>
            <p:spPr bwMode="auto">
              <a:xfrm flipV="1">
                <a:off x="4652964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98" name="Line 1706"/>
              <p:cNvSpPr>
                <a:spLocks noChangeShapeType="1"/>
              </p:cNvSpPr>
              <p:nvPr/>
            </p:nvSpPr>
            <p:spPr bwMode="auto">
              <a:xfrm flipV="1">
                <a:off x="46577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99" name="Line 1707"/>
              <p:cNvSpPr>
                <a:spLocks noChangeShapeType="1"/>
              </p:cNvSpPr>
              <p:nvPr/>
            </p:nvSpPr>
            <p:spPr bwMode="auto">
              <a:xfrm flipV="1">
                <a:off x="4659314" y="3338513"/>
                <a:ext cx="0" cy="317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00" name="Line 1708"/>
              <p:cNvSpPr>
                <a:spLocks noChangeShapeType="1"/>
              </p:cNvSpPr>
              <p:nvPr/>
            </p:nvSpPr>
            <p:spPr bwMode="auto">
              <a:xfrm flipV="1">
                <a:off x="46609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01" name="Line 1709"/>
              <p:cNvSpPr>
                <a:spLocks noChangeShapeType="1"/>
              </p:cNvSpPr>
              <p:nvPr/>
            </p:nvSpPr>
            <p:spPr bwMode="auto">
              <a:xfrm flipV="1">
                <a:off x="4665664" y="3336926"/>
                <a:ext cx="0" cy="333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02" name="Line 1710"/>
              <p:cNvSpPr>
                <a:spLocks noChangeShapeType="1"/>
              </p:cNvSpPr>
              <p:nvPr/>
            </p:nvSpPr>
            <p:spPr bwMode="auto">
              <a:xfrm flipV="1">
                <a:off x="4665664" y="3346451"/>
                <a:ext cx="0" cy="238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03" name="Line 1711"/>
              <p:cNvSpPr>
                <a:spLocks noChangeShapeType="1"/>
              </p:cNvSpPr>
              <p:nvPr/>
            </p:nvSpPr>
            <p:spPr bwMode="auto">
              <a:xfrm flipV="1">
                <a:off x="4667251" y="3359151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04" name="Line 1712"/>
              <p:cNvSpPr>
                <a:spLocks noChangeShapeType="1"/>
              </p:cNvSpPr>
              <p:nvPr/>
            </p:nvSpPr>
            <p:spPr bwMode="auto">
              <a:xfrm flipV="1">
                <a:off x="46704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05" name="Line 1713"/>
              <p:cNvSpPr>
                <a:spLocks noChangeShapeType="1"/>
              </p:cNvSpPr>
              <p:nvPr/>
            </p:nvSpPr>
            <p:spPr bwMode="auto">
              <a:xfrm flipV="1">
                <a:off x="4672014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06" name="Line 1714"/>
              <p:cNvSpPr>
                <a:spLocks noChangeShapeType="1"/>
              </p:cNvSpPr>
              <p:nvPr/>
            </p:nvSpPr>
            <p:spPr bwMode="auto">
              <a:xfrm flipV="1">
                <a:off x="467360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07" name="Line 1715"/>
              <p:cNvSpPr>
                <a:spLocks noChangeShapeType="1"/>
              </p:cNvSpPr>
              <p:nvPr/>
            </p:nvSpPr>
            <p:spPr bwMode="auto">
              <a:xfrm flipV="1">
                <a:off x="46767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08" name="Line 1716"/>
              <p:cNvSpPr>
                <a:spLocks noChangeShapeType="1"/>
              </p:cNvSpPr>
              <p:nvPr/>
            </p:nvSpPr>
            <p:spPr bwMode="auto">
              <a:xfrm flipV="1">
                <a:off x="4678364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09" name="Line 1717"/>
              <p:cNvSpPr>
                <a:spLocks noChangeShapeType="1"/>
              </p:cNvSpPr>
              <p:nvPr/>
            </p:nvSpPr>
            <p:spPr bwMode="auto">
              <a:xfrm flipV="1">
                <a:off x="46799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10" name="Line 1718"/>
              <p:cNvSpPr>
                <a:spLocks noChangeShapeType="1"/>
              </p:cNvSpPr>
              <p:nvPr/>
            </p:nvSpPr>
            <p:spPr bwMode="auto">
              <a:xfrm flipV="1">
                <a:off x="46831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11" name="Line 1719"/>
              <p:cNvSpPr>
                <a:spLocks noChangeShapeType="1"/>
              </p:cNvSpPr>
              <p:nvPr/>
            </p:nvSpPr>
            <p:spPr bwMode="auto">
              <a:xfrm flipV="1">
                <a:off x="4692651" y="3176588"/>
                <a:ext cx="0" cy="1936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12" name="Line 1720"/>
              <p:cNvSpPr>
                <a:spLocks noChangeShapeType="1"/>
              </p:cNvSpPr>
              <p:nvPr/>
            </p:nvSpPr>
            <p:spPr bwMode="auto">
              <a:xfrm flipV="1">
                <a:off x="4694239" y="3351213"/>
                <a:ext cx="0" cy="190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13" name="Line 1721"/>
              <p:cNvSpPr>
                <a:spLocks noChangeShapeType="1"/>
              </p:cNvSpPr>
              <p:nvPr/>
            </p:nvSpPr>
            <p:spPr bwMode="auto">
              <a:xfrm flipV="1">
                <a:off x="4695826" y="3354388"/>
                <a:ext cx="0" cy="158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14" name="Line 1722"/>
              <p:cNvSpPr>
                <a:spLocks noChangeShapeType="1"/>
              </p:cNvSpPr>
              <p:nvPr/>
            </p:nvSpPr>
            <p:spPr bwMode="auto">
              <a:xfrm flipV="1">
                <a:off x="4697414" y="3355976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15" name="Line 1723"/>
              <p:cNvSpPr>
                <a:spLocks noChangeShapeType="1"/>
              </p:cNvSpPr>
              <p:nvPr/>
            </p:nvSpPr>
            <p:spPr bwMode="auto">
              <a:xfrm flipV="1">
                <a:off x="470058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16" name="Line 1724"/>
              <p:cNvSpPr>
                <a:spLocks noChangeShapeType="1"/>
              </p:cNvSpPr>
              <p:nvPr/>
            </p:nvSpPr>
            <p:spPr bwMode="auto">
              <a:xfrm flipV="1">
                <a:off x="470058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17" name="Line 1725"/>
              <p:cNvSpPr>
                <a:spLocks noChangeShapeType="1"/>
              </p:cNvSpPr>
              <p:nvPr/>
            </p:nvSpPr>
            <p:spPr bwMode="auto">
              <a:xfrm flipV="1">
                <a:off x="47021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18" name="Line 1726"/>
              <p:cNvSpPr>
                <a:spLocks noChangeShapeType="1"/>
              </p:cNvSpPr>
              <p:nvPr/>
            </p:nvSpPr>
            <p:spPr bwMode="auto">
              <a:xfrm flipV="1">
                <a:off x="470535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19" name="Line 1727"/>
              <p:cNvSpPr>
                <a:spLocks noChangeShapeType="1"/>
              </p:cNvSpPr>
              <p:nvPr/>
            </p:nvSpPr>
            <p:spPr bwMode="auto">
              <a:xfrm flipV="1">
                <a:off x="470693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20" name="Line 1728"/>
              <p:cNvSpPr>
                <a:spLocks noChangeShapeType="1"/>
              </p:cNvSpPr>
              <p:nvPr/>
            </p:nvSpPr>
            <p:spPr bwMode="auto">
              <a:xfrm flipV="1">
                <a:off x="4713289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21" name="Line 1729"/>
              <p:cNvSpPr>
                <a:spLocks noChangeShapeType="1"/>
              </p:cNvSpPr>
              <p:nvPr/>
            </p:nvSpPr>
            <p:spPr bwMode="auto">
              <a:xfrm flipV="1">
                <a:off x="4713289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22" name="Line 1730"/>
              <p:cNvSpPr>
                <a:spLocks noChangeShapeType="1"/>
              </p:cNvSpPr>
              <p:nvPr/>
            </p:nvSpPr>
            <p:spPr bwMode="auto">
              <a:xfrm flipV="1">
                <a:off x="4719639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23" name="Line 1731"/>
              <p:cNvSpPr>
                <a:spLocks noChangeShapeType="1"/>
              </p:cNvSpPr>
              <p:nvPr/>
            </p:nvSpPr>
            <p:spPr bwMode="auto">
              <a:xfrm flipV="1">
                <a:off x="4722814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24" name="Line 1732"/>
              <p:cNvSpPr>
                <a:spLocks noChangeShapeType="1"/>
              </p:cNvSpPr>
              <p:nvPr/>
            </p:nvSpPr>
            <p:spPr bwMode="auto">
              <a:xfrm flipV="1">
                <a:off x="472598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25" name="Line 1733"/>
              <p:cNvSpPr>
                <a:spLocks noChangeShapeType="1"/>
              </p:cNvSpPr>
              <p:nvPr/>
            </p:nvSpPr>
            <p:spPr bwMode="auto">
              <a:xfrm flipV="1">
                <a:off x="4727576" y="3354388"/>
                <a:ext cx="0" cy="158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26" name="Line 1734"/>
              <p:cNvSpPr>
                <a:spLocks noChangeShapeType="1"/>
              </p:cNvSpPr>
              <p:nvPr/>
            </p:nvSpPr>
            <p:spPr bwMode="auto">
              <a:xfrm flipV="1">
                <a:off x="473075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27" name="Line 1735"/>
              <p:cNvSpPr>
                <a:spLocks noChangeShapeType="1"/>
              </p:cNvSpPr>
              <p:nvPr/>
            </p:nvSpPr>
            <p:spPr bwMode="auto">
              <a:xfrm flipV="1">
                <a:off x="4732339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28" name="Line 1736"/>
              <p:cNvSpPr>
                <a:spLocks noChangeShapeType="1"/>
              </p:cNvSpPr>
              <p:nvPr/>
            </p:nvSpPr>
            <p:spPr bwMode="auto">
              <a:xfrm flipV="1">
                <a:off x="4733926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29" name="Line 1737"/>
              <p:cNvSpPr>
                <a:spLocks noChangeShapeType="1"/>
              </p:cNvSpPr>
              <p:nvPr/>
            </p:nvSpPr>
            <p:spPr bwMode="auto">
              <a:xfrm flipV="1">
                <a:off x="473710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30" name="Line 1738"/>
              <p:cNvSpPr>
                <a:spLocks noChangeShapeType="1"/>
              </p:cNvSpPr>
              <p:nvPr/>
            </p:nvSpPr>
            <p:spPr bwMode="auto">
              <a:xfrm flipV="1">
                <a:off x="47402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31" name="Line 1739"/>
              <p:cNvSpPr>
                <a:spLocks noChangeShapeType="1"/>
              </p:cNvSpPr>
              <p:nvPr/>
            </p:nvSpPr>
            <p:spPr bwMode="auto">
              <a:xfrm flipV="1">
                <a:off x="474345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32" name="Line 1740"/>
              <p:cNvSpPr>
                <a:spLocks noChangeShapeType="1"/>
              </p:cNvSpPr>
              <p:nvPr/>
            </p:nvSpPr>
            <p:spPr bwMode="auto">
              <a:xfrm flipV="1">
                <a:off x="4745039" y="3319463"/>
                <a:ext cx="0" cy="508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33" name="Line 1741"/>
              <p:cNvSpPr>
                <a:spLocks noChangeShapeType="1"/>
              </p:cNvSpPr>
              <p:nvPr/>
            </p:nvSpPr>
            <p:spPr bwMode="auto">
              <a:xfrm flipV="1">
                <a:off x="4746626" y="3348038"/>
                <a:ext cx="0" cy="222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34" name="Line 1742"/>
              <p:cNvSpPr>
                <a:spLocks noChangeShapeType="1"/>
              </p:cNvSpPr>
              <p:nvPr/>
            </p:nvSpPr>
            <p:spPr bwMode="auto">
              <a:xfrm flipV="1">
                <a:off x="4748214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35" name="Line 1743"/>
              <p:cNvSpPr>
                <a:spLocks noChangeShapeType="1"/>
              </p:cNvSpPr>
              <p:nvPr/>
            </p:nvSpPr>
            <p:spPr bwMode="auto">
              <a:xfrm flipV="1">
                <a:off x="4749801" y="3359151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36" name="Line 1744"/>
              <p:cNvSpPr>
                <a:spLocks noChangeShapeType="1"/>
              </p:cNvSpPr>
              <p:nvPr/>
            </p:nvSpPr>
            <p:spPr bwMode="auto">
              <a:xfrm flipV="1">
                <a:off x="4754564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37" name="Line 1745"/>
              <p:cNvSpPr>
                <a:spLocks noChangeShapeType="1"/>
              </p:cNvSpPr>
              <p:nvPr/>
            </p:nvSpPr>
            <p:spPr bwMode="auto">
              <a:xfrm flipV="1">
                <a:off x="47545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38" name="Line 1746"/>
              <p:cNvSpPr>
                <a:spLocks noChangeShapeType="1"/>
              </p:cNvSpPr>
              <p:nvPr/>
            </p:nvSpPr>
            <p:spPr bwMode="auto">
              <a:xfrm flipV="1">
                <a:off x="475773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39" name="Line 1747"/>
              <p:cNvSpPr>
                <a:spLocks noChangeShapeType="1"/>
              </p:cNvSpPr>
              <p:nvPr/>
            </p:nvSpPr>
            <p:spPr bwMode="auto">
              <a:xfrm flipV="1">
                <a:off x="47625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40" name="Line 1748"/>
              <p:cNvSpPr>
                <a:spLocks noChangeShapeType="1"/>
              </p:cNvSpPr>
              <p:nvPr/>
            </p:nvSpPr>
            <p:spPr bwMode="auto">
              <a:xfrm flipV="1">
                <a:off x="47656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41" name="Line 1749"/>
              <p:cNvSpPr>
                <a:spLocks noChangeShapeType="1"/>
              </p:cNvSpPr>
              <p:nvPr/>
            </p:nvSpPr>
            <p:spPr bwMode="auto">
              <a:xfrm flipV="1">
                <a:off x="4767264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42" name="Line 1750"/>
              <p:cNvSpPr>
                <a:spLocks noChangeShapeType="1"/>
              </p:cNvSpPr>
              <p:nvPr/>
            </p:nvSpPr>
            <p:spPr bwMode="auto">
              <a:xfrm flipV="1">
                <a:off x="4773614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43" name="Line 1751"/>
              <p:cNvSpPr>
                <a:spLocks noChangeShapeType="1"/>
              </p:cNvSpPr>
              <p:nvPr/>
            </p:nvSpPr>
            <p:spPr bwMode="auto">
              <a:xfrm flipV="1">
                <a:off x="4783139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44" name="Line 1752"/>
              <p:cNvSpPr>
                <a:spLocks noChangeShapeType="1"/>
              </p:cNvSpPr>
              <p:nvPr/>
            </p:nvSpPr>
            <p:spPr bwMode="auto">
              <a:xfrm flipV="1">
                <a:off x="478948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45" name="Line 1753"/>
              <p:cNvSpPr>
                <a:spLocks noChangeShapeType="1"/>
              </p:cNvSpPr>
              <p:nvPr/>
            </p:nvSpPr>
            <p:spPr bwMode="auto">
              <a:xfrm flipV="1">
                <a:off x="4789489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46" name="Line 1754"/>
              <p:cNvSpPr>
                <a:spLocks noChangeShapeType="1"/>
              </p:cNvSpPr>
              <p:nvPr/>
            </p:nvSpPr>
            <p:spPr bwMode="auto">
              <a:xfrm flipV="1">
                <a:off x="4792664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47" name="Line 1755"/>
              <p:cNvSpPr>
                <a:spLocks noChangeShapeType="1"/>
              </p:cNvSpPr>
              <p:nvPr/>
            </p:nvSpPr>
            <p:spPr bwMode="auto">
              <a:xfrm flipV="1">
                <a:off x="47942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48" name="Line 1756"/>
              <p:cNvSpPr>
                <a:spLocks noChangeShapeType="1"/>
              </p:cNvSpPr>
              <p:nvPr/>
            </p:nvSpPr>
            <p:spPr bwMode="auto">
              <a:xfrm flipV="1">
                <a:off x="479425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49" name="Line 1757"/>
              <p:cNvSpPr>
                <a:spLocks noChangeShapeType="1"/>
              </p:cNvSpPr>
              <p:nvPr/>
            </p:nvSpPr>
            <p:spPr bwMode="auto">
              <a:xfrm flipV="1">
                <a:off x="479583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50" name="Line 1758"/>
              <p:cNvSpPr>
                <a:spLocks noChangeShapeType="1"/>
              </p:cNvSpPr>
              <p:nvPr/>
            </p:nvSpPr>
            <p:spPr bwMode="auto">
              <a:xfrm flipV="1">
                <a:off x="47974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51" name="Line 1759"/>
              <p:cNvSpPr>
                <a:spLocks noChangeShapeType="1"/>
              </p:cNvSpPr>
              <p:nvPr/>
            </p:nvSpPr>
            <p:spPr bwMode="auto">
              <a:xfrm flipV="1">
                <a:off x="47990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52" name="Line 1760"/>
              <p:cNvSpPr>
                <a:spLocks noChangeShapeType="1"/>
              </p:cNvSpPr>
              <p:nvPr/>
            </p:nvSpPr>
            <p:spPr bwMode="auto">
              <a:xfrm flipV="1">
                <a:off x="4803776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53" name="Line 1761"/>
              <p:cNvSpPr>
                <a:spLocks noChangeShapeType="1"/>
              </p:cNvSpPr>
              <p:nvPr/>
            </p:nvSpPr>
            <p:spPr bwMode="auto">
              <a:xfrm flipV="1">
                <a:off x="4805364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54" name="Line 1762"/>
              <p:cNvSpPr>
                <a:spLocks noChangeShapeType="1"/>
              </p:cNvSpPr>
              <p:nvPr/>
            </p:nvSpPr>
            <p:spPr bwMode="auto">
              <a:xfrm flipV="1">
                <a:off x="4805364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55" name="Line 1763"/>
              <p:cNvSpPr>
                <a:spLocks noChangeShapeType="1"/>
              </p:cNvSpPr>
              <p:nvPr/>
            </p:nvSpPr>
            <p:spPr bwMode="auto">
              <a:xfrm flipV="1">
                <a:off x="48069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56" name="Line 1764"/>
              <p:cNvSpPr>
                <a:spLocks noChangeShapeType="1"/>
              </p:cNvSpPr>
              <p:nvPr/>
            </p:nvSpPr>
            <p:spPr bwMode="auto">
              <a:xfrm flipV="1">
                <a:off x="4808539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57" name="Line 1765"/>
              <p:cNvSpPr>
                <a:spLocks noChangeShapeType="1"/>
              </p:cNvSpPr>
              <p:nvPr/>
            </p:nvSpPr>
            <p:spPr bwMode="auto">
              <a:xfrm flipV="1">
                <a:off x="48101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58" name="Line 1766"/>
              <p:cNvSpPr>
                <a:spLocks noChangeShapeType="1"/>
              </p:cNvSpPr>
              <p:nvPr/>
            </p:nvSpPr>
            <p:spPr bwMode="auto">
              <a:xfrm flipV="1">
                <a:off x="4811714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59" name="Line 1767"/>
              <p:cNvSpPr>
                <a:spLocks noChangeShapeType="1"/>
              </p:cNvSpPr>
              <p:nvPr/>
            </p:nvSpPr>
            <p:spPr bwMode="auto">
              <a:xfrm flipV="1">
                <a:off x="481488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60" name="Line 1768"/>
              <p:cNvSpPr>
                <a:spLocks noChangeShapeType="1"/>
              </p:cNvSpPr>
              <p:nvPr/>
            </p:nvSpPr>
            <p:spPr bwMode="auto">
              <a:xfrm flipV="1">
                <a:off x="4816476" y="3359151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61" name="Line 1769"/>
              <p:cNvSpPr>
                <a:spLocks noChangeShapeType="1"/>
              </p:cNvSpPr>
              <p:nvPr/>
            </p:nvSpPr>
            <p:spPr bwMode="auto">
              <a:xfrm flipV="1">
                <a:off x="4818064" y="3359151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62" name="Line 1770"/>
              <p:cNvSpPr>
                <a:spLocks noChangeShapeType="1"/>
              </p:cNvSpPr>
              <p:nvPr/>
            </p:nvSpPr>
            <p:spPr bwMode="auto">
              <a:xfrm flipV="1">
                <a:off x="4821239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63" name="Line 1771"/>
              <p:cNvSpPr>
                <a:spLocks noChangeShapeType="1"/>
              </p:cNvSpPr>
              <p:nvPr/>
            </p:nvSpPr>
            <p:spPr bwMode="auto">
              <a:xfrm flipV="1">
                <a:off x="4821239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64" name="Line 1772"/>
              <p:cNvSpPr>
                <a:spLocks noChangeShapeType="1"/>
              </p:cNvSpPr>
              <p:nvPr/>
            </p:nvSpPr>
            <p:spPr bwMode="auto">
              <a:xfrm flipV="1">
                <a:off x="4822826" y="3359151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65" name="Line 1773"/>
              <p:cNvSpPr>
                <a:spLocks noChangeShapeType="1"/>
              </p:cNvSpPr>
              <p:nvPr/>
            </p:nvSpPr>
            <p:spPr bwMode="auto">
              <a:xfrm flipV="1">
                <a:off x="48244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66" name="Line 1774"/>
              <p:cNvSpPr>
                <a:spLocks noChangeShapeType="1"/>
              </p:cNvSpPr>
              <p:nvPr/>
            </p:nvSpPr>
            <p:spPr bwMode="auto">
              <a:xfrm flipV="1">
                <a:off x="482600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67" name="Line 1775"/>
              <p:cNvSpPr>
                <a:spLocks noChangeShapeType="1"/>
              </p:cNvSpPr>
              <p:nvPr/>
            </p:nvSpPr>
            <p:spPr bwMode="auto">
              <a:xfrm flipV="1">
                <a:off x="482600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68" name="Line 1776"/>
              <p:cNvSpPr>
                <a:spLocks noChangeShapeType="1"/>
              </p:cNvSpPr>
              <p:nvPr/>
            </p:nvSpPr>
            <p:spPr bwMode="auto">
              <a:xfrm flipV="1">
                <a:off x="482758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69" name="Line 1777"/>
              <p:cNvSpPr>
                <a:spLocks noChangeShapeType="1"/>
              </p:cNvSpPr>
              <p:nvPr/>
            </p:nvSpPr>
            <p:spPr bwMode="auto">
              <a:xfrm flipV="1">
                <a:off x="48291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70" name="Line 1778"/>
              <p:cNvSpPr>
                <a:spLocks noChangeShapeType="1"/>
              </p:cNvSpPr>
              <p:nvPr/>
            </p:nvSpPr>
            <p:spPr bwMode="auto">
              <a:xfrm flipV="1">
                <a:off x="4830764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71" name="Line 1779"/>
              <p:cNvSpPr>
                <a:spLocks noChangeShapeType="1"/>
              </p:cNvSpPr>
              <p:nvPr/>
            </p:nvSpPr>
            <p:spPr bwMode="auto">
              <a:xfrm flipV="1">
                <a:off x="48323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72" name="Line 1780"/>
              <p:cNvSpPr>
                <a:spLocks noChangeShapeType="1"/>
              </p:cNvSpPr>
              <p:nvPr/>
            </p:nvSpPr>
            <p:spPr bwMode="auto">
              <a:xfrm flipV="1">
                <a:off x="48339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73" name="Line 1781"/>
              <p:cNvSpPr>
                <a:spLocks noChangeShapeType="1"/>
              </p:cNvSpPr>
              <p:nvPr/>
            </p:nvSpPr>
            <p:spPr bwMode="auto">
              <a:xfrm flipV="1">
                <a:off x="48355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74" name="Line 1782"/>
              <p:cNvSpPr>
                <a:spLocks noChangeShapeType="1"/>
              </p:cNvSpPr>
              <p:nvPr/>
            </p:nvSpPr>
            <p:spPr bwMode="auto">
              <a:xfrm flipV="1">
                <a:off x="48355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75" name="Line 1783"/>
              <p:cNvSpPr>
                <a:spLocks noChangeShapeType="1"/>
              </p:cNvSpPr>
              <p:nvPr/>
            </p:nvSpPr>
            <p:spPr bwMode="auto">
              <a:xfrm flipV="1">
                <a:off x="48371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76" name="Line 1784"/>
              <p:cNvSpPr>
                <a:spLocks noChangeShapeType="1"/>
              </p:cNvSpPr>
              <p:nvPr/>
            </p:nvSpPr>
            <p:spPr bwMode="auto">
              <a:xfrm flipV="1">
                <a:off x="483870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77" name="Line 1785"/>
              <p:cNvSpPr>
                <a:spLocks noChangeShapeType="1"/>
              </p:cNvSpPr>
              <p:nvPr/>
            </p:nvSpPr>
            <p:spPr bwMode="auto">
              <a:xfrm flipV="1">
                <a:off x="4840289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78" name="Line 1786"/>
              <p:cNvSpPr>
                <a:spLocks noChangeShapeType="1"/>
              </p:cNvSpPr>
              <p:nvPr/>
            </p:nvSpPr>
            <p:spPr bwMode="auto">
              <a:xfrm flipV="1">
                <a:off x="48466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79" name="Line 1787"/>
              <p:cNvSpPr>
                <a:spLocks noChangeShapeType="1"/>
              </p:cNvSpPr>
              <p:nvPr/>
            </p:nvSpPr>
            <p:spPr bwMode="auto">
              <a:xfrm flipV="1">
                <a:off x="4848226" y="3359151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80" name="Line 1788"/>
              <p:cNvSpPr>
                <a:spLocks noChangeShapeType="1"/>
              </p:cNvSpPr>
              <p:nvPr/>
            </p:nvSpPr>
            <p:spPr bwMode="auto">
              <a:xfrm flipV="1">
                <a:off x="48545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81" name="Line 1789"/>
              <p:cNvSpPr>
                <a:spLocks noChangeShapeType="1"/>
              </p:cNvSpPr>
              <p:nvPr/>
            </p:nvSpPr>
            <p:spPr bwMode="auto">
              <a:xfrm flipV="1">
                <a:off x="48545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82" name="Line 1790"/>
              <p:cNvSpPr>
                <a:spLocks noChangeShapeType="1"/>
              </p:cNvSpPr>
              <p:nvPr/>
            </p:nvSpPr>
            <p:spPr bwMode="auto">
              <a:xfrm flipV="1">
                <a:off x="48561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83" name="Line 1791"/>
              <p:cNvSpPr>
                <a:spLocks noChangeShapeType="1"/>
              </p:cNvSpPr>
              <p:nvPr/>
            </p:nvSpPr>
            <p:spPr bwMode="auto">
              <a:xfrm flipV="1">
                <a:off x="486092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84" name="Line 1792"/>
              <p:cNvSpPr>
                <a:spLocks noChangeShapeType="1"/>
              </p:cNvSpPr>
              <p:nvPr/>
            </p:nvSpPr>
            <p:spPr bwMode="auto">
              <a:xfrm flipV="1">
                <a:off x="48625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85" name="Line 1793"/>
              <p:cNvSpPr>
                <a:spLocks noChangeShapeType="1"/>
              </p:cNvSpPr>
              <p:nvPr/>
            </p:nvSpPr>
            <p:spPr bwMode="auto">
              <a:xfrm flipV="1">
                <a:off x="48672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86" name="Line 1794"/>
              <p:cNvSpPr>
                <a:spLocks noChangeShapeType="1"/>
              </p:cNvSpPr>
              <p:nvPr/>
            </p:nvSpPr>
            <p:spPr bwMode="auto">
              <a:xfrm flipV="1">
                <a:off x="4873626" y="3346451"/>
                <a:ext cx="0" cy="238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87" name="Line 1795"/>
              <p:cNvSpPr>
                <a:spLocks noChangeShapeType="1"/>
              </p:cNvSpPr>
              <p:nvPr/>
            </p:nvSpPr>
            <p:spPr bwMode="auto">
              <a:xfrm flipV="1">
                <a:off x="48768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88" name="Line 1796"/>
              <p:cNvSpPr>
                <a:spLocks noChangeShapeType="1"/>
              </p:cNvSpPr>
              <p:nvPr/>
            </p:nvSpPr>
            <p:spPr bwMode="auto">
              <a:xfrm flipV="1">
                <a:off x="48799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89" name="Line 1797"/>
              <p:cNvSpPr>
                <a:spLocks noChangeShapeType="1"/>
              </p:cNvSpPr>
              <p:nvPr/>
            </p:nvSpPr>
            <p:spPr bwMode="auto">
              <a:xfrm flipV="1">
                <a:off x="48815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90" name="Line 1798"/>
              <p:cNvSpPr>
                <a:spLocks noChangeShapeType="1"/>
              </p:cNvSpPr>
              <p:nvPr/>
            </p:nvSpPr>
            <p:spPr bwMode="auto">
              <a:xfrm flipV="1">
                <a:off x="488315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91" name="Line 1799"/>
              <p:cNvSpPr>
                <a:spLocks noChangeShapeType="1"/>
              </p:cNvSpPr>
              <p:nvPr/>
            </p:nvSpPr>
            <p:spPr bwMode="auto">
              <a:xfrm flipV="1">
                <a:off x="4884739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92" name="Line 1800"/>
              <p:cNvSpPr>
                <a:spLocks noChangeShapeType="1"/>
              </p:cNvSpPr>
              <p:nvPr/>
            </p:nvSpPr>
            <p:spPr bwMode="auto">
              <a:xfrm flipV="1">
                <a:off x="4887914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93" name="Line 1801"/>
              <p:cNvSpPr>
                <a:spLocks noChangeShapeType="1"/>
              </p:cNvSpPr>
              <p:nvPr/>
            </p:nvSpPr>
            <p:spPr bwMode="auto">
              <a:xfrm flipV="1">
                <a:off x="48958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94" name="Line 1802"/>
              <p:cNvSpPr>
                <a:spLocks noChangeShapeType="1"/>
              </p:cNvSpPr>
              <p:nvPr/>
            </p:nvSpPr>
            <p:spPr bwMode="auto">
              <a:xfrm flipV="1">
                <a:off x="4899026" y="3336926"/>
                <a:ext cx="0" cy="333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95" name="Line 1803"/>
              <p:cNvSpPr>
                <a:spLocks noChangeShapeType="1"/>
              </p:cNvSpPr>
              <p:nvPr/>
            </p:nvSpPr>
            <p:spPr bwMode="auto">
              <a:xfrm flipV="1">
                <a:off x="49006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96" name="Line 1804"/>
              <p:cNvSpPr>
                <a:spLocks noChangeShapeType="1"/>
              </p:cNvSpPr>
              <p:nvPr/>
            </p:nvSpPr>
            <p:spPr bwMode="auto">
              <a:xfrm flipV="1">
                <a:off x="4903789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97" name="Line 1805"/>
              <p:cNvSpPr>
                <a:spLocks noChangeShapeType="1"/>
              </p:cNvSpPr>
              <p:nvPr/>
            </p:nvSpPr>
            <p:spPr bwMode="auto">
              <a:xfrm flipV="1">
                <a:off x="49069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98" name="Line 1806"/>
              <p:cNvSpPr>
                <a:spLocks noChangeShapeType="1"/>
              </p:cNvSpPr>
              <p:nvPr/>
            </p:nvSpPr>
            <p:spPr bwMode="auto">
              <a:xfrm flipV="1">
                <a:off x="49085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99" name="Line 1807"/>
              <p:cNvSpPr>
                <a:spLocks noChangeShapeType="1"/>
              </p:cNvSpPr>
              <p:nvPr/>
            </p:nvSpPr>
            <p:spPr bwMode="auto">
              <a:xfrm flipV="1">
                <a:off x="49101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00" name="Line 1808"/>
              <p:cNvSpPr>
                <a:spLocks noChangeShapeType="1"/>
              </p:cNvSpPr>
              <p:nvPr/>
            </p:nvSpPr>
            <p:spPr bwMode="auto">
              <a:xfrm flipV="1">
                <a:off x="491490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01" name="Line 1809"/>
              <p:cNvSpPr>
                <a:spLocks noChangeShapeType="1"/>
              </p:cNvSpPr>
              <p:nvPr/>
            </p:nvSpPr>
            <p:spPr bwMode="auto">
              <a:xfrm flipV="1">
                <a:off x="491490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02" name="Line 1810"/>
              <p:cNvSpPr>
                <a:spLocks noChangeShapeType="1"/>
              </p:cNvSpPr>
              <p:nvPr/>
            </p:nvSpPr>
            <p:spPr bwMode="auto">
              <a:xfrm flipV="1">
                <a:off x="49180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03" name="Line 1811"/>
              <p:cNvSpPr>
                <a:spLocks noChangeShapeType="1"/>
              </p:cNvSpPr>
              <p:nvPr/>
            </p:nvSpPr>
            <p:spPr bwMode="auto">
              <a:xfrm flipV="1">
                <a:off x="4926014" y="3344863"/>
                <a:ext cx="0" cy="254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04" name="Line 1812"/>
              <p:cNvSpPr>
                <a:spLocks noChangeShapeType="1"/>
              </p:cNvSpPr>
              <p:nvPr/>
            </p:nvSpPr>
            <p:spPr bwMode="auto">
              <a:xfrm flipV="1">
                <a:off x="492601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05" name="Line 1814"/>
              <p:cNvSpPr>
                <a:spLocks noChangeShapeType="1"/>
              </p:cNvSpPr>
              <p:nvPr/>
            </p:nvSpPr>
            <p:spPr bwMode="auto">
              <a:xfrm flipV="1">
                <a:off x="49276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06" name="Line 1815"/>
              <p:cNvSpPr>
                <a:spLocks noChangeShapeType="1"/>
              </p:cNvSpPr>
              <p:nvPr/>
            </p:nvSpPr>
            <p:spPr bwMode="auto">
              <a:xfrm flipV="1">
                <a:off x="492918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07" name="Line 1816"/>
              <p:cNvSpPr>
                <a:spLocks noChangeShapeType="1"/>
              </p:cNvSpPr>
              <p:nvPr/>
            </p:nvSpPr>
            <p:spPr bwMode="auto">
              <a:xfrm flipV="1">
                <a:off x="49387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08" name="Line 1817"/>
              <p:cNvSpPr>
                <a:spLocks noChangeShapeType="1"/>
              </p:cNvSpPr>
              <p:nvPr/>
            </p:nvSpPr>
            <p:spPr bwMode="auto">
              <a:xfrm flipV="1">
                <a:off x="49403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09" name="Line 1818"/>
              <p:cNvSpPr>
                <a:spLocks noChangeShapeType="1"/>
              </p:cNvSpPr>
              <p:nvPr/>
            </p:nvSpPr>
            <p:spPr bwMode="auto">
              <a:xfrm flipV="1">
                <a:off x="494506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10" name="Line 1819"/>
              <p:cNvSpPr>
                <a:spLocks noChangeShapeType="1"/>
              </p:cNvSpPr>
              <p:nvPr/>
            </p:nvSpPr>
            <p:spPr bwMode="auto">
              <a:xfrm flipV="1">
                <a:off x="4948239" y="3344863"/>
                <a:ext cx="0" cy="254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11" name="Line 1820"/>
              <p:cNvSpPr>
                <a:spLocks noChangeShapeType="1"/>
              </p:cNvSpPr>
              <p:nvPr/>
            </p:nvSpPr>
            <p:spPr bwMode="auto">
              <a:xfrm flipV="1">
                <a:off x="4951414" y="3254375"/>
                <a:ext cx="0" cy="1158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12" name="Line 1821"/>
              <p:cNvSpPr>
                <a:spLocks noChangeShapeType="1"/>
              </p:cNvSpPr>
              <p:nvPr/>
            </p:nvSpPr>
            <p:spPr bwMode="auto">
              <a:xfrm flipV="1">
                <a:off x="4953001" y="3325813"/>
                <a:ext cx="0" cy="444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13" name="Line 1822"/>
              <p:cNvSpPr>
                <a:spLocks noChangeShapeType="1"/>
              </p:cNvSpPr>
              <p:nvPr/>
            </p:nvSpPr>
            <p:spPr bwMode="auto">
              <a:xfrm flipV="1">
                <a:off x="495458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14" name="Line 1823"/>
              <p:cNvSpPr>
                <a:spLocks noChangeShapeType="1"/>
              </p:cNvSpPr>
              <p:nvPr/>
            </p:nvSpPr>
            <p:spPr bwMode="auto">
              <a:xfrm flipV="1">
                <a:off x="49561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15" name="Line 1824"/>
              <p:cNvSpPr>
                <a:spLocks noChangeShapeType="1"/>
              </p:cNvSpPr>
              <p:nvPr/>
            </p:nvSpPr>
            <p:spPr bwMode="auto">
              <a:xfrm flipV="1">
                <a:off x="49593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16" name="Line 1825"/>
              <p:cNvSpPr>
                <a:spLocks noChangeShapeType="1"/>
              </p:cNvSpPr>
              <p:nvPr/>
            </p:nvSpPr>
            <p:spPr bwMode="auto">
              <a:xfrm flipV="1">
                <a:off x="496093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17" name="Line 1826"/>
              <p:cNvSpPr>
                <a:spLocks noChangeShapeType="1"/>
              </p:cNvSpPr>
              <p:nvPr/>
            </p:nvSpPr>
            <p:spPr bwMode="auto">
              <a:xfrm flipV="1">
                <a:off x="49625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18" name="Line 1827"/>
              <p:cNvSpPr>
                <a:spLocks noChangeShapeType="1"/>
              </p:cNvSpPr>
              <p:nvPr/>
            </p:nvSpPr>
            <p:spPr bwMode="auto">
              <a:xfrm flipV="1">
                <a:off x="49688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19" name="Line 1828"/>
              <p:cNvSpPr>
                <a:spLocks noChangeShapeType="1"/>
              </p:cNvSpPr>
              <p:nvPr/>
            </p:nvSpPr>
            <p:spPr bwMode="auto">
              <a:xfrm flipV="1">
                <a:off x="4970464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20" name="Line 1829"/>
              <p:cNvSpPr>
                <a:spLocks noChangeShapeType="1"/>
              </p:cNvSpPr>
              <p:nvPr/>
            </p:nvSpPr>
            <p:spPr bwMode="auto">
              <a:xfrm flipV="1">
                <a:off x="49736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21" name="Line 1830"/>
              <p:cNvSpPr>
                <a:spLocks noChangeShapeType="1"/>
              </p:cNvSpPr>
              <p:nvPr/>
            </p:nvSpPr>
            <p:spPr bwMode="auto">
              <a:xfrm flipV="1">
                <a:off x="497522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22" name="Line 1831"/>
              <p:cNvSpPr>
                <a:spLocks noChangeShapeType="1"/>
              </p:cNvSpPr>
              <p:nvPr/>
            </p:nvSpPr>
            <p:spPr bwMode="auto">
              <a:xfrm flipV="1">
                <a:off x="4978401" y="3278188"/>
                <a:ext cx="0" cy="920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23" name="Line 1832"/>
              <p:cNvSpPr>
                <a:spLocks noChangeShapeType="1"/>
              </p:cNvSpPr>
              <p:nvPr/>
            </p:nvSpPr>
            <p:spPr bwMode="auto">
              <a:xfrm flipV="1">
                <a:off x="4978401" y="3335338"/>
                <a:ext cx="0" cy="349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24" name="Line 1833"/>
              <p:cNvSpPr>
                <a:spLocks noChangeShapeType="1"/>
              </p:cNvSpPr>
              <p:nvPr/>
            </p:nvSpPr>
            <p:spPr bwMode="auto">
              <a:xfrm flipV="1">
                <a:off x="498157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25" name="Line 1834"/>
              <p:cNvSpPr>
                <a:spLocks noChangeShapeType="1"/>
              </p:cNvSpPr>
              <p:nvPr/>
            </p:nvSpPr>
            <p:spPr bwMode="auto">
              <a:xfrm flipV="1">
                <a:off x="498316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26" name="Line 1835"/>
              <p:cNvSpPr>
                <a:spLocks noChangeShapeType="1"/>
              </p:cNvSpPr>
              <p:nvPr/>
            </p:nvSpPr>
            <p:spPr bwMode="auto">
              <a:xfrm flipV="1">
                <a:off x="49847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27" name="Line 1836"/>
              <p:cNvSpPr>
                <a:spLocks noChangeShapeType="1"/>
              </p:cNvSpPr>
              <p:nvPr/>
            </p:nvSpPr>
            <p:spPr bwMode="auto">
              <a:xfrm flipV="1">
                <a:off x="498633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28" name="Line 1837"/>
              <p:cNvSpPr>
                <a:spLocks noChangeShapeType="1"/>
              </p:cNvSpPr>
              <p:nvPr/>
            </p:nvSpPr>
            <p:spPr bwMode="auto">
              <a:xfrm flipV="1">
                <a:off x="498633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29" name="Line 1838"/>
              <p:cNvSpPr>
                <a:spLocks noChangeShapeType="1"/>
              </p:cNvSpPr>
              <p:nvPr/>
            </p:nvSpPr>
            <p:spPr bwMode="auto">
              <a:xfrm flipV="1">
                <a:off x="49911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30" name="Line 1839"/>
              <p:cNvSpPr>
                <a:spLocks noChangeShapeType="1"/>
              </p:cNvSpPr>
              <p:nvPr/>
            </p:nvSpPr>
            <p:spPr bwMode="auto">
              <a:xfrm flipV="1">
                <a:off x="49958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31" name="Line 1840"/>
              <p:cNvSpPr>
                <a:spLocks noChangeShapeType="1"/>
              </p:cNvSpPr>
              <p:nvPr/>
            </p:nvSpPr>
            <p:spPr bwMode="auto">
              <a:xfrm flipV="1">
                <a:off x="49974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32" name="Line 1841"/>
              <p:cNvSpPr>
                <a:spLocks noChangeShapeType="1"/>
              </p:cNvSpPr>
              <p:nvPr/>
            </p:nvSpPr>
            <p:spPr bwMode="auto">
              <a:xfrm flipV="1">
                <a:off x="500221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33" name="Line 1842"/>
              <p:cNvSpPr>
                <a:spLocks noChangeShapeType="1"/>
              </p:cNvSpPr>
              <p:nvPr/>
            </p:nvSpPr>
            <p:spPr bwMode="auto">
              <a:xfrm flipV="1">
                <a:off x="5003801" y="3268663"/>
                <a:ext cx="0" cy="1016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34" name="Line 1843"/>
              <p:cNvSpPr>
                <a:spLocks noChangeShapeType="1"/>
              </p:cNvSpPr>
              <p:nvPr/>
            </p:nvSpPr>
            <p:spPr bwMode="auto">
              <a:xfrm flipV="1">
                <a:off x="5005389" y="3338513"/>
                <a:ext cx="0" cy="317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35" name="Line 1844"/>
              <p:cNvSpPr>
                <a:spLocks noChangeShapeType="1"/>
              </p:cNvSpPr>
              <p:nvPr/>
            </p:nvSpPr>
            <p:spPr bwMode="auto">
              <a:xfrm flipV="1">
                <a:off x="50085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36" name="Line 1845"/>
              <p:cNvSpPr>
                <a:spLocks noChangeShapeType="1"/>
              </p:cNvSpPr>
              <p:nvPr/>
            </p:nvSpPr>
            <p:spPr bwMode="auto">
              <a:xfrm flipV="1">
                <a:off x="50101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37" name="Line 1846"/>
              <p:cNvSpPr>
                <a:spLocks noChangeShapeType="1"/>
              </p:cNvSpPr>
              <p:nvPr/>
            </p:nvSpPr>
            <p:spPr bwMode="auto">
              <a:xfrm flipV="1">
                <a:off x="50117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38" name="Line 1847"/>
              <p:cNvSpPr>
                <a:spLocks noChangeShapeType="1"/>
              </p:cNvSpPr>
              <p:nvPr/>
            </p:nvSpPr>
            <p:spPr bwMode="auto">
              <a:xfrm flipV="1">
                <a:off x="501332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39" name="Line 1848"/>
              <p:cNvSpPr>
                <a:spLocks noChangeShapeType="1"/>
              </p:cNvSpPr>
              <p:nvPr/>
            </p:nvSpPr>
            <p:spPr bwMode="auto">
              <a:xfrm flipV="1">
                <a:off x="5021264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40" name="Line 1849"/>
              <p:cNvSpPr>
                <a:spLocks noChangeShapeType="1"/>
              </p:cNvSpPr>
              <p:nvPr/>
            </p:nvSpPr>
            <p:spPr bwMode="auto">
              <a:xfrm flipV="1">
                <a:off x="502126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41" name="Line 1850"/>
              <p:cNvSpPr>
                <a:spLocks noChangeShapeType="1"/>
              </p:cNvSpPr>
              <p:nvPr/>
            </p:nvSpPr>
            <p:spPr bwMode="auto">
              <a:xfrm flipV="1">
                <a:off x="50244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42" name="Line 1851"/>
              <p:cNvSpPr>
                <a:spLocks noChangeShapeType="1"/>
              </p:cNvSpPr>
              <p:nvPr/>
            </p:nvSpPr>
            <p:spPr bwMode="auto">
              <a:xfrm flipV="1">
                <a:off x="50276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43" name="Line 1852"/>
              <p:cNvSpPr>
                <a:spLocks noChangeShapeType="1"/>
              </p:cNvSpPr>
              <p:nvPr/>
            </p:nvSpPr>
            <p:spPr bwMode="auto">
              <a:xfrm flipV="1">
                <a:off x="5029201" y="3311525"/>
                <a:ext cx="0" cy="587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44" name="Line 1853"/>
              <p:cNvSpPr>
                <a:spLocks noChangeShapeType="1"/>
              </p:cNvSpPr>
              <p:nvPr/>
            </p:nvSpPr>
            <p:spPr bwMode="auto">
              <a:xfrm flipV="1">
                <a:off x="5030789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45" name="Line 1854"/>
              <p:cNvSpPr>
                <a:spLocks noChangeShapeType="1"/>
              </p:cNvSpPr>
              <p:nvPr/>
            </p:nvSpPr>
            <p:spPr bwMode="auto">
              <a:xfrm flipV="1">
                <a:off x="503555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46" name="Line 1855"/>
              <p:cNvSpPr>
                <a:spLocks noChangeShapeType="1"/>
              </p:cNvSpPr>
              <p:nvPr/>
            </p:nvSpPr>
            <p:spPr bwMode="auto">
              <a:xfrm flipV="1">
                <a:off x="50419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47" name="Line 1856"/>
              <p:cNvSpPr>
                <a:spLocks noChangeShapeType="1"/>
              </p:cNvSpPr>
              <p:nvPr/>
            </p:nvSpPr>
            <p:spPr bwMode="auto">
              <a:xfrm flipV="1">
                <a:off x="504348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48" name="Line 1857"/>
              <p:cNvSpPr>
                <a:spLocks noChangeShapeType="1"/>
              </p:cNvSpPr>
              <p:nvPr/>
            </p:nvSpPr>
            <p:spPr bwMode="auto">
              <a:xfrm flipV="1">
                <a:off x="50450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49" name="Line 1858"/>
              <p:cNvSpPr>
                <a:spLocks noChangeShapeType="1"/>
              </p:cNvSpPr>
              <p:nvPr/>
            </p:nvSpPr>
            <p:spPr bwMode="auto">
              <a:xfrm flipV="1">
                <a:off x="504666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50" name="Line 1859"/>
              <p:cNvSpPr>
                <a:spLocks noChangeShapeType="1"/>
              </p:cNvSpPr>
              <p:nvPr/>
            </p:nvSpPr>
            <p:spPr bwMode="auto">
              <a:xfrm flipV="1">
                <a:off x="50482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51" name="Line 1860"/>
              <p:cNvSpPr>
                <a:spLocks noChangeShapeType="1"/>
              </p:cNvSpPr>
              <p:nvPr/>
            </p:nvSpPr>
            <p:spPr bwMode="auto">
              <a:xfrm flipV="1">
                <a:off x="50498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52" name="Line 1861"/>
              <p:cNvSpPr>
                <a:spLocks noChangeShapeType="1"/>
              </p:cNvSpPr>
              <p:nvPr/>
            </p:nvSpPr>
            <p:spPr bwMode="auto">
              <a:xfrm flipV="1">
                <a:off x="50514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53" name="Line 1862"/>
              <p:cNvSpPr>
                <a:spLocks noChangeShapeType="1"/>
              </p:cNvSpPr>
              <p:nvPr/>
            </p:nvSpPr>
            <p:spPr bwMode="auto">
              <a:xfrm flipV="1">
                <a:off x="5056189" y="3287713"/>
                <a:ext cx="0" cy="825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54" name="Line 1863"/>
              <p:cNvSpPr>
                <a:spLocks noChangeShapeType="1"/>
              </p:cNvSpPr>
              <p:nvPr/>
            </p:nvSpPr>
            <p:spPr bwMode="auto">
              <a:xfrm flipV="1">
                <a:off x="505777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55" name="Line 1864"/>
              <p:cNvSpPr>
                <a:spLocks noChangeShapeType="1"/>
              </p:cNvSpPr>
              <p:nvPr/>
            </p:nvSpPr>
            <p:spPr bwMode="auto">
              <a:xfrm flipV="1">
                <a:off x="5059364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56" name="Line 1865"/>
              <p:cNvSpPr>
                <a:spLocks noChangeShapeType="1"/>
              </p:cNvSpPr>
              <p:nvPr/>
            </p:nvSpPr>
            <p:spPr bwMode="auto">
              <a:xfrm flipV="1">
                <a:off x="506095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57" name="Line 1866"/>
              <p:cNvSpPr>
                <a:spLocks noChangeShapeType="1"/>
              </p:cNvSpPr>
              <p:nvPr/>
            </p:nvSpPr>
            <p:spPr bwMode="auto">
              <a:xfrm flipV="1">
                <a:off x="50609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58" name="Line 1867"/>
              <p:cNvSpPr>
                <a:spLocks noChangeShapeType="1"/>
              </p:cNvSpPr>
              <p:nvPr/>
            </p:nvSpPr>
            <p:spPr bwMode="auto">
              <a:xfrm flipV="1">
                <a:off x="50641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59" name="Line 1868"/>
              <p:cNvSpPr>
                <a:spLocks noChangeShapeType="1"/>
              </p:cNvSpPr>
              <p:nvPr/>
            </p:nvSpPr>
            <p:spPr bwMode="auto">
              <a:xfrm flipV="1">
                <a:off x="5068889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60" name="Line 1869"/>
              <p:cNvSpPr>
                <a:spLocks noChangeShapeType="1"/>
              </p:cNvSpPr>
              <p:nvPr/>
            </p:nvSpPr>
            <p:spPr bwMode="auto">
              <a:xfrm flipV="1">
                <a:off x="50704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61" name="Line 1870"/>
              <p:cNvSpPr>
                <a:spLocks noChangeShapeType="1"/>
              </p:cNvSpPr>
              <p:nvPr/>
            </p:nvSpPr>
            <p:spPr bwMode="auto">
              <a:xfrm flipV="1">
                <a:off x="507523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62" name="Line 1871"/>
              <p:cNvSpPr>
                <a:spLocks noChangeShapeType="1"/>
              </p:cNvSpPr>
              <p:nvPr/>
            </p:nvSpPr>
            <p:spPr bwMode="auto">
              <a:xfrm flipV="1">
                <a:off x="50768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63" name="Line 1872"/>
              <p:cNvSpPr>
                <a:spLocks noChangeShapeType="1"/>
              </p:cNvSpPr>
              <p:nvPr/>
            </p:nvSpPr>
            <p:spPr bwMode="auto">
              <a:xfrm flipV="1">
                <a:off x="50831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64" name="Line 1873"/>
              <p:cNvSpPr>
                <a:spLocks noChangeShapeType="1"/>
              </p:cNvSpPr>
              <p:nvPr/>
            </p:nvSpPr>
            <p:spPr bwMode="auto">
              <a:xfrm flipV="1">
                <a:off x="50863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65" name="Line 1874"/>
              <p:cNvSpPr>
                <a:spLocks noChangeShapeType="1"/>
              </p:cNvSpPr>
              <p:nvPr/>
            </p:nvSpPr>
            <p:spPr bwMode="auto">
              <a:xfrm flipV="1">
                <a:off x="50895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66" name="Line 1875"/>
              <p:cNvSpPr>
                <a:spLocks noChangeShapeType="1"/>
              </p:cNvSpPr>
              <p:nvPr/>
            </p:nvSpPr>
            <p:spPr bwMode="auto">
              <a:xfrm flipV="1">
                <a:off x="50927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67" name="Line 1876"/>
              <p:cNvSpPr>
                <a:spLocks noChangeShapeType="1"/>
              </p:cNvSpPr>
              <p:nvPr/>
            </p:nvSpPr>
            <p:spPr bwMode="auto">
              <a:xfrm flipV="1">
                <a:off x="5094289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68" name="Line 1877"/>
              <p:cNvSpPr>
                <a:spLocks noChangeShapeType="1"/>
              </p:cNvSpPr>
              <p:nvPr/>
            </p:nvSpPr>
            <p:spPr bwMode="auto">
              <a:xfrm flipV="1">
                <a:off x="50990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69" name="Line 1878"/>
              <p:cNvSpPr>
                <a:spLocks noChangeShapeType="1"/>
              </p:cNvSpPr>
              <p:nvPr/>
            </p:nvSpPr>
            <p:spPr bwMode="auto">
              <a:xfrm flipV="1">
                <a:off x="51006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70" name="Line 1879"/>
              <p:cNvSpPr>
                <a:spLocks noChangeShapeType="1"/>
              </p:cNvSpPr>
              <p:nvPr/>
            </p:nvSpPr>
            <p:spPr bwMode="auto">
              <a:xfrm flipV="1">
                <a:off x="510540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71" name="Line 1880"/>
              <p:cNvSpPr>
                <a:spLocks noChangeShapeType="1"/>
              </p:cNvSpPr>
              <p:nvPr/>
            </p:nvSpPr>
            <p:spPr bwMode="auto">
              <a:xfrm flipV="1">
                <a:off x="5106989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72" name="Line 1881"/>
              <p:cNvSpPr>
                <a:spLocks noChangeShapeType="1"/>
              </p:cNvSpPr>
              <p:nvPr/>
            </p:nvSpPr>
            <p:spPr bwMode="auto">
              <a:xfrm flipV="1">
                <a:off x="5110164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73" name="Line 1882"/>
              <p:cNvSpPr>
                <a:spLocks noChangeShapeType="1"/>
              </p:cNvSpPr>
              <p:nvPr/>
            </p:nvSpPr>
            <p:spPr bwMode="auto">
              <a:xfrm flipV="1">
                <a:off x="51133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74" name="Line 1883"/>
              <p:cNvSpPr>
                <a:spLocks noChangeShapeType="1"/>
              </p:cNvSpPr>
              <p:nvPr/>
            </p:nvSpPr>
            <p:spPr bwMode="auto">
              <a:xfrm flipV="1">
                <a:off x="511651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75" name="Line 1884"/>
              <p:cNvSpPr>
                <a:spLocks noChangeShapeType="1"/>
              </p:cNvSpPr>
              <p:nvPr/>
            </p:nvSpPr>
            <p:spPr bwMode="auto">
              <a:xfrm flipV="1">
                <a:off x="51196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76" name="Line 1885"/>
              <p:cNvSpPr>
                <a:spLocks noChangeShapeType="1"/>
              </p:cNvSpPr>
              <p:nvPr/>
            </p:nvSpPr>
            <p:spPr bwMode="auto">
              <a:xfrm flipV="1">
                <a:off x="51212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77" name="Line 1886"/>
              <p:cNvSpPr>
                <a:spLocks noChangeShapeType="1"/>
              </p:cNvSpPr>
              <p:nvPr/>
            </p:nvSpPr>
            <p:spPr bwMode="auto">
              <a:xfrm flipV="1">
                <a:off x="51244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78" name="Line 1887"/>
              <p:cNvSpPr>
                <a:spLocks noChangeShapeType="1"/>
              </p:cNvSpPr>
              <p:nvPr/>
            </p:nvSpPr>
            <p:spPr bwMode="auto">
              <a:xfrm flipV="1">
                <a:off x="5126039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79" name="Line 1888"/>
              <p:cNvSpPr>
                <a:spLocks noChangeShapeType="1"/>
              </p:cNvSpPr>
              <p:nvPr/>
            </p:nvSpPr>
            <p:spPr bwMode="auto">
              <a:xfrm flipV="1">
                <a:off x="513080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80" name="Line 1889"/>
              <p:cNvSpPr>
                <a:spLocks noChangeShapeType="1"/>
              </p:cNvSpPr>
              <p:nvPr/>
            </p:nvSpPr>
            <p:spPr bwMode="auto">
              <a:xfrm flipV="1">
                <a:off x="5132389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81" name="Line 1890"/>
              <p:cNvSpPr>
                <a:spLocks noChangeShapeType="1"/>
              </p:cNvSpPr>
              <p:nvPr/>
            </p:nvSpPr>
            <p:spPr bwMode="auto">
              <a:xfrm flipV="1">
                <a:off x="51339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82" name="Line 1891"/>
              <p:cNvSpPr>
                <a:spLocks noChangeShapeType="1"/>
              </p:cNvSpPr>
              <p:nvPr/>
            </p:nvSpPr>
            <p:spPr bwMode="auto">
              <a:xfrm flipV="1">
                <a:off x="5137151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83" name="Line 1892"/>
              <p:cNvSpPr>
                <a:spLocks noChangeShapeType="1"/>
              </p:cNvSpPr>
              <p:nvPr/>
            </p:nvSpPr>
            <p:spPr bwMode="auto">
              <a:xfrm flipV="1">
                <a:off x="513715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84" name="Line 1893"/>
              <p:cNvSpPr>
                <a:spLocks noChangeShapeType="1"/>
              </p:cNvSpPr>
              <p:nvPr/>
            </p:nvSpPr>
            <p:spPr bwMode="auto">
              <a:xfrm flipV="1">
                <a:off x="513873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85" name="Line 1894"/>
              <p:cNvSpPr>
                <a:spLocks noChangeShapeType="1"/>
              </p:cNvSpPr>
              <p:nvPr/>
            </p:nvSpPr>
            <p:spPr bwMode="auto">
              <a:xfrm flipV="1">
                <a:off x="51403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86" name="Line 1895"/>
              <p:cNvSpPr>
                <a:spLocks noChangeShapeType="1"/>
              </p:cNvSpPr>
              <p:nvPr/>
            </p:nvSpPr>
            <p:spPr bwMode="auto">
              <a:xfrm flipV="1">
                <a:off x="514191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87" name="Line 1896"/>
              <p:cNvSpPr>
                <a:spLocks noChangeShapeType="1"/>
              </p:cNvSpPr>
              <p:nvPr/>
            </p:nvSpPr>
            <p:spPr bwMode="auto">
              <a:xfrm flipV="1">
                <a:off x="5145089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88" name="Line 1897"/>
              <p:cNvSpPr>
                <a:spLocks noChangeShapeType="1"/>
              </p:cNvSpPr>
              <p:nvPr/>
            </p:nvSpPr>
            <p:spPr bwMode="auto">
              <a:xfrm flipV="1">
                <a:off x="514667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89" name="Line 1898"/>
              <p:cNvSpPr>
                <a:spLocks noChangeShapeType="1"/>
              </p:cNvSpPr>
              <p:nvPr/>
            </p:nvSpPr>
            <p:spPr bwMode="auto">
              <a:xfrm flipV="1">
                <a:off x="5148264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90" name="Line 1899"/>
              <p:cNvSpPr>
                <a:spLocks noChangeShapeType="1"/>
              </p:cNvSpPr>
              <p:nvPr/>
            </p:nvSpPr>
            <p:spPr bwMode="auto">
              <a:xfrm flipV="1">
                <a:off x="514985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91" name="Line 1900"/>
              <p:cNvSpPr>
                <a:spLocks noChangeShapeType="1"/>
              </p:cNvSpPr>
              <p:nvPr/>
            </p:nvSpPr>
            <p:spPr bwMode="auto">
              <a:xfrm flipV="1">
                <a:off x="515143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92" name="Line 1901"/>
              <p:cNvSpPr>
                <a:spLocks noChangeShapeType="1"/>
              </p:cNvSpPr>
              <p:nvPr/>
            </p:nvSpPr>
            <p:spPr bwMode="auto">
              <a:xfrm flipV="1">
                <a:off x="5154614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93" name="Line 1902"/>
              <p:cNvSpPr>
                <a:spLocks noChangeShapeType="1"/>
              </p:cNvSpPr>
              <p:nvPr/>
            </p:nvSpPr>
            <p:spPr bwMode="auto">
              <a:xfrm flipV="1">
                <a:off x="5154614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94" name="Line 1903"/>
              <p:cNvSpPr>
                <a:spLocks noChangeShapeType="1"/>
              </p:cNvSpPr>
              <p:nvPr/>
            </p:nvSpPr>
            <p:spPr bwMode="auto">
              <a:xfrm flipV="1">
                <a:off x="51562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95" name="Line 1904"/>
              <p:cNvSpPr>
                <a:spLocks noChangeShapeType="1"/>
              </p:cNvSpPr>
              <p:nvPr/>
            </p:nvSpPr>
            <p:spPr bwMode="auto">
              <a:xfrm flipV="1">
                <a:off x="5159376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96" name="Line 1905"/>
              <p:cNvSpPr>
                <a:spLocks noChangeShapeType="1"/>
              </p:cNvSpPr>
              <p:nvPr/>
            </p:nvSpPr>
            <p:spPr bwMode="auto">
              <a:xfrm flipV="1">
                <a:off x="516413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97" name="Line 1906"/>
              <p:cNvSpPr>
                <a:spLocks noChangeShapeType="1"/>
              </p:cNvSpPr>
              <p:nvPr/>
            </p:nvSpPr>
            <p:spPr bwMode="auto">
              <a:xfrm flipV="1">
                <a:off x="51657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98" name="Line 1907"/>
              <p:cNvSpPr>
                <a:spLocks noChangeShapeType="1"/>
              </p:cNvSpPr>
              <p:nvPr/>
            </p:nvSpPr>
            <p:spPr bwMode="auto">
              <a:xfrm flipV="1">
                <a:off x="51673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99" name="Line 1908"/>
              <p:cNvSpPr>
                <a:spLocks noChangeShapeType="1"/>
              </p:cNvSpPr>
              <p:nvPr/>
            </p:nvSpPr>
            <p:spPr bwMode="auto">
              <a:xfrm flipV="1">
                <a:off x="51689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00" name="Line 1909"/>
              <p:cNvSpPr>
                <a:spLocks noChangeShapeType="1"/>
              </p:cNvSpPr>
              <p:nvPr/>
            </p:nvSpPr>
            <p:spPr bwMode="auto">
              <a:xfrm flipV="1">
                <a:off x="517048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01" name="Line 1910"/>
              <p:cNvSpPr>
                <a:spLocks noChangeShapeType="1"/>
              </p:cNvSpPr>
              <p:nvPr/>
            </p:nvSpPr>
            <p:spPr bwMode="auto">
              <a:xfrm flipV="1">
                <a:off x="51752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02" name="Line 1911"/>
              <p:cNvSpPr>
                <a:spLocks noChangeShapeType="1"/>
              </p:cNvSpPr>
              <p:nvPr/>
            </p:nvSpPr>
            <p:spPr bwMode="auto">
              <a:xfrm flipV="1">
                <a:off x="517683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03" name="Line 1912"/>
              <p:cNvSpPr>
                <a:spLocks noChangeShapeType="1"/>
              </p:cNvSpPr>
              <p:nvPr/>
            </p:nvSpPr>
            <p:spPr bwMode="auto">
              <a:xfrm flipV="1">
                <a:off x="51800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04" name="Line 1913"/>
              <p:cNvSpPr>
                <a:spLocks noChangeShapeType="1"/>
              </p:cNvSpPr>
              <p:nvPr/>
            </p:nvSpPr>
            <p:spPr bwMode="auto">
              <a:xfrm flipV="1">
                <a:off x="5183189" y="3336925"/>
                <a:ext cx="0" cy="333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05" name="Line 1914"/>
              <p:cNvSpPr>
                <a:spLocks noChangeShapeType="1"/>
              </p:cNvSpPr>
              <p:nvPr/>
            </p:nvSpPr>
            <p:spPr bwMode="auto">
              <a:xfrm flipV="1">
                <a:off x="5184776" y="3351213"/>
                <a:ext cx="0" cy="190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06" name="Line 1915"/>
              <p:cNvSpPr>
                <a:spLocks noChangeShapeType="1"/>
              </p:cNvSpPr>
              <p:nvPr/>
            </p:nvSpPr>
            <p:spPr bwMode="auto">
              <a:xfrm flipV="1">
                <a:off x="5184776" y="3344863"/>
                <a:ext cx="0" cy="254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07" name="Line 1916"/>
              <p:cNvSpPr>
                <a:spLocks noChangeShapeType="1"/>
              </p:cNvSpPr>
              <p:nvPr/>
            </p:nvSpPr>
            <p:spPr bwMode="auto">
              <a:xfrm flipV="1">
                <a:off x="518636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08" name="Line 1917"/>
              <p:cNvSpPr>
                <a:spLocks noChangeShapeType="1"/>
              </p:cNvSpPr>
              <p:nvPr/>
            </p:nvSpPr>
            <p:spPr bwMode="auto">
              <a:xfrm flipV="1">
                <a:off x="518795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09" name="Line 1918"/>
              <p:cNvSpPr>
                <a:spLocks noChangeShapeType="1"/>
              </p:cNvSpPr>
              <p:nvPr/>
            </p:nvSpPr>
            <p:spPr bwMode="auto">
              <a:xfrm flipV="1">
                <a:off x="51911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10" name="Line 1919"/>
              <p:cNvSpPr>
                <a:spLocks noChangeShapeType="1"/>
              </p:cNvSpPr>
              <p:nvPr/>
            </p:nvSpPr>
            <p:spPr bwMode="auto">
              <a:xfrm flipV="1">
                <a:off x="519271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11" name="Line 1920"/>
              <p:cNvSpPr>
                <a:spLocks noChangeShapeType="1"/>
              </p:cNvSpPr>
              <p:nvPr/>
            </p:nvSpPr>
            <p:spPr bwMode="auto">
              <a:xfrm flipV="1">
                <a:off x="51943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12" name="Line 1921"/>
              <p:cNvSpPr>
                <a:spLocks noChangeShapeType="1"/>
              </p:cNvSpPr>
              <p:nvPr/>
            </p:nvSpPr>
            <p:spPr bwMode="auto">
              <a:xfrm flipV="1">
                <a:off x="519747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13" name="Line 1922"/>
              <p:cNvSpPr>
                <a:spLocks noChangeShapeType="1"/>
              </p:cNvSpPr>
              <p:nvPr/>
            </p:nvSpPr>
            <p:spPr bwMode="auto">
              <a:xfrm flipV="1">
                <a:off x="519906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14" name="Line 1923"/>
              <p:cNvSpPr>
                <a:spLocks noChangeShapeType="1"/>
              </p:cNvSpPr>
              <p:nvPr/>
            </p:nvSpPr>
            <p:spPr bwMode="auto">
              <a:xfrm flipV="1">
                <a:off x="520065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15" name="Line 1924"/>
              <p:cNvSpPr>
                <a:spLocks noChangeShapeType="1"/>
              </p:cNvSpPr>
              <p:nvPr/>
            </p:nvSpPr>
            <p:spPr bwMode="auto">
              <a:xfrm flipV="1">
                <a:off x="520223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16" name="Line 1925"/>
              <p:cNvSpPr>
                <a:spLocks noChangeShapeType="1"/>
              </p:cNvSpPr>
              <p:nvPr/>
            </p:nvSpPr>
            <p:spPr bwMode="auto">
              <a:xfrm flipV="1">
                <a:off x="52038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17" name="Line 1926"/>
              <p:cNvSpPr>
                <a:spLocks noChangeShapeType="1"/>
              </p:cNvSpPr>
              <p:nvPr/>
            </p:nvSpPr>
            <p:spPr bwMode="auto">
              <a:xfrm flipV="1">
                <a:off x="5208589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18" name="Line 1927"/>
              <p:cNvSpPr>
                <a:spLocks noChangeShapeType="1"/>
              </p:cNvSpPr>
              <p:nvPr/>
            </p:nvSpPr>
            <p:spPr bwMode="auto">
              <a:xfrm flipV="1">
                <a:off x="52101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19" name="Line 1928"/>
              <p:cNvSpPr>
                <a:spLocks noChangeShapeType="1"/>
              </p:cNvSpPr>
              <p:nvPr/>
            </p:nvSpPr>
            <p:spPr bwMode="auto">
              <a:xfrm flipV="1">
                <a:off x="5211764" y="3308350"/>
                <a:ext cx="0" cy="619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20" name="Line 1929"/>
              <p:cNvSpPr>
                <a:spLocks noChangeShapeType="1"/>
              </p:cNvSpPr>
              <p:nvPr/>
            </p:nvSpPr>
            <p:spPr bwMode="auto">
              <a:xfrm flipV="1">
                <a:off x="5213351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21" name="Line 1930"/>
              <p:cNvSpPr>
                <a:spLocks noChangeShapeType="1"/>
              </p:cNvSpPr>
              <p:nvPr/>
            </p:nvSpPr>
            <p:spPr bwMode="auto">
              <a:xfrm flipV="1">
                <a:off x="5214939" y="3355975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22" name="Line 1931"/>
              <p:cNvSpPr>
                <a:spLocks noChangeShapeType="1"/>
              </p:cNvSpPr>
              <p:nvPr/>
            </p:nvSpPr>
            <p:spPr bwMode="auto">
              <a:xfrm flipV="1">
                <a:off x="521811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23" name="Line 1932"/>
              <p:cNvSpPr>
                <a:spLocks noChangeShapeType="1"/>
              </p:cNvSpPr>
              <p:nvPr/>
            </p:nvSpPr>
            <p:spPr bwMode="auto">
              <a:xfrm flipV="1">
                <a:off x="52197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24" name="Line 1933"/>
              <p:cNvSpPr>
                <a:spLocks noChangeShapeType="1"/>
              </p:cNvSpPr>
              <p:nvPr/>
            </p:nvSpPr>
            <p:spPr bwMode="auto">
              <a:xfrm flipV="1">
                <a:off x="522605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25" name="Line 1934"/>
              <p:cNvSpPr>
                <a:spLocks noChangeShapeType="1"/>
              </p:cNvSpPr>
              <p:nvPr/>
            </p:nvSpPr>
            <p:spPr bwMode="auto">
              <a:xfrm flipV="1">
                <a:off x="52276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26" name="Line 1935"/>
              <p:cNvSpPr>
                <a:spLocks noChangeShapeType="1"/>
              </p:cNvSpPr>
              <p:nvPr/>
            </p:nvSpPr>
            <p:spPr bwMode="auto">
              <a:xfrm flipV="1">
                <a:off x="52355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27" name="Line 1936"/>
              <p:cNvSpPr>
                <a:spLocks noChangeShapeType="1"/>
              </p:cNvSpPr>
              <p:nvPr/>
            </p:nvSpPr>
            <p:spPr bwMode="auto">
              <a:xfrm flipV="1">
                <a:off x="52387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28" name="Line 1937"/>
              <p:cNvSpPr>
                <a:spLocks noChangeShapeType="1"/>
              </p:cNvSpPr>
              <p:nvPr/>
            </p:nvSpPr>
            <p:spPr bwMode="auto">
              <a:xfrm flipV="1">
                <a:off x="52514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29" name="Line 1938"/>
              <p:cNvSpPr>
                <a:spLocks noChangeShapeType="1"/>
              </p:cNvSpPr>
              <p:nvPr/>
            </p:nvSpPr>
            <p:spPr bwMode="auto">
              <a:xfrm flipV="1">
                <a:off x="52578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30" name="Line 1939"/>
              <p:cNvSpPr>
                <a:spLocks noChangeShapeType="1"/>
              </p:cNvSpPr>
              <p:nvPr/>
            </p:nvSpPr>
            <p:spPr bwMode="auto">
              <a:xfrm flipV="1">
                <a:off x="52609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31" name="Line 1940"/>
              <p:cNvSpPr>
                <a:spLocks noChangeShapeType="1"/>
              </p:cNvSpPr>
              <p:nvPr/>
            </p:nvSpPr>
            <p:spPr bwMode="auto">
              <a:xfrm flipV="1">
                <a:off x="5262564" y="3344863"/>
                <a:ext cx="0" cy="254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32" name="Line 1941"/>
              <p:cNvSpPr>
                <a:spLocks noChangeShapeType="1"/>
              </p:cNvSpPr>
              <p:nvPr/>
            </p:nvSpPr>
            <p:spPr bwMode="auto">
              <a:xfrm flipV="1">
                <a:off x="52641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33" name="Line 1942"/>
              <p:cNvSpPr>
                <a:spLocks noChangeShapeType="1"/>
              </p:cNvSpPr>
              <p:nvPr/>
            </p:nvSpPr>
            <p:spPr bwMode="auto">
              <a:xfrm flipV="1">
                <a:off x="52673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34" name="Line 1943"/>
              <p:cNvSpPr>
                <a:spLocks noChangeShapeType="1"/>
              </p:cNvSpPr>
              <p:nvPr/>
            </p:nvSpPr>
            <p:spPr bwMode="auto">
              <a:xfrm flipV="1">
                <a:off x="526891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35" name="Line 1944"/>
              <p:cNvSpPr>
                <a:spLocks noChangeShapeType="1"/>
              </p:cNvSpPr>
              <p:nvPr/>
            </p:nvSpPr>
            <p:spPr bwMode="auto">
              <a:xfrm flipV="1">
                <a:off x="527050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36" name="Line 1945"/>
              <p:cNvSpPr>
                <a:spLocks noChangeShapeType="1"/>
              </p:cNvSpPr>
              <p:nvPr/>
            </p:nvSpPr>
            <p:spPr bwMode="auto">
              <a:xfrm flipV="1">
                <a:off x="52736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37" name="Line 1946"/>
              <p:cNvSpPr>
                <a:spLocks noChangeShapeType="1"/>
              </p:cNvSpPr>
              <p:nvPr/>
            </p:nvSpPr>
            <p:spPr bwMode="auto">
              <a:xfrm flipV="1">
                <a:off x="52736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38" name="Line 1947"/>
              <p:cNvSpPr>
                <a:spLocks noChangeShapeType="1"/>
              </p:cNvSpPr>
              <p:nvPr/>
            </p:nvSpPr>
            <p:spPr bwMode="auto">
              <a:xfrm flipV="1">
                <a:off x="527843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39" name="Line 1948"/>
              <p:cNvSpPr>
                <a:spLocks noChangeShapeType="1"/>
              </p:cNvSpPr>
              <p:nvPr/>
            </p:nvSpPr>
            <p:spPr bwMode="auto">
              <a:xfrm flipV="1">
                <a:off x="52800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40" name="Line 1949"/>
              <p:cNvSpPr>
                <a:spLocks noChangeShapeType="1"/>
              </p:cNvSpPr>
              <p:nvPr/>
            </p:nvSpPr>
            <p:spPr bwMode="auto">
              <a:xfrm flipV="1">
                <a:off x="5281614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41" name="Line 1950"/>
              <p:cNvSpPr>
                <a:spLocks noChangeShapeType="1"/>
              </p:cNvSpPr>
              <p:nvPr/>
            </p:nvSpPr>
            <p:spPr bwMode="auto">
              <a:xfrm flipV="1">
                <a:off x="52863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42" name="Line 1951"/>
              <p:cNvSpPr>
                <a:spLocks noChangeShapeType="1"/>
              </p:cNvSpPr>
              <p:nvPr/>
            </p:nvSpPr>
            <p:spPr bwMode="auto">
              <a:xfrm flipV="1">
                <a:off x="5287964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43" name="Line 1952"/>
              <p:cNvSpPr>
                <a:spLocks noChangeShapeType="1"/>
              </p:cNvSpPr>
              <p:nvPr/>
            </p:nvSpPr>
            <p:spPr bwMode="auto">
              <a:xfrm flipV="1">
                <a:off x="5289551" y="3352800"/>
                <a:ext cx="0" cy="17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44" name="Line 1953"/>
              <p:cNvSpPr>
                <a:spLocks noChangeShapeType="1"/>
              </p:cNvSpPr>
              <p:nvPr/>
            </p:nvSpPr>
            <p:spPr bwMode="auto">
              <a:xfrm flipV="1">
                <a:off x="528955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45" name="Line 1954"/>
              <p:cNvSpPr>
                <a:spLocks noChangeShapeType="1"/>
              </p:cNvSpPr>
              <p:nvPr/>
            </p:nvSpPr>
            <p:spPr bwMode="auto">
              <a:xfrm flipV="1">
                <a:off x="52927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46" name="Line 1955"/>
              <p:cNvSpPr>
                <a:spLocks noChangeShapeType="1"/>
              </p:cNvSpPr>
              <p:nvPr/>
            </p:nvSpPr>
            <p:spPr bwMode="auto">
              <a:xfrm flipV="1">
                <a:off x="52927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47" name="Line 1956"/>
              <p:cNvSpPr>
                <a:spLocks noChangeShapeType="1"/>
              </p:cNvSpPr>
              <p:nvPr/>
            </p:nvSpPr>
            <p:spPr bwMode="auto">
              <a:xfrm flipV="1">
                <a:off x="529590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48" name="Line 1957"/>
              <p:cNvSpPr>
                <a:spLocks noChangeShapeType="1"/>
              </p:cNvSpPr>
              <p:nvPr/>
            </p:nvSpPr>
            <p:spPr bwMode="auto">
              <a:xfrm flipV="1">
                <a:off x="52974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49" name="Line 1958"/>
              <p:cNvSpPr>
                <a:spLocks noChangeShapeType="1"/>
              </p:cNvSpPr>
              <p:nvPr/>
            </p:nvSpPr>
            <p:spPr bwMode="auto">
              <a:xfrm flipV="1">
                <a:off x="53070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50" name="Line 1959"/>
              <p:cNvSpPr>
                <a:spLocks noChangeShapeType="1"/>
              </p:cNvSpPr>
              <p:nvPr/>
            </p:nvSpPr>
            <p:spPr bwMode="auto">
              <a:xfrm flipV="1">
                <a:off x="5314951" y="3328988"/>
                <a:ext cx="0" cy="412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51" name="Line 1960"/>
              <p:cNvSpPr>
                <a:spLocks noChangeShapeType="1"/>
              </p:cNvSpPr>
              <p:nvPr/>
            </p:nvSpPr>
            <p:spPr bwMode="auto">
              <a:xfrm flipV="1">
                <a:off x="5316539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52" name="Line 1961"/>
              <p:cNvSpPr>
                <a:spLocks noChangeShapeType="1"/>
              </p:cNvSpPr>
              <p:nvPr/>
            </p:nvSpPr>
            <p:spPr bwMode="auto">
              <a:xfrm flipV="1">
                <a:off x="5316539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53" name="Line 1962"/>
              <p:cNvSpPr>
                <a:spLocks noChangeShapeType="1"/>
              </p:cNvSpPr>
              <p:nvPr/>
            </p:nvSpPr>
            <p:spPr bwMode="auto">
              <a:xfrm flipV="1">
                <a:off x="532288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54" name="Line 1963"/>
              <p:cNvSpPr>
                <a:spLocks noChangeShapeType="1"/>
              </p:cNvSpPr>
              <p:nvPr/>
            </p:nvSpPr>
            <p:spPr bwMode="auto">
              <a:xfrm flipV="1">
                <a:off x="5326064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55" name="Line 1964"/>
              <p:cNvSpPr>
                <a:spLocks noChangeShapeType="1"/>
              </p:cNvSpPr>
              <p:nvPr/>
            </p:nvSpPr>
            <p:spPr bwMode="auto">
              <a:xfrm flipV="1">
                <a:off x="53276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56" name="Line 1965"/>
              <p:cNvSpPr>
                <a:spLocks noChangeShapeType="1"/>
              </p:cNvSpPr>
              <p:nvPr/>
            </p:nvSpPr>
            <p:spPr bwMode="auto">
              <a:xfrm flipV="1">
                <a:off x="532765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57" name="Line 1966"/>
              <p:cNvSpPr>
                <a:spLocks noChangeShapeType="1"/>
              </p:cNvSpPr>
              <p:nvPr/>
            </p:nvSpPr>
            <p:spPr bwMode="auto">
              <a:xfrm flipV="1">
                <a:off x="533400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58" name="Line 1967"/>
              <p:cNvSpPr>
                <a:spLocks noChangeShapeType="1"/>
              </p:cNvSpPr>
              <p:nvPr/>
            </p:nvSpPr>
            <p:spPr bwMode="auto">
              <a:xfrm flipV="1">
                <a:off x="5341939" y="3346450"/>
                <a:ext cx="0" cy="238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59" name="Line 1968"/>
              <p:cNvSpPr>
                <a:spLocks noChangeShapeType="1"/>
              </p:cNvSpPr>
              <p:nvPr/>
            </p:nvSpPr>
            <p:spPr bwMode="auto">
              <a:xfrm flipV="1">
                <a:off x="534193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60" name="Line 1969"/>
              <p:cNvSpPr>
                <a:spLocks noChangeShapeType="1"/>
              </p:cNvSpPr>
              <p:nvPr/>
            </p:nvSpPr>
            <p:spPr bwMode="auto">
              <a:xfrm flipV="1">
                <a:off x="53435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61" name="Line 1970"/>
              <p:cNvSpPr>
                <a:spLocks noChangeShapeType="1"/>
              </p:cNvSpPr>
              <p:nvPr/>
            </p:nvSpPr>
            <p:spPr bwMode="auto">
              <a:xfrm flipV="1">
                <a:off x="534511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62" name="Line 1971"/>
              <p:cNvSpPr>
                <a:spLocks noChangeShapeType="1"/>
              </p:cNvSpPr>
              <p:nvPr/>
            </p:nvSpPr>
            <p:spPr bwMode="auto">
              <a:xfrm flipV="1">
                <a:off x="53467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63" name="Line 1972"/>
              <p:cNvSpPr>
                <a:spLocks noChangeShapeType="1"/>
              </p:cNvSpPr>
              <p:nvPr/>
            </p:nvSpPr>
            <p:spPr bwMode="auto">
              <a:xfrm flipV="1">
                <a:off x="53498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64" name="Line 1973"/>
              <p:cNvSpPr>
                <a:spLocks noChangeShapeType="1"/>
              </p:cNvSpPr>
              <p:nvPr/>
            </p:nvSpPr>
            <p:spPr bwMode="auto">
              <a:xfrm flipV="1">
                <a:off x="535463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65" name="Line 1974"/>
              <p:cNvSpPr>
                <a:spLocks noChangeShapeType="1"/>
              </p:cNvSpPr>
              <p:nvPr/>
            </p:nvSpPr>
            <p:spPr bwMode="auto">
              <a:xfrm flipV="1">
                <a:off x="53578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66" name="Line 1975"/>
              <p:cNvSpPr>
                <a:spLocks noChangeShapeType="1"/>
              </p:cNvSpPr>
              <p:nvPr/>
            </p:nvSpPr>
            <p:spPr bwMode="auto">
              <a:xfrm flipV="1">
                <a:off x="53657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67" name="Line 1976"/>
              <p:cNvSpPr>
                <a:spLocks noChangeShapeType="1"/>
              </p:cNvSpPr>
              <p:nvPr/>
            </p:nvSpPr>
            <p:spPr bwMode="auto">
              <a:xfrm flipV="1">
                <a:off x="5365751" y="3292475"/>
                <a:ext cx="0" cy="777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68" name="Line 1977"/>
              <p:cNvSpPr>
                <a:spLocks noChangeShapeType="1"/>
              </p:cNvSpPr>
              <p:nvPr/>
            </p:nvSpPr>
            <p:spPr bwMode="auto">
              <a:xfrm flipV="1">
                <a:off x="5368926" y="3354388"/>
                <a:ext cx="0" cy="158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69" name="Line 1978"/>
              <p:cNvSpPr>
                <a:spLocks noChangeShapeType="1"/>
              </p:cNvSpPr>
              <p:nvPr/>
            </p:nvSpPr>
            <p:spPr bwMode="auto">
              <a:xfrm flipV="1">
                <a:off x="537051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70" name="Line 1979"/>
              <p:cNvSpPr>
                <a:spLocks noChangeShapeType="1"/>
              </p:cNvSpPr>
              <p:nvPr/>
            </p:nvSpPr>
            <p:spPr bwMode="auto">
              <a:xfrm flipV="1">
                <a:off x="53721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71" name="Line 1980"/>
              <p:cNvSpPr>
                <a:spLocks noChangeShapeType="1"/>
              </p:cNvSpPr>
              <p:nvPr/>
            </p:nvSpPr>
            <p:spPr bwMode="auto">
              <a:xfrm flipV="1">
                <a:off x="537368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72" name="Line 1981"/>
              <p:cNvSpPr>
                <a:spLocks noChangeShapeType="1"/>
              </p:cNvSpPr>
              <p:nvPr/>
            </p:nvSpPr>
            <p:spPr bwMode="auto">
              <a:xfrm flipV="1">
                <a:off x="53784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73" name="Line 1982"/>
              <p:cNvSpPr>
                <a:spLocks noChangeShapeType="1"/>
              </p:cNvSpPr>
              <p:nvPr/>
            </p:nvSpPr>
            <p:spPr bwMode="auto">
              <a:xfrm flipV="1">
                <a:off x="538003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74" name="Line 1983"/>
              <p:cNvSpPr>
                <a:spLocks noChangeShapeType="1"/>
              </p:cNvSpPr>
              <p:nvPr/>
            </p:nvSpPr>
            <p:spPr bwMode="auto">
              <a:xfrm flipV="1">
                <a:off x="53816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75" name="Line 1984"/>
              <p:cNvSpPr>
                <a:spLocks noChangeShapeType="1"/>
              </p:cNvSpPr>
              <p:nvPr/>
            </p:nvSpPr>
            <p:spPr bwMode="auto">
              <a:xfrm flipV="1">
                <a:off x="53832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76" name="Line 1985"/>
              <p:cNvSpPr>
                <a:spLocks noChangeShapeType="1"/>
              </p:cNvSpPr>
              <p:nvPr/>
            </p:nvSpPr>
            <p:spPr bwMode="auto">
              <a:xfrm flipV="1">
                <a:off x="53863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77" name="Line 1986"/>
              <p:cNvSpPr>
                <a:spLocks noChangeShapeType="1"/>
              </p:cNvSpPr>
              <p:nvPr/>
            </p:nvSpPr>
            <p:spPr bwMode="auto">
              <a:xfrm flipV="1">
                <a:off x="53911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78" name="Line 1987"/>
              <p:cNvSpPr>
                <a:spLocks noChangeShapeType="1"/>
              </p:cNvSpPr>
              <p:nvPr/>
            </p:nvSpPr>
            <p:spPr bwMode="auto">
              <a:xfrm flipV="1">
                <a:off x="53959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79" name="Line 1988"/>
              <p:cNvSpPr>
                <a:spLocks noChangeShapeType="1"/>
              </p:cNvSpPr>
              <p:nvPr/>
            </p:nvSpPr>
            <p:spPr bwMode="auto">
              <a:xfrm flipV="1">
                <a:off x="539750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80" name="Line 1989"/>
              <p:cNvSpPr>
                <a:spLocks noChangeShapeType="1"/>
              </p:cNvSpPr>
              <p:nvPr/>
            </p:nvSpPr>
            <p:spPr bwMode="auto">
              <a:xfrm flipV="1">
                <a:off x="53990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81" name="Line 1990"/>
              <p:cNvSpPr>
                <a:spLocks noChangeShapeType="1"/>
              </p:cNvSpPr>
              <p:nvPr/>
            </p:nvSpPr>
            <p:spPr bwMode="auto">
              <a:xfrm flipV="1">
                <a:off x="5402264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82" name="Line 1991"/>
              <p:cNvSpPr>
                <a:spLocks noChangeShapeType="1"/>
              </p:cNvSpPr>
              <p:nvPr/>
            </p:nvSpPr>
            <p:spPr bwMode="auto">
              <a:xfrm flipV="1">
                <a:off x="54117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83" name="Line 1992"/>
              <p:cNvSpPr>
                <a:spLocks noChangeShapeType="1"/>
              </p:cNvSpPr>
              <p:nvPr/>
            </p:nvSpPr>
            <p:spPr bwMode="auto">
              <a:xfrm flipV="1">
                <a:off x="541337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84" name="Line 1993"/>
              <p:cNvSpPr>
                <a:spLocks noChangeShapeType="1"/>
              </p:cNvSpPr>
              <p:nvPr/>
            </p:nvSpPr>
            <p:spPr bwMode="auto">
              <a:xfrm flipV="1">
                <a:off x="541496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85" name="Line 1994"/>
              <p:cNvSpPr>
                <a:spLocks noChangeShapeType="1"/>
              </p:cNvSpPr>
              <p:nvPr/>
            </p:nvSpPr>
            <p:spPr bwMode="auto">
              <a:xfrm flipV="1">
                <a:off x="5418139" y="3235325"/>
                <a:ext cx="0" cy="134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86" name="Line 1995"/>
              <p:cNvSpPr>
                <a:spLocks noChangeShapeType="1"/>
              </p:cNvSpPr>
              <p:nvPr/>
            </p:nvSpPr>
            <p:spPr bwMode="auto">
              <a:xfrm flipV="1">
                <a:off x="5421314" y="3354388"/>
                <a:ext cx="0" cy="158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87" name="Line 1996"/>
              <p:cNvSpPr>
                <a:spLocks noChangeShapeType="1"/>
              </p:cNvSpPr>
              <p:nvPr/>
            </p:nvSpPr>
            <p:spPr bwMode="auto">
              <a:xfrm flipV="1">
                <a:off x="5422901" y="3355975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88" name="Line 1997"/>
              <p:cNvSpPr>
                <a:spLocks noChangeShapeType="1"/>
              </p:cNvSpPr>
              <p:nvPr/>
            </p:nvSpPr>
            <p:spPr bwMode="auto">
              <a:xfrm flipV="1">
                <a:off x="5422901" y="3354388"/>
                <a:ext cx="0" cy="158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89" name="Line 1998"/>
              <p:cNvSpPr>
                <a:spLocks noChangeShapeType="1"/>
              </p:cNvSpPr>
              <p:nvPr/>
            </p:nvSpPr>
            <p:spPr bwMode="auto">
              <a:xfrm flipV="1">
                <a:off x="542448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90" name="Line 1999"/>
              <p:cNvSpPr>
                <a:spLocks noChangeShapeType="1"/>
              </p:cNvSpPr>
              <p:nvPr/>
            </p:nvSpPr>
            <p:spPr bwMode="auto">
              <a:xfrm flipV="1">
                <a:off x="54260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91" name="Line 2000"/>
              <p:cNvSpPr>
                <a:spLocks noChangeShapeType="1"/>
              </p:cNvSpPr>
              <p:nvPr/>
            </p:nvSpPr>
            <p:spPr bwMode="auto">
              <a:xfrm flipV="1">
                <a:off x="542766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92" name="Line 2001"/>
              <p:cNvSpPr>
                <a:spLocks noChangeShapeType="1"/>
              </p:cNvSpPr>
              <p:nvPr/>
            </p:nvSpPr>
            <p:spPr bwMode="auto">
              <a:xfrm flipV="1">
                <a:off x="54292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93" name="Line 2002"/>
              <p:cNvSpPr>
                <a:spLocks noChangeShapeType="1"/>
              </p:cNvSpPr>
              <p:nvPr/>
            </p:nvSpPr>
            <p:spPr bwMode="auto">
              <a:xfrm flipV="1">
                <a:off x="54292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94" name="Line 2003"/>
              <p:cNvSpPr>
                <a:spLocks noChangeShapeType="1"/>
              </p:cNvSpPr>
              <p:nvPr/>
            </p:nvSpPr>
            <p:spPr bwMode="auto">
              <a:xfrm flipV="1">
                <a:off x="543242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95" name="Line 2004"/>
              <p:cNvSpPr>
                <a:spLocks noChangeShapeType="1"/>
              </p:cNvSpPr>
              <p:nvPr/>
            </p:nvSpPr>
            <p:spPr bwMode="auto">
              <a:xfrm flipV="1">
                <a:off x="5435601" y="3355975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96" name="Line 2005"/>
              <p:cNvSpPr>
                <a:spLocks noChangeShapeType="1"/>
              </p:cNvSpPr>
              <p:nvPr/>
            </p:nvSpPr>
            <p:spPr bwMode="auto">
              <a:xfrm flipV="1">
                <a:off x="543718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97" name="Line 2006"/>
              <p:cNvSpPr>
                <a:spLocks noChangeShapeType="1"/>
              </p:cNvSpPr>
              <p:nvPr/>
            </p:nvSpPr>
            <p:spPr bwMode="auto">
              <a:xfrm flipV="1">
                <a:off x="544036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98" name="Line 2007"/>
              <p:cNvSpPr>
                <a:spLocks noChangeShapeType="1"/>
              </p:cNvSpPr>
              <p:nvPr/>
            </p:nvSpPr>
            <p:spPr bwMode="auto">
              <a:xfrm flipV="1">
                <a:off x="54419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99" name="Line 2008"/>
              <p:cNvSpPr>
                <a:spLocks noChangeShapeType="1"/>
              </p:cNvSpPr>
              <p:nvPr/>
            </p:nvSpPr>
            <p:spPr bwMode="auto">
              <a:xfrm flipV="1">
                <a:off x="5445126" y="3324225"/>
                <a:ext cx="0" cy="460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00" name="Line 2009"/>
              <p:cNvSpPr>
                <a:spLocks noChangeShapeType="1"/>
              </p:cNvSpPr>
              <p:nvPr/>
            </p:nvSpPr>
            <p:spPr bwMode="auto">
              <a:xfrm flipV="1">
                <a:off x="5453064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01" name="Line 2010"/>
              <p:cNvSpPr>
                <a:spLocks noChangeShapeType="1"/>
              </p:cNvSpPr>
              <p:nvPr/>
            </p:nvSpPr>
            <p:spPr bwMode="auto">
              <a:xfrm flipV="1">
                <a:off x="5453064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02" name="Line 2011"/>
              <p:cNvSpPr>
                <a:spLocks noChangeShapeType="1"/>
              </p:cNvSpPr>
              <p:nvPr/>
            </p:nvSpPr>
            <p:spPr bwMode="auto">
              <a:xfrm flipV="1">
                <a:off x="545465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03" name="Line 2012"/>
              <p:cNvSpPr>
                <a:spLocks noChangeShapeType="1"/>
              </p:cNvSpPr>
              <p:nvPr/>
            </p:nvSpPr>
            <p:spPr bwMode="auto">
              <a:xfrm flipV="1">
                <a:off x="54610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04" name="Line 2013"/>
              <p:cNvSpPr>
                <a:spLocks noChangeShapeType="1"/>
              </p:cNvSpPr>
              <p:nvPr/>
            </p:nvSpPr>
            <p:spPr bwMode="auto">
              <a:xfrm flipV="1">
                <a:off x="54641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05" name="Line 2015"/>
              <p:cNvSpPr>
                <a:spLocks noChangeShapeType="1"/>
              </p:cNvSpPr>
              <p:nvPr/>
            </p:nvSpPr>
            <p:spPr bwMode="auto">
              <a:xfrm flipV="1">
                <a:off x="546417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06" name="Line 2016"/>
              <p:cNvSpPr>
                <a:spLocks noChangeShapeType="1"/>
              </p:cNvSpPr>
              <p:nvPr/>
            </p:nvSpPr>
            <p:spPr bwMode="auto">
              <a:xfrm flipV="1">
                <a:off x="546735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07" name="Line 2017"/>
              <p:cNvSpPr>
                <a:spLocks noChangeShapeType="1"/>
              </p:cNvSpPr>
              <p:nvPr/>
            </p:nvSpPr>
            <p:spPr bwMode="auto">
              <a:xfrm flipV="1">
                <a:off x="54673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08" name="Line 2018"/>
              <p:cNvSpPr>
                <a:spLocks noChangeShapeType="1"/>
              </p:cNvSpPr>
              <p:nvPr/>
            </p:nvSpPr>
            <p:spPr bwMode="auto">
              <a:xfrm flipV="1">
                <a:off x="54689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09" name="Line 2019"/>
              <p:cNvSpPr>
                <a:spLocks noChangeShapeType="1"/>
              </p:cNvSpPr>
              <p:nvPr/>
            </p:nvSpPr>
            <p:spPr bwMode="auto">
              <a:xfrm flipV="1">
                <a:off x="547052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10" name="Line 2020"/>
              <p:cNvSpPr>
                <a:spLocks noChangeShapeType="1"/>
              </p:cNvSpPr>
              <p:nvPr/>
            </p:nvSpPr>
            <p:spPr bwMode="auto">
              <a:xfrm flipV="1">
                <a:off x="5473701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11" name="Line 2021"/>
              <p:cNvSpPr>
                <a:spLocks noChangeShapeType="1"/>
              </p:cNvSpPr>
              <p:nvPr/>
            </p:nvSpPr>
            <p:spPr bwMode="auto">
              <a:xfrm flipV="1">
                <a:off x="54737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12" name="Line 2022"/>
              <p:cNvSpPr>
                <a:spLocks noChangeShapeType="1"/>
              </p:cNvSpPr>
              <p:nvPr/>
            </p:nvSpPr>
            <p:spPr bwMode="auto">
              <a:xfrm flipV="1">
                <a:off x="547528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13" name="Line 2023"/>
              <p:cNvSpPr>
                <a:spLocks noChangeShapeType="1"/>
              </p:cNvSpPr>
              <p:nvPr/>
            </p:nvSpPr>
            <p:spPr bwMode="auto">
              <a:xfrm flipV="1">
                <a:off x="54768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14" name="Line 2024"/>
              <p:cNvSpPr>
                <a:spLocks noChangeShapeType="1"/>
              </p:cNvSpPr>
              <p:nvPr/>
            </p:nvSpPr>
            <p:spPr bwMode="auto">
              <a:xfrm flipV="1">
                <a:off x="547846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15" name="Line 2025"/>
              <p:cNvSpPr>
                <a:spLocks noChangeShapeType="1"/>
              </p:cNvSpPr>
              <p:nvPr/>
            </p:nvSpPr>
            <p:spPr bwMode="auto">
              <a:xfrm flipV="1">
                <a:off x="548005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16" name="Line 2026"/>
              <p:cNvSpPr>
                <a:spLocks noChangeShapeType="1"/>
              </p:cNvSpPr>
              <p:nvPr/>
            </p:nvSpPr>
            <p:spPr bwMode="auto">
              <a:xfrm flipV="1">
                <a:off x="548163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17" name="Line 2027"/>
              <p:cNvSpPr>
                <a:spLocks noChangeShapeType="1"/>
              </p:cNvSpPr>
              <p:nvPr/>
            </p:nvSpPr>
            <p:spPr bwMode="auto">
              <a:xfrm flipV="1">
                <a:off x="5483226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18" name="Line 2028"/>
              <p:cNvSpPr>
                <a:spLocks noChangeShapeType="1"/>
              </p:cNvSpPr>
              <p:nvPr/>
            </p:nvSpPr>
            <p:spPr bwMode="auto">
              <a:xfrm flipV="1">
                <a:off x="5484814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19" name="Line 2029"/>
              <p:cNvSpPr>
                <a:spLocks noChangeShapeType="1"/>
              </p:cNvSpPr>
              <p:nvPr/>
            </p:nvSpPr>
            <p:spPr bwMode="auto">
              <a:xfrm flipV="1">
                <a:off x="54864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20" name="Line 2030"/>
              <p:cNvSpPr>
                <a:spLocks noChangeShapeType="1"/>
              </p:cNvSpPr>
              <p:nvPr/>
            </p:nvSpPr>
            <p:spPr bwMode="auto">
              <a:xfrm flipV="1">
                <a:off x="549116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21" name="Line 2031"/>
              <p:cNvSpPr>
                <a:spLocks noChangeShapeType="1"/>
              </p:cNvSpPr>
              <p:nvPr/>
            </p:nvSpPr>
            <p:spPr bwMode="auto">
              <a:xfrm flipV="1">
                <a:off x="54927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22" name="Line 2032"/>
              <p:cNvSpPr>
                <a:spLocks noChangeShapeType="1"/>
              </p:cNvSpPr>
              <p:nvPr/>
            </p:nvSpPr>
            <p:spPr bwMode="auto">
              <a:xfrm flipV="1">
                <a:off x="54975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23" name="Line 2033"/>
              <p:cNvSpPr>
                <a:spLocks noChangeShapeType="1"/>
              </p:cNvSpPr>
              <p:nvPr/>
            </p:nvSpPr>
            <p:spPr bwMode="auto">
              <a:xfrm flipV="1">
                <a:off x="550068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24" name="Line 2034"/>
              <p:cNvSpPr>
                <a:spLocks noChangeShapeType="1"/>
              </p:cNvSpPr>
              <p:nvPr/>
            </p:nvSpPr>
            <p:spPr bwMode="auto">
              <a:xfrm flipV="1">
                <a:off x="550386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25" name="Line 2035"/>
              <p:cNvSpPr>
                <a:spLocks noChangeShapeType="1"/>
              </p:cNvSpPr>
              <p:nvPr/>
            </p:nvSpPr>
            <p:spPr bwMode="auto">
              <a:xfrm flipV="1">
                <a:off x="55054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26" name="Line 2036"/>
              <p:cNvSpPr>
                <a:spLocks noChangeShapeType="1"/>
              </p:cNvSpPr>
              <p:nvPr/>
            </p:nvSpPr>
            <p:spPr bwMode="auto">
              <a:xfrm flipV="1">
                <a:off x="55102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27" name="Line 2037"/>
              <p:cNvSpPr>
                <a:spLocks noChangeShapeType="1"/>
              </p:cNvSpPr>
              <p:nvPr/>
            </p:nvSpPr>
            <p:spPr bwMode="auto">
              <a:xfrm flipV="1">
                <a:off x="55165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28" name="Line 2038"/>
              <p:cNvSpPr>
                <a:spLocks noChangeShapeType="1"/>
              </p:cNvSpPr>
              <p:nvPr/>
            </p:nvSpPr>
            <p:spPr bwMode="auto">
              <a:xfrm flipV="1">
                <a:off x="552291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29" name="Line 2039"/>
              <p:cNvSpPr>
                <a:spLocks noChangeShapeType="1"/>
              </p:cNvSpPr>
              <p:nvPr/>
            </p:nvSpPr>
            <p:spPr bwMode="auto">
              <a:xfrm flipV="1">
                <a:off x="55245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30" name="Line 2040"/>
              <p:cNvSpPr>
                <a:spLocks noChangeShapeType="1"/>
              </p:cNvSpPr>
              <p:nvPr/>
            </p:nvSpPr>
            <p:spPr bwMode="auto">
              <a:xfrm flipV="1">
                <a:off x="553085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31" name="Line 2041"/>
              <p:cNvSpPr>
                <a:spLocks noChangeShapeType="1"/>
              </p:cNvSpPr>
              <p:nvPr/>
            </p:nvSpPr>
            <p:spPr bwMode="auto">
              <a:xfrm flipV="1">
                <a:off x="553243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32" name="Line 2042"/>
              <p:cNvSpPr>
                <a:spLocks noChangeShapeType="1"/>
              </p:cNvSpPr>
              <p:nvPr/>
            </p:nvSpPr>
            <p:spPr bwMode="auto">
              <a:xfrm flipV="1">
                <a:off x="55340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33" name="Line 2043"/>
              <p:cNvSpPr>
                <a:spLocks noChangeShapeType="1"/>
              </p:cNvSpPr>
              <p:nvPr/>
            </p:nvSpPr>
            <p:spPr bwMode="auto">
              <a:xfrm flipV="1">
                <a:off x="553720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34" name="Line 2044"/>
              <p:cNvSpPr>
                <a:spLocks noChangeShapeType="1"/>
              </p:cNvSpPr>
              <p:nvPr/>
            </p:nvSpPr>
            <p:spPr bwMode="auto">
              <a:xfrm flipV="1">
                <a:off x="55419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35" name="Line 2045"/>
              <p:cNvSpPr>
                <a:spLocks noChangeShapeType="1"/>
              </p:cNvSpPr>
              <p:nvPr/>
            </p:nvSpPr>
            <p:spPr bwMode="auto">
              <a:xfrm flipV="1">
                <a:off x="5546726" y="3344863"/>
                <a:ext cx="0" cy="254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36" name="Line 2046"/>
              <p:cNvSpPr>
                <a:spLocks noChangeShapeType="1"/>
              </p:cNvSpPr>
              <p:nvPr/>
            </p:nvSpPr>
            <p:spPr bwMode="auto">
              <a:xfrm flipV="1">
                <a:off x="5548314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37" name="Line 2047"/>
              <p:cNvSpPr>
                <a:spLocks noChangeShapeType="1"/>
              </p:cNvSpPr>
              <p:nvPr/>
            </p:nvSpPr>
            <p:spPr bwMode="auto">
              <a:xfrm flipV="1">
                <a:off x="55514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38" name="Line 2048"/>
              <p:cNvSpPr>
                <a:spLocks noChangeShapeType="1"/>
              </p:cNvSpPr>
              <p:nvPr/>
            </p:nvSpPr>
            <p:spPr bwMode="auto">
              <a:xfrm flipV="1">
                <a:off x="555466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39" name="Line 2049"/>
              <p:cNvSpPr>
                <a:spLocks noChangeShapeType="1"/>
              </p:cNvSpPr>
              <p:nvPr/>
            </p:nvSpPr>
            <p:spPr bwMode="auto">
              <a:xfrm flipV="1">
                <a:off x="55578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40" name="Line 2050"/>
              <p:cNvSpPr>
                <a:spLocks noChangeShapeType="1"/>
              </p:cNvSpPr>
              <p:nvPr/>
            </p:nvSpPr>
            <p:spPr bwMode="auto">
              <a:xfrm flipV="1">
                <a:off x="55626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41" name="Line 2051"/>
              <p:cNvSpPr>
                <a:spLocks noChangeShapeType="1"/>
              </p:cNvSpPr>
              <p:nvPr/>
            </p:nvSpPr>
            <p:spPr bwMode="auto">
              <a:xfrm flipV="1">
                <a:off x="556418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42" name="Line 2052"/>
              <p:cNvSpPr>
                <a:spLocks noChangeShapeType="1"/>
              </p:cNvSpPr>
              <p:nvPr/>
            </p:nvSpPr>
            <p:spPr bwMode="auto">
              <a:xfrm flipV="1">
                <a:off x="557212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43" name="Line 2053"/>
              <p:cNvSpPr>
                <a:spLocks noChangeShapeType="1"/>
              </p:cNvSpPr>
              <p:nvPr/>
            </p:nvSpPr>
            <p:spPr bwMode="auto">
              <a:xfrm flipV="1">
                <a:off x="5573714" y="3324225"/>
                <a:ext cx="0" cy="460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44" name="Line 2054"/>
              <p:cNvSpPr>
                <a:spLocks noChangeShapeType="1"/>
              </p:cNvSpPr>
              <p:nvPr/>
            </p:nvSpPr>
            <p:spPr bwMode="auto">
              <a:xfrm flipV="1">
                <a:off x="557688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45" name="Line 2055"/>
              <p:cNvSpPr>
                <a:spLocks noChangeShapeType="1"/>
              </p:cNvSpPr>
              <p:nvPr/>
            </p:nvSpPr>
            <p:spPr bwMode="auto">
              <a:xfrm flipV="1">
                <a:off x="55784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46" name="Line 2056"/>
              <p:cNvSpPr>
                <a:spLocks noChangeShapeType="1"/>
              </p:cNvSpPr>
              <p:nvPr/>
            </p:nvSpPr>
            <p:spPr bwMode="auto">
              <a:xfrm flipV="1">
                <a:off x="55816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47" name="Line 2057"/>
              <p:cNvSpPr>
                <a:spLocks noChangeShapeType="1"/>
              </p:cNvSpPr>
              <p:nvPr/>
            </p:nvSpPr>
            <p:spPr bwMode="auto">
              <a:xfrm flipV="1">
                <a:off x="558958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48" name="Line 2058"/>
              <p:cNvSpPr>
                <a:spLocks noChangeShapeType="1"/>
              </p:cNvSpPr>
              <p:nvPr/>
            </p:nvSpPr>
            <p:spPr bwMode="auto">
              <a:xfrm flipV="1">
                <a:off x="55927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49" name="Line 2059"/>
              <p:cNvSpPr>
                <a:spLocks noChangeShapeType="1"/>
              </p:cNvSpPr>
              <p:nvPr/>
            </p:nvSpPr>
            <p:spPr bwMode="auto">
              <a:xfrm flipV="1">
                <a:off x="559593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50" name="Line 2060"/>
              <p:cNvSpPr>
                <a:spLocks noChangeShapeType="1"/>
              </p:cNvSpPr>
              <p:nvPr/>
            </p:nvSpPr>
            <p:spPr bwMode="auto">
              <a:xfrm flipV="1">
                <a:off x="55975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51" name="Line 2061"/>
              <p:cNvSpPr>
                <a:spLocks noChangeShapeType="1"/>
              </p:cNvSpPr>
              <p:nvPr/>
            </p:nvSpPr>
            <p:spPr bwMode="auto">
              <a:xfrm flipV="1">
                <a:off x="56038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52" name="Line 2062"/>
              <p:cNvSpPr>
                <a:spLocks noChangeShapeType="1"/>
              </p:cNvSpPr>
              <p:nvPr/>
            </p:nvSpPr>
            <p:spPr bwMode="auto">
              <a:xfrm flipV="1">
                <a:off x="56102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53" name="Line 2063"/>
              <p:cNvSpPr>
                <a:spLocks noChangeShapeType="1"/>
              </p:cNvSpPr>
              <p:nvPr/>
            </p:nvSpPr>
            <p:spPr bwMode="auto">
              <a:xfrm flipV="1">
                <a:off x="56118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54" name="Line 2064"/>
              <p:cNvSpPr>
                <a:spLocks noChangeShapeType="1"/>
              </p:cNvSpPr>
              <p:nvPr/>
            </p:nvSpPr>
            <p:spPr bwMode="auto">
              <a:xfrm flipV="1">
                <a:off x="56118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55" name="Line 2065"/>
              <p:cNvSpPr>
                <a:spLocks noChangeShapeType="1"/>
              </p:cNvSpPr>
              <p:nvPr/>
            </p:nvSpPr>
            <p:spPr bwMode="auto">
              <a:xfrm flipV="1">
                <a:off x="5627689" y="3322638"/>
                <a:ext cx="0" cy="476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56" name="Line 2066"/>
              <p:cNvSpPr>
                <a:spLocks noChangeShapeType="1"/>
              </p:cNvSpPr>
              <p:nvPr/>
            </p:nvSpPr>
            <p:spPr bwMode="auto">
              <a:xfrm flipV="1">
                <a:off x="56308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57" name="Line 2067"/>
              <p:cNvSpPr>
                <a:spLocks noChangeShapeType="1"/>
              </p:cNvSpPr>
              <p:nvPr/>
            </p:nvSpPr>
            <p:spPr bwMode="auto">
              <a:xfrm flipV="1">
                <a:off x="56388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58" name="Line 2068"/>
              <p:cNvSpPr>
                <a:spLocks noChangeShapeType="1"/>
              </p:cNvSpPr>
              <p:nvPr/>
            </p:nvSpPr>
            <p:spPr bwMode="auto">
              <a:xfrm flipV="1">
                <a:off x="564038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59" name="Line 2069"/>
              <p:cNvSpPr>
                <a:spLocks noChangeShapeType="1"/>
              </p:cNvSpPr>
              <p:nvPr/>
            </p:nvSpPr>
            <p:spPr bwMode="auto">
              <a:xfrm flipV="1">
                <a:off x="564991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60" name="Line 2070"/>
              <p:cNvSpPr>
                <a:spLocks noChangeShapeType="1"/>
              </p:cNvSpPr>
              <p:nvPr/>
            </p:nvSpPr>
            <p:spPr bwMode="auto">
              <a:xfrm flipV="1">
                <a:off x="5651501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61" name="Line 2071"/>
              <p:cNvSpPr>
                <a:spLocks noChangeShapeType="1"/>
              </p:cNvSpPr>
              <p:nvPr/>
            </p:nvSpPr>
            <p:spPr bwMode="auto">
              <a:xfrm flipV="1">
                <a:off x="56546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62" name="Line 2072"/>
              <p:cNvSpPr>
                <a:spLocks noChangeShapeType="1"/>
              </p:cNvSpPr>
              <p:nvPr/>
            </p:nvSpPr>
            <p:spPr bwMode="auto">
              <a:xfrm flipV="1">
                <a:off x="56610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63" name="Line 2073"/>
              <p:cNvSpPr>
                <a:spLocks noChangeShapeType="1"/>
              </p:cNvSpPr>
              <p:nvPr/>
            </p:nvSpPr>
            <p:spPr bwMode="auto">
              <a:xfrm flipV="1">
                <a:off x="566578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64" name="Line 2074"/>
              <p:cNvSpPr>
                <a:spLocks noChangeShapeType="1"/>
              </p:cNvSpPr>
              <p:nvPr/>
            </p:nvSpPr>
            <p:spPr bwMode="auto">
              <a:xfrm flipV="1">
                <a:off x="566737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65" name="Line 2075"/>
              <p:cNvSpPr>
                <a:spLocks noChangeShapeType="1"/>
              </p:cNvSpPr>
              <p:nvPr/>
            </p:nvSpPr>
            <p:spPr bwMode="auto">
              <a:xfrm flipV="1">
                <a:off x="56689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66" name="Line 2076"/>
              <p:cNvSpPr>
                <a:spLocks noChangeShapeType="1"/>
              </p:cNvSpPr>
              <p:nvPr/>
            </p:nvSpPr>
            <p:spPr bwMode="auto">
              <a:xfrm flipV="1">
                <a:off x="56705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67" name="Line 2077"/>
              <p:cNvSpPr>
                <a:spLocks noChangeShapeType="1"/>
              </p:cNvSpPr>
              <p:nvPr/>
            </p:nvSpPr>
            <p:spPr bwMode="auto">
              <a:xfrm flipV="1">
                <a:off x="56753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68" name="Line 2078"/>
              <p:cNvSpPr>
                <a:spLocks noChangeShapeType="1"/>
              </p:cNvSpPr>
              <p:nvPr/>
            </p:nvSpPr>
            <p:spPr bwMode="auto">
              <a:xfrm flipV="1">
                <a:off x="567531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69" name="Line 2079"/>
              <p:cNvSpPr>
                <a:spLocks noChangeShapeType="1"/>
              </p:cNvSpPr>
              <p:nvPr/>
            </p:nvSpPr>
            <p:spPr bwMode="auto">
              <a:xfrm flipV="1">
                <a:off x="5678489" y="3308350"/>
                <a:ext cx="0" cy="619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70" name="Line 2080"/>
              <p:cNvSpPr>
                <a:spLocks noChangeShapeType="1"/>
              </p:cNvSpPr>
              <p:nvPr/>
            </p:nvSpPr>
            <p:spPr bwMode="auto">
              <a:xfrm flipV="1">
                <a:off x="568007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71" name="Line 2081"/>
              <p:cNvSpPr>
                <a:spLocks noChangeShapeType="1"/>
              </p:cNvSpPr>
              <p:nvPr/>
            </p:nvSpPr>
            <p:spPr bwMode="auto">
              <a:xfrm flipV="1">
                <a:off x="56800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72" name="Line 2082"/>
              <p:cNvSpPr>
                <a:spLocks noChangeShapeType="1"/>
              </p:cNvSpPr>
              <p:nvPr/>
            </p:nvSpPr>
            <p:spPr bwMode="auto">
              <a:xfrm flipV="1">
                <a:off x="5683251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73" name="Line 2083"/>
              <p:cNvSpPr>
                <a:spLocks noChangeShapeType="1"/>
              </p:cNvSpPr>
              <p:nvPr/>
            </p:nvSpPr>
            <p:spPr bwMode="auto">
              <a:xfrm flipV="1">
                <a:off x="56832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74" name="Line 2084"/>
              <p:cNvSpPr>
                <a:spLocks noChangeShapeType="1"/>
              </p:cNvSpPr>
              <p:nvPr/>
            </p:nvSpPr>
            <p:spPr bwMode="auto">
              <a:xfrm flipV="1">
                <a:off x="568483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75" name="Line 2085"/>
              <p:cNvSpPr>
                <a:spLocks noChangeShapeType="1"/>
              </p:cNvSpPr>
              <p:nvPr/>
            </p:nvSpPr>
            <p:spPr bwMode="auto">
              <a:xfrm flipV="1">
                <a:off x="56896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76" name="Line 2086"/>
              <p:cNvSpPr>
                <a:spLocks noChangeShapeType="1"/>
              </p:cNvSpPr>
              <p:nvPr/>
            </p:nvSpPr>
            <p:spPr bwMode="auto">
              <a:xfrm flipV="1">
                <a:off x="5691189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77" name="Line 2087"/>
              <p:cNvSpPr>
                <a:spLocks noChangeShapeType="1"/>
              </p:cNvSpPr>
              <p:nvPr/>
            </p:nvSpPr>
            <p:spPr bwMode="auto">
              <a:xfrm flipV="1">
                <a:off x="56959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78" name="Line 2088"/>
              <p:cNvSpPr>
                <a:spLocks noChangeShapeType="1"/>
              </p:cNvSpPr>
              <p:nvPr/>
            </p:nvSpPr>
            <p:spPr bwMode="auto">
              <a:xfrm flipV="1">
                <a:off x="56991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79" name="Line 2089"/>
              <p:cNvSpPr>
                <a:spLocks noChangeShapeType="1"/>
              </p:cNvSpPr>
              <p:nvPr/>
            </p:nvSpPr>
            <p:spPr bwMode="auto">
              <a:xfrm flipV="1">
                <a:off x="57038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80" name="Line 2090"/>
              <p:cNvSpPr>
                <a:spLocks noChangeShapeType="1"/>
              </p:cNvSpPr>
              <p:nvPr/>
            </p:nvSpPr>
            <p:spPr bwMode="auto">
              <a:xfrm flipV="1">
                <a:off x="57070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81" name="Line 2091"/>
              <p:cNvSpPr>
                <a:spLocks noChangeShapeType="1"/>
              </p:cNvSpPr>
              <p:nvPr/>
            </p:nvSpPr>
            <p:spPr bwMode="auto">
              <a:xfrm flipV="1">
                <a:off x="570865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82" name="Line 2092"/>
              <p:cNvSpPr>
                <a:spLocks noChangeShapeType="1"/>
              </p:cNvSpPr>
              <p:nvPr/>
            </p:nvSpPr>
            <p:spPr bwMode="auto">
              <a:xfrm flipV="1">
                <a:off x="5719764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83" name="Line 2093"/>
              <p:cNvSpPr>
                <a:spLocks noChangeShapeType="1"/>
              </p:cNvSpPr>
              <p:nvPr/>
            </p:nvSpPr>
            <p:spPr bwMode="auto">
              <a:xfrm flipV="1">
                <a:off x="572135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84" name="Line 2094"/>
              <p:cNvSpPr>
                <a:spLocks noChangeShapeType="1"/>
              </p:cNvSpPr>
              <p:nvPr/>
            </p:nvSpPr>
            <p:spPr bwMode="auto">
              <a:xfrm flipV="1">
                <a:off x="57245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85" name="Line 2095"/>
              <p:cNvSpPr>
                <a:spLocks noChangeShapeType="1"/>
              </p:cNvSpPr>
              <p:nvPr/>
            </p:nvSpPr>
            <p:spPr bwMode="auto">
              <a:xfrm flipV="1">
                <a:off x="5727701" y="3354388"/>
                <a:ext cx="0" cy="158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86" name="Line 2097"/>
              <p:cNvSpPr>
                <a:spLocks noChangeShapeType="1"/>
              </p:cNvSpPr>
              <p:nvPr/>
            </p:nvSpPr>
            <p:spPr bwMode="auto">
              <a:xfrm flipV="1">
                <a:off x="5732464" y="3259138"/>
                <a:ext cx="0" cy="1111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87" name="Line 2098"/>
              <p:cNvSpPr>
                <a:spLocks noChangeShapeType="1"/>
              </p:cNvSpPr>
              <p:nvPr/>
            </p:nvSpPr>
            <p:spPr bwMode="auto">
              <a:xfrm flipV="1">
                <a:off x="5734051" y="3351213"/>
                <a:ext cx="0" cy="190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88" name="Line 2099"/>
              <p:cNvSpPr>
                <a:spLocks noChangeShapeType="1"/>
              </p:cNvSpPr>
              <p:nvPr/>
            </p:nvSpPr>
            <p:spPr bwMode="auto">
              <a:xfrm flipV="1">
                <a:off x="5735639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89" name="Line 2100"/>
              <p:cNvSpPr>
                <a:spLocks noChangeShapeType="1"/>
              </p:cNvSpPr>
              <p:nvPr/>
            </p:nvSpPr>
            <p:spPr bwMode="auto">
              <a:xfrm flipV="1">
                <a:off x="573722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90" name="Line 2101"/>
              <p:cNvSpPr>
                <a:spLocks noChangeShapeType="1"/>
              </p:cNvSpPr>
              <p:nvPr/>
            </p:nvSpPr>
            <p:spPr bwMode="auto">
              <a:xfrm flipV="1">
                <a:off x="57388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91" name="Line 2102"/>
              <p:cNvSpPr>
                <a:spLocks noChangeShapeType="1"/>
              </p:cNvSpPr>
              <p:nvPr/>
            </p:nvSpPr>
            <p:spPr bwMode="auto">
              <a:xfrm flipV="1">
                <a:off x="57404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92" name="Line 2103"/>
              <p:cNvSpPr>
                <a:spLocks noChangeShapeType="1"/>
              </p:cNvSpPr>
              <p:nvPr/>
            </p:nvSpPr>
            <p:spPr bwMode="auto">
              <a:xfrm flipV="1">
                <a:off x="57419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93" name="Line 2104"/>
              <p:cNvSpPr>
                <a:spLocks noChangeShapeType="1"/>
              </p:cNvSpPr>
              <p:nvPr/>
            </p:nvSpPr>
            <p:spPr bwMode="auto">
              <a:xfrm flipV="1">
                <a:off x="57435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94" name="Line 2105"/>
              <p:cNvSpPr>
                <a:spLocks noChangeShapeType="1"/>
              </p:cNvSpPr>
              <p:nvPr/>
            </p:nvSpPr>
            <p:spPr bwMode="auto">
              <a:xfrm flipV="1">
                <a:off x="57451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95" name="Line 2106"/>
              <p:cNvSpPr>
                <a:spLocks noChangeShapeType="1"/>
              </p:cNvSpPr>
              <p:nvPr/>
            </p:nvSpPr>
            <p:spPr bwMode="auto">
              <a:xfrm flipV="1">
                <a:off x="57499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96" name="Line 2107"/>
              <p:cNvSpPr>
                <a:spLocks noChangeShapeType="1"/>
              </p:cNvSpPr>
              <p:nvPr/>
            </p:nvSpPr>
            <p:spPr bwMode="auto">
              <a:xfrm flipV="1">
                <a:off x="57515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97" name="Line 2108"/>
              <p:cNvSpPr>
                <a:spLocks noChangeShapeType="1"/>
              </p:cNvSpPr>
              <p:nvPr/>
            </p:nvSpPr>
            <p:spPr bwMode="auto">
              <a:xfrm flipV="1">
                <a:off x="5753101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98" name="Line 2109"/>
              <p:cNvSpPr>
                <a:spLocks noChangeShapeType="1"/>
              </p:cNvSpPr>
              <p:nvPr/>
            </p:nvSpPr>
            <p:spPr bwMode="auto">
              <a:xfrm flipV="1">
                <a:off x="5756276" y="3352800"/>
                <a:ext cx="0" cy="17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99" name="Line 2110"/>
              <p:cNvSpPr>
                <a:spLocks noChangeShapeType="1"/>
              </p:cNvSpPr>
              <p:nvPr/>
            </p:nvSpPr>
            <p:spPr bwMode="auto">
              <a:xfrm flipV="1">
                <a:off x="5756276" y="3351213"/>
                <a:ext cx="0" cy="190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00" name="Line 2111"/>
              <p:cNvSpPr>
                <a:spLocks noChangeShapeType="1"/>
              </p:cNvSpPr>
              <p:nvPr/>
            </p:nvSpPr>
            <p:spPr bwMode="auto">
              <a:xfrm flipV="1">
                <a:off x="57594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01" name="Line 2112"/>
              <p:cNvSpPr>
                <a:spLocks noChangeShapeType="1"/>
              </p:cNvSpPr>
              <p:nvPr/>
            </p:nvSpPr>
            <p:spPr bwMode="auto">
              <a:xfrm flipV="1">
                <a:off x="57626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02" name="Line 2113"/>
              <p:cNvSpPr>
                <a:spLocks noChangeShapeType="1"/>
              </p:cNvSpPr>
              <p:nvPr/>
            </p:nvSpPr>
            <p:spPr bwMode="auto">
              <a:xfrm flipV="1">
                <a:off x="576421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03" name="Line 2114"/>
              <p:cNvSpPr>
                <a:spLocks noChangeShapeType="1"/>
              </p:cNvSpPr>
              <p:nvPr/>
            </p:nvSpPr>
            <p:spPr bwMode="auto">
              <a:xfrm flipV="1">
                <a:off x="57658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04" name="Line 2115"/>
              <p:cNvSpPr>
                <a:spLocks noChangeShapeType="1"/>
              </p:cNvSpPr>
              <p:nvPr/>
            </p:nvSpPr>
            <p:spPr bwMode="auto">
              <a:xfrm flipV="1">
                <a:off x="576738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05" name="Line 2116"/>
              <p:cNvSpPr>
                <a:spLocks noChangeShapeType="1"/>
              </p:cNvSpPr>
              <p:nvPr/>
            </p:nvSpPr>
            <p:spPr bwMode="auto">
              <a:xfrm flipV="1">
                <a:off x="577056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06" name="Line 2117"/>
              <p:cNvSpPr>
                <a:spLocks noChangeShapeType="1"/>
              </p:cNvSpPr>
              <p:nvPr/>
            </p:nvSpPr>
            <p:spPr bwMode="auto">
              <a:xfrm flipV="1">
                <a:off x="577215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07" name="Line 2118"/>
              <p:cNvSpPr>
                <a:spLocks noChangeShapeType="1"/>
              </p:cNvSpPr>
              <p:nvPr/>
            </p:nvSpPr>
            <p:spPr bwMode="auto">
              <a:xfrm flipV="1">
                <a:off x="577373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08" name="Line 2119"/>
              <p:cNvSpPr>
                <a:spLocks noChangeShapeType="1"/>
              </p:cNvSpPr>
              <p:nvPr/>
            </p:nvSpPr>
            <p:spPr bwMode="auto">
              <a:xfrm flipV="1">
                <a:off x="57769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09" name="Line 2120"/>
              <p:cNvSpPr>
                <a:spLocks noChangeShapeType="1"/>
              </p:cNvSpPr>
              <p:nvPr/>
            </p:nvSpPr>
            <p:spPr bwMode="auto">
              <a:xfrm flipV="1">
                <a:off x="57800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10" name="Line 2121"/>
              <p:cNvSpPr>
                <a:spLocks noChangeShapeType="1"/>
              </p:cNvSpPr>
              <p:nvPr/>
            </p:nvSpPr>
            <p:spPr bwMode="auto">
              <a:xfrm flipV="1">
                <a:off x="57880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11" name="Line 2122"/>
              <p:cNvSpPr>
                <a:spLocks noChangeShapeType="1"/>
              </p:cNvSpPr>
              <p:nvPr/>
            </p:nvSpPr>
            <p:spPr bwMode="auto">
              <a:xfrm flipV="1">
                <a:off x="57880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12" name="Line 2123"/>
              <p:cNvSpPr>
                <a:spLocks noChangeShapeType="1"/>
              </p:cNvSpPr>
              <p:nvPr/>
            </p:nvSpPr>
            <p:spPr bwMode="auto">
              <a:xfrm flipV="1">
                <a:off x="57959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13" name="Line 2124"/>
              <p:cNvSpPr>
                <a:spLocks noChangeShapeType="1"/>
              </p:cNvSpPr>
              <p:nvPr/>
            </p:nvSpPr>
            <p:spPr bwMode="auto">
              <a:xfrm flipV="1">
                <a:off x="57975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14" name="Line 2125"/>
              <p:cNvSpPr>
                <a:spLocks noChangeShapeType="1"/>
              </p:cNvSpPr>
              <p:nvPr/>
            </p:nvSpPr>
            <p:spPr bwMode="auto">
              <a:xfrm flipV="1">
                <a:off x="58007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15" name="Line 2126"/>
              <p:cNvSpPr>
                <a:spLocks noChangeShapeType="1"/>
              </p:cNvSpPr>
              <p:nvPr/>
            </p:nvSpPr>
            <p:spPr bwMode="auto">
              <a:xfrm flipV="1">
                <a:off x="58054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16" name="Line 2127"/>
              <p:cNvSpPr>
                <a:spLocks noChangeShapeType="1"/>
              </p:cNvSpPr>
              <p:nvPr/>
            </p:nvSpPr>
            <p:spPr bwMode="auto">
              <a:xfrm flipV="1">
                <a:off x="580866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17" name="Line 2128"/>
              <p:cNvSpPr>
                <a:spLocks noChangeShapeType="1"/>
              </p:cNvSpPr>
              <p:nvPr/>
            </p:nvSpPr>
            <p:spPr bwMode="auto">
              <a:xfrm flipV="1">
                <a:off x="58118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18" name="Line 2129"/>
              <p:cNvSpPr>
                <a:spLocks noChangeShapeType="1"/>
              </p:cNvSpPr>
              <p:nvPr/>
            </p:nvSpPr>
            <p:spPr bwMode="auto">
              <a:xfrm flipV="1">
                <a:off x="58150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19" name="Line 2130"/>
              <p:cNvSpPr>
                <a:spLocks noChangeShapeType="1"/>
              </p:cNvSpPr>
              <p:nvPr/>
            </p:nvSpPr>
            <p:spPr bwMode="auto">
              <a:xfrm flipV="1">
                <a:off x="58166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20" name="Line 2131"/>
              <p:cNvSpPr>
                <a:spLocks noChangeShapeType="1"/>
              </p:cNvSpPr>
              <p:nvPr/>
            </p:nvSpPr>
            <p:spPr bwMode="auto">
              <a:xfrm flipV="1">
                <a:off x="58181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21" name="Line 2132"/>
              <p:cNvSpPr>
                <a:spLocks noChangeShapeType="1"/>
              </p:cNvSpPr>
              <p:nvPr/>
            </p:nvSpPr>
            <p:spPr bwMode="auto">
              <a:xfrm flipV="1">
                <a:off x="58197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22" name="Line 2133"/>
              <p:cNvSpPr>
                <a:spLocks noChangeShapeType="1"/>
              </p:cNvSpPr>
              <p:nvPr/>
            </p:nvSpPr>
            <p:spPr bwMode="auto">
              <a:xfrm flipV="1">
                <a:off x="5821364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23" name="Line 2134"/>
              <p:cNvSpPr>
                <a:spLocks noChangeShapeType="1"/>
              </p:cNvSpPr>
              <p:nvPr/>
            </p:nvSpPr>
            <p:spPr bwMode="auto">
              <a:xfrm flipV="1">
                <a:off x="582453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24" name="Line 2135"/>
              <p:cNvSpPr>
                <a:spLocks noChangeShapeType="1"/>
              </p:cNvSpPr>
              <p:nvPr/>
            </p:nvSpPr>
            <p:spPr bwMode="auto">
              <a:xfrm flipV="1">
                <a:off x="582771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25" name="Line 2136"/>
              <p:cNvSpPr>
                <a:spLocks noChangeShapeType="1"/>
              </p:cNvSpPr>
              <p:nvPr/>
            </p:nvSpPr>
            <p:spPr bwMode="auto">
              <a:xfrm flipV="1">
                <a:off x="583088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26" name="Line 2137"/>
              <p:cNvSpPr>
                <a:spLocks noChangeShapeType="1"/>
              </p:cNvSpPr>
              <p:nvPr/>
            </p:nvSpPr>
            <p:spPr bwMode="auto">
              <a:xfrm flipV="1">
                <a:off x="583088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27" name="Line 2138"/>
              <p:cNvSpPr>
                <a:spLocks noChangeShapeType="1"/>
              </p:cNvSpPr>
              <p:nvPr/>
            </p:nvSpPr>
            <p:spPr bwMode="auto">
              <a:xfrm flipV="1">
                <a:off x="5834064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28" name="Line 2139"/>
              <p:cNvSpPr>
                <a:spLocks noChangeShapeType="1"/>
              </p:cNvSpPr>
              <p:nvPr/>
            </p:nvSpPr>
            <p:spPr bwMode="auto">
              <a:xfrm flipV="1">
                <a:off x="583723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29" name="Line 2140"/>
              <p:cNvSpPr>
                <a:spLocks noChangeShapeType="1"/>
              </p:cNvSpPr>
              <p:nvPr/>
            </p:nvSpPr>
            <p:spPr bwMode="auto">
              <a:xfrm flipV="1">
                <a:off x="58388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30" name="Line 2141"/>
              <p:cNvSpPr>
                <a:spLocks noChangeShapeType="1"/>
              </p:cNvSpPr>
              <p:nvPr/>
            </p:nvSpPr>
            <p:spPr bwMode="auto">
              <a:xfrm flipV="1">
                <a:off x="5840414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31" name="Line 2142"/>
              <p:cNvSpPr>
                <a:spLocks noChangeShapeType="1"/>
              </p:cNvSpPr>
              <p:nvPr/>
            </p:nvSpPr>
            <p:spPr bwMode="auto">
              <a:xfrm flipV="1">
                <a:off x="58420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32" name="Line 2143"/>
              <p:cNvSpPr>
                <a:spLocks noChangeShapeType="1"/>
              </p:cNvSpPr>
              <p:nvPr/>
            </p:nvSpPr>
            <p:spPr bwMode="auto">
              <a:xfrm flipV="1">
                <a:off x="584358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33" name="Line 2144"/>
              <p:cNvSpPr>
                <a:spLocks noChangeShapeType="1"/>
              </p:cNvSpPr>
              <p:nvPr/>
            </p:nvSpPr>
            <p:spPr bwMode="auto">
              <a:xfrm flipV="1">
                <a:off x="5846764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34" name="Line 2145"/>
              <p:cNvSpPr>
                <a:spLocks noChangeShapeType="1"/>
              </p:cNvSpPr>
              <p:nvPr/>
            </p:nvSpPr>
            <p:spPr bwMode="auto">
              <a:xfrm flipV="1">
                <a:off x="5846764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35" name="Line 2146"/>
              <p:cNvSpPr>
                <a:spLocks noChangeShapeType="1"/>
              </p:cNvSpPr>
              <p:nvPr/>
            </p:nvSpPr>
            <p:spPr bwMode="auto">
              <a:xfrm flipV="1">
                <a:off x="58483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36" name="Line 2147"/>
              <p:cNvSpPr>
                <a:spLocks noChangeShapeType="1"/>
              </p:cNvSpPr>
              <p:nvPr/>
            </p:nvSpPr>
            <p:spPr bwMode="auto">
              <a:xfrm flipV="1">
                <a:off x="584993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37" name="Line 2148"/>
              <p:cNvSpPr>
                <a:spLocks noChangeShapeType="1"/>
              </p:cNvSpPr>
              <p:nvPr/>
            </p:nvSpPr>
            <p:spPr bwMode="auto">
              <a:xfrm flipV="1">
                <a:off x="5854701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38" name="Line 2149"/>
              <p:cNvSpPr>
                <a:spLocks noChangeShapeType="1"/>
              </p:cNvSpPr>
              <p:nvPr/>
            </p:nvSpPr>
            <p:spPr bwMode="auto">
              <a:xfrm flipV="1">
                <a:off x="585628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39" name="Line 2150"/>
              <p:cNvSpPr>
                <a:spLocks noChangeShapeType="1"/>
              </p:cNvSpPr>
              <p:nvPr/>
            </p:nvSpPr>
            <p:spPr bwMode="auto">
              <a:xfrm flipV="1">
                <a:off x="585787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40" name="Line 2151"/>
              <p:cNvSpPr>
                <a:spLocks noChangeShapeType="1"/>
              </p:cNvSpPr>
              <p:nvPr/>
            </p:nvSpPr>
            <p:spPr bwMode="auto">
              <a:xfrm flipV="1">
                <a:off x="58594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41" name="Line 2152"/>
              <p:cNvSpPr>
                <a:spLocks noChangeShapeType="1"/>
              </p:cNvSpPr>
              <p:nvPr/>
            </p:nvSpPr>
            <p:spPr bwMode="auto">
              <a:xfrm flipV="1">
                <a:off x="58610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42" name="Line 2153"/>
              <p:cNvSpPr>
                <a:spLocks noChangeShapeType="1"/>
              </p:cNvSpPr>
              <p:nvPr/>
            </p:nvSpPr>
            <p:spPr bwMode="auto">
              <a:xfrm flipV="1">
                <a:off x="58642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43" name="Line 2154"/>
              <p:cNvSpPr>
                <a:spLocks noChangeShapeType="1"/>
              </p:cNvSpPr>
              <p:nvPr/>
            </p:nvSpPr>
            <p:spPr bwMode="auto">
              <a:xfrm flipV="1">
                <a:off x="586581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44" name="Line 2155"/>
              <p:cNvSpPr>
                <a:spLocks noChangeShapeType="1"/>
              </p:cNvSpPr>
              <p:nvPr/>
            </p:nvSpPr>
            <p:spPr bwMode="auto">
              <a:xfrm flipV="1">
                <a:off x="58674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45" name="Line 2156"/>
              <p:cNvSpPr>
                <a:spLocks noChangeShapeType="1"/>
              </p:cNvSpPr>
              <p:nvPr/>
            </p:nvSpPr>
            <p:spPr bwMode="auto">
              <a:xfrm flipV="1">
                <a:off x="58689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46" name="Line 2157"/>
              <p:cNvSpPr>
                <a:spLocks noChangeShapeType="1"/>
              </p:cNvSpPr>
              <p:nvPr/>
            </p:nvSpPr>
            <p:spPr bwMode="auto">
              <a:xfrm flipV="1">
                <a:off x="58705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47" name="Line 2158"/>
              <p:cNvSpPr>
                <a:spLocks noChangeShapeType="1"/>
              </p:cNvSpPr>
              <p:nvPr/>
            </p:nvSpPr>
            <p:spPr bwMode="auto">
              <a:xfrm flipV="1">
                <a:off x="58832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48" name="Line 2159"/>
              <p:cNvSpPr>
                <a:spLocks noChangeShapeType="1"/>
              </p:cNvSpPr>
              <p:nvPr/>
            </p:nvSpPr>
            <p:spPr bwMode="auto">
              <a:xfrm flipV="1">
                <a:off x="58848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49" name="Line 2160"/>
              <p:cNvSpPr>
                <a:spLocks noChangeShapeType="1"/>
              </p:cNvSpPr>
              <p:nvPr/>
            </p:nvSpPr>
            <p:spPr bwMode="auto">
              <a:xfrm flipV="1">
                <a:off x="58896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50" name="Line 2161"/>
              <p:cNvSpPr>
                <a:spLocks noChangeShapeType="1"/>
              </p:cNvSpPr>
              <p:nvPr/>
            </p:nvSpPr>
            <p:spPr bwMode="auto">
              <a:xfrm flipV="1">
                <a:off x="58959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51" name="Line 2162"/>
              <p:cNvSpPr>
                <a:spLocks noChangeShapeType="1"/>
              </p:cNvSpPr>
              <p:nvPr/>
            </p:nvSpPr>
            <p:spPr bwMode="auto">
              <a:xfrm flipV="1">
                <a:off x="58959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52" name="Line 2163"/>
              <p:cNvSpPr>
                <a:spLocks noChangeShapeType="1"/>
              </p:cNvSpPr>
              <p:nvPr/>
            </p:nvSpPr>
            <p:spPr bwMode="auto">
              <a:xfrm flipV="1">
                <a:off x="59039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53" name="Line 2164"/>
              <p:cNvSpPr>
                <a:spLocks noChangeShapeType="1"/>
              </p:cNvSpPr>
              <p:nvPr/>
            </p:nvSpPr>
            <p:spPr bwMode="auto">
              <a:xfrm flipV="1">
                <a:off x="590708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54" name="Line 2165"/>
              <p:cNvSpPr>
                <a:spLocks noChangeShapeType="1"/>
              </p:cNvSpPr>
              <p:nvPr/>
            </p:nvSpPr>
            <p:spPr bwMode="auto">
              <a:xfrm flipV="1">
                <a:off x="590708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55" name="Line 2166"/>
              <p:cNvSpPr>
                <a:spLocks noChangeShapeType="1"/>
              </p:cNvSpPr>
              <p:nvPr/>
            </p:nvSpPr>
            <p:spPr bwMode="auto">
              <a:xfrm flipV="1">
                <a:off x="59086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56" name="Line 2167"/>
              <p:cNvSpPr>
                <a:spLocks noChangeShapeType="1"/>
              </p:cNvSpPr>
              <p:nvPr/>
            </p:nvSpPr>
            <p:spPr bwMode="auto">
              <a:xfrm flipV="1">
                <a:off x="5910264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57" name="Line 2168"/>
              <p:cNvSpPr>
                <a:spLocks noChangeShapeType="1"/>
              </p:cNvSpPr>
              <p:nvPr/>
            </p:nvSpPr>
            <p:spPr bwMode="auto">
              <a:xfrm flipV="1">
                <a:off x="591343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58" name="Line 2169"/>
              <p:cNvSpPr>
                <a:spLocks noChangeShapeType="1"/>
              </p:cNvSpPr>
              <p:nvPr/>
            </p:nvSpPr>
            <p:spPr bwMode="auto">
              <a:xfrm flipV="1">
                <a:off x="59182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59" name="Line 2170"/>
              <p:cNvSpPr>
                <a:spLocks noChangeShapeType="1"/>
              </p:cNvSpPr>
              <p:nvPr/>
            </p:nvSpPr>
            <p:spPr bwMode="auto">
              <a:xfrm flipV="1">
                <a:off x="59213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60" name="Line 2171"/>
              <p:cNvSpPr>
                <a:spLocks noChangeShapeType="1"/>
              </p:cNvSpPr>
              <p:nvPr/>
            </p:nvSpPr>
            <p:spPr bwMode="auto">
              <a:xfrm flipV="1">
                <a:off x="59245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61" name="Line 2172"/>
              <p:cNvSpPr>
                <a:spLocks noChangeShapeType="1"/>
              </p:cNvSpPr>
              <p:nvPr/>
            </p:nvSpPr>
            <p:spPr bwMode="auto">
              <a:xfrm flipV="1">
                <a:off x="59261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62" name="Line 2173"/>
              <p:cNvSpPr>
                <a:spLocks noChangeShapeType="1"/>
              </p:cNvSpPr>
              <p:nvPr/>
            </p:nvSpPr>
            <p:spPr bwMode="auto">
              <a:xfrm flipV="1">
                <a:off x="59261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63" name="Line 2174"/>
              <p:cNvSpPr>
                <a:spLocks noChangeShapeType="1"/>
              </p:cNvSpPr>
              <p:nvPr/>
            </p:nvSpPr>
            <p:spPr bwMode="auto">
              <a:xfrm flipV="1">
                <a:off x="59293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64" name="Line 2175"/>
              <p:cNvSpPr>
                <a:spLocks noChangeShapeType="1"/>
              </p:cNvSpPr>
              <p:nvPr/>
            </p:nvSpPr>
            <p:spPr bwMode="auto">
              <a:xfrm flipV="1">
                <a:off x="59309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65" name="Line 2176"/>
              <p:cNvSpPr>
                <a:spLocks noChangeShapeType="1"/>
              </p:cNvSpPr>
              <p:nvPr/>
            </p:nvSpPr>
            <p:spPr bwMode="auto">
              <a:xfrm flipV="1">
                <a:off x="5942014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66" name="Line 2177"/>
              <p:cNvSpPr>
                <a:spLocks noChangeShapeType="1"/>
              </p:cNvSpPr>
              <p:nvPr/>
            </p:nvSpPr>
            <p:spPr bwMode="auto">
              <a:xfrm flipV="1">
                <a:off x="59436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67" name="Line 2178"/>
              <p:cNvSpPr>
                <a:spLocks noChangeShapeType="1"/>
              </p:cNvSpPr>
              <p:nvPr/>
            </p:nvSpPr>
            <p:spPr bwMode="auto">
              <a:xfrm flipV="1">
                <a:off x="59483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68" name="Line 2179"/>
              <p:cNvSpPr>
                <a:spLocks noChangeShapeType="1"/>
              </p:cNvSpPr>
              <p:nvPr/>
            </p:nvSpPr>
            <p:spPr bwMode="auto">
              <a:xfrm flipV="1">
                <a:off x="5951539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69" name="Line 2180"/>
              <p:cNvSpPr>
                <a:spLocks noChangeShapeType="1"/>
              </p:cNvSpPr>
              <p:nvPr/>
            </p:nvSpPr>
            <p:spPr bwMode="auto">
              <a:xfrm flipV="1">
                <a:off x="595630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70" name="Line 2181"/>
              <p:cNvSpPr>
                <a:spLocks noChangeShapeType="1"/>
              </p:cNvSpPr>
              <p:nvPr/>
            </p:nvSpPr>
            <p:spPr bwMode="auto">
              <a:xfrm flipV="1">
                <a:off x="59594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71" name="Line 2182"/>
              <p:cNvSpPr>
                <a:spLocks noChangeShapeType="1"/>
              </p:cNvSpPr>
              <p:nvPr/>
            </p:nvSpPr>
            <p:spPr bwMode="auto">
              <a:xfrm flipV="1">
                <a:off x="59626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72" name="Line 2183"/>
              <p:cNvSpPr>
                <a:spLocks noChangeShapeType="1"/>
              </p:cNvSpPr>
              <p:nvPr/>
            </p:nvSpPr>
            <p:spPr bwMode="auto">
              <a:xfrm flipV="1">
                <a:off x="596582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73" name="Line 2184"/>
              <p:cNvSpPr>
                <a:spLocks noChangeShapeType="1"/>
              </p:cNvSpPr>
              <p:nvPr/>
            </p:nvSpPr>
            <p:spPr bwMode="auto">
              <a:xfrm flipV="1">
                <a:off x="596741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74" name="Line 2185"/>
              <p:cNvSpPr>
                <a:spLocks noChangeShapeType="1"/>
              </p:cNvSpPr>
              <p:nvPr/>
            </p:nvSpPr>
            <p:spPr bwMode="auto">
              <a:xfrm flipV="1">
                <a:off x="596900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75" name="Line 2186"/>
              <p:cNvSpPr>
                <a:spLocks noChangeShapeType="1"/>
              </p:cNvSpPr>
              <p:nvPr/>
            </p:nvSpPr>
            <p:spPr bwMode="auto">
              <a:xfrm flipV="1">
                <a:off x="59721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76" name="Line 2187"/>
              <p:cNvSpPr>
                <a:spLocks noChangeShapeType="1"/>
              </p:cNvSpPr>
              <p:nvPr/>
            </p:nvSpPr>
            <p:spPr bwMode="auto">
              <a:xfrm flipV="1">
                <a:off x="59753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77" name="Line 2188"/>
              <p:cNvSpPr>
                <a:spLocks noChangeShapeType="1"/>
              </p:cNvSpPr>
              <p:nvPr/>
            </p:nvSpPr>
            <p:spPr bwMode="auto">
              <a:xfrm flipV="1">
                <a:off x="59769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78" name="Line 2189"/>
              <p:cNvSpPr>
                <a:spLocks noChangeShapeType="1"/>
              </p:cNvSpPr>
              <p:nvPr/>
            </p:nvSpPr>
            <p:spPr bwMode="auto">
              <a:xfrm flipV="1">
                <a:off x="598328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79" name="Line 2190"/>
              <p:cNvSpPr>
                <a:spLocks noChangeShapeType="1"/>
              </p:cNvSpPr>
              <p:nvPr/>
            </p:nvSpPr>
            <p:spPr bwMode="auto">
              <a:xfrm flipV="1">
                <a:off x="59864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80" name="Line 2191"/>
              <p:cNvSpPr>
                <a:spLocks noChangeShapeType="1"/>
              </p:cNvSpPr>
              <p:nvPr/>
            </p:nvSpPr>
            <p:spPr bwMode="auto">
              <a:xfrm flipV="1">
                <a:off x="59896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81" name="Line 2192"/>
              <p:cNvSpPr>
                <a:spLocks noChangeShapeType="1"/>
              </p:cNvSpPr>
              <p:nvPr/>
            </p:nvSpPr>
            <p:spPr bwMode="auto">
              <a:xfrm flipV="1">
                <a:off x="59912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82" name="Line 2193"/>
              <p:cNvSpPr>
                <a:spLocks noChangeShapeType="1"/>
              </p:cNvSpPr>
              <p:nvPr/>
            </p:nvSpPr>
            <p:spPr bwMode="auto">
              <a:xfrm flipV="1">
                <a:off x="599598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83" name="Line 2194"/>
              <p:cNvSpPr>
                <a:spLocks noChangeShapeType="1"/>
              </p:cNvSpPr>
              <p:nvPr/>
            </p:nvSpPr>
            <p:spPr bwMode="auto">
              <a:xfrm flipV="1">
                <a:off x="60039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84" name="Line 2195"/>
              <p:cNvSpPr>
                <a:spLocks noChangeShapeType="1"/>
              </p:cNvSpPr>
              <p:nvPr/>
            </p:nvSpPr>
            <p:spPr bwMode="auto">
              <a:xfrm flipV="1">
                <a:off x="600868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85" name="Line 2196"/>
              <p:cNvSpPr>
                <a:spLocks noChangeShapeType="1"/>
              </p:cNvSpPr>
              <p:nvPr/>
            </p:nvSpPr>
            <p:spPr bwMode="auto">
              <a:xfrm flipV="1">
                <a:off x="60102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86" name="Line 2197"/>
              <p:cNvSpPr>
                <a:spLocks noChangeShapeType="1"/>
              </p:cNvSpPr>
              <p:nvPr/>
            </p:nvSpPr>
            <p:spPr bwMode="auto">
              <a:xfrm flipV="1">
                <a:off x="60118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87" name="Line 2198"/>
              <p:cNvSpPr>
                <a:spLocks noChangeShapeType="1"/>
              </p:cNvSpPr>
              <p:nvPr/>
            </p:nvSpPr>
            <p:spPr bwMode="auto">
              <a:xfrm flipV="1">
                <a:off x="601345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88" name="Line 2199"/>
              <p:cNvSpPr>
                <a:spLocks noChangeShapeType="1"/>
              </p:cNvSpPr>
              <p:nvPr/>
            </p:nvSpPr>
            <p:spPr bwMode="auto">
              <a:xfrm flipV="1">
                <a:off x="601503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89" name="Line 2200"/>
              <p:cNvSpPr>
                <a:spLocks noChangeShapeType="1"/>
              </p:cNvSpPr>
              <p:nvPr/>
            </p:nvSpPr>
            <p:spPr bwMode="auto">
              <a:xfrm flipV="1">
                <a:off x="60198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90" name="Line 2201"/>
              <p:cNvSpPr>
                <a:spLocks noChangeShapeType="1"/>
              </p:cNvSpPr>
              <p:nvPr/>
            </p:nvSpPr>
            <p:spPr bwMode="auto">
              <a:xfrm flipV="1">
                <a:off x="602138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91" name="Line 2202"/>
              <p:cNvSpPr>
                <a:spLocks noChangeShapeType="1"/>
              </p:cNvSpPr>
              <p:nvPr/>
            </p:nvSpPr>
            <p:spPr bwMode="auto">
              <a:xfrm flipV="1">
                <a:off x="6027739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92" name="Line 2203"/>
              <p:cNvSpPr>
                <a:spLocks noChangeShapeType="1"/>
              </p:cNvSpPr>
              <p:nvPr/>
            </p:nvSpPr>
            <p:spPr bwMode="auto">
              <a:xfrm flipV="1">
                <a:off x="60293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93" name="Line 2204"/>
              <p:cNvSpPr>
                <a:spLocks noChangeShapeType="1"/>
              </p:cNvSpPr>
              <p:nvPr/>
            </p:nvSpPr>
            <p:spPr bwMode="auto">
              <a:xfrm flipV="1">
                <a:off x="60325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94" name="Line 2205"/>
              <p:cNvSpPr>
                <a:spLocks noChangeShapeType="1"/>
              </p:cNvSpPr>
              <p:nvPr/>
            </p:nvSpPr>
            <p:spPr bwMode="auto">
              <a:xfrm flipV="1">
                <a:off x="603408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95" name="Line 2206"/>
              <p:cNvSpPr>
                <a:spLocks noChangeShapeType="1"/>
              </p:cNvSpPr>
              <p:nvPr/>
            </p:nvSpPr>
            <p:spPr bwMode="auto">
              <a:xfrm flipV="1">
                <a:off x="6037264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96" name="Line 2207"/>
              <p:cNvSpPr>
                <a:spLocks noChangeShapeType="1"/>
              </p:cNvSpPr>
              <p:nvPr/>
            </p:nvSpPr>
            <p:spPr bwMode="auto">
              <a:xfrm flipV="1">
                <a:off x="6040439" y="3003550"/>
                <a:ext cx="0" cy="3667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97" name="Line 2208"/>
              <p:cNvSpPr>
                <a:spLocks noChangeShapeType="1"/>
              </p:cNvSpPr>
              <p:nvPr/>
            </p:nvSpPr>
            <p:spPr bwMode="auto">
              <a:xfrm flipV="1">
                <a:off x="6042026" y="3273425"/>
                <a:ext cx="0" cy="968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98" name="Line 2209"/>
              <p:cNvSpPr>
                <a:spLocks noChangeShapeType="1"/>
              </p:cNvSpPr>
              <p:nvPr/>
            </p:nvSpPr>
            <p:spPr bwMode="auto">
              <a:xfrm flipV="1">
                <a:off x="6045201" y="3351213"/>
                <a:ext cx="0" cy="190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99" name="Line 2210"/>
              <p:cNvSpPr>
                <a:spLocks noChangeShapeType="1"/>
              </p:cNvSpPr>
              <p:nvPr/>
            </p:nvSpPr>
            <p:spPr bwMode="auto">
              <a:xfrm flipV="1">
                <a:off x="6048376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00" name="Line 2211"/>
              <p:cNvSpPr>
                <a:spLocks noChangeShapeType="1"/>
              </p:cNvSpPr>
              <p:nvPr/>
            </p:nvSpPr>
            <p:spPr bwMode="auto">
              <a:xfrm flipV="1">
                <a:off x="6049964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01" name="Line 2212"/>
              <p:cNvSpPr>
                <a:spLocks noChangeShapeType="1"/>
              </p:cNvSpPr>
              <p:nvPr/>
            </p:nvSpPr>
            <p:spPr bwMode="auto">
              <a:xfrm flipV="1">
                <a:off x="6053139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02" name="Line 2213"/>
              <p:cNvSpPr>
                <a:spLocks noChangeShapeType="1"/>
              </p:cNvSpPr>
              <p:nvPr/>
            </p:nvSpPr>
            <p:spPr bwMode="auto">
              <a:xfrm flipV="1">
                <a:off x="60547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03" name="Line 2214"/>
              <p:cNvSpPr>
                <a:spLocks noChangeShapeType="1"/>
              </p:cNvSpPr>
              <p:nvPr/>
            </p:nvSpPr>
            <p:spPr bwMode="auto">
              <a:xfrm flipV="1">
                <a:off x="6059489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04" name="Line 2216"/>
              <p:cNvSpPr>
                <a:spLocks noChangeShapeType="1"/>
              </p:cNvSpPr>
              <p:nvPr/>
            </p:nvSpPr>
            <p:spPr bwMode="auto">
              <a:xfrm flipV="1">
                <a:off x="60610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05" name="Line 2217"/>
              <p:cNvSpPr>
                <a:spLocks noChangeShapeType="1"/>
              </p:cNvSpPr>
              <p:nvPr/>
            </p:nvSpPr>
            <p:spPr bwMode="auto">
              <a:xfrm flipV="1">
                <a:off x="60642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06" name="Line 2218"/>
              <p:cNvSpPr>
                <a:spLocks noChangeShapeType="1"/>
              </p:cNvSpPr>
              <p:nvPr/>
            </p:nvSpPr>
            <p:spPr bwMode="auto">
              <a:xfrm flipV="1">
                <a:off x="6067426" y="3209925"/>
                <a:ext cx="0" cy="1603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07" name="Line 2219"/>
              <p:cNvSpPr>
                <a:spLocks noChangeShapeType="1"/>
              </p:cNvSpPr>
              <p:nvPr/>
            </p:nvSpPr>
            <p:spPr bwMode="auto">
              <a:xfrm flipV="1">
                <a:off x="6069014" y="3336925"/>
                <a:ext cx="0" cy="333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08" name="Line 2220"/>
              <p:cNvSpPr>
                <a:spLocks noChangeShapeType="1"/>
              </p:cNvSpPr>
              <p:nvPr/>
            </p:nvSpPr>
            <p:spPr bwMode="auto">
              <a:xfrm flipV="1">
                <a:off x="6072189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09" name="Line 2221"/>
              <p:cNvSpPr>
                <a:spLocks noChangeShapeType="1"/>
              </p:cNvSpPr>
              <p:nvPr/>
            </p:nvSpPr>
            <p:spPr bwMode="auto">
              <a:xfrm flipV="1">
                <a:off x="607218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10" name="Line 2222"/>
              <p:cNvSpPr>
                <a:spLocks noChangeShapeType="1"/>
              </p:cNvSpPr>
              <p:nvPr/>
            </p:nvSpPr>
            <p:spPr bwMode="auto">
              <a:xfrm flipV="1">
                <a:off x="60737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11" name="Line 2223"/>
              <p:cNvSpPr>
                <a:spLocks noChangeShapeType="1"/>
              </p:cNvSpPr>
              <p:nvPr/>
            </p:nvSpPr>
            <p:spPr bwMode="auto">
              <a:xfrm flipV="1">
                <a:off x="60769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12" name="Line 2224"/>
              <p:cNvSpPr>
                <a:spLocks noChangeShapeType="1"/>
              </p:cNvSpPr>
              <p:nvPr/>
            </p:nvSpPr>
            <p:spPr bwMode="auto">
              <a:xfrm flipV="1">
                <a:off x="60801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13" name="Line 2225"/>
              <p:cNvSpPr>
                <a:spLocks noChangeShapeType="1"/>
              </p:cNvSpPr>
              <p:nvPr/>
            </p:nvSpPr>
            <p:spPr bwMode="auto">
              <a:xfrm flipV="1">
                <a:off x="608012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14" name="Line 2226"/>
              <p:cNvSpPr>
                <a:spLocks noChangeShapeType="1"/>
              </p:cNvSpPr>
              <p:nvPr/>
            </p:nvSpPr>
            <p:spPr bwMode="auto">
              <a:xfrm flipV="1">
                <a:off x="60880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15" name="Line 2227"/>
              <p:cNvSpPr>
                <a:spLocks noChangeShapeType="1"/>
              </p:cNvSpPr>
              <p:nvPr/>
            </p:nvSpPr>
            <p:spPr bwMode="auto">
              <a:xfrm flipV="1">
                <a:off x="60896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16" name="Line 2228"/>
              <p:cNvSpPr>
                <a:spLocks noChangeShapeType="1"/>
              </p:cNvSpPr>
              <p:nvPr/>
            </p:nvSpPr>
            <p:spPr bwMode="auto">
              <a:xfrm flipV="1">
                <a:off x="60912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17" name="Line 2229"/>
              <p:cNvSpPr>
                <a:spLocks noChangeShapeType="1"/>
              </p:cNvSpPr>
              <p:nvPr/>
            </p:nvSpPr>
            <p:spPr bwMode="auto">
              <a:xfrm flipV="1">
                <a:off x="60991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18" name="Line 2230"/>
              <p:cNvSpPr>
                <a:spLocks noChangeShapeType="1"/>
              </p:cNvSpPr>
              <p:nvPr/>
            </p:nvSpPr>
            <p:spPr bwMode="auto">
              <a:xfrm flipV="1">
                <a:off x="61023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19" name="Line 2231"/>
              <p:cNvSpPr>
                <a:spLocks noChangeShapeType="1"/>
              </p:cNvSpPr>
              <p:nvPr/>
            </p:nvSpPr>
            <p:spPr bwMode="auto">
              <a:xfrm flipV="1">
                <a:off x="6108701" y="3355975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20" name="Line 2232"/>
              <p:cNvSpPr>
                <a:spLocks noChangeShapeType="1"/>
              </p:cNvSpPr>
              <p:nvPr/>
            </p:nvSpPr>
            <p:spPr bwMode="auto">
              <a:xfrm flipV="1">
                <a:off x="61102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21" name="Line 2233"/>
              <p:cNvSpPr>
                <a:spLocks noChangeShapeType="1"/>
              </p:cNvSpPr>
              <p:nvPr/>
            </p:nvSpPr>
            <p:spPr bwMode="auto">
              <a:xfrm flipV="1">
                <a:off x="61150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22" name="Line 2234"/>
              <p:cNvSpPr>
                <a:spLocks noChangeShapeType="1"/>
              </p:cNvSpPr>
              <p:nvPr/>
            </p:nvSpPr>
            <p:spPr bwMode="auto">
              <a:xfrm flipV="1">
                <a:off x="611822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23" name="Line 2235"/>
              <p:cNvSpPr>
                <a:spLocks noChangeShapeType="1"/>
              </p:cNvSpPr>
              <p:nvPr/>
            </p:nvSpPr>
            <p:spPr bwMode="auto">
              <a:xfrm flipV="1">
                <a:off x="611822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24" name="Line 2236"/>
              <p:cNvSpPr>
                <a:spLocks noChangeShapeType="1"/>
              </p:cNvSpPr>
              <p:nvPr/>
            </p:nvSpPr>
            <p:spPr bwMode="auto">
              <a:xfrm flipV="1">
                <a:off x="612140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25" name="Line 2237"/>
              <p:cNvSpPr>
                <a:spLocks noChangeShapeType="1"/>
              </p:cNvSpPr>
              <p:nvPr/>
            </p:nvSpPr>
            <p:spPr bwMode="auto">
              <a:xfrm flipV="1">
                <a:off x="61261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26" name="Line 2238"/>
              <p:cNvSpPr>
                <a:spLocks noChangeShapeType="1"/>
              </p:cNvSpPr>
              <p:nvPr/>
            </p:nvSpPr>
            <p:spPr bwMode="auto">
              <a:xfrm flipV="1">
                <a:off x="61277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27" name="Line 2239"/>
              <p:cNvSpPr>
                <a:spLocks noChangeShapeType="1"/>
              </p:cNvSpPr>
              <p:nvPr/>
            </p:nvSpPr>
            <p:spPr bwMode="auto">
              <a:xfrm flipV="1">
                <a:off x="612933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28" name="Line 2240"/>
              <p:cNvSpPr>
                <a:spLocks noChangeShapeType="1"/>
              </p:cNvSpPr>
              <p:nvPr/>
            </p:nvSpPr>
            <p:spPr bwMode="auto">
              <a:xfrm flipV="1">
                <a:off x="61309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29" name="Line 2241"/>
              <p:cNvSpPr>
                <a:spLocks noChangeShapeType="1"/>
              </p:cNvSpPr>
              <p:nvPr/>
            </p:nvSpPr>
            <p:spPr bwMode="auto">
              <a:xfrm flipV="1">
                <a:off x="61325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30" name="Line 2242"/>
              <p:cNvSpPr>
                <a:spLocks noChangeShapeType="1"/>
              </p:cNvSpPr>
              <p:nvPr/>
            </p:nvSpPr>
            <p:spPr bwMode="auto">
              <a:xfrm flipV="1">
                <a:off x="61356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31" name="Line 2243"/>
              <p:cNvSpPr>
                <a:spLocks noChangeShapeType="1"/>
              </p:cNvSpPr>
              <p:nvPr/>
            </p:nvSpPr>
            <p:spPr bwMode="auto">
              <a:xfrm flipV="1">
                <a:off x="613886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32" name="Line 2244"/>
              <p:cNvSpPr>
                <a:spLocks noChangeShapeType="1"/>
              </p:cNvSpPr>
              <p:nvPr/>
            </p:nvSpPr>
            <p:spPr bwMode="auto">
              <a:xfrm flipV="1">
                <a:off x="61404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33" name="Line 2245"/>
              <p:cNvSpPr>
                <a:spLocks noChangeShapeType="1"/>
              </p:cNvSpPr>
              <p:nvPr/>
            </p:nvSpPr>
            <p:spPr bwMode="auto">
              <a:xfrm flipV="1">
                <a:off x="61436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34" name="Line 2246"/>
              <p:cNvSpPr>
                <a:spLocks noChangeShapeType="1"/>
              </p:cNvSpPr>
              <p:nvPr/>
            </p:nvSpPr>
            <p:spPr bwMode="auto">
              <a:xfrm flipV="1">
                <a:off x="61499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35" name="Line 2247"/>
              <p:cNvSpPr>
                <a:spLocks noChangeShapeType="1"/>
              </p:cNvSpPr>
              <p:nvPr/>
            </p:nvSpPr>
            <p:spPr bwMode="auto">
              <a:xfrm flipV="1">
                <a:off x="61547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36" name="Line 2248"/>
              <p:cNvSpPr>
                <a:spLocks noChangeShapeType="1"/>
              </p:cNvSpPr>
              <p:nvPr/>
            </p:nvSpPr>
            <p:spPr bwMode="auto">
              <a:xfrm flipV="1">
                <a:off x="615791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37" name="Line 2249"/>
              <p:cNvSpPr>
                <a:spLocks noChangeShapeType="1"/>
              </p:cNvSpPr>
              <p:nvPr/>
            </p:nvSpPr>
            <p:spPr bwMode="auto">
              <a:xfrm flipV="1">
                <a:off x="61595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38" name="Line 2250"/>
              <p:cNvSpPr>
                <a:spLocks noChangeShapeType="1"/>
              </p:cNvSpPr>
              <p:nvPr/>
            </p:nvSpPr>
            <p:spPr bwMode="auto">
              <a:xfrm flipV="1">
                <a:off x="61626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39" name="Line 2251"/>
              <p:cNvSpPr>
                <a:spLocks noChangeShapeType="1"/>
              </p:cNvSpPr>
              <p:nvPr/>
            </p:nvSpPr>
            <p:spPr bwMode="auto">
              <a:xfrm flipV="1">
                <a:off x="616585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40" name="Line 2252"/>
              <p:cNvSpPr>
                <a:spLocks noChangeShapeType="1"/>
              </p:cNvSpPr>
              <p:nvPr/>
            </p:nvSpPr>
            <p:spPr bwMode="auto">
              <a:xfrm flipV="1">
                <a:off x="61706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41" name="Line 2253"/>
              <p:cNvSpPr>
                <a:spLocks noChangeShapeType="1"/>
              </p:cNvSpPr>
              <p:nvPr/>
            </p:nvSpPr>
            <p:spPr bwMode="auto">
              <a:xfrm flipV="1">
                <a:off x="617378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42" name="Line 2254"/>
              <p:cNvSpPr>
                <a:spLocks noChangeShapeType="1"/>
              </p:cNvSpPr>
              <p:nvPr/>
            </p:nvSpPr>
            <p:spPr bwMode="auto">
              <a:xfrm flipV="1">
                <a:off x="6173789" y="3355975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43" name="Line 2255"/>
              <p:cNvSpPr>
                <a:spLocks noChangeShapeType="1"/>
              </p:cNvSpPr>
              <p:nvPr/>
            </p:nvSpPr>
            <p:spPr bwMode="auto">
              <a:xfrm flipV="1">
                <a:off x="61785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44" name="Line 2256"/>
              <p:cNvSpPr>
                <a:spLocks noChangeShapeType="1"/>
              </p:cNvSpPr>
              <p:nvPr/>
            </p:nvSpPr>
            <p:spPr bwMode="auto">
              <a:xfrm flipV="1">
                <a:off x="617855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45" name="Line 2257"/>
              <p:cNvSpPr>
                <a:spLocks noChangeShapeType="1"/>
              </p:cNvSpPr>
              <p:nvPr/>
            </p:nvSpPr>
            <p:spPr bwMode="auto">
              <a:xfrm flipV="1">
                <a:off x="618013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46" name="Line 2258"/>
              <p:cNvSpPr>
                <a:spLocks noChangeShapeType="1"/>
              </p:cNvSpPr>
              <p:nvPr/>
            </p:nvSpPr>
            <p:spPr bwMode="auto">
              <a:xfrm flipV="1">
                <a:off x="61817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47" name="Line 2259"/>
              <p:cNvSpPr>
                <a:spLocks noChangeShapeType="1"/>
              </p:cNvSpPr>
              <p:nvPr/>
            </p:nvSpPr>
            <p:spPr bwMode="auto">
              <a:xfrm flipV="1">
                <a:off x="618648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48" name="Line 2260"/>
              <p:cNvSpPr>
                <a:spLocks noChangeShapeType="1"/>
              </p:cNvSpPr>
              <p:nvPr/>
            </p:nvSpPr>
            <p:spPr bwMode="auto">
              <a:xfrm flipV="1">
                <a:off x="61912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49" name="Line 2261"/>
              <p:cNvSpPr>
                <a:spLocks noChangeShapeType="1"/>
              </p:cNvSpPr>
              <p:nvPr/>
            </p:nvSpPr>
            <p:spPr bwMode="auto">
              <a:xfrm flipV="1">
                <a:off x="61912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50" name="Line 2262"/>
              <p:cNvSpPr>
                <a:spLocks noChangeShapeType="1"/>
              </p:cNvSpPr>
              <p:nvPr/>
            </p:nvSpPr>
            <p:spPr bwMode="auto">
              <a:xfrm flipV="1">
                <a:off x="619283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51" name="Line 2263"/>
              <p:cNvSpPr>
                <a:spLocks noChangeShapeType="1"/>
              </p:cNvSpPr>
              <p:nvPr/>
            </p:nvSpPr>
            <p:spPr bwMode="auto">
              <a:xfrm flipV="1">
                <a:off x="619760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52" name="Line 2264"/>
              <p:cNvSpPr>
                <a:spLocks noChangeShapeType="1"/>
              </p:cNvSpPr>
              <p:nvPr/>
            </p:nvSpPr>
            <p:spPr bwMode="auto">
              <a:xfrm flipV="1">
                <a:off x="6199189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53" name="Line 2265"/>
              <p:cNvSpPr>
                <a:spLocks noChangeShapeType="1"/>
              </p:cNvSpPr>
              <p:nvPr/>
            </p:nvSpPr>
            <p:spPr bwMode="auto">
              <a:xfrm flipV="1">
                <a:off x="6202364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54" name="Line 2266"/>
              <p:cNvSpPr>
                <a:spLocks noChangeShapeType="1"/>
              </p:cNvSpPr>
              <p:nvPr/>
            </p:nvSpPr>
            <p:spPr bwMode="auto">
              <a:xfrm flipV="1">
                <a:off x="6205539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55" name="Line 2267"/>
              <p:cNvSpPr>
                <a:spLocks noChangeShapeType="1"/>
              </p:cNvSpPr>
              <p:nvPr/>
            </p:nvSpPr>
            <p:spPr bwMode="auto">
              <a:xfrm flipV="1">
                <a:off x="6207126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56" name="Line 2268"/>
              <p:cNvSpPr>
                <a:spLocks noChangeShapeType="1"/>
              </p:cNvSpPr>
              <p:nvPr/>
            </p:nvSpPr>
            <p:spPr bwMode="auto">
              <a:xfrm flipV="1">
                <a:off x="620871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57" name="Line 2269"/>
              <p:cNvSpPr>
                <a:spLocks noChangeShapeType="1"/>
              </p:cNvSpPr>
              <p:nvPr/>
            </p:nvSpPr>
            <p:spPr bwMode="auto">
              <a:xfrm flipV="1">
                <a:off x="62103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58" name="Line 2270"/>
              <p:cNvSpPr>
                <a:spLocks noChangeShapeType="1"/>
              </p:cNvSpPr>
              <p:nvPr/>
            </p:nvSpPr>
            <p:spPr bwMode="auto">
              <a:xfrm flipV="1">
                <a:off x="621347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59" name="Line 2271"/>
              <p:cNvSpPr>
                <a:spLocks noChangeShapeType="1"/>
              </p:cNvSpPr>
              <p:nvPr/>
            </p:nvSpPr>
            <p:spPr bwMode="auto">
              <a:xfrm flipV="1">
                <a:off x="6213476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60" name="Line 2272"/>
              <p:cNvSpPr>
                <a:spLocks noChangeShapeType="1"/>
              </p:cNvSpPr>
              <p:nvPr/>
            </p:nvSpPr>
            <p:spPr bwMode="auto">
              <a:xfrm flipV="1">
                <a:off x="621823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61" name="Line 2273"/>
              <p:cNvSpPr>
                <a:spLocks noChangeShapeType="1"/>
              </p:cNvSpPr>
              <p:nvPr/>
            </p:nvSpPr>
            <p:spPr bwMode="auto">
              <a:xfrm flipV="1">
                <a:off x="621982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62" name="Line 2274"/>
              <p:cNvSpPr>
                <a:spLocks noChangeShapeType="1"/>
              </p:cNvSpPr>
              <p:nvPr/>
            </p:nvSpPr>
            <p:spPr bwMode="auto">
              <a:xfrm flipV="1">
                <a:off x="622300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63" name="Line 2275"/>
              <p:cNvSpPr>
                <a:spLocks noChangeShapeType="1"/>
              </p:cNvSpPr>
              <p:nvPr/>
            </p:nvSpPr>
            <p:spPr bwMode="auto">
              <a:xfrm flipV="1">
                <a:off x="622935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64" name="Line 2276"/>
              <p:cNvSpPr>
                <a:spLocks noChangeShapeType="1"/>
              </p:cNvSpPr>
              <p:nvPr/>
            </p:nvSpPr>
            <p:spPr bwMode="auto">
              <a:xfrm flipV="1">
                <a:off x="624046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65" name="Line 2277"/>
              <p:cNvSpPr>
                <a:spLocks noChangeShapeType="1"/>
              </p:cNvSpPr>
              <p:nvPr/>
            </p:nvSpPr>
            <p:spPr bwMode="auto">
              <a:xfrm flipV="1">
                <a:off x="62420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66" name="Line 2278"/>
              <p:cNvSpPr>
                <a:spLocks noChangeShapeType="1"/>
              </p:cNvSpPr>
              <p:nvPr/>
            </p:nvSpPr>
            <p:spPr bwMode="auto">
              <a:xfrm flipV="1">
                <a:off x="624363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67" name="Line 2279"/>
              <p:cNvSpPr>
                <a:spLocks noChangeShapeType="1"/>
              </p:cNvSpPr>
              <p:nvPr/>
            </p:nvSpPr>
            <p:spPr bwMode="auto">
              <a:xfrm flipV="1">
                <a:off x="62452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68" name="Line 2280"/>
              <p:cNvSpPr>
                <a:spLocks noChangeShapeType="1"/>
              </p:cNvSpPr>
              <p:nvPr/>
            </p:nvSpPr>
            <p:spPr bwMode="auto">
              <a:xfrm flipV="1">
                <a:off x="62484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69" name="Line 2281"/>
              <p:cNvSpPr>
                <a:spLocks noChangeShapeType="1"/>
              </p:cNvSpPr>
              <p:nvPr/>
            </p:nvSpPr>
            <p:spPr bwMode="auto">
              <a:xfrm flipV="1">
                <a:off x="62499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70" name="Line 2282"/>
              <p:cNvSpPr>
                <a:spLocks noChangeShapeType="1"/>
              </p:cNvSpPr>
              <p:nvPr/>
            </p:nvSpPr>
            <p:spPr bwMode="auto">
              <a:xfrm flipV="1">
                <a:off x="62531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71" name="Line 2283"/>
              <p:cNvSpPr>
                <a:spLocks noChangeShapeType="1"/>
              </p:cNvSpPr>
              <p:nvPr/>
            </p:nvSpPr>
            <p:spPr bwMode="auto">
              <a:xfrm flipV="1">
                <a:off x="62547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72" name="Line 2284"/>
              <p:cNvSpPr>
                <a:spLocks noChangeShapeType="1"/>
              </p:cNvSpPr>
              <p:nvPr/>
            </p:nvSpPr>
            <p:spPr bwMode="auto">
              <a:xfrm flipV="1">
                <a:off x="62595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73" name="Line 2285"/>
              <p:cNvSpPr>
                <a:spLocks noChangeShapeType="1"/>
              </p:cNvSpPr>
              <p:nvPr/>
            </p:nvSpPr>
            <p:spPr bwMode="auto">
              <a:xfrm flipV="1">
                <a:off x="62611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74" name="Line 2286"/>
              <p:cNvSpPr>
                <a:spLocks noChangeShapeType="1"/>
              </p:cNvSpPr>
              <p:nvPr/>
            </p:nvSpPr>
            <p:spPr bwMode="auto">
              <a:xfrm flipV="1">
                <a:off x="62642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75" name="Line 2287"/>
              <p:cNvSpPr>
                <a:spLocks noChangeShapeType="1"/>
              </p:cNvSpPr>
              <p:nvPr/>
            </p:nvSpPr>
            <p:spPr bwMode="auto">
              <a:xfrm flipV="1">
                <a:off x="6265864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76" name="Line 2288"/>
              <p:cNvSpPr>
                <a:spLocks noChangeShapeType="1"/>
              </p:cNvSpPr>
              <p:nvPr/>
            </p:nvSpPr>
            <p:spPr bwMode="auto">
              <a:xfrm flipV="1">
                <a:off x="62674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77" name="Line 2289"/>
              <p:cNvSpPr>
                <a:spLocks noChangeShapeType="1"/>
              </p:cNvSpPr>
              <p:nvPr/>
            </p:nvSpPr>
            <p:spPr bwMode="auto">
              <a:xfrm flipV="1">
                <a:off x="62769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78" name="Line 2290"/>
              <p:cNvSpPr>
                <a:spLocks noChangeShapeType="1"/>
              </p:cNvSpPr>
              <p:nvPr/>
            </p:nvSpPr>
            <p:spPr bwMode="auto">
              <a:xfrm flipV="1">
                <a:off x="62960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79" name="Line 2291"/>
              <p:cNvSpPr>
                <a:spLocks noChangeShapeType="1"/>
              </p:cNvSpPr>
              <p:nvPr/>
            </p:nvSpPr>
            <p:spPr bwMode="auto">
              <a:xfrm flipV="1">
                <a:off x="630078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80" name="Line 2292"/>
              <p:cNvSpPr>
                <a:spLocks noChangeShapeType="1"/>
              </p:cNvSpPr>
              <p:nvPr/>
            </p:nvSpPr>
            <p:spPr bwMode="auto">
              <a:xfrm flipV="1">
                <a:off x="63023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81" name="Line 2293"/>
              <p:cNvSpPr>
                <a:spLocks noChangeShapeType="1"/>
              </p:cNvSpPr>
              <p:nvPr/>
            </p:nvSpPr>
            <p:spPr bwMode="auto">
              <a:xfrm flipV="1">
                <a:off x="63087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82" name="Line 2294"/>
              <p:cNvSpPr>
                <a:spLocks noChangeShapeType="1"/>
              </p:cNvSpPr>
              <p:nvPr/>
            </p:nvSpPr>
            <p:spPr bwMode="auto">
              <a:xfrm flipV="1">
                <a:off x="631507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83" name="Line 2295"/>
              <p:cNvSpPr>
                <a:spLocks noChangeShapeType="1"/>
              </p:cNvSpPr>
              <p:nvPr/>
            </p:nvSpPr>
            <p:spPr bwMode="auto">
              <a:xfrm flipV="1">
                <a:off x="63150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84" name="Line 2296"/>
              <p:cNvSpPr>
                <a:spLocks noChangeShapeType="1"/>
              </p:cNvSpPr>
              <p:nvPr/>
            </p:nvSpPr>
            <p:spPr bwMode="auto">
              <a:xfrm flipV="1">
                <a:off x="63230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85" name="Line 2297"/>
              <p:cNvSpPr>
                <a:spLocks noChangeShapeType="1"/>
              </p:cNvSpPr>
              <p:nvPr/>
            </p:nvSpPr>
            <p:spPr bwMode="auto">
              <a:xfrm flipV="1">
                <a:off x="632460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86" name="Line 2298"/>
              <p:cNvSpPr>
                <a:spLocks noChangeShapeType="1"/>
              </p:cNvSpPr>
              <p:nvPr/>
            </p:nvSpPr>
            <p:spPr bwMode="auto">
              <a:xfrm flipV="1">
                <a:off x="6327776" y="3354388"/>
                <a:ext cx="0" cy="158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87" name="Line 2299"/>
              <p:cNvSpPr>
                <a:spLocks noChangeShapeType="1"/>
              </p:cNvSpPr>
              <p:nvPr/>
            </p:nvSpPr>
            <p:spPr bwMode="auto">
              <a:xfrm flipV="1">
                <a:off x="63293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88" name="Line 2300"/>
              <p:cNvSpPr>
                <a:spLocks noChangeShapeType="1"/>
              </p:cNvSpPr>
              <p:nvPr/>
            </p:nvSpPr>
            <p:spPr bwMode="auto">
              <a:xfrm flipV="1">
                <a:off x="633253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89" name="Line 2301"/>
              <p:cNvSpPr>
                <a:spLocks noChangeShapeType="1"/>
              </p:cNvSpPr>
              <p:nvPr/>
            </p:nvSpPr>
            <p:spPr bwMode="auto">
              <a:xfrm flipV="1">
                <a:off x="633571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90" name="Line 2302"/>
              <p:cNvSpPr>
                <a:spLocks noChangeShapeType="1"/>
              </p:cNvSpPr>
              <p:nvPr/>
            </p:nvSpPr>
            <p:spPr bwMode="auto">
              <a:xfrm flipV="1">
                <a:off x="633730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91" name="Line 2303"/>
              <p:cNvSpPr>
                <a:spLocks noChangeShapeType="1"/>
              </p:cNvSpPr>
              <p:nvPr/>
            </p:nvSpPr>
            <p:spPr bwMode="auto">
              <a:xfrm flipV="1">
                <a:off x="63388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92" name="Line 2304"/>
              <p:cNvSpPr>
                <a:spLocks noChangeShapeType="1"/>
              </p:cNvSpPr>
              <p:nvPr/>
            </p:nvSpPr>
            <p:spPr bwMode="auto">
              <a:xfrm flipV="1">
                <a:off x="63420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93" name="Line 2305"/>
              <p:cNvSpPr>
                <a:spLocks noChangeShapeType="1"/>
              </p:cNvSpPr>
              <p:nvPr/>
            </p:nvSpPr>
            <p:spPr bwMode="auto">
              <a:xfrm flipV="1">
                <a:off x="63468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94" name="Line 2306"/>
              <p:cNvSpPr>
                <a:spLocks noChangeShapeType="1"/>
              </p:cNvSpPr>
              <p:nvPr/>
            </p:nvSpPr>
            <p:spPr bwMode="auto">
              <a:xfrm flipV="1">
                <a:off x="6351589" y="3336925"/>
                <a:ext cx="0" cy="333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95" name="Line 2307"/>
              <p:cNvSpPr>
                <a:spLocks noChangeShapeType="1"/>
              </p:cNvSpPr>
              <p:nvPr/>
            </p:nvSpPr>
            <p:spPr bwMode="auto">
              <a:xfrm flipV="1">
                <a:off x="635793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96" name="Line 2308"/>
              <p:cNvSpPr>
                <a:spLocks noChangeShapeType="1"/>
              </p:cNvSpPr>
              <p:nvPr/>
            </p:nvSpPr>
            <p:spPr bwMode="auto">
              <a:xfrm flipV="1">
                <a:off x="636111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97" name="Line 2309"/>
              <p:cNvSpPr>
                <a:spLocks noChangeShapeType="1"/>
              </p:cNvSpPr>
              <p:nvPr/>
            </p:nvSpPr>
            <p:spPr bwMode="auto">
              <a:xfrm flipV="1">
                <a:off x="6370639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98" name="Line 2310"/>
              <p:cNvSpPr>
                <a:spLocks noChangeShapeType="1"/>
              </p:cNvSpPr>
              <p:nvPr/>
            </p:nvSpPr>
            <p:spPr bwMode="auto">
              <a:xfrm flipV="1">
                <a:off x="63754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99" name="Line 2311"/>
              <p:cNvSpPr>
                <a:spLocks noChangeShapeType="1"/>
              </p:cNvSpPr>
              <p:nvPr/>
            </p:nvSpPr>
            <p:spPr bwMode="auto">
              <a:xfrm flipV="1">
                <a:off x="637857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00" name="Line 2312"/>
              <p:cNvSpPr>
                <a:spLocks noChangeShapeType="1"/>
              </p:cNvSpPr>
              <p:nvPr/>
            </p:nvSpPr>
            <p:spPr bwMode="auto">
              <a:xfrm flipV="1">
                <a:off x="63833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01" name="Line 2313"/>
              <p:cNvSpPr>
                <a:spLocks noChangeShapeType="1"/>
              </p:cNvSpPr>
              <p:nvPr/>
            </p:nvSpPr>
            <p:spPr bwMode="auto">
              <a:xfrm flipV="1">
                <a:off x="6388101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02" name="Line 2314"/>
              <p:cNvSpPr>
                <a:spLocks noChangeShapeType="1"/>
              </p:cNvSpPr>
              <p:nvPr/>
            </p:nvSpPr>
            <p:spPr bwMode="auto">
              <a:xfrm flipV="1">
                <a:off x="6392864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03" name="Line 2315"/>
              <p:cNvSpPr>
                <a:spLocks noChangeShapeType="1"/>
              </p:cNvSpPr>
              <p:nvPr/>
            </p:nvSpPr>
            <p:spPr bwMode="auto">
              <a:xfrm flipV="1">
                <a:off x="63976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04" name="Line 2316"/>
              <p:cNvSpPr>
                <a:spLocks noChangeShapeType="1"/>
              </p:cNvSpPr>
              <p:nvPr/>
            </p:nvSpPr>
            <p:spPr bwMode="auto">
              <a:xfrm flipV="1">
                <a:off x="63976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05" name="Line 2317"/>
              <p:cNvSpPr>
                <a:spLocks noChangeShapeType="1"/>
              </p:cNvSpPr>
              <p:nvPr/>
            </p:nvSpPr>
            <p:spPr bwMode="auto">
              <a:xfrm flipV="1">
                <a:off x="6403976" y="3257550"/>
                <a:ext cx="0" cy="1127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06" name="Line 2318"/>
              <p:cNvSpPr>
                <a:spLocks noChangeShapeType="1"/>
              </p:cNvSpPr>
              <p:nvPr/>
            </p:nvSpPr>
            <p:spPr bwMode="auto">
              <a:xfrm flipV="1">
                <a:off x="6405564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07" name="Line 2319"/>
              <p:cNvSpPr>
                <a:spLocks noChangeShapeType="1"/>
              </p:cNvSpPr>
              <p:nvPr/>
            </p:nvSpPr>
            <p:spPr bwMode="auto">
              <a:xfrm flipV="1">
                <a:off x="640873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08" name="Line 2320"/>
              <p:cNvSpPr>
                <a:spLocks noChangeShapeType="1"/>
              </p:cNvSpPr>
              <p:nvPr/>
            </p:nvSpPr>
            <p:spPr bwMode="auto">
              <a:xfrm flipV="1">
                <a:off x="641032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09" name="Line 2321"/>
              <p:cNvSpPr>
                <a:spLocks noChangeShapeType="1"/>
              </p:cNvSpPr>
              <p:nvPr/>
            </p:nvSpPr>
            <p:spPr bwMode="auto">
              <a:xfrm flipV="1">
                <a:off x="64103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10" name="Line 2322"/>
              <p:cNvSpPr>
                <a:spLocks noChangeShapeType="1"/>
              </p:cNvSpPr>
              <p:nvPr/>
            </p:nvSpPr>
            <p:spPr bwMode="auto">
              <a:xfrm flipV="1">
                <a:off x="64135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11" name="Line 2323"/>
              <p:cNvSpPr>
                <a:spLocks noChangeShapeType="1"/>
              </p:cNvSpPr>
              <p:nvPr/>
            </p:nvSpPr>
            <p:spPr bwMode="auto">
              <a:xfrm flipV="1">
                <a:off x="64135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12" name="Line 2324"/>
              <p:cNvSpPr>
                <a:spLocks noChangeShapeType="1"/>
              </p:cNvSpPr>
              <p:nvPr/>
            </p:nvSpPr>
            <p:spPr bwMode="auto">
              <a:xfrm flipV="1">
                <a:off x="641667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13" name="Line 2325"/>
              <p:cNvSpPr>
                <a:spLocks noChangeShapeType="1"/>
              </p:cNvSpPr>
              <p:nvPr/>
            </p:nvSpPr>
            <p:spPr bwMode="auto">
              <a:xfrm flipV="1">
                <a:off x="642143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14" name="Line 2326"/>
              <p:cNvSpPr>
                <a:spLocks noChangeShapeType="1"/>
              </p:cNvSpPr>
              <p:nvPr/>
            </p:nvSpPr>
            <p:spPr bwMode="auto">
              <a:xfrm flipV="1">
                <a:off x="642143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15" name="Line 2327"/>
              <p:cNvSpPr>
                <a:spLocks noChangeShapeType="1"/>
              </p:cNvSpPr>
              <p:nvPr/>
            </p:nvSpPr>
            <p:spPr bwMode="auto">
              <a:xfrm flipV="1">
                <a:off x="642461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16" name="Line 2328"/>
              <p:cNvSpPr>
                <a:spLocks noChangeShapeType="1"/>
              </p:cNvSpPr>
              <p:nvPr/>
            </p:nvSpPr>
            <p:spPr bwMode="auto">
              <a:xfrm flipV="1">
                <a:off x="64262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17" name="Line 2329"/>
              <p:cNvSpPr>
                <a:spLocks noChangeShapeType="1"/>
              </p:cNvSpPr>
              <p:nvPr/>
            </p:nvSpPr>
            <p:spPr bwMode="auto">
              <a:xfrm flipV="1">
                <a:off x="6427789" y="3355975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18" name="Line 2330"/>
              <p:cNvSpPr>
                <a:spLocks noChangeShapeType="1"/>
              </p:cNvSpPr>
              <p:nvPr/>
            </p:nvSpPr>
            <p:spPr bwMode="auto">
              <a:xfrm flipV="1">
                <a:off x="6429376" y="3355975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19" name="Line 2331"/>
              <p:cNvSpPr>
                <a:spLocks noChangeShapeType="1"/>
              </p:cNvSpPr>
              <p:nvPr/>
            </p:nvSpPr>
            <p:spPr bwMode="auto">
              <a:xfrm flipV="1">
                <a:off x="64325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20" name="Line 2332"/>
              <p:cNvSpPr>
                <a:spLocks noChangeShapeType="1"/>
              </p:cNvSpPr>
              <p:nvPr/>
            </p:nvSpPr>
            <p:spPr bwMode="auto">
              <a:xfrm flipV="1">
                <a:off x="643413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21" name="Line 2333"/>
              <p:cNvSpPr>
                <a:spLocks noChangeShapeType="1"/>
              </p:cNvSpPr>
              <p:nvPr/>
            </p:nvSpPr>
            <p:spPr bwMode="auto">
              <a:xfrm flipV="1">
                <a:off x="643572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22" name="Line 2334"/>
              <p:cNvSpPr>
                <a:spLocks noChangeShapeType="1"/>
              </p:cNvSpPr>
              <p:nvPr/>
            </p:nvSpPr>
            <p:spPr bwMode="auto">
              <a:xfrm flipV="1">
                <a:off x="6443664" y="3349625"/>
                <a:ext cx="0" cy="206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23" name="Line 2335"/>
              <p:cNvSpPr>
                <a:spLocks noChangeShapeType="1"/>
              </p:cNvSpPr>
              <p:nvPr/>
            </p:nvSpPr>
            <p:spPr bwMode="auto">
              <a:xfrm flipV="1">
                <a:off x="644683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24" name="Line 2336"/>
              <p:cNvSpPr>
                <a:spLocks noChangeShapeType="1"/>
              </p:cNvSpPr>
              <p:nvPr/>
            </p:nvSpPr>
            <p:spPr bwMode="auto">
              <a:xfrm flipV="1">
                <a:off x="64500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25" name="Line 2337"/>
              <p:cNvSpPr>
                <a:spLocks noChangeShapeType="1"/>
              </p:cNvSpPr>
              <p:nvPr/>
            </p:nvSpPr>
            <p:spPr bwMode="auto">
              <a:xfrm flipV="1">
                <a:off x="645318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26" name="Line 2338"/>
              <p:cNvSpPr>
                <a:spLocks noChangeShapeType="1"/>
              </p:cNvSpPr>
              <p:nvPr/>
            </p:nvSpPr>
            <p:spPr bwMode="auto">
              <a:xfrm flipV="1">
                <a:off x="64547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27" name="Line 2339"/>
              <p:cNvSpPr>
                <a:spLocks noChangeShapeType="1"/>
              </p:cNvSpPr>
              <p:nvPr/>
            </p:nvSpPr>
            <p:spPr bwMode="auto">
              <a:xfrm flipV="1">
                <a:off x="64579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28" name="Line 2340"/>
              <p:cNvSpPr>
                <a:spLocks noChangeShapeType="1"/>
              </p:cNvSpPr>
              <p:nvPr/>
            </p:nvSpPr>
            <p:spPr bwMode="auto">
              <a:xfrm flipV="1">
                <a:off x="64611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29" name="Line 2341"/>
              <p:cNvSpPr>
                <a:spLocks noChangeShapeType="1"/>
              </p:cNvSpPr>
              <p:nvPr/>
            </p:nvSpPr>
            <p:spPr bwMode="auto">
              <a:xfrm flipV="1">
                <a:off x="64627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30" name="Line 2342"/>
              <p:cNvSpPr>
                <a:spLocks noChangeShapeType="1"/>
              </p:cNvSpPr>
              <p:nvPr/>
            </p:nvSpPr>
            <p:spPr bwMode="auto">
              <a:xfrm flipV="1">
                <a:off x="646906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31" name="Line 2343"/>
              <p:cNvSpPr>
                <a:spLocks noChangeShapeType="1"/>
              </p:cNvSpPr>
              <p:nvPr/>
            </p:nvSpPr>
            <p:spPr bwMode="auto">
              <a:xfrm flipV="1">
                <a:off x="647223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32" name="Line 2344"/>
              <p:cNvSpPr>
                <a:spLocks noChangeShapeType="1"/>
              </p:cNvSpPr>
              <p:nvPr/>
            </p:nvSpPr>
            <p:spPr bwMode="auto">
              <a:xfrm flipV="1">
                <a:off x="648017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33" name="Line 2345"/>
              <p:cNvSpPr>
                <a:spLocks noChangeShapeType="1"/>
              </p:cNvSpPr>
              <p:nvPr/>
            </p:nvSpPr>
            <p:spPr bwMode="auto">
              <a:xfrm flipV="1">
                <a:off x="64897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34" name="Line 2346"/>
              <p:cNvSpPr>
                <a:spLocks noChangeShapeType="1"/>
              </p:cNvSpPr>
              <p:nvPr/>
            </p:nvSpPr>
            <p:spPr bwMode="auto">
              <a:xfrm flipV="1">
                <a:off x="6491289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35" name="Line 2347"/>
              <p:cNvSpPr>
                <a:spLocks noChangeShapeType="1"/>
              </p:cNvSpPr>
              <p:nvPr/>
            </p:nvSpPr>
            <p:spPr bwMode="auto">
              <a:xfrm flipV="1">
                <a:off x="649287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36" name="Line 2348"/>
              <p:cNvSpPr>
                <a:spLocks noChangeShapeType="1"/>
              </p:cNvSpPr>
              <p:nvPr/>
            </p:nvSpPr>
            <p:spPr bwMode="auto">
              <a:xfrm flipV="1">
                <a:off x="64928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37" name="Line 2349"/>
              <p:cNvSpPr>
                <a:spLocks noChangeShapeType="1"/>
              </p:cNvSpPr>
              <p:nvPr/>
            </p:nvSpPr>
            <p:spPr bwMode="auto">
              <a:xfrm flipV="1">
                <a:off x="64944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38" name="Line 2350"/>
              <p:cNvSpPr>
                <a:spLocks noChangeShapeType="1"/>
              </p:cNvSpPr>
              <p:nvPr/>
            </p:nvSpPr>
            <p:spPr bwMode="auto">
              <a:xfrm flipV="1">
                <a:off x="64960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39" name="Line 2351"/>
              <p:cNvSpPr>
                <a:spLocks noChangeShapeType="1"/>
              </p:cNvSpPr>
              <p:nvPr/>
            </p:nvSpPr>
            <p:spPr bwMode="auto">
              <a:xfrm flipV="1">
                <a:off x="6497639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40" name="Line 2352"/>
              <p:cNvSpPr>
                <a:spLocks noChangeShapeType="1"/>
              </p:cNvSpPr>
              <p:nvPr/>
            </p:nvSpPr>
            <p:spPr bwMode="auto">
              <a:xfrm flipV="1">
                <a:off x="649922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41" name="Line 2353"/>
              <p:cNvSpPr>
                <a:spLocks noChangeShapeType="1"/>
              </p:cNvSpPr>
              <p:nvPr/>
            </p:nvSpPr>
            <p:spPr bwMode="auto">
              <a:xfrm flipV="1">
                <a:off x="65039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42" name="Line 2354"/>
              <p:cNvSpPr>
                <a:spLocks noChangeShapeType="1"/>
              </p:cNvSpPr>
              <p:nvPr/>
            </p:nvSpPr>
            <p:spPr bwMode="auto">
              <a:xfrm flipV="1">
                <a:off x="6507164" y="3321050"/>
                <a:ext cx="0" cy="492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43" name="Line 2355"/>
              <p:cNvSpPr>
                <a:spLocks noChangeShapeType="1"/>
              </p:cNvSpPr>
              <p:nvPr/>
            </p:nvSpPr>
            <p:spPr bwMode="auto">
              <a:xfrm flipV="1">
                <a:off x="650875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44" name="Line 2356"/>
              <p:cNvSpPr>
                <a:spLocks noChangeShapeType="1"/>
              </p:cNvSpPr>
              <p:nvPr/>
            </p:nvSpPr>
            <p:spPr bwMode="auto">
              <a:xfrm flipV="1">
                <a:off x="651033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45" name="Line 2357"/>
              <p:cNvSpPr>
                <a:spLocks noChangeShapeType="1"/>
              </p:cNvSpPr>
              <p:nvPr/>
            </p:nvSpPr>
            <p:spPr bwMode="auto">
              <a:xfrm flipV="1">
                <a:off x="65119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46" name="Line 2358"/>
              <p:cNvSpPr>
                <a:spLocks noChangeShapeType="1"/>
              </p:cNvSpPr>
              <p:nvPr/>
            </p:nvSpPr>
            <p:spPr bwMode="auto">
              <a:xfrm flipV="1">
                <a:off x="651668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47" name="Line 2359"/>
              <p:cNvSpPr>
                <a:spLocks noChangeShapeType="1"/>
              </p:cNvSpPr>
              <p:nvPr/>
            </p:nvSpPr>
            <p:spPr bwMode="auto">
              <a:xfrm flipV="1">
                <a:off x="65182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48" name="Line 2360"/>
              <p:cNvSpPr>
                <a:spLocks noChangeShapeType="1"/>
              </p:cNvSpPr>
              <p:nvPr/>
            </p:nvSpPr>
            <p:spPr bwMode="auto">
              <a:xfrm flipV="1">
                <a:off x="65214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49" name="Line 2361"/>
              <p:cNvSpPr>
                <a:spLocks noChangeShapeType="1"/>
              </p:cNvSpPr>
              <p:nvPr/>
            </p:nvSpPr>
            <p:spPr bwMode="auto">
              <a:xfrm flipV="1">
                <a:off x="65246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50" name="Line 2362"/>
              <p:cNvSpPr>
                <a:spLocks noChangeShapeType="1"/>
              </p:cNvSpPr>
              <p:nvPr/>
            </p:nvSpPr>
            <p:spPr bwMode="auto">
              <a:xfrm flipV="1">
                <a:off x="653256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51" name="Line 2363"/>
              <p:cNvSpPr>
                <a:spLocks noChangeShapeType="1"/>
              </p:cNvSpPr>
              <p:nvPr/>
            </p:nvSpPr>
            <p:spPr bwMode="auto">
              <a:xfrm flipV="1">
                <a:off x="65436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52" name="Line 2364"/>
              <p:cNvSpPr>
                <a:spLocks noChangeShapeType="1"/>
              </p:cNvSpPr>
              <p:nvPr/>
            </p:nvSpPr>
            <p:spPr bwMode="auto">
              <a:xfrm flipV="1">
                <a:off x="654526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53" name="Line 2365"/>
              <p:cNvSpPr>
                <a:spLocks noChangeShapeType="1"/>
              </p:cNvSpPr>
              <p:nvPr/>
            </p:nvSpPr>
            <p:spPr bwMode="auto">
              <a:xfrm flipV="1">
                <a:off x="6548439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54" name="Line 2366"/>
              <p:cNvSpPr>
                <a:spLocks noChangeShapeType="1"/>
              </p:cNvSpPr>
              <p:nvPr/>
            </p:nvSpPr>
            <p:spPr bwMode="auto">
              <a:xfrm flipV="1">
                <a:off x="655161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55" name="Line 2367"/>
              <p:cNvSpPr>
                <a:spLocks noChangeShapeType="1"/>
              </p:cNvSpPr>
              <p:nvPr/>
            </p:nvSpPr>
            <p:spPr bwMode="auto">
              <a:xfrm flipV="1">
                <a:off x="6551614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56" name="Line 2368"/>
              <p:cNvSpPr>
                <a:spLocks noChangeShapeType="1"/>
              </p:cNvSpPr>
              <p:nvPr/>
            </p:nvSpPr>
            <p:spPr bwMode="auto">
              <a:xfrm flipV="1">
                <a:off x="65532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57" name="Line 2369"/>
              <p:cNvSpPr>
                <a:spLocks noChangeShapeType="1"/>
              </p:cNvSpPr>
              <p:nvPr/>
            </p:nvSpPr>
            <p:spPr bwMode="auto">
              <a:xfrm flipV="1">
                <a:off x="65563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58" name="Line 2370"/>
              <p:cNvSpPr>
                <a:spLocks noChangeShapeType="1"/>
              </p:cNvSpPr>
              <p:nvPr/>
            </p:nvSpPr>
            <p:spPr bwMode="auto">
              <a:xfrm flipV="1">
                <a:off x="65563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59" name="Line 2371"/>
              <p:cNvSpPr>
                <a:spLocks noChangeShapeType="1"/>
              </p:cNvSpPr>
              <p:nvPr/>
            </p:nvSpPr>
            <p:spPr bwMode="auto">
              <a:xfrm flipV="1">
                <a:off x="655796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60" name="Line 2372"/>
              <p:cNvSpPr>
                <a:spLocks noChangeShapeType="1"/>
              </p:cNvSpPr>
              <p:nvPr/>
            </p:nvSpPr>
            <p:spPr bwMode="auto">
              <a:xfrm flipV="1">
                <a:off x="65595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61" name="Line 2373"/>
              <p:cNvSpPr>
                <a:spLocks noChangeShapeType="1"/>
              </p:cNvSpPr>
              <p:nvPr/>
            </p:nvSpPr>
            <p:spPr bwMode="auto">
              <a:xfrm flipV="1">
                <a:off x="65627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62" name="Line 2374"/>
              <p:cNvSpPr>
                <a:spLocks noChangeShapeType="1"/>
              </p:cNvSpPr>
              <p:nvPr/>
            </p:nvSpPr>
            <p:spPr bwMode="auto">
              <a:xfrm flipV="1">
                <a:off x="65627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63" name="Line 2375"/>
              <p:cNvSpPr>
                <a:spLocks noChangeShapeType="1"/>
              </p:cNvSpPr>
              <p:nvPr/>
            </p:nvSpPr>
            <p:spPr bwMode="auto">
              <a:xfrm flipV="1">
                <a:off x="65659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64" name="Line 2376"/>
              <p:cNvSpPr>
                <a:spLocks noChangeShapeType="1"/>
              </p:cNvSpPr>
              <p:nvPr/>
            </p:nvSpPr>
            <p:spPr bwMode="auto">
              <a:xfrm flipV="1">
                <a:off x="6567489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65" name="Line 2377"/>
              <p:cNvSpPr>
                <a:spLocks noChangeShapeType="1"/>
              </p:cNvSpPr>
              <p:nvPr/>
            </p:nvSpPr>
            <p:spPr bwMode="auto">
              <a:xfrm flipV="1">
                <a:off x="65690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66" name="Line 2378"/>
              <p:cNvSpPr>
                <a:spLocks noChangeShapeType="1"/>
              </p:cNvSpPr>
              <p:nvPr/>
            </p:nvSpPr>
            <p:spPr bwMode="auto">
              <a:xfrm flipV="1">
                <a:off x="657066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67" name="Line 2379"/>
              <p:cNvSpPr>
                <a:spLocks noChangeShapeType="1"/>
              </p:cNvSpPr>
              <p:nvPr/>
            </p:nvSpPr>
            <p:spPr bwMode="auto">
              <a:xfrm flipV="1">
                <a:off x="65722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68" name="Line 2380"/>
              <p:cNvSpPr>
                <a:spLocks noChangeShapeType="1"/>
              </p:cNvSpPr>
              <p:nvPr/>
            </p:nvSpPr>
            <p:spPr bwMode="auto">
              <a:xfrm flipV="1">
                <a:off x="657542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69" name="Line 2381"/>
              <p:cNvSpPr>
                <a:spLocks noChangeShapeType="1"/>
              </p:cNvSpPr>
              <p:nvPr/>
            </p:nvSpPr>
            <p:spPr bwMode="auto">
              <a:xfrm flipV="1">
                <a:off x="65770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70" name="Line 2382"/>
              <p:cNvSpPr>
                <a:spLocks noChangeShapeType="1"/>
              </p:cNvSpPr>
              <p:nvPr/>
            </p:nvSpPr>
            <p:spPr bwMode="auto">
              <a:xfrm flipV="1">
                <a:off x="65786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71" name="Line 2383"/>
              <p:cNvSpPr>
                <a:spLocks noChangeShapeType="1"/>
              </p:cNvSpPr>
              <p:nvPr/>
            </p:nvSpPr>
            <p:spPr bwMode="auto">
              <a:xfrm flipV="1">
                <a:off x="658018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72" name="Line 2384"/>
              <p:cNvSpPr>
                <a:spLocks noChangeShapeType="1"/>
              </p:cNvSpPr>
              <p:nvPr/>
            </p:nvSpPr>
            <p:spPr bwMode="auto">
              <a:xfrm flipV="1">
                <a:off x="658177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73" name="Line 2385"/>
              <p:cNvSpPr>
                <a:spLocks noChangeShapeType="1"/>
              </p:cNvSpPr>
              <p:nvPr/>
            </p:nvSpPr>
            <p:spPr bwMode="auto">
              <a:xfrm flipV="1">
                <a:off x="6583364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74" name="Line 2386"/>
              <p:cNvSpPr>
                <a:spLocks noChangeShapeType="1"/>
              </p:cNvSpPr>
              <p:nvPr/>
            </p:nvSpPr>
            <p:spPr bwMode="auto">
              <a:xfrm flipV="1">
                <a:off x="658495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75" name="Line 2387"/>
              <p:cNvSpPr>
                <a:spLocks noChangeShapeType="1"/>
              </p:cNvSpPr>
              <p:nvPr/>
            </p:nvSpPr>
            <p:spPr bwMode="auto">
              <a:xfrm flipV="1">
                <a:off x="65881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76" name="Line 2388"/>
              <p:cNvSpPr>
                <a:spLocks noChangeShapeType="1"/>
              </p:cNvSpPr>
              <p:nvPr/>
            </p:nvSpPr>
            <p:spPr bwMode="auto">
              <a:xfrm flipV="1">
                <a:off x="659288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77" name="Line 2389"/>
              <p:cNvSpPr>
                <a:spLocks noChangeShapeType="1"/>
              </p:cNvSpPr>
              <p:nvPr/>
            </p:nvSpPr>
            <p:spPr bwMode="auto">
              <a:xfrm flipV="1">
                <a:off x="65960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78" name="Line 2390"/>
              <p:cNvSpPr>
                <a:spLocks noChangeShapeType="1"/>
              </p:cNvSpPr>
              <p:nvPr/>
            </p:nvSpPr>
            <p:spPr bwMode="auto">
              <a:xfrm flipV="1">
                <a:off x="659606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79" name="Line 2391"/>
              <p:cNvSpPr>
                <a:spLocks noChangeShapeType="1"/>
              </p:cNvSpPr>
              <p:nvPr/>
            </p:nvSpPr>
            <p:spPr bwMode="auto">
              <a:xfrm flipV="1">
                <a:off x="65976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80" name="Line 2392"/>
              <p:cNvSpPr>
                <a:spLocks noChangeShapeType="1"/>
              </p:cNvSpPr>
              <p:nvPr/>
            </p:nvSpPr>
            <p:spPr bwMode="auto">
              <a:xfrm flipV="1">
                <a:off x="66008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81" name="Line 2393"/>
              <p:cNvSpPr>
                <a:spLocks noChangeShapeType="1"/>
              </p:cNvSpPr>
              <p:nvPr/>
            </p:nvSpPr>
            <p:spPr bwMode="auto">
              <a:xfrm flipV="1">
                <a:off x="660241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82" name="Line 2394"/>
              <p:cNvSpPr>
                <a:spLocks noChangeShapeType="1"/>
              </p:cNvSpPr>
              <p:nvPr/>
            </p:nvSpPr>
            <p:spPr bwMode="auto">
              <a:xfrm flipV="1">
                <a:off x="66055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83" name="Line 2395"/>
              <p:cNvSpPr>
                <a:spLocks noChangeShapeType="1"/>
              </p:cNvSpPr>
              <p:nvPr/>
            </p:nvSpPr>
            <p:spPr bwMode="auto">
              <a:xfrm flipV="1">
                <a:off x="6610351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84" name="Line 2396"/>
              <p:cNvSpPr>
                <a:spLocks noChangeShapeType="1"/>
              </p:cNvSpPr>
              <p:nvPr/>
            </p:nvSpPr>
            <p:spPr bwMode="auto">
              <a:xfrm flipV="1">
                <a:off x="66167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85" name="Line 2397"/>
              <p:cNvSpPr>
                <a:spLocks noChangeShapeType="1"/>
              </p:cNvSpPr>
              <p:nvPr/>
            </p:nvSpPr>
            <p:spPr bwMode="auto">
              <a:xfrm flipV="1">
                <a:off x="661828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86" name="Line 2398"/>
              <p:cNvSpPr>
                <a:spLocks noChangeShapeType="1"/>
              </p:cNvSpPr>
              <p:nvPr/>
            </p:nvSpPr>
            <p:spPr bwMode="auto">
              <a:xfrm flipV="1">
                <a:off x="66198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87" name="Line 2399"/>
              <p:cNvSpPr>
                <a:spLocks noChangeShapeType="1"/>
              </p:cNvSpPr>
              <p:nvPr/>
            </p:nvSpPr>
            <p:spPr bwMode="auto">
              <a:xfrm flipV="1">
                <a:off x="66230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88" name="Line 2400"/>
              <p:cNvSpPr>
                <a:spLocks noChangeShapeType="1"/>
              </p:cNvSpPr>
              <p:nvPr/>
            </p:nvSpPr>
            <p:spPr bwMode="auto">
              <a:xfrm flipV="1">
                <a:off x="6627814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89" name="Line 2401"/>
              <p:cNvSpPr>
                <a:spLocks noChangeShapeType="1"/>
              </p:cNvSpPr>
              <p:nvPr/>
            </p:nvSpPr>
            <p:spPr bwMode="auto">
              <a:xfrm flipV="1">
                <a:off x="66294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90" name="Line 2402"/>
              <p:cNvSpPr>
                <a:spLocks noChangeShapeType="1"/>
              </p:cNvSpPr>
              <p:nvPr/>
            </p:nvSpPr>
            <p:spPr bwMode="auto">
              <a:xfrm flipV="1">
                <a:off x="66357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91" name="Line 2403"/>
              <p:cNvSpPr>
                <a:spLocks noChangeShapeType="1"/>
              </p:cNvSpPr>
              <p:nvPr/>
            </p:nvSpPr>
            <p:spPr bwMode="auto">
              <a:xfrm flipV="1">
                <a:off x="663733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92" name="Line 2404"/>
              <p:cNvSpPr>
                <a:spLocks noChangeShapeType="1"/>
              </p:cNvSpPr>
              <p:nvPr/>
            </p:nvSpPr>
            <p:spPr bwMode="auto">
              <a:xfrm flipV="1">
                <a:off x="663733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93" name="Line 2405"/>
              <p:cNvSpPr>
                <a:spLocks noChangeShapeType="1"/>
              </p:cNvSpPr>
              <p:nvPr/>
            </p:nvSpPr>
            <p:spPr bwMode="auto">
              <a:xfrm flipV="1">
                <a:off x="664051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94" name="Line 2406"/>
              <p:cNvSpPr>
                <a:spLocks noChangeShapeType="1"/>
              </p:cNvSpPr>
              <p:nvPr/>
            </p:nvSpPr>
            <p:spPr bwMode="auto">
              <a:xfrm flipV="1">
                <a:off x="66421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95" name="Line 2407"/>
              <p:cNvSpPr>
                <a:spLocks noChangeShapeType="1"/>
              </p:cNvSpPr>
              <p:nvPr/>
            </p:nvSpPr>
            <p:spPr bwMode="auto">
              <a:xfrm flipV="1">
                <a:off x="6643689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96" name="Line 2408"/>
              <p:cNvSpPr>
                <a:spLocks noChangeShapeType="1"/>
              </p:cNvSpPr>
              <p:nvPr/>
            </p:nvSpPr>
            <p:spPr bwMode="auto">
              <a:xfrm flipV="1">
                <a:off x="66484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97" name="Line 2409"/>
              <p:cNvSpPr>
                <a:spLocks noChangeShapeType="1"/>
              </p:cNvSpPr>
              <p:nvPr/>
            </p:nvSpPr>
            <p:spPr bwMode="auto">
              <a:xfrm flipV="1">
                <a:off x="6653214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98" name="Line 2410"/>
              <p:cNvSpPr>
                <a:spLocks noChangeShapeType="1"/>
              </p:cNvSpPr>
              <p:nvPr/>
            </p:nvSpPr>
            <p:spPr bwMode="auto">
              <a:xfrm flipV="1">
                <a:off x="66548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99" name="Line 2411"/>
              <p:cNvSpPr>
                <a:spLocks noChangeShapeType="1"/>
              </p:cNvSpPr>
              <p:nvPr/>
            </p:nvSpPr>
            <p:spPr bwMode="auto">
              <a:xfrm flipV="1">
                <a:off x="6656389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00" name="Line 2412"/>
              <p:cNvSpPr>
                <a:spLocks noChangeShapeType="1"/>
              </p:cNvSpPr>
              <p:nvPr/>
            </p:nvSpPr>
            <p:spPr bwMode="auto">
              <a:xfrm flipV="1">
                <a:off x="66611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01" name="Line 2413"/>
              <p:cNvSpPr>
                <a:spLocks noChangeShapeType="1"/>
              </p:cNvSpPr>
              <p:nvPr/>
            </p:nvSpPr>
            <p:spPr bwMode="auto">
              <a:xfrm flipV="1">
                <a:off x="666432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02" name="Line 2414"/>
              <p:cNvSpPr>
                <a:spLocks noChangeShapeType="1"/>
              </p:cNvSpPr>
              <p:nvPr/>
            </p:nvSpPr>
            <p:spPr bwMode="auto">
              <a:xfrm flipV="1">
                <a:off x="6669089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03" name="Line 2415"/>
              <p:cNvSpPr>
                <a:spLocks noChangeShapeType="1"/>
              </p:cNvSpPr>
              <p:nvPr/>
            </p:nvSpPr>
            <p:spPr bwMode="auto">
              <a:xfrm flipV="1">
                <a:off x="6672264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04" name="Line 2417"/>
              <p:cNvSpPr>
                <a:spLocks noChangeShapeType="1"/>
              </p:cNvSpPr>
              <p:nvPr/>
            </p:nvSpPr>
            <p:spPr bwMode="auto">
              <a:xfrm flipV="1">
                <a:off x="6675438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05" name="Line 2418"/>
              <p:cNvSpPr>
                <a:spLocks noChangeShapeType="1"/>
              </p:cNvSpPr>
              <p:nvPr/>
            </p:nvSpPr>
            <p:spPr bwMode="auto">
              <a:xfrm flipV="1">
                <a:off x="66786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06" name="Line 2419"/>
              <p:cNvSpPr>
                <a:spLocks noChangeShapeType="1"/>
              </p:cNvSpPr>
              <p:nvPr/>
            </p:nvSpPr>
            <p:spPr bwMode="auto">
              <a:xfrm flipV="1">
                <a:off x="66802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07" name="Line 2420"/>
              <p:cNvSpPr>
                <a:spLocks noChangeShapeType="1"/>
              </p:cNvSpPr>
              <p:nvPr/>
            </p:nvSpPr>
            <p:spPr bwMode="auto">
              <a:xfrm flipV="1">
                <a:off x="668813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08" name="Line 2421"/>
              <p:cNvSpPr>
                <a:spLocks noChangeShapeType="1"/>
              </p:cNvSpPr>
              <p:nvPr/>
            </p:nvSpPr>
            <p:spPr bwMode="auto">
              <a:xfrm flipV="1">
                <a:off x="669290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09" name="Line 2422"/>
              <p:cNvSpPr>
                <a:spLocks noChangeShapeType="1"/>
              </p:cNvSpPr>
              <p:nvPr/>
            </p:nvSpPr>
            <p:spPr bwMode="auto">
              <a:xfrm flipV="1">
                <a:off x="66929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10" name="Line 2423"/>
              <p:cNvSpPr>
                <a:spLocks noChangeShapeType="1"/>
              </p:cNvSpPr>
              <p:nvPr/>
            </p:nvSpPr>
            <p:spPr bwMode="auto">
              <a:xfrm flipV="1">
                <a:off x="66960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11" name="Line 2424"/>
              <p:cNvSpPr>
                <a:spLocks noChangeShapeType="1"/>
              </p:cNvSpPr>
              <p:nvPr/>
            </p:nvSpPr>
            <p:spPr bwMode="auto">
              <a:xfrm flipV="1">
                <a:off x="669766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12" name="Line 2425"/>
              <p:cNvSpPr>
                <a:spLocks noChangeShapeType="1"/>
              </p:cNvSpPr>
              <p:nvPr/>
            </p:nvSpPr>
            <p:spPr bwMode="auto">
              <a:xfrm flipV="1">
                <a:off x="67040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13" name="Line 2426"/>
              <p:cNvSpPr>
                <a:spLocks noChangeShapeType="1"/>
              </p:cNvSpPr>
              <p:nvPr/>
            </p:nvSpPr>
            <p:spPr bwMode="auto">
              <a:xfrm flipV="1">
                <a:off x="67087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14" name="Line 2427"/>
              <p:cNvSpPr>
                <a:spLocks noChangeShapeType="1"/>
              </p:cNvSpPr>
              <p:nvPr/>
            </p:nvSpPr>
            <p:spPr bwMode="auto">
              <a:xfrm flipV="1">
                <a:off x="671195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15" name="Line 2428"/>
              <p:cNvSpPr>
                <a:spLocks noChangeShapeType="1"/>
              </p:cNvSpPr>
              <p:nvPr/>
            </p:nvSpPr>
            <p:spPr bwMode="auto">
              <a:xfrm flipV="1">
                <a:off x="6713538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16" name="Line 2429"/>
              <p:cNvSpPr>
                <a:spLocks noChangeShapeType="1"/>
              </p:cNvSpPr>
              <p:nvPr/>
            </p:nvSpPr>
            <p:spPr bwMode="auto">
              <a:xfrm flipV="1">
                <a:off x="6716713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17" name="Line 2430"/>
              <p:cNvSpPr>
                <a:spLocks noChangeShapeType="1"/>
              </p:cNvSpPr>
              <p:nvPr/>
            </p:nvSpPr>
            <p:spPr bwMode="auto">
              <a:xfrm flipV="1">
                <a:off x="67214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18" name="Line 2431"/>
              <p:cNvSpPr>
                <a:spLocks noChangeShapeType="1"/>
              </p:cNvSpPr>
              <p:nvPr/>
            </p:nvSpPr>
            <p:spPr bwMode="auto">
              <a:xfrm flipV="1">
                <a:off x="67278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19" name="Line 2432"/>
              <p:cNvSpPr>
                <a:spLocks noChangeShapeType="1"/>
              </p:cNvSpPr>
              <p:nvPr/>
            </p:nvSpPr>
            <p:spPr bwMode="auto">
              <a:xfrm flipV="1">
                <a:off x="67310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20" name="Line 2433"/>
              <p:cNvSpPr>
                <a:spLocks noChangeShapeType="1"/>
              </p:cNvSpPr>
              <p:nvPr/>
            </p:nvSpPr>
            <p:spPr bwMode="auto">
              <a:xfrm flipV="1">
                <a:off x="67373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21" name="Line 2434"/>
              <p:cNvSpPr>
                <a:spLocks noChangeShapeType="1"/>
              </p:cNvSpPr>
              <p:nvPr/>
            </p:nvSpPr>
            <p:spPr bwMode="auto">
              <a:xfrm flipV="1">
                <a:off x="674211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22" name="Line 2435"/>
              <p:cNvSpPr>
                <a:spLocks noChangeShapeType="1"/>
              </p:cNvSpPr>
              <p:nvPr/>
            </p:nvSpPr>
            <p:spPr bwMode="auto">
              <a:xfrm flipV="1">
                <a:off x="67564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23" name="Line 2436"/>
              <p:cNvSpPr>
                <a:spLocks noChangeShapeType="1"/>
              </p:cNvSpPr>
              <p:nvPr/>
            </p:nvSpPr>
            <p:spPr bwMode="auto">
              <a:xfrm flipV="1">
                <a:off x="67611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24" name="Line 2437"/>
              <p:cNvSpPr>
                <a:spLocks noChangeShapeType="1"/>
              </p:cNvSpPr>
              <p:nvPr/>
            </p:nvSpPr>
            <p:spPr bwMode="auto">
              <a:xfrm flipV="1">
                <a:off x="67627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25" name="Line 2438"/>
              <p:cNvSpPr>
                <a:spLocks noChangeShapeType="1"/>
              </p:cNvSpPr>
              <p:nvPr/>
            </p:nvSpPr>
            <p:spPr bwMode="auto">
              <a:xfrm flipV="1">
                <a:off x="67659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26" name="Line 2439"/>
              <p:cNvSpPr>
                <a:spLocks noChangeShapeType="1"/>
              </p:cNvSpPr>
              <p:nvPr/>
            </p:nvSpPr>
            <p:spPr bwMode="auto">
              <a:xfrm flipV="1">
                <a:off x="676751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27" name="Line 2440"/>
              <p:cNvSpPr>
                <a:spLocks noChangeShapeType="1"/>
              </p:cNvSpPr>
              <p:nvPr/>
            </p:nvSpPr>
            <p:spPr bwMode="auto">
              <a:xfrm flipV="1">
                <a:off x="67691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28" name="Line 2441"/>
              <p:cNvSpPr>
                <a:spLocks noChangeShapeType="1"/>
              </p:cNvSpPr>
              <p:nvPr/>
            </p:nvSpPr>
            <p:spPr bwMode="auto">
              <a:xfrm flipV="1">
                <a:off x="67722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29" name="Line 2442"/>
              <p:cNvSpPr>
                <a:spLocks noChangeShapeType="1"/>
              </p:cNvSpPr>
              <p:nvPr/>
            </p:nvSpPr>
            <p:spPr bwMode="auto">
              <a:xfrm flipV="1">
                <a:off x="67722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30" name="Line 2443"/>
              <p:cNvSpPr>
                <a:spLocks noChangeShapeType="1"/>
              </p:cNvSpPr>
              <p:nvPr/>
            </p:nvSpPr>
            <p:spPr bwMode="auto">
              <a:xfrm flipV="1">
                <a:off x="67754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31" name="Line 2444"/>
              <p:cNvSpPr>
                <a:spLocks noChangeShapeType="1"/>
              </p:cNvSpPr>
              <p:nvPr/>
            </p:nvSpPr>
            <p:spPr bwMode="auto">
              <a:xfrm flipV="1">
                <a:off x="67786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32" name="Line 2445"/>
              <p:cNvSpPr>
                <a:spLocks noChangeShapeType="1"/>
              </p:cNvSpPr>
              <p:nvPr/>
            </p:nvSpPr>
            <p:spPr bwMode="auto">
              <a:xfrm flipV="1">
                <a:off x="678021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33" name="Line 2446"/>
              <p:cNvSpPr>
                <a:spLocks noChangeShapeType="1"/>
              </p:cNvSpPr>
              <p:nvPr/>
            </p:nvSpPr>
            <p:spPr bwMode="auto">
              <a:xfrm flipV="1">
                <a:off x="67881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34" name="Line 2447"/>
              <p:cNvSpPr>
                <a:spLocks noChangeShapeType="1"/>
              </p:cNvSpPr>
              <p:nvPr/>
            </p:nvSpPr>
            <p:spPr bwMode="auto">
              <a:xfrm flipV="1">
                <a:off x="6789738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35" name="Line 2448"/>
              <p:cNvSpPr>
                <a:spLocks noChangeShapeType="1"/>
              </p:cNvSpPr>
              <p:nvPr/>
            </p:nvSpPr>
            <p:spPr bwMode="auto">
              <a:xfrm flipV="1">
                <a:off x="679926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36" name="Line 2449"/>
              <p:cNvSpPr>
                <a:spLocks noChangeShapeType="1"/>
              </p:cNvSpPr>
              <p:nvPr/>
            </p:nvSpPr>
            <p:spPr bwMode="auto">
              <a:xfrm flipV="1">
                <a:off x="68087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37" name="Line 2450"/>
              <p:cNvSpPr>
                <a:spLocks noChangeShapeType="1"/>
              </p:cNvSpPr>
              <p:nvPr/>
            </p:nvSpPr>
            <p:spPr bwMode="auto">
              <a:xfrm flipV="1">
                <a:off x="68103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38" name="Line 2451"/>
              <p:cNvSpPr>
                <a:spLocks noChangeShapeType="1"/>
              </p:cNvSpPr>
              <p:nvPr/>
            </p:nvSpPr>
            <p:spPr bwMode="auto">
              <a:xfrm flipV="1">
                <a:off x="681355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39" name="Line 2452"/>
              <p:cNvSpPr>
                <a:spLocks noChangeShapeType="1"/>
              </p:cNvSpPr>
              <p:nvPr/>
            </p:nvSpPr>
            <p:spPr bwMode="auto">
              <a:xfrm flipV="1">
                <a:off x="68151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40" name="Line 2453"/>
              <p:cNvSpPr>
                <a:spLocks noChangeShapeType="1"/>
              </p:cNvSpPr>
              <p:nvPr/>
            </p:nvSpPr>
            <p:spPr bwMode="auto">
              <a:xfrm flipV="1">
                <a:off x="68183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41" name="Line 2454"/>
              <p:cNvSpPr>
                <a:spLocks noChangeShapeType="1"/>
              </p:cNvSpPr>
              <p:nvPr/>
            </p:nvSpPr>
            <p:spPr bwMode="auto">
              <a:xfrm flipV="1">
                <a:off x="68199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42" name="Line 2455"/>
              <p:cNvSpPr>
                <a:spLocks noChangeShapeType="1"/>
              </p:cNvSpPr>
              <p:nvPr/>
            </p:nvSpPr>
            <p:spPr bwMode="auto">
              <a:xfrm flipV="1">
                <a:off x="68214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43" name="Line 2456"/>
              <p:cNvSpPr>
                <a:spLocks noChangeShapeType="1"/>
              </p:cNvSpPr>
              <p:nvPr/>
            </p:nvSpPr>
            <p:spPr bwMode="auto">
              <a:xfrm flipV="1">
                <a:off x="682307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44" name="Line 2457"/>
              <p:cNvSpPr>
                <a:spLocks noChangeShapeType="1"/>
              </p:cNvSpPr>
              <p:nvPr/>
            </p:nvSpPr>
            <p:spPr bwMode="auto">
              <a:xfrm flipV="1">
                <a:off x="68262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45" name="Line 2458"/>
              <p:cNvSpPr>
                <a:spLocks noChangeShapeType="1"/>
              </p:cNvSpPr>
              <p:nvPr/>
            </p:nvSpPr>
            <p:spPr bwMode="auto">
              <a:xfrm flipV="1">
                <a:off x="68294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46" name="Line 2459"/>
              <p:cNvSpPr>
                <a:spLocks noChangeShapeType="1"/>
              </p:cNvSpPr>
              <p:nvPr/>
            </p:nvSpPr>
            <p:spPr bwMode="auto">
              <a:xfrm flipV="1">
                <a:off x="683101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47" name="Line 2460"/>
              <p:cNvSpPr>
                <a:spLocks noChangeShapeType="1"/>
              </p:cNvSpPr>
              <p:nvPr/>
            </p:nvSpPr>
            <p:spPr bwMode="auto">
              <a:xfrm flipV="1">
                <a:off x="68357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48" name="Line 2461"/>
              <p:cNvSpPr>
                <a:spLocks noChangeShapeType="1"/>
              </p:cNvSpPr>
              <p:nvPr/>
            </p:nvSpPr>
            <p:spPr bwMode="auto">
              <a:xfrm flipV="1">
                <a:off x="68437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49" name="Line 2462"/>
              <p:cNvSpPr>
                <a:spLocks noChangeShapeType="1"/>
              </p:cNvSpPr>
              <p:nvPr/>
            </p:nvSpPr>
            <p:spPr bwMode="auto">
              <a:xfrm flipV="1">
                <a:off x="684688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50" name="Line 2463"/>
              <p:cNvSpPr>
                <a:spLocks noChangeShapeType="1"/>
              </p:cNvSpPr>
              <p:nvPr/>
            </p:nvSpPr>
            <p:spPr bwMode="auto">
              <a:xfrm flipV="1">
                <a:off x="685323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51" name="Line 2464"/>
              <p:cNvSpPr>
                <a:spLocks noChangeShapeType="1"/>
              </p:cNvSpPr>
              <p:nvPr/>
            </p:nvSpPr>
            <p:spPr bwMode="auto">
              <a:xfrm flipV="1">
                <a:off x="68564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52" name="Line 2465"/>
              <p:cNvSpPr>
                <a:spLocks noChangeShapeType="1"/>
              </p:cNvSpPr>
              <p:nvPr/>
            </p:nvSpPr>
            <p:spPr bwMode="auto">
              <a:xfrm flipV="1">
                <a:off x="68611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53" name="Line 2466"/>
              <p:cNvSpPr>
                <a:spLocks noChangeShapeType="1"/>
              </p:cNvSpPr>
              <p:nvPr/>
            </p:nvSpPr>
            <p:spPr bwMode="auto">
              <a:xfrm flipV="1">
                <a:off x="68643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54" name="Line 2467"/>
              <p:cNvSpPr>
                <a:spLocks noChangeShapeType="1"/>
              </p:cNvSpPr>
              <p:nvPr/>
            </p:nvSpPr>
            <p:spPr bwMode="auto">
              <a:xfrm flipV="1">
                <a:off x="68675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55" name="Line 2468"/>
              <p:cNvSpPr>
                <a:spLocks noChangeShapeType="1"/>
              </p:cNvSpPr>
              <p:nvPr/>
            </p:nvSpPr>
            <p:spPr bwMode="auto">
              <a:xfrm flipV="1">
                <a:off x="687863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56" name="Line 2469"/>
              <p:cNvSpPr>
                <a:spLocks noChangeShapeType="1"/>
              </p:cNvSpPr>
              <p:nvPr/>
            </p:nvSpPr>
            <p:spPr bwMode="auto">
              <a:xfrm flipV="1">
                <a:off x="68881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57" name="Line 2470"/>
              <p:cNvSpPr>
                <a:spLocks noChangeShapeType="1"/>
              </p:cNvSpPr>
              <p:nvPr/>
            </p:nvSpPr>
            <p:spPr bwMode="auto">
              <a:xfrm flipV="1">
                <a:off x="68929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58" name="Line 2471"/>
              <p:cNvSpPr>
                <a:spLocks noChangeShapeType="1"/>
              </p:cNvSpPr>
              <p:nvPr/>
            </p:nvSpPr>
            <p:spPr bwMode="auto">
              <a:xfrm flipV="1">
                <a:off x="6894513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59" name="Line 2472"/>
              <p:cNvSpPr>
                <a:spLocks noChangeShapeType="1"/>
              </p:cNvSpPr>
              <p:nvPr/>
            </p:nvSpPr>
            <p:spPr bwMode="auto">
              <a:xfrm flipV="1">
                <a:off x="689768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60" name="Line 2473"/>
              <p:cNvSpPr>
                <a:spLocks noChangeShapeType="1"/>
              </p:cNvSpPr>
              <p:nvPr/>
            </p:nvSpPr>
            <p:spPr bwMode="auto">
              <a:xfrm flipV="1">
                <a:off x="69024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61" name="Line 2474"/>
              <p:cNvSpPr>
                <a:spLocks noChangeShapeType="1"/>
              </p:cNvSpPr>
              <p:nvPr/>
            </p:nvSpPr>
            <p:spPr bwMode="auto">
              <a:xfrm flipV="1">
                <a:off x="690721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62" name="Line 2475"/>
              <p:cNvSpPr>
                <a:spLocks noChangeShapeType="1"/>
              </p:cNvSpPr>
              <p:nvPr/>
            </p:nvSpPr>
            <p:spPr bwMode="auto">
              <a:xfrm flipV="1">
                <a:off x="6910388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63" name="Line 2476"/>
              <p:cNvSpPr>
                <a:spLocks noChangeShapeType="1"/>
              </p:cNvSpPr>
              <p:nvPr/>
            </p:nvSpPr>
            <p:spPr bwMode="auto">
              <a:xfrm flipV="1">
                <a:off x="6916738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64" name="Line 2477"/>
              <p:cNvSpPr>
                <a:spLocks noChangeShapeType="1"/>
              </p:cNvSpPr>
              <p:nvPr/>
            </p:nvSpPr>
            <p:spPr bwMode="auto">
              <a:xfrm flipV="1">
                <a:off x="69199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65" name="Line 2478"/>
              <p:cNvSpPr>
                <a:spLocks noChangeShapeType="1"/>
              </p:cNvSpPr>
              <p:nvPr/>
            </p:nvSpPr>
            <p:spPr bwMode="auto">
              <a:xfrm flipV="1">
                <a:off x="691991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66" name="Line 2479"/>
              <p:cNvSpPr>
                <a:spLocks noChangeShapeType="1"/>
              </p:cNvSpPr>
              <p:nvPr/>
            </p:nvSpPr>
            <p:spPr bwMode="auto">
              <a:xfrm flipV="1">
                <a:off x="69246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67" name="Line 2480"/>
              <p:cNvSpPr>
                <a:spLocks noChangeShapeType="1"/>
              </p:cNvSpPr>
              <p:nvPr/>
            </p:nvSpPr>
            <p:spPr bwMode="auto">
              <a:xfrm flipV="1">
                <a:off x="69246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68" name="Line 2481"/>
              <p:cNvSpPr>
                <a:spLocks noChangeShapeType="1"/>
              </p:cNvSpPr>
              <p:nvPr/>
            </p:nvSpPr>
            <p:spPr bwMode="auto">
              <a:xfrm flipV="1">
                <a:off x="6929438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69" name="Line 2482"/>
              <p:cNvSpPr>
                <a:spLocks noChangeShapeType="1"/>
              </p:cNvSpPr>
              <p:nvPr/>
            </p:nvSpPr>
            <p:spPr bwMode="auto">
              <a:xfrm flipV="1">
                <a:off x="69326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70" name="Line 2483"/>
              <p:cNvSpPr>
                <a:spLocks noChangeShapeType="1"/>
              </p:cNvSpPr>
              <p:nvPr/>
            </p:nvSpPr>
            <p:spPr bwMode="auto">
              <a:xfrm flipV="1">
                <a:off x="69342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71" name="Line 2484"/>
              <p:cNvSpPr>
                <a:spLocks noChangeShapeType="1"/>
              </p:cNvSpPr>
              <p:nvPr/>
            </p:nvSpPr>
            <p:spPr bwMode="auto">
              <a:xfrm flipV="1">
                <a:off x="693578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72" name="Line 2485"/>
              <p:cNvSpPr>
                <a:spLocks noChangeShapeType="1"/>
              </p:cNvSpPr>
              <p:nvPr/>
            </p:nvSpPr>
            <p:spPr bwMode="auto">
              <a:xfrm flipV="1">
                <a:off x="693896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73" name="Line 2486"/>
              <p:cNvSpPr>
                <a:spLocks noChangeShapeType="1"/>
              </p:cNvSpPr>
              <p:nvPr/>
            </p:nvSpPr>
            <p:spPr bwMode="auto">
              <a:xfrm flipV="1">
                <a:off x="69405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74" name="Line 2487"/>
              <p:cNvSpPr>
                <a:spLocks noChangeShapeType="1"/>
              </p:cNvSpPr>
              <p:nvPr/>
            </p:nvSpPr>
            <p:spPr bwMode="auto">
              <a:xfrm flipV="1">
                <a:off x="694531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75" name="Line 2488"/>
              <p:cNvSpPr>
                <a:spLocks noChangeShapeType="1"/>
              </p:cNvSpPr>
              <p:nvPr/>
            </p:nvSpPr>
            <p:spPr bwMode="auto">
              <a:xfrm flipV="1">
                <a:off x="69484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76" name="Line 2489"/>
              <p:cNvSpPr>
                <a:spLocks noChangeShapeType="1"/>
              </p:cNvSpPr>
              <p:nvPr/>
            </p:nvSpPr>
            <p:spPr bwMode="auto">
              <a:xfrm flipV="1">
                <a:off x="695483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77" name="Line 2490"/>
              <p:cNvSpPr>
                <a:spLocks noChangeShapeType="1"/>
              </p:cNvSpPr>
              <p:nvPr/>
            </p:nvSpPr>
            <p:spPr bwMode="auto">
              <a:xfrm flipV="1">
                <a:off x="6958013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78" name="Line 2491"/>
              <p:cNvSpPr>
                <a:spLocks noChangeShapeType="1"/>
              </p:cNvSpPr>
              <p:nvPr/>
            </p:nvSpPr>
            <p:spPr bwMode="auto">
              <a:xfrm flipV="1">
                <a:off x="69596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79" name="Line 2492"/>
              <p:cNvSpPr>
                <a:spLocks noChangeShapeType="1"/>
              </p:cNvSpPr>
              <p:nvPr/>
            </p:nvSpPr>
            <p:spPr bwMode="auto">
              <a:xfrm flipV="1">
                <a:off x="6961188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80" name="Line 2493"/>
              <p:cNvSpPr>
                <a:spLocks noChangeShapeType="1"/>
              </p:cNvSpPr>
              <p:nvPr/>
            </p:nvSpPr>
            <p:spPr bwMode="auto">
              <a:xfrm flipV="1">
                <a:off x="696277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81" name="Line 2494"/>
              <p:cNvSpPr>
                <a:spLocks noChangeShapeType="1"/>
              </p:cNvSpPr>
              <p:nvPr/>
            </p:nvSpPr>
            <p:spPr bwMode="auto">
              <a:xfrm flipV="1">
                <a:off x="69659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82" name="Line 2495"/>
              <p:cNvSpPr>
                <a:spLocks noChangeShapeType="1"/>
              </p:cNvSpPr>
              <p:nvPr/>
            </p:nvSpPr>
            <p:spPr bwMode="auto">
              <a:xfrm flipV="1">
                <a:off x="69659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83" name="Line 2496"/>
              <p:cNvSpPr>
                <a:spLocks noChangeShapeType="1"/>
              </p:cNvSpPr>
              <p:nvPr/>
            </p:nvSpPr>
            <p:spPr bwMode="auto">
              <a:xfrm flipV="1">
                <a:off x="6970713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84" name="Line 2497"/>
              <p:cNvSpPr>
                <a:spLocks noChangeShapeType="1"/>
              </p:cNvSpPr>
              <p:nvPr/>
            </p:nvSpPr>
            <p:spPr bwMode="auto">
              <a:xfrm flipV="1">
                <a:off x="697071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85" name="Line 2498"/>
              <p:cNvSpPr>
                <a:spLocks noChangeShapeType="1"/>
              </p:cNvSpPr>
              <p:nvPr/>
            </p:nvSpPr>
            <p:spPr bwMode="auto">
              <a:xfrm flipV="1">
                <a:off x="697388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86" name="Line 2499"/>
              <p:cNvSpPr>
                <a:spLocks noChangeShapeType="1"/>
              </p:cNvSpPr>
              <p:nvPr/>
            </p:nvSpPr>
            <p:spPr bwMode="auto">
              <a:xfrm flipV="1">
                <a:off x="697388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87" name="Line 2500"/>
              <p:cNvSpPr>
                <a:spLocks noChangeShapeType="1"/>
              </p:cNvSpPr>
              <p:nvPr/>
            </p:nvSpPr>
            <p:spPr bwMode="auto">
              <a:xfrm flipV="1">
                <a:off x="69754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88" name="Line 2501"/>
              <p:cNvSpPr>
                <a:spLocks noChangeShapeType="1"/>
              </p:cNvSpPr>
              <p:nvPr/>
            </p:nvSpPr>
            <p:spPr bwMode="auto">
              <a:xfrm flipV="1">
                <a:off x="6977063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89" name="Line 2502"/>
              <p:cNvSpPr>
                <a:spLocks noChangeShapeType="1"/>
              </p:cNvSpPr>
              <p:nvPr/>
            </p:nvSpPr>
            <p:spPr bwMode="auto">
              <a:xfrm flipV="1">
                <a:off x="699293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90" name="Line 2503"/>
              <p:cNvSpPr>
                <a:spLocks noChangeShapeType="1"/>
              </p:cNvSpPr>
              <p:nvPr/>
            </p:nvSpPr>
            <p:spPr bwMode="auto">
              <a:xfrm flipV="1">
                <a:off x="69945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91" name="Line 2504"/>
              <p:cNvSpPr>
                <a:spLocks noChangeShapeType="1"/>
              </p:cNvSpPr>
              <p:nvPr/>
            </p:nvSpPr>
            <p:spPr bwMode="auto">
              <a:xfrm flipV="1">
                <a:off x="69961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92" name="Line 2505"/>
              <p:cNvSpPr>
                <a:spLocks noChangeShapeType="1"/>
              </p:cNvSpPr>
              <p:nvPr/>
            </p:nvSpPr>
            <p:spPr bwMode="auto">
              <a:xfrm flipV="1">
                <a:off x="69992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93" name="Line 2506"/>
              <p:cNvSpPr>
                <a:spLocks noChangeShapeType="1"/>
              </p:cNvSpPr>
              <p:nvPr/>
            </p:nvSpPr>
            <p:spPr bwMode="auto">
              <a:xfrm flipV="1">
                <a:off x="70008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94" name="Line 2507"/>
              <p:cNvSpPr>
                <a:spLocks noChangeShapeType="1"/>
              </p:cNvSpPr>
              <p:nvPr/>
            </p:nvSpPr>
            <p:spPr bwMode="auto">
              <a:xfrm flipV="1">
                <a:off x="70072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95" name="Line 2508"/>
              <p:cNvSpPr>
                <a:spLocks noChangeShapeType="1"/>
              </p:cNvSpPr>
              <p:nvPr/>
            </p:nvSpPr>
            <p:spPr bwMode="auto">
              <a:xfrm flipV="1">
                <a:off x="700881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96" name="Line 2509"/>
              <p:cNvSpPr>
                <a:spLocks noChangeShapeType="1"/>
              </p:cNvSpPr>
              <p:nvPr/>
            </p:nvSpPr>
            <p:spPr bwMode="auto">
              <a:xfrm flipV="1">
                <a:off x="70104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97" name="Line 2510"/>
              <p:cNvSpPr>
                <a:spLocks noChangeShapeType="1"/>
              </p:cNvSpPr>
              <p:nvPr/>
            </p:nvSpPr>
            <p:spPr bwMode="auto">
              <a:xfrm flipV="1">
                <a:off x="701198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98" name="Line 2511"/>
              <p:cNvSpPr>
                <a:spLocks noChangeShapeType="1"/>
              </p:cNvSpPr>
              <p:nvPr/>
            </p:nvSpPr>
            <p:spPr bwMode="auto">
              <a:xfrm flipV="1">
                <a:off x="70135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99" name="Line 2512"/>
              <p:cNvSpPr>
                <a:spLocks noChangeShapeType="1"/>
              </p:cNvSpPr>
              <p:nvPr/>
            </p:nvSpPr>
            <p:spPr bwMode="auto">
              <a:xfrm flipV="1">
                <a:off x="7015163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00" name="Line 2513"/>
              <p:cNvSpPr>
                <a:spLocks noChangeShapeType="1"/>
              </p:cNvSpPr>
              <p:nvPr/>
            </p:nvSpPr>
            <p:spPr bwMode="auto">
              <a:xfrm flipV="1">
                <a:off x="70167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01" name="Line 2514"/>
              <p:cNvSpPr>
                <a:spLocks noChangeShapeType="1"/>
              </p:cNvSpPr>
              <p:nvPr/>
            </p:nvSpPr>
            <p:spPr bwMode="auto">
              <a:xfrm flipV="1">
                <a:off x="70183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02" name="Line 2515"/>
              <p:cNvSpPr>
                <a:spLocks noChangeShapeType="1"/>
              </p:cNvSpPr>
              <p:nvPr/>
            </p:nvSpPr>
            <p:spPr bwMode="auto">
              <a:xfrm flipV="1">
                <a:off x="70231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03" name="Line 2516"/>
              <p:cNvSpPr>
                <a:spLocks noChangeShapeType="1"/>
              </p:cNvSpPr>
              <p:nvPr/>
            </p:nvSpPr>
            <p:spPr bwMode="auto">
              <a:xfrm flipV="1">
                <a:off x="70246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04" name="Line 2517"/>
              <p:cNvSpPr>
                <a:spLocks noChangeShapeType="1"/>
              </p:cNvSpPr>
              <p:nvPr/>
            </p:nvSpPr>
            <p:spPr bwMode="auto">
              <a:xfrm flipV="1">
                <a:off x="70373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05" name="Line 2518"/>
              <p:cNvSpPr>
                <a:spLocks noChangeShapeType="1"/>
              </p:cNvSpPr>
              <p:nvPr/>
            </p:nvSpPr>
            <p:spPr bwMode="auto">
              <a:xfrm flipV="1">
                <a:off x="704373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06" name="Line 2519"/>
              <p:cNvSpPr>
                <a:spLocks noChangeShapeType="1"/>
              </p:cNvSpPr>
              <p:nvPr/>
            </p:nvSpPr>
            <p:spPr bwMode="auto">
              <a:xfrm flipV="1">
                <a:off x="70453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07" name="Line 2520"/>
              <p:cNvSpPr>
                <a:spLocks noChangeShapeType="1"/>
              </p:cNvSpPr>
              <p:nvPr/>
            </p:nvSpPr>
            <p:spPr bwMode="auto">
              <a:xfrm flipV="1">
                <a:off x="7059613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08" name="Line 2521"/>
              <p:cNvSpPr>
                <a:spLocks noChangeShapeType="1"/>
              </p:cNvSpPr>
              <p:nvPr/>
            </p:nvSpPr>
            <p:spPr bwMode="auto">
              <a:xfrm flipV="1">
                <a:off x="70612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09" name="Line 2522"/>
              <p:cNvSpPr>
                <a:spLocks noChangeShapeType="1"/>
              </p:cNvSpPr>
              <p:nvPr/>
            </p:nvSpPr>
            <p:spPr bwMode="auto">
              <a:xfrm flipV="1">
                <a:off x="70643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10" name="Line 2523"/>
              <p:cNvSpPr>
                <a:spLocks noChangeShapeType="1"/>
              </p:cNvSpPr>
              <p:nvPr/>
            </p:nvSpPr>
            <p:spPr bwMode="auto">
              <a:xfrm flipV="1">
                <a:off x="706596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11" name="Line 2524"/>
              <p:cNvSpPr>
                <a:spLocks noChangeShapeType="1"/>
              </p:cNvSpPr>
              <p:nvPr/>
            </p:nvSpPr>
            <p:spPr bwMode="auto">
              <a:xfrm flipV="1">
                <a:off x="70707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12" name="Line 2525"/>
              <p:cNvSpPr>
                <a:spLocks noChangeShapeType="1"/>
              </p:cNvSpPr>
              <p:nvPr/>
            </p:nvSpPr>
            <p:spPr bwMode="auto">
              <a:xfrm flipV="1">
                <a:off x="70739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13" name="Line 2526"/>
              <p:cNvSpPr>
                <a:spLocks noChangeShapeType="1"/>
              </p:cNvSpPr>
              <p:nvPr/>
            </p:nvSpPr>
            <p:spPr bwMode="auto">
              <a:xfrm flipV="1">
                <a:off x="70770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14" name="Line 2527"/>
              <p:cNvSpPr>
                <a:spLocks noChangeShapeType="1"/>
              </p:cNvSpPr>
              <p:nvPr/>
            </p:nvSpPr>
            <p:spPr bwMode="auto">
              <a:xfrm flipV="1">
                <a:off x="70802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15" name="Line 2528"/>
              <p:cNvSpPr>
                <a:spLocks noChangeShapeType="1"/>
              </p:cNvSpPr>
              <p:nvPr/>
            </p:nvSpPr>
            <p:spPr bwMode="auto">
              <a:xfrm flipV="1">
                <a:off x="708501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16" name="Line 2529"/>
              <p:cNvSpPr>
                <a:spLocks noChangeShapeType="1"/>
              </p:cNvSpPr>
              <p:nvPr/>
            </p:nvSpPr>
            <p:spPr bwMode="auto">
              <a:xfrm flipV="1">
                <a:off x="708818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17" name="Line 2530"/>
              <p:cNvSpPr>
                <a:spLocks noChangeShapeType="1"/>
              </p:cNvSpPr>
              <p:nvPr/>
            </p:nvSpPr>
            <p:spPr bwMode="auto">
              <a:xfrm flipV="1">
                <a:off x="70913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18" name="Line 2531"/>
              <p:cNvSpPr>
                <a:spLocks noChangeShapeType="1"/>
              </p:cNvSpPr>
              <p:nvPr/>
            </p:nvSpPr>
            <p:spPr bwMode="auto">
              <a:xfrm flipV="1">
                <a:off x="71056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19" name="Line 2532"/>
              <p:cNvSpPr>
                <a:spLocks noChangeShapeType="1"/>
              </p:cNvSpPr>
              <p:nvPr/>
            </p:nvSpPr>
            <p:spPr bwMode="auto">
              <a:xfrm flipV="1">
                <a:off x="711041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20" name="Line 2533"/>
              <p:cNvSpPr>
                <a:spLocks noChangeShapeType="1"/>
              </p:cNvSpPr>
              <p:nvPr/>
            </p:nvSpPr>
            <p:spPr bwMode="auto">
              <a:xfrm flipV="1">
                <a:off x="71120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21" name="Line 2534"/>
              <p:cNvSpPr>
                <a:spLocks noChangeShapeType="1"/>
              </p:cNvSpPr>
              <p:nvPr/>
            </p:nvSpPr>
            <p:spPr bwMode="auto">
              <a:xfrm flipV="1">
                <a:off x="71183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22" name="Line 2535"/>
              <p:cNvSpPr>
                <a:spLocks noChangeShapeType="1"/>
              </p:cNvSpPr>
              <p:nvPr/>
            </p:nvSpPr>
            <p:spPr bwMode="auto">
              <a:xfrm flipV="1">
                <a:off x="7127876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23" name="Line 2536"/>
              <p:cNvSpPr>
                <a:spLocks noChangeShapeType="1"/>
              </p:cNvSpPr>
              <p:nvPr/>
            </p:nvSpPr>
            <p:spPr bwMode="auto">
              <a:xfrm flipV="1">
                <a:off x="712946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24" name="Line 2537"/>
              <p:cNvSpPr>
                <a:spLocks noChangeShapeType="1"/>
              </p:cNvSpPr>
              <p:nvPr/>
            </p:nvSpPr>
            <p:spPr bwMode="auto">
              <a:xfrm flipV="1">
                <a:off x="713740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25" name="Line 2538"/>
              <p:cNvSpPr>
                <a:spLocks noChangeShapeType="1"/>
              </p:cNvSpPr>
              <p:nvPr/>
            </p:nvSpPr>
            <p:spPr bwMode="auto">
              <a:xfrm flipV="1">
                <a:off x="71405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26" name="Line 2539"/>
              <p:cNvSpPr>
                <a:spLocks noChangeShapeType="1"/>
              </p:cNvSpPr>
              <p:nvPr/>
            </p:nvSpPr>
            <p:spPr bwMode="auto">
              <a:xfrm flipV="1">
                <a:off x="714375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27" name="Line 2540"/>
              <p:cNvSpPr>
                <a:spLocks noChangeShapeType="1"/>
              </p:cNvSpPr>
              <p:nvPr/>
            </p:nvSpPr>
            <p:spPr bwMode="auto">
              <a:xfrm flipV="1">
                <a:off x="71453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28" name="Line 2541"/>
              <p:cNvSpPr>
                <a:spLocks noChangeShapeType="1"/>
              </p:cNvSpPr>
              <p:nvPr/>
            </p:nvSpPr>
            <p:spPr bwMode="auto">
              <a:xfrm flipV="1">
                <a:off x="71501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29" name="Line 2542"/>
              <p:cNvSpPr>
                <a:spLocks noChangeShapeType="1"/>
              </p:cNvSpPr>
              <p:nvPr/>
            </p:nvSpPr>
            <p:spPr bwMode="auto">
              <a:xfrm flipV="1">
                <a:off x="71532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30" name="Line 2543"/>
              <p:cNvSpPr>
                <a:spLocks noChangeShapeType="1"/>
              </p:cNvSpPr>
              <p:nvPr/>
            </p:nvSpPr>
            <p:spPr bwMode="auto">
              <a:xfrm flipV="1">
                <a:off x="71564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31" name="Line 2544"/>
              <p:cNvSpPr>
                <a:spLocks noChangeShapeType="1"/>
              </p:cNvSpPr>
              <p:nvPr/>
            </p:nvSpPr>
            <p:spPr bwMode="auto">
              <a:xfrm flipV="1">
                <a:off x="7158038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32" name="Line 2545"/>
              <p:cNvSpPr>
                <a:spLocks noChangeShapeType="1"/>
              </p:cNvSpPr>
              <p:nvPr/>
            </p:nvSpPr>
            <p:spPr bwMode="auto">
              <a:xfrm flipV="1">
                <a:off x="71659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33" name="Line 2546"/>
              <p:cNvSpPr>
                <a:spLocks noChangeShapeType="1"/>
              </p:cNvSpPr>
              <p:nvPr/>
            </p:nvSpPr>
            <p:spPr bwMode="auto">
              <a:xfrm flipV="1">
                <a:off x="7170738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34" name="Line 2547"/>
              <p:cNvSpPr>
                <a:spLocks noChangeShapeType="1"/>
              </p:cNvSpPr>
              <p:nvPr/>
            </p:nvSpPr>
            <p:spPr bwMode="auto">
              <a:xfrm flipV="1">
                <a:off x="71723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35" name="Line 2548"/>
              <p:cNvSpPr>
                <a:spLocks noChangeShapeType="1"/>
              </p:cNvSpPr>
              <p:nvPr/>
            </p:nvSpPr>
            <p:spPr bwMode="auto">
              <a:xfrm flipV="1">
                <a:off x="7173913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36" name="Line 2549"/>
              <p:cNvSpPr>
                <a:spLocks noChangeShapeType="1"/>
              </p:cNvSpPr>
              <p:nvPr/>
            </p:nvSpPr>
            <p:spPr bwMode="auto">
              <a:xfrm flipV="1">
                <a:off x="718026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37" name="Line 2550"/>
              <p:cNvSpPr>
                <a:spLocks noChangeShapeType="1"/>
              </p:cNvSpPr>
              <p:nvPr/>
            </p:nvSpPr>
            <p:spPr bwMode="auto">
              <a:xfrm flipV="1">
                <a:off x="71929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38" name="Line 2551"/>
              <p:cNvSpPr>
                <a:spLocks noChangeShapeType="1"/>
              </p:cNvSpPr>
              <p:nvPr/>
            </p:nvSpPr>
            <p:spPr bwMode="auto">
              <a:xfrm flipV="1">
                <a:off x="71977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39" name="Line 2552"/>
              <p:cNvSpPr>
                <a:spLocks noChangeShapeType="1"/>
              </p:cNvSpPr>
              <p:nvPr/>
            </p:nvSpPr>
            <p:spPr bwMode="auto">
              <a:xfrm flipV="1">
                <a:off x="72009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40" name="Line 2553"/>
              <p:cNvSpPr>
                <a:spLocks noChangeShapeType="1"/>
              </p:cNvSpPr>
              <p:nvPr/>
            </p:nvSpPr>
            <p:spPr bwMode="auto">
              <a:xfrm flipV="1">
                <a:off x="72024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41" name="Line 2554"/>
              <p:cNvSpPr>
                <a:spLocks noChangeShapeType="1"/>
              </p:cNvSpPr>
              <p:nvPr/>
            </p:nvSpPr>
            <p:spPr bwMode="auto">
              <a:xfrm flipV="1">
                <a:off x="72040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42" name="Line 2555"/>
              <p:cNvSpPr>
                <a:spLocks noChangeShapeType="1"/>
              </p:cNvSpPr>
              <p:nvPr/>
            </p:nvSpPr>
            <p:spPr bwMode="auto">
              <a:xfrm flipV="1">
                <a:off x="72072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43" name="Line 2556"/>
              <p:cNvSpPr>
                <a:spLocks noChangeShapeType="1"/>
              </p:cNvSpPr>
              <p:nvPr/>
            </p:nvSpPr>
            <p:spPr bwMode="auto">
              <a:xfrm flipV="1">
                <a:off x="7212013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44" name="Line 2557"/>
              <p:cNvSpPr>
                <a:spLocks noChangeShapeType="1"/>
              </p:cNvSpPr>
              <p:nvPr/>
            </p:nvSpPr>
            <p:spPr bwMode="auto">
              <a:xfrm flipV="1">
                <a:off x="72136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45" name="Line 2558"/>
              <p:cNvSpPr>
                <a:spLocks noChangeShapeType="1"/>
              </p:cNvSpPr>
              <p:nvPr/>
            </p:nvSpPr>
            <p:spPr bwMode="auto">
              <a:xfrm flipV="1">
                <a:off x="72136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46" name="Line 2559"/>
              <p:cNvSpPr>
                <a:spLocks noChangeShapeType="1"/>
              </p:cNvSpPr>
              <p:nvPr/>
            </p:nvSpPr>
            <p:spPr bwMode="auto">
              <a:xfrm flipV="1">
                <a:off x="721518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47" name="Line 2560"/>
              <p:cNvSpPr>
                <a:spLocks noChangeShapeType="1"/>
              </p:cNvSpPr>
              <p:nvPr/>
            </p:nvSpPr>
            <p:spPr bwMode="auto">
              <a:xfrm flipV="1">
                <a:off x="7223126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48" name="Line 2561"/>
              <p:cNvSpPr>
                <a:spLocks noChangeShapeType="1"/>
              </p:cNvSpPr>
              <p:nvPr/>
            </p:nvSpPr>
            <p:spPr bwMode="auto">
              <a:xfrm flipV="1">
                <a:off x="722630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49" name="Line 2562"/>
              <p:cNvSpPr>
                <a:spLocks noChangeShapeType="1"/>
              </p:cNvSpPr>
              <p:nvPr/>
            </p:nvSpPr>
            <p:spPr bwMode="auto">
              <a:xfrm flipV="1">
                <a:off x="72278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50" name="Line 2563"/>
              <p:cNvSpPr>
                <a:spLocks noChangeShapeType="1"/>
              </p:cNvSpPr>
              <p:nvPr/>
            </p:nvSpPr>
            <p:spPr bwMode="auto">
              <a:xfrm flipV="1">
                <a:off x="72294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51" name="Line 2564"/>
              <p:cNvSpPr>
                <a:spLocks noChangeShapeType="1"/>
              </p:cNvSpPr>
              <p:nvPr/>
            </p:nvSpPr>
            <p:spPr bwMode="auto">
              <a:xfrm flipV="1">
                <a:off x="72358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52" name="Line 2565"/>
              <p:cNvSpPr>
                <a:spLocks noChangeShapeType="1"/>
              </p:cNvSpPr>
              <p:nvPr/>
            </p:nvSpPr>
            <p:spPr bwMode="auto">
              <a:xfrm flipV="1">
                <a:off x="72421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53" name="Line 2566"/>
              <p:cNvSpPr>
                <a:spLocks noChangeShapeType="1"/>
              </p:cNvSpPr>
              <p:nvPr/>
            </p:nvSpPr>
            <p:spPr bwMode="auto">
              <a:xfrm flipV="1">
                <a:off x="724376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54" name="Line 2567"/>
              <p:cNvSpPr>
                <a:spLocks noChangeShapeType="1"/>
              </p:cNvSpPr>
              <p:nvPr/>
            </p:nvSpPr>
            <p:spPr bwMode="auto">
              <a:xfrm flipV="1">
                <a:off x="72453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55" name="Line 2568"/>
              <p:cNvSpPr>
                <a:spLocks noChangeShapeType="1"/>
              </p:cNvSpPr>
              <p:nvPr/>
            </p:nvSpPr>
            <p:spPr bwMode="auto">
              <a:xfrm flipV="1">
                <a:off x="7250113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56" name="Line 2569"/>
              <p:cNvSpPr>
                <a:spLocks noChangeShapeType="1"/>
              </p:cNvSpPr>
              <p:nvPr/>
            </p:nvSpPr>
            <p:spPr bwMode="auto">
              <a:xfrm flipV="1">
                <a:off x="725328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57" name="Line 2570"/>
              <p:cNvSpPr>
                <a:spLocks noChangeShapeType="1"/>
              </p:cNvSpPr>
              <p:nvPr/>
            </p:nvSpPr>
            <p:spPr bwMode="auto">
              <a:xfrm flipV="1">
                <a:off x="725487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58" name="Line 2571"/>
              <p:cNvSpPr>
                <a:spLocks noChangeShapeType="1"/>
              </p:cNvSpPr>
              <p:nvPr/>
            </p:nvSpPr>
            <p:spPr bwMode="auto">
              <a:xfrm flipV="1">
                <a:off x="72580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59" name="Line 2572"/>
              <p:cNvSpPr>
                <a:spLocks noChangeShapeType="1"/>
              </p:cNvSpPr>
              <p:nvPr/>
            </p:nvSpPr>
            <p:spPr bwMode="auto">
              <a:xfrm flipV="1">
                <a:off x="725963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60" name="Line 2573"/>
              <p:cNvSpPr>
                <a:spLocks noChangeShapeType="1"/>
              </p:cNvSpPr>
              <p:nvPr/>
            </p:nvSpPr>
            <p:spPr bwMode="auto">
              <a:xfrm flipV="1">
                <a:off x="72612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61" name="Line 2574"/>
              <p:cNvSpPr>
                <a:spLocks noChangeShapeType="1"/>
              </p:cNvSpPr>
              <p:nvPr/>
            </p:nvSpPr>
            <p:spPr bwMode="auto">
              <a:xfrm flipV="1">
                <a:off x="72644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62" name="Line 2575"/>
              <p:cNvSpPr>
                <a:spLocks noChangeShapeType="1"/>
              </p:cNvSpPr>
              <p:nvPr/>
            </p:nvSpPr>
            <p:spPr bwMode="auto">
              <a:xfrm flipV="1">
                <a:off x="72659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63" name="Line 2576"/>
              <p:cNvSpPr>
                <a:spLocks noChangeShapeType="1"/>
              </p:cNvSpPr>
              <p:nvPr/>
            </p:nvSpPr>
            <p:spPr bwMode="auto">
              <a:xfrm flipV="1">
                <a:off x="72675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64" name="Line 2577"/>
              <p:cNvSpPr>
                <a:spLocks noChangeShapeType="1"/>
              </p:cNvSpPr>
              <p:nvPr/>
            </p:nvSpPr>
            <p:spPr bwMode="auto">
              <a:xfrm flipV="1">
                <a:off x="72739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65" name="Line 2578"/>
              <p:cNvSpPr>
                <a:spLocks noChangeShapeType="1"/>
              </p:cNvSpPr>
              <p:nvPr/>
            </p:nvSpPr>
            <p:spPr bwMode="auto">
              <a:xfrm flipV="1">
                <a:off x="7275513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66" name="Line 2579"/>
              <p:cNvSpPr>
                <a:spLocks noChangeShapeType="1"/>
              </p:cNvSpPr>
              <p:nvPr/>
            </p:nvSpPr>
            <p:spPr bwMode="auto">
              <a:xfrm flipV="1">
                <a:off x="727868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67" name="Line 2580"/>
              <p:cNvSpPr>
                <a:spLocks noChangeShapeType="1"/>
              </p:cNvSpPr>
              <p:nvPr/>
            </p:nvSpPr>
            <p:spPr bwMode="auto">
              <a:xfrm flipV="1">
                <a:off x="72834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68" name="Line 2581"/>
              <p:cNvSpPr>
                <a:spLocks noChangeShapeType="1"/>
              </p:cNvSpPr>
              <p:nvPr/>
            </p:nvSpPr>
            <p:spPr bwMode="auto">
              <a:xfrm flipV="1">
                <a:off x="729138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69" name="Line 2582"/>
              <p:cNvSpPr>
                <a:spLocks noChangeShapeType="1"/>
              </p:cNvSpPr>
              <p:nvPr/>
            </p:nvSpPr>
            <p:spPr bwMode="auto">
              <a:xfrm flipV="1">
                <a:off x="72929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70" name="Line 2583"/>
              <p:cNvSpPr>
                <a:spLocks noChangeShapeType="1"/>
              </p:cNvSpPr>
              <p:nvPr/>
            </p:nvSpPr>
            <p:spPr bwMode="auto">
              <a:xfrm flipV="1">
                <a:off x="72961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71" name="Line 2584"/>
              <p:cNvSpPr>
                <a:spLocks noChangeShapeType="1"/>
              </p:cNvSpPr>
              <p:nvPr/>
            </p:nvSpPr>
            <p:spPr bwMode="auto">
              <a:xfrm flipV="1">
                <a:off x="730567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72" name="Line 2585"/>
              <p:cNvSpPr>
                <a:spLocks noChangeShapeType="1"/>
              </p:cNvSpPr>
              <p:nvPr/>
            </p:nvSpPr>
            <p:spPr bwMode="auto">
              <a:xfrm flipV="1">
                <a:off x="73152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73" name="Line 2586"/>
              <p:cNvSpPr>
                <a:spLocks noChangeShapeType="1"/>
              </p:cNvSpPr>
              <p:nvPr/>
            </p:nvSpPr>
            <p:spPr bwMode="auto">
              <a:xfrm flipV="1">
                <a:off x="731678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74" name="Line 2587"/>
              <p:cNvSpPr>
                <a:spLocks noChangeShapeType="1"/>
              </p:cNvSpPr>
              <p:nvPr/>
            </p:nvSpPr>
            <p:spPr bwMode="auto">
              <a:xfrm flipV="1">
                <a:off x="731837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75" name="Line 2588"/>
              <p:cNvSpPr>
                <a:spLocks noChangeShapeType="1"/>
              </p:cNvSpPr>
              <p:nvPr/>
            </p:nvSpPr>
            <p:spPr bwMode="auto">
              <a:xfrm flipV="1">
                <a:off x="73247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76" name="Line 2589"/>
              <p:cNvSpPr>
                <a:spLocks noChangeShapeType="1"/>
              </p:cNvSpPr>
              <p:nvPr/>
            </p:nvSpPr>
            <p:spPr bwMode="auto">
              <a:xfrm flipV="1">
                <a:off x="7326313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77" name="Line 2590"/>
              <p:cNvSpPr>
                <a:spLocks noChangeShapeType="1"/>
              </p:cNvSpPr>
              <p:nvPr/>
            </p:nvSpPr>
            <p:spPr bwMode="auto">
              <a:xfrm flipV="1">
                <a:off x="73279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78" name="Line 2591"/>
              <p:cNvSpPr>
                <a:spLocks noChangeShapeType="1"/>
              </p:cNvSpPr>
              <p:nvPr/>
            </p:nvSpPr>
            <p:spPr bwMode="auto">
              <a:xfrm flipV="1">
                <a:off x="7329488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79" name="Line 2592"/>
              <p:cNvSpPr>
                <a:spLocks noChangeShapeType="1"/>
              </p:cNvSpPr>
              <p:nvPr/>
            </p:nvSpPr>
            <p:spPr bwMode="auto">
              <a:xfrm flipV="1">
                <a:off x="73310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80" name="Line 2593"/>
              <p:cNvSpPr>
                <a:spLocks noChangeShapeType="1"/>
              </p:cNvSpPr>
              <p:nvPr/>
            </p:nvSpPr>
            <p:spPr bwMode="auto">
              <a:xfrm flipV="1">
                <a:off x="7332663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81" name="Line 2594"/>
              <p:cNvSpPr>
                <a:spLocks noChangeShapeType="1"/>
              </p:cNvSpPr>
              <p:nvPr/>
            </p:nvSpPr>
            <p:spPr bwMode="auto">
              <a:xfrm flipV="1">
                <a:off x="7334251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82" name="Line 2595"/>
              <p:cNvSpPr>
                <a:spLocks noChangeShapeType="1"/>
              </p:cNvSpPr>
              <p:nvPr/>
            </p:nvSpPr>
            <p:spPr bwMode="auto">
              <a:xfrm flipV="1">
                <a:off x="733742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83" name="Line 2596"/>
              <p:cNvSpPr>
                <a:spLocks noChangeShapeType="1"/>
              </p:cNvSpPr>
              <p:nvPr/>
            </p:nvSpPr>
            <p:spPr bwMode="auto">
              <a:xfrm flipV="1">
                <a:off x="733901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84" name="Line 2597"/>
              <p:cNvSpPr>
                <a:spLocks noChangeShapeType="1"/>
              </p:cNvSpPr>
              <p:nvPr/>
            </p:nvSpPr>
            <p:spPr bwMode="auto">
              <a:xfrm flipV="1">
                <a:off x="73406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85" name="Line 2598"/>
              <p:cNvSpPr>
                <a:spLocks noChangeShapeType="1"/>
              </p:cNvSpPr>
              <p:nvPr/>
            </p:nvSpPr>
            <p:spPr bwMode="auto">
              <a:xfrm flipV="1">
                <a:off x="73406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86" name="Line 2599"/>
              <p:cNvSpPr>
                <a:spLocks noChangeShapeType="1"/>
              </p:cNvSpPr>
              <p:nvPr/>
            </p:nvSpPr>
            <p:spPr bwMode="auto">
              <a:xfrm flipV="1">
                <a:off x="73421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87" name="Line 2600"/>
              <p:cNvSpPr>
                <a:spLocks noChangeShapeType="1"/>
              </p:cNvSpPr>
              <p:nvPr/>
            </p:nvSpPr>
            <p:spPr bwMode="auto">
              <a:xfrm flipV="1">
                <a:off x="73437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88" name="Line 2601"/>
              <p:cNvSpPr>
                <a:spLocks noChangeShapeType="1"/>
              </p:cNvSpPr>
              <p:nvPr/>
            </p:nvSpPr>
            <p:spPr bwMode="auto">
              <a:xfrm flipV="1">
                <a:off x="734536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89" name="Line 2602"/>
              <p:cNvSpPr>
                <a:spLocks noChangeShapeType="1"/>
              </p:cNvSpPr>
              <p:nvPr/>
            </p:nvSpPr>
            <p:spPr bwMode="auto">
              <a:xfrm flipV="1">
                <a:off x="7346951" y="3354388"/>
                <a:ext cx="0" cy="158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90" name="Line 2603"/>
              <p:cNvSpPr>
                <a:spLocks noChangeShapeType="1"/>
              </p:cNvSpPr>
              <p:nvPr/>
            </p:nvSpPr>
            <p:spPr bwMode="auto">
              <a:xfrm flipV="1">
                <a:off x="7350126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91" name="Line 2604"/>
              <p:cNvSpPr>
                <a:spLocks noChangeShapeType="1"/>
              </p:cNvSpPr>
              <p:nvPr/>
            </p:nvSpPr>
            <p:spPr bwMode="auto">
              <a:xfrm flipV="1">
                <a:off x="735171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92" name="Line 2605"/>
              <p:cNvSpPr>
                <a:spLocks noChangeShapeType="1"/>
              </p:cNvSpPr>
              <p:nvPr/>
            </p:nvSpPr>
            <p:spPr bwMode="auto">
              <a:xfrm flipV="1">
                <a:off x="735806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93" name="Line 2606"/>
              <p:cNvSpPr>
                <a:spLocks noChangeShapeType="1"/>
              </p:cNvSpPr>
              <p:nvPr/>
            </p:nvSpPr>
            <p:spPr bwMode="auto">
              <a:xfrm flipV="1">
                <a:off x="73596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94" name="Line 2607"/>
              <p:cNvSpPr>
                <a:spLocks noChangeShapeType="1"/>
              </p:cNvSpPr>
              <p:nvPr/>
            </p:nvSpPr>
            <p:spPr bwMode="auto">
              <a:xfrm flipV="1">
                <a:off x="736123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95" name="Line 2608"/>
              <p:cNvSpPr>
                <a:spLocks noChangeShapeType="1"/>
              </p:cNvSpPr>
              <p:nvPr/>
            </p:nvSpPr>
            <p:spPr bwMode="auto">
              <a:xfrm flipV="1">
                <a:off x="73628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96" name="Line 2609"/>
              <p:cNvSpPr>
                <a:spLocks noChangeShapeType="1"/>
              </p:cNvSpPr>
              <p:nvPr/>
            </p:nvSpPr>
            <p:spPr bwMode="auto">
              <a:xfrm flipV="1">
                <a:off x="736441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97" name="Line 2610"/>
              <p:cNvSpPr>
                <a:spLocks noChangeShapeType="1"/>
              </p:cNvSpPr>
              <p:nvPr/>
            </p:nvSpPr>
            <p:spPr bwMode="auto">
              <a:xfrm flipV="1">
                <a:off x="73675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98" name="Line 2611"/>
              <p:cNvSpPr>
                <a:spLocks noChangeShapeType="1"/>
              </p:cNvSpPr>
              <p:nvPr/>
            </p:nvSpPr>
            <p:spPr bwMode="auto">
              <a:xfrm flipV="1">
                <a:off x="73707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99" name="Line 2612"/>
              <p:cNvSpPr>
                <a:spLocks noChangeShapeType="1"/>
              </p:cNvSpPr>
              <p:nvPr/>
            </p:nvSpPr>
            <p:spPr bwMode="auto">
              <a:xfrm flipV="1">
                <a:off x="73723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00" name="Line 2613"/>
              <p:cNvSpPr>
                <a:spLocks noChangeShapeType="1"/>
              </p:cNvSpPr>
              <p:nvPr/>
            </p:nvSpPr>
            <p:spPr bwMode="auto">
              <a:xfrm flipV="1">
                <a:off x="73755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01" name="Line 2614"/>
              <p:cNvSpPr>
                <a:spLocks noChangeShapeType="1"/>
              </p:cNvSpPr>
              <p:nvPr/>
            </p:nvSpPr>
            <p:spPr bwMode="auto">
              <a:xfrm flipV="1">
                <a:off x="73818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02" name="Line 2615"/>
              <p:cNvSpPr>
                <a:spLocks noChangeShapeType="1"/>
              </p:cNvSpPr>
              <p:nvPr/>
            </p:nvSpPr>
            <p:spPr bwMode="auto">
              <a:xfrm flipV="1">
                <a:off x="738663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03" name="Line 2616"/>
              <p:cNvSpPr>
                <a:spLocks noChangeShapeType="1"/>
              </p:cNvSpPr>
              <p:nvPr/>
            </p:nvSpPr>
            <p:spPr bwMode="auto">
              <a:xfrm flipV="1">
                <a:off x="7400926" y="3352800"/>
                <a:ext cx="0" cy="17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04" name="Line 2618"/>
              <p:cNvSpPr>
                <a:spLocks noChangeShapeType="1"/>
              </p:cNvSpPr>
              <p:nvPr/>
            </p:nvSpPr>
            <p:spPr bwMode="auto">
              <a:xfrm flipV="1">
                <a:off x="7402513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05" name="Line 2619"/>
              <p:cNvSpPr>
                <a:spLocks noChangeShapeType="1"/>
              </p:cNvSpPr>
              <p:nvPr/>
            </p:nvSpPr>
            <p:spPr bwMode="auto">
              <a:xfrm flipV="1">
                <a:off x="74056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06" name="Line 2620"/>
              <p:cNvSpPr>
                <a:spLocks noChangeShapeType="1"/>
              </p:cNvSpPr>
              <p:nvPr/>
            </p:nvSpPr>
            <p:spPr bwMode="auto">
              <a:xfrm flipV="1">
                <a:off x="74104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07" name="Line 2621"/>
              <p:cNvSpPr>
                <a:spLocks noChangeShapeType="1"/>
              </p:cNvSpPr>
              <p:nvPr/>
            </p:nvSpPr>
            <p:spPr bwMode="auto">
              <a:xfrm flipV="1">
                <a:off x="74183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08" name="Line 2622"/>
              <p:cNvSpPr>
                <a:spLocks noChangeShapeType="1"/>
              </p:cNvSpPr>
              <p:nvPr/>
            </p:nvSpPr>
            <p:spPr bwMode="auto">
              <a:xfrm flipV="1">
                <a:off x="74199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09" name="Line 2623"/>
              <p:cNvSpPr>
                <a:spLocks noChangeShapeType="1"/>
              </p:cNvSpPr>
              <p:nvPr/>
            </p:nvSpPr>
            <p:spPr bwMode="auto">
              <a:xfrm flipV="1">
                <a:off x="7423151" y="3352801"/>
                <a:ext cx="0" cy="17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10" name="Line 2624"/>
              <p:cNvSpPr>
                <a:spLocks noChangeShapeType="1"/>
              </p:cNvSpPr>
              <p:nvPr/>
            </p:nvSpPr>
            <p:spPr bwMode="auto">
              <a:xfrm flipV="1">
                <a:off x="74310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11" name="Line 2625"/>
              <p:cNvSpPr>
                <a:spLocks noChangeShapeType="1"/>
              </p:cNvSpPr>
              <p:nvPr/>
            </p:nvSpPr>
            <p:spPr bwMode="auto">
              <a:xfrm flipV="1">
                <a:off x="743426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12" name="Line 2626"/>
              <p:cNvSpPr>
                <a:spLocks noChangeShapeType="1"/>
              </p:cNvSpPr>
              <p:nvPr/>
            </p:nvSpPr>
            <p:spPr bwMode="auto">
              <a:xfrm flipV="1">
                <a:off x="74358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13" name="Line 2627"/>
              <p:cNvSpPr>
                <a:spLocks noChangeShapeType="1"/>
              </p:cNvSpPr>
              <p:nvPr/>
            </p:nvSpPr>
            <p:spPr bwMode="auto">
              <a:xfrm flipV="1">
                <a:off x="7439026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14" name="Line 2628"/>
              <p:cNvSpPr>
                <a:spLocks noChangeShapeType="1"/>
              </p:cNvSpPr>
              <p:nvPr/>
            </p:nvSpPr>
            <p:spPr bwMode="auto">
              <a:xfrm flipV="1">
                <a:off x="74437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15" name="Line 2629"/>
              <p:cNvSpPr>
                <a:spLocks noChangeShapeType="1"/>
              </p:cNvSpPr>
              <p:nvPr/>
            </p:nvSpPr>
            <p:spPr bwMode="auto">
              <a:xfrm flipV="1">
                <a:off x="74549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16" name="Line 2630"/>
              <p:cNvSpPr>
                <a:spLocks noChangeShapeType="1"/>
              </p:cNvSpPr>
              <p:nvPr/>
            </p:nvSpPr>
            <p:spPr bwMode="auto">
              <a:xfrm flipV="1">
                <a:off x="74596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17" name="Line 2631"/>
              <p:cNvSpPr>
                <a:spLocks noChangeShapeType="1"/>
              </p:cNvSpPr>
              <p:nvPr/>
            </p:nvSpPr>
            <p:spPr bwMode="auto">
              <a:xfrm flipV="1">
                <a:off x="7462838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18" name="Line 2632"/>
              <p:cNvSpPr>
                <a:spLocks noChangeShapeType="1"/>
              </p:cNvSpPr>
              <p:nvPr/>
            </p:nvSpPr>
            <p:spPr bwMode="auto">
              <a:xfrm flipV="1">
                <a:off x="746601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19" name="Line 2633"/>
              <p:cNvSpPr>
                <a:spLocks noChangeShapeType="1"/>
              </p:cNvSpPr>
              <p:nvPr/>
            </p:nvSpPr>
            <p:spPr bwMode="auto">
              <a:xfrm flipV="1">
                <a:off x="74707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20" name="Line 2634"/>
              <p:cNvSpPr>
                <a:spLocks noChangeShapeType="1"/>
              </p:cNvSpPr>
              <p:nvPr/>
            </p:nvSpPr>
            <p:spPr bwMode="auto">
              <a:xfrm flipV="1">
                <a:off x="747712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21" name="Line 2635"/>
              <p:cNvSpPr>
                <a:spLocks noChangeShapeType="1"/>
              </p:cNvSpPr>
              <p:nvPr/>
            </p:nvSpPr>
            <p:spPr bwMode="auto">
              <a:xfrm flipV="1">
                <a:off x="74803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22" name="Line 2636"/>
              <p:cNvSpPr>
                <a:spLocks noChangeShapeType="1"/>
              </p:cNvSpPr>
              <p:nvPr/>
            </p:nvSpPr>
            <p:spPr bwMode="auto">
              <a:xfrm flipV="1">
                <a:off x="748188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23" name="Line 2637"/>
              <p:cNvSpPr>
                <a:spLocks noChangeShapeType="1"/>
              </p:cNvSpPr>
              <p:nvPr/>
            </p:nvSpPr>
            <p:spPr bwMode="auto">
              <a:xfrm flipV="1">
                <a:off x="748347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24" name="Line 2638"/>
              <p:cNvSpPr>
                <a:spLocks noChangeShapeType="1"/>
              </p:cNvSpPr>
              <p:nvPr/>
            </p:nvSpPr>
            <p:spPr bwMode="auto">
              <a:xfrm flipV="1">
                <a:off x="74866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25" name="Line 2639"/>
              <p:cNvSpPr>
                <a:spLocks noChangeShapeType="1"/>
              </p:cNvSpPr>
              <p:nvPr/>
            </p:nvSpPr>
            <p:spPr bwMode="auto">
              <a:xfrm flipV="1">
                <a:off x="74914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26" name="Line 2640"/>
              <p:cNvSpPr>
                <a:spLocks noChangeShapeType="1"/>
              </p:cNvSpPr>
              <p:nvPr/>
            </p:nvSpPr>
            <p:spPr bwMode="auto">
              <a:xfrm flipV="1">
                <a:off x="7494588" y="2674938"/>
                <a:ext cx="0" cy="6953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27" name="Line 2641"/>
              <p:cNvSpPr>
                <a:spLocks noChangeShapeType="1"/>
              </p:cNvSpPr>
              <p:nvPr/>
            </p:nvSpPr>
            <p:spPr bwMode="auto">
              <a:xfrm flipV="1">
                <a:off x="7497763" y="3354388"/>
                <a:ext cx="0" cy="158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28" name="Line 2642"/>
              <p:cNvSpPr>
                <a:spLocks noChangeShapeType="1"/>
              </p:cNvSpPr>
              <p:nvPr/>
            </p:nvSpPr>
            <p:spPr bwMode="auto">
              <a:xfrm flipV="1">
                <a:off x="7499351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29" name="Line 2643"/>
              <p:cNvSpPr>
                <a:spLocks noChangeShapeType="1"/>
              </p:cNvSpPr>
              <p:nvPr/>
            </p:nvSpPr>
            <p:spPr bwMode="auto">
              <a:xfrm flipV="1">
                <a:off x="7502526" y="3352801"/>
                <a:ext cx="0" cy="17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30" name="Line 2644"/>
              <p:cNvSpPr>
                <a:spLocks noChangeShapeType="1"/>
              </p:cNvSpPr>
              <p:nvPr/>
            </p:nvSpPr>
            <p:spPr bwMode="auto">
              <a:xfrm flipV="1">
                <a:off x="750570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31" name="Line 2645"/>
              <p:cNvSpPr>
                <a:spLocks noChangeShapeType="1"/>
              </p:cNvSpPr>
              <p:nvPr/>
            </p:nvSpPr>
            <p:spPr bwMode="auto">
              <a:xfrm flipV="1">
                <a:off x="7510463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32" name="Line 2646"/>
              <p:cNvSpPr>
                <a:spLocks noChangeShapeType="1"/>
              </p:cNvSpPr>
              <p:nvPr/>
            </p:nvSpPr>
            <p:spPr bwMode="auto">
              <a:xfrm flipV="1">
                <a:off x="751205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33" name="Line 2647"/>
              <p:cNvSpPr>
                <a:spLocks noChangeShapeType="1"/>
              </p:cNvSpPr>
              <p:nvPr/>
            </p:nvSpPr>
            <p:spPr bwMode="auto">
              <a:xfrm flipV="1">
                <a:off x="75152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34" name="Line 2648"/>
              <p:cNvSpPr>
                <a:spLocks noChangeShapeType="1"/>
              </p:cNvSpPr>
              <p:nvPr/>
            </p:nvSpPr>
            <p:spPr bwMode="auto">
              <a:xfrm flipV="1">
                <a:off x="7519988" y="3200401"/>
                <a:ext cx="0" cy="1698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35" name="Line 2649"/>
              <p:cNvSpPr>
                <a:spLocks noChangeShapeType="1"/>
              </p:cNvSpPr>
              <p:nvPr/>
            </p:nvSpPr>
            <p:spPr bwMode="auto">
              <a:xfrm flipV="1">
                <a:off x="7524751" y="3351213"/>
                <a:ext cx="0" cy="190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36" name="Line 2650"/>
              <p:cNvSpPr>
                <a:spLocks noChangeShapeType="1"/>
              </p:cNvSpPr>
              <p:nvPr/>
            </p:nvSpPr>
            <p:spPr bwMode="auto">
              <a:xfrm flipV="1">
                <a:off x="75247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37" name="Line 2651"/>
              <p:cNvSpPr>
                <a:spLocks noChangeShapeType="1"/>
              </p:cNvSpPr>
              <p:nvPr/>
            </p:nvSpPr>
            <p:spPr bwMode="auto">
              <a:xfrm flipV="1">
                <a:off x="75263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38" name="Line 2652"/>
              <p:cNvSpPr>
                <a:spLocks noChangeShapeType="1"/>
              </p:cNvSpPr>
              <p:nvPr/>
            </p:nvSpPr>
            <p:spPr bwMode="auto">
              <a:xfrm flipV="1">
                <a:off x="752951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39" name="Line 2653"/>
              <p:cNvSpPr>
                <a:spLocks noChangeShapeType="1"/>
              </p:cNvSpPr>
              <p:nvPr/>
            </p:nvSpPr>
            <p:spPr bwMode="auto">
              <a:xfrm flipV="1">
                <a:off x="753110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40" name="Line 2654"/>
              <p:cNvSpPr>
                <a:spLocks noChangeShapeType="1"/>
              </p:cNvSpPr>
              <p:nvPr/>
            </p:nvSpPr>
            <p:spPr bwMode="auto">
              <a:xfrm flipV="1">
                <a:off x="75326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41" name="Line 2655"/>
              <p:cNvSpPr>
                <a:spLocks noChangeShapeType="1"/>
              </p:cNvSpPr>
              <p:nvPr/>
            </p:nvSpPr>
            <p:spPr bwMode="auto">
              <a:xfrm flipV="1">
                <a:off x="753586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42" name="Line 2656"/>
              <p:cNvSpPr>
                <a:spLocks noChangeShapeType="1"/>
              </p:cNvSpPr>
              <p:nvPr/>
            </p:nvSpPr>
            <p:spPr bwMode="auto">
              <a:xfrm flipV="1">
                <a:off x="75406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43" name="Line 2657"/>
              <p:cNvSpPr>
                <a:spLocks noChangeShapeType="1"/>
              </p:cNvSpPr>
              <p:nvPr/>
            </p:nvSpPr>
            <p:spPr bwMode="auto">
              <a:xfrm flipV="1">
                <a:off x="7540626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44" name="Line 2658"/>
              <p:cNvSpPr>
                <a:spLocks noChangeShapeType="1"/>
              </p:cNvSpPr>
              <p:nvPr/>
            </p:nvSpPr>
            <p:spPr bwMode="auto">
              <a:xfrm flipV="1">
                <a:off x="754380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45" name="Line 2659"/>
              <p:cNvSpPr>
                <a:spLocks noChangeShapeType="1"/>
              </p:cNvSpPr>
              <p:nvPr/>
            </p:nvSpPr>
            <p:spPr bwMode="auto">
              <a:xfrm flipV="1">
                <a:off x="7545388" y="3351213"/>
                <a:ext cx="0" cy="190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46" name="Line 2660"/>
              <p:cNvSpPr>
                <a:spLocks noChangeShapeType="1"/>
              </p:cNvSpPr>
              <p:nvPr/>
            </p:nvSpPr>
            <p:spPr bwMode="auto">
              <a:xfrm flipV="1">
                <a:off x="7546976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47" name="Line 2661"/>
              <p:cNvSpPr>
                <a:spLocks noChangeShapeType="1"/>
              </p:cNvSpPr>
              <p:nvPr/>
            </p:nvSpPr>
            <p:spPr bwMode="auto">
              <a:xfrm flipV="1">
                <a:off x="75485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48" name="Line 2662"/>
              <p:cNvSpPr>
                <a:spLocks noChangeShapeType="1"/>
              </p:cNvSpPr>
              <p:nvPr/>
            </p:nvSpPr>
            <p:spPr bwMode="auto">
              <a:xfrm flipV="1">
                <a:off x="755015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49" name="Line 2663"/>
              <p:cNvSpPr>
                <a:spLocks noChangeShapeType="1"/>
              </p:cNvSpPr>
              <p:nvPr/>
            </p:nvSpPr>
            <p:spPr bwMode="auto">
              <a:xfrm flipV="1">
                <a:off x="75517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50" name="Line 2664"/>
              <p:cNvSpPr>
                <a:spLocks noChangeShapeType="1"/>
              </p:cNvSpPr>
              <p:nvPr/>
            </p:nvSpPr>
            <p:spPr bwMode="auto">
              <a:xfrm flipV="1">
                <a:off x="75533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51" name="Line 2665"/>
              <p:cNvSpPr>
                <a:spLocks noChangeShapeType="1"/>
              </p:cNvSpPr>
              <p:nvPr/>
            </p:nvSpPr>
            <p:spPr bwMode="auto">
              <a:xfrm flipV="1">
                <a:off x="755491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52" name="Line 2666"/>
              <p:cNvSpPr>
                <a:spLocks noChangeShapeType="1"/>
              </p:cNvSpPr>
              <p:nvPr/>
            </p:nvSpPr>
            <p:spPr bwMode="auto">
              <a:xfrm flipV="1">
                <a:off x="755650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53" name="Line 2667"/>
              <p:cNvSpPr>
                <a:spLocks noChangeShapeType="1"/>
              </p:cNvSpPr>
              <p:nvPr/>
            </p:nvSpPr>
            <p:spPr bwMode="auto">
              <a:xfrm flipV="1">
                <a:off x="75612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54" name="Line 2668"/>
              <p:cNvSpPr>
                <a:spLocks noChangeShapeType="1"/>
              </p:cNvSpPr>
              <p:nvPr/>
            </p:nvSpPr>
            <p:spPr bwMode="auto">
              <a:xfrm flipV="1">
                <a:off x="75612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55" name="Line 2669"/>
              <p:cNvSpPr>
                <a:spLocks noChangeShapeType="1"/>
              </p:cNvSpPr>
              <p:nvPr/>
            </p:nvSpPr>
            <p:spPr bwMode="auto">
              <a:xfrm flipV="1">
                <a:off x="75692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56" name="Line 2670"/>
              <p:cNvSpPr>
                <a:spLocks noChangeShapeType="1"/>
              </p:cNvSpPr>
              <p:nvPr/>
            </p:nvSpPr>
            <p:spPr bwMode="auto">
              <a:xfrm flipV="1">
                <a:off x="75723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57" name="Line 2671"/>
              <p:cNvSpPr>
                <a:spLocks noChangeShapeType="1"/>
              </p:cNvSpPr>
              <p:nvPr/>
            </p:nvSpPr>
            <p:spPr bwMode="auto">
              <a:xfrm flipV="1">
                <a:off x="757555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58" name="Line 2672"/>
              <p:cNvSpPr>
                <a:spLocks noChangeShapeType="1"/>
              </p:cNvSpPr>
              <p:nvPr/>
            </p:nvSpPr>
            <p:spPr bwMode="auto">
              <a:xfrm flipV="1">
                <a:off x="757713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59" name="Line 2673"/>
              <p:cNvSpPr>
                <a:spLocks noChangeShapeType="1"/>
              </p:cNvSpPr>
              <p:nvPr/>
            </p:nvSpPr>
            <p:spPr bwMode="auto">
              <a:xfrm flipV="1">
                <a:off x="75803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60" name="Line 2674"/>
              <p:cNvSpPr>
                <a:spLocks noChangeShapeType="1"/>
              </p:cNvSpPr>
              <p:nvPr/>
            </p:nvSpPr>
            <p:spPr bwMode="auto">
              <a:xfrm flipV="1">
                <a:off x="7583488" y="3351213"/>
                <a:ext cx="0" cy="190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61" name="Line 2675"/>
              <p:cNvSpPr>
                <a:spLocks noChangeShapeType="1"/>
              </p:cNvSpPr>
              <p:nvPr/>
            </p:nvSpPr>
            <p:spPr bwMode="auto">
              <a:xfrm flipV="1">
                <a:off x="7585076" y="3359151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62" name="Line 2676"/>
              <p:cNvSpPr>
                <a:spLocks noChangeShapeType="1"/>
              </p:cNvSpPr>
              <p:nvPr/>
            </p:nvSpPr>
            <p:spPr bwMode="auto">
              <a:xfrm flipV="1">
                <a:off x="7589838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63" name="Line 2677"/>
              <p:cNvSpPr>
                <a:spLocks noChangeShapeType="1"/>
              </p:cNvSpPr>
              <p:nvPr/>
            </p:nvSpPr>
            <p:spPr bwMode="auto">
              <a:xfrm flipV="1">
                <a:off x="75914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64" name="Line 2678"/>
              <p:cNvSpPr>
                <a:spLocks noChangeShapeType="1"/>
              </p:cNvSpPr>
              <p:nvPr/>
            </p:nvSpPr>
            <p:spPr bwMode="auto">
              <a:xfrm flipV="1">
                <a:off x="75914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65" name="Line 2679"/>
              <p:cNvSpPr>
                <a:spLocks noChangeShapeType="1"/>
              </p:cNvSpPr>
              <p:nvPr/>
            </p:nvSpPr>
            <p:spPr bwMode="auto">
              <a:xfrm flipV="1">
                <a:off x="75977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66" name="Line 2680"/>
              <p:cNvSpPr>
                <a:spLocks noChangeShapeType="1"/>
              </p:cNvSpPr>
              <p:nvPr/>
            </p:nvSpPr>
            <p:spPr bwMode="auto">
              <a:xfrm flipV="1">
                <a:off x="759936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67" name="Line 2681"/>
              <p:cNvSpPr>
                <a:spLocks noChangeShapeType="1"/>
              </p:cNvSpPr>
              <p:nvPr/>
            </p:nvSpPr>
            <p:spPr bwMode="auto">
              <a:xfrm flipV="1">
                <a:off x="76009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68" name="Line 2682"/>
              <p:cNvSpPr>
                <a:spLocks noChangeShapeType="1"/>
              </p:cNvSpPr>
              <p:nvPr/>
            </p:nvSpPr>
            <p:spPr bwMode="auto">
              <a:xfrm flipV="1">
                <a:off x="7604126" y="3359151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69" name="Line 2683"/>
              <p:cNvSpPr>
                <a:spLocks noChangeShapeType="1"/>
              </p:cNvSpPr>
              <p:nvPr/>
            </p:nvSpPr>
            <p:spPr bwMode="auto">
              <a:xfrm flipV="1">
                <a:off x="76057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70" name="Line 2684"/>
              <p:cNvSpPr>
                <a:spLocks noChangeShapeType="1"/>
              </p:cNvSpPr>
              <p:nvPr/>
            </p:nvSpPr>
            <p:spPr bwMode="auto">
              <a:xfrm flipV="1">
                <a:off x="760730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71" name="Line 2685"/>
              <p:cNvSpPr>
                <a:spLocks noChangeShapeType="1"/>
              </p:cNvSpPr>
              <p:nvPr/>
            </p:nvSpPr>
            <p:spPr bwMode="auto">
              <a:xfrm flipV="1">
                <a:off x="76088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72" name="Line 2686"/>
              <p:cNvSpPr>
                <a:spLocks noChangeShapeType="1"/>
              </p:cNvSpPr>
              <p:nvPr/>
            </p:nvSpPr>
            <p:spPr bwMode="auto">
              <a:xfrm flipV="1">
                <a:off x="76104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73" name="Line 2687"/>
              <p:cNvSpPr>
                <a:spLocks noChangeShapeType="1"/>
              </p:cNvSpPr>
              <p:nvPr/>
            </p:nvSpPr>
            <p:spPr bwMode="auto">
              <a:xfrm flipV="1">
                <a:off x="76120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74" name="Line 2688"/>
              <p:cNvSpPr>
                <a:spLocks noChangeShapeType="1"/>
              </p:cNvSpPr>
              <p:nvPr/>
            </p:nvSpPr>
            <p:spPr bwMode="auto">
              <a:xfrm flipV="1">
                <a:off x="761365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75" name="Line 2689"/>
              <p:cNvSpPr>
                <a:spLocks noChangeShapeType="1"/>
              </p:cNvSpPr>
              <p:nvPr/>
            </p:nvSpPr>
            <p:spPr bwMode="auto">
              <a:xfrm flipV="1">
                <a:off x="761523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76" name="Line 2690"/>
              <p:cNvSpPr>
                <a:spLocks noChangeShapeType="1"/>
              </p:cNvSpPr>
              <p:nvPr/>
            </p:nvSpPr>
            <p:spPr bwMode="auto">
              <a:xfrm flipV="1">
                <a:off x="76168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77" name="Line 2691"/>
              <p:cNvSpPr>
                <a:spLocks noChangeShapeType="1"/>
              </p:cNvSpPr>
              <p:nvPr/>
            </p:nvSpPr>
            <p:spPr bwMode="auto">
              <a:xfrm flipV="1">
                <a:off x="76200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78" name="Line 2692"/>
              <p:cNvSpPr>
                <a:spLocks noChangeShapeType="1"/>
              </p:cNvSpPr>
              <p:nvPr/>
            </p:nvSpPr>
            <p:spPr bwMode="auto">
              <a:xfrm flipV="1">
                <a:off x="7621588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79" name="Line 2693"/>
              <p:cNvSpPr>
                <a:spLocks noChangeShapeType="1"/>
              </p:cNvSpPr>
              <p:nvPr/>
            </p:nvSpPr>
            <p:spPr bwMode="auto">
              <a:xfrm flipV="1">
                <a:off x="762476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80" name="Line 2694"/>
              <p:cNvSpPr>
                <a:spLocks noChangeShapeType="1"/>
              </p:cNvSpPr>
              <p:nvPr/>
            </p:nvSpPr>
            <p:spPr bwMode="auto">
              <a:xfrm flipV="1">
                <a:off x="76279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81" name="Line 2695"/>
              <p:cNvSpPr>
                <a:spLocks noChangeShapeType="1"/>
              </p:cNvSpPr>
              <p:nvPr/>
            </p:nvSpPr>
            <p:spPr bwMode="auto">
              <a:xfrm flipV="1">
                <a:off x="76295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82" name="Line 2696"/>
              <p:cNvSpPr>
                <a:spLocks noChangeShapeType="1"/>
              </p:cNvSpPr>
              <p:nvPr/>
            </p:nvSpPr>
            <p:spPr bwMode="auto">
              <a:xfrm flipV="1">
                <a:off x="76327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83" name="Line 2697"/>
              <p:cNvSpPr>
                <a:spLocks noChangeShapeType="1"/>
              </p:cNvSpPr>
              <p:nvPr/>
            </p:nvSpPr>
            <p:spPr bwMode="auto">
              <a:xfrm flipV="1">
                <a:off x="76358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84" name="Line 2698"/>
              <p:cNvSpPr>
                <a:spLocks noChangeShapeType="1"/>
              </p:cNvSpPr>
              <p:nvPr/>
            </p:nvSpPr>
            <p:spPr bwMode="auto">
              <a:xfrm flipV="1">
                <a:off x="7640638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85" name="Line 2699"/>
              <p:cNvSpPr>
                <a:spLocks noChangeShapeType="1"/>
              </p:cNvSpPr>
              <p:nvPr/>
            </p:nvSpPr>
            <p:spPr bwMode="auto">
              <a:xfrm flipV="1">
                <a:off x="76422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86" name="Line 2700"/>
              <p:cNvSpPr>
                <a:spLocks noChangeShapeType="1"/>
              </p:cNvSpPr>
              <p:nvPr/>
            </p:nvSpPr>
            <p:spPr bwMode="auto">
              <a:xfrm flipV="1">
                <a:off x="764540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87" name="Line 2701"/>
              <p:cNvSpPr>
                <a:spLocks noChangeShapeType="1"/>
              </p:cNvSpPr>
              <p:nvPr/>
            </p:nvSpPr>
            <p:spPr bwMode="auto">
              <a:xfrm flipV="1">
                <a:off x="7646988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88" name="Line 2702"/>
              <p:cNvSpPr>
                <a:spLocks noChangeShapeType="1"/>
              </p:cNvSpPr>
              <p:nvPr/>
            </p:nvSpPr>
            <p:spPr bwMode="auto">
              <a:xfrm flipV="1">
                <a:off x="765016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89" name="Line 2703"/>
              <p:cNvSpPr>
                <a:spLocks noChangeShapeType="1"/>
              </p:cNvSpPr>
              <p:nvPr/>
            </p:nvSpPr>
            <p:spPr bwMode="auto">
              <a:xfrm flipV="1">
                <a:off x="765175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90" name="Line 2704"/>
              <p:cNvSpPr>
                <a:spLocks noChangeShapeType="1"/>
              </p:cNvSpPr>
              <p:nvPr/>
            </p:nvSpPr>
            <p:spPr bwMode="auto">
              <a:xfrm flipV="1">
                <a:off x="76549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91" name="Line 2705"/>
              <p:cNvSpPr>
                <a:spLocks noChangeShapeType="1"/>
              </p:cNvSpPr>
              <p:nvPr/>
            </p:nvSpPr>
            <p:spPr bwMode="auto">
              <a:xfrm flipV="1">
                <a:off x="76565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92" name="Line 2706"/>
              <p:cNvSpPr>
                <a:spLocks noChangeShapeType="1"/>
              </p:cNvSpPr>
              <p:nvPr/>
            </p:nvSpPr>
            <p:spPr bwMode="auto">
              <a:xfrm flipV="1">
                <a:off x="7659688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93" name="Line 2707"/>
              <p:cNvSpPr>
                <a:spLocks noChangeShapeType="1"/>
              </p:cNvSpPr>
              <p:nvPr/>
            </p:nvSpPr>
            <p:spPr bwMode="auto">
              <a:xfrm flipV="1">
                <a:off x="76628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94" name="Line 2708"/>
              <p:cNvSpPr>
                <a:spLocks noChangeShapeType="1"/>
              </p:cNvSpPr>
              <p:nvPr/>
            </p:nvSpPr>
            <p:spPr bwMode="auto">
              <a:xfrm flipV="1">
                <a:off x="76644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95" name="Line 2709"/>
              <p:cNvSpPr>
                <a:spLocks noChangeShapeType="1"/>
              </p:cNvSpPr>
              <p:nvPr/>
            </p:nvSpPr>
            <p:spPr bwMode="auto">
              <a:xfrm flipV="1">
                <a:off x="76755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96" name="Line 2710"/>
              <p:cNvSpPr>
                <a:spLocks noChangeShapeType="1"/>
              </p:cNvSpPr>
              <p:nvPr/>
            </p:nvSpPr>
            <p:spPr bwMode="auto">
              <a:xfrm flipV="1">
                <a:off x="768826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97" name="Line 2711"/>
              <p:cNvSpPr>
                <a:spLocks noChangeShapeType="1"/>
              </p:cNvSpPr>
              <p:nvPr/>
            </p:nvSpPr>
            <p:spPr bwMode="auto">
              <a:xfrm flipV="1">
                <a:off x="768985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98" name="Line 2712"/>
              <p:cNvSpPr>
                <a:spLocks noChangeShapeType="1"/>
              </p:cNvSpPr>
              <p:nvPr/>
            </p:nvSpPr>
            <p:spPr bwMode="auto">
              <a:xfrm flipV="1">
                <a:off x="76914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99" name="Line 2713"/>
              <p:cNvSpPr>
                <a:spLocks noChangeShapeType="1"/>
              </p:cNvSpPr>
              <p:nvPr/>
            </p:nvSpPr>
            <p:spPr bwMode="auto">
              <a:xfrm flipV="1">
                <a:off x="76930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00" name="Line 2714"/>
              <p:cNvSpPr>
                <a:spLocks noChangeShapeType="1"/>
              </p:cNvSpPr>
              <p:nvPr/>
            </p:nvSpPr>
            <p:spPr bwMode="auto">
              <a:xfrm flipV="1">
                <a:off x="76962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01" name="Line 2715"/>
              <p:cNvSpPr>
                <a:spLocks noChangeShapeType="1"/>
              </p:cNvSpPr>
              <p:nvPr/>
            </p:nvSpPr>
            <p:spPr bwMode="auto">
              <a:xfrm flipV="1">
                <a:off x="76993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02" name="Line 2716"/>
              <p:cNvSpPr>
                <a:spLocks noChangeShapeType="1"/>
              </p:cNvSpPr>
              <p:nvPr/>
            </p:nvSpPr>
            <p:spPr bwMode="auto">
              <a:xfrm flipV="1">
                <a:off x="770096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03" name="Line 2717"/>
              <p:cNvSpPr>
                <a:spLocks noChangeShapeType="1"/>
              </p:cNvSpPr>
              <p:nvPr/>
            </p:nvSpPr>
            <p:spPr bwMode="auto">
              <a:xfrm flipV="1">
                <a:off x="77089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04" name="Line 2718"/>
              <p:cNvSpPr>
                <a:spLocks noChangeShapeType="1"/>
              </p:cNvSpPr>
              <p:nvPr/>
            </p:nvSpPr>
            <p:spPr bwMode="auto">
              <a:xfrm flipV="1">
                <a:off x="77104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05" name="Line 2719"/>
              <p:cNvSpPr>
                <a:spLocks noChangeShapeType="1"/>
              </p:cNvSpPr>
              <p:nvPr/>
            </p:nvSpPr>
            <p:spPr bwMode="auto">
              <a:xfrm flipV="1">
                <a:off x="77120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06" name="Line 2720"/>
              <p:cNvSpPr>
                <a:spLocks noChangeShapeType="1"/>
              </p:cNvSpPr>
              <p:nvPr/>
            </p:nvSpPr>
            <p:spPr bwMode="auto">
              <a:xfrm flipV="1">
                <a:off x="77136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07" name="Line 2721"/>
              <p:cNvSpPr>
                <a:spLocks noChangeShapeType="1"/>
              </p:cNvSpPr>
              <p:nvPr/>
            </p:nvSpPr>
            <p:spPr bwMode="auto">
              <a:xfrm flipV="1">
                <a:off x="771525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08" name="Line 2722"/>
              <p:cNvSpPr>
                <a:spLocks noChangeShapeType="1"/>
              </p:cNvSpPr>
              <p:nvPr/>
            </p:nvSpPr>
            <p:spPr bwMode="auto">
              <a:xfrm flipV="1">
                <a:off x="7718426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09" name="Line 2723"/>
              <p:cNvSpPr>
                <a:spLocks noChangeShapeType="1"/>
              </p:cNvSpPr>
              <p:nvPr/>
            </p:nvSpPr>
            <p:spPr bwMode="auto">
              <a:xfrm flipV="1">
                <a:off x="772001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10" name="Line 2724"/>
              <p:cNvSpPr>
                <a:spLocks noChangeShapeType="1"/>
              </p:cNvSpPr>
              <p:nvPr/>
            </p:nvSpPr>
            <p:spPr bwMode="auto">
              <a:xfrm flipV="1">
                <a:off x="7723188" y="3359151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11" name="Line 2725"/>
              <p:cNvSpPr>
                <a:spLocks noChangeShapeType="1"/>
              </p:cNvSpPr>
              <p:nvPr/>
            </p:nvSpPr>
            <p:spPr bwMode="auto">
              <a:xfrm flipV="1">
                <a:off x="7723188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12" name="Line 2726"/>
              <p:cNvSpPr>
                <a:spLocks noChangeShapeType="1"/>
              </p:cNvSpPr>
              <p:nvPr/>
            </p:nvSpPr>
            <p:spPr bwMode="auto">
              <a:xfrm flipV="1">
                <a:off x="772795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13" name="Line 2727"/>
              <p:cNvSpPr>
                <a:spLocks noChangeShapeType="1"/>
              </p:cNvSpPr>
              <p:nvPr/>
            </p:nvSpPr>
            <p:spPr bwMode="auto">
              <a:xfrm flipV="1">
                <a:off x="77311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14" name="Line 2728"/>
              <p:cNvSpPr>
                <a:spLocks noChangeShapeType="1"/>
              </p:cNvSpPr>
              <p:nvPr/>
            </p:nvSpPr>
            <p:spPr bwMode="auto">
              <a:xfrm flipV="1">
                <a:off x="77311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15" name="Line 2729"/>
              <p:cNvSpPr>
                <a:spLocks noChangeShapeType="1"/>
              </p:cNvSpPr>
              <p:nvPr/>
            </p:nvSpPr>
            <p:spPr bwMode="auto">
              <a:xfrm flipV="1">
                <a:off x="77327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16" name="Line 2730"/>
              <p:cNvSpPr>
                <a:spLocks noChangeShapeType="1"/>
              </p:cNvSpPr>
              <p:nvPr/>
            </p:nvSpPr>
            <p:spPr bwMode="auto">
              <a:xfrm flipV="1">
                <a:off x="773430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17" name="Line 2731"/>
              <p:cNvSpPr>
                <a:spLocks noChangeShapeType="1"/>
              </p:cNvSpPr>
              <p:nvPr/>
            </p:nvSpPr>
            <p:spPr bwMode="auto">
              <a:xfrm flipV="1">
                <a:off x="7739063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18" name="Line 2732"/>
              <p:cNvSpPr>
                <a:spLocks noChangeShapeType="1"/>
              </p:cNvSpPr>
              <p:nvPr/>
            </p:nvSpPr>
            <p:spPr bwMode="auto">
              <a:xfrm flipV="1">
                <a:off x="774065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19" name="Line 2733"/>
              <p:cNvSpPr>
                <a:spLocks noChangeShapeType="1"/>
              </p:cNvSpPr>
              <p:nvPr/>
            </p:nvSpPr>
            <p:spPr bwMode="auto">
              <a:xfrm flipV="1">
                <a:off x="7742238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20" name="Line 2734"/>
              <p:cNvSpPr>
                <a:spLocks noChangeShapeType="1"/>
              </p:cNvSpPr>
              <p:nvPr/>
            </p:nvSpPr>
            <p:spPr bwMode="auto">
              <a:xfrm flipV="1">
                <a:off x="77438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21" name="Line 2735"/>
              <p:cNvSpPr>
                <a:spLocks noChangeShapeType="1"/>
              </p:cNvSpPr>
              <p:nvPr/>
            </p:nvSpPr>
            <p:spPr bwMode="auto">
              <a:xfrm flipV="1">
                <a:off x="7748588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22" name="Line 2736"/>
              <p:cNvSpPr>
                <a:spLocks noChangeShapeType="1"/>
              </p:cNvSpPr>
              <p:nvPr/>
            </p:nvSpPr>
            <p:spPr bwMode="auto">
              <a:xfrm flipV="1">
                <a:off x="77501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23" name="Line 2737"/>
              <p:cNvSpPr>
                <a:spLocks noChangeShapeType="1"/>
              </p:cNvSpPr>
              <p:nvPr/>
            </p:nvSpPr>
            <p:spPr bwMode="auto">
              <a:xfrm flipV="1">
                <a:off x="775176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24" name="Line 2738"/>
              <p:cNvSpPr>
                <a:spLocks noChangeShapeType="1"/>
              </p:cNvSpPr>
              <p:nvPr/>
            </p:nvSpPr>
            <p:spPr bwMode="auto">
              <a:xfrm flipV="1">
                <a:off x="77533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25" name="Line 2739"/>
              <p:cNvSpPr>
                <a:spLocks noChangeShapeType="1"/>
              </p:cNvSpPr>
              <p:nvPr/>
            </p:nvSpPr>
            <p:spPr bwMode="auto">
              <a:xfrm flipV="1">
                <a:off x="7754938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26" name="Line 2740"/>
              <p:cNvSpPr>
                <a:spLocks noChangeShapeType="1"/>
              </p:cNvSpPr>
              <p:nvPr/>
            </p:nvSpPr>
            <p:spPr bwMode="auto">
              <a:xfrm flipV="1">
                <a:off x="775652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27" name="Line 2741"/>
              <p:cNvSpPr>
                <a:spLocks noChangeShapeType="1"/>
              </p:cNvSpPr>
              <p:nvPr/>
            </p:nvSpPr>
            <p:spPr bwMode="auto">
              <a:xfrm flipV="1">
                <a:off x="7761288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28" name="Line 2742"/>
              <p:cNvSpPr>
                <a:spLocks noChangeShapeType="1"/>
              </p:cNvSpPr>
              <p:nvPr/>
            </p:nvSpPr>
            <p:spPr bwMode="auto">
              <a:xfrm flipV="1">
                <a:off x="77628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29" name="Line 2743"/>
              <p:cNvSpPr>
                <a:spLocks noChangeShapeType="1"/>
              </p:cNvSpPr>
              <p:nvPr/>
            </p:nvSpPr>
            <p:spPr bwMode="auto">
              <a:xfrm flipV="1">
                <a:off x="77692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30" name="Line 2744"/>
              <p:cNvSpPr>
                <a:spLocks noChangeShapeType="1"/>
              </p:cNvSpPr>
              <p:nvPr/>
            </p:nvSpPr>
            <p:spPr bwMode="auto">
              <a:xfrm flipV="1">
                <a:off x="776922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31" name="Line 2745"/>
              <p:cNvSpPr>
                <a:spLocks noChangeShapeType="1"/>
              </p:cNvSpPr>
              <p:nvPr/>
            </p:nvSpPr>
            <p:spPr bwMode="auto">
              <a:xfrm flipV="1">
                <a:off x="7773988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32" name="Line 2746"/>
              <p:cNvSpPr>
                <a:spLocks noChangeShapeType="1"/>
              </p:cNvSpPr>
              <p:nvPr/>
            </p:nvSpPr>
            <p:spPr bwMode="auto">
              <a:xfrm flipV="1">
                <a:off x="77755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33" name="Line 2747"/>
              <p:cNvSpPr>
                <a:spLocks noChangeShapeType="1"/>
              </p:cNvSpPr>
              <p:nvPr/>
            </p:nvSpPr>
            <p:spPr bwMode="auto">
              <a:xfrm flipV="1">
                <a:off x="77787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34" name="Line 2748"/>
              <p:cNvSpPr>
                <a:spLocks noChangeShapeType="1"/>
              </p:cNvSpPr>
              <p:nvPr/>
            </p:nvSpPr>
            <p:spPr bwMode="auto">
              <a:xfrm flipV="1">
                <a:off x="777875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35" name="Line 2749"/>
              <p:cNvSpPr>
                <a:spLocks noChangeShapeType="1"/>
              </p:cNvSpPr>
              <p:nvPr/>
            </p:nvSpPr>
            <p:spPr bwMode="auto">
              <a:xfrm flipV="1">
                <a:off x="77851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36" name="Line 2750"/>
              <p:cNvSpPr>
                <a:spLocks noChangeShapeType="1"/>
              </p:cNvSpPr>
              <p:nvPr/>
            </p:nvSpPr>
            <p:spPr bwMode="auto">
              <a:xfrm flipV="1">
                <a:off x="77882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37" name="Line 2751"/>
              <p:cNvSpPr>
                <a:spLocks noChangeShapeType="1"/>
              </p:cNvSpPr>
              <p:nvPr/>
            </p:nvSpPr>
            <p:spPr bwMode="auto">
              <a:xfrm flipV="1">
                <a:off x="77898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38" name="Line 2752"/>
              <p:cNvSpPr>
                <a:spLocks noChangeShapeType="1"/>
              </p:cNvSpPr>
              <p:nvPr/>
            </p:nvSpPr>
            <p:spPr bwMode="auto">
              <a:xfrm flipV="1">
                <a:off x="77914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39" name="Line 2753"/>
              <p:cNvSpPr>
                <a:spLocks noChangeShapeType="1"/>
              </p:cNvSpPr>
              <p:nvPr/>
            </p:nvSpPr>
            <p:spPr bwMode="auto">
              <a:xfrm flipV="1">
                <a:off x="77946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40" name="Line 2754"/>
              <p:cNvSpPr>
                <a:spLocks noChangeShapeType="1"/>
              </p:cNvSpPr>
              <p:nvPr/>
            </p:nvSpPr>
            <p:spPr bwMode="auto">
              <a:xfrm flipV="1">
                <a:off x="779780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41" name="Line 2755"/>
              <p:cNvSpPr>
                <a:spLocks noChangeShapeType="1"/>
              </p:cNvSpPr>
              <p:nvPr/>
            </p:nvSpPr>
            <p:spPr bwMode="auto">
              <a:xfrm flipV="1">
                <a:off x="78009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42" name="Line 2756"/>
              <p:cNvSpPr>
                <a:spLocks noChangeShapeType="1"/>
              </p:cNvSpPr>
              <p:nvPr/>
            </p:nvSpPr>
            <p:spPr bwMode="auto">
              <a:xfrm flipV="1">
                <a:off x="780256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43" name="Line 2757"/>
              <p:cNvSpPr>
                <a:spLocks noChangeShapeType="1"/>
              </p:cNvSpPr>
              <p:nvPr/>
            </p:nvSpPr>
            <p:spPr bwMode="auto">
              <a:xfrm flipV="1">
                <a:off x="780415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44" name="Line 2758"/>
              <p:cNvSpPr>
                <a:spLocks noChangeShapeType="1"/>
              </p:cNvSpPr>
              <p:nvPr/>
            </p:nvSpPr>
            <p:spPr bwMode="auto">
              <a:xfrm flipV="1">
                <a:off x="780732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45" name="Line 2759"/>
              <p:cNvSpPr>
                <a:spLocks noChangeShapeType="1"/>
              </p:cNvSpPr>
              <p:nvPr/>
            </p:nvSpPr>
            <p:spPr bwMode="auto">
              <a:xfrm flipV="1">
                <a:off x="78152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46" name="Line 2760"/>
              <p:cNvSpPr>
                <a:spLocks noChangeShapeType="1"/>
              </p:cNvSpPr>
              <p:nvPr/>
            </p:nvSpPr>
            <p:spPr bwMode="auto">
              <a:xfrm flipV="1">
                <a:off x="78168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47" name="Line 2761"/>
              <p:cNvSpPr>
                <a:spLocks noChangeShapeType="1"/>
              </p:cNvSpPr>
              <p:nvPr/>
            </p:nvSpPr>
            <p:spPr bwMode="auto">
              <a:xfrm flipV="1">
                <a:off x="78232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48" name="Line 2762"/>
              <p:cNvSpPr>
                <a:spLocks noChangeShapeType="1"/>
              </p:cNvSpPr>
              <p:nvPr/>
            </p:nvSpPr>
            <p:spPr bwMode="auto">
              <a:xfrm flipV="1">
                <a:off x="78263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49" name="Line 2763"/>
              <p:cNvSpPr>
                <a:spLocks noChangeShapeType="1"/>
              </p:cNvSpPr>
              <p:nvPr/>
            </p:nvSpPr>
            <p:spPr bwMode="auto">
              <a:xfrm flipV="1">
                <a:off x="7827963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50" name="Line 2764"/>
              <p:cNvSpPr>
                <a:spLocks noChangeShapeType="1"/>
              </p:cNvSpPr>
              <p:nvPr/>
            </p:nvSpPr>
            <p:spPr bwMode="auto">
              <a:xfrm flipV="1">
                <a:off x="7832726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51" name="Line 2765"/>
              <p:cNvSpPr>
                <a:spLocks noChangeShapeType="1"/>
              </p:cNvSpPr>
              <p:nvPr/>
            </p:nvSpPr>
            <p:spPr bwMode="auto">
              <a:xfrm flipV="1">
                <a:off x="78343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52" name="Line 2766"/>
              <p:cNvSpPr>
                <a:spLocks noChangeShapeType="1"/>
              </p:cNvSpPr>
              <p:nvPr/>
            </p:nvSpPr>
            <p:spPr bwMode="auto">
              <a:xfrm flipV="1">
                <a:off x="78359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53" name="Line 2767"/>
              <p:cNvSpPr>
                <a:spLocks noChangeShapeType="1"/>
              </p:cNvSpPr>
              <p:nvPr/>
            </p:nvSpPr>
            <p:spPr bwMode="auto">
              <a:xfrm flipV="1">
                <a:off x="78438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54" name="Line 2768"/>
              <p:cNvSpPr>
                <a:spLocks noChangeShapeType="1"/>
              </p:cNvSpPr>
              <p:nvPr/>
            </p:nvSpPr>
            <p:spPr bwMode="auto">
              <a:xfrm flipV="1">
                <a:off x="7847013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55" name="Line 2769"/>
              <p:cNvSpPr>
                <a:spLocks noChangeShapeType="1"/>
              </p:cNvSpPr>
              <p:nvPr/>
            </p:nvSpPr>
            <p:spPr bwMode="auto">
              <a:xfrm flipV="1">
                <a:off x="78549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56" name="Line 2770"/>
              <p:cNvSpPr>
                <a:spLocks noChangeShapeType="1"/>
              </p:cNvSpPr>
              <p:nvPr/>
            </p:nvSpPr>
            <p:spPr bwMode="auto">
              <a:xfrm flipV="1">
                <a:off x="78565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57" name="Line 2771"/>
              <p:cNvSpPr>
                <a:spLocks noChangeShapeType="1"/>
              </p:cNvSpPr>
              <p:nvPr/>
            </p:nvSpPr>
            <p:spPr bwMode="auto">
              <a:xfrm flipV="1">
                <a:off x="7858126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58" name="Line 2772"/>
              <p:cNvSpPr>
                <a:spLocks noChangeShapeType="1"/>
              </p:cNvSpPr>
              <p:nvPr/>
            </p:nvSpPr>
            <p:spPr bwMode="auto">
              <a:xfrm flipV="1">
                <a:off x="785971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59" name="Line 2773"/>
              <p:cNvSpPr>
                <a:spLocks noChangeShapeType="1"/>
              </p:cNvSpPr>
              <p:nvPr/>
            </p:nvSpPr>
            <p:spPr bwMode="auto">
              <a:xfrm flipV="1">
                <a:off x="78644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60" name="Line 2774"/>
              <p:cNvSpPr>
                <a:spLocks noChangeShapeType="1"/>
              </p:cNvSpPr>
              <p:nvPr/>
            </p:nvSpPr>
            <p:spPr bwMode="auto">
              <a:xfrm flipV="1">
                <a:off x="7869238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61" name="Line 2775"/>
              <p:cNvSpPr>
                <a:spLocks noChangeShapeType="1"/>
              </p:cNvSpPr>
              <p:nvPr/>
            </p:nvSpPr>
            <p:spPr bwMode="auto">
              <a:xfrm flipV="1">
                <a:off x="7872413" y="3359151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62" name="Line 2776"/>
              <p:cNvSpPr>
                <a:spLocks noChangeShapeType="1"/>
              </p:cNvSpPr>
              <p:nvPr/>
            </p:nvSpPr>
            <p:spPr bwMode="auto">
              <a:xfrm flipV="1">
                <a:off x="78819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63" name="Line 2777"/>
              <p:cNvSpPr>
                <a:spLocks noChangeShapeType="1"/>
              </p:cNvSpPr>
              <p:nvPr/>
            </p:nvSpPr>
            <p:spPr bwMode="auto">
              <a:xfrm flipV="1">
                <a:off x="788511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64" name="Line 2778"/>
              <p:cNvSpPr>
                <a:spLocks noChangeShapeType="1"/>
              </p:cNvSpPr>
              <p:nvPr/>
            </p:nvSpPr>
            <p:spPr bwMode="auto">
              <a:xfrm flipV="1">
                <a:off x="7888288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65" name="Line 2779"/>
              <p:cNvSpPr>
                <a:spLocks noChangeShapeType="1"/>
              </p:cNvSpPr>
              <p:nvPr/>
            </p:nvSpPr>
            <p:spPr bwMode="auto">
              <a:xfrm flipV="1">
                <a:off x="78898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66" name="Line 2780"/>
              <p:cNvSpPr>
                <a:spLocks noChangeShapeType="1"/>
              </p:cNvSpPr>
              <p:nvPr/>
            </p:nvSpPr>
            <p:spPr bwMode="auto">
              <a:xfrm flipV="1">
                <a:off x="789146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67" name="Line 2781"/>
              <p:cNvSpPr>
                <a:spLocks noChangeShapeType="1"/>
              </p:cNvSpPr>
              <p:nvPr/>
            </p:nvSpPr>
            <p:spPr bwMode="auto">
              <a:xfrm flipV="1">
                <a:off x="78962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68" name="Line 2782"/>
              <p:cNvSpPr>
                <a:spLocks noChangeShapeType="1"/>
              </p:cNvSpPr>
              <p:nvPr/>
            </p:nvSpPr>
            <p:spPr bwMode="auto">
              <a:xfrm flipV="1">
                <a:off x="79089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69" name="Line 2783"/>
              <p:cNvSpPr>
                <a:spLocks noChangeShapeType="1"/>
              </p:cNvSpPr>
              <p:nvPr/>
            </p:nvSpPr>
            <p:spPr bwMode="auto">
              <a:xfrm flipV="1">
                <a:off x="791686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70" name="Line 2784"/>
              <p:cNvSpPr>
                <a:spLocks noChangeShapeType="1"/>
              </p:cNvSpPr>
              <p:nvPr/>
            </p:nvSpPr>
            <p:spPr bwMode="auto">
              <a:xfrm flipV="1">
                <a:off x="79263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71" name="Line 2785"/>
              <p:cNvSpPr>
                <a:spLocks noChangeShapeType="1"/>
              </p:cNvSpPr>
              <p:nvPr/>
            </p:nvSpPr>
            <p:spPr bwMode="auto">
              <a:xfrm flipV="1">
                <a:off x="7927976" y="3355976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72" name="Line 2786"/>
              <p:cNvSpPr>
                <a:spLocks noChangeShapeType="1"/>
              </p:cNvSpPr>
              <p:nvPr/>
            </p:nvSpPr>
            <p:spPr bwMode="auto">
              <a:xfrm flipV="1">
                <a:off x="7932738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73" name="Line 2787"/>
              <p:cNvSpPr>
                <a:spLocks noChangeShapeType="1"/>
              </p:cNvSpPr>
              <p:nvPr/>
            </p:nvSpPr>
            <p:spPr bwMode="auto">
              <a:xfrm flipV="1">
                <a:off x="793273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74" name="Line 2788"/>
              <p:cNvSpPr>
                <a:spLocks noChangeShapeType="1"/>
              </p:cNvSpPr>
              <p:nvPr/>
            </p:nvSpPr>
            <p:spPr bwMode="auto">
              <a:xfrm flipV="1">
                <a:off x="7948613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75" name="Line 2789"/>
              <p:cNvSpPr>
                <a:spLocks noChangeShapeType="1"/>
              </p:cNvSpPr>
              <p:nvPr/>
            </p:nvSpPr>
            <p:spPr bwMode="auto">
              <a:xfrm flipV="1">
                <a:off x="795813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76" name="Line 2790"/>
              <p:cNvSpPr>
                <a:spLocks noChangeShapeType="1"/>
              </p:cNvSpPr>
              <p:nvPr/>
            </p:nvSpPr>
            <p:spPr bwMode="auto">
              <a:xfrm flipV="1">
                <a:off x="79629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77" name="Line 2791"/>
              <p:cNvSpPr>
                <a:spLocks noChangeShapeType="1"/>
              </p:cNvSpPr>
              <p:nvPr/>
            </p:nvSpPr>
            <p:spPr bwMode="auto">
              <a:xfrm flipV="1">
                <a:off x="7966076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78" name="Line 2792"/>
              <p:cNvSpPr>
                <a:spLocks noChangeShapeType="1"/>
              </p:cNvSpPr>
              <p:nvPr/>
            </p:nvSpPr>
            <p:spPr bwMode="auto">
              <a:xfrm flipV="1">
                <a:off x="797083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79" name="Line 2793"/>
              <p:cNvSpPr>
                <a:spLocks noChangeShapeType="1"/>
              </p:cNvSpPr>
              <p:nvPr/>
            </p:nvSpPr>
            <p:spPr bwMode="auto">
              <a:xfrm flipV="1">
                <a:off x="797877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80" name="Line 2794"/>
              <p:cNvSpPr>
                <a:spLocks noChangeShapeType="1"/>
              </p:cNvSpPr>
              <p:nvPr/>
            </p:nvSpPr>
            <p:spPr bwMode="auto">
              <a:xfrm flipV="1">
                <a:off x="79819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81" name="Line 2795"/>
              <p:cNvSpPr>
                <a:spLocks noChangeShapeType="1"/>
              </p:cNvSpPr>
              <p:nvPr/>
            </p:nvSpPr>
            <p:spPr bwMode="auto">
              <a:xfrm flipV="1">
                <a:off x="7983538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82" name="Line 2796"/>
              <p:cNvSpPr>
                <a:spLocks noChangeShapeType="1"/>
              </p:cNvSpPr>
              <p:nvPr/>
            </p:nvSpPr>
            <p:spPr bwMode="auto">
              <a:xfrm flipV="1">
                <a:off x="7986713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83" name="Line 2797"/>
              <p:cNvSpPr>
                <a:spLocks noChangeShapeType="1"/>
              </p:cNvSpPr>
              <p:nvPr/>
            </p:nvSpPr>
            <p:spPr bwMode="auto">
              <a:xfrm flipV="1">
                <a:off x="7989888" y="3352801"/>
                <a:ext cx="0" cy="17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84" name="Line 2798"/>
              <p:cNvSpPr>
                <a:spLocks noChangeShapeType="1"/>
              </p:cNvSpPr>
              <p:nvPr/>
            </p:nvSpPr>
            <p:spPr bwMode="auto">
              <a:xfrm flipV="1">
                <a:off x="7991476" y="3355976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85" name="Line 2799"/>
              <p:cNvSpPr>
                <a:spLocks noChangeShapeType="1"/>
              </p:cNvSpPr>
              <p:nvPr/>
            </p:nvSpPr>
            <p:spPr bwMode="auto">
              <a:xfrm flipV="1">
                <a:off x="7993063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86" name="Line 2800"/>
              <p:cNvSpPr>
                <a:spLocks noChangeShapeType="1"/>
              </p:cNvSpPr>
              <p:nvPr/>
            </p:nvSpPr>
            <p:spPr bwMode="auto">
              <a:xfrm flipV="1">
                <a:off x="7994651" y="3362326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87" name="Line 2801"/>
              <p:cNvSpPr>
                <a:spLocks noChangeShapeType="1"/>
              </p:cNvSpPr>
              <p:nvPr/>
            </p:nvSpPr>
            <p:spPr bwMode="auto">
              <a:xfrm flipV="1">
                <a:off x="7996238" y="3357563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88" name="Line 2802"/>
              <p:cNvSpPr>
                <a:spLocks noChangeShapeType="1"/>
              </p:cNvSpPr>
              <p:nvPr/>
            </p:nvSpPr>
            <p:spPr bwMode="auto">
              <a:xfrm flipV="1">
                <a:off x="79978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89" name="Line 2803"/>
              <p:cNvSpPr>
                <a:spLocks noChangeShapeType="1"/>
              </p:cNvSpPr>
              <p:nvPr/>
            </p:nvSpPr>
            <p:spPr bwMode="auto">
              <a:xfrm flipV="1">
                <a:off x="800735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90" name="Line 2804"/>
              <p:cNvSpPr>
                <a:spLocks noChangeShapeType="1"/>
              </p:cNvSpPr>
              <p:nvPr/>
            </p:nvSpPr>
            <p:spPr bwMode="auto">
              <a:xfrm flipV="1">
                <a:off x="800893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91" name="Line 2805"/>
              <p:cNvSpPr>
                <a:spLocks noChangeShapeType="1"/>
              </p:cNvSpPr>
              <p:nvPr/>
            </p:nvSpPr>
            <p:spPr bwMode="auto">
              <a:xfrm flipV="1">
                <a:off x="80105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92" name="Line 2806"/>
              <p:cNvSpPr>
                <a:spLocks noChangeShapeType="1"/>
              </p:cNvSpPr>
              <p:nvPr/>
            </p:nvSpPr>
            <p:spPr bwMode="auto">
              <a:xfrm flipV="1">
                <a:off x="8012113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93" name="Line 2807"/>
              <p:cNvSpPr>
                <a:spLocks noChangeShapeType="1"/>
              </p:cNvSpPr>
              <p:nvPr/>
            </p:nvSpPr>
            <p:spPr bwMode="auto">
              <a:xfrm flipV="1">
                <a:off x="80184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94" name="Line 2808"/>
              <p:cNvSpPr>
                <a:spLocks noChangeShapeType="1"/>
              </p:cNvSpPr>
              <p:nvPr/>
            </p:nvSpPr>
            <p:spPr bwMode="auto">
              <a:xfrm flipV="1">
                <a:off x="80216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95" name="Line 2809"/>
              <p:cNvSpPr>
                <a:spLocks noChangeShapeType="1"/>
              </p:cNvSpPr>
              <p:nvPr/>
            </p:nvSpPr>
            <p:spPr bwMode="auto">
              <a:xfrm flipV="1">
                <a:off x="80295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96" name="Line 2810"/>
              <p:cNvSpPr>
                <a:spLocks noChangeShapeType="1"/>
              </p:cNvSpPr>
              <p:nvPr/>
            </p:nvSpPr>
            <p:spPr bwMode="auto">
              <a:xfrm flipV="1">
                <a:off x="80406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97" name="Line 2811"/>
              <p:cNvSpPr>
                <a:spLocks noChangeShapeType="1"/>
              </p:cNvSpPr>
              <p:nvPr/>
            </p:nvSpPr>
            <p:spPr bwMode="auto">
              <a:xfrm flipV="1">
                <a:off x="80422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98" name="Line 2812"/>
              <p:cNvSpPr>
                <a:spLocks noChangeShapeType="1"/>
              </p:cNvSpPr>
              <p:nvPr/>
            </p:nvSpPr>
            <p:spPr bwMode="auto">
              <a:xfrm flipV="1">
                <a:off x="80486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99" name="Line 2813"/>
              <p:cNvSpPr>
                <a:spLocks noChangeShapeType="1"/>
              </p:cNvSpPr>
              <p:nvPr/>
            </p:nvSpPr>
            <p:spPr bwMode="auto">
              <a:xfrm flipV="1">
                <a:off x="8051801" y="3365501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00" name="Line 2814"/>
              <p:cNvSpPr>
                <a:spLocks noChangeShapeType="1"/>
              </p:cNvSpPr>
              <p:nvPr/>
            </p:nvSpPr>
            <p:spPr bwMode="auto">
              <a:xfrm flipV="1">
                <a:off x="805338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01" name="Line 2815"/>
              <p:cNvSpPr>
                <a:spLocks noChangeShapeType="1"/>
              </p:cNvSpPr>
              <p:nvPr/>
            </p:nvSpPr>
            <p:spPr bwMode="auto">
              <a:xfrm flipV="1">
                <a:off x="8059738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02" name="Line 2816"/>
              <p:cNvSpPr>
                <a:spLocks noChangeShapeType="1"/>
              </p:cNvSpPr>
              <p:nvPr/>
            </p:nvSpPr>
            <p:spPr bwMode="auto">
              <a:xfrm flipV="1">
                <a:off x="80613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03" name="Line 2817"/>
              <p:cNvSpPr>
                <a:spLocks noChangeShapeType="1"/>
              </p:cNvSpPr>
              <p:nvPr/>
            </p:nvSpPr>
            <p:spPr bwMode="auto">
              <a:xfrm flipV="1">
                <a:off x="806608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04" name="Line 2819"/>
              <p:cNvSpPr>
                <a:spLocks noChangeShapeType="1"/>
              </p:cNvSpPr>
              <p:nvPr/>
            </p:nvSpPr>
            <p:spPr bwMode="auto">
              <a:xfrm flipV="1">
                <a:off x="80676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05" name="Line 2820"/>
              <p:cNvSpPr>
                <a:spLocks noChangeShapeType="1"/>
              </p:cNvSpPr>
              <p:nvPr/>
            </p:nvSpPr>
            <p:spPr bwMode="auto">
              <a:xfrm flipV="1">
                <a:off x="80740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06" name="Line 2821"/>
              <p:cNvSpPr>
                <a:spLocks noChangeShapeType="1"/>
              </p:cNvSpPr>
              <p:nvPr/>
            </p:nvSpPr>
            <p:spPr bwMode="auto">
              <a:xfrm flipV="1">
                <a:off x="807561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07" name="Line 2822"/>
              <p:cNvSpPr>
                <a:spLocks noChangeShapeType="1"/>
              </p:cNvSpPr>
              <p:nvPr/>
            </p:nvSpPr>
            <p:spPr bwMode="auto">
              <a:xfrm flipV="1">
                <a:off x="80772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08" name="Line 2823"/>
              <p:cNvSpPr>
                <a:spLocks noChangeShapeType="1"/>
              </p:cNvSpPr>
              <p:nvPr/>
            </p:nvSpPr>
            <p:spPr bwMode="auto">
              <a:xfrm flipV="1">
                <a:off x="807878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09" name="Line 2824"/>
              <p:cNvSpPr>
                <a:spLocks noChangeShapeType="1"/>
              </p:cNvSpPr>
              <p:nvPr/>
            </p:nvSpPr>
            <p:spPr bwMode="auto">
              <a:xfrm flipV="1">
                <a:off x="80803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10" name="Line 2825"/>
              <p:cNvSpPr>
                <a:spLocks noChangeShapeType="1"/>
              </p:cNvSpPr>
              <p:nvPr/>
            </p:nvSpPr>
            <p:spPr bwMode="auto">
              <a:xfrm flipV="1">
                <a:off x="80819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11" name="Line 2826"/>
              <p:cNvSpPr>
                <a:spLocks noChangeShapeType="1"/>
              </p:cNvSpPr>
              <p:nvPr/>
            </p:nvSpPr>
            <p:spPr bwMode="auto">
              <a:xfrm flipV="1">
                <a:off x="808831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12" name="Line 2827"/>
              <p:cNvSpPr>
                <a:spLocks noChangeShapeType="1"/>
              </p:cNvSpPr>
              <p:nvPr/>
            </p:nvSpPr>
            <p:spPr bwMode="auto">
              <a:xfrm flipV="1">
                <a:off x="80930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13" name="Line 2828"/>
              <p:cNvSpPr>
                <a:spLocks noChangeShapeType="1"/>
              </p:cNvSpPr>
              <p:nvPr/>
            </p:nvSpPr>
            <p:spPr bwMode="auto">
              <a:xfrm flipV="1">
                <a:off x="80946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14" name="Line 2829"/>
              <p:cNvSpPr>
                <a:spLocks noChangeShapeType="1"/>
              </p:cNvSpPr>
              <p:nvPr/>
            </p:nvSpPr>
            <p:spPr bwMode="auto">
              <a:xfrm flipV="1">
                <a:off x="80962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15" name="Line 2830"/>
              <p:cNvSpPr>
                <a:spLocks noChangeShapeType="1"/>
              </p:cNvSpPr>
              <p:nvPr/>
            </p:nvSpPr>
            <p:spPr bwMode="auto">
              <a:xfrm flipV="1">
                <a:off x="80994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16" name="Line 2831"/>
              <p:cNvSpPr>
                <a:spLocks noChangeShapeType="1"/>
              </p:cNvSpPr>
              <p:nvPr/>
            </p:nvSpPr>
            <p:spPr bwMode="auto">
              <a:xfrm flipV="1">
                <a:off x="81026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17" name="Line 2832"/>
              <p:cNvSpPr>
                <a:spLocks noChangeShapeType="1"/>
              </p:cNvSpPr>
              <p:nvPr/>
            </p:nvSpPr>
            <p:spPr bwMode="auto">
              <a:xfrm flipV="1">
                <a:off x="810736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18" name="Line 2833"/>
              <p:cNvSpPr>
                <a:spLocks noChangeShapeType="1"/>
              </p:cNvSpPr>
              <p:nvPr/>
            </p:nvSpPr>
            <p:spPr bwMode="auto">
              <a:xfrm flipV="1">
                <a:off x="81089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19" name="Line 2834"/>
              <p:cNvSpPr>
                <a:spLocks noChangeShapeType="1"/>
              </p:cNvSpPr>
              <p:nvPr/>
            </p:nvSpPr>
            <p:spPr bwMode="auto">
              <a:xfrm flipV="1">
                <a:off x="81121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20" name="Line 2835"/>
              <p:cNvSpPr>
                <a:spLocks noChangeShapeType="1"/>
              </p:cNvSpPr>
              <p:nvPr/>
            </p:nvSpPr>
            <p:spPr bwMode="auto">
              <a:xfrm flipV="1">
                <a:off x="81168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21" name="Line 2836"/>
              <p:cNvSpPr>
                <a:spLocks noChangeShapeType="1"/>
              </p:cNvSpPr>
              <p:nvPr/>
            </p:nvSpPr>
            <p:spPr bwMode="auto">
              <a:xfrm flipV="1">
                <a:off x="812006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22" name="Line 2837"/>
              <p:cNvSpPr>
                <a:spLocks noChangeShapeType="1"/>
              </p:cNvSpPr>
              <p:nvPr/>
            </p:nvSpPr>
            <p:spPr bwMode="auto">
              <a:xfrm flipV="1">
                <a:off x="8123238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23" name="Line 2838"/>
              <p:cNvSpPr>
                <a:spLocks noChangeShapeType="1"/>
              </p:cNvSpPr>
              <p:nvPr/>
            </p:nvSpPr>
            <p:spPr bwMode="auto">
              <a:xfrm flipV="1">
                <a:off x="8126413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24" name="Line 2839"/>
              <p:cNvSpPr>
                <a:spLocks noChangeShapeType="1"/>
              </p:cNvSpPr>
              <p:nvPr/>
            </p:nvSpPr>
            <p:spPr bwMode="auto">
              <a:xfrm flipV="1">
                <a:off x="8129588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25" name="Line 2840"/>
              <p:cNvSpPr>
                <a:spLocks noChangeShapeType="1"/>
              </p:cNvSpPr>
              <p:nvPr/>
            </p:nvSpPr>
            <p:spPr bwMode="auto">
              <a:xfrm flipV="1">
                <a:off x="81311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26" name="Line 2841"/>
              <p:cNvSpPr>
                <a:spLocks noChangeShapeType="1"/>
              </p:cNvSpPr>
              <p:nvPr/>
            </p:nvSpPr>
            <p:spPr bwMode="auto">
              <a:xfrm flipV="1">
                <a:off x="8132763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27" name="Line 2842"/>
              <p:cNvSpPr>
                <a:spLocks noChangeShapeType="1"/>
              </p:cNvSpPr>
              <p:nvPr/>
            </p:nvSpPr>
            <p:spPr bwMode="auto">
              <a:xfrm flipV="1">
                <a:off x="8134351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28" name="Line 2843"/>
              <p:cNvSpPr>
                <a:spLocks noChangeShapeType="1"/>
              </p:cNvSpPr>
              <p:nvPr/>
            </p:nvSpPr>
            <p:spPr bwMode="auto">
              <a:xfrm flipV="1">
                <a:off x="8137526" y="3360738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29" name="Line 2844"/>
              <p:cNvSpPr>
                <a:spLocks noChangeShapeType="1"/>
              </p:cNvSpPr>
              <p:nvPr/>
            </p:nvSpPr>
            <p:spPr bwMode="auto">
              <a:xfrm flipV="1">
                <a:off x="8142288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30" name="Line 2845"/>
              <p:cNvSpPr>
                <a:spLocks noChangeShapeType="1"/>
              </p:cNvSpPr>
              <p:nvPr/>
            </p:nvSpPr>
            <p:spPr bwMode="auto">
              <a:xfrm flipV="1">
                <a:off x="814387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31" name="Line 2846"/>
              <p:cNvSpPr>
                <a:spLocks noChangeShapeType="1"/>
              </p:cNvSpPr>
              <p:nvPr/>
            </p:nvSpPr>
            <p:spPr bwMode="auto">
              <a:xfrm flipV="1">
                <a:off x="8145463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32" name="Line 2847"/>
              <p:cNvSpPr>
                <a:spLocks noChangeShapeType="1"/>
              </p:cNvSpPr>
              <p:nvPr/>
            </p:nvSpPr>
            <p:spPr bwMode="auto">
              <a:xfrm flipV="1">
                <a:off x="8147051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33" name="Line 2848"/>
              <p:cNvSpPr>
                <a:spLocks noChangeShapeType="1"/>
              </p:cNvSpPr>
              <p:nvPr/>
            </p:nvSpPr>
            <p:spPr bwMode="auto">
              <a:xfrm flipV="1">
                <a:off x="81486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34" name="Line 2849"/>
              <p:cNvSpPr>
                <a:spLocks noChangeShapeType="1"/>
              </p:cNvSpPr>
              <p:nvPr/>
            </p:nvSpPr>
            <p:spPr bwMode="auto">
              <a:xfrm flipV="1">
                <a:off x="81502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35" name="Line 2850"/>
              <p:cNvSpPr>
                <a:spLocks noChangeShapeType="1"/>
              </p:cNvSpPr>
              <p:nvPr/>
            </p:nvSpPr>
            <p:spPr bwMode="auto">
              <a:xfrm flipV="1">
                <a:off x="81518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36" name="Line 2851"/>
              <p:cNvSpPr>
                <a:spLocks noChangeShapeType="1"/>
              </p:cNvSpPr>
              <p:nvPr/>
            </p:nvSpPr>
            <p:spPr bwMode="auto">
              <a:xfrm flipV="1">
                <a:off x="81534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37" name="Line 2852"/>
              <p:cNvSpPr>
                <a:spLocks noChangeShapeType="1"/>
              </p:cNvSpPr>
              <p:nvPr/>
            </p:nvSpPr>
            <p:spPr bwMode="auto">
              <a:xfrm flipV="1">
                <a:off x="815816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38" name="Line 2853"/>
              <p:cNvSpPr>
                <a:spLocks noChangeShapeType="1"/>
              </p:cNvSpPr>
              <p:nvPr/>
            </p:nvSpPr>
            <p:spPr bwMode="auto">
              <a:xfrm flipV="1">
                <a:off x="816133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39" name="Line 2854"/>
              <p:cNvSpPr>
                <a:spLocks noChangeShapeType="1"/>
              </p:cNvSpPr>
              <p:nvPr/>
            </p:nvSpPr>
            <p:spPr bwMode="auto">
              <a:xfrm flipV="1">
                <a:off x="81629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40" name="Line 2855"/>
              <p:cNvSpPr>
                <a:spLocks noChangeShapeType="1"/>
              </p:cNvSpPr>
              <p:nvPr/>
            </p:nvSpPr>
            <p:spPr bwMode="auto">
              <a:xfrm flipV="1">
                <a:off x="81645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41" name="Line 2856"/>
              <p:cNvSpPr>
                <a:spLocks noChangeShapeType="1"/>
              </p:cNvSpPr>
              <p:nvPr/>
            </p:nvSpPr>
            <p:spPr bwMode="auto">
              <a:xfrm flipV="1">
                <a:off x="81661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42" name="Line 2857"/>
              <p:cNvSpPr>
                <a:spLocks noChangeShapeType="1"/>
              </p:cNvSpPr>
              <p:nvPr/>
            </p:nvSpPr>
            <p:spPr bwMode="auto">
              <a:xfrm flipV="1">
                <a:off x="8167688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43" name="Line 2858"/>
              <p:cNvSpPr>
                <a:spLocks noChangeShapeType="1"/>
              </p:cNvSpPr>
              <p:nvPr/>
            </p:nvSpPr>
            <p:spPr bwMode="auto">
              <a:xfrm flipV="1">
                <a:off x="817562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44" name="Line 2859"/>
              <p:cNvSpPr>
                <a:spLocks noChangeShapeType="1"/>
              </p:cNvSpPr>
              <p:nvPr/>
            </p:nvSpPr>
            <p:spPr bwMode="auto">
              <a:xfrm flipV="1">
                <a:off x="81819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45" name="Line 2860"/>
              <p:cNvSpPr>
                <a:spLocks noChangeShapeType="1"/>
              </p:cNvSpPr>
              <p:nvPr/>
            </p:nvSpPr>
            <p:spPr bwMode="auto">
              <a:xfrm flipV="1">
                <a:off x="818515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46" name="Line 2861"/>
              <p:cNvSpPr>
                <a:spLocks noChangeShapeType="1"/>
              </p:cNvSpPr>
              <p:nvPr/>
            </p:nvSpPr>
            <p:spPr bwMode="auto">
              <a:xfrm flipV="1">
                <a:off x="8191501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47" name="Line 2862"/>
              <p:cNvSpPr>
                <a:spLocks noChangeShapeType="1"/>
              </p:cNvSpPr>
              <p:nvPr/>
            </p:nvSpPr>
            <p:spPr bwMode="auto">
              <a:xfrm flipV="1">
                <a:off x="81946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48" name="Line 2863"/>
              <p:cNvSpPr>
                <a:spLocks noChangeShapeType="1"/>
              </p:cNvSpPr>
              <p:nvPr/>
            </p:nvSpPr>
            <p:spPr bwMode="auto">
              <a:xfrm flipV="1">
                <a:off x="8196263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49" name="Line 2864"/>
              <p:cNvSpPr>
                <a:spLocks noChangeShapeType="1"/>
              </p:cNvSpPr>
              <p:nvPr/>
            </p:nvSpPr>
            <p:spPr bwMode="auto">
              <a:xfrm flipV="1">
                <a:off x="8199438" y="3359150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50" name="Line 2865"/>
              <p:cNvSpPr>
                <a:spLocks noChangeShapeType="1"/>
              </p:cNvSpPr>
              <p:nvPr/>
            </p:nvSpPr>
            <p:spPr bwMode="auto">
              <a:xfrm flipV="1">
                <a:off x="820102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51" name="Line 2866"/>
              <p:cNvSpPr>
                <a:spLocks noChangeShapeType="1"/>
              </p:cNvSpPr>
              <p:nvPr/>
            </p:nvSpPr>
            <p:spPr bwMode="auto">
              <a:xfrm flipV="1">
                <a:off x="8204201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52" name="Line 2867"/>
              <p:cNvSpPr>
                <a:spLocks noChangeShapeType="1"/>
              </p:cNvSpPr>
              <p:nvPr/>
            </p:nvSpPr>
            <p:spPr bwMode="auto">
              <a:xfrm flipV="1">
                <a:off x="8205788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53" name="Line 2868"/>
              <p:cNvSpPr>
                <a:spLocks noChangeShapeType="1"/>
              </p:cNvSpPr>
              <p:nvPr/>
            </p:nvSpPr>
            <p:spPr bwMode="auto">
              <a:xfrm flipV="1">
                <a:off x="8205788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54" name="Line 2869"/>
              <p:cNvSpPr>
                <a:spLocks noChangeShapeType="1"/>
              </p:cNvSpPr>
              <p:nvPr/>
            </p:nvSpPr>
            <p:spPr bwMode="auto">
              <a:xfrm flipV="1">
                <a:off x="821213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55" name="Line 2870"/>
              <p:cNvSpPr>
                <a:spLocks noChangeShapeType="1"/>
              </p:cNvSpPr>
              <p:nvPr/>
            </p:nvSpPr>
            <p:spPr bwMode="auto">
              <a:xfrm flipV="1">
                <a:off x="8215313" y="3362325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56" name="Line 2871"/>
              <p:cNvSpPr>
                <a:spLocks noChangeShapeType="1"/>
              </p:cNvSpPr>
              <p:nvPr/>
            </p:nvSpPr>
            <p:spPr bwMode="auto">
              <a:xfrm flipV="1">
                <a:off x="8218488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57" name="Line 2872"/>
              <p:cNvSpPr>
                <a:spLocks noChangeShapeType="1"/>
              </p:cNvSpPr>
              <p:nvPr/>
            </p:nvSpPr>
            <p:spPr bwMode="auto">
              <a:xfrm flipV="1">
                <a:off x="822801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58" name="Line 2873"/>
              <p:cNvSpPr>
                <a:spLocks noChangeShapeType="1"/>
              </p:cNvSpPr>
              <p:nvPr/>
            </p:nvSpPr>
            <p:spPr bwMode="auto">
              <a:xfrm flipV="1">
                <a:off x="8235951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59" name="Line 2874"/>
              <p:cNvSpPr>
                <a:spLocks noChangeShapeType="1"/>
              </p:cNvSpPr>
              <p:nvPr/>
            </p:nvSpPr>
            <p:spPr bwMode="auto">
              <a:xfrm flipV="1">
                <a:off x="8239126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60" name="Line 2875"/>
              <p:cNvSpPr>
                <a:spLocks noChangeShapeType="1"/>
              </p:cNvSpPr>
              <p:nvPr/>
            </p:nvSpPr>
            <p:spPr bwMode="auto">
              <a:xfrm flipV="1">
                <a:off x="8245476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61" name="Line 2876"/>
              <p:cNvSpPr>
                <a:spLocks noChangeShapeType="1"/>
              </p:cNvSpPr>
              <p:nvPr/>
            </p:nvSpPr>
            <p:spPr bwMode="auto">
              <a:xfrm flipV="1">
                <a:off x="825341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62" name="Line 2877"/>
              <p:cNvSpPr>
                <a:spLocks noChangeShapeType="1"/>
              </p:cNvSpPr>
              <p:nvPr/>
            </p:nvSpPr>
            <p:spPr bwMode="auto">
              <a:xfrm flipV="1">
                <a:off x="82708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63" name="Line 2878"/>
              <p:cNvSpPr>
                <a:spLocks noChangeShapeType="1"/>
              </p:cNvSpPr>
              <p:nvPr/>
            </p:nvSpPr>
            <p:spPr bwMode="auto">
              <a:xfrm flipV="1">
                <a:off x="8272463" y="3367088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64" name="Line 2879"/>
              <p:cNvSpPr>
                <a:spLocks noChangeShapeType="1"/>
              </p:cNvSpPr>
              <p:nvPr/>
            </p:nvSpPr>
            <p:spPr bwMode="auto">
              <a:xfrm flipV="1">
                <a:off x="8285163" y="3363913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65" name="Line 2880"/>
              <p:cNvSpPr>
                <a:spLocks noChangeShapeType="1"/>
              </p:cNvSpPr>
              <p:nvPr/>
            </p:nvSpPr>
            <p:spPr bwMode="auto">
              <a:xfrm flipV="1">
                <a:off x="8296276" y="3365500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66" name="Rectangle 2883"/>
              <p:cNvSpPr>
                <a:spLocks noChangeArrowheads="1"/>
              </p:cNvSpPr>
              <p:nvPr/>
            </p:nvSpPr>
            <p:spPr bwMode="auto">
              <a:xfrm>
                <a:off x="5513810" y="2608066"/>
                <a:ext cx="1136740" cy="3241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[341-C</a:t>
                </a:r>
                <a:r>
                  <a:rPr kumimoji="0" lang="en-US" altLang="ko-KR" sz="900" b="1" i="0" u="none" strike="noStrike" cap="none" normalizeH="0" baseline="-2500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4</a:t>
                </a: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H</a:t>
                </a:r>
                <a:r>
                  <a:rPr kumimoji="0" lang="en-US" altLang="ko-KR" sz="900" b="1" i="0" u="none" strike="noStrike" cap="none" normalizeH="0" baseline="-2500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8</a:t>
                </a: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]+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285.14</a:t>
                </a: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8</a:t>
                </a:r>
                <a:r>
                  <a: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9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67" name="Rectangle 2885"/>
              <p:cNvSpPr>
                <a:spLocks noChangeArrowheads="1"/>
              </p:cNvSpPr>
              <p:nvPr/>
            </p:nvSpPr>
            <p:spPr bwMode="auto">
              <a:xfrm>
                <a:off x="3152840" y="2997030"/>
                <a:ext cx="325644" cy="1620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177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68" name="Rectangle 2886"/>
              <p:cNvSpPr>
                <a:spLocks noChangeArrowheads="1"/>
              </p:cNvSpPr>
              <p:nvPr/>
            </p:nvSpPr>
            <p:spPr bwMode="auto">
              <a:xfrm>
                <a:off x="4499993" y="2996952"/>
                <a:ext cx="325644" cy="1620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233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69" name="Rectangle 2888"/>
              <p:cNvSpPr>
                <a:spLocks noChangeArrowheads="1"/>
              </p:cNvSpPr>
              <p:nvPr/>
            </p:nvSpPr>
            <p:spPr bwMode="auto">
              <a:xfrm>
                <a:off x="4867550" y="2875027"/>
                <a:ext cx="1136740" cy="3241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[341-C</a:t>
                </a:r>
                <a:r>
                  <a:rPr kumimoji="0" lang="en-US" altLang="ko-KR" sz="900" b="1" i="0" u="none" strike="noStrike" cap="none" normalizeH="0" baseline="-2500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6</a:t>
                </a: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H</a:t>
                </a:r>
                <a:r>
                  <a:rPr kumimoji="0" lang="en-US" altLang="ko-KR" sz="900" b="1" i="0" u="none" strike="noStrike" cap="none" normalizeH="0" baseline="-2500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8</a:t>
                </a: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]+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261.14</a:t>
                </a: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80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70" name="Rectangle 2893"/>
              <p:cNvSpPr>
                <a:spLocks noChangeArrowheads="1"/>
              </p:cNvSpPr>
              <p:nvPr/>
            </p:nvSpPr>
            <p:spPr bwMode="auto">
              <a:xfrm>
                <a:off x="950075" y="3126513"/>
                <a:ext cx="217096" cy="1620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93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71" name="Freeform 2898"/>
              <p:cNvSpPr>
                <a:spLocks/>
              </p:cNvSpPr>
              <p:nvPr/>
            </p:nvSpPr>
            <p:spPr bwMode="auto">
              <a:xfrm>
                <a:off x="7943851" y="3260725"/>
                <a:ext cx="36513" cy="73025"/>
              </a:xfrm>
              <a:custGeom>
                <a:avLst/>
                <a:gdLst>
                  <a:gd name="T0" fmla="*/ 0 w 23"/>
                  <a:gd name="T1" fmla="*/ 23 h 46"/>
                  <a:gd name="T2" fmla="*/ 11 w 23"/>
                  <a:gd name="T3" fmla="*/ 0 h 46"/>
                  <a:gd name="T4" fmla="*/ 23 w 23"/>
                  <a:gd name="T5" fmla="*/ 23 h 46"/>
                  <a:gd name="T6" fmla="*/ 11 w 23"/>
                  <a:gd name="T7" fmla="*/ 46 h 46"/>
                  <a:gd name="T8" fmla="*/ 0 w 23"/>
                  <a:gd name="T9" fmla="*/ 2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46">
                    <a:moveTo>
                      <a:pt x="0" y="23"/>
                    </a:moveTo>
                    <a:lnTo>
                      <a:pt x="11" y="0"/>
                    </a:lnTo>
                    <a:lnTo>
                      <a:pt x="23" y="23"/>
                    </a:lnTo>
                    <a:lnTo>
                      <a:pt x="11" y="46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72" name="Rectangle 2899"/>
              <p:cNvSpPr>
                <a:spLocks noChangeArrowheads="1"/>
              </p:cNvSpPr>
              <p:nvPr/>
            </p:nvSpPr>
            <p:spPr bwMode="auto">
              <a:xfrm>
                <a:off x="4566171" y="3593984"/>
                <a:ext cx="391979" cy="1891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1050" b="1" i="0" u="none" strike="noStrike" cap="none" normalizeH="0" baseline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m</a:t>
                </a:r>
                <a:r>
                  <a:rPr kumimoji="0" lang="ko-KR" altLang="ko-KR" sz="105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/</a:t>
                </a:r>
                <a:r>
                  <a:rPr kumimoji="0" lang="ko-KR" altLang="ko-KR" sz="1050" b="1" i="0" u="none" strike="noStrike" cap="none" normalizeH="0" baseline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z</a:t>
                </a:r>
                <a:endParaRPr kumimoji="0" lang="ko-KR" altLang="ko-KR" sz="1050" b="1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73" name="Line 2900"/>
              <p:cNvSpPr>
                <a:spLocks noChangeShapeType="1"/>
              </p:cNvSpPr>
              <p:nvPr/>
            </p:nvSpPr>
            <p:spPr bwMode="auto">
              <a:xfrm>
                <a:off x="942976" y="3368675"/>
                <a:ext cx="7356475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74" name="Line 2901"/>
              <p:cNvSpPr>
                <a:spLocks noChangeShapeType="1"/>
              </p:cNvSpPr>
              <p:nvPr/>
            </p:nvSpPr>
            <p:spPr bwMode="auto">
              <a:xfrm>
                <a:off x="984251" y="3368675"/>
                <a:ext cx="0" cy="365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75" name="Rectangle 2902"/>
              <p:cNvSpPr>
                <a:spLocks noChangeArrowheads="1"/>
              </p:cNvSpPr>
              <p:nvPr/>
            </p:nvSpPr>
            <p:spPr bwMode="auto">
              <a:xfrm>
                <a:off x="957264" y="3405188"/>
                <a:ext cx="217096" cy="1534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90</a:t>
                </a:r>
                <a:endParaRPr kumimoji="0" lang="ko-KR" altLang="ko-KR" sz="900" b="1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76" name="Line 2957"/>
              <p:cNvSpPr>
                <a:spLocks noChangeShapeType="1"/>
              </p:cNvSpPr>
              <p:nvPr/>
            </p:nvSpPr>
            <p:spPr bwMode="auto">
              <a:xfrm>
                <a:off x="4611688" y="3368675"/>
                <a:ext cx="0" cy="365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77" name="Rectangle 2958"/>
              <p:cNvSpPr>
                <a:spLocks noChangeArrowheads="1"/>
              </p:cNvSpPr>
              <p:nvPr/>
            </p:nvSpPr>
            <p:spPr bwMode="auto">
              <a:xfrm>
                <a:off x="4570413" y="3405188"/>
                <a:ext cx="325644" cy="1534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230</a:t>
                </a:r>
                <a:endParaRPr kumimoji="0" lang="ko-KR" altLang="ko-KR" sz="900" b="1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78" name="Line 3013"/>
              <p:cNvSpPr>
                <a:spLocks noChangeShapeType="1"/>
              </p:cNvSpPr>
              <p:nvPr/>
            </p:nvSpPr>
            <p:spPr bwMode="auto">
              <a:xfrm>
                <a:off x="8239126" y="3368675"/>
                <a:ext cx="0" cy="365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79" name="Rectangle 3014"/>
              <p:cNvSpPr>
                <a:spLocks noChangeArrowheads="1"/>
              </p:cNvSpPr>
              <p:nvPr/>
            </p:nvSpPr>
            <p:spPr bwMode="auto">
              <a:xfrm>
                <a:off x="8197850" y="3405188"/>
                <a:ext cx="325644" cy="1534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370</a:t>
                </a:r>
                <a:endParaRPr kumimoji="0" lang="ko-KR" altLang="ko-KR" sz="900" b="1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6826" name="Line 1051"/>
            <p:cNvSpPr>
              <a:spLocks noChangeShapeType="1"/>
            </p:cNvSpPr>
            <p:nvPr/>
          </p:nvSpPr>
          <p:spPr bwMode="auto">
            <a:xfrm flipV="1">
              <a:off x="5170402" y="5763998"/>
              <a:ext cx="0" cy="16820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827" name="Rectangle 2890"/>
            <p:cNvSpPr>
              <a:spLocks noChangeArrowheads="1"/>
            </p:cNvSpPr>
            <p:nvPr/>
          </p:nvSpPr>
          <p:spPr bwMode="auto">
            <a:xfrm>
              <a:off x="5079848" y="5635371"/>
              <a:ext cx="173124" cy="1384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109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828" name="Rectangle 2890"/>
            <p:cNvSpPr>
              <a:spLocks noChangeArrowheads="1"/>
            </p:cNvSpPr>
            <p:nvPr/>
          </p:nvSpPr>
          <p:spPr bwMode="auto">
            <a:xfrm>
              <a:off x="5833641" y="5661248"/>
              <a:ext cx="173124" cy="1384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163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829" name="Rectangle 2992"/>
            <p:cNvSpPr>
              <a:spLocks noChangeArrowheads="1"/>
            </p:cNvSpPr>
            <p:nvPr/>
          </p:nvSpPr>
          <p:spPr bwMode="auto">
            <a:xfrm>
              <a:off x="6386046" y="3735035"/>
              <a:ext cx="58189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latinLnBrk="0"/>
              <a:r>
                <a:rPr lang="en-US" altLang="ko-KR" sz="900" b="1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[261-C</a:t>
              </a:r>
              <a:r>
                <a:rPr lang="en-US" altLang="ko-KR" sz="900" b="1" baseline="-25000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3</a:t>
              </a:r>
              <a:r>
                <a:rPr lang="en-US" altLang="ko-KR" sz="900" b="1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H</a:t>
              </a:r>
              <a:r>
                <a:rPr lang="en-US" altLang="ko-KR" sz="900" b="1" baseline="-25000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6</a:t>
              </a:r>
              <a:r>
                <a:rPr lang="en-US" altLang="ko-KR" sz="900" b="1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]</a:t>
              </a:r>
              <a:r>
                <a:rPr lang="en-US" altLang="ko-KR" sz="900" b="1" baseline="30000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+</a:t>
              </a:r>
              <a:endParaRPr lang="en-US" altLang="ko-KR" sz="900" b="1" dirty="0">
                <a:solidFill>
                  <a:srgbClr val="FF0000"/>
                </a:solidFill>
                <a:latin typeface="times" panose="02020603050405020304" pitchFamily="18" charset="0"/>
                <a:ea typeface="굴림" panose="020B0600000101010101" pitchFamily="50" charset="-127"/>
                <a:cs typeface="times" panose="02020603050405020304" pitchFamily="18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219.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0999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830" name="Rectangle 2993"/>
            <p:cNvSpPr>
              <a:spLocks noChangeArrowheads="1"/>
            </p:cNvSpPr>
            <p:nvPr/>
          </p:nvSpPr>
          <p:spPr bwMode="auto">
            <a:xfrm>
              <a:off x="8095035" y="5077052"/>
              <a:ext cx="54983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defTabSz="914400"/>
              <a:r>
                <a:rPr lang="en-US" altLang="ko-KR" sz="90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[359-H</a:t>
              </a:r>
              <a:r>
                <a:rPr lang="en-US" altLang="ko-KR" sz="900" b="1" baseline="-25000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</a:t>
              </a:r>
              <a:r>
                <a:rPr lang="en-US" altLang="ko-KR" sz="90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O]</a:t>
              </a:r>
              <a:r>
                <a:rPr lang="en-US" altLang="ko-KR" sz="900" b="1" baseline="30000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+</a:t>
              </a:r>
              <a:endParaRPr kumimoji="0" lang="en-US" altLang="ko-KR" sz="9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굴림" panose="020B0600000101010101" pitchFamily="50" charset="-127"/>
                <a:cs typeface="Times New Roman" panose="02020603050405020304" pitchFamily="18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341.2060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831" name="Rectangle 1605"/>
            <p:cNvSpPr>
              <a:spLocks noChangeArrowheads="1"/>
            </p:cNvSpPr>
            <p:nvPr/>
          </p:nvSpPr>
          <p:spPr bwMode="auto">
            <a:xfrm>
              <a:off x="8407469" y="5573021"/>
              <a:ext cx="432811" cy="2623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[M+H]</a:t>
              </a:r>
              <a:r>
                <a:rPr lang="en-US" altLang="ko-KR" sz="900" b="1" baseline="30000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+</a:t>
              </a:r>
              <a:endParaRPr kumimoji="0" lang="en-US" altLang="ko-KR" sz="900" b="1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ea typeface="굴림" panose="020B0600000101010101" pitchFamily="50" charset="-127"/>
                <a:cs typeface="Times New Roman" panose="02020603050405020304" pitchFamily="18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3</a:t>
              </a:r>
              <a:r>
                <a:rPr lang="en-US" altLang="ko-KR" sz="900" b="1" dirty="0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59.2201</a:t>
              </a:r>
            </a:p>
          </p:txBody>
        </p:sp>
        <p:sp>
          <p:nvSpPr>
            <p:cNvPr id="9681" name="Line 5">
              <a:extLst>
                <a:ext uri="{FF2B5EF4-FFF2-40B4-BE49-F238E27FC236}">
                  <a16:creationId xmlns:a16="http://schemas.microsoft.com/office/drawing/2014/main" id="{E83639DD-0745-7F3E-D049-B918303FCB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3037" y="696068"/>
              <a:ext cx="0" cy="201113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682" name="Rectangle 7">
              <a:extLst>
                <a:ext uri="{FF2B5EF4-FFF2-40B4-BE49-F238E27FC236}">
                  <a16:creationId xmlns:a16="http://schemas.microsoft.com/office/drawing/2014/main" id="{A6612A43-BD4F-B557-0004-07A33202E1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788" y="533372"/>
              <a:ext cx="105058" cy="1168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x10</a:t>
              </a:r>
              <a:r>
                <a:rPr kumimoji="0" lang="en-US" altLang="ko-KR" sz="900" b="1" i="0" u="none" strike="noStrike" cap="none" normalizeH="0" baseline="30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4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683" name="Line 8">
              <a:extLst>
                <a:ext uri="{FF2B5EF4-FFF2-40B4-BE49-F238E27FC236}">
                  <a16:creationId xmlns:a16="http://schemas.microsoft.com/office/drawing/2014/main" id="{483E6A77-352A-DA34-4418-E21A742107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3579" y="2707201"/>
              <a:ext cx="9458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684" name="Rectangle 9">
              <a:extLst>
                <a:ext uri="{FF2B5EF4-FFF2-40B4-BE49-F238E27FC236}">
                  <a16:creationId xmlns:a16="http://schemas.microsoft.com/office/drawing/2014/main" id="{2A2928B0-2F7D-29BE-B94B-D9426C1C5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703" y="2613976"/>
              <a:ext cx="28652" cy="1168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0</a:t>
              </a:r>
              <a:endParaRPr kumimoji="0" lang="ko-KR" altLang="ko-KR" sz="9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685" name="Line 20">
              <a:extLst>
                <a:ext uri="{FF2B5EF4-FFF2-40B4-BE49-F238E27FC236}">
                  <a16:creationId xmlns:a16="http://schemas.microsoft.com/office/drawing/2014/main" id="{D864077A-DB57-9E24-20CE-5D5A452DF2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3579" y="1744522"/>
              <a:ext cx="9458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686" name="Rectangle 21">
              <a:extLst>
                <a:ext uri="{FF2B5EF4-FFF2-40B4-BE49-F238E27FC236}">
                  <a16:creationId xmlns:a16="http://schemas.microsoft.com/office/drawing/2014/main" id="{20CB3194-0DF4-8636-7D13-7E47C35B4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404" y="1673519"/>
              <a:ext cx="71631" cy="1168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3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.0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687" name="Line 34">
              <a:extLst>
                <a:ext uri="{FF2B5EF4-FFF2-40B4-BE49-F238E27FC236}">
                  <a16:creationId xmlns:a16="http://schemas.microsoft.com/office/drawing/2014/main" id="{2B21B039-ED7F-DEB6-5F26-40A7F22D19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3579" y="772440"/>
              <a:ext cx="9458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688" name="Rectangle 35">
              <a:extLst>
                <a:ext uri="{FF2B5EF4-FFF2-40B4-BE49-F238E27FC236}">
                  <a16:creationId xmlns:a16="http://schemas.microsoft.com/office/drawing/2014/main" id="{D83550C2-5AD0-B21A-0300-53B2CA23E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609" y="701437"/>
              <a:ext cx="71631" cy="1168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6.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0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689" name="Line 39">
              <a:extLst>
                <a:ext uri="{FF2B5EF4-FFF2-40B4-BE49-F238E27FC236}">
                  <a16:creationId xmlns:a16="http://schemas.microsoft.com/office/drawing/2014/main" id="{15E5F77B-53A4-5495-7315-EF55FC9723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91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690" name="Line 40">
              <a:extLst>
                <a:ext uri="{FF2B5EF4-FFF2-40B4-BE49-F238E27FC236}">
                  <a16:creationId xmlns:a16="http://schemas.microsoft.com/office/drawing/2014/main" id="{EEFBC55A-3DB8-93CC-ABCF-48213F66D5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249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691" name="Line 41">
              <a:extLst>
                <a:ext uri="{FF2B5EF4-FFF2-40B4-BE49-F238E27FC236}">
                  <a16:creationId xmlns:a16="http://schemas.microsoft.com/office/drawing/2014/main" id="{202569AE-9FBF-327D-2C6D-4E6A0BB792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2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692" name="Line 42">
              <a:extLst>
                <a:ext uri="{FF2B5EF4-FFF2-40B4-BE49-F238E27FC236}">
                  <a16:creationId xmlns:a16="http://schemas.microsoft.com/office/drawing/2014/main" id="{71F50A0B-FD5E-C6BF-59FE-C6813727D3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486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693" name="Line 43">
              <a:extLst>
                <a:ext uri="{FF2B5EF4-FFF2-40B4-BE49-F238E27FC236}">
                  <a16:creationId xmlns:a16="http://schemas.microsoft.com/office/drawing/2014/main" id="{D09948C8-E25C-B9AC-B7A2-AB9CCF0AF6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43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694" name="Line 44">
              <a:extLst>
                <a:ext uri="{FF2B5EF4-FFF2-40B4-BE49-F238E27FC236}">
                  <a16:creationId xmlns:a16="http://schemas.microsoft.com/office/drawing/2014/main" id="{8A89DB48-308F-C06D-D8AE-E650D2E0C2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2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695" name="Line 45">
              <a:extLst>
                <a:ext uri="{FF2B5EF4-FFF2-40B4-BE49-F238E27FC236}">
                  <a16:creationId xmlns:a16="http://schemas.microsoft.com/office/drawing/2014/main" id="{6F9DD095-89D7-A6DC-98DA-4173C3F149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2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696" name="Line 46">
              <a:extLst>
                <a:ext uri="{FF2B5EF4-FFF2-40B4-BE49-F238E27FC236}">
                  <a16:creationId xmlns:a16="http://schemas.microsoft.com/office/drawing/2014/main" id="{06CCAC47-2D08-DE82-D15F-1C4DD8BFDB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01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697" name="Line 47">
              <a:extLst>
                <a:ext uri="{FF2B5EF4-FFF2-40B4-BE49-F238E27FC236}">
                  <a16:creationId xmlns:a16="http://schemas.microsoft.com/office/drawing/2014/main" id="{CF190AFD-01E2-22C6-E36A-C0682352F0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8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698" name="Line 48">
              <a:extLst>
                <a:ext uri="{FF2B5EF4-FFF2-40B4-BE49-F238E27FC236}">
                  <a16:creationId xmlns:a16="http://schemas.microsoft.com/office/drawing/2014/main" id="{2A621A8B-50ED-0790-CC87-2B26416700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59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699" name="Line 49">
              <a:extLst>
                <a:ext uri="{FF2B5EF4-FFF2-40B4-BE49-F238E27FC236}">
                  <a16:creationId xmlns:a16="http://schemas.microsoft.com/office/drawing/2014/main" id="{15173399-CE29-4BFA-C8FE-C15A6AD016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59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00" name="Line 50">
              <a:extLst>
                <a:ext uri="{FF2B5EF4-FFF2-40B4-BE49-F238E27FC236}">
                  <a16:creationId xmlns:a16="http://schemas.microsoft.com/office/drawing/2014/main" id="{A2981C61-5EC0-F360-5DB3-867E58B3F5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11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01" name="Line 51">
              <a:extLst>
                <a:ext uri="{FF2B5EF4-FFF2-40B4-BE49-F238E27FC236}">
                  <a16:creationId xmlns:a16="http://schemas.microsoft.com/office/drawing/2014/main" id="{7831899D-D2DF-8FEA-D2F6-5522B594A9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195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02" name="Line 52">
              <a:extLst>
                <a:ext uri="{FF2B5EF4-FFF2-40B4-BE49-F238E27FC236}">
                  <a16:creationId xmlns:a16="http://schemas.microsoft.com/office/drawing/2014/main" id="{EF0D8B6C-AE1C-79B5-92A7-23E843E406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74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03" name="Line 53">
              <a:extLst>
                <a:ext uri="{FF2B5EF4-FFF2-40B4-BE49-F238E27FC236}">
                  <a16:creationId xmlns:a16="http://schemas.microsoft.com/office/drawing/2014/main" id="{DFAEDD5F-AA85-ED1E-3652-8D591051FF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5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04" name="Line 54">
              <a:extLst>
                <a:ext uri="{FF2B5EF4-FFF2-40B4-BE49-F238E27FC236}">
                  <a16:creationId xmlns:a16="http://schemas.microsoft.com/office/drawing/2014/main" id="{2A40CF34-9859-AD53-FF48-0181286067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5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05" name="Line 55">
              <a:extLst>
                <a:ext uri="{FF2B5EF4-FFF2-40B4-BE49-F238E27FC236}">
                  <a16:creationId xmlns:a16="http://schemas.microsoft.com/office/drawing/2014/main" id="{3A7693F0-5858-8552-7CDE-5CC382FCFD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431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06" name="Line 56">
              <a:extLst>
                <a:ext uri="{FF2B5EF4-FFF2-40B4-BE49-F238E27FC236}">
                  <a16:creationId xmlns:a16="http://schemas.microsoft.com/office/drawing/2014/main" id="{763B624D-D3A0-98FD-264A-535B254861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431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07" name="Line 57">
              <a:extLst>
                <a:ext uri="{FF2B5EF4-FFF2-40B4-BE49-F238E27FC236}">
                  <a16:creationId xmlns:a16="http://schemas.microsoft.com/office/drawing/2014/main" id="{8C025D03-E15B-F6D3-E859-E0162C3F6C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1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08" name="Line 58">
              <a:extLst>
                <a:ext uri="{FF2B5EF4-FFF2-40B4-BE49-F238E27FC236}">
                  <a16:creationId xmlns:a16="http://schemas.microsoft.com/office/drawing/2014/main" id="{C8C73936-B8E5-75D6-5B12-488AE6716E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68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09" name="Line 59">
              <a:extLst>
                <a:ext uri="{FF2B5EF4-FFF2-40B4-BE49-F238E27FC236}">
                  <a16:creationId xmlns:a16="http://schemas.microsoft.com/office/drawing/2014/main" id="{F6F81A68-689E-2C46-3477-6977BA5DB3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826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10" name="Line 60">
              <a:extLst>
                <a:ext uri="{FF2B5EF4-FFF2-40B4-BE49-F238E27FC236}">
                  <a16:creationId xmlns:a16="http://schemas.microsoft.com/office/drawing/2014/main" id="{912BCAAB-E437-F1B4-505B-6F9BEB9688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983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11" name="Line 61">
              <a:extLst>
                <a:ext uri="{FF2B5EF4-FFF2-40B4-BE49-F238E27FC236}">
                  <a16:creationId xmlns:a16="http://schemas.microsoft.com/office/drawing/2014/main" id="{8B60308A-FFFC-B01F-BF64-7B132D2BAC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62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12" name="Line 62">
              <a:extLst>
                <a:ext uri="{FF2B5EF4-FFF2-40B4-BE49-F238E27FC236}">
                  <a16:creationId xmlns:a16="http://schemas.microsoft.com/office/drawing/2014/main" id="{E599EAFF-5EBF-6A2E-6FB3-835FFF24F0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2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13" name="Line 63">
              <a:extLst>
                <a:ext uri="{FF2B5EF4-FFF2-40B4-BE49-F238E27FC236}">
                  <a16:creationId xmlns:a16="http://schemas.microsoft.com/office/drawing/2014/main" id="{7096172D-3336-C5B5-5171-0817C52418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2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14" name="Line 64">
              <a:extLst>
                <a:ext uri="{FF2B5EF4-FFF2-40B4-BE49-F238E27FC236}">
                  <a16:creationId xmlns:a16="http://schemas.microsoft.com/office/drawing/2014/main" id="{F20E7EDA-008A-236C-4C0B-7B6765B034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9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15" name="Line 65">
              <a:extLst>
                <a:ext uri="{FF2B5EF4-FFF2-40B4-BE49-F238E27FC236}">
                  <a16:creationId xmlns:a16="http://schemas.microsoft.com/office/drawing/2014/main" id="{20016EF4-26E4-7D2E-E304-E308704F35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9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16" name="Line 66">
              <a:extLst>
                <a:ext uri="{FF2B5EF4-FFF2-40B4-BE49-F238E27FC236}">
                  <a16:creationId xmlns:a16="http://schemas.microsoft.com/office/drawing/2014/main" id="{4CE5EDC5-6BF2-A615-B917-918510C2E9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45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17" name="Line 67">
              <a:extLst>
                <a:ext uri="{FF2B5EF4-FFF2-40B4-BE49-F238E27FC236}">
                  <a16:creationId xmlns:a16="http://schemas.microsoft.com/office/drawing/2014/main" id="{4D2F200B-4F57-A6A4-A0CA-354F2FB840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69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18" name="Line 68">
              <a:extLst>
                <a:ext uri="{FF2B5EF4-FFF2-40B4-BE49-F238E27FC236}">
                  <a16:creationId xmlns:a16="http://schemas.microsoft.com/office/drawing/2014/main" id="{BF68310A-ACA6-AC59-30E5-F2506209A6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69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19" name="Line 69">
              <a:extLst>
                <a:ext uri="{FF2B5EF4-FFF2-40B4-BE49-F238E27FC236}">
                  <a16:creationId xmlns:a16="http://schemas.microsoft.com/office/drawing/2014/main" id="{A4E7FEC3-AA14-345F-A9BD-76CE4C4303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5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20" name="Line 70">
              <a:extLst>
                <a:ext uri="{FF2B5EF4-FFF2-40B4-BE49-F238E27FC236}">
                  <a16:creationId xmlns:a16="http://schemas.microsoft.com/office/drawing/2014/main" id="{27B15C33-3945-BBF4-A265-FFCE1FBC8E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92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21" name="Line 71">
              <a:extLst>
                <a:ext uri="{FF2B5EF4-FFF2-40B4-BE49-F238E27FC236}">
                  <a16:creationId xmlns:a16="http://schemas.microsoft.com/office/drawing/2014/main" id="{B5ACF177-F76F-5F6D-2C1D-4A163A5D27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008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22" name="Line 72">
              <a:extLst>
                <a:ext uri="{FF2B5EF4-FFF2-40B4-BE49-F238E27FC236}">
                  <a16:creationId xmlns:a16="http://schemas.microsoft.com/office/drawing/2014/main" id="{1036C07C-3F5B-3AF3-706B-34E66A25B6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08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23" name="Line 73">
              <a:extLst>
                <a:ext uri="{FF2B5EF4-FFF2-40B4-BE49-F238E27FC236}">
                  <a16:creationId xmlns:a16="http://schemas.microsoft.com/office/drawing/2014/main" id="{068334C8-9689-777B-CC03-0AFDE86438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08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24" name="Line 74">
              <a:extLst>
                <a:ext uri="{FF2B5EF4-FFF2-40B4-BE49-F238E27FC236}">
                  <a16:creationId xmlns:a16="http://schemas.microsoft.com/office/drawing/2014/main" id="{76EB5768-2CB2-4A5E-C9BA-1466C6EE34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24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25" name="Line 75">
              <a:extLst>
                <a:ext uri="{FF2B5EF4-FFF2-40B4-BE49-F238E27FC236}">
                  <a16:creationId xmlns:a16="http://schemas.microsoft.com/office/drawing/2014/main" id="{12978C6F-A03D-483A-7209-7DEE12A9D5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24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26" name="Line 76">
              <a:extLst>
                <a:ext uri="{FF2B5EF4-FFF2-40B4-BE49-F238E27FC236}">
                  <a16:creationId xmlns:a16="http://schemas.microsoft.com/office/drawing/2014/main" id="{4BF6485D-62C1-54F8-322D-E840ABF371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02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27" name="Line 77">
              <a:extLst>
                <a:ext uri="{FF2B5EF4-FFF2-40B4-BE49-F238E27FC236}">
                  <a16:creationId xmlns:a16="http://schemas.microsoft.com/office/drawing/2014/main" id="{24AC3373-7C4F-9623-43A0-1D79D768BC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8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28" name="Line 78">
              <a:extLst>
                <a:ext uri="{FF2B5EF4-FFF2-40B4-BE49-F238E27FC236}">
                  <a16:creationId xmlns:a16="http://schemas.microsoft.com/office/drawing/2014/main" id="{350DB78A-F4C3-AED5-2AA4-EC39344567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3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29" name="Line 79">
              <a:extLst>
                <a:ext uri="{FF2B5EF4-FFF2-40B4-BE49-F238E27FC236}">
                  <a16:creationId xmlns:a16="http://schemas.microsoft.com/office/drawing/2014/main" id="{988A15C0-BD56-9A18-D7E2-A6E01D4766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9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30" name="Line 80">
              <a:extLst>
                <a:ext uri="{FF2B5EF4-FFF2-40B4-BE49-F238E27FC236}">
                  <a16:creationId xmlns:a16="http://schemas.microsoft.com/office/drawing/2014/main" id="{DF92A1DF-35D2-AD35-F6F8-18E52AE07F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87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31" name="Line 81">
              <a:extLst>
                <a:ext uri="{FF2B5EF4-FFF2-40B4-BE49-F238E27FC236}">
                  <a16:creationId xmlns:a16="http://schemas.microsoft.com/office/drawing/2014/main" id="{BE00975D-1B40-E044-43DE-6F120410C1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032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32" name="Line 82">
              <a:extLst>
                <a:ext uri="{FF2B5EF4-FFF2-40B4-BE49-F238E27FC236}">
                  <a16:creationId xmlns:a16="http://schemas.microsoft.com/office/drawing/2014/main" id="{F363E841-F10A-802F-0A95-3C7DA45887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11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33" name="Line 83">
              <a:extLst>
                <a:ext uri="{FF2B5EF4-FFF2-40B4-BE49-F238E27FC236}">
                  <a16:creationId xmlns:a16="http://schemas.microsoft.com/office/drawing/2014/main" id="{48084293-186F-B63D-1EA9-E792C844AC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11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34" name="Line 84">
              <a:extLst>
                <a:ext uri="{FF2B5EF4-FFF2-40B4-BE49-F238E27FC236}">
                  <a16:creationId xmlns:a16="http://schemas.microsoft.com/office/drawing/2014/main" id="{8F16338B-BE52-169A-4E9A-238191D633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34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35" name="Line 85">
              <a:extLst>
                <a:ext uri="{FF2B5EF4-FFF2-40B4-BE49-F238E27FC236}">
                  <a16:creationId xmlns:a16="http://schemas.microsoft.com/office/drawing/2014/main" id="{D5C734D3-3655-5427-0150-84437AA109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34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36" name="Line 86">
              <a:extLst>
                <a:ext uri="{FF2B5EF4-FFF2-40B4-BE49-F238E27FC236}">
                  <a16:creationId xmlns:a16="http://schemas.microsoft.com/office/drawing/2014/main" id="{1051AC90-F746-EA40-5932-BF326E074B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42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37" name="Line 87">
              <a:extLst>
                <a:ext uri="{FF2B5EF4-FFF2-40B4-BE49-F238E27FC236}">
                  <a16:creationId xmlns:a16="http://schemas.microsoft.com/office/drawing/2014/main" id="{B133A8C7-B204-72A6-E2F3-BA90E1CCA5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505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38" name="Line 88">
              <a:extLst>
                <a:ext uri="{FF2B5EF4-FFF2-40B4-BE49-F238E27FC236}">
                  <a16:creationId xmlns:a16="http://schemas.microsoft.com/office/drawing/2014/main" id="{9C8B5407-941E-6494-0B47-8A2B4D4271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58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39" name="Line 89">
              <a:extLst>
                <a:ext uri="{FF2B5EF4-FFF2-40B4-BE49-F238E27FC236}">
                  <a16:creationId xmlns:a16="http://schemas.microsoft.com/office/drawing/2014/main" id="{FAC4381B-1B40-C93F-59D1-83C8F711AF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42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40" name="Line 90">
              <a:extLst>
                <a:ext uri="{FF2B5EF4-FFF2-40B4-BE49-F238E27FC236}">
                  <a16:creationId xmlns:a16="http://schemas.microsoft.com/office/drawing/2014/main" id="{09A028EB-A7F3-C79E-F0A9-27A065C221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821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41" name="Line 91">
              <a:extLst>
                <a:ext uri="{FF2B5EF4-FFF2-40B4-BE49-F238E27FC236}">
                  <a16:creationId xmlns:a16="http://schemas.microsoft.com/office/drawing/2014/main" id="{491C1615-3631-54B1-66A0-F597EB5591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7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42" name="Line 92">
              <a:extLst>
                <a:ext uri="{FF2B5EF4-FFF2-40B4-BE49-F238E27FC236}">
                  <a16:creationId xmlns:a16="http://schemas.microsoft.com/office/drawing/2014/main" id="{ADF4A288-41DF-C28D-CB4C-B2E1D76D07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7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43" name="Line 93">
              <a:extLst>
                <a:ext uri="{FF2B5EF4-FFF2-40B4-BE49-F238E27FC236}">
                  <a16:creationId xmlns:a16="http://schemas.microsoft.com/office/drawing/2014/main" id="{344C890C-94D7-0966-9158-C6747DAF0A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36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44" name="Line 94">
              <a:extLst>
                <a:ext uri="{FF2B5EF4-FFF2-40B4-BE49-F238E27FC236}">
                  <a16:creationId xmlns:a16="http://schemas.microsoft.com/office/drawing/2014/main" id="{5B088D41-7168-7B7C-96F3-291A57535E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21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45" name="Line 95">
              <a:extLst>
                <a:ext uri="{FF2B5EF4-FFF2-40B4-BE49-F238E27FC236}">
                  <a16:creationId xmlns:a16="http://schemas.microsoft.com/office/drawing/2014/main" id="{70E7C1BB-367D-3826-20C2-4717C1D1DF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21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46" name="Line 96">
              <a:extLst>
                <a:ext uri="{FF2B5EF4-FFF2-40B4-BE49-F238E27FC236}">
                  <a16:creationId xmlns:a16="http://schemas.microsoft.com/office/drawing/2014/main" id="{0E1F5CBB-D364-BD10-6D3D-C6CACA221F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294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47" name="Line 97">
              <a:extLst>
                <a:ext uri="{FF2B5EF4-FFF2-40B4-BE49-F238E27FC236}">
                  <a16:creationId xmlns:a16="http://schemas.microsoft.com/office/drawing/2014/main" id="{8ACBAE37-EE2D-FCFF-8825-5E5C2ACBF4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372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48" name="Line 98">
              <a:extLst>
                <a:ext uri="{FF2B5EF4-FFF2-40B4-BE49-F238E27FC236}">
                  <a16:creationId xmlns:a16="http://schemas.microsoft.com/office/drawing/2014/main" id="{B059E115-BDA0-390B-06EB-4A502FC198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0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49" name="Line 99">
              <a:extLst>
                <a:ext uri="{FF2B5EF4-FFF2-40B4-BE49-F238E27FC236}">
                  <a16:creationId xmlns:a16="http://schemas.microsoft.com/office/drawing/2014/main" id="{96A09A7F-F201-12A0-26A9-F7AC53EA5E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8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50" name="Line 100">
              <a:extLst>
                <a:ext uri="{FF2B5EF4-FFF2-40B4-BE49-F238E27FC236}">
                  <a16:creationId xmlns:a16="http://schemas.microsoft.com/office/drawing/2014/main" id="{FA7D96CF-6615-B624-00AD-BC73B28E6A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76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51" name="Line 101">
              <a:extLst>
                <a:ext uri="{FF2B5EF4-FFF2-40B4-BE49-F238E27FC236}">
                  <a16:creationId xmlns:a16="http://schemas.microsoft.com/office/drawing/2014/main" id="{71BB8E48-BA87-C1AA-21D8-482E9C48BF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76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52" name="Line 102">
              <a:extLst>
                <a:ext uri="{FF2B5EF4-FFF2-40B4-BE49-F238E27FC236}">
                  <a16:creationId xmlns:a16="http://schemas.microsoft.com/office/drawing/2014/main" id="{E4ECB012-8E50-F6CD-A8F8-2414EA7BBB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45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53" name="Line 103">
              <a:extLst>
                <a:ext uri="{FF2B5EF4-FFF2-40B4-BE49-F238E27FC236}">
                  <a16:creationId xmlns:a16="http://schemas.microsoft.com/office/drawing/2014/main" id="{4EB632A5-C867-772F-E8BD-7FC71E269A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45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54" name="Line 104">
              <a:extLst>
                <a:ext uri="{FF2B5EF4-FFF2-40B4-BE49-F238E27FC236}">
                  <a16:creationId xmlns:a16="http://schemas.microsoft.com/office/drawing/2014/main" id="{FB9B77D7-0078-5130-680E-2DB623A706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0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55" name="Line 105">
              <a:extLst>
                <a:ext uri="{FF2B5EF4-FFF2-40B4-BE49-F238E27FC236}">
                  <a16:creationId xmlns:a16="http://schemas.microsoft.com/office/drawing/2014/main" id="{D460EF03-E6AD-CC51-3981-A0BB9F6AF4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161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56" name="Line 106">
              <a:extLst>
                <a:ext uri="{FF2B5EF4-FFF2-40B4-BE49-F238E27FC236}">
                  <a16:creationId xmlns:a16="http://schemas.microsoft.com/office/drawing/2014/main" id="{8E30D8FA-7E7E-ED47-19E1-419E2040E0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318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57" name="Line 107">
              <a:extLst>
                <a:ext uri="{FF2B5EF4-FFF2-40B4-BE49-F238E27FC236}">
                  <a16:creationId xmlns:a16="http://schemas.microsoft.com/office/drawing/2014/main" id="{3280DA12-CF49-A57F-911F-982CC9B029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39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58" name="Line 108">
              <a:extLst>
                <a:ext uri="{FF2B5EF4-FFF2-40B4-BE49-F238E27FC236}">
                  <a16:creationId xmlns:a16="http://schemas.microsoft.com/office/drawing/2014/main" id="{8125EE60-0B2A-2620-72AA-F8E7B11617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39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59" name="Line 109">
              <a:extLst>
                <a:ext uri="{FF2B5EF4-FFF2-40B4-BE49-F238E27FC236}">
                  <a16:creationId xmlns:a16="http://schemas.microsoft.com/office/drawing/2014/main" id="{A03401C6-32CE-C989-361F-5233930A3D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6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60" name="Line 110">
              <a:extLst>
                <a:ext uri="{FF2B5EF4-FFF2-40B4-BE49-F238E27FC236}">
                  <a16:creationId xmlns:a16="http://schemas.microsoft.com/office/drawing/2014/main" id="{836F6904-9126-62E3-7564-9AABC082B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712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61" name="Line 111">
              <a:extLst>
                <a:ext uri="{FF2B5EF4-FFF2-40B4-BE49-F238E27FC236}">
                  <a16:creationId xmlns:a16="http://schemas.microsoft.com/office/drawing/2014/main" id="{36E7826F-590F-23B1-2824-57F593A162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791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62" name="Line 112">
              <a:extLst>
                <a:ext uri="{FF2B5EF4-FFF2-40B4-BE49-F238E27FC236}">
                  <a16:creationId xmlns:a16="http://schemas.microsoft.com/office/drawing/2014/main" id="{21E428F0-59BE-8654-17DA-7435C1A84D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791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63" name="Line 113">
              <a:extLst>
                <a:ext uri="{FF2B5EF4-FFF2-40B4-BE49-F238E27FC236}">
                  <a16:creationId xmlns:a16="http://schemas.microsoft.com/office/drawing/2014/main" id="{8F74232E-5BBC-2F83-BE9C-753D46B273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7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64" name="Line 114">
              <a:extLst>
                <a:ext uri="{FF2B5EF4-FFF2-40B4-BE49-F238E27FC236}">
                  <a16:creationId xmlns:a16="http://schemas.microsoft.com/office/drawing/2014/main" id="{F7A3D3BD-28D9-F7A9-90A8-E86D9F67A0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94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65" name="Line 115">
              <a:extLst>
                <a:ext uri="{FF2B5EF4-FFF2-40B4-BE49-F238E27FC236}">
                  <a16:creationId xmlns:a16="http://schemas.microsoft.com/office/drawing/2014/main" id="{09C0974C-DEEE-6819-CE36-BE29A8EDA4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106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66" name="Line 116">
              <a:extLst>
                <a:ext uri="{FF2B5EF4-FFF2-40B4-BE49-F238E27FC236}">
                  <a16:creationId xmlns:a16="http://schemas.microsoft.com/office/drawing/2014/main" id="{71D737E3-B3B4-7B4C-F094-E8425AD337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34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67" name="Line 117">
              <a:extLst>
                <a:ext uri="{FF2B5EF4-FFF2-40B4-BE49-F238E27FC236}">
                  <a16:creationId xmlns:a16="http://schemas.microsoft.com/office/drawing/2014/main" id="{D696A02D-AEEF-A586-0CE2-1A9B0A50B3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422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68" name="Line 118">
              <a:extLst>
                <a:ext uri="{FF2B5EF4-FFF2-40B4-BE49-F238E27FC236}">
                  <a16:creationId xmlns:a16="http://schemas.microsoft.com/office/drawing/2014/main" id="{5E3290EE-08CB-5D6E-15BD-46C14643DD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01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69" name="Line 119">
              <a:extLst>
                <a:ext uri="{FF2B5EF4-FFF2-40B4-BE49-F238E27FC236}">
                  <a16:creationId xmlns:a16="http://schemas.microsoft.com/office/drawing/2014/main" id="{779136EA-CBE6-FC52-D91E-2614A03BD5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01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70" name="Line 120">
              <a:extLst>
                <a:ext uri="{FF2B5EF4-FFF2-40B4-BE49-F238E27FC236}">
                  <a16:creationId xmlns:a16="http://schemas.microsoft.com/office/drawing/2014/main" id="{E9D39D8A-2905-2D7C-8BCA-27EDB11757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7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71" name="Line 121">
              <a:extLst>
                <a:ext uri="{FF2B5EF4-FFF2-40B4-BE49-F238E27FC236}">
                  <a16:creationId xmlns:a16="http://schemas.microsoft.com/office/drawing/2014/main" id="{6212C91C-350B-5753-E95E-6D2A7AF2AA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7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72" name="Line 122">
              <a:extLst>
                <a:ext uri="{FF2B5EF4-FFF2-40B4-BE49-F238E27FC236}">
                  <a16:creationId xmlns:a16="http://schemas.microsoft.com/office/drawing/2014/main" id="{3B93CA48-E354-BDF6-AD8B-15BA2E621C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6586" y="2681743"/>
              <a:ext cx="0" cy="2545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73" name="Line 123">
              <a:extLst>
                <a:ext uri="{FF2B5EF4-FFF2-40B4-BE49-F238E27FC236}">
                  <a16:creationId xmlns:a16="http://schemas.microsoft.com/office/drawing/2014/main" id="{9FE5EC7E-678A-FFA9-92EE-1F208A6359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3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74" name="Line 124">
              <a:extLst>
                <a:ext uri="{FF2B5EF4-FFF2-40B4-BE49-F238E27FC236}">
                  <a16:creationId xmlns:a16="http://schemas.microsoft.com/office/drawing/2014/main" id="{0F38729C-0ACD-D0E8-A08A-5F14798838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3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75" name="Line 125">
              <a:extLst>
                <a:ext uri="{FF2B5EF4-FFF2-40B4-BE49-F238E27FC236}">
                  <a16:creationId xmlns:a16="http://schemas.microsoft.com/office/drawing/2014/main" id="{207CC57E-16FE-F8F5-E70B-2E580B85C3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81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76" name="Line 126">
              <a:extLst>
                <a:ext uri="{FF2B5EF4-FFF2-40B4-BE49-F238E27FC236}">
                  <a16:creationId xmlns:a16="http://schemas.microsoft.com/office/drawing/2014/main" id="{4723C8E1-DE40-5360-B725-8DF8E0B746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895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77" name="Line 127">
              <a:extLst>
                <a:ext uri="{FF2B5EF4-FFF2-40B4-BE49-F238E27FC236}">
                  <a16:creationId xmlns:a16="http://schemas.microsoft.com/office/drawing/2014/main" id="{5F4EBA92-38E7-2267-11BC-155FB0C466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97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78" name="Line 128">
              <a:extLst>
                <a:ext uri="{FF2B5EF4-FFF2-40B4-BE49-F238E27FC236}">
                  <a16:creationId xmlns:a16="http://schemas.microsoft.com/office/drawing/2014/main" id="{23C23883-BA5D-C8CD-8B45-6431009A6F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97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79" name="Line 129">
              <a:extLst>
                <a:ext uri="{FF2B5EF4-FFF2-40B4-BE49-F238E27FC236}">
                  <a16:creationId xmlns:a16="http://schemas.microsoft.com/office/drawing/2014/main" id="{00612273-68AE-6CB7-8019-B04DBFCE10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052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80" name="Line 130">
              <a:extLst>
                <a:ext uri="{FF2B5EF4-FFF2-40B4-BE49-F238E27FC236}">
                  <a16:creationId xmlns:a16="http://schemas.microsoft.com/office/drawing/2014/main" id="{3755300B-C10A-6F09-15EE-62B76B7242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052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81" name="Line 131">
              <a:extLst>
                <a:ext uri="{FF2B5EF4-FFF2-40B4-BE49-F238E27FC236}">
                  <a16:creationId xmlns:a16="http://schemas.microsoft.com/office/drawing/2014/main" id="{82D7B1C9-25B0-EEA5-9C87-97F50B4578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31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82" name="Line 132">
              <a:extLst>
                <a:ext uri="{FF2B5EF4-FFF2-40B4-BE49-F238E27FC236}">
                  <a16:creationId xmlns:a16="http://schemas.microsoft.com/office/drawing/2014/main" id="{44081E05-D74E-BA47-2F5E-47B34C1CD9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21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83" name="Line 133">
              <a:extLst>
                <a:ext uri="{FF2B5EF4-FFF2-40B4-BE49-F238E27FC236}">
                  <a16:creationId xmlns:a16="http://schemas.microsoft.com/office/drawing/2014/main" id="{5AF4F158-1CB1-F5E2-568F-14E497ACFA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21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84" name="Line 134">
              <a:extLst>
                <a:ext uri="{FF2B5EF4-FFF2-40B4-BE49-F238E27FC236}">
                  <a16:creationId xmlns:a16="http://schemas.microsoft.com/office/drawing/2014/main" id="{B80FD1AD-BD00-289F-ECA0-04CF01CCEC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289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85" name="Line 135">
              <a:extLst>
                <a:ext uri="{FF2B5EF4-FFF2-40B4-BE49-F238E27FC236}">
                  <a16:creationId xmlns:a16="http://schemas.microsoft.com/office/drawing/2014/main" id="{916289DB-7DDD-0EF5-53FE-65E3E08EB5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36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86" name="Line 136">
              <a:extLst>
                <a:ext uri="{FF2B5EF4-FFF2-40B4-BE49-F238E27FC236}">
                  <a16:creationId xmlns:a16="http://schemas.microsoft.com/office/drawing/2014/main" id="{8D79D584-2DAD-923F-EF9A-D069D63A7E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446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87" name="Line 137">
              <a:extLst>
                <a:ext uri="{FF2B5EF4-FFF2-40B4-BE49-F238E27FC236}">
                  <a16:creationId xmlns:a16="http://schemas.microsoft.com/office/drawing/2014/main" id="{9027C139-58B6-DEC5-03F9-7ACA314567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52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88" name="Line 138">
              <a:extLst>
                <a:ext uri="{FF2B5EF4-FFF2-40B4-BE49-F238E27FC236}">
                  <a16:creationId xmlns:a16="http://schemas.microsoft.com/office/drawing/2014/main" id="{5D991263-2CDC-DB52-5E28-6DB3156BBB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60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89" name="Line 139">
              <a:extLst>
                <a:ext uri="{FF2B5EF4-FFF2-40B4-BE49-F238E27FC236}">
                  <a16:creationId xmlns:a16="http://schemas.microsoft.com/office/drawing/2014/main" id="{12E0DB33-373D-7C77-A520-ECF4BA7613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683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90" name="Line 140">
              <a:extLst>
                <a:ext uri="{FF2B5EF4-FFF2-40B4-BE49-F238E27FC236}">
                  <a16:creationId xmlns:a16="http://schemas.microsoft.com/office/drawing/2014/main" id="{CAB1A7C1-8FAF-1503-08CE-C91BBD6D10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41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91" name="Line 141">
              <a:extLst>
                <a:ext uri="{FF2B5EF4-FFF2-40B4-BE49-F238E27FC236}">
                  <a16:creationId xmlns:a16="http://schemas.microsoft.com/office/drawing/2014/main" id="{4A40DCAA-F5DE-758F-005E-5662B41874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1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92" name="Line 142">
              <a:extLst>
                <a:ext uri="{FF2B5EF4-FFF2-40B4-BE49-F238E27FC236}">
                  <a16:creationId xmlns:a16="http://schemas.microsoft.com/office/drawing/2014/main" id="{53D180AE-2119-682F-46EF-0DCE00071F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1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93" name="Line 143">
              <a:extLst>
                <a:ext uri="{FF2B5EF4-FFF2-40B4-BE49-F238E27FC236}">
                  <a16:creationId xmlns:a16="http://schemas.microsoft.com/office/drawing/2014/main" id="{FF5FD2DD-1F8B-32A0-69C1-F91490FC97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9986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94" name="Line 144">
              <a:extLst>
                <a:ext uri="{FF2B5EF4-FFF2-40B4-BE49-F238E27FC236}">
                  <a16:creationId xmlns:a16="http://schemas.microsoft.com/office/drawing/2014/main" id="{CE4902F0-0C81-EA81-5E09-A0A5D1CFD8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07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95" name="Line 145">
              <a:extLst>
                <a:ext uri="{FF2B5EF4-FFF2-40B4-BE49-F238E27FC236}">
                  <a16:creationId xmlns:a16="http://schemas.microsoft.com/office/drawing/2014/main" id="{E728803C-01F8-E5EC-C797-936C51CC7E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07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96" name="Line 146">
              <a:extLst>
                <a:ext uri="{FF2B5EF4-FFF2-40B4-BE49-F238E27FC236}">
                  <a16:creationId xmlns:a16="http://schemas.microsoft.com/office/drawing/2014/main" id="{914E37D5-A823-BA4E-063B-8F5483D9E9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156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97" name="Line 147">
              <a:extLst>
                <a:ext uri="{FF2B5EF4-FFF2-40B4-BE49-F238E27FC236}">
                  <a16:creationId xmlns:a16="http://schemas.microsoft.com/office/drawing/2014/main" id="{FFB5337B-B685-82D2-A202-68BBA80FD1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23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98" name="Line 148">
              <a:extLst>
                <a:ext uri="{FF2B5EF4-FFF2-40B4-BE49-F238E27FC236}">
                  <a16:creationId xmlns:a16="http://schemas.microsoft.com/office/drawing/2014/main" id="{E40F333B-4E77-8DF3-E755-6072479630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31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799" name="Line 149">
              <a:extLst>
                <a:ext uri="{FF2B5EF4-FFF2-40B4-BE49-F238E27FC236}">
                  <a16:creationId xmlns:a16="http://schemas.microsoft.com/office/drawing/2014/main" id="{76633DAB-0E60-C537-56AB-29B2AA6A8A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31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00" name="Line 150">
              <a:extLst>
                <a:ext uri="{FF2B5EF4-FFF2-40B4-BE49-F238E27FC236}">
                  <a16:creationId xmlns:a16="http://schemas.microsoft.com/office/drawing/2014/main" id="{71BB85AF-CE4B-D0A8-3665-E3489E9E92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39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01" name="Line 151">
              <a:extLst>
                <a:ext uri="{FF2B5EF4-FFF2-40B4-BE49-F238E27FC236}">
                  <a16:creationId xmlns:a16="http://schemas.microsoft.com/office/drawing/2014/main" id="{DCB0399E-76CB-6BCF-2303-D8C24971EB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471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02" name="Line 152">
              <a:extLst>
                <a:ext uri="{FF2B5EF4-FFF2-40B4-BE49-F238E27FC236}">
                  <a16:creationId xmlns:a16="http://schemas.microsoft.com/office/drawing/2014/main" id="{F44175AD-220A-7C8D-867E-A4AF333406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471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03" name="Line 153">
              <a:extLst>
                <a:ext uri="{FF2B5EF4-FFF2-40B4-BE49-F238E27FC236}">
                  <a16:creationId xmlns:a16="http://schemas.microsoft.com/office/drawing/2014/main" id="{4AA00EA8-AD4B-431C-755A-12ECC1F64E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55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04" name="Line 154">
              <a:extLst>
                <a:ext uri="{FF2B5EF4-FFF2-40B4-BE49-F238E27FC236}">
                  <a16:creationId xmlns:a16="http://schemas.microsoft.com/office/drawing/2014/main" id="{C6F3A48E-06DB-5E71-0160-A56DBE409A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629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05" name="Line 155">
              <a:extLst>
                <a:ext uri="{FF2B5EF4-FFF2-40B4-BE49-F238E27FC236}">
                  <a16:creationId xmlns:a16="http://schemas.microsoft.com/office/drawing/2014/main" id="{7BFD8DAD-260A-FB3B-6346-DDC05D8C53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70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06" name="Line 156">
              <a:extLst>
                <a:ext uri="{FF2B5EF4-FFF2-40B4-BE49-F238E27FC236}">
                  <a16:creationId xmlns:a16="http://schemas.microsoft.com/office/drawing/2014/main" id="{9F3D61B2-8881-AEA6-487B-B419983A11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70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07" name="Line 157">
              <a:extLst>
                <a:ext uri="{FF2B5EF4-FFF2-40B4-BE49-F238E27FC236}">
                  <a16:creationId xmlns:a16="http://schemas.microsoft.com/office/drawing/2014/main" id="{36F96A8D-72D0-3AD8-A1DD-C33C75622C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786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08" name="Line 158">
              <a:extLst>
                <a:ext uri="{FF2B5EF4-FFF2-40B4-BE49-F238E27FC236}">
                  <a16:creationId xmlns:a16="http://schemas.microsoft.com/office/drawing/2014/main" id="{0589E0FF-CE75-7A63-5CFA-B6FDAD08AD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786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09" name="Line 159">
              <a:extLst>
                <a:ext uri="{FF2B5EF4-FFF2-40B4-BE49-F238E27FC236}">
                  <a16:creationId xmlns:a16="http://schemas.microsoft.com/office/drawing/2014/main" id="{0FB48067-65DA-550E-AC64-8FD7250080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6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10" name="Line 160">
              <a:extLst>
                <a:ext uri="{FF2B5EF4-FFF2-40B4-BE49-F238E27FC236}">
                  <a16:creationId xmlns:a16="http://schemas.microsoft.com/office/drawing/2014/main" id="{BAAC6B5B-BAE9-4AB7-60F7-1F2DEB0EC1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944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11" name="Line 161">
              <a:extLst>
                <a:ext uri="{FF2B5EF4-FFF2-40B4-BE49-F238E27FC236}">
                  <a16:creationId xmlns:a16="http://schemas.microsoft.com/office/drawing/2014/main" id="{12C80522-0BD7-BFE0-FEE6-3063F44A6B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2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12" name="Line 162">
              <a:extLst>
                <a:ext uri="{FF2B5EF4-FFF2-40B4-BE49-F238E27FC236}">
                  <a16:creationId xmlns:a16="http://schemas.microsoft.com/office/drawing/2014/main" id="{E7C409E6-EF0A-4B97-51F1-2072D039E1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2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13" name="Line 163">
              <a:extLst>
                <a:ext uri="{FF2B5EF4-FFF2-40B4-BE49-F238E27FC236}">
                  <a16:creationId xmlns:a16="http://schemas.microsoft.com/office/drawing/2014/main" id="{B49A7604-3773-F95C-85CD-C58A3E9690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18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14" name="Line 164">
              <a:extLst>
                <a:ext uri="{FF2B5EF4-FFF2-40B4-BE49-F238E27FC236}">
                  <a16:creationId xmlns:a16="http://schemas.microsoft.com/office/drawing/2014/main" id="{28F70F2C-CC40-B410-1A26-0B8D0E185C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18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15" name="Line 165">
              <a:extLst>
                <a:ext uri="{FF2B5EF4-FFF2-40B4-BE49-F238E27FC236}">
                  <a16:creationId xmlns:a16="http://schemas.microsoft.com/office/drawing/2014/main" id="{52870F5D-83DE-3CF2-87BB-178C54E714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25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16" name="Line 166">
              <a:extLst>
                <a:ext uri="{FF2B5EF4-FFF2-40B4-BE49-F238E27FC236}">
                  <a16:creationId xmlns:a16="http://schemas.microsoft.com/office/drawing/2014/main" id="{64BE7769-1E3A-AC20-CB79-490B2128E5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25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17" name="Line 167">
              <a:extLst>
                <a:ext uri="{FF2B5EF4-FFF2-40B4-BE49-F238E27FC236}">
                  <a16:creationId xmlns:a16="http://schemas.microsoft.com/office/drawing/2014/main" id="{AF2B9DBC-84BD-04D9-2040-E7E6FC2EB5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3385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18" name="Line 168">
              <a:extLst>
                <a:ext uri="{FF2B5EF4-FFF2-40B4-BE49-F238E27FC236}">
                  <a16:creationId xmlns:a16="http://schemas.microsoft.com/office/drawing/2014/main" id="{1A324926-5EBB-A68B-6CF8-8078AC1BC3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3385" y="2650926"/>
              <a:ext cx="0" cy="56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19" name="Line 169">
              <a:extLst>
                <a:ext uri="{FF2B5EF4-FFF2-40B4-BE49-F238E27FC236}">
                  <a16:creationId xmlns:a16="http://schemas.microsoft.com/office/drawing/2014/main" id="{339409B1-E742-37EE-AA5B-88EA3DE592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174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20" name="Line 170">
              <a:extLst>
                <a:ext uri="{FF2B5EF4-FFF2-40B4-BE49-F238E27FC236}">
                  <a16:creationId xmlns:a16="http://schemas.microsoft.com/office/drawing/2014/main" id="{96FFD1CD-FFB8-6DE5-3229-268518762B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962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21" name="Line 171">
              <a:extLst>
                <a:ext uri="{FF2B5EF4-FFF2-40B4-BE49-F238E27FC236}">
                  <a16:creationId xmlns:a16="http://schemas.microsoft.com/office/drawing/2014/main" id="{0A5E1D8A-7B2E-A7E2-CF01-7E52963090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96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22" name="Line 172">
              <a:extLst>
                <a:ext uri="{FF2B5EF4-FFF2-40B4-BE49-F238E27FC236}">
                  <a16:creationId xmlns:a16="http://schemas.microsoft.com/office/drawing/2014/main" id="{53ABD847-2AD5-9678-E891-D312BABDD5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57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23" name="Line 173">
              <a:extLst>
                <a:ext uri="{FF2B5EF4-FFF2-40B4-BE49-F238E27FC236}">
                  <a16:creationId xmlns:a16="http://schemas.microsoft.com/office/drawing/2014/main" id="{5F723DF5-7310-7D37-65E9-0F49DFF75C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57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24" name="Line 174">
              <a:extLst>
                <a:ext uri="{FF2B5EF4-FFF2-40B4-BE49-F238E27FC236}">
                  <a16:creationId xmlns:a16="http://schemas.microsoft.com/office/drawing/2014/main" id="{E8F1D120-5F9A-4B0C-0379-E2B3242FCC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653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25" name="Line 175">
              <a:extLst>
                <a:ext uri="{FF2B5EF4-FFF2-40B4-BE49-F238E27FC236}">
                  <a16:creationId xmlns:a16="http://schemas.microsoft.com/office/drawing/2014/main" id="{5DB3EAD8-FDF1-4D0F-6A1F-4EF07F93B7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73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26" name="Line 176">
              <a:extLst>
                <a:ext uri="{FF2B5EF4-FFF2-40B4-BE49-F238E27FC236}">
                  <a16:creationId xmlns:a16="http://schemas.microsoft.com/office/drawing/2014/main" id="{2455F58B-0E65-BDD4-39CA-0A3CC83FB1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81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27" name="Line 177">
              <a:extLst>
                <a:ext uri="{FF2B5EF4-FFF2-40B4-BE49-F238E27FC236}">
                  <a16:creationId xmlns:a16="http://schemas.microsoft.com/office/drawing/2014/main" id="{0F98EEE5-A229-D269-EF99-5C44EF4870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81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28" name="Line 178">
              <a:extLst>
                <a:ext uri="{FF2B5EF4-FFF2-40B4-BE49-F238E27FC236}">
                  <a16:creationId xmlns:a16="http://schemas.microsoft.com/office/drawing/2014/main" id="{45FA52BB-9DC4-50D1-6252-3B7CB6AD66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89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29" name="Line 179">
              <a:extLst>
                <a:ext uri="{FF2B5EF4-FFF2-40B4-BE49-F238E27FC236}">
                  <a16:creationId xmlns:a16="http://schemas.microsoft.com/office/drawing/2014/main" id="{8E63C543-8425-BB52-2536-266A906BD8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969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30" name="Line 180">
              <a:extLst>
                <a:ext uri="{FF2B5EF4-FFF2-40B4-BE49-F238E27FC236}">
                  <a16:creationId xmlns:a16="http://schemas.microsoft.com/office/drawing/2014/main" id="{66AFF722-AB89-7AC4-E048-6DD0B728F8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047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31" name="Line 181">
              <a:extLst>
                <a:ext uri="{FF2B5EF4-FFF2-40B4-BE49-F238E27FC236}">
                  <a16:creationId xmlns:a16="http://schemas.microsoft.com/office/drawing/2014/main" id="{055468CA-E668-F239-211C-5A7612E2A2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0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32" name="Line 182">
              <a:extLst>
                <a:ext uri="{FF2B5EF4-FFF2-40B4-BE49-F238E27FC236}">
                  <a16:creationId xmlns:a16="http://schemas.microsoft.com/office/drawing/2014/main" id="{48193E6D-1248-B6CC-1C12-84587241FF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2844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33" name="Line 183">
              <a:extLst>
                <a:ext uri="{FF2B5EF4-FFF2-40B4-BE49-F238E27FC236}">
                  <a16:creationId xmlns:a16="http://schemas.microsoft.com/office/drawing/2014/main" id="{F930EFF2-86E7-6302-4A9B-FE7CB51CFA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36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34" name="Line 184">
              <a:extLst>
                <a:ext uri="{FF2B5EF4-FFF2-40B4-BE49-F238E27FC236}">
                  <a16:creationId xmlns:a16="http://schemas.microsoft.com/office/drawing/2014/main" id="{3336D5A7-C568-7970-3F2A-AD0F14E181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36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35" name="Line 185">
              <a:extLst>
                <a:ext uri="{FF2B5EF4-FFF2-40B4-BE49-F238E27FC236}">
                  <a16:creationId xmlns:a16="http://schemas.microsoft.com/office/drawing/2014/main" id="{6D9EAEDB-6A16-ED0C-CB15-AEB26EA69A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442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36" name="Line 186">
              <a:extLst>
                <a:ext uri="{FF2B5EF4-FFF2-40B4-BE49-F238E27FC236}">
                  <a16:creationId xmlns:a16="http://schemas.microsoft.com/office/drawing/2014/main" id="{16792FC9-F2D2-49CA-A96C-0CADBCAB81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442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37" name="Line 187">
              <a:extLst>
                <a:ext uri="{FF2B5EF4-FFF2-40B4-BE49-F238E27FC236}">
                  <a16:creationId xmlns:a16="http://schemas.microsoft.com/office/drawing/2014/main" id="{CB7370FF-9804-6291-577B-DA8D66A562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52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38" name="Line 188">
              <a:extLst>
                <a:ext uri="{FF2B5EF4-FFF2-40B4-BE49-F238E27FC236}">
                  <a16:creationId xmlns:a16="http://schemas.microsoft.com/office/drawing/2014/main" id="{75896484-C028-E025-4995-12AD8D2EB2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59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39" name="Line 189">
              <a:extLst>
                <a:ext uri="{FF2B5EF4-FFF2-40B4-BE49-F238E27FC236}">
                  <a16:creationId xmlns:a16="http://schemas.microsoft.com/office/drawing/2014/main" id="{0E2D596C-632D-00E8-8C3A-2B2BF8B539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59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40" name="Line 190">
              <a:extLst>
                <a:ext uri="{FF2B5EF4-FFF2-40B4-BE49-F238E27FC236}">
                  <a16:creationId xmlns:a16="http://schemas.microsoft.com/office/drawing/2014/main" id="{45D926C8-0C72-7804-8949-2C1257E568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59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41" name="Line 191">
              <a:extLst>
                <a:ext uri="{FF2B5EF4-FFF2-40B4-BE49-F238E27FC236}">
                  <a16:creationId xmlns:a16="http://schemas.microsoft.com/office/drawing/2014/main" id="{E50538B0-9E00-5318-8CFB-2358430B2D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7573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42" name="Line 192">
              <a:extLst>
                <a:ext uri="{FF2B5EF4-FFF2-40B4-BE49-F238E27FC236}">
                  <a16:creationId xmlns:a16="http://schemas.microsoft.com/office/drawing/2014/main" id="{31A5D6B2-9D7D-2608-0151-441847C89B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75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43" name="Line 193">
              <a:extLst>
                <a:ext uri="{FF2B5EF4-FFF2-40B4-BE49-F238E27FC236}">
                  <a16:creationId xmlns:a16="http://schemas.microsoft.com/office/drawing/2014/main" id="{428DEE99-D9A0-B785-B16A-F79EE67C43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83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44" name="Line 194">
              <a:extLst>
                <a:ext uri="{FF2B5EF4-FFF2-40B4-BE49-F238E27FC236}">
                  <a16:creationId xmlns:a16="http://schemas.microsoft.com/office/drawing/2014/main" id="{2B8F73AF-FC05-DE21-9767-DE48C5037A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91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45" name="Line 195">
              <a:extLst>
                <a:ext uri="{FF2B5EF4-FFF2-40B4-BE49-F238E27FC236}">
                  <a16:creationId xmlns:a16="http://schemas.microsoft.com/office/drawing/2014/main" id="{CA9B0F24-4EF6-7759-CDD4-464EA0CD1C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91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46" name="Line 196">
              <a:extLst>
                <a:ext uri="{FF2B5EF4-FFF2-40B4-BE49-F238E27FC236}">
                  <a16:creationId xmlns:a16="http://schemas.microsoft.com/office/drawing/2014/main" id="{B7AE3FD0-7C34-48A8-1876-5DB63D94BC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9938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47" name="Line 197">
              <a:extLst>
                <a:ext uri="{FF2B5EF4-FFF2-40B4-BE49-F238E27FC236}">
                  <a16:creationId xmlns:a16="http://schemas.microsoft.com/office/drawing/2014/main" id="{CB067453-26FD-2060-D3C9-DF35E97DE6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07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48" name="Line 198">
              <a:extLst>
                <a:ext uri="{FF2B5EF4-FFF2-40B4-BE49-F238E27FC236}">
                  <a16:creationId xmlns:a16="http://schemas.microsoft.com/office/drawing/2014/main" id="{520A1D0F-7190-E78D-E9CF-AF73794FC4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15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49" name="Line 199">
              <a:extLst>
                <a:ext uri="{FF2B5EF4-FFF2-40B4-BE49-F238E27FC236}">
                  <a16:creationId xmlns:a16="http://schemas.microsoft.com/office/drawing/2014/main" id="{BF2BD553-4860-A186-064C-B93AC6321A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230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50" name="Line 200">
              <a:extLst>
                <a:ext uri="{FF2B5EF4-FFF2-40B4-BE49-F238E27FC236}">
                  <a16:creationId xmlns:a16="http://schemas.microsoft.com/office/drawing/2014/main" id="{BDFC848D-A806-312F-8B18-A926B879E9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230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51" name="Line 201">
              <a:extLst>
                <a:ext uri="{FF2B5EF4-FFF2-40B4-BE49-F238E27FC236}">
                  <a16:creationId xmlns:a16="http://schemas.microsoft.com/office/drawing/2014/main" id="{23B43FF3-6A44-244B-83A7-43347DD4F1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309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52" name="Line 202">
              <a:extLst>
                <a:ext uri="{FF2B5EF4-FFF2-40B4-BE49-F238E27FC236}">
                  <a16:creationId xmlns:a16="http://schemas.microsoft.com/office/drawing/2014/main" id="{A3EF0F58-1836-77A7-D752-0A24975790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387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53" name="Line 203">
              <a:extLst>
                <a:ext uri="{FF2B5EF4-FFF2-40B4-BE49-F238E27FC236}">
                  <a16:creationId xmlns:a16="http://schemas.microsoft.com/office/drawing/2014/main" id="{20E60C40-B3D9-C032-ED5E-AB0E9E54CA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46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54" name="Line 204">
              <a:extLst>
                <a:ext uri="{FF2B5EF4-FFF2-40B4-BE49-F238E27FC236}">
                  <a16:creationId xmlns:a16="http://schemas.microsoft.com/office/drawing/2014/main" id="{5E547801-DC16-14FD-E70F-53A4C3CA87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46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55" name="Line 206">
              <a:extLst>
                <a:ext uri="{FF2B5EF4-FFF2-40B4-BE49-F238E27FC236}">
                  <a16:creationId xmlns:a16="http://schemas.microsoft.com/office/drawing/2014/main" id="{3B478F02-E2BE-6702-2570-1E7E69FFEA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54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56" name="Line 207">
              <a:extLst>
                <a:ext uri="{FF2B5EF4-FFF2-40B4-BE49-F238E27FC236}">
                  <a16:creationId xmlns:a16="http://schemas.microsoft.com/office/drawing/2014/main" id="{9DD9457E-4C5B-2950-6AF6-E237659D24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62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57" name="Line 208">
              <a:extLst>
                <a:ext uri="{FF2B5EF4-FFF2-40B4-BE49-F238E27FC236}">
                  <a16:creationId xmlns:a16="http://schemas.microsoft.com/office/drawing/2014/main" id="{4984D549-89C1-1E54-2E2C-6A84BEB53E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62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58" name="Line 209">
              <a:extLst>
                <a:ext uri="{FF2B5EF4-FFF2-40B4-BE49-F238E27FC236}">
                  <a16:creationId xmlns:a16="http://schemas.microsoft.com/office/drawing/2014/main" id="{1CB3074D-2D1B-3165-50E0-17DF1F130B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782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59" name="Line 210">
              <a:extLst>
                <a:ext uri="{FF2B5EF4-FFF2-40B4-BE49-F238E27FC236}">
                  <a16:creationId xmlns:a16="http://schemas.microsoft.com/office/drawing/2014/main" id="{EF14CD06-84E6-6088-94B6-3F45B37F5F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6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60" name="Line 211">
              <a:extLst>
                <a:ext uri="{FF2B5EF4-FFF2-40B4-BE49-F238E27FC236}">
                  <a16:creationId xmlns:a16="http://schemas.microsoft.com/office/drawing/2014/main" id="{E13827C4-1BA1-39FC-51ED-0FF46ABA9F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6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61" name="Line 212">
              <a:extLst>
                <a:ext uri="{FF2B5EF4-FFF2-40B4-BE49-F238E27FC236}">
                  <a16:creationId xmlns:a16="http://schemas.microsoft.com/office/drawing/2014/main" id="{204B542A-88B0-A651-E138-57F7CDD73A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0184" y="2700502"/>
              <a:ext cx="0" cy="670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62" name="Line 213">
              <a:extLst>
                <a:ext uri="{FF2B5EF4-FFF2-40B4-BE49-F238E27FC236}">
                  <a16:creationId xmlns:a16="http://schemas.microsoft.com/office/drawing/2014/main" id="{D8252AD0-588C-D75F-D6F4-6BDA2F83DB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0972" y="2685763"/>
              <a:ext cx="0" cy="2143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63" name="Line 214">
              <a:extLst>
                <a:ext uri="{FF2B5EF4-FFF2-40B4-BE49-F238E27FC236}">
                  <a16:creationId xmlns:a16="http://schemas.microsoft.com/office/drawing/2014/main" id="{4B0C900C-2927-9739-1935-B5E88FAE2B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254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64" name="Line 215">
              <a:extLst>
                <a:ext uri="{FF2B5EF4-FFF2-40B4-BE49-F238E27FC236}">
                  <a16:creationId xmlns:a16="http://schemas.microsoft.com/office/drawing/2014/main" id="{4E52D44A-1EEF-9ABB-0929-8E3A90BD9C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25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65" name="Line 216">
              <a:extLst>
                <a:ext uri="{FF2B5EF4-FFF2-40B4-BE49-F238E27FC236}">
                  <a16:creationId xmlns:a16="http://schemas.microsoft.com/office/drawing/2014/main" id="{E03AE789-C980-8A3D-2A05-E8E4A64476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25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66" name="Line 217">
              <a:extLst>
                <a:ext uri="{FF2B5EF4-FFF2-40B4-BE49-F238E27FC236}">
                  <a16:creationId xmlns:a16="http://schemas.microsoft.com/office/drawing/2014/main" id="{2596ACB7-198D-256E-2920-3F7DB43B8B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41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67" name="Line 218">
              <a:extLst>
                <a:ext uri="{FF2B5EF4-FFF2-40B4-BE49-F238E27FC236}">
                  <a16:creationId xmlns:a16="http://schemas.microsoft.com/office/drawing/2014/main" id="{CB732638-F136-D0C0-89E2-C722D5ADFD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41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68" name="Line 219">
              <a:extLst>
                <a:ext uri="{FF2B5EF4-FFF2-40B4-BE49-F238E27FC236}">
                  <a16:creationId xmlns:a16="http://schemas.microsoft.com/office/drawing/2014/main" id="{D287BA88-D972-C8EF-F40D-50668D1886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49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69" name="Line 220">
              <a:extLst>
                <a:ext uri="{FF2B5EF4-FFF2-40B4-BE49-F238E27FC236}">
                  <a16:creationId xmlns:a16="http://schemas.microsoft.com/office/drawing/2014/main" id="{E73732EC-B91F-E62B-3662-F7EC4CDB31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49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70" name="Line 221">
              <a:extLst>
                <a:ext uri="{FF2B5EF4-FFF2-40B4-BE49-F238E27FC236}">
                  <a16:creationId xmlns:a16="http://schemas.microsoft.com/office/drawing/2014/main" id="{F19199A2-D092-75A9-700A-EC2EEB2DA5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570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71" name="Line 222">
              <a:extLst>
                <a:ext uri="{FF2B5EF4-FFF2-40B4-BE49-F238E27FC236}">
                  <a16:creationId xmlns:a16="http://schemas.microsoft.com/office/drawing/2014/main" id="{A2F2127A-5FF5-2B4F-9138-8DFD53DE10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570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72" name="Line 223">
              <a:extLst>
                <a:ext uri="{FF2B5EF4-FFF2-40B4-BE49-F238E27FC236}">
                  <a16:creationId xmlns:a16="http://schemas.microsoft.com/office/drawing/2014/main" id="{AF137ECD-83E1-16B1-7283-4795711EEF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649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73" name="Line 224">
              <a:extLst>
                <a:ext uri="{FF2B5EF4-FFF2-40B4-BE49-F238E27FC236}">
                  <a16:creationId xmlns:a16="http://schemas.microsoft.com/office/drawing/2014/main" id="{E3F590D1-BF6B-699F-EC5F-135AFB0E1A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649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74" name="Line 225">
              <a:extLst>
                <a:ext uri="{FF2B5EF4-FFF2-40B4-BE49-F238E27FC236}">
                  <a16:creationId xmlns:a16="http://schemas.microsoft.com/office/drawing/2014/main" id="{A3D7EB9C-342E-E08F-1C92-4E64DCD60D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727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75" name="Line 226">
              <a:extLst>
                <a:ext uri="{FF2B5EF4-FFF2-40B4-BE49-F238E27FC236}">
                  <a16:creationId xmlns:a16="http://schemas.microsoft.com/office/drawing/2014/main" id="{15F3EE05-0690-381D-C878-7F5CC89EB5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885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76" name="Line 227">
              <a:extLst>
                <a:ext uri="{FF2B5EF4-FFF2-40B4-BE49-F238E27FC236}">
                  <a16:creationId xmlns:a16="http://schemas.microsoft.com/office/drawing/2014/main" id="{16457511-8309-C1F5-AA41-53AB6E76CD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04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77" name="Line 228">
              <a:extLst>
                <a:ext uri="{FF2B5EF4-FFF2-40B4-BE49-F238E27FC236}">
                  <a16:creationId xmlns:a16="http://schemas.microsoft.com/office/drawing/2014/main" id="{046747EB-0C9E-7D44-3764-3D07D23D66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20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78" name="Line 229">
              <a:extLst>
                <a:ext uri="{FF2B5EF4-FFF2-40B4-BE49-F238E27FC236}">
                  <a16:creationId xmlns:a16="http://schemas.microsoft.com/office/drawing/2014/main" id="{82592A07-25F1-21A6-0CA0-50D01E5359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20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79" name="Line 230">
              <a:extLst>
                <a:ext uri="{FF2B5EF4-FFF2-40B4-BE49-F238E27FC236}">
                  <a16:creationId xmlns:a16="http://schemas.microsoft.com/office/drawing/2014/main" id="{9DB8D081-F50A-6ECA-39E5-3649F4A555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27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80" name="Line 231">
              <a:extLst>
                <a:ext uri="{FF2B5EF4-FFF2-40B4-BE49-F238E27FC236}">
                  <a16:creationId xmlns:a16="http://schemas.microsoft.com/office/drawing/2014/main" id="{1819517F-2E64-2C15-0F14-A67CA4CC24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35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81" name="Line 232">
              <a:extLst>
                <a:ext uri="{FF2B5EF4-FFF2-40B4-BE49-F238E27FC236}">
                  <a16:creationId xmlns:a16="http://schemas.microsoft.com/office/drawing/2014/main" id="{C009BB24-BA69-B3E4-32B0-1AACEE3689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437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82" name="Line 233">
              <a:extLst>
                <a:ext uri="{FF2B5EF4-FFF2-40B4-BE49-F238E27FC236}">
                  <a16:creationId xmlns:a16="http://schemas.microsoft.com/office/drawing/2014/main" id="{5048CADD-1CAD-1547-1E3E-0351B54497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516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83" name="Line 234">
              <a:extLst>
                <a:ext uri="{FF2B5EF4-FFF2-40B4-BE49-F238E27FC236}">
                  <a16:creationId xmlns:a16="http://schemas.microsoft.com/office/drawing/2014/main" id="{527A620B-6F5D-1792-0C3A-696296D37F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516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84" name="Line 235">
              <a:extLst>
                <a:ext uri="{FF2B5EF4-FFF2-40B4-BE49-F238E27FC236}">
                  <a16:creationId xmlns:a16="http://schemas.microsoft.com/office/drawing/2014/main" id="{06756810-6E02-D9A1-0E94-DB1AB9D997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59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85" name="Line 236">
              <a:extLst>
                <a:ext uri="{FF2B5EF4-FFF2-40B4-BE49-F238E27FC236}">
                  <a16:creationId xmlns:a16="http://schemas.microsoft.com/office/drawing/2014/main" id="{6127B6BE-2E8D-384C-FA7C-7592B214F3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673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86" name="Line 237">
              <a:extLst>
                <a:ext uri="{FF2B5EF4-FFF2-40B4-BE49-F238E27FC236}">
                  <a16:creationId xmlns:a16="http://schemas.microsoft.com/office/drawing/2014/main" id="{FE35ADB5-44FF-0441-71DE-0EF90EDA2F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831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87" name="Line 238">
              <a:extLst>
                <a:ext uri="{FF2B5EF4-FFF2-40B4-BE49-F238E27FC236}">
                  <a16:creationId xmlns:a16="http://schemas.microsoft.com/office/drawing/2014/main" id="{09C1AD2E-1B98-F894-BFBB-66435DEEF7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14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88" name="Line 239">
              <a:extLst>
                <a:ext uri="{FF2B5EF4-FFF2-40B4-BE49-F238E27FC236}">
                  <a16:creationId xmlns:a16="http://schemas.microsoft.com/office/drawing/2014/main" id="{52169418-C565-2D1D-377F-4E1FC648E8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14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89" name="Line 240">
              <a:extLst>
                <a:ext uri="{FF2B5EF4-FFF2-40B4-BE49-F238E27FC236}">
                  <a16:creationId xmlns:a16="http://schemas.microsoft.com/office/drawing/2014/main" id="{CC4BECFB-2F18-1E82-84B6-9419B2D08D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225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90" name="Line 241">
              <a:extLst>
                <a:ext uri="{FF2B5EF4-FFF2-40B4-BE49-F238E27FC236}">
                  <a16:creationId xmlns:a16="http://schemas.microsoft.com/office/drawing/2014/main" id="{F483BE20-7640-4681-B0C4-9235C9B332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04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91" name="Line 242">
              <a:extLst>
                <a:ext uri="{FF2B5EF4-FFF2-40B4-BE49-F238E27FC236}">
                  <a16:creationId xmlns:a16="http://schemas.microsoft.com/office/drawing/2014/main" id="{C07904FA-E533-2F7F-D5C1-BB16B5B14C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461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92" name="Line 243">
              <a:extLst>
                <a:ext uri="{FF2B5EF4-FFF2-40B4-BE49-F238E27FC236}">
                  <a16:creationId xmlns:a16="http://schemas.microsoft.com/office/drawing/2014/main" id="{1206BD90-FFBB-AFCB-9577-273D8D0275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54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93" name="Line 244">
              <a:extLst>
                <a:ext uri="{FF2B5EF4-FFF2-40B4-BE49-F238E27FC236}">
                  <a16:creationId xmlns:a16="http://schemas.microsoft.com/office/drawing/2014/main" id="{48A40A86-AFD0-8B47-DF99-0C31E334B0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619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94" name="Line 245">
              <a:extLst>
                <a:ext uri="{FF2B5EF4-FFF2-40B4-BE49-F238E27FC236}">
                  <a16:creationId xmlns:a16="http://schemas.microsoft.com/office/drawing/2014/main" id="{2B8FCF42-D974-33ED-234E-DE8A353EB2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619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95" name="Line 246">
              <a:extLst>
                <a:ext uri="{FF2B5EF4-FFF2-40B4-BE49-F238E27FC236}">
                  <a16:creationId xmlns:a16="http://schemas.microsoft.com/office/drawing/2014/main" id="{A62D90FC-D3D1-4617-BA21-4053EAE873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698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96" name="Line 247">
              <a:extLst>
                <a:ext uri="{FF2B5EF4-FFF2-40B4-BE49-F238E27FC236}">
                  <a16:creationId xmlns:a16="http://schemas.microsoft.com/office/drawing/2014/main" id="{39E97FF8-0FC0-CB9F-2D38-B0D10A8D0E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77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97" name="Line 248">
              <a:extLst>
                <a:ext uri="{FF2B5EF4-FFF2-40B4-BE49-F238E27FC236}">
                  <a16:creationId xmlns:a16="http://schemas.microsoft.com/office/drawing/2014/main" id="{105122CE-590C-AA5C-FD17-2FAA5EEB39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7771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98" name="Line 249">
              <a:extLst>
                <a:ext uri="{FF2B5EF4-FFF2-40B4-BE49-F238E27FC236}">
                  <a16:creationId xmlns:a16="http://schemas.microsoft.com/office/drawing/2014/main" id="{4BC25093-70F0-73CD-285E-6F7B94F793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856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899" name="Line 250">
              <a:extLst>
                <a:ext uri="{FF2B5EF4-FFF2-40B4-BE49-F238E27FC236}">
                  <a16:creationId xmlns:a16="http://schemas.microsoft.com/office/drawing/2014/main" id="{4CB50DC0-2F23-A1B3-9021-490BF400F7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93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00" name="Line 251">
              <a:extLst>
                <a:ext uri="{FF2B5EF4-FFF2-40B4-BE49-F238E27FC236}">
                  <a16:creationId xmlns:a16="http://schemas.microsoft.com/office/drawing/2014/main" id="{3135E90F-BE7A-C784-BEC5-82C17282CE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013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01" name="Line 252">
              <a:extLst>
                <a:ext uri="{FF2B5EF4-FFF2-40B4-BE49-F238E27FC236}">
                  <a16:creationId xmlns:a16="http://schemas.microsoft.com/office/drawing/2014/main" id="{A6574274-4C25-26C5-EED5-99873C0FEE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092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02" name="Line 253">
              <a:extLst>
                <a:ext uri="{FF2B5EF4-FFF2-40B4-BE49-F238E27FC236}">
                  <a16:creationId xmlns:a16="http://schemas.microsoft.com/office/drawing/2014/main" id="{D8FCED06-1986-EFD7-D3F7-517844F510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17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03" name="Line 254">
              <a:extLst>
                <a:ext uri="{FF2B5EF4-FFF2-40B4-BE49-F238E27FC236}">
                  <a16:creationId xmlns:a16="http://schemas.microsoft.com/office/drawing/2014/main" id="{D694FC86-5CBF-CD0D-C69B-2F32FA48B9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17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04" name="Line 255">
              <a:extLst>
                <a:ext uri="{FF2B5EF4-FFF2-40B4-BE49-F238E27FC236}">
                  <a16:creationId xmlns:a16="http://schemas.microsoft.com/office/drawing/2014/main" id="{053DD93C-E8F8-D06C-FA09-72FF722941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25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05" name="Line 256">
              <a:extLst>
                <a:ext uri="{FF2B5EF4-FFF2-40B4-BE49-F238E27FC236}">
                  <a16:creationId xmlns:a16="http://schemas.microsoft.com/office/drawing/2014/main" id="{E47AB62A-DF87-A48E-C8B0-7113B7022D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32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06" name="Line 257">
              <a:extLst>
                <a:ext uri="{FF2B5EF4-FFF2-40B4-BE49-F238E27FC236}">
                  <a16:creationId xmlns:a16="http://schemas.microsoft.com/office/drawing/2014/main" id="{677D70A3-5E82-5EDA-7E39-A8F0440200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32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07" name="Line 258">
              <a:extLst>
                <a:ext uri="{FF2B5EF4-FFF2-40B4-BE49-F238E27FC236}">
                  <a16:creationId xmlns:a16="http://schemas.microsoft.com/office/drawing/2014/main" id="{68BE1A36-2428-40B3-6400-D035775CBB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407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08" name="Line 259">
              <a:extLst>
                <a:ext uri="{FF2B5EF4-FFF2-40B4-BE49-F238E27FC236}">
                  <a16:creationId xmlns:a16="http://schemas.microsoft.com/office/drawing/2014/main" id="{EE3BCB6B-0F0C-4AB7-733A-C71A437567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48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09" name="Line 260">
              <a:extLst>
                <a:ext uri="{FF2B5EF4-FFF2-40B4-BE49-F238E27FC236}">
                  <a16:creationId xmlns:a16="http://schemas.microsoft.com/office/drawing/2014/main" id="{1B1B337F-4E08-1B0C-4F1C-09B5423433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10" name="Line 261">
              <a:extLst>
                <a:ext uri="{FF2B5EF4-FFF2-40B4-BE49-F238E27FC236}">
                  <a16:creationId xmlns:a16="http://schemas.microsoft.com/office/drawing/2014/main" id="{332D3E8B-5F96-92C2-24F1-C6A27D5E23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11" name="Line 262">
              <a:extLst>
                <a:ext uri="{FF2B5EF4-FFF2-40B4-BE49-F238E27FC236}">
                  <a16:creationId xmlns:a16="http://schemas.microsoft.com/office/drawing/2014/main" id="{3C142905-1411-F22E-A5D9-023EE674AF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4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12" name="Line 263">
              <a:extLst>
                <a:ext uri="{FF2B5EF4-FFF2-40B4-BE49-F238E27FC236}">
                  <a16:creationId xmlns:a16="http://schemas.microsoft.com/office/drawing/2014/main" id="{5B53E874-3A1F-2E30-9F44-093B5A111F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88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13" name="Line 264">
              <a:extLst>
                <a:ext uri="{FF2B5EF4-FFF2-40B4-BE49-F238E27FC236}">
                  <a16:creationId xmlns:a16="http://schemas.microsoft.com/office/drawing/2014/main" id="{62286F0C-C83C-B182-BD93-2CB0167F58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95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14" name="Line 265">
              <a:extLst>
                <a:ext uri="{FF2B5EF4-FFF2-40B4-BE49-F238E27FC236}">
                  <a16:creationId xmlns:a16="http://schemas.microsoft.com/office/drawing/2014/main" id="{9A92897A-FA96-0D59-5CCE-B7474F6D52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195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15" name="Line 266">
              <a:extLst>
                <a:ext uri="{FF2B5EF4-FFF2-40B4-BE49-F238E27FC236}">
                  <a16:creationId xmlns:a16="http://schemas.microsoft.com/office/drawing/2014/main" id="{57E2248D-2C30-DA41-2A9F-7296E1FDD8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27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16" name="Line 267">
              <a:extLst>
                <a:ext uri="{FF2B5EF4-FFF2-40B4-BE49-F238E27FC236}">
                  <a16:creationId xmlns:a16="http://schemas.microsoft.com/office/drawing/2014/main" id="{527344A5-2A39-1AB9-083F-E78598A176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27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17" name="Line 268">
              <a:extLst>
                <a:ext uri="{FF2B5EF4-FFF2-40B4-BE49-F238E27FC236}">
                  <a16:creationId xmlns:a16="http://schemas.microsoft.com/office/drawing/2014/main" id="{A0BA7DA5-5822-14BD-938D-9B7C9D9C1D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35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18" name="Line 269">
              <a:extLst>
                <a:ext uri="{FF2B5EF4-FFF2-40B4-BE49-F238E27FC236}">
                  <a16:creationId xmlns:a16="http://schemas.microsoft.com/office/drawing/2014/main" id="{D9E4650E-34A3-5A2B-DE15-38D2F17D11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432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19" name="Line 270">
              <a:extLst>
                <a:ext uri="{FF2B5EF4-FFF2-40B4-BE49-F238E27FC236}">
                  <a16:creationId xmlns:a16="http://schemas.microsoft.com/office/drawing/2014/main" id="{B6B945B7-C2D5-39B6-03BE-3C0005D02E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51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20" name="Line 271">
              <a:extLst>
                <a:ext uri="{FF2B5EF4-FFF2-40B4-BE49-F238E27FC236}">
                  <a16:creationId xmlns:a16="http://schemas.microsoft.com/office/drawing/2014/main" id="{5449F57A-F03F-D4AD-F7B3-1914EE99A4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59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21" name="Line 272">
              <a:extLst>
                <a:ext uri="{FF2B5EF4-FFF2-40B4-BE49-F238E27FC236}">
                  <a16:creationId xmlns:a16="http://schemas.microsoft.com/office/drawing/2014/main" id="{0240403A-23F3-9265-B08A-C7FB48E2DD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59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22" name="Line 273">
              <a:extLst>
                <a:ext uri="{FF2B5EF4-FFF2-40B4-BE49-F238E27FC236}">
                  <a16:creationId xmlns:a16="http://schemas.microsoft.com/office/drawing/2014/main" id="{29660AD8-705B-FE34-BFD2-3C73BBD248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747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23" name="Line 274">
              <a:extLst>
                <a:ext uri="{FF2B5EF4-FFF2-40B4-BE49-F238E27FC236}">
                  <a16:creationId xmlns:a16="http://schemas.microsoft.com/office/drawing/2014/main" id="{800CE28E-4508-F635-9C7C-FF40194FF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0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24" name="Line 275">
              <a:extLst>
                <a:ext uri="{FF2B5EF4-FFF2-40B4-BE49-F238E27FC236}">
                  <a16:creationId xmlns:a16="http://schemas.microsoft.com/office/drawing/2014/main" id="{A3B9E653-DEB7-32E7-1502-CC29799BB8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84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25" name="Line 276">
              <a:extLst>
                <a:ext uri="{FF2B5EF4-FFF2-40B4-BE49-F238E27FC236}">
                  <a16:creationId xmlns:a16="http://schemas.microsoft.com/office/drawing/2014/main" id="{A91ED65A-3DEA-8F89-9237-AE1C4FED3E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62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26" name="Line 277">
              <a:extLst>
                <a:ext uri="{FF2B5EF4-FFF2-40B4-BE49-F238E27FC236}">
                  <a16:creationId xmlns:a16="http://schemas.microsoft.com/office/drawing/2014/main" id="{E2A25D87-F9B5-D1B0-B110-5271E23E3D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14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27" name="Line 278">
              <a:extLst>
                <a:ext uri="{FF2B5EF4-FFF2-40B4-BE49-F238E27FC236}">
                  <a16:creationId xmlns:a16="http://schemas.microsoft.com/office/drawing/2014/main" id="{0A504A6A-4735-D4C8-2E86-C89FA1277B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22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28" name="Line 279">
              <a:extLst>
                <a:ext uri="{FF2B5EF4-FFF2-40B4-BE49-F238E27FC236}">
                  <a16:creationId xmlns:a16="http://schemas.microsoft.com/office/drawing/2014/main" id="{677064E0-33F3-81A3-06F5-01731CD6D4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29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29" name="Line 280">
              <a:extLst>
                <a:ext uri="{FF2B5EF4-FFF2-40B4-BE49-F238E27FC236}">
                  <a16:creationId xmlns:a16="http://schemas.microsoft.com/office/drawing/2014/main" id="{66FDDC85-190E-3991-2158-33710A5C9F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29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30" name="Line 281">
              <a:extLst>
                <a:ext uri="{FF2B5EF4-FFF2-40B4-BE49-F238E27FC236}">
                  <a16:creationId xmlns:a16="http://schemas.microsoft.com/office/drawing/2014/main" id="{116F62B5-F334-9FE0-1683-426E705889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45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31" name="Line 282">
              <a:extLst>
                <a:ext uri="{FF2B5EF4-FFF2-40B4-BE49-F238E27FC236}">
                  <a16:creationId xmlns:a16="http://schemas.microsoft.com/office/drawing/2014/main" id="{51A3B140-12DE-3CCE-AE86-BAAA304466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535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32" name="Line 283">
              <a:extLst>
                <a:ext uri="{FF2B5EF4-FFF2-40B4-BE49-F238E27FC236}">
                  <a16:creationId xmlns:a16="http://schemas.microsoft.com/office/drawing/2014/main" id="{90864277-8CE0-77CF-E52C-3D5BAAF86B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69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33" name="Line 284">
              <a:extLst>
                <a:ext uri="{FF2B5EF4-FFF2-40B4-BE49-F238E27FC236}">
                  <a16:creationId xmlns:a16="http://schemas.microsoft.com/office/drawing/2014/main" id="{55125F3E-6D27-9842-0CF3-FA00B2D321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772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34" name="Line 285">
              <a:extLst>
                <a:ext uri="{FF2B5EF4-FFF2-40B4-BE49-F238E27FC236}">
                  <a16:creationId xmlns:a16="http://schemas.microsoft.com/office/drawing/2014/main" id="{B1DE9D2F-B7B8-7C94-73D4-8581FD5581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35" name="Line 286">
              <a:extLst>
                <a:ext uri="{FF2B5EF4-FFF2-40B4-BE49-F238E27FC236}">
                  <a16:creationId xmlns:a16="http://schemas.microsoft.com/office/drawing/2014/main" id="{360EAAFA-E361-11FB-80FE-9ED747A8F4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36" name="Line 287">
              <a:extLst>
                <a:ext uri="{FF2B5EF4-FFF2-40B4-BE49-F238E27FC236}">
                  <a16:creationId xmlns:a16="http://schemas.microsoft.com/office/drawing/2014/main" id="{87CF9C13-58C1-3B44-FBE0-D617EB7E1E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0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37" name="Line 288">
              <a:extLst>
                <a:ext uri="{FF2B5EF4-FFF2-40B4-BE49-F238E27FC236}">
                  <a16:creationId xmlns:a16="http://schemas.microsoft.com/office/drawing/2014/main" id="{DF76EEEB-1640-3A7C-AEBC-6F2CF92F44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166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38" name="Line 289">
              <a:extLst>
                <a:ext uri="{FF2B5EF4-FFF2-40B4-BE49-F238E27FC236}">
                  <a16:creationId xmlns:a16="http://schemas.microsoft.com/office/drawing/2014/main" id="{8787E890-3B2E-21B4-B2F7-40DE8BB00B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24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39" name="Line 290">
              <a:extLst>
                <a:ext uri="{FF2B5EF4-FFF2-40B4-BE49-F238E27FC236}">
                  <a16:creationId xmlns:a16="http://schemas.microsoft.com/office/drawing/2014/main" id="{6BBFA4DA-295B-BFDB-18DC-E194AB4ACE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324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40" name="Line 291">
              <a:extLst>
                <a:ext uri="{FF2B5EF4-FFF2-40B4-BE49-F238E27FC236}">
                  <a16:creationId xmlns:a16="http://schemas.microsoft.com/office/drawing/2014/main" id="{6939A285-B42B-0101-6436-610B2B542C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560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41" name="Line 292">
              <a:extLst>
                <a:ext uri="{FF2B5EF4-FFF2-40B4-BE49-F238E27FC236}">
                  <a16:creationId xmlns:a16="http://schemas.microsoft.com/office/drawing/2014/main" id="{D4EAD4BA-7900-AC33-60D6-52F4F575C5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63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42" name="Line 293">
              <a:extLst>
                <a:ext uri="{FF2B5EF4-FFF2-40B4-BE49-F238E27FC236}">
                  <a16:creationId xmlns:a16="http://schemas.microsoft.com/office/drawing/2014/main" id="{01AAB2ED-7C8B-FD71-25D9-B2E731653C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63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43" name="Line 294">
              <a:extLst>
                <a:ext uri="{FF2B5EF4-FFF2-40B4-BE49-F238E27FC236}">
                  <a16:creationId xmlns:a16="http://schemas.microsoft.com/office/drawing/2014/main" id="{1CBAA438-7FAC-0E83-6F5E-F54B86370E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71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44" name="Line 295">
              <a:extLst>
                <a:ext uri="{FF2B5EF4-FFF2-40B4-BE49-F238E27FC236}">
                  <a16:creationId xmlns:a16="http://schemas.microsoft.com/office/drawing/2014/main" id="{D1EF5CFD-F378-6A59-FC9D-34856BEC40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875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45" name="Line 296">
              <a:extLst>
                <a:ext uri="{FF2B5EF4-FFF2-40B4-BE49-F238E27FC236}">
                  <a16:creationId xmlns:a16="http://schemas.microsoft.com/office/drawing/2014/main" id="{0797CFB6-0AB8-4136-4F07-7D811D9D04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875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46" name="Line 297">
              <a:extLst>
                <a:ext uri="{FF2B5EF4-FFF2-40B4-BE49-F238E27FC236}">
                  <a16:creationId xmlns:a16="http://schemas.microsoft.com/office/drawing/2014/main" id="{C2BD2C44-1EB3-D67A-46A2-2AEEAAC25B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875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47" name="Line 298">
              <a:extLst>
                <a:ext uri="{FF2B5EF4-FFF2-40B4-BE49-F238E27FC236}">
                  <a16:creationId xmlns:a16="http://schemas.microsoft.com/office/drawing/2014/main" id="{5CC33CA1-6D1A-3AC0-5777-8E364175E0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954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48" name="Line 299">
              <a:extLst>
                <a:ext uri="{FF2B5EF4-FFF2-40B4-BE49-F238E27FC236}">
                  <a16:creationId xmlns:a16="http://schemas.microsoft.com/office/drawing/2014/main" id="{85DE080F-D3D9-D1DA-9C5D-3E35164E3C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03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49" name="Line 300">
              <a:extLst>
                <a:ext uri="{FF2B5EF4-FFF2-40B4-BE49-F238E27FC236}">
                  <a16:creationId xmlns:a16="http://schemas.microsoft.com/office/drawing/2014/main" id="{659E9976-DF6D-508C-6887-F087EA6480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112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50" name="Line 301">
              <a:extLst>
                <a:ext uri="{FF2B5EF4-FFF2-40B4-BE49-F238E27FC236}">
                  <a16:creationId xmlns:a16="http://schemas.microsoft.com/office/drawing/2014/main" id="{4EB9696D-FE16-4E21-EC2F-B5F8A4CC35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191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51" name="Line 302">
              <a:extLst>
                <a:ext uri="{FF2B5EF4-FFF2-40B4-BE49-F238E27FC236}">
                  <a16:creationId xmlns:a16="http://schemas.microsoft.com/office/drawing/2014/main" id="{AF5ADD66-9296-CB89-A789-B8D60D9C7E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26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52" name="Line 303">
              <a:extLst>
                <a:ext uri="{FF2B5EF4-FFF2-40B4-BE49-F238E27FC236}">
                  <a16:creationId xmlns:a16="http://schemas.microsoft.com/office/drawing/2014/main" id="{568A401F-B01A-154E-9EC1-1FFA9AA88F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348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53" name="Line 304">
              <a:extLst>
                <a:ext uri="{FF2B5EF4-FFF2-40B4-BE49-F238E27FC236}">
                  <a16:creationId xmlns:a16="http://schemas.microsoft.com/office/drawing/2014/main" id="{5B9C564E-5062-719D-F129-11E1E8CB6C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42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54" name="Line 305">
              <a:extLst>
                <a:ext uri="{FF2B5EF4-FFF2-40B4-BE49-F238E27FC236}">
                  <a16:creationId xmlns:a16="http://schemas.microsoft.com/office/drawing/2014/main" id="{A3479469-E649-9751-50AC-2071ACC399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42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55" name="Line 306">
              <a:extLst>
                <a:ext uri="{FF2B5EF4-FFF2-40B4-BE49-F238E27FC236}">
                  <a16:creationId xmlns:a16="http://schemas.microsoft.com/office/drawing/2014/main" id="{0E29AD21-0CE0-7559-FEAA-330B1E82C4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50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56" name="Line 307">
              <a:extLst>
                <a:ext uri="{FF2B5EF4-FFF2-40B4-BE49-F238E27FC236}">
                  <a16:creationId xmlns:a16="http://schemas.microsoft.com/office/drawing/2014/main" id="{427AB7E7-2E6F-021C-F797-817D8C6CFC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58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57" name="Line 308">
              <a:extLst>
                <a:ext uri="{FF2B5EF4-FFF2-40B4-BE49-F238E27FC236}">
                  <a16:creationId xmlns:a16="http://schemas.microsoft.com/office/drawing/2014/main" id="{C49CA0D5-2ECA-250B-4792-83D0B9E380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742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58" name="Line 309">
              <a:extLst>
                <a:ext uri="{FF2B5EF4-FFF2-40B4-BE49-F238E27FC236}">
                  <a16:creationId xmlns:a16="http://schemas.microsoft.com/office/drawing/2014/main" id="{AD652669-62A1-EF56-E9D3-48645CA1F0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821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59" name="Line 310">
              <a:extLst>
                <a:ext uri="{FF2B5EF4-FFF2-40B4-BE49-F238E27FC236}">
                  <a16:creationId xmlns:a16="http://schemas.microsoft.com/office/drawing/2014/main" id="{B99704CE-495B-4F3B-DF72-53A06C142B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979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60" name="Line 311">
              <a:extLst>
                <a:ext uri="{FF2B5EF4-FFF2-40B4-BE49-F238E27FC236}">
                  <a16:creationId xmlns:a16="http://schemas.microsoft.com/office/drawing/2014/main" id="{72F5DEFA-D2D5-0E86-EC77-CE66540838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979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61" name="Line 312">
              <a:extLst>
                <a:ext uri="{FF2B5EF4-FFF2-40B4-BE49-F238E27FC236}">
                  <a16:creationId xmlns:a16="http://schemas.microsoft.com/office/drawing/2014/main" id="{F0B3BAA9-5605-7E00-64CB-4C392680B9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05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62" name="Line 313">
              <a:extLst>
                <a:ext uri="{FF2B5EF4-FFF2-40B4-BE49-F238E27FC236}">
                  <a16:creationId xmlns:a16="http://schemas.microsoft.com/office/drawing/2014/main" id="{B777F6BB-089E-5D8B-AEFB-607D6D14BF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21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63" name="Line 314">
              <a:extLst>
                <a:ext uri="{FF2B5EF4-FFF2-40B4-BE49-F238E27FC236}">
                  <a16:creationId xmlns:a16="http://schemas.microsoft.com/office/drawing/2014/main" id="{74821A2B-68C6-25EE-DA21-297A28B6BE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37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64" name="Line 315">
              <a:extLst>
                <a:ext uri="{FF2B5EF4-FFF2-40B4-BE49-F238E27FC236}">
                  <a16:creationId xmlns:a16="http://schemas.microsoft.com/office/drawing/2014/main" id="{7135BABB-41FD-77EC-9CD5-5FEFAC87E5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37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65" name="Line 316">
              <a:extLst>
                <a:ext uri="{FF2B5EF4-FFF2-40B4-BE49-F238E27FC236}">
                  <a16:creationId xmlns:a16="http://schemas.microsoft.com/office/drawing/2014/main" id="{32B06BA4-DDB6-88F0-9782-FC20C370B3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452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66" name="Line 317">
              <a:extLst>
                <a:ext uri="{FF2B5EF4-FFF2-40B4-BE49-F238E27FC236}">
                  <a16:creationId xmlns:a16="http://schemas.microsoft.com/office/drawing/2014/main" id="{B613D2FF-56BC-002F-422C-5CF6924AD4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60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67" name="Line 318">
              <a:extLst>
                <a:ext uri="{FF2B5EF4-FFF2-40B4-BE49-F238E27FC236}">
                  <a16:creationId xmlns:a16="http://schemas.microsoft.com/office/drawing/2014/main" id="{6D4601FA-C12A-B9AC-6E0D-65FECE01C8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76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68" name="Line 319">
              <a:extLst>
                <a:ext uri="{FF2B5EF4-FFF2-40B4-BE49-F238E27FC236}">
                  <a16:creationId xmlns:a16="http://schemas.microsoft.com/office/drawing/2014/main" id="{A9E81E5E-DE11-35D3-7D9B-A56AA10802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84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69" name="Line 320">
              <a:extLst>
                <a:ext uri="{FF2B5EF4-FFF2-40B4-BE49-F238E27FC236}">
                  <a16:creationId xmlns:a16="http://schemas.microsoft.com/office/drawing/2014/main" id="{1AC7C2E4-0B7B-E3DA-1DDE-5B79CDC496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925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70" name="Line 321">
              <a:extLst>
                <a:ext uri="{FF2B5EF4-FFF2-40B4-BE49-F238E27FC236}">
                  <a16:creationId xmlns:a16="http://schemas.microsoft.com/office/drawing/2014/main" id="{9A80A599-322F-9EF4-2A1D-F85E090017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925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71" name="Line 322">
              <a:extLst>
                <a:ext uri="{FF2B5EF4-FFF2-40B4-BE49-F238E27FC236}">
                  <a16:creationId xmlns:a16="http://schemas.microsoft.com/office/drawing/2014/main" id="{C7C5E4ED-40D3-E8F7-C4A9-97E9CABCE4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08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72" name="Line 323">
              <a:extLst>
                <a:ext uri="{FF2B5EF4-FFF2-40B4-BE49-F238E27FC236}">
                  <a16:creationId xmlns:a16="http://schemas.microsoft.com/office/drawing/2014/main" id="{DA09D023-9A7F-BC1A-7D68-734F4AD2BA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161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73" name="Line 324">
              <a:extLst>
                <a:ext uri="{FF2B5EF4-FFF2-40B4-BE49-F238E27FC236}">
                  <a16:creationId xmlns:a16="http://schemas.microsoft.com/office/drawing/2014/main" id="{455F0E8D-7871-625B-D0E3-ED892E8F8E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24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74" name="Line 325">
              <a:extLst>
                <a:ext uri="{FF2B5EF4-FFF2-40B4-BE49-F238E27FC236}">
                  <a16:creationId xmlns:a16="http://schemas.microsoft.com/office/drawing/2014/main" id="{B754C66A-72D7-7C3B-5049-E586ACBBD0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39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75" name="Line 326">
              <a:extLst>
                <a:ext uri="{FF2B5EF4-FFF2-40B4-BE49-F238E27FC236}">
                  <a16:creationId xmlns:a16="http://schemas.microsoft.com/office/drawing/2014/main" id="{13A54D02-538D-F890-A9C4-0ED74766AE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76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76" name="Line 327">
              <a:extLst>
                <a:ext uri="{FF2B5EF4-FFF2-40B4-BE49-F238E27FC236}">
                  <a16:creationId xmlns:a16="http://schemas.microsoft.com/office/drawing/2014/main" id="{22885D0C-CC04-8BFF-EA3A-F005F0DDD2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55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77" name="Line 328">
              <a:extLst>
                <a:ext uri="{FF2B5EF4-FFF2-40B4-BE49-F238E27FC236}">
                  <a16:creationId xmlns:a16="http://schemas.microsoft.com/office/drawing/2014/main" id="{B3EB151F-40B1-6731-122E-86C2032C4F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6345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78" name="Line 329">
              <a:extLst>
                <a:ext uri="{FF2B5EF4-FFF2-40B4-BE49-F238E27FC236}">
                  <a16:creationId xmlns:a16="http://schemas.microsoft.com/office/drawing/2014/main" id="{649DE875-95BB-7779-E579-81F5D7417B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79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79" name="Line 330">
              <a:extLst>
                <a:ext uri="{FF2B5EF4-FFF2-40B4-BE49-F238E27FC236}">
                  <a16:creationId xmlns:a16="http://schemas.microsoft.com/office/drawing/2014/main" id="{0050F73A-9E05-46F5-6D3C-12E0F771C9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79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80" name="Line 331">
              <a:extLst>
                <a:ext uri="{FF2B5EF4-FFF2-40B4-BE49-F238E27FC236}">
                  <a16:creationId xmlns:a16="http://schemas.microsoft.com/office/drawing/2014/main" id="{BC286268-87E1-1554-9297-61FF0676F5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87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81" name="Line 332">
              <a:extLst>
                <a:ext uri="{FF2B5EF4-FFF2-40B4-BE49-F238E27FC236}">
                  <a16:creationId xmlns:a16="http://schemas.microsoft.com/office/drawing/2014/main" id="{235D3588-E8CC-1F53-95DD-E0251A325E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94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82" name="Line 333">
              <a:extLst>
                <a:ext uri="{FF2B5EF4-FFF2-40B4-BE49-F238E27FC236}">
                  <a16:creationId xmlns:a16="http://schemas.microsoft.com/office/drawing/2014/main" id="{8F362666-C3E6-E8AC-9D99-C5FE43D0B7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028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83" name="Line 334">
              <a:extLst>
                <a:ext uri="{FF2B5EF4-FFF2-40B4-BE49-F238E27FC236}">
                  <a16:creationId xmlns:a16="http://schemas.microsoft.com/office/drawing/2014/main" id="{A93AC533-2DD5-DB81-FFB0-E4D74746B1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028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84" name="Line 335">
              <a:extLst>
                <a:ext uri="{FF2B5EF4-FFF2-40B4-BE49-F238E27FC236}">
                  <a16:creationId xmlns:a16="http://schemas.microsoft.com/office/drawing/2014/main" id="{A05A872C-7DE4-35E5-99E8-C5F0E0BED8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10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85" name="Line 336">
              <a:extLst>
                <a:ext uri="{FF2B5EF4-FFF2-40B4-BE49-F238E27FC236}">
                  <a16:creationId xmlns:a16="http://schemas.microsoft.com/office/drawing/2014/main" id="{ADF30D9D-3E7B-28FD-B88D-0CEE5C53E6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10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86" name="Line 337">
              <a:extLst>
                <a:ext uri="{FF2B5EF4-FFF2-40B4-BE49-F238E27FC236}">
                  <a16:creationId xmlns:a16="http://schemas.microsoft.com/office/drawing/2014/main" id="{66469E30-D5A3-766E-B079-96CCA177E1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186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87" name="Line 338">
              <a:extLst>
                <a:ext uri="{FF2B5EF4-FFF2-40B4-BE49-F238E27FC236}">
                  <a16:creationId xmlns:a16="http://schemas.microsoft.com/office/drawing/2014/main" id="{E4830D3B-62EA-B819-475A-C469A7BF77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186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88" name="Line 339">
              <a:extLst>
                <a:ext uri="{FF2B5EF4-FFF2-40B4-BE49-F238E27FC236}">
                  <a16:creationId xmlns:a16="http://schemas.microsoft.com/office/drawing/2014/main" id="{7B3272EC-73E4-18E3-AA28-DB4512769A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265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89" name="Line 340">
              <a:extLst>
                <a:ext uri="{FF2B5EF4-FFF2-40B4-BE49-F238E27FC236}">
                  <a16:creationId xmlns:a16="http://schemas.microsoft.com/office/drawing/2014/main" id="{621B4EF1-E4B9-9322-2425-605FC12224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343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90" name="Line 341">
              <a:extLst>
                <a:ext uri="{FF2B5EF4-FFF2-40B4-BE49-F238E27FC236}">
                  <a16:creationId xmlns:a16="http://schemas.microsoft.com/office/drawing/2014/main" id="{A603D04F-7262-EF5F-EC84-7FEE1C9F7B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42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91" name="Line 342">
              <a:extLst>
                <a:ext uri="{FF2B5EF4-FFF2-40B4-BE49-F238E27FC236}">
                  <a16:creationId xmlns:a16="http://schemas.microsoft.com/office/drawing/2014/main" id="{036A1695-73DC-C86A-C1BE-E715837587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501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92" name="Line 343">
              <a:extLst>
                <a:ext uri="{FF2B5EF4-FFF2-40B4-BE49-F238E27FC236}">
                  <a16:creationId xmlns:a16="http://schemas.microsoft.com/office/drawing/2014/main" id="{C0EC7F29-829A-DD6C-2098-909DBA34E1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501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93" name="Line 344">
              <a:extLst>
                <a:ext uri="{FF2B5EF4-FFF2-40B4-BE49-F238E27FC236}">
                  <a16:creationId xmlns:a16="http://schemas.microsoft.com/office/drawing/2014/main" id="{E758A940-C5BB-1ED3-5F10-9A2E534963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58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94" name="Line 345">
              <a:extLst>
                <a:ext uri="{FF2B5EF4-FFF2-40B4-BE49-F238E27FC236}">
                  <a16:creationId xmlns:a16="http://schemas.microsoft.com/office/drawing/2014/main" id="{BEF7ACAE-3101-FF02-040A-BACCC36A08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58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95" name="Line 346">
              <a:extLst>
                <a:ext uri="{FF2B5EF4-FFF2-40B4-BE49-F238E27FC236}">
                  <a16:creationId xmlns:a16="http://schemas.microsoft.com/office/drawing/2014/main" id="{A57B09C2-AF8E-FB5B-658D-A78EE3D7BA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659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96" name="Line 347">
              <a:extLst>
                <a:ext uri="{FF2B5EF4-FFF2-40B4-BE49-F238E27FC236}">
                  <a16:creationId xmlns:a16="http://schemas.microsoft.com/office/drawing/2014/main" id="{A2EDA46E-63BB-3097-0B6E-34D1455E28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73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97" name="Line 348">
              <a:extLst>
                <a:ext uri="{FF2B5EF4-FFF2-40B4-BE49-F238E27FC236}">
                  <a16:creationId xmlns:a16="http://schemas.microsoft.com/office/drawing/2014/main" id="{1B1FFB56-23B8-F5B9-B8D5-409AD5FCB0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16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98" name="Line 349">
              <a:extLst>
                <a:ext uri="{FF2B5EF4-FFF2-40B4-BE49-F238E27FC236}">
                  <a16:creationId xmlns:a16="http://schemas.microsoft.com/office/drawing/2014/main" id="{4E5F4C24-1F39-B0B5-6BB8-D68FEEAA2F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16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9999" name="Line 350">
              <a:extLst>
                <a:ext uri="{FF2B5EF4-FFF2-40B4-BE49-F238E27FC236}">
                  <a16:creationId xmlns:a16="http://schemas.microsoft.com/office/drawing/2014/main" id="{F99E7564-FF03-EC88-0736-D0713ACC7A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9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00" name="Line 351">
              <a:extLst>
                <a:ext uri="{FF2B5EF4-FFF2-40B4-BE49-F238E27FC236}">
                  <a16:creationId xmlns:a16="http://schemas.microsoft.com/office/drawing/2014/main" id="{8F8BB0B0-33A7-75FD-8E50-D6F4D2B670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9744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01" name="Line 352">
              <a:extLst>
                <a:ext uri="{FF2B5EF4-FFF2-40B4-BE49-F238E27FC236}">
                  <a16:creationId xmlns:a16="http://schemas.microsoft.com/office/drawing/2014/main" id="{0FBA6948-DFC8-BDB5-3006-4ECBCFCA72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974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02" name="Line 353">
              <a:extLst>
                <a:ext uri="{FF2B5EF4-FFF2-40B4-BE49-F238E27FC236}">
                  <a16:creationId xmlns:a16="http://schemas.microsoft.com/office/drawing/2014/main" id="{4AC01BA8-549F-D6F7-1B37-6281819EE8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53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03" name="Line 354">
              <a:extLst>
                <a:ext uri="{FF2B5EF4-FFF2-40B4-BE49-F238E27FC236}">
                  <a16:creationId xmlns:a16="http://schemas.microsoft.com/office/drawing/2014/main" id="{243AA53E-A333-310B-1DAB-646A35C3A0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132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04" name="Line 355">
              <a:extLst>
                <a:ext uri="{FF2B5EF4-FFF2-40B4-BE49-F238E27FC236}">
                  <a16:creationId xmlns:a16="http://schemas.microsoft.com/office/drawing/2014/main" id="{ACEC42E9-932C-F5E4-CCE3-74630099B5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132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05" name="Line 356">
              <a:extLst>
                <a:ext uri="{FF2B5EF4-FFF2-40B4-BE49-F238E27FC236}">
                  <a16:creationId xmlns:a16="http://schemas.microsoft.com/office/drawing/2014/main" id="{573A8899-0DF6-6C1D-7E15-C1F08EA049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21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06" name="Line 357">
              <a:extLst>
                <a:ext uri="{FF2B5EF4-FFF2-40B4-BE49-F238E27FC236}">
                  <a16:creationId xmlns:a16="http://schemas.microsoft.com/office/drawing/2014/main" id="{5985503C-FAE8-1721-C800-D9BC54E117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21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07" name="Line 358">
              <a:extLst>
                <a:ext uri="{FF2B5EF4-FFF2-40B4-BE49-F238E27FC236}">
                  <a16:creationId xmlns:a16="http://schemas.microsoft.com/office/drawing/2014/main" id="{3660DE74-3C56-2E31-9154-AB8547AA17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28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08" name="Line 359">
              <a:extLst>
                <a:ext uri="{FF2B5EF4-FFF2-40B4-BE49-F238E27FC236}">
                  <a16:creationId xmlns:a16="http://schemas.microsoft.com/office/drawing/2014/main" id="{23DC4452-3068-0B07-A28B-3E2BDC63EE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368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09" name="Line 360">
              <a:extLst>
                <a:ext uri="{FF2B5EF4-FFF2-40B4-BE49-F238E27FC236}">
                  <a16:creationId xmlns:a16="http://schemas.microsoft.com/office/drawing/2014/main" id="{F6963458-66F5-BCFC-BD22-C2372A36A4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44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10" name="Line 361">
              <a:extLst>
                <a:ext uri="{FF2B5EF4-FFF2-40B4-BE49-F238E27FC236}">
                  <a16:creationId xmlns:a16="http://schemas.microsoft.com/office/drawing/2014/main" id="{0F114D77-229B-2863-6482-DFD8F2BB32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44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11" name="Line 362">
              <a:extLst>
                <a:ext uri="{FF2B5EF4-FFF2-40B4-BE49-F238E27FC236}">
                  <a16:creationId xmlns:a16="http://schemas.microsoft.com/office/drawing/2014/main" id="{68FBA7C8-2E71-9891-2588-BF74C3E65B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683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12" name="Line 363">
              <a:extLst>
                <a:ext uri="{FF2B5EF4-FFF2-40B4-BE49-F238E27FC236}">
                  <a16:creationId xmlns:a16="http://schemas.microsoft.com/office/drawing/2014/main" id="{734C8673-3521-B027-8A9F-70F978B48E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683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13" name="Line 364">
              <a:extLst>
                <a:ext uri="{FF2B5EF4-FFF2-40B4-BE49-F238E27FC236}">
                  <a16:creationId xmlns:a16="http://schemas.microsoft.com/office/drawing/2014/main" id="{CC72A7BC-4444-4486-6C94-6F563D2925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76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14" name="Line 365">
              <a:extLst>
                <a:ext uri="{FF2B5EF4-FFF2-40B4-BE49-F238E27FC236}">
                  <a16:creationId xmlns:a16="http://schemas.microsoft.com/office/drawing/2014/main" id="{BC396037-984C-BA8A-29BB-C920C67DBC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41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15" name="Line 366">
              <a:extLst>
                <a:ext uri="{FF2B5EF4-FFF2-40B4-BE49-F238E27FC236}">
                  <a16:creationId xmlns:a16="http://schemas.microsoft.com/office/drawing/2014/main" id="{F6DC5BCA-2E16-505E-36FE-3CB0E23DAD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999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16" name="Line 367">
              <a:extLst>
                <a:ext uri="{FF2B5EF4-FFF2-40B4-BE49-F238E27FC236}">
                  <a16:creationId xmlns:a16="http://schemas.microsoft.com/office/drawing/2014/main" id="{EB156DB6-9DF5-FA67-BEF2-877724B865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999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17" name="Line 368">
              <a:extLst>
                <a:ext uri="{FF2B5EF4-FFF2-40B4-BE49-F238E27FC236}">
                  <a16:creationId xmlns:a16="http://schemas.microsoft.com/office/drawing/2014/main" id="{9D45DEF1-4E81-5302-F2F6-581F26BD75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077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18" name="Line 369">
              <a:extLst>
                <a:ext uri="{FF2B5EF4-FFF2-40B4-BE49-F238E27FC236}">
                  <a16:creationId xmlns:a16="http://schemas.microsoft.com/office/drawing/2014/main" id="{06902822-C365-6419-4C55-9334767946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15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19" name="Line 370">
              <a:extLst>
                <a:ext uri="{FF2B5EF4-FFF2-40B4-BE49-F238E27FC236}">
                  <a16:creationId xmlns:a16="http://schemas.microsoft.com/office/drawing/2014/main" id="{9ABBC912-74FC-5195-8D17-705384BED0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23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20" name="Line 371">
              <a:extLst>
                <a:ext uri="{FF2B5EF4-FFF2-40B4-BE49-F238E27FC236}">
                  <a16:creationId xmlns:a16="http://schemas.microsoft.com/office/drawing/2014/main" id="{923A238D-327B-D96F-E3C5-0D4A0FCC3D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314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21" name="Line 372">
              <a:extLst>
                <a:ext uri="{FF2B5EF4-FFF2-40B4-BE49-F238E27FC236}">
                  <a16:creationId xmlns:a16="http://schemas.microsoft.com/office/drawing/2014/main" id="{C85D36A9-E105-51D1-6FE7-8E75FE1B6B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39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22" name="Line 373">
              <a:extLst>
                <a:ext uri="{FF2B5EF4-FFF2-40B4-BE49-F238E27FC236}">
                  <a16:creationId xmlns:a16="http://schemas.microsoft.com/office/drawing/2014/main" id="{528698A2-CF4E-1092-0F76-3B0928EEB5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39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23" name="Line 374">
              <a:extLst>
                <a:ext uri="{FF2B5EF4-FFF2-40B4-BE49-F238E27FC236}">
                  <a16:creationId xmlns:a16="http://schemas.microsoft.com/office/drawing/2014/main" id="{AE1A1E80-7465-8AFE-C205-33356D5AD4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472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24" name="Line 375">
              <a:extLst>
                <a:ext uri="{FF2B5EF4-FFF2-40B4-BE49-F238E27FC236}">
                  <a16:creationId xmlns:a16="http://schemas.microsoft.com/office/drawing/2014/main" id="{D72343C0-7023-9069-D254-56C1C862B6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55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25" name="Line 376">
              <a:extLst>
                <a:ext uri="{FF2B5EF4-FFF2-40B4-BE49-F238E27FC236}">
                  <a16:creationId xmlns:a16="http://schemas.microsoft.com/office/drawing/2014/main" id="{38C66ED0-3FF3-12B7-4A28-DE14976404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5508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26" name="Line 377">
              <a:extLst>
                <a:ext uri="{FF2B5EF4-FFF2-40B4-BE49-F238E27FC236}">
                  <a16:creationId xmlns:a16="http://schemas.microsoft.com/office/drawing/2014/main" id="{4776AE74-223B-1BAF-E856-0F2BD06572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55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27" name="Line 378">
              <a:extLst>
                <a:ext uri="{FF2B5EF4-FFF2-40B4-BE49-F238E27FC236}">
                  <a16:creationId xmlns:a16="http://schemas.microsoft.com/office/drawing/2014/main" id="{5B52FF45-04BF-508C-D3AE-38A630903E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70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28" name="Line 379">
              <a:extLst>
                <a:ext uri="{FF2B5EF4-FFF2-40B4-BE49-F238E27FC236}">
                  <a16:creationId xmlns:a16="http://schemas.microsoft.com/office/drawing/2014/main" id="{AD209D89-6109-F169-7F44-EC9DB0F43B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70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29" name="Line 380">
              <a:extLst>
                <a:ext uri="{FF2B5EF4-FFF2-40B4-BE49-F238E27FC236}">
                  <a16:creationId xmlns:a16="http://schemas.microsoft.com/office/drawing/2014/main" id="{B0F124DE-7ED5-B53A-60A1-571FF5E9CA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86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30" name="Line 381">
              <a:extLst>
                <a:ext uri="{FF2B5EF4-FFF2-40B4-BE49-F238E27FC236}">
                  <a16:creationId xmlns:a16="http://schemas.microsoft.com/office/drawing/2014/main" id="{113AC4E0-4C45-401A-98B0-99B3DE571E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8661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31" name="Line 382">
              <a:extLst>
                <a:ext uri="{FF2B5EF4-FFF2-40B4-BE49-F238E27FC236}">
                  <a16:creationId xmlns:a16="http://schemas.microsoft.com/office/drawing/2014/main" id="{1668B93D-B62A-9826-1DCB-EF24D2BF27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023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32" name="Line 383">
              <a:extLst>
                <a:ext uri="{FF2B5EF4-FFF2-40B4-BE49-F238E27FC236}">
                  <a16:creationId xmlns:a16="http://schemas.microsoft.com/office/drawing/2014/main" id="{4F042017-A36A-8EB8-A1C6-E388B1DCB9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18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33" name="Line 384">
              <a:extLst>
                <a:ext uri="{FF2B5EF4-FFF2-40B4-BE49-F238E27FC236}">
                  <a16:creationId xmlns:a16="http://schemas.microsoft.com/office/drawing/2014/main" id="{9AFE944A-AA86-0155-D3CD-B519C26A6E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18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34" name="Line 385">
              <a:extLst>
                <a:ext uri="{FF2B5EF4-FFF2-40B4-BE49-F238E27FC236}">
                  <a16:creationId xmlns:a16="http://schemas.microsoft.com/office/drawing/2014/main" id="{8C0144F2-D96B-0D84-3C4D-1BB346D300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260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35" name="Line 386">
              <a:extLst>
                <a:ext uri="{FF2B5EF4-FFF2-40B4-BE49-F238E27FC236}">
                  <a16:creationId xmlns:a16="http://schemas.microsoft.com/office/drawing/2014/main" id="{F4504296-9216-D924-66C2-F0D7B71481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339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36" name="Line 387">
              <a:extLst>
                <a:ext uri="{FF2B5EF4-FFF2-40B4-BE49-F238E27FC236}">
                  <a16:creationId xmlns:a16="http://schemas.microsoft.com/office/drawing/2014/main" id="{6001E649-534B-B2AA-A3D9-5AA43FE10D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417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37" name="Line 388">
              <a:extLst>
                <a:ext uri="{FF2B5EF4-FFF2-40B4-BE49-F238E27FC236}">
                  <a16:creationId xmlns:a16="http://schemas.microsoft.com/office/drawing/2014/main" id="{8FED6DBC-5DFD-1B53-E7D9-FB57530638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6543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38" name="Line 389">
              <a:extLst>
                <a:ext uri="{FF2B5EF4-FFF2-40B4-BE49-F238E27FC236}">
                  <a16:creationId xmlns:a16="http://schemas.microsoft.com/office/drawing/2014/main" id="{9AC13C12-8E06-4BA0-491D-BD4D3E6759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6543" y="2696482"/>
              <a:ext cx="0" cy="1071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39" name="Line 390">
              <a:extLst>
                <a:ext uri="{FF2B5EF4-FFF2-40B4-BE49-F238E27FC236}">
                  <a16:creationId xmlns:a16="http://schemas.microsoft.com/office/drawing/2014/main" id="{1645C996-4417-8676-75AD-F17DFC92F8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811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40" name="Line 391">
              <a:extLst>
                <a:ext uri="{FF2B5EF4-FFF2-40B4-BE49-F238E27FC236}">
                  <a16:creationId xmlns:a16="http://schemas.microsoft.com/office/drawing/2014/main" id="{85D53A6F-A5C3-5CB1-9DC2-206C2A0CE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811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41" name="Line 392">
              <a:extLst>
                <a:ext uri="{FF2B5EF4-FFF2-40B4-BE49-F238E27FC236}">
                  <a16:creationId xmlns:a16="http://schemas.microsoft.com/office/drawing/2014/main" id="{62065F3E-E710-D892-FE8A-C0B75A88A5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89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42" name="Line 393">
              <a:extLst>
                <a:ext uri="{FF2B5EF4-FFF2-40B4-BE49-F238E27FC236}">
                  <a16:creationId xmlns:a16="http://schemas.microsoft.com/office/drawing/2014/main" id="{E3895B88-A4E8-3E87-1603-16AB71C406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96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43" name="Line 394">
              <a:extLst>
                <a:ext uri="{FF2B5EF4-FFF2-40B4-BE49-F238E27FC236}">
                  <a16:creationId xmlns:a16="http://schemas.microsoft.com/office/drawing/2014/main" id="{D38AD82B-B13D-EB45-0D37-A9C19A0E14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96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44" name="Line 395">
              <a:extLst>
                <a:ext uri="{FF2B5EF4-FFF2-40B4-BE49-F238E27FC236}">
                  <a16:creationId xmlns:a16="http://schemas.microsoft.com/office/drawing/2014/main" id="{94E9C757-3E57-0D99-8BEE-1615002363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04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45" name="Line 396">
              <a:extLst>
                <a:ext uri="{FF2B5EF4-FFF2-40B4-BE49-F238E27FC236}">
                  <a16:creationId xmlns:a16="http://schemas.microsoft.com/office/drawing/2014/main" id="{7BDA38C6-DBE2-275F-464F-43E5F339C2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127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46" name="Line 397">
              <a:extLst>
                <a:ext uri="{FF2B5EF4-FFF2-40B4-BE49-F238E27FC236}">
                  <a16:creationId xmlns:a16="http://schemas.microsoft.com/office/drawing/2014/main" id="{AF04966C-E733-3F8A-0A0A-19ADDA785D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20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47" name="Line 398">
              <a:extLst>
                <a:ext uri="{FF2B5EF4-FFF2-40B4-BE49-F238E27FC236}">
                  <a16:creationId xmlns:a16="http://schemas.microsoft.com/office/drawing/2014/main" id="{9D30A2A3-F22E-1522-6E09-E2DD663BE9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20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48" name="Line 399">
              <a:extLst>
                <a:ext uri="{FF2B5EF4-FFF2-40B4-BE49-F238E27FC236}">
                  <a16:creationId xmlns:a16="http://schemas.microsoft.com/office/drawing/2014/main" id="{BB6413F7-B2EC-D143-0AE6-50E83FC77D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28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49" name="Line 400">
              <a:extLst>
                <a:ext uri="{FF2B5EF4-FFF2-40B4-BE49-F238E27FC236}">
                  <a16:creationId xmlns:a16="http://schemas.microsoft.com/office/drawing/2014/main" id="{D3069F03-0011-C705-F409-C665A8A42B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28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50" name="Line 401">
              <a:extLst>
                <a:ext uri="{FF2B5EF4-FFF2-40B4-BE49-F238E27FC236}">
                  <a16:creationId xmlns:a16="http://schemas.microsoft.com/office/drawing/2014/main" id="{DB99FCE2-684D-3DF5-F2B8-F952518A56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44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51" name="Line 402">
              <a:extLst>
                <a:ext uri="{FF2B5EF4-FFF2-40B4-BE49-F238E27FC236}">
                  <a16:creationId xmlns:a16="http://schemas.microsoft.com/office/drawing/2014/main" id="{E8DCA5C1-280D-5D42-B7FC-F7C85AA383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521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52" name="Line 403">
              <a:extLst>
                <a:ext uri="{FF2B5EF4-FFF2-40B4-BE49-F238E27FC236}">
                  <a16:creationId xmlns:a16="http://schemas.microsoft.com/office/drawing/2014/main" id="{495C4719-DB2A-303B-2C3E-49B89EC38F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521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53" name="Line 404">
              <a:extLst>
                <a:ext uri="{FF2B5EF4-FFF2-40B4-BE49-F238E27FC236}">
                  <a16:creationId xmlns:a16="http://schemas.microsoft.com/office/drawing/2014/main" id="{E2A18459-5FA6-1461-B553-70E1ED8791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679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54" name="Line 405">
              <a:extLst>
                <a:ext uri="{FF2B5EF4-FFF2-40B4-BE49-F238E27FC236}">
                  <a16:creationId xmlns:a16="http://schemas.microsoft.com/office/drawing/2014/main" id="{46D9D657-9474-4509-A4D5-875BB20CA7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757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55" name="Line 407">
              <a:extLst>
                <a:ext uri="{FF2B5EF4-FFF2-40B4-BE49-F238E27FC236}">
                  <a16:creationId xmlns:a16="http://schemas.microsoft.com/office/drawing/2014/main" id="{3EC5BA69-A58A-077A-3490-7CB5A0FA72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83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56" name="Line 408">
              <a:extLst>
                <a:ext uri="{FF2B5EF4-FFF2-40B4-BE49-F238E27FC236}">
                  <a16:creationId xmlns:a16="http://schemas.microsoft.com/office/drawing/2014/main" id="{31044F6D-2E21-C8AB-8794-43D345DE2B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91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57" name="Line 409">
              <a:extLst>
                <a:ext uri="{FF2B5EF4-FFF2-40B4-BE49-F238E27FC236}">
                  <a16:creationId xmlns:a16="http://schemas.microsoft.com/office/drawing/2014/main" id="{3AFE3218-190B-B959-544E-BAF355AB34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91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58" name="Line 410">
              <a:extLst>
                <a:ext uri="{FF2B5EF4-FFF2-40B4-BE49-F238E27FC236}">
                  <a16:creationId xmlns:a16="http://schemas.microsoft.com/office/drawing/2014/main" id="{DDAB1595-0E01-A73D-D03A-1F60FD0A3C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9943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59" name="Line 411">
              <a:extLst>
                <a:ext uri="{FF2B5EF4-FFF2-40B4-BE49-F238E27FC236}">
                  <a16:creationId xmlns:a16="http://schemas.microsoft.com/office/drawing/2014/main" id="{F09C8AD8-4E91-671D-B4CC-3B1B344CB6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9943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60" name="Line 412">
              <a:extLst>
                <a:ext uri="{FF2B5EF4-FFF2-40B4-BE49-F238E27FC236}">
                  <a16:creationId xmlns:a16="http://schemas.microsoft.com/office/drawing/2014/main" id="{979085F3-6642-E55D-E8E1-E9E93CEE27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731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61" name="Line 413">
              <a:extLst>
                <a:ext uri="{FF2B5EF4-FFF2-40B4-BE49-F238E27FC236}">
                  <a16:creationId xmlns:a16="http://schemas.microsoft.com/office/drawing/2014/main" id="{BC859123-DD22-46F2-B9C7-7DE37B0D8F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151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62" name="Line 414">
              <a:extLst>
                <a:ext uri="{FF2B5EF4-FFF2-40B4-BE49-F238E27FC236}">
                  <a16:creationId xmlns:a16="http://schemas.microsoft.com/office/drawing/2014/main" id="{5C09BE58-7C57-58BD-2000-D0353EE66A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23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63" name="Line 415">
              <a:extLst>
                <a:ext uri="{FF2B5EF4-FFF2-40B4-BE49-F238E27FC236}">
                  <a16:creationId xmlns:a16="http://schemas.microsoft.com/office/drawing/2014/main" id="{C6297AA1-B690-D43D-3E94-6D70656F93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23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64" name="Line 416">
              <a:extLst>
                <a:ext uri="{FF2B5EF4-FFF2-40B4-BE49-F238E27FC236}">
                  <a16:creationId xmlns:a16="http://schemas.microsoft.com/office/drawing/2014/main" id="{1A124539-3924-3D5B-FF23-DD700F6ED6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09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65" name="Line 417">
              <a:extLst>
                <a:ext uri="{FF2B5EF4-FFF2-40B4-BE49-F238E27FC236}">
                  <a16:creationId xmlns:a16="http://schemas.microsoft.com/office/drawing/2014/main" id="{1D3C0959-4D0C-3A80-4410-98B19E7982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8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66" name="Line 418">
              <a:extLst>
                <a:ext uri="{FF2B5EF4-FFF2-40B4-BE49-F238E27FC236}">
                  <a16:creationId xmlns:a16="http://schemas.microsoft.com/office/drawing/2014/main" id="{9C8F7AAA-9529-3B0A-4BBA-68B08F22FD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467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67" name="Line 419">
              <a:extLst>
                <a:ext uri="{FF2B5EF4-FFF2-40B4-BE49-F238E27FC236}">
                  <a16:creationId xmlns:a16="http://schemas.microsoft.com/office/drawing/2014/main" id="{A6780832-1C49-A2CA-FF30-5595BE19DE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546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68" name="Line 420">
              <a:extLst>
                <a:ext uri="{FF2B5EF4-FFF2-40B4-BE49-F238E27FC236}">
                  <a16:creationId xmlns:a16="http://schemas.microsoft.com/office/drawing/2014/main" id="{65F36C65-4846-9851-A14C-2B1B43F677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703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69" name="Line 421">
              <a:extLst>
                <a:ext uri="{FF2B5EF4-FFF2-40B4-BE49-F238E27FC236}">
                  <a16:creationId xmlns:a16="http://schemas.microsoft.com/office/drawing/2014/main" id="{F653AA6D-9D8F-6FFC-5DB5-F236DD5DFF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703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70" name="Line 422">
              <a:extLst>
                <a:ext uri="{FF2B5EF4-FFF2-40B4-BE49-F238E27FC236}">
                  <a16:creationId xmlns:a16="http://schemas.microsoft.com/office/drawing/2014/main" id="{58156AD2-1B40-CD3B-B94D-698B87BA60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861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71" name="Line 423">
              <a:extLst>
                <a:ext uri="{FF2B5EF4-FFF2-40B4-BE49-F238E27FC236}">
                  <a16:creationId xmlns:a16="http://schemas.microsoft.com/office/drawing/2014/main" id="{5857047F-251C-14A5-FCCC-2BD88AC44A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861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72" name="Line 424">
              <a:extLst>
                <a:ext uri="{FF2B5EF4-FFF2-40B4-BE49-F238E27FC236}">
                  <a16:creationId xmlns:a16="http://schemas.microsoft.com/office/drawing/2014/main" id="{D4573606-F36F-D001-5A5A-A8DC93DED3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01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73" name="Line 425">
              <a:extLst>
                <a:ext uri="{FF2B5EF4-FFF2-40B4-BE49-F238E27FC236}">
                  <a16:creationId xmlns:a16="http://schemas.microsoft.com/office/drawing/2014/main" id="{8CE6BF59-9621-B731-BF21-4DF31292BE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255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74" name="Line 426">
              <a:extLst>
                <a:ext uri="{FF2B5EF4-FFF2-40B4-BE49-F238E27FC236}">
                  <a16:creationId xmlns:a16="http://schemas.microsoft.com/office/drawing/2014/main" id="{BF8D8CE1-4A3B-320A-FEB9-225A6D0C60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255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75" name="Line 427">
              <a:extLst>
                <a:ext uri="{FF2B5EF4-FFF2-40B4-BE49-F238E27FC236}">
                  <a16:creationId xmlns:a16="http://schemas.microsoft.com/office/drawing/2014/main" id="{9AE945C2-A76F-740A-B8D1-FA4BA93A4E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3342" y="2691122"/>
              <a:ext cx="0" cy="1607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76" name="Line 428">
              <a:extLst>
                <a:ext uri="{FF2B5EF4-FFF2-40B4-BE49-F238E27FC236}">
                  <a16:creationId xmlns:a16="http://schemas.microsoft.com/office/drawing/2014/main" id="{DA32B3FE-4CBF-36B6-FD58-7975FD000B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4130" y="2661645"/>
              <a:ext cx="0" cy="4555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77" name="Line 429">
              <a:extLst>
                <a:ext uri="{FF2B5EF4-FFF2-40B4-BE49-F238E27FC236}">
                  <a16:creationId xmlns:a16="http://schemas.microsoft.com/office/drawing/2014/main" id="{457DE1D6-3BD0-30FB-89B6-9AF394445A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5707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78" name="Line 430">
              <a:extLst>
                <a:ext uri="{FF2B5EF4-FFF2-40B4-BE49-F238E27FC236}">
                  <a16:creationId xmlns:a16="http://schemas.microsoft.com/office/drawing/2014/main" id="{8BFEF218-E421-18BA-DF69-786F77D580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57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79" name="Line 431">
              <a:extLst>
                <a:ext uri="{FF2B5EF4-FFF2-40B4-BE49-F238E27FC236}">
                  <a16:creationId xmlns:a16="http://schemas.microsoft.com/office/drawing/2014/main" id="{7103F5DB-3DCA-AD47-C1AF-A6501A9CD5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7283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80" name="Line 432">
              <a:extLst>
                <a:ext uri="{FF2B5EF4-FFF2-40B4-BE49-F238E27FC236}">
                  <a16:creationId xmlns:a16="http://schemas.microsoft.com/office/drawing/2014/main" id="{6AABCC15-281E-7F2D-50A7-ED1DE014A1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80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81" name="Line 433">
              <a:extLst>
                <a:ext uri="{FF2B5EF4-FFF2-40B4-BE49-F238E27FC236}">
                  <a16:creationId xmlns:a16="http://schemas.microsoft.com/office/drawing/2014/main" id="{4D7B0E27-E18A-CD53-2B9A-2F7CD6F264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885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82" name="Line 434">
              <a:extLst>
                <a:ext uri="{FF2B5EF4-FFF2-40B4-BE49-F238E27FC236}">
                  <a16:creationId xmlns:a16="http://schemas.microsoft.com/office/drawing/2014/main" id="{7B83C82F-7248-A382-A36D-05670C2D4D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6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83" name="Line 435">
              <a:extLst>
                <a:ext uri="{FF2B5EF4-FFF2-40B4-BE49-F238E27FC236}">
                  <a16:creationId xmlns:a16="http://schemas.microsoft.com/office/drawing/2014/main" id="{8EB8A15A-C46D-FEBF-C2AF-CD459B7937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6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84" name="Line 436">
              <a:extLst>
                <a:ext uri="{FF2B5EF4-FFF2-40B4-BE49-F238E27FC236}">
                  <a16:creationId xmlns:a16="http://schemas.microsoft.com/office/drawing/2014/main" id="{6DE91DBC-AC12-EFE0-C547-D98AD52A9B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043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85" name="Line 437">
              <a:extLst>
                <a:ext uri="{FF2B5EF4-FFF2-40B4-BE49-F238E27FC236}">
                  <a16:creationId xmlns:a16="http://schemas.microsoft.com/office/drawing/2014/main" id="{2071893B-C52E-1E16-2966-306B0F78BC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122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86" name="Line 438">
              <a:extLst>
                <a:ext uri="{FF2B5EF4-FFF2-40B4-BE49-F238E27FC236}">
                  <a16:creationId xmlns:a16="http://schemas.microsoft.com/office/drawing/2014/main" id="{5B54DAEA-4AA7-EB14-7D3A-1958BA0DFA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20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87" name="Line 439">
              <a:extLst>
                <a:ext uri="{FF2B5EF4-FFF2-40B4-BE49-F238E27FC236}">
                  <a16:creationId xmlns:a16="http://schemas.microsoft.com/office/drawing/2014/main" id="{08334857-0BC9-776D-1011-C5DAAFF272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28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88" name="Line 440">
              <a:extLst>
                <a:ext uri="{FF2B5EF4-FFF2-40B4-BE49-F238E27FC236}">
                  <a16:creationId xmlns:a16="http://schemas.microsoft.com/office/drawing/2014/main" id="{858EAD53-D921-7D7A-19F9-58B80E9110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28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89" name="Line 441">
              <a:extLst>
                <a:ext uri="{FF2B5EF4-FFF2-40B4-BE49-F238E27FC236}">
                  <a16:creationId xmlns:a16="http://schemas.microsoft.com/office/drawing/2014/main" id="{BC355B29-D21E-62F5-F387-375FBF2228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35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90" name="Line 442">
              <a:extLst>
                <a:ext uri="{FF2B5EF4-FFF2-40B4-BE49-F238E27FC236}">
                  <a16:creationId xmlns:a16="http://schemas.microsoft.com/office/drawing/2014/main" id="{2BB33DA9-D4B3-1C8D-D008-3D9D7AE0AE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35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91" name="Line 443">
              <a:extLst>
                <a:ext uri="{FF2B5EF4-FFF2-40B4-BE49-F238E27FC236}">
                  <a16:creationId xmlns:a16="http://schemas.microsoft.com/office/drawing/2014/main" id="{139AF7D2-2B9B-D5E3-1A84-22AB019647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437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92" name="Line 444">
              <a:extLst>
                <a:ext uri="{FF2B5EF4-FFF2-40B4-BE49-F238E27FC236}">
                  <a16:creationId xmlns:a16="http://schemas.microsoft.com/office/drawing/2014/main" id="{F8891BD7-3C7D-99F5-1A46-EB0F622CEC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51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93" name="Line 445">
              <a:extLst>
                <a:ext uri="{FF2B5EF4-FFF2-40B4-BE49-F238E27FC236}">
                  <a16:creationId xmlns:a16="http://schemas.microsoft.com/office/drawing/2014/main" id="{795B50AB-61AC-BFF8-E924-04DD3533D7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51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94" name="Line 446">
              <a:extLst>
                <a:ext uri="{FF2B5EF4-FFF2-40B4-BE49-F238E27FC236}">
                  <a16:creationId xmlns:a16="http://schemas.microsoft.com/office/drawing/2014/main" id="{6B354983-CD60-B974-CD57-30CE25E6C9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59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95" name="Line 447">
              <a:extLst>
                <a:ext uri="{FF2B5EF4-FFF2-40B4-BE49-F238E27FC236}">
                  <a16:creationId xmlns:a16="http://schemas.microsoft.com/office/drawing/2014/main" id="{037367E9-7636-3998-84A2-08AE8FAFF1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674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96" name="Line 448">
              <a:extLst>
                <a:ext uri="{FF2B5EF4-FFF2-40B4-BE49-F238E27FC236}">
                  <a16:creationId xmlns:a16="http://schemas.microsoft.com/office/drawing/2014/main" id="{62163C49-EC2E-424E-9A17-E765F7D0A0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530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97" name="Line 449">
              <a:extLst>
                <a:ext uri="{FF2B5EF4-FFF2-40B4-BE49-F238E27FC236}">
                  <a16:creationId xmlns:a16="http://schemas.microsoft.com/office/drawing/2014/main" id="{54BB9D95-F018-3EC1-70BE-E8DFC01E0F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530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98" name="Line 450">
              <a:extLst>
                <a:ext uri="{FF2B5EF4-FFF2-40B4-BE49-F238E27FC236}">
                  <a16:creationId xmlns:a16="http://schemas.microsoft.com/office/drawing/2014/main" id="{7117ED63-5AA4-A87E-87DF-DBB8EC230C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8318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099" name="Line 451">
              <a:extLst>
                <a:ext uri="{FF2B5EF4-FFF2-40B4-BE49-F238E27FC236}">
                  <a16:creationId xmlns:a16="http://schemas.microsoft.com/office/drawing/2014/main" id="{EF382EE4-87DF-BB50-274F-51C83CE811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1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00" name="Line 452">
              <a:extLst>
                <a:ext uri="{FF2B5EF4-FFF2-40B4-BE49-F238E27FC236}">
                  <a16:creationId xmlns:a16="http://schemas.microsoft.com/office/drawing/2014/main" id="{C2329130-9146-B29E-45B7-3B93F99D7A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1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01" name="Line 453">
              <a:extLst>
                <a:ext uri="{FF2B5EF4-FFF2-40B4-BE49-F238E27FC236}">
                  <a16:creationId xmlns:a16="http://schemas.microsoft.com/office/drawing/2014/main" id="{769E8169-B98F-AAB9-94C9-879F6D2F08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8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02" name="Line 454">
              <a:extLst>
                <a:ext uri="{FF2B5EF4-FFF2-40B4-BE49-F238E27FC236}">
                  <a16:creationId xmlns:a16="http://schemas.microsoft.com/office/drawing/2014/main" id="{0D9AD6CD-2C04-2C7F-3B94-47A258C21A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068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03" name="Line 455">
              <a:extLst>
                <a:ext uri="{FF2B5EF4-FFF2-40B4-BE49-F238E27FC236}">
                  <a16:creationId xmlns:a16="http://schemas.microsoft.com/office/drawing/2014/main" id="{2E5F1ED6-AB65-AAAD-70AD-6903ECF363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14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04" name="Line 456">
              <a:extLst>
                <a:ext uri="{FF2B5EF4-FFF2-40B4-BE49-F238E27FC236}">
                  <a16:creationId xmlns:a16="http://schemas.microsoft.com/office/drawing/2014/main" id="{95FA3745-08A9-AA2B-0A9F-A691881526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14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05" name="Line 457">
              <a:extLst>
                <a:ext uri="{FF2B5EF4-FFF2-40B4-BE49-F238E27FC236}">
                  <a16:creationId xmlns:a16="http://schemas.microsoft.com/office/drawing/2014/main" id="{27B73E7F-AA6F-33D0-4823-9F48AA7F85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225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06" name="Line 458">
              <a:extLst>
                <a:ext uri="{FF2B5EF4-FFF2-40B4-BE49-F238E27FC236}">
                  <a16:creationId xmlns:a16="http://schemas.microsoft.com/office/drawing/2014/main" id="{A26EFA61-546C-2913-D898-278302111B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225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07" name="Line 459">
              <a:extLst>
                <a:ext uri="{FF2B5EF4-FFF2-40B4-BE49-F238E27FC236}">
                  <a16:creationId xmlns:a16="http://schemas.microsoft.com/office/drawing/2014/main" id="{8B601D7B-EC1A-0D63-F461-D70765308F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38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08" name="Line 460">
              <a:extLst>
                <a:ext uri="{FF2B5EF4-FFF2-40B4-BE49-F238E27FC236}">
                  <a16:creationId xmlns:a16="http://schemas.microsoft.com/office/drawing/2014/main" id="{69BFE787-AE64-8299-7A47-4437CEF4F2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38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09" name="Line 461">
              <a:extLst>
                <a:ext uri="{FF2B5EF4-FFF2-40B4-BE49-F238E27FC236}">
                  <a16:creationId xmlns:a16="http://schemas.microsoft.com/office/drawing/2014/main" id="{635545F0-6484-1ECC-8FB0-FF89794FDA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462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10" name="Line 462">
              <a:extLst>
                <a:ext uri="{FF2B5EF4-FFF2-40B4-BE49-F238E27FC236}">
                  <a16:creationId xmlns:a16="http://schemas.microsoft.com/office/drawing/2014/main" id="{11571EFA-CF6A-8A37-B0A2-392C262642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62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11" name="Line 463">
              <a:extLst>
                <a:ext uri="{FF2B5EF4-FFF2-40B4-BE49-F238E27FC236}">
                  <a16:creationId xmlns:a16="http://schemas.microsoft.com/office/drawing/2014/main" id="{F54ED226-D1E4-11FA-31B3-76C6A33D36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62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12" name="Line 464">
              <a:extLst>
                <a:ext uri="{FF2B5EF4-FFF2-40B4-BE49-F238E27FC236}">
                  <a16:creationId xmlns:a16="http://schemas.microsoft.com/office/drawing/2014/main" id="{660BD4AD-9943-4AB7-523B-EAA327C608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62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13" name="Line 465">
              <a:extLst>
                <a:ext uri="{FF2B5EF4-FFF2-40B4-BE49-F238E27FC236}">
                  <a16:creationId xmlns:a16="http://schemas.microsoft.com/office/drawing/2014/main" id="{69C893FD-86E1-3BE6-2480-AFE55EA827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777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14" name="Line 466">
              <a:extLst>
                <a:ext uri="{FF2B5EF4-FFF2-40B4-BE49-F238E27FC236}">
                  <a16:creationId xmlns:a16="http://schemas.microsoft.com/office/drawing/2014/main" id="{71049CB1-3610-F274-74F2-7776FC20B4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014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15" name="Line 467">
              <a:extLst>
                <a:ext uri="{FF2B5EF4-FFF2-40B4-BE49-F238E27FC236}">
                  <a16:creationId xmlns:a16="http://schemas.microsoft.com/office/drawing/2014/main" id="{E8AA28A7-AF36-AB63-F39B-C433558E79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0929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16" name="Line 468">
              <a:extLst>
                <a:ext uri="{FF2B5EF4-FFF2-40B4-BE49-F238E27FC236}">
                  <a16:creationId xmlns:a16="http://schemas.microsoft.com/office/drawing/2014/main" id="{012A83BB-3C61-3961-F803-71BE7BB3BD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0929" y="2697821"/>
              <a:ext cx="0" cy="93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17" name="Line 469">
              <a:extLst>
                <a:ext uri="{FF2B5EF4-FFF2-40B4-BE49-F238E27FC236}">
                  <a16:creationId xmlns:a16="http://schemas.microsoft.com/office/drawing/2014/main" id="{D701BFA0-3A3E-E388-6AAC-05565ECA83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1717" y="2547757"/>
              <a:ext cx="0" cy="15944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18" name="Line 470">
              <a:extLst>
                <a:ext uri="{FF2B5EF4-FFF2-40B4-BE49-F238E27FC236}">
                  <a16:creationId xmlns:a16="http://schemas.microsoft.com/office/drawing/2014/main" id="{B293BF8A-4D8C-E470-E217-77886BD280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3294" y="2700501"/>
              <a:ext cx="0" cy="670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19" name="Line 471">
              <a:extLst>
                <a:ext uri="{FF2B5EF4-FFF2-40B4-BE49-F238E27FC236}">
                  <a16:creationId xmlns:a16="http://schemas.microsoft.com/office/drawing/2014/main" id="{DDD734EA-3CC4-D6D2-4D13-380669F0E8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3294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20" name="Line 472">
              <a:extLst>
                <a:ext uri="{FF2B5EF4-FFF2-40B4-BE49-F238E27FC236}">
                  <a16:creationId xmlns:a16="http://schemas.microsoft.com/office/drawing/2014/main" id="{A8C054AE-1ECA-3C6F-F6F2-F5D3EB390E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4082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21" name="Line 473">
              <a:extLst>
                <a:ext uri="{FF2B5EF4-FFF2-40B4-BE49-F238E27FC236}">
                  <a16:creationId xmlns:a16="http://schemas.microsoft.com/office/drawing/2014/main" id="{2318D4BB-45CB-5C4A-D9E2-D39E7595E8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4870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22" name="Line 474">
              <a:extLst>
                <a:ext uri="{FF2B5EF4-FFF2-40B4-BE49-F238E27FC236}">
                  <a16:creationId xmlns:a16="http://schemas.microsoft.com/office/drawing/2014/main" id="{33F88D4A-D6F0-CD6A-0631-9F210E745F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48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23" name="Line 475">
              <a:extLst>
                <a:ext uri="{FF2B5EF4-FFF2-40B4-BE49-F238E27FC236}">
                  <a16:creationId xmlns:a16="http://schemas.microsoft.com/office/drawing/2014/main" id="{C1ECB7F6-CAE4-58AD-93E0-C46386162D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565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24" name="Line 476">
              <a:extLst>
                <a:ext uri="{FF2B5EF4-FFF2-40B4-BE49-F238E27FC236}">
                  <a16:creationId xmlns:a16="http://schemas.microsoft.com/office/drawing/2014/main" id="{1D093878-148A-5EAB-48A2-161FB617A4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64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25" name="Line 477">
              <a:extLst>
                <a:ext uri="{FF2B5EF4-FFF2-40B4-BE49-F238E27FC236}">
                  <a16:creationId xmlns:a16="http://schemas.microsoft.com/office/drawing/2014/main" id="{9664BB41-86DC-2063-1B83-FC4B42CA4C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72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26" name="Line 478">
              <a:extLst>
                <a:ext uri="{FF2B5EF4-FFF2-40B4-BE49-F238E27FC236}">
                  <a16:creationId xmlns:a16="http://schemas.microsoft.com/office/drawing/2014/main" id="{ED95E82F-99E7-1242-D55F-0DBF7366E2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802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27" name="Line 479">
              <a:extLst>
                <a:ext uri="{FF2B5EF4-FFF2-40B4-BE49-F238E27FC236}">
                  <a16:creationId xmlns:a16="http://schemas.microsoft.com/office/drawing/2014/main" id="{D7AFEE42-92FF-2696-BC48-B498A99050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802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28" name="Line 480">
              <a:extLst>
                <a:ext uri="{FF2B5EF4-FFF2-40B4-BE49-F238E27FC236}">
                  <a16:creationId xmlns:a16="http://schemas.microsoft.com/office/drawing/2014/main" id="{E141F05D-7FD1-9D33-55D8-F9153F82CC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802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29" name="Line 481">
              <a:extLst>
                <a:ext uri="{FF2B5EF4-FFF2-40B4-BE49-F238E27FC236}">
                  <a16:creationId xmlns:a16="http://schemas.microsoft.com/office/drawing/2014/main" id="{C8BE174B-113A-301D-F11D-A571E59740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881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30" name="Line 482">
              <a:extLst>
                <a:ext uri="{FF2B5EF4-FFF2-40B4-BE49-F238E27FC236}">
                  <a16:creationId xmlns:a16="http://schemas.microsoft.com/office/drawing/2014/main" id="{8F38DA91-5781-494A-BB23-605D840AE6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95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31" name="Line 483">
              <a:extLst>
                <a:ext uri="{FF2B5EF4-FFF2-40B4-BE49-F238E27FC236}">
                  <a16:creationId xmlns:a16="http://schemas.microsoft.com/office/drawing/2014/main" id="{7685B902-1BEF-9520-B5E1-D80C36A81D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038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32" name="Line 484">
              <a:extLst>
                <a:ext uri="{FF2B5EF4-FFF2-40B4-BE49-F238E27FC236}">
                  <a16:creationId xmlns:a16="http://schemas.microsoft.com/office/drawing/2014/main" id="{3965B9BB-84FD-8BA5-C9F5-C16775F125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117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33" name="Line 485">
              <a:extLst>
                <a:ext uri="{FF2B5EF4-FFF2-40B4-BE49-F238E27FC236}">
                  <a16:creationId xmlns:a16="http://schemas.microsoft.com/office/drawing/2014/main" id="{660842FE-3E91-D9DF-ACD8-7502E22DFC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1964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34" name="Line 486">
              <a:extLst>
                <a:ext uri="{FF2B5EF4-FFF2-40B4-BE49-F238E27FC236}">
                  <a16:creationId xmlns:a16="http://schemas.microsoft.com/office/drawing/2014/main" id="{E55934F8-F300-3149-3307-7112DA473C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27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35" name="Line 487">
              <a:extLst>
                <a:ext uri="{FF2B5EF4-FFF2-40B4-BE49-F238E27FC236}">
                  <a16:creationId xmlns:a16="http://schemas.microsoft.com/office/drawing/2014/main" id="{0ECB536B-E422-ACCA-1D60-3ABE99507C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354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36" name="Line 488">
              <a:extLst>
                <a:ext uri="{FF2B5EF4-FFF2-40B4-BE49-F238E27FC236}">
                  <a16:creationId xmlns:a16="http://schemas.microsoft.com/office/drawing/2014/main" id="{C18CB9B0-2F38-06E0-D1BC-B83BFDBB30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432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37" name="Line 489">
              <a:extLst>
                <a:ext uri="{FF2B5EF4-FFF2-40B4-BE49-F238E27FC236}">
                  <a16:creationId xmlns:a16="http://schemas.microsoft.com/office/drawing/2014/main" id="{2C7B40BB-755C-E947-6090-F14DE5382C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432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38" name="Line 490">
              <a:extLst>
                <a:ext uri="{FF2B5EF4-FFF2-40B4-BE49-F238E27FC236}">
                  <a16:creationId xmlns:a16="http://schemas.microsoft.com/office/drawing/2014/main" id="{2E041D85-C8F1-41D8-F0B8-F6F4CC0703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5117" y="2693802"/>
              <a:ext cx="0" cy="1339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39" name="Line 491">
              <a:extLst>
                <a:ext uri="{FF2B5EF4-FFF2-40B4-BE49-F238E27FC236}">
                  <a16:creationId xmlns:a16="http://schemas.microsoft.com/office/drawing/2014/main" id="{5F520E55-E9C8-01DF-492F-071AEF62D5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66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40" name="Line 492">
              <a:extLst>
                <a:ext uri="{FF2B5EF4-FFF2-40B4-BE49-F238E27FC236}">
                  <a16:creationId xmlns:a16="http://schemas.microsoft.com/office/drawing/2014/main" id="{AC74BF22-4DC8-19F8-5135-17C0853999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74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41" name="Line 493">
              <a:extLst>
                <a:ext uri="{FF2B5EF4-FFF2-40B4-BE49-F238E27FC236}">
                  <a16:creationId xmlns:a16="http://schemas.microsoft.com/office/drawing/2014/main" id="{D39FA70D-8F5F-DB63-3608-640D4D7ABE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74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42" name="Line 494">
              <a:extLst>
                <a:ext uri="{FF2B5EF4-FFF2-40B4-BE49-F238E27FC236}">
                  <a16:creationId xmlns:a16="http://schemas.microsoft.com/office/drawing/2014/main" id="{FBF44C84-A539-374A-4142-ECC8F0E60A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26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43" name="Line 495">
              <a:extLst>
                <a:ext uri="{FF2B5EF4-FFF2-40B4-BE49-F238E27FC236}">
                  <a16:creationId xmlns:a16="http://schemas.microsoft.com/office/drawing/2014/main" id="{CC743E5C-0956-42B0-CE04-A132FF3991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26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44" name="Line 496">
              <a:extLst>
                <a:ext uri="{FF2B5EF4-FFF2-40B4-BE49-F238E27FC236}">
                  <a16:creationId xmlns:a16="http://schemas.microsoft.com/office/drawing/2014/main" id="{0F91E59E-3E5E-3BB4-CAB4-8FFDA7ACD8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905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45" name="Line 497">
              <a:extLst>
                <a:ext uri="{FF2B5EF4-FFF2-40B4-BE49-F238E27FC236}">
                  <a16:creationId xmlns:a16="http://schemas.microsoft.com/office/drawing/2014/main" id="{586823CA-AA23-7A7B-B023-3F560D9BB8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9846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46" name="Line 498">
              <a:extLst>
                <a:ext uri="{FF2B5EF4-FFF2-40B4-BE49-F238E27FC236}">
                  <a16:creationId xmlns:a16="http://schemas.microsoft.com/office/drawing/2014/main" id="{FC34D1ED-47B8-2B43-E9D4-BE4D454F28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984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47" name="Line 499">
              <a:extLst>
                <a:ext uri="{FF2B5EF4-FFF2-40B4-BE49-F238E27FC236}">
                  <a16:creationId xmlns:a16="http://schemas.microsoft.com/office/drawing/2014/main" id="{4409A0DF-8095-C59F-8329-B6DA5E1EFF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06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48" name="Line 500">
              <a:extLst>
                <a:ext uri="{FF2B5EF4-FFF2-40B4-BE49-F238E27FC236}">
                  <a16:creationId xmlns:a16="http://schemas.microsoft.com/office/drawing/2014/main" id="{30C3A864-8FCB-4AB8-E149-6445C7C9D8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142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49" name="Line 501">
              <a:extLst>
                <a:ext uri="{FF2B5EF4-FFF2-40B4-BE49-F238E27FC236}">
                  <a16:creationId xmlns:a16="http://schemas.microsoft.com/office/drawing/2014/main" id="{CF4EB9B1-50CC-1EAE-FEA7-E8550AC4C4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1422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50" name="Line 502">
              <a:extLst>
                <a:ext uri="{FF2B5EF4-FFF2-40B4-BE49-F238E27FC236}">
                  <a16:creationId xmlns:a16="http://schemas.microsoft.com/office/drawing/2014/main" id="{A7EEF396-38DE-C4E9-CED8-55F0332B48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221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51" name="Line 503">
              <a:extLst>
                <a:ext uri="{FF2B5EF4-FFF2-40B4-BE49-F238E27FC236}">
                  <a16:creationId xmlns:a16="http://schemas.microsoft.com/office/drawing/2014/main" id="{75E5607F-CDD8-8581-A4A2-4A8C313DC7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29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52" name="Line 504">
              <a:extLst>
                <a:ext uri="{FF2B5EF4-FFF2-40B4-BE49-F238E27FC236}">
                  <a16:creationId xmlns:a16="http://schemas.microsoft.com/office/drawing/2014/main" id="{4E194629-357C-9EEA-45E8-3BD203FDDD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378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53" name="Line 505">
              <a:extLst>
                <a:ext uri="{FF2B5EF4-FFF2-40B4-BE49-F238E27FC236}">
                  <a16:creationId xmlns:a16="http://schemas.microsoft.com/office/drawing/2014/main" id="{00E616D4-CFB9-EE36-178C-B825954E8E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45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54" name="Line 506">
              <a:extLst>
                <a:ext uri="{FF2B5EF4-FFF2-40B4-BE49-F238E27FC236}">
                  <a16:creationId xmlns:a16="http://schemas.microsoft.com/office/drawing/2014/main" id="{2A0182A6-FA41-B3BE-E377-13458B7719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45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55" name="Line 507">
              <a:extLst>
                <a:ext uri="{FF2B5EF4-FFF2-40B4-BE49-F238E27FC236}">
                  <a16:creationId xmlns:a16="http://schemas.microsoft.com/office/drawing/2014/main" id="{3C96C9F6-08F8-A250-844E-3E488A0024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53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56" name="Line 508">
              <a:extLst>
                <a:ext uri="{FF2B5EF4-FFF2-40B4-BE49-F238E27FC236}">
                  <a16:creationId xmlns:a16="http://schemas.microsoft.com/office/drawing/2014/main" id="{7A75A38F-DD04-6641-B1D8-7EFA31D9A6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53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57" name="Line 509">
              <a:extLst>
                <a:ext uri="{FF2B5EF4-FFF2-40B4-BE49-F238E27FC236}">
                  <a16:creationId xmlns:a16="http://schemas.microsoft.com/office/drawing/2014/main" id="{C045F2D2-CA82-376B-3A81-AC9B9CFBF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615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58" name="Line 510">
              <a:extLst>
                <a:ext uri="{FF2B5EF4-FFF2-40B4-BE49-F238E27FC236}">
                  <a16:creationId xmlns:a16="http://schemas.microsoft.com/office/drawing/2014/main" id="{882A249E-9680-11FD-C172-B95C0902CE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694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59" name="Line 511">
              <a:extLst>
                <a:ext uri="{FF2B5EF4-FFF2-40B4-BE49-F238E27FC236}">
                  <a16:creationId xmlns:a16="http://schemas.microsoft.com/office/drawing/2014/main" id="{F55FAB37-194A-49AA-6AB6-CDC187B64C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772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60" name="Line 512">
              <a:extLst>
                <a:ext uri="{FF2B5EF4-FFF2-40B4-BE49-F238E27FC236}">
                  <a16:creationId xmlns:a16="http://schemas.microsoft.com/office/drawing/2014/main" id="{71C80099-056C-AEEC-B812-B70511714B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7728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61" name="Line 513">
              <a:extLst>
                <a:ext uri="{FF2B5EF4-FFF2-40B4-BE49-F238E27FC236}">
                  <a16:creationId xmlns:a16="http://schemas.microsoft.com/office/drawing/2014/main" id="{141E4269-3CFE-743E-B55E-4A05826CB9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93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62" name="Line 514">
              <a:extLst>
                <a:ext uri="{FF2B5EF4-FFF2-40B4-BE49-F238E27FC236}">
                  <a16:creationId xmlns:a16="http://schemas.microsoft.com/office/drawing/2014/main" id="{AD905F81-F4C2-3BD2-9C41-820B7AC451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93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63" name="Line 515">
              <a:extLst>
                <a:ext uri="{FF2B5EF4-FFF2-40B4-BE49-F238E27FC236}">
                  <a16:creationId xmlns:a16="http://schemas.microsoft.com/office/drawing/2014/main" id="{3EF6BA1E-9657-8CDC-2651-E908C7FE5C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00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64" name="Line 516">
              <a:extLst>
                <a:ext uri="{FF2B5EF4-FFF2-40B4-BE49-F238E27FC236}">
                  <a16:creationId xmlns:a16="http://schemas.microsoft.com/office/drawing/2014/main" id="{20E52151-2C65-E4D4-3D92-E37027697A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08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65" name="Line 517">
              <a:extLst>
                <a:ext uri="{FF2B5EF4-FFF2-40B4-BE49-F238E27FC236}">
                  <a16:creationId xmlns:a16="http://schemas.microsoft.com/office/drawing/2014/main" id="{2CD41458-996F-C806-EC39-29BF02E342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08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66" name="Line 518">
              <a:extLst>
                <a:ext uri="{FF2B5EF4-FFF2-40B4-BE49-F238E27FC236}">
                  <a16:creationId xmlns:a16="http://schemas.microsoft.com/office/drawing/2014/main" id="{E38FD571-168D-8F34-42DC-7EECADA328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166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67" name="Line 519">
              <a:extLst>
                <a:ext uri="{FF2B5EF4-FFF2-40B4-BE49-F238E27FC236}">
                  <a16:creationId xmlns:a16="http://schemas.microsoft.com/office/drawing/2014/main" id="{03D82EAD-7549-EFE2-5673-FB17E8FF4B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24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68" name="Line 520">
              <a:extLst>
                <a:ext uri="{FF2B5EF4-FFF2-40B4-BE49-F238E27FC236}">
                  <a16:creationId xmlns:a16="http://schemas.microsoft.com/office/drawing/2014/main" id="{D1338C4C-6D43-84D1-C13A-056B5D4A95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32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69" name="Line 521">
              <a:extLst>
                <a:ext uri="{FF2B5EF4-FFF2-40B4-BE49-F238E27FC236}">
                  <a16:creationId xmlns:a16="http://schemas.microsoft.com/office/drawing/2014/main" id="{61022FE2-AFB4-627B-2539-EEA72D2309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403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70" name="Line 522">
              <a:extLst>
                <a:ext uri="{FF2B5EF4-FFF2-40B4-BE49-F238E27FC236}">
                  <a16:creationId xmlns:a16="http://schemas.microsoft.com/office/drawing/2014/main" id="{61BE725D-81FF-2D74-8CD5-8E0A7624A8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482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71" name="Line 523">
              <a:extLst>
                <a:ext uri="{FF2B5EF4-FFF2-40B4-BE49-F238E27FC236}">
                  <a16:creationId xmlns:a16="http://schemas.microsoft.com/office/drawing/2014/main" id="{B55E0EAA-9415-4FFF-2874-79C12672A9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482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72" name="Line 524">
              <a:extLst>
                <a:ext uri="{FF2B5EF4-FFF2-40B4-BE49-F238E27FC236}">
                  <a16:creationId xmlns:a16="http://schemas.microsoft.com/office/drawing/2014/main" id="{10905531-306D-CC4D-D1CD-A806B4A0F9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561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73" name="Line 525">
              <a:extLst>
                <a:ext uri="{FF2B5EF4-FFF2-40B4-BE49-F238E27FC236}">
                  <a16:creationId xmlns:a16="http://schemas.microsoft.com/office/drawing/2014/main" id="{118D7114-4618-5AB7-CD9B-4DCEC96A27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63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74" name="Line 526">
              <a:extLst>
                <a:ext uri="{FF2B5EF4-FFF2-40B4-BE49-F238E27FC236}">
                  <a16:creationId xmlns:a16="http://schemas.microsoft.com/office/drawing/2014/main" id="{FE3FD2BE-449E-9065-CE9B-644A07CEDB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718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75" name="Line 527">
              <a:extLst>
                <a:ext uri="{FF2B5EF4-FFF2-40B4-BE49-F238E27FC236}">
                  <a16:creationId xmlns:a16="http://schemas.microsoft.com/office/drawing/2014/main" id="{871C7E54-885F-0089-343D-DF35272934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718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76" name="Line 528">
              <a:extLst>
                <a:ext uri="{FF2B5EF4-FFF2-40B4-BE49-F238E27FC236}">
                  <a16:creationId xmlns:a16="http://schemas.microsoft.com/office/drawing/2014/main" id="{15A1D7ED-7552-56DE-5FFD-A9A79A6E94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87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77" name="Line 529">
              <a:extLst>
                <a:ext uri="{FF2B5EF4-FFF2-40B4-BE49-F238E27FC236}">
                  <a16:creationId xmlns:a16="http://schemas.microsoft.com/office/drawing/2014/main" id="{46109BE9-1B68-C7D6-E9E6-4196E12DB0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955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78" name="Line 530">
              <a:extLst>
                <a:ext uri="{FF2B5EF4-FFF2-40B4-BE49-F238E27FC236}">
                  <a16:creationId xmlns:a16="http://schemas.microsoft.com/office/drawing/2014/main" id="{2AE7C2A9-4363-108B-530D-DF2E827129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955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79" name="Line 531">
              <a:extLst>
                <a:ext uri="{FF2B5EF4-FFF2-40B4-BE49-F238E27FC236}">
                  <a16:creationId xmlns:a16="http://schemas.microsoft.com/office/drawing/2014/main" id="{CFADC431-C08B-1CC9-B6A4-1ECB6F3048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1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80" name="Line 532">
              <a:extLst>
                <a:ext uri="{FF2B5EF4-FFF2-40B4-BE49-F238E27FC236}">
                  <a16:creationId xmlns:a16="http://schemas.microsoft.com/office/drawing/2014/main" id="{5A16AD02-DE17-DE4B-260B-FD6CEC4DCC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191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81" name="Line 533">
              <a:extLst>
                <a:ext uri="{FF2B5EF4-FFF2-40B4-BE49-F238E27FC236}">
                  <a16:creationId xmlns:a16="http://schemas.microsoft.com/office/drawing/2014/main" id="{661C7099-43E9-E141-D7B7-5B9B875E27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349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82" name="Line 534">
              <a:extLst>
                <a:ext uri="{FF2B5EF4-FFF2-40B4-BE49-F238E27FC236}">
                  <a16:creationId xmlns:a16="http://schemas.microsoft.com/office/drawing/2014/main" id="{06E01C75-1C8F-61CF-2B0A-0308892E26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2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83" name="Line 535">
              <a:extLst>
                <a:ext uri="{FF2B5EF4-FFF2-40B4-BE49-F238E27FC236}">
                  <a16:creationId xmlns:a16="http://schemas.microsoft.com/office/drawing/2014/main" id="{2488D730-ADDB-04E4-07A6-A467875633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2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84" name="Line 536">
              <a:extLst>
                <a:ext uri="{FF2B5EF4-FFF2-40B4-BE49-F238E27FC236}">
                  <a16:creationId xmlns:a16="http://schemas.microsoft.com/office/drawing/2014/main" id="{B6A3AE90-5574-FD21-C7B7-C1A0A81FE8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506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85" name="Line 537">
              <a:extLst>
                <a:ext uri="{FF2B5EF4-FFF2-40B4-BE49-F238E27FC236}">
                  <a16:creationId xmlns:a16="http://schemas.microsoft.com/office/drawing/2014/main" id="{47D8CDD8-5068-1068-8FF3-54EF56D195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58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86" name="Line 538">
              <a:extLst>
                <a:ext uri="{FF2B5EF4-FFF2-40B4-BE49-F238E27FC236}">
                  <a16:creationId xmlns:a16="http://schemas.microsoft.com/office/drawing/2014/main" id="{CC1D3132-01DA-4E28-FB13-D91060F223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66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87" name="Line 539">
              <a:extLst>
                <a:ext uri="{FF2B5EF4-FFF2-40B4-BE49-F238E27FC236}">
                  <a16:creationId xmlns:a16="http://schemas.microsoft.com/office/drawing/2014/main" id="{886D874C-D08D-A4AD-E6DF-867C1F07F4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82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88" name="Line 540">
              <a:extLst>
                <a:ext uri="{FF2B5EF4-FFF2-40B4-BE49-F238E27FC236}">
                  <a16:creationId xmlns:a16="http://schemas.microsoft.com/office/drawing/2014/main" id="{63273B99-B6E6-A670-95D3-F78803786B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82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89" name="Line 541">
              <a:extLst>
                <a:ext uri="{FF2B5EF4-FFF2-40B4-BE49-F238E27FC236}">
                  <a16:creationId xmlns:a16="http://schemas.microsoft.com/office/drawing/2014/main" id="{6C31085A-A71C-51BB-BFD7-CB5FEBA0DA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90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90" name="Line 542">
              <a:extLst>
                <a:ext uri="{FF2B5EF4-FFF2-40B4-BE49-F238E27FC236}">
                  <a16:creationId xmlns:a16="http://schemas.microsoft.com/office/drawing/2014/main" id="{2483A72B-5ED3-4D9A-4177-E90E98C0F1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97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91" name="Line 543">
              <a:extLst>
                <a:ext uri="{FF2B5EF4-FFF2-40B4-BE49-F238E27FC236}">
                  <a16:creationId xmlns:a16="http://schemas.microsoft.com/office/drawing/2014/main" id="{E81F532B-8F98-8E5A-917B-5019817A13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058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92" name="Line 544">
              <a:extLst>
                <a:ext uri="{FF2B5EF4-FFF2-40B4-BE49-F238E27FC236}">
                  <a16:creationId xmlns:a16="http://schemas.microsoft.com/office/drawing/2014/main" id="{BD3E6D71-6B2D-3139-986C-7C50351A5B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93" name="Line 545">
              <a:extLst>
                <a:ext uri="{FF2B5EF4-FFF2-40B4-BE49-F238E27FC236}">
                  <a16:creationId xmlns:a16="http://schemas.microsoft.com/office/drawing/2014/main" id="{C3CC791F-A1AF-C770-BB66-B81D9F4AA4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94" name="Line 546">
              <a:extLst>
                <a:ext uri="{FF2B5EF4-FFF2-40B4-BE49-F238E27FC236}">
                  <a16:creationId xmlns:a16="http://schemas.microsoft.com/office/drawing/2014/main" id="{FAB7ADB9-650B-E758-F062-EA049A22C9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216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95" name="Line 547">
              <a:extLst>
                <a:ext uri="{FF2B5EF4-FFF2-40B4-BE49-F238E27FC236}">
                  <a16:creationId xmlns:a16="http://schemas.microsoft.com/office/drawing/2014/main" id="{38BD88B7-8EF5-F919-ED0C-B16361F3CD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29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96" name="Line 548">
              <a:extLst>
                <a:ext uri="{FF2B5EF4-FFF2-40B4-BE49-F238E27FC236}">
                  <a16:creationId xmlns:a16="http://schemas.microsoft.com/office/drawing/2014/main" id="{2667A3E3-DA76-97A7-665A-D5CB2D97A2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37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97" name="Line 549">
              <a:extLst>
                <a:ext uri="{FF2B5EF4-FFF2-40B4-BE49-F238E27FC236}">
                  <a16:creationId xmlns:a16="http://schemas.microsoft.com/office/drawing/2014/main" id="{C5B2BD49-A4C0-C956-DD79-1F31F7C5E4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5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98" name="Line 550">
              <a:extLst>
                <a:ext uri="{FF2B5EF4-FFF2-40B4-BE49-F238E27FC236}">
                  <a16:creationId xmlns:a16="http://schemas.microsoft.com/office/drawing/2014/main" id="{5CB564D7-2505-21D0-2333-FB3B0A38E6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9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199" name="Line 551">
              <a:extLst>
                <a:ext uri="{FF2B5EF4-FFF2-40B4-BE49-F238E27FC236}">
                  <a16:creationId xmlns:a16="http://schemas.microsoft.com/office/drawing/2014/main" id="{BC5A996E-E64C-A8DB-BF43-9675F4CC78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89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00" name="Line 552">
              <a:extLst>
                <a:ext uri="{FF2B5EF4-FFF2-40B4-BE49-F238E27FC236}">
                  <a16:creationId xmlns:a16="http://schemas.microsoft.com/office/drawing/2014/main" id="{E23220FE-EDE2-772D-0735-9B1377BEAA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767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01" name="Line 553">
              <a:extLst>
                <a:ext uri="{FF2B5EF4-FFF2-40B4-BE49-F238E27FC236}">
                  <a16:creationId xmlns:a16="http://schemas.microsoft.com/office/drawing/2014/main" id="{A59B2E19-7F1F-DC16-27CE-A463D53E65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767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02" name="Line 554">
              <a:extLst>
                <a:ext uri="{FF2B5EF4-FFF2-40B4-BE49-F238E27FC236}">
                  <a16:creationId xmlns:a16="http://schemas.microsoft.com/office/drawing/2014/main" id="{AA980739-6D6D-7BFF-692C-56AB6F0BB9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846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03" name="Line 555">
              <a:extLst>
                <a:ext uri="{FF2B5EF4-FFF2-40B4-BE49-F238E27FC236}">
                  <a16:creationId xmlns:a16="http://schemas.microsoft.com/office/drawing/2014/main" id="{3146709C-D2F5-4A16-1F84-ED97B8B1B0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92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04" name="Line 556">
              <a:extLst>
                <a:ext uri="{FF2B5EF4-FFF2-40B4-BE49-F238E27FC236}">
                  <a16:creationId xmlns:a16="http://schemas.microsoft.com/office/drawing/2014/main" id="{8ED6D35C-BC47-828D-CC90-3B74FCB56F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004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05" name="Line 557">
              <a:extLst>
                <a:ext uri="{FF2B5EF4-FFF2-40B4-BE49-F238E27FC236}">
                  <a16:creationId xmlns:a16="http://schemas.microsoft.com/office/drawing/2014/main" id="{7EC04146-6E65-0449-DDC6-5B9C4BC4DC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004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06" name="Line 558">
              <a:extLst>
                <a:ext uri="{FF2B5EF4-FFF2-40B4-BE49-F238E27FC236}">
                  <a16:creationId xmlns:a16="http://schemas.microsoft.com/office/drawing/2014/main" id="{62729FFE-5355-315A-AA47-E9DE4CC79C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16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07" name="Line 559">
              <a:extLst>
                <a:ext uri="{FF2B5EF4-FFF2-40B4-BE49-F238E27FC236}">
                  <a16:creationId xmlns:a16="http://schemas.microsoft.com/office/drawing/2014/main" id="{A43B946A-2A8B-F649-9BC3-EBE3D457CE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24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08" name="Line 560">
              <a:extLst>
                <a:ext uri="{FF2B5EF4-FFF2-40B4-BE49-F238E27FC236}">
                  <a16:creationId xmlns:a16="http://schemas.microsoft.com/office/drawing/2014/main" id="{6F468DFD-114C-D5DE-3B0A-5439BFA00C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31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09" name="Line 561">
              <a:extLst>
                <a:ext uri="{FF2B5EF4-FFF2-40B4-BE49-F238E27FC236}">
                  <a16:creationId xmlns:a16="http://schemas.microsoft.com/office/drawing/2014/main" id="{C800BDCD-167E-9785-B226-A716E8272B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398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10" name="Line 562">
              <a:extLst>
                <a:ext uri="{FF2B5EF4-FFF2-40B4-BE49-F238E27FC236}">
                  <a16:creationId xmlns:a16="http://schemas.microsoft.com/office/drawing/2014/main" id="{7338B964-552C-9281-FA35-5DA832293D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398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11" name="Line 563">
              <a:extLst>
                <a:ext uri="{FF2B5EF4-FFF2-40B4-BE49-F238E27FC236}">
                  <a16:creationId xmlns:a16="http://schemas.microsoft.com/office/drawing/2014/main" id="{363CB3BA-8D33-3523-1F7E-B0068492F2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47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12" name="Line 564">
              <a:extLst>
                <a:ext uri="{FF2B5EF4-FFF2-40B4-BE49-F238E27FC236}">
                  <a16:creationId xmlns:a16="http://schemas.microsoft.com/office/drawing/2014/main" id="{772ADA90-D829-8045-CF5D-0110C75B78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55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13" name="Line 565">
              <a:extLst>
                <a:ext uri="{FF2B5EF4-FFF2-40B4-BE49-F238E27FC236}">
                  <a16:creationId xmlns:a16="http://schemas.microsoft.com/office/drawing/2014/main" id="{265DC823-4B66-1FF3-EBCC-7753704DC6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63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14" name="Line 566">
              <a:extLst>
                <a:ext uri="{FF2B5EF4-FFF2-40B4-BE49-F238E27FC236}">
                  <a16:creationId xmlns:a16="http://schemas.microsoft.com/office/drawing/2014/main" id="{83AE315C-A96C-A673-39EB-9BA8A1CAB9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63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15" name="Line 567">
              <a:extLst>
                <a:ext uri="{FF2B5EF4-FFF2-40B4-BE49-F238E27FC236}">
                  <a16:creationId xmlns:a16="http://schemas.microsoft.com/office/drawing/2014/main" id="{609E58A8-AFC1-6D6D-B7DE-6BF313E301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713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16" name="Line 568">
              <a:extLst>
                <a:ext uri="{FF2B5EF4-FFF2-40B4-BE49-F238E27FC236}">
                  <a16:creationId xmlns:a16="http://schemas.microsoft.com/office/drawing/2014/main" id="{1396A2C8-0EB2-FD15-BBE1-9D58B28EEB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79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17" name="Line 569">
              <a:extLst>
                <a:ext uri="{FF2B5EF4-FFF2-40B4-BE49-F238E27FC236}">
                  <a16:creationId xmlns:a16="http://schemas.microsoft.com/office/drawing/2014/main" id="{83110651-5C64-6084-8506-09AE03E594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79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18" name="Line 570">
              <a:extLst>
                <a:ext uri="{FF2B5EF4-FFF2-40B4-BE49-F238E27FC236}">
                  <a16:creationId xmlns:a16="http://schemas.microsoft.com/office/drawing/2014/main" id="{4127DC0E-25B1-6A7F-74A5-C2B766F893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87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19" name="Line 571">
              <a:extLst>
                <a:ext uri="{FF2B5EF4-FFF2-40B4-BE49-F238E27FC236}">
                  <a16:creationId xmlns:a16="http://schemas.microsoft.com/office/drawing/2014/main" id="{F531BD21-ED5E-89F6-0DBC-80CA704455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87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20" name="Line 572">
              <a:extLst>
                <a:ext uri="{FF2B5EF4-FFF2-40B4-BE49-F238E27FC236}">
                  <a16:creationId xmlns:a16="http://schemas.microsoft.com/office/drawing/2014/main" id="{C44AEEB8-DD14-9DED-0913-5374213473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95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21" name="Line 573">
              <a:extLst>
                <a:ext uri="{FF2B5EF4-FFF2-40B4-BE49-F238E27FC236}">
                  <a16:creationId xmlns:a16="http://schemas.microsoft.com/office/drawing/2014/main" id="{2F32A5B0-D4AD-5C28-CB6D-2E0C3114D1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029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22" name="Line 574">
              <a:extLst>
                <a:ext uri="{FF2B5EF4-FFF2-40B4-BE49-F238E27FC236}">
                  <a16:creationId xmlns:a16="http://schemas.microsoft.com/office/drawing/2014/main" id="{0E079131-030A-FA2A-2CE5-44F3639A9A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18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23" name="Line 575">
              <a:extLst>
                <a:ext uri="{FF2B5EF4-FFF2-40B4-BE49-F238E27FC236}">
                  <a16:creationId xmlns:a16="http://schemas.microsoft.com/office/drawing/2014/main" id="{3632A773-EBC1-8B17-B684-E7824EF8AF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18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24" name="Line 576">
              <a:extLst>
                <a:ext uri="{FF2B5EF4-FFF2-40B4-BE49-F238E27FC236}">
                  <a16:creationId xmlns:a16="http://schemas.microsoft.com/office/drawing/2014/main" id="{7896B76B-6720-6F92-24F4-1D27A8288E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26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25" name="Line 577">
              <a:extLst>
                <a:ext uri="{FF2B5EF4-FFF2-40B4-BE49-F238E27FC236}">
                  <a16:creationId xmlns:a16="http://schemas.microsoft.com/office/drawing/2014/main" id="{52637B4F-6C97-B277-8C9D-47362AF801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26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26" name="Line 578">
              <a:extLst>
                <a:ext uri="{FF2B5EF4-FFF2-40B4-BE49-F238E27FC236}">
                  <a16:creationId xmlns:a16="http://schemas.microsoft.com/office/drawing/2014/main" id="{A097FE2F-155F-26BE-D3AF-31BB943000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4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27" name="Line 579">
              <a:extLst>
                <a:ext uri="{FF2B5EF4-FFF2-40B4-BE49-F238E27FC236}">
                  <a16:creationId xmlns:a16="http://schemas.microsoft.com/office/drawing/2014/main" id="{36218328-9842-8900-4A9D-6C8308B5A4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502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28" name="Line 580">
              <a:extLst>
                <a:ext uri="{FF2B5EF4-FFF2-40B4-BE49-F238E27FC236}">
                  <a16:creationId xmlns:a16="http://schemas.microsoft.com/office/drawing/2014/main" id="{45979CAD-4A81-C30F-A0A1-5B183F4538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58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29" name="Line 581">
              <a:extLst>
                <a:ext uri="{FF2B5EF4-FFF2-40B4-BE49-F238E27FC236}">
                  <a16:creationId xmlns:a16="http://schemas.microsoft.com/office/drawing/2014/main" id="{771C8459-9E11-8668-2C97-A1D07C7376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65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30" name="Line 582">
              <a:extLst>
                <a:ext uri="{FF2B5EF4-FFF2-40B4-BE49-F238E27FC236}">
                  <a16:creationId xmlns:a16="http://schemas.microsoft.com/office/drawing/2014/main" id="{091D3ED2-28A1-D7CD-32B1-DBA50BF7D8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738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31" name="Line 583">
              <a:extLst>
                <a:ext uri="{FF2B5EF4-FFF2-40B4-BE49-F238E27FC236}">
                  <a16:creationId xmlns:a16="http://schemas.microsoft.com/office/drawing/2014/main" id="{728613D6-FBBD-D606-E3EC-3ED18F50C5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81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32" name="Line 584">
              <a:extLst>
                <a:ext uri="{FF2B5EF4-FFF2-40B4-BE49-F238E27FC236}">
                  <a16:creationId xmlns:a16="http://schemas.microsoft.com/office/drawing/2014/main" id="{8C4535D7-103B-4585-FE69-9B4C0FB5F8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81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33" name="Line 585">
              <a:extLst>
                <a:ext uri="{FF2B5EF4-FFF2-40B4-BE49-F238E27FC236}">
                  <a16:creationId xmlns:a16="http://schemas.microsoft.com/office/drawing/2014/main" id="{4A45EAE7-91AD-B607-94A8-1BE4FB0F1F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89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34" name="Line 586">
              <a:extLst>
                <a:ext uri="{FF2B5EF4-FFF2-40B4-BE49-F238E27FC236}">
                  <a16:creationId xmlns:a16="http://schemas.microsoft.com/office/drawing/2014/main" id="{3C4C8B42-C204-5A85-FE15-9D024BF939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89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35" name="Line 587">
              <a:extLst>
                <a:ext uri="{FF2B5EF4-FFF2-40B4-BE49-F238E27FC236}">
                  <a16:creationId xmlns:a16="http://schemas.microsoft.com/office/drawing/2014/main" id="{D2808883-7837-B31E-5024-E03F33E6A2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97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36" name="Line 588">
              <a:extLst>
                <a:ext uri="{FF2B5EF4-FFF2-40B4-BE49-F238E27FC236}">
                  <a16:creationId xmlns:a16="http://schemas.microsoft.com/office/drawing/2014/main" id="{52CCA118-98B6-518A-DF18-FC1B90D8D7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053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37" name="Line 589">
              <a:extLst>
                <a:ext uri="{FF2B5EF4-FFF2-40B4-BE49-F238E27FC236}">
                  <a16:creationId xmlns:a16="http://schemas.microsoft.com/office/drawing/2014/main" id="{683B74D2-1858-447D-4392-5A2F19B016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2902" y="2695141"/>
              <a:ext cx="0" cy="120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38" name="Line 590">
              <a:extLst>
                <a:ext uri="{FF2B5EF4-FFF2-40B4-BE49-F238E27FC236}">
                  <a16:creationId xmlns:a16="http://schemas.microsoft.com/office/drawing/2014/main" id="{2C1FD460-FCA3-7CA3-EFDB-BF1EE17E1D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447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39" name="Line 591">
              <a:extLst>
                <a:ext uri="{FF2B5EF4-FFF2-40B4-BE49-F238E27FC236}">
                  <a16:creationId xmlns:a16="http://schemas.microsoft.com/office/drawing/2014/main" id="{780F184F-2842-30C3-9C0B-3FEFD67E2F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5267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40" name="Line 592">
              <a:extLst>
                <a:ext uri="{FF2B5EF4-FFF2-40B4-BE49-F238E27FC236}">
                  <a16:creationId xmlns:a16="http://schemas.microsoft.com/office/drawing/2014/main" id="{42202E6D-BA72-D7F2-E2A3-C35CBEF53D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60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41" name="Line 593">
              <a:extLst>
                <a:ext uri="{FF2B5EF4-FFF2-40B4-BE49-F238E27FC236}">
                  <a16:creationId xmlns:a16="http://schemas.microsoft.com/office/drawing/2014/main" id="{F4FDF347-B4EA-0822-9DFB-A4229CE87A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68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42" name="Line 594">
              <a:extLst>
                <a:ext uri="{FF2B5EF4-FFF2-40B4-BE49-F238E27FC236}">
                  <a16:creationId xmlns:a16="http://schemas.microsoft.com/office/drawing/2014/main" id="{24C24399-24E8-489E-A0EB-2A714E448D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76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43" name="Line 595">
              <a:extLst>
                <a:ext uri="{FF2B5EF4-FFF2-40B4-BE49-F238E27FC236}">
                  <a16:creationId xmlns:a16="http://schemas.microsoft.com/office/drawing/2014/main" id="{549D6955-93D2-6BC3-F11C-C96CD728D8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76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44" name="Line 596">
              <a:extLst>
                <a:ext uri="{FF2B5EF4-FFF2-40B4-BE49-F238E27FC236}">
                  <a16:creationId xmlns:a16="http://schemas.microsoft.com/office/drawing/2014/main" id="{148D790F-D58A-1054-2E79-F40FF81B59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841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45" name="Line 597">
              <a:extLst>
                <a:ext uri="{FF2B5EF4-FFF2-40B4-BE49-F238E27FC236}">
                  <a16:creationId xmlns:a16="http://schemas.microsoft.com/office/drawing/2014/main" id="{24671F82-0AAC-9542-B433-9968C349F9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92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46" name="Line 598">
              <a:extLst>
                <a:ext uri="{FF2B5EF4-FFF2-40B4-BE49-F238E27FC236}">
                  <a16:creationId xmlns:a16="http://schemas.microsoft.com/office/drawing/2014/main" id="{A469F149-5165-60E5-877E-0626D67640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99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47" name="Line 599">
              <a:extLst>
                <a:ext uri="{FF2B5EF4-FFF2-40B4-BE49-F238E27FC236}">
                  <a16:creationId xmlns:a16="http://schemas.microsoft.com/office/drawing/2014/main" id="{7ACD6509-A7C7-1580-8E55-ED4963302A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07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48" name="Line 600">
              <a:extLst>
                <a:ext uri="{FF2B5EF4-FFF2-40B4-BE49-F238E27FC236}">
                  <a16:creationId xmlns:a16="http://schemas.microsoft.com/office/drawing/2014/main" id="{6298C09B-DD9C-0634-698F-C74E015502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157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49" name="Line 601">
              <a:extLst>
                <a:ext uri="{FF2B5EF4-FFF2-40B4-BE49-F238E27FC236}">
                  <a16:creationId xmlns:a16="http://schemas.microsoft.com/office/drawing/2014/main" id="{DEBAA426-BB83-0BA9-C5F0-B31853546C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236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50" name="Line 602">
              <a:extLst>
                <a:ext uri="{FF2B5EF4-FFF2-40B4-BE49-F238E27FC236}">
                  <a16:creationId xmlns:a16="http://schemas.microsoft.com/office/drawing/2014/main" id="{DAFE0705-0191-938E-8625-E779B85795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31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51" name="Line 603">
              <a:extLst>
                <a:ext uri="{FF2B5EF4-FFF2-40B4-BE49-F238E27FC236}">
                  <a16:creationId xmlns:a16="http://schemas.microsoft.com/office/drawing/2014/main" id="{7B4EA202-5D48-2C04-D731-3BF19D7CC0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47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52" name="Line 604">
              <a:extLst>
                <a:ext uri="{FF2B5EF4-FFF2-40B4-BE49-F238E27FC236}">
                  <a16:creationId xmlns:a16="http://schemas.microsoft.com/office/drawing/2014/main" id="{44EDE0B4-C0E3-F1DB-60A4-0EDE869754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551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53" name="Line 605">
              <a:extLst>
                <a:ext uri="{FF2B5EF4-FFF2-40B4-BE49-F238E27FC236}">
                  <a16:creationId xmlns:a16="http://schemas.microsoft.com/office/drawing/2014/main" id="{1ECA0E6F-9DF5-7949-DAD0-8064CD4BFC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63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54" name="Line 606">
              <a:extLst>
                <a:ext uri="{FF2B5EF4-FFF2-40B4-BE49-F238E27FC236}">
                  <a16:creationId xmlns:a16="http://schemas.microsoft.com/office/drawing/2014/main" id="{D977D7CA-4F74-1F39-51BB-B0325B63AB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70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55" name="Line 608">
              <a:extLst>
                <a:ext uri="{FF2B5EF4-FFF2-40B4-BE49-F238E27FC236}">
                  <a16:creationId xmlns:a16="http://schemas.microsoft.com/office/drawing/2014/main" id="{5FCAA667-9D25-84A6-B5F0-B50BC12374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86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56" name="Line 609">
              <a:extLst>
                <a:ext uri="{FF2B5EF4-FFF2-40B4-BE49-F238E27FC236}">
                  <a16:creationId xmlns:a16="http://schemas.microsoft.com/office/drawing/2014/main" id="{5C230985-5A7D-9D84-2A1B-648E3F2865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86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57" name="Line 610">
              <a:extLst>
                <a:ext uri="{FF2B5EF4-FFF2-40B4-BE49-F238E27FC236}">
                  <a16:creationId xmlns:a16="http://schemas.microsoft.com/office/drawing/2014/main" id="{F5DE1590-D9EC-AEF5-22A8-6F4ACE1AA3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024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58" name="Line 611">
              <a:extLst>
                <a:ext uri="{FF2B5EF4-FFF2-40B4-BE49-F238E27FC236}">
                  <a16:creationId xmlns:a16="http://schemas.microsoft.com/office/drawing/2014/main" id="{DFA1756E-23ED-92D9-CFB1-880221C586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0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59" name="Line 612">
              <a:extLst>
                <a:ext uri="{FF2B5EF4-FFF2-40B4-BE49-F238E27FC236}">
                  <a16:creationId xmlns:a16="http://schemas.microsoft.com/office/drawing/2014/main" id="{6B518F60-84D9-B1DB-8F1A-000EC6AE8B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81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60" name="Line 613">
              <a:extLst>
                <a:ext uri="{FF2B5EF4-FFF2-40B4-BE49-F238E27FC236}">
                  <a16:creationId xmlns:a16="http://schemas.microsoft.com/office/drawing/2014/main" id="{548A1597-DCCF-72C3-0EEB-7E990C4DD7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81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61" name="Line 614">
              <a:extLst>
                <a:ext uri="{FF2B5EF4-FFF2-40B4-BE49-F238E27FC236}">
                  <a16:creationId xmlns:a16="http://schemas.microsoft.com/office/drawing/2014/main" id="{9586CA4B-9810-B1DC-EAFC-C2D980F305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26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62" name="Line 615">
              <a:extLst>
                <a:ext uri="{FF2B5EF4-FFF2-40B4-BE49-F238E27FC236}">
                  <a16:creationId xmlns:a16="http://schemas.microsoft.com/office/drawing/2014/main" id="{A2171556-D4EF-91EA-F718-CABF84CEE8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339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63" name="Line 616">
              <a:extLst>
                <a:ext uri="{FF2B5EF4-FFF2-40B4-BE49-F238E27FC236}">
                  <a16:creationId xmlns:a16="http://schemas.microsoft.com/office/drawing/2014/main" id="{9CB953DC-518A-46B7-0B8F-D4ACD28AFF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418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64" name="Line 617">
              <a:extLst>
                <a:ext uri="{FF2B5EF4-FFF2-40B4-BE49-F238E27FC236}">
                  <a16:creationId xmlns:a16="http://schemas.microsoft.com/office/drawing/2014/main" id="{334B43D9-B900-7E79-D5D7-8E1D9F7F1C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418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65" name="Line 618">
              <a:extLst>
                <a:ext uri="{FF2B5EF4-FFF2-40B4-BE49-F238E27FC236}">
                  <a16:creationId xmlns:a16="http://schemas.microsoft.com/office/drawing/2014/main" id="{3C2C1BDA-15E1-AD15-E1EA-0FEC58A74B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575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66" name="Line 619">
              <a:extLst>
                <a:ext uri="{FF2B5EF4-FFF2-40B4-BE49-F238E27FC236}">
                  <a16:creationId xmlns:a16="http://schemas.microsoft.com/office/drawing/2014/main" id="{45A5BA9D-82AD-281D-7EBC-19DD525FC1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812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67" name="Line 620">
              <a:extLst>
                <a:ext uri="{FF2B5EF4-FFF2-40B4-BE49-F238E27FC236}">
                  <a16:creationId xmlns:a16="http://schemas.microsoft.com/office/drawing/2014/main" id="{9A2F593A-99FE-CBA2-D6CF-897C597851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89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68" name="Line 621">
              <a:extLst>
                <a:ext uri="{FF2B5EF4-FFF2-40B4-BE49-F238E27FC236}">
                  <a16:creationId xmlns:a16="http://schemas.microsoft.com/office/drawing/2014/main" id="{5D60C1CE-8E13-D1D7-7B9A-05736FBA02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89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69" name="Line 622">
              <a:extLst>
                <a:ext uri="{FF2B5EF4-FFF2-40B4-BE49-F238E27FC236}">
                  <a16:creationId xmlns:a16="http://schemas.microsoft.com/office/drawing/2014/main" id="{E458A194-4E2C-0F10-B6F5-66CEC0B971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97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70" name="Line 623">
              <a:extLst>
                <a:ext uri="{FF2B5EF4-FFF2-40B4-BE49-F238E27FC236}">
                  <a16:creationId xmlns:a16="http://schemas.microsoft.com/office/drawing/2014/main" id="{D206D5C5-47C8-4B62-393B-47FDCC397E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9701" y="2675044"/>
              <a:ext cx="0" cy="3215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71" name="Line 624">
              <a:extLst>
                <a:ext uri="{FF2B5EF4-FFF2-40B4-BE49-F238E27FC236}">
                  <a16:creationId xmlns:a16="http://schemas.microsoft.com/office/drawing/2014/main" id="{29CA00AE-D289-CC97-D710-E566D0A1CD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1277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72" name="Line 625">
              <a:extLst>
                <a:ext uri="{FF2B5EF4-FFF2-40B4-BE49-F238E27FC236}">
                  <a16:creationId xmlns:a16="http://schemas.microsoft.com/office/drawing/2014/main" id="{229E4B31-0784-BB05-51AA-2B4063F3DA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127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73" name="Line 626">
              <a:extLst>
                <a:ext uri="{FF2B5EF4-FFF2-40B4-BE49-F238E27FC236}">
                  <a16:creationId xmlns:a16="http://schemas.microsoft.com/office/drawing/2014/main" id="{A2D808CD-726E-F9CF-092D-8B9CE424E7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2065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74" name="Line 627">
              <a:extLst>
                <a:ext uri="{FF2B5EF4-FFF2-40B4-BE49-F238E27FC236}">
                  <a16:creationId xmlns:a16="http://schemas.microsoft.com/office/drawing/2014/main" id="{D2DE5DD8-99AB-8733-30DD-59EAB12A3F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0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75" name="Line 628">
              <a:extLst>
                <a:ext uri="{FF2B5EF4-FFF2-40B4-BE49-F238E27FC236}">
                  <a16:creationId xmlns:a16="http://schemas.microsoft.com/office/drawing/2014/main" id="{0F94A75E-37F1-58B6-7440-7AB4411733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8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76" name="Line 629">
              <a:extLst>
                <a:ext uri="{FF2B5EF4-FFF2-40B4-BE49-F238E27FC236}">
                  <a16:creationId xmlns:a16="http://schemas.microsoft.com/office/drawing/2014/main" id="{F768A4C4-2363-9ECC-9F0A-0D9D2D46D0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364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77" name="Line 630">
              <a:extLst>
                <a:ext uri="{FF2B5EF4-FFF2-40B4-BE49-F238E27FC236}">
                  <a16:creationId xmlns:a16="http://schemas.microsoft.com/office/drawing/2014/main" id="{42FA3E11-C78E-F657-A0BB-2B1B161558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521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78" name="Line 631">
              <a:extLst>
                <a:ext uri="{FF2B5EF4-FFF2-40B4-BE49-F238E27FC236}">
                  <a16:creationId xmlns:a16="http://schemas.microsoft.com/office/drawing/2014/main" id="{DC33DDB5-66F9-9746-5B2A-4E9B47FDE9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60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79" name="Line 632">
              <a:extLst>
                <a:ext uri="{FF2B5EF4-FFF2-40B4-BE49-F238E27FC236}">
                  <a16:creationId xmlns:a16="http://schemas.microsoft.com/office/drawing/2014/main" id="{C3B1DC34-CC38-1169-10E6-FF99775F00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67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80" name="Line 633">
              <a:extLst>
                <a:ext uri="{FF2B5EF4-FFF2-40B4-BE49-F238E27FC236}">
                  <a16:creationId xmlns:a16="http://schemas.microsoft.com/office/drawing/2014/main" id="{92BA918E-9C78-9A94-69A9-2C028F7153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3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81" name="Line 634">
              <a:extLst>
                <a:ext uri="{FF2B5EF4-FFF2-40B4-BE49-F238E27FC236}">
                  <a16:creationId xmlns:a16="http://schemas.microsoft.com/office/drawing/2014/main" id="{462A4C9D-5297-91B3-5A01-D883182E96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3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82" name="Line 635">
              <a:extLst>
                <a:ext uri="{FF2B5EF4-FFF2-40B4-BE49-F238E27FC236}">
                  <a16:creationId xmlns:a16="http://schemas.microsoft.com/office/drawing/2014/main" id="{CB602ADC-557E-20AA-A1CD-4E20898141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99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83" name="Line 636">
              <a:extLst>
                <a:ext uri="{FF2B5EF4-FFF2-40B4-BE49-F238E27FC236}">
                  <a16:creationId xmlns:a16="http://schemas.microsoft.com/office/drawing/2014/main" id="{EDDD774B-89B1-70D0-416C-F9B5D456A6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99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84" name="Line 637">
              <a:extLst>
                <a:ext uri="{FF2B5EF4-FFF2-40B4-BE49-F238E27FC236}">
                  <a16:creationId xmlns:a16="http://schemas.microsoft.com/office/drawing/2014/main" id="{6DE43FDD-EC09-344B-ED82-C10B82D07C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07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85" name="Line 638">
              <a:extLst>
                <a:ext uri="{FF2B5EF4-FFF2-40B4-BE49-F238E27FC236}">
                  <a16:creationId xmlns:a16="http://schemas.microsoft.com/office/drawing/2014/main" id="{E6C60521-A517-C3E7-C32A-1EA1037387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07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86" name="Line 639">
              <a:extLst>
                <a:ext uri="{FF2B5EF4-FFF2-40B4-BE49-F238E27FC236}">
                  <a16:creationId xmlns:a16="http://schemas.microsoft.com/office/drawing/2014/main" id="{559FDE19-725A-57EE-92B9-25B478673C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152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87" name="Line 640">
              <a:extLst>
                <a:ext uri="{FF2B5EF4-FFF2-40B4-BE49-F238E27FC236}">
                  <a16:creationId xmlns:a16="http://schemas.microsoft.com/office/drawing/2014/main" id="{8A755170-9C24-8749-7635-57B9B63533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23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88" name="Line 641">
              <a:extLst>
                <a:ext uri="{FF2B5EF4-FFF2-40B4-BE49-F238E27FC236}">
                  <a16:creationId xmlns:a16="http://schemas.microsoft.com/office/drawing/2014/main" id="{12F4570B-60A2-39CD-A700-66A93FFD73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31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89" name="Line 642">
              <a:extLst>
                <a:ext uri="{FF2B5EF4-FFF2-40B4-BE49-F238E27FC236}">
                  <a16:creationId xmlns:a16="http://schemas.microsoft.com/office/drawing/2014/main" id="{AE2DD21E-AAF0-51E8-E0FA-E3D172192E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31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90" name="Line 643">
              <a:extLst>
                <a:ext uri="{FF2B5EF4-FFF2-40B4-BE49-F238E27FC236}">
                  <a16:creationId xmlns:a16="http://schemas.microsoft.com/office/drawing/2014/main" id="{C9FF79D7-C0A9-3734-BE11-FAE222B731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38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91" name="Line 644">
              <a:extLst>
                <a:ext uri="{FF2B5EF4-FFF2-40B4-BE49-F238E27FC236}">
                  <a16:creationId xmlns:a16="http://schemas.microsoft.com/office/drawing/2014/main" id="{2A34B603-B874-E73D-5EEF-D42A77353E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467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92" name="Line 645">
              <a:extLst>
                <a:ext uri="{FF2B5EF4-FFF2-40B4-BE49-F238E27FC236}">
                  <a16:creationId xmlns:a16="http://schemas.microsoft.com/office/drawing/2014/main" id="{35911EC8-AF70-4BE9-DF71-75694D845C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54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93" name="Line 646">
              <a:extLst>
                <a:ext uri="{FF2B5EF4-FFF2-40B4-BE49-F238E27FC236}">
                  <a16:creationId xmlns:a16="http://schemas.microsoft.com/office/drawing/2014/main" id="{9D428006-F285-0610-CD9B-AD2F23F192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62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94" name="Line 647">
              <a:extLst>
                <a:ext uri="{FF2B5EF4-FFF2-40B4-BE49-F238E27FC236}">
                  <a16:creationId xmlns:a16="http://schemas.microsoft.com/office/drawing/2014/main" id="{B3B0A9F0-6002-B806-B715-70D154AF30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704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95" name="Line 648">
              <a:extLst>
                <a:ext uri="{FF2B5EF4-FFF2-40B4-BE49-F238E27FC236}">
                  <a16:creationId xmlns:a16="http://schemas.microsoft.com/office/drawing/2014/main" id="{075078F4-A93F-B436-C56C-1692F48CB7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704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96" name="Line 649">
              <a:extLst>
                <a:ext uri="{FF2B5EF4-FFF2-40B4-BE49-F238E27FC236}">
                  <a16:creationId xmlns:a16="http://schemas.microsoft.com/office/drawing/2014/main" id="{CAA43A76-A08D-D84F-FF78-903821C7C7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782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97" name="Line 650">
              <a:extLst>
                <a:ext uri="{FF2B5EF4-FFF2-40B4-BE49-F238E27FC236}">
                  <a16:creationId xmlns:a16="http://schemas.microsoft.com/office/drawing/2014/main" id="{F1E7A55D-93E2-A2D4-30CE-555CAD31F8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940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98" name="Line 651">
              <a:extLst>
                <a:ext uri="{FF2B5EF4-FFF2-40B4-BE49-F238E27FC236}">
                  <a16:creationId xmlns:a16="http://schemas.microsoft.com/office/drawing/2014/main" id="{8691AE0D-79C8-4E83-1AFF-7182EF874B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01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299" name="Line 652">
              <a:extLst>
                <a:ext uri="{FF2B5EF4-FFF2-40B4-BE49-F238E27FC236}">
                  <a16:creationId xmlns:a16="http://schemas.microsoft.com/office/drawing/2014/main" id="{6A1A5FB6-08FA-436F-CF3A-08FFA744DE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09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00" name="Line 653">
              <a:extLst>
                <a:ext uri="{FF2B5EF4-FFF2-40B4-BE49-F238E27FC236}">
                  <a16:creationId xmlns:a16="http://schemas.microsoft.com/office/drawing/2014/main" id="{9F7192DE-0363-C4EE-7390-8D1D8B049B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17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01" name="Line 654">
              <a:extLst>
                <a:ext uri="{FF2B5EF4-FFF2-40B4-BE49-F238E27FC236}">
                  <a16:creationId xmlns:a16="http://schemas.microsoft.com/office/drawing/2014/main" id="{1414010C-6344-C333-3EAD-1BDC756340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255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02" name="Line 655">
              <a:extLst>
                <a:ext uri="{FF2B5EF4-FFF2-40B4-BE49-F238E27FC236}">
                  <a16:creationId xmlns:a16="http://schemas.microsoft.com/office/drawing/2014/main" id="{1C32EBAF-C26A-DDE8-11D8-8B513FE6AD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255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03" name="Line 656">
              <a:extLst>
                <a:ext uri="{FF2B5EF4-FFF2-40B4-BE49-F238E27FC236}">
                  <a16:creationId xmlns:a16="http://schemas.microsoft.com/office/drawing/2014/main" id="{6F754561-4913-09A8-3447-903EDDC511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492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04" name="Line 657">
              <a:extLst>
                <a:ext uri="{FF2B5EF4-FFF2-40B4-BE49-F238E27FC236}">
                  <a16:creationId xmlns:a16="http://schemas.microsoft.com/office/drawing/2014/main" id="{062785AF-3FBA-99AC-7384-1650E56270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492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05" name="Line 658">
              <a:extLst>
                <a:ext uri="{FF2B5EF4-FFF2-40B4-BE49-F238E27FC236}">
                  <a16:creationId xmlns:a16="http://schemas.microsoft.com/office/drawing/2014/main" id="{C704C739-7D99-F171-66D2-EA9A2EE33A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571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06" name="Line 659">
              <a:extLst>
                <a:ext uri="{FF2B5EF4-FFF2-40B4-BE49-F238E27FC236}">
                  <a16:creationId xmlns:a16="http://schemas.microsoft.com/office/drawing/2014/main" id="{EB642E1A-6361-B6ED-8B6B-9FAF6ED4DE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571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07" name="Line 660">
              <a:extLst>
                <a:ext uri="{FF2B5EF4-FFF2-40B4-BE49-F238E27FC236}">
                  <a16:creationId xmlns:a16="http://schemas.microsoft.com/office/drawing/2014/main" id="{F1E6CDC0-C86A-E398-5228-5A7B43CE49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64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08" name="Line 661">
              <a:extLst>
                <a:ext uri="{FF2B5EF4-FFF2-40B4-BE49-F238E27FC236}">
                  <a16:creationId xmlns:a16="http://schemas.microsoft.com/office/drawing/2014/main" id="{5B80C5B0-3E48-9BFD-6B5D-9A2BD56C99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07287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09" name="Line 662">
              <a:extLst>
                <a:ext uri="{FF2B5EF4-FFF2-40B4-BE49-F238E27FC236}">
                  <a16:creationId xmlns:a16="http://schemas.microsoft.com/office/drawing/2014/main" id="{CD33ADE7-B474-5124-C27F-943AF523E7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07287" y="2695142"/>
              <a:ext cx="0" cy="120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10" name="Line 663">
              <a:extLst>
                <a:ext uri="{FF2B5EF4-FFF2-40B4-BE49-F238E27FC236}">
                  <a16:creationId xmlns:a16="http://schemas.microsoft.com/office/drawing/2014/main" id="{33E9AA31-CC2B-0470-542E-F4B2AD831B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08076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11" name="Line 664">
              <a:extLst>
                <a:ext uri="{FF2B5EF4-FFF2-40B4-BE49-F238E27FC236}">
                  <a16:creationId xmlns:a16="http://schemas.microsoft.com/office/drawing/2014/main" id="{889B8ED9-676E-965F-16DD-14461CCEC6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886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12" name="Line 665">
              <a:extLst>
                <a:ext uri="{FF2B5EF4-FFF2-40B4-BE49-F238E27FC236}">
                  <a16:creationId xmlns:a16="http://schemas.microsoft.com/office/drawing/2014/main" id="{C62DC879-4605-44AF-D753-0BABEE3288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886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13" name="Line 666">
              <a:extLst>
                <a:ext uri="{FF2B5EF4-FFF2-40B4-BE49-F238E27FC236}">
                  <a16:creationId xmlns:a16="http://schemas.microsoft.com/office/drawing/2014/main" id="{89BBD5AD-F23C-157A-33D1-BEA4C54149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96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14" name="Line 667">
              <a:extLst>
                <a:ext uri="{FF2B5EF4-FFF2-40B4-BE49-F238E27FC236}">
                  <a16:creationId xmlns:a16="http://schemas.microsoft.com/office/drawing/2014/main" id="{56F6803C-C5D5-966B-F69D-E84C4EE27F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044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15" name="Line 668">
              <a:extLst>
                <a:ext uri="{FF2B5EF4-FFF2-40B4-BE49-F238E27FC236}">
                  <a16:creationId xmlns:a16="http://schemas.microsoft.com/office/drawing/2014/main" id="{D11B4B3B-AAA0-1C16-D8B0-88ACD5B1E5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122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16" name="Line 669">
              <a:extLst>
                <a:ext uri="{FF2B5EF4-FFF2-40B4-BE49-F238E27FC236}">
                  <a16:creationId xmlns:a16="http://schemas.microsoft.com/office/drawing/2014/main" id="{C881C99E-F906-5D03-1C65-D3C0387E28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280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17" name="Line 670">
              <a:extLst>
                <a:ext uri="{FF2B5EF4-FFF2-40B4-BE49-F238E27FC236}">
                  <a16:creationId xmlns:a16="http://schemas.microsoft.com/office/drawing/2014/main" id="{355B2652-BEF3-498B-AC71-C1305AC6B2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35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18" name="Line 671">
              <a:extLst>
                <a:ext uri="{FF2B5EF4-FFF2-40B4-BE49-F238E27FC236}">
                  <a16:creationId xmlns:a16="http://schemas.microsoft.com/office/drawing/2014/main" id="{1C06C136-1415-0654-AA2B-328C1E89F1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43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19" name="Line 672">
              <a:extLst>
                <a:ext uri="{FF2B5EF4-FFF2-40B4-BE49-F238E27FC236}">
                  <a16:creationId xmlns:a16="http://schemas.microsoft.com/office/drawing/2014/main" id="{2AEA51FE-EA4B-7C37-D927-47DBE34B9F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43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20" name="Line 673">
              <a:extLst>
                <a:ext uri="{FF2B5EF4-FFF2-40B4-BE49-F238E27FC236}">
                  <a16:creationId xmlns:a16="http://schemas.microsoft.com/office/drawing/2014/main" id="{C020AF62-A912-FEAB-5219-F881590790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516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21" name="Line 674">
              <a:extLst>
                <a:ext uri="{FF2B5EF4-FFF2-40B4-BE49-F238E27FC236}">
                  <a16:creationId xmlns:a16="http://schemas.microsoft.com/office/drawing/2014/main" id="{9F370D5E-FF73-3D7F-DEAA-5F5B21DE45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595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22" name="Line 675">
              <a:extLst>
                <a:ext uri="{FF2B5EF4-FFF2-40B4-BE49-F238E27FC236}">
                  <a16:creationId xmlns:a16="http://schemas.microsoft.com/office/drawing/2014/main" id="{4D77E76E-1239-03C2-D0AD-1387D22683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674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23" name="Line 676">
              <a:extLst>
                <a:ext uri="{FF2B5EF4-FFF2-40B4-BE49-F238E27FC236}">
                  <a16:creationId xmlns:a16="http://schemas.microsoft.com/office/drawing/2014/main" id="{0A0D051E-0D3B-4ECD-FDA5-75ECF701FD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75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24" name="Line 677">
              <a:extLst>
                <a:ext uri="{FF2B5EF4-FFF2-40B4-BE49-F238E27FC236}">
                  <a16:creationId xmlns:a16="http://schemas.microsoft.com/office/drawing/2014/main" id="{D500D299-A339-269C-974D-6575492A7D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75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25" name="Line 678">
              <a:extLst>
                <a:ext uri="{FF2B5EF4-FFF2-40B4-BE49-F238E27FC236}">
                  <a16:creationId xmlns:a16="http://schemas.microsoft.com/office/drawing/2014/main" id="{1D2317B9-6BD5-6E1B-7C24-E82CB9B04D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832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26" name="Line 679">
              <a:extLst>
                <a:ext uri="{FF2B5EF4-FFF2-40B4-BE49-F238E27FC236}">
                  <a16:creationId xmlns:a16="http://schemas.microsoft.com/office/drawing/2014/main" id="{B40CE4A9-CB9F-7546-3F82-95E0DEECFC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911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27" name="Line 680">
              <a:extLst>
                <a:ext uri="{FF2B5EF4-FFF2-40B4-BE49-F238E27FC236}">
                  <a16:creationId xmlns:a16="http://schemas.microsoft.com/office/drawing/2014/main" id="{4F0935C0-21F0-16CC-9FAD-A06F736D9C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98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28" name="Line 681">
              <a:extLst>
                <a:ext uri="{FF2B5EF4-FFF2-40B4-BE49-F238E27FC236}">
                  <a16:creationId xmlns:a16="http://schemas.microsoft.com/office/drawing/2014/main" id="{41E3F040-E750-E217-C3C7-7404ACDFCA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21475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29" name="Line 682">
              <a:extLst>
                <a:ext uri="{FF2B5EF4-FFF2-40B4-BE49-F238E27FC236}">
                  <a16:creationId xmlns:a16="http://schemas.microsoft.com/office/drawing/2014/main" id="{1BB68291-E893-68B2-5C8A-99AE2A2D3C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14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30" name="Line 683">
              <a:extLst>
                <a:ext uri="{FF2B5EF4-FFF2-40B4-BE49-F238E27FC236}">
                  <a16:creationId xmlns:a16="http://schemas.microsoft.com/office/drawing/2014/main" id="{A17E9487-DDA2-0909-4E10-31E412CDAC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22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31" name="Line 684">
              <a:extLst>
                <a:ext uri="{FF2B5EF4-FFF2-40B4-BE49-F238E27FC236}">
                  <a16:creationId xmlns:a16="http://schemas.microsoft.com/office/drawing/2014/main" id="{40F91A75-19F5-E6CD-C73B-95C7F1F350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22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32" name="Line 685">
              <a:extLst>
                <a:ext uri="{FF2B5EF4-FFF2-40B4-BE49-F238E27FC236}">
                  <a16:creationId xmlns:a16="http://schemas.microsoft.com/office/drawing/2014/main" id="{65C7FB33-7F03-AEBE-018B-E47C1135C6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305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33" name="Line 686">
              <a:extLst>
                <a:ext uri="{FF2B5EF4-FFF2-40B4-BE49-F238E27FC236}">
                  <a16:creationId xmlns:a16="http://schemas.microsoft.com/office/drawing/2014/main" id="{D01FBBF6-97DC-6F65-7ED7-D47C71946A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305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34" name="Line 687">
              <a:extLst>
                <a:ext uri="{FF2B5EF4-FFF2-40B4-BE49-F238E27FC236}">
                  <a16:creationId xmlns:a16="http://schemas.microsoft.com/office/drawing/2014/main" id="{B0320B8B-B9CE-F274-5D2A-32E8AACB8E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384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35" name="Line 688">
              <a:extLst>
                <a:ext uri="{FF2B5EF4-FFF2-40B4-BE49-F238E27FC236}">
                  <a16:creationId xmlns:a16="http://schemas.microsoft.com/office/drawing/2014/main" id="{4C237115-B45F-DFC3-61A7-55A31D26A9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462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36" name="Line 689">
              <a:extLst>
                <a:ext uri="{FF2B5EF4-FFF2-40B4-BE49-F238E27FC236}">
                  <a16:creationId xmlns:a16="http://schemas.microsoft.com/office/drawing/2014/main" id="{AAFA3A97-57D5-6957-043B-95EBD8031B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541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37" name="Line 690">
              <a:extLst>
                <a:ext uri="{FF2B5EF4-FFF2-40B4-BE49-F238E27FC236}">
                  <a16:creationId xmlns:a16="http://schemas.microsoft.com/office/drawing/2014/main" id="{9D97FC1C-A5A2-B008-6060-466806F84C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69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38" name="Line 691">
              <a:extLst>
                <a:ext uri="{FF2B5EF4-FFF2-40B4-BE49-F238E27FC236}">
                  <a16:creationId xmlns:a16="http://schemas.microsoft.com/office/drawing/2014/main" id="{68F0F950-A046-B5EB-2779-DB9104D378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856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39" name="Line 692">
              <a:extLst>
                <a:ext uri="{FF2B5EF4-FFF2-40B4-BE49-F238E27FC236}">
                  <a16:creationId xmlns:a16="http://schemas.microsoft.com/office/drawing/2014/main" id="{F3154548-1D54-2A55-15FE-C6E75D749E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93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40" name="Line 693">
              <a:extLst>
                <a:ext uri="{FF2B5EF4-FFF2-40B4-BE49-F238E27FC236}">
                  <a16:creationId xmlns:a16="http://schemas.microsoft.com/office/drawing/2014/main" id="{08EFC6C5-EE19-D402-7BB7-B1704B69F7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93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41" name="Line 694">
              <a:extLst>
                <a:ext uri="{FF2B5EF4-FFF2-40B4-BE49-F238E27FC236}">
                  <a16:creationId xmlns:a16="http://schemas.microsoft.com/office/drawing/2014/main" id="{251218E6-A76F-9031-3C46-43F194638F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093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42" name="Line 695">
              <a:extLst>
                <a:ext uri="{FF2B5EF4-FFF2-40B4-BE49-F238E27FC236}">
                  <a16:creationId xmlns:a16="http://schemas.microsoft.com/office/drawing/2014/main" id="{3123BFF8-04DA-C8F6-9D2D-2B56834786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172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43" name="Line 696">
              <a:extLst>
                <a:ext uri="{FF2B5EF4-FFF2-40B4-BE49-F238E27FC236}">
                  <a16:creationId xmlns:a16="http://schemas.microsoft.com/office/drawing/2014/main" id="{78EC3430-61DB-2425-2B9C-918DE04B92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251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44" name="Line 697">
              <a:extLst>
                <a:ext uri="{FF2B5EF4-FFF2-40B4-BE49-F238E27FC236}">
                  <a16:creationId xmlns:a16="http://schemas.microsoft.com/office/drawing/2014/main" id="{24FFE80F-079C-D87C-3D1C-3072A9C6FC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32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45" name="Line 698">
              <a:extLst>
                <a:ext uri="{FF2B5EF4-FFF2-40B4-BE49-F238E27FC236}">
                  <a16:creationId xmlns:a16="http://schemas.microsoft.com/office/drawing/2014/main" id="{EBA3051D-8D3C-C347-4B98-EB17802239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4086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46" name="Line 699">
              <a:extLst>
                <a:ext uri="{FF2B5EF4-FFF2-40B4-BE49-F238E27FC236}">
                  <a16:creationId xmlns:a16="http://schemas.microsoft.com/office/drawing/2014/main" id="{DE78EBA4-1273-E95B-6900-20DA5366C5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4086" y="2688442"/>
              <a:ext cx="0" cy="1875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47" name="Line 700">
              <a:extLst>
                <a:ext uri="{FF2B5EF4-FFF2-40B4-BE49-F238E27FC236}">
                  <a16:creationId xmlns:a16="http://schemas.microsoft.com/office/drawing/2014/main" id="{819D7B40-15DC-F3DA-20FF-8E20BBCA85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4875" y="2699161"/>
              <a:ext cx="0" cy="80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48" name="Line 701">
              <a:extLst>
                <a:ext uri="{FF2B5EF4-FFF2-40B4-BE49-F238E27FC236}">
                  <a16:creationId xmlns:a16="http://schemas.microsoft.com/office/drawing/2014/main" id="{EFDFA924-89D4-2748-A956-D0B81D7504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4875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49" name="Line 702">
              <a:extLst>
                <a:ext uri="{FF2B5EF4-FFF2-40B4-BE49-F238E27FC236}">
                  <a16:creationId xmlns:a16="http://schemas.microsoft.com/office/drawing/2014/main" id="{E35717B2-6B89-2530-86D2-2DE679C94A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5663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50" name="Line 703">
              <a:extLst>
                <a:ext uri="{FF2B5EF4-FFF2-40B4-BE49-F238E27FC236}">
                  <a16:creationId xmlns:a16="http://schemas.microsoft.com/office/drawing/2014/main" id="{4049BC09-05B7-C988-F058-793D12DAC6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645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51" name="Line 704">
              <a:extLst>
                <a:ext uri="{FF2B5EF4-FFF2-40B4-BE49-F238E27FC236}">
                  <a16:creationId xmlns:a16="http://schemas.microsoft.com/office/drawing/2014/main" id="{F5D91086-AE95-C2C7-5DD5-16A42A3817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72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52" name="Line 705">
              <a:extLst>
                <a:ext uri="{FF2B5EF4-FFF2-40B4-BE49-F238E27FC236}">
                  <a16:creationId xmlns:a16="http://schemas.microsoft.com/office/drawing/2014/main" id="{178F8AF6-0606-A240-F266-5F232DEFD3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881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53" name="Line 706">
              <a:extLst>
                <a:ext uri="{FF2B5EF4-FFF2-40B4-BE49-F238E27FC236}">
                  <a16:creationId xmlns:a16="http://schemas.microsoft.com/office/drawing/2014/main" id="{7E7DCD67-55EB-E2B0-646D-FD60CED238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96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54" name="Line 707">
              <a:extLst>
                <a:ext uri="{FF2B5EF4-FFF2-40B4-BE49-F238E27FC236}">
                  <a16:creationId xmlns:a16="http://schemas.microsoft.com/office/drawing/2014/main" id="{1BFD81F4-0E2F-7DC5-6CE9-FD08BEA9B0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039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55" name="Line 708">
              <a:extLst>
                <a:ext uri="{FF2B5EF4-FFF2-40B4-BE49-F238E27FC236}">
                  <a16:creationId xmlns:a16="http://schemas.microsoft.com/office/drawing/2014/main" id="{528E2623-2D0B-2284-F48D-77FF02DD1D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039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56" name="Line 709">
              <a:extLst>
                <a:ext uri="{FF2B5EF4-FFF2-40B4-BE49-F238E27FC236}">
                  <a16:creationId xmlns:a16="http://schemas.microsoft.com/office/drawing/2014/main" id="{C3373FEE-F496-6228-32CA-8E558F7356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11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57" name="Line 710">
              <a:extLst>
                <a:ext uri="{FF2B5EF4-FFF2-40B4-BE49-F238E27FC236}">
                  <a16:creationId xmlns:a16="http://schemas.microsoft.com/office/drawing/2014/main" id="{485531E5-B53F-3E82-E3BE-CF0790DA91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27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58" name="Line 711">
              <a:extLst>
                <a:ext uri="{FF2B5EF4-FFF2-40B4-BE49-F238E27FC236}">
                  <a16:creationId xmlns:a16="http://schemas.microsoft.com/office/drawing/2014/main" id="{7B7813F0-7546-83A7-8B76-FADA82ADAE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35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59" name="Line 712">
              <a:extLst>
                <a:ext uri="{FF2B5EF4-FFF2-40B4-BE49-F238E27FC236}">
                  <a16:creationId xmlns:a16="http://schemas.microsoft.com/office/drawing/2014/main" id="{98041FA5-925D-4395-1C94-5AD24E0D68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35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60" name="Line 713">
              <a:extLst>
                <a:ext uri="{FF2B5EF4-FFF2-40B4-BE49-F238E27FC236}">
                  <a16:creationId xmlns:a16="http://schemas.microsoft.com/office/drawing/2014/main" id="{ADB0B91B-D273-84CF-48EC-FC2CE4DE5C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433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61" name="Line 714">
              <a:extLst>
                <a:ext uri="{FF2B5EF4-FFF2-40B4-BE49-F238E27FC236}">
                  <a16:creationId xmlns:a16="http://schemas.microsoft.com/office/drawing/2014/main" id="{7E28D804-5BBC-B97A-D10A-4DFCC874CF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51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62" name="Line 715">
              <a:extLst>
                <a:ext uri="{FF2B5EF4-FFF2-40B4-BE49-F238E27FC236}">
                  <a16:creationId xmlns:a16="http://schemas.microsoft.com/office/drawing/2014/main" id="{C4862762-3FB7-87A0-DF8A-C7627E6854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51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63" name="Line 716">
              <a:extLst>
                <a:ext uri="{FF2B5EF4-FFF2-40B4-BE49-F238E27FC236}">
                  <a16:creationId xmlns:a16="http://schemas.microsoft.com/office/drawing/2014/main" id="{87D4728F-C913-3271-B7DF-081E586CB0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59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64" name="Line 717">
              <a:extLst>
                <a:ext uri="{FF2B5EF4-FFF2-40B4-BE49-F238E27FC236}">
                  <a16:creationId xmlns:a16="http://schemas.microsoft.com/office/drawing/2014/main" id="{C60427E5-836A-8419-3B69-9B05CFD3A9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66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65" name="Line 718">
              <a:extLst>
                <a:ext uri="{FF2B5EF4-FFF2-40B4-BE49-F238E27FC236}">
                  <a16:creationId xmlns:a16="http://schemas.microsoft.com/office/drawing/2014/main" id="{A6127CEB-24B7-BAE2-CABC-40D23FAB55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66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66" name="Line 719">
              <a:extLst>
                <a:ext uri="{FF2B5EF4-FFF2-40B4-BE49-F238E27FC236}">
                  <a16:creationId xmlns:a16="http://schemas.microsoft.com/office/drawing/2014/main" id="{D7FB53E6-9BFC-86F7-3BA4-2E0B16BB3A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748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67" name="Line 720">
              <a:extLst>
                <a:ext uri="{FF2B5EF4-FFF2-40B4-BE49-F238E27FC236}">
                  <a16:creationId xmlns:a16="http://schemas.microsoft.com/office/drawing/2014/main" id="{A4FA8581-F27A-944E-5217-A10E44B05D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48274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68" name="Line 721">
              <a:extLst>
                <a:ext uri="{FF2B5EF4-FFF2-40B4-BE49-F238E27FC236}">
                  <a16:creationId xmlns:a16="http://schemas.microsoft.com/office/drawing/2014/main" id="{43C66162-618E-9E6B-508C-30ACD83A1B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48274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69" name="Line 722">
              <a:extLst>
                <a:ext uri="{FF2B5EF4-FFF2-40B4-BE49-F238E27FC236}">
                  <a16:creationId xmlns:a16="http://schemas.microsoft.com/office/drawing/2014/main" id="{B69C2AC2-CDEF-9789-61DA-12E8ED13F9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906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70" name="Line 723">
              <a:extLst>
                <a:ext uri="{FF2B5EF4-FFF2-40B4-BE49-F238E27FC236}">
                  <a16:creationId xmlns:a16="http://schemas.microsoft.com/office/drawing/2014/main" id="{E7462AB2-B6FB-C4FD-7BBD-79D19E3A0A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98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71" name="Line 724">
              <a:extLst>
                <a:ext uri="{FF2B5EF4-FFF2-40B4-BE49-F238E27FC236}">
                  <a16:creationId xmlns:a16="http://schemas.microsoft.com/office/drawing/2014/main" id="{644D3ECA-2107-E07F-95A4-CA19BA9C4E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06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72" name="Line 725">
              <a:extLst>
                <a:ext uri="{FF2B5EF4-FFF2-40B4-BE49-F238E27FC236}">
                  <a16:creationId xmlns:a16="http://schemas.microsoft.com/office/drawing/2014/main" id="{F6F2636D-771D-B202-5D22-B2A24ABB1D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14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73" name="Line 726">
              <a:extLst>
                <a:ext uri="{FF2B5EF4-FFF2-40B4-BE49-F238E27FC236}">
                  <a16:creationId xmlns:a16="http://schemas.microsoft.com/office/drawing/2014/main" id="{B3C2D79C-671C-BFF6-E87D-51144EFF7D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14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74" name="Line 727">
              <a:extLst>
                <a:ext uri="{FF2B5EF4-FFF2-40B4-BE49-F238E27FC236}">
                  <a16:creationId xmlns:a16="http://schemas.microsoft.com/office/drawing/2014/main" id="{2C72C050-F594-8310-1372-2370532F15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221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75" name="Line 728">
              <a:extLst>
                <a:ext uri="{FF2B5EF4-FFF2-40B4-BE49-F238E27FC236}">
                  <a16:creationId xmlns:a16="http://schemas.microsoft.com/office/drawing/2014/main" id="{276D15B8-8FD1-0AD6-68F8-B748B6B88C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379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76" name="Line 729">
              <a:extLst>
                <a:ext uri="{FF2B5EF4-FFF2-40B4-BE49-F238E27FC236}">
                  <a16:creationId xmlns:a16="http://schemas.microsoft.com/office/drawing/2014/main" id="{CAC983DC-DE4B-7D24-8B92-3AB7CA0A10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457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77" name="Line 730">
              <a:extLst>
                <a:ext uri="{FF2B5EF4-FFF2-40B4-BE49-F238E27FC236}">
                  <a16:creationId xmlns:a16="http://schemas.microsoft.com/office/drawing/2014/main" id="{93AA1B83-22FC-1B0F-1EE3-138ED842E8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61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78" name="Line 731">
              <a:extLst>
                <a:ext uri="{FF2B5EF4-FFF2-40B4-BE49-F238E27FC236}">
                  <a16:creationId xmlns:a16="http://schemas.microsoft.com/office/drawing/2014/main" id="{11945073-798C-3F2B-0C54-8CD3ED8BB8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694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79" name="Line 732">
              <a:extLst>
                <a:ext uri="{FF2B5EF4-FFF2-40B4-BE49-F238E27FC236}">
                  <a16:creationId xmlns:a16="http://schemas.microsoft.com/office/drawing/2014/main" id="{68AAF999-0112-AB5E-A18E-B433432A90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694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80" name="Line 733">
              <a:extLst>
                <a:ext uri="{FF2B5EF4-FFF2-40B4-BE49-F238E27FC236}">
                  <a16:creationId xmlns:a16="http://schemas.microsoft.com/office/drawing/2014/main" id="{1CAB844C-C17E-15D9-91DB-3A5847F03D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77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81" name="Line 734">
              <a:extLst>
                <a:ext uri="{FF2B5EF4-FFF2-40B4-BE49-F238E27FC236}">
                  <a16:creationId xmlns:a16="http://schemas.microsoft.com/office/drawing/2014/main" id="{4A965D83-8271-0235-9117-62E0D43AF3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77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82" name="Line 735">
              <a:extLst>
                <a:ext uri="{FF2B5EF4-FFF2-40B4-BE49-F238E27FC236}">
                  <a16:creationId xmlns:a16="http://schemas.microsoft.com/office/drawing/2014/main" id="{CCE7FCEC-D42E-4F04-3DCC-BCD3F079FD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85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83" name="Line 736">
              <a:extLst>
                <a:ext uri="{FF2B5EF4-FFF2-40B4-BE49-F238E27FC236}">
                  <a16:creationId xmlns:a16="http://schemas.microsoft.com/office/drawing/2014/main" id="{6044568D-1F40-1D38-097C-B514DF1533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93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84" name="Line 737">
              <a:extLst>
                <a:ext uri="{FF2B5EF4-FFF2-40B4-BE49-F238E27FC236}">
                  <a16:creationId xmlns:a16="http://schemas.microsoft.com/office/drawing/2014/main" id="{0C9DE666-FD7D-E217-6B31-6118FF9789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0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85" name="Line 738">
              <a:extLst>
                <a:ext uri="{FF2B5EF4-FFF2-40B4-BE49-F238E27FC236}">
                  <a16:creationId xmlns:a16="http://schemas.microsoft.com/office/drawing/2014/main" id="{A7272EAF-665D-FDEC-6A99-4BC67CFBD0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885" y="2681744"/>
              <a:ext cx="0" cy="2545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86" name="Line 739">
              <a:extLst>
                <a:ext uri="{FF2B5EF4-FFF2-40B4-BE49-F238E27FC236}">
                  <a16:creationId xmlns:a16="http://schemas.microsoft.com/office/drawing/2014/main" id="{9476B29B-E939-242F-B76F-7EB4D415AF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2461" y="2675044"/>
              <a:ext cx="0" cy="3215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87" name="Line 740">
              <a:extLst>
                <a:ext uri="{FF2B5EF4-FFF2-40B4-BE49-F238E27FC236}">
                  <a16:creationId xmlns:a16="http://schemas.microsoft.com/office/drawing/2014/main" id="{15C11A48-0193-F21F-3C6D-08E7D6F94E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325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88" name="Line 741">
              <a:extLst>
                <a:ext uri="{FF2B5EF4-FFF2-40B4-BE49-F238E27FC236}">
                  <a16:creationId xmlns:a16="http://schemas.microsoft.com/office/drawing/2014/main" id="{E6DA9598-2274-9755-99AE-41AB5DE3E8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325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89" name="Line 742">
              <a:extLst>
                <a:ext uri="{FF2B5EF4-FFF2-40B4-BE49-F238E27FC236}">
                  <a16:creationId xmlns:a16="http://schemas.microsoft.com/office/drawing/2014/main" id="{2E1E631D-AC65-F0CA-5B8F-4EB045AE89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03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90" name="Line 743">
              <a:extLst>
                <a:ext uri="{FF2B5EF4-FFF2-40B4-BE49-F238E27FC236}">
                  <a16:creationId xmlns:a16="http://schemas.microsoft.com/office/drawing/2014/main" id="{2BEBB225-11F4-2EFC-5FDD-0B9FD2DB78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91" name="Line 744">
              <a:extLst>
                <a:ext uri="{FF2B5EF4-FFF2-40B4-BE49-F238E27FC236}">
                  <a16:creationId xmlns:a16="http://schemas.microsoft.com/office/drawing/2014/main" id="{2E0F1AA3-B8B3-CFE1-22D9-777B70323C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5614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92" name="Line 745">
              <a:extLst>
                <a:ext uri="{FF2B5EF4-FFF2-40B4-BE49-F238E27FC236}">
                  <a16:creationId xmlns:a16="http://schemas.microsoft.com/office/drawing/2014/main" id="{1FABC770-9697-7E30-855E-EFD0C5295E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4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93" name="Line 746">
              <a:extLst>
                <a:ext uri="{FF2B5EF4-FFF2-40B4-BE49-F238E27FC236}">
                  <a16:creationId xmlns:a16="http://schemas.microsoft.com/office/drawing/2014/main" id="{23A9BED1-A7AF-6100-6BC3-76BC23A555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4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94" name="Line 747">
              <a:extLst>
                <a:ext uri="{FF2B5EF4-FFF2-40B4-BE49-F238E27FC236}">
                  <a16:creationId xmlns:a16="http://schemas.microsoft.com/office/drawing/2014/main" id="{6F62C53B-5894-BE12-D114-1871603D0D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719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95" name="Line 748">
              <a:extLst>
                <a:ext uri="{FF2B5EF4-FFF2-40B4-BE49-F238E27FC236}">
                  <a16:creationId xmlns:a16="http://schemas.microsoft.com/office/drawing/2014/main" id="{F78B0B75-C268-97B3-001C-95BC469F86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797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96" name="Line 749">
              <a:extLst>
                <a:ext uri="{FF2B5EF4-FFF2-40B4-BE49-F238E27FC236}">
                  <a16:creationId xmlns:a16="http://schemas.microsoft.com/office/drawing/2014/main" id="{47A615C7-033B-8E94-D3BF-8D2F3A2859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797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97" name="Line 750">
              <a:extLst>
                <a:ext uri="{FF2B5EF4-FFF2-40B4-BE49-F238E27FC236}">
                  <a16:creationId xmlns:a16="http://schemas.microsoft.com/office/drawing/2014/main" id="{A2ECCB4E-E024-3508-AC37-E3252A6624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87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98" name="Line 751">
              <a:extLst>
                <a:ext uri="{FF2B5EF4-FFF2-40B4-BE49-F238E27FC236}">
                  <a16:creationId xmlns:a16="http://schemas.microsoft.com/office/drawing/2014/main" id="{2345E334-AF0D-9A62-C6C2-3E18B30456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95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399" name="Line 752">
              <a:extLst>
                <a:ext uri="{FF2B5EF4-FFF2-40B4-BE49-F238E27FC236}">
                  <a16:creationId xmlns:a16="http://schemas.microsoft.com/office/drawing/2014/main" id="{E9B1AB70-2EAF-F0B7-9298-99B2422836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3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00" name="Line 753">
              <a:extLst>
                <a:ext uri="{FF2B5EF4-FFF2-40B4-BE49-F238E27FC236}">
                  <a16:creationId xmlns:a16="http://schemas.microsoft.com/office/drawing/2014/main" id="{CA9FAC06-2BEE-2481-24A0-F67C519502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3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01" name="Line 754">
              <a:extLst>
                <a:ext uri="{FF2B5EF4-FFF2-40B4-BE49-F238E27FC236}">
                  <a16:creationId xmlns:a16="http://schemas.microsoft.com/office/drawing/2014/main" id="{E2574865-9866-0C4A-56D2-3D16F7B165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34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02" name="Line 755">
              <a:extLst>
                <a:ext uri="{FF2B5EF4-FFF2-40B4-BE49-F238E27FC236}">
                  <a16:creationId xmlns:a16="http://schemas.microsoft.com/office/drawing/2014/main" id="{7BCEB339-DAA1-E7F3-B57D-75379630F7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428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03" name="Line 756">
              <a:extLst>
                <a:ext uri="{FF2B5EF4-FFF2-40B4-BE49-F238E27FC236}">
                  <a16:creationId xmlns:a16="http://schemas.microsoft.com/office/drawing/2014/main" id="{E562ACCC-1A6E-4D7C-688F-B7181B16C1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5073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04" name="Line 757">
              <a:extLst>
                <a:ext uri="{FF2B5EF4-FFF2-40B4-BE49-F238E27FC236}">
                  <a16:creationId xmlns:a16="http://schemas.microsoft.com/office/drawing/2014/main" id="{9CA922D1-6662-6B40-568F-FF751B175C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5073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05" name="Line 758">
              <a:extLst>
                <a:ext uri="{FF2B5EF4-FFF2-40B4-BE49-F238E27FC236}">
                  <a16:creationId xmlns:a16="http://schemas.microsoft.com/office/drawing/2014/main" id="{EFBB8102-C41F-DEAA-97D6-FAC2A83F3C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5861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06" name="Line 759">
              <a:extLst>
                <a:ext uri="{FF2B5EF4-FFF2-40B4-BE49-F238E27FC236}">
                  <a16:creationId xmlns:a16="http://schemas.microsoft.com/office/drawing/2014/main" id="{845322AB-A571-F10C-47AE-10120EC340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664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07" name="Line 760">
              <a:extLst>
                <a:ext uri="{FF2B5EF4-FFF2-40B4-BE49-F238E27FC236}">
                  <a16:creationId xmlns:a16="http://schemas.microsoft.com/office/drawing/2014/main" id="{944DC294-D959-CD7E-3DBF-CB4F404E55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66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08" name="Line 761">
              <a:extLst>
                <a:ext uri="{FF2B5EF4-FFF2-40B4-BE49-F238E27FC236}">
                  <a16:creationId xmlns:a16="http://schemas.microsoft.com/office/drawing/2014/main" id="{88DB4F7D-A6A1-2060-F05B-481D8240DD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743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09" name="Line 762">
              <a:extLst>
                <a:ext uri="{FF2B5EF4-FFF2-40B4-BE49-F238E27FC236}">
                  <a16:creationId xmlns:a16="http://schemas.microsoft.com/office/drawing/2014/main" id="{9A490787-B267-9E8B-8959-85DE0CCBB0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82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10" name="Line 763">
              <a:extLst>
                <a:ext uri="{FF2B5EF4-FFF2-40B4-BE49-F238E27FC236}">
                  <a16:creationId xmlns:a16="http://schemas.microsoft.com/office/drawing/2014/main" id="{E6B1B728-411B-AE98-96E1-E08F2CF6E8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82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11" name="Line 764">
              <a:extLst>
                <a:ext uri="{FF2B5EF4-FFF2-40B4-BE49-F238E27FC236}">
                  <a16:creationId xmlns:a16="http://schemas.microsoft.com/office/drawing/2014/main" id="{9BCFB41B-8003-DC84-2490-3BD3A81DD4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80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12" name="Line 765">
              <a:extLst>
                <a:ext uri="{FF2B5EF4-FFF2-40B4-BE49-F238E27FC236}">
                  <a16:creationId xmlns:a16="http://schemas.microsoft.com/office/drawing/2014/main" id="{26DF3507-D88A-BFCF-BCDF-17F2EA6E94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137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13" name="Line 766">
              <a:extLst>
                <a:ext uri="{FF2B5EF4-FFF2-40B4-BE49-F238E27FC236}">
                  <a16:creationId xmlns:a16="http://schemas.microsoft.com/office/drawing/2014/main" id="{321B5B56-C689-2A8D-0F9B-8F01BAE258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137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14" name="Line 767">
              <a:extLst>
                <a:ext uri="{FF2B5EF4-FFF2-40B4-BE49-F238E27FC236}">
                  <a16:creationId xmlns:a16="http://schemas.microsoft.com/office/drawing/2014/main" id="{FD7AE632-A0D7-4868-FD0F-7649BA614D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29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15" name="Line 768">
              <a:extLst>
                <a:ext uri="{FF2B5EF4-FFF2-40B4-BE49-F238E27FC236}">
                  <a16:creationId xmlns:a16="http://schemas.microsoft.com/office/drawing/2014/main" id="{27CE1D18-0E43-47EB-1099-EB211DB97E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45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16" name="Line 769">
              <a:extLst>
                <a:ext uri="{FF2B5EF4-FFF2-40B4-BE49-F238E27FC236}">
                  <a16:creationId xmlns:a16="http://schemas.microsoft.com/office/drawing/2014/main" id="{97E18A39-93F6-00B8-63F1-D1B205CF65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45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17" name="Line 770">
              <a:extLst>
                <a:ext uri="{FF2B5EF4-FFF2-40B4-BE49-F238E27FC236}">
                  <a16:creationId xmlns:a16="http://schemas.microsoft.com/office/drawing/2014/main" id="{71235D2A-8F32-AE41-7BF7-5E1071EE45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532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18" name="Line 771">
              <a:extLst>
                <a:ext uri="{FF2B5EF4-FFF2-40B4-BE49-F238E27FC236}">
                  <a16:creationId xmlns:a16="http://schemas.microsoft.com/office/drawing/2014/main" id="{C5E177A2-FD4B-8B41-2410-F85B39C6C8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532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19" name="Line 772">
              <a:extLst>
                <a:ext uri="{FF2B5EF4-FFF2-40B4-BE49-F238E27FC236}">
                  <a16:creationId xmlns:a16="http://schemas.microsoft.com/office/drawing/2014/main" id="{EB664B67-8102-6775-B9D7-C0315656C2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61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20" name="Line 773">
              <a:extLst>
                <a:ext uri="{FF2B5EF4-FFF2-40B4-BE49-F238E27FC236}">
                  <a16:creationId xmlns:a16="http://schemas.microsoft.com/office/drawing/2014/main" id="{76C552DA-B7E2-C8BB-9BE1-3CDB402B35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68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21" name="Line 774">
              <a:extLst>
                <a:ext uri="{FF2B5EF4-FFF2-40B4-BE49-F238E27FC236}">
                  <a16:creationId xmlns:a16="http://schemas.microsoft.com/office/drawing/2014/main" id="{07901928-365D-E69A-6C20-36BB515F78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76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22" name="Line 775">
              <a:extLst>
                <a:ext uri="{FF2B5EF4-FFF2-40B4-BE49-F238E27FC236}">
                  <a16:creationId xmlns:a16="http://schemas.microsoft.com/office/drawing/2014/main" id="{3A6ED4B6-A0F6-32B8-AEF6-0E54215A00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083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23" name="Line 776">
              <a:extLst>
                <a:ext uri="{FF2B5EF4-FFF2-40B4-BE49-F238E27FC236}">
                  <a16:creationId xmlns:a16="http://schemas.microsoft.com/office/drawing/2014/main" id="{E5E9F8F8-183E-948C-1243-AEB4AE8855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16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24" name="Line 777">
              <a:extLst>
                <a:ext uri="{FF2B5EF4-FFF2-40B4-BE49-F238E27FC236}">
                  <a16:creationId xmlns:a16="http://schemas.microsoft.com/office/drawing/2014/main" id="{D3DF325C-11AD-7DF1-9383-4B4EFAF4C8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241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25" name="Line 778">
              <a:extLst>
                <a:ext uri="{FF2B5EF4-FFF2-40B4-BE49-F238E27FC236}">
                  <a16:creationId xmlns:a16="http://schemas.microsoft.com/office/drawing/2014/main" id="{65779483-06B3-5B51-57FB-111C5B3B51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55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26" name="Line 779">
              <a:extLst>
                <a:ext uri="{FF2B5EF4-FFF2-40B4-BE49-F238E27FC236}">
                  <a16:creationId xmlns:a16="http://schemas.microsoft.com/office/drawing/2014/main" id="{C3C94692-181C-7567-41F5-B90AC0B6DC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635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27" name="Line 780">
              <a:extLst>
                <a:ext uri="{FF2B5EF4-FFF2-40B4-BE49-F238E27FC236}">
                  <a16:creationId xmlns:a16="http://schemas.microsoft.com/office/drawing/2014/main" id="{19677187-89FE-5B3D-49AB-8448851A77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714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28" name="Line 781">
              <a:extLst>
                <a:ext uri="{FF2B5EF4-FFF2-40B4-BE49-F238E27FC236}">
                  <a16:creationId xmlns:a16="http://schemas.microsoft.com/office/drawing/2014/main" id="{4516D0AD-1F75-D891-018D-F35F6193F0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871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29" name="Line 782">
              <a:extLst>
                <a:ext uri="{FF2B5EF4-FFF2-40B4-BE49-F238E27FC236}">
                  <a16:creationId xmlns:a16="http://schemas.microsoft.com/office/drawing/2014/main" id="{6FB8C89C-D52E-2A85-9082-C9884F6F1F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18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30" name="Line 783">
              <a:extLst>
                <a:ext uri="{FF2B5EF4-FFF2-40B4-BE49-F238E27FC236}">
                  <a16:creationId xmlns:a16="http://schemas.microsoft.com/office/drawing/2014/main" id="{22EE5773-B9DA-DAA3-C81D-85BF3547F5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266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31" name="Line 784">
              <a:extLst>
                <a:ext uri="{FF2B5EF4-FFF2-40B4-BE49-F238E27FC236}">
                  <a16:creationId xmlns:a16="http://schemas.microsoft.com/office/drawing/2014/main" id="{183F0885-AB29-9CA9-F662-04C448E283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266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32" name="Line 785">
              <a:extLst>
                <a:ext uri="{FF2B5EF4-FFF2-40B4-BE49-F238E27FC236}">
                  <a16:creationId xmlns:a16="http://schemas.microsoft.com/office/drawing/2014/main" id="{C1C23737-5323-AFFA-A45C-C0EF501129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34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33" name="Line 786">
              <a:extLst>
                <a:ext uri="{FF2B5EF4-FFF2-40B4-BE49-F238E27FC236}">
                  <a16:creationId xmlns:a16="http://schemas.microsoft.com/office/drawing/2014/main" id="{8E82AA14-6D8C-D1EC-B0AB-27AC9ECA54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502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34" name="Line 787">
              <a:extLst>
                <a:ext uri="{FF2B5EF4-FFF2-40B4-BE49-F238E27FC236}">
                  <a16:creationId xmlns:a16="http://schemas.microsoft.com/office/drawing/2014/main" id="{D5EB1BBD-9470-5F93-879A-3F6615ABEE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581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35" name="Line 788">
              <a:extLst>
                <a:ext uri="{FF2B5EF4-FFF2-40B4-BE49-F238E27FC236}">
                  <a16:creationId xmlns:a16="http://schemas.microsoft.com/office/drawing/2014/main" id="{EB19D3A3-AB0D-3B00-8AFC-F45CB3F74B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66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36" name="Line 789">
              <a:extLst>
                <a:ext uri="{FF2B5EF4-FFF2-40B4-BE49-F238E27FC236}">
                  <a16:creationId xmlns:a16="http://schemas.microsoft.com/office/drawing/2014/main" id="{88E31E6D-5A9F-E1DD-4C91-7391DA8E1F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73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37" name="Line 790">
              <a:extLst>
                <a:ext uri="{FF2B5EF4-FFF2-40B4-BE49-F238E27FC236}">
                  <a16:creationId xmlns:a16="http://schemas.microsoft.com/office/drawing/2014/main" id="{256D3A6F-0F6D-104B-EEFE-FEB939D111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17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38" name="Line 791">
              <a:extLst>
                <a:ext uri="{FF2B5EF4-FFF2-40B4-BE49-F238E27FC236}">
                  <a16:creationId xmlns:a16="http://schemas.microsoft.com/office/drawing/2014/main" id="{59BAE2F5-41E6-0021-DF38-DBB33378BE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9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39" name="Line 792">
              <a:extLst>
                <a:ext uri="{FF2B5EF4-FFF2-40B4-BE49-F238E27FC236}">
                  <a16:creationId xmlns:a16="http://schemas.microsoft.com/office/drawing/2014/main" id="{5BAB814B-45BC-D270-B168-73ABBD381D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054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40" name="Line 793">
              <a:extLst>
                <a:ext uri="{FF2B5EF4-FFF2-40B4-BE49-F238E27FC236}">
                  <a16:creationId xmlns:a16="http://schemas.microsoft.com/office/drawing/2014/main" id="{FD6528F4-8425-4400-AEC0-EB859792BB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13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41" name="Line 794">
              <a:extLst>
                <a:ext uri="{FF2B5EF4-FFF2-40B4-BE49-F238E27FC236}">
                  <a16:creationId xmlns:a16="http://schemas.microsoft.com/office/drawing/2014/main" id="{3D5D2EEF-0CD2-6B1E-4979-BA61F7B055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13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42" name="Line 795">
              <a:extLst>
                <a:ext uri="{FF2B5EF4-FFF2-40B4-BE49-F238E27FC236}">
                  <a16:creationId xmlns:a16="http://schemas.microsoft.com/office/drawing/2014/main" id="{A5EF2D86-B692-7FBC-5797-83F7CABCAA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211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43" name="Line 796">
              <a:extLst>
                <a:ext uri="{FF2B5EF4-FFF2-40B4-BE49-F238E27FC236}">
                  <a16:creationId xmlns:a16="http://schemas.microsoft.com/office/drawing/2014/main" id="{5BC30FF0-5C34-55C1-3618-3BB554E94E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29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44" name="Line 797">
              <a:extLst>
                <a:ext uri="{FF2B5EF4-FFF2-40B4-BE49-F238E27FC236}">
                  <a16:creationId xmlns:a16="http://schemas.microsoft.com/office/drawing/2014/main" id="{E6A856A1-E9DF-0354-27B1-46C319389A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29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45" name="Line 798">
              <a:extLst>
                <a:ext uri="{FF2B5EF4-FFF2-40B4-BE49-F238E27FC236}">
                  <a16:creationId xmlns:a16="http://schemas.microsoft.com/office/drawing/2014/main" id="{E2E99ACB-79F8-3AB2-E0D3-3355809BC1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29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46" name="Line 799">
              <a:extLst>
                <a:ext uri="{FF2B5EF4-FFF2-40B4-BE49-F238E27FC236}">
                  <a16:creationId xmlns:a16="http://schemas.microsoft.com/office/drawing/2014/main" id="{CD25AE9A-02FE-BBCE-3700-C882B478AE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369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47" name="Line 800">
              <a:extLst>
                <a:ext uri="{FF2B5EF4-FFF2-40B4-BE49-F238E27FC236}">
                  <a16:creationId xmlns:a16="http://schemas.microsoft.com/office/drawing/2014/main" id="{B29853F8-DC12-625B-A2F0-6033900D75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448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48" name="Line 801">
              <a:extLst>
                <a:ext uri="{FF2B5EF4-FFF2-40B4-BE49-F238E27FC236}">
                  <a16:creationId xmlns:a16="http://schemas.microsoft.com/office/drawing/2014/main" id="{F19D7B47-AE4B-483F-E5B1-0B9C7BBA61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52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49" name="Line 802">
              <a:extLst>
                <a:ext uri="{FF2B5EF4-FFF2-40B4-BE49-F238E27FC236}">
                  <a16:creationId xmlns:a16="http://schemas.microsoft.com/office/drawing/2014/main" id="{303142D9-8CA4-A1A1-4F2C-4C6B089F0C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6059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50" name="Line 803">
              <a:extLst>
                <a:ext uri="{FF2B5EF4-FFF2-40B4-BE49-F238E27FC236}">
                  <a16:creationId xmlns:a16="http://schemas.microsoft.com/office/drawing/2014/main" id="{40B78C0A-AF46-D5BD-F6E7-0C533970DA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68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51" name="Line 804">
              <a:extLst>
                <a:ext uri="{FF2B5EF4-FFF2-40B4-BE49-F238E27FC236}">
                  <a16:creationId xmlns:a16="http://schemas.microsoft.com/office/drawing/2014/main" id="{782071A7-7690-82D4-40A0-0A7E9077BC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76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52" name="Line 805">
              <a:extLst>
                <a:ext uri="{FF2B5EF4-FFF2-40B4-BE49-F238E27FC236}">
                  <a16:creationId xmlns:a16="http://schemas.microsoft.com/office/drawing/2014/main" id="{1AB13176-D362-D081-9EDE-276011CA4C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842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53" name="Line 806">
              <a:extLst>
                <a:ext uri="{FF2B5EF4-FFF2-40B4-BE49-F238E27FC236}">
                  <a16:creationId xmlns:a16="http://schemas.microsoft.com/office/drawing/2014/main" id="{852D518D-7DB2-7C86-C33D-748121BB21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842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54" name="Line 807">
              <a:extLst>
                <a:ext uri="{FF2B5EF4-FFF2-40B4-BE49-F238E27FC236}">
                  <a16:creationId xmlns:a16="http://schemas.microsoft.com/office/drawing/2014/main" id="{B7F02830-B548-E7EB-AE36-6C517F1ACC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92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55" name="Line 809">
              <a:extLst>
                <a:ext uri="{FF2B5EF4-FFF2-40B4-BE49-F238E27FC236}">
                  <a16:creationId xmlns:a16="http://schemas.microsoft.com/office/drawing/2014/main" id="{DB112BB7-07F3-78EA-8587-68489FAD44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00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56" name="Line 810">
              <a:extLst>
                <a:ext uri="{FF2B5EF4-FFF2-40B4-BE49-F238E27FC236}">
                  <a16:creationId xmlns:a16="http://schemas.microsoft.com/office/drawing/2014/main" id="{EFDD48C0-D90D-990E-E3F0-BEBEB33D93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07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57" name="Line 811">
              <a:extLst>
                <a:ext uri="{FF2B5EF4-FFF2-40B4-BE49-F238E27FC236}">
                  <a16:creationId xmlns:a16="http://schemas.microsoft.com/office/drawing/2014/main" id="{757DF924-97B1-4309-4CD7-A6CF6329D6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157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58" name="Line 812">
              <a:extLst>
                <a:ext uri="{FF2B5EF4-FFF2-40B4-BE49-F238E27FC236}">
                  <a16:creationId xmlns:a16="http://schemas.microsoft.com/office/drawing/2014/main" id="{84CCF25E-A028-5C05-71A5-0BA16B20E9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157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59" name="Line 813">
              <a:extLst>
                <a:ext uri="{FF2B5EF4-FFF2-40B4-BE49-F238E27FC236}">
                  <a16:creationId xmlns:a16="http://schemas.microsoft.com/office/drawing/2014/main" id="{21398A0B-687A-41A1-E3A6-2818A82B26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31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60" name="Line 814">
              <a:extLst>
                <a:ext uri="{FF2B5EF4-FFF2-40B4-BE49-F238E27FC236}">
                  <a16:creationId xmlns:a16="http://schemas.microsoft.com/office/drawing/2014/main" id="{FE9B50DE-1FAC-CC53-FA0F-CAA5984F6A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47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61" name="Line 815">
              <a:extLst>
                <a:ext uri="{FF2B5EF4-FFF2-40B4-BE49-F238E27FC236}">
                  <a16:creationId xmlns:a16="http://schemas.microsoft.com/office/drawing/2014/main" id="{80F4F606-9B09-F7CA-D509-F4FE05B5C1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47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62" name="Line 816">
              <a:extLst>
                <a:ext uri="{FF2B5EF4-FFF2-40B4-BE49-F238E27FC236}">
                  <a16:creationId xmlns:a16="http://schemas.microsoft.com/office/drawing/2014/main" id="{21DA20DC-DEAB-6C00-A8C3-C805EB6C3D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55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63" name="Line 817">
              <a:extLst>
                <a:ext uri="{FF2B5EF4-FFF2-40B4-BE49-F238E27FC236}">
                  <a16:creationId xmlns:a16="http://schemas.microsoft.com/office/drawing/2014/main" id="{3372FAC3-B9AA-76D2-A477-46ED0DBBC1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63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64" name="Line 818">
              <a:extLst>
                <a:ext uri="{FF2B5EF4-FFF2-40B4-BE49-F238E27FC236}">
                  <a16:creationId xmlns:a16="http://schemas.microsoft.com/office/drawing/2014/main" id="{96A4AD5C-F1EE-0D1C-E5AE-1CFE6E05D8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70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65" name="Line 819">
              <a:extLst>
                <a:ext uri="{FF2B5EF4-FFF2-40B4-BE49-F238E27FC236}">
                  <a16:creationId xmlns:a16="http://schemas.microsoft.com/office/drawing/2014/main" id="{52536E53-066C-EC54-3604-CF36843B6B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78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66" name="Line 820">
              <a:extLst>
                <a:ext uri="{FF2B5EF4-FFF2-40B4-BE49-F238E27FC236}">
                  <a16:creationId xmlns:a16="http://schemas.microsoft.com/office/drawing/2014/main" id="{4573D6B4-9793-50FB-FF5F-466342C6D1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78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67" name="Line 821">
              <a:extLst>
                <a:ext uri="{FF2B5EF4-FFF2-40B4-BE49-F238E27FC236}">
                  <a16:creationId xmlns:a16="http://schemas.microsoft.com/office/drawing/2014/main" id="{EDDF2274-88CC-AED7-7A7F-C68609878F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86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68" name="Line 822">
              <a:extLst>
                <a:ext uri="{FF2B5EF4-FFF2-40B4-BE49-F238E27FC236}">
                  <a16:creationId xmlns:a16="http://schemas.microsoft.com/office/drawing/2014/main" id="{B015E74A-1F00-FC5C-61DC-F538731D83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29459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69" name="Line 823">
              <a:extLst>
                <a:ext uri="{FF2B5EF4-FFF2-40B4-BE49-F238E27FC236}">
                  <a16:creationId xmlns:a16="http://schemas.microsoft.com/office/drawing/2014/main" id="{B7425F25-5C03-F2B1-0C4D-F8074E54F4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02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70" name="Line 824">
              <a:extLst>
                <a:ext uri="{FF2B5EF4-FFF2-40B4-BE49-F238E27FC236}">
                  <a16:creationId xmlns:a16="http://schemas.microsoft.com/office/drawing/2014/main" id="{172587C1-06B5-85D3-6030-28167A56AE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10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71" name="Line 825">
              <a:extLst>
                <a:ext uri="{FF2B5EF4-FFF2-40B4-BE49-F238E27FC236}">
                  <a16:creationId xmlns:a16="http://schemas.microsoft.com/office/drawing/2014/main" id="{BFF396C5-63EF-2CBB-7285-23149DDF28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10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72" name="Line 826">
              <a:extLst>
                <a:ext uri="{FF2B5EF4-FFF2-40B4-BE49-F238E27FC236}">
                  <a16:creationId xmlns:a16="http://schemas.microsoft.com/office/drawing/2014/main" id="{E459BDAA-C457-1834-161D-6D31583581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182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73" name="Line 827">
              <a:extLst>
                <a:ext uri="{FF2B5EF4-FFF2-40B4-BE49-F238E27FC236}">
                  <a16:creationId xmlns:a16="http://schemas.microsoft.com/office/drawing/2014/main" id="{84135E74-6BD5-D9F4-884D-A9DA395411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33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74" name="Line 828">
              <a:extLst>
                <a:ext uri="{FF2B5EF4-FFF2-40B4-BE49-F238E27FC236}">
                  <a16:creationId xmlns:a16="http://schemas.microsoft.com/office/drawing/2014/main" id="{503328B5-22B4-8B5F-BA9D-92D846DFC6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41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75" name="Line 829">
              <a:extLst>
                <a:ext uri="{FF2B5EF4-FFF2-40B4-BE49-F238E27FC236}">
                  <a16:creationId xmlns:a16="http://schemas.microsoft.com/office/drawing/2014/main" id="{E0FF2EE3-1066-F021-CAF3-B330DD30D3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41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76" name="Line 830">
              <a:extLst>
                <a:ext uri="{FF2B5EF4-FFF2-40B4-BE49-F238E27FC236}">
                  <a16:creationId xmlns:a16="http://schemas.microsoft.com/office/drawing/2014/main" id="{D5D013B6-5632-4E7A-147C-F1671154E4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497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77" name="Line 831">
              <a:extLst>
                <a:ext uri="{FF2B5EF4-FFF2-40B4-BE49-F238E27FC236}">
                  <a16:creationId xmlns:a16="http://schemas.microsoft.com/office/drawing/2014/main" id="{EA8B95A5-D51A-985B-61A4-CE8D8304D6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65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78" name="Line 832">
              <a:extLst>
                <a:ext uri="{FF2B5EF4-FFF2-40B4-BE49-F238E27FC236}">
                  <a16:creationId xmlns:a16="http://schemas.microsoft.com/office/drawing/2014/main" id="{EB43D6B1-E92D-E6DD-F5E4-283EC3B2C2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65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79" name="Line 833">
              <a:extLst>
                <a:ext uri="{FF2B5EF4-FFF2-40B4-BE49-F238E27FC236}">
                  <a16:creationId xmlns:a16="http://schemas.microsoft.com/office/drawing/2014/main" id="{B41BBC6D-C0B7-248B-A403-A135A9B813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65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80" name="Line 834">
              <a:extLst>
                <a:ext uri="{FF2B5EF4-FFF2-40B4-BE49-F238E27FC236}">
                  <a16:creationId xmlns:a16="http://schemas.microsoft.com/office/drawing/2014/main" id="{0DF36D3E-C741-785A-2513-6EF3D4BFB4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734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81" name="Line 835">
              <a:extLst>
                <a:ext uri="{FF2B5EF4-FFF2-40B4-BE49-F238E27FC236}">
                  <a16:creationId xmlns:a16="http://schemas.microsoft.com/office/drawing/2014/main" id="{C5708AF3-BB89-5CAB-2098-D04BBF79FD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734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82" name="Line 836">
              <a:extLst>
                <a:ext uri="{FF2B5EF4-FFF2-40B4-BE49-F238E27FC236}">
                  <a16:creationId xmlns:a16="http://schemas.microsoft.com/office/drawing/2014/main" id="{8F4F04F7-69AD-2693-40E0-721EF5B446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89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83" name="Line 837">
              <a:extLst>
                <a:ext uri="{FF2B5EF4-FFF2-40B4-BE49-F238E27FC236}">
                  <a16:creationId xmlns:a16="http://schemas.microsoft.com/office/drawing/2014/main" id="{FFD8D02B-E53F-DD57-8289-0B6878D567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970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84" name="Line 838">
              <a:extLst>
                <a:ext uri="{FF2B5EF4-FFF2-40B4-BE49-F238E27FC236}">
                  <a16:creationId xmlns:a16="http://schemas.microsoft.com/office/drawing/2014/main" id="{DBCC276B-EDDA-A6F4-F9E1-617ECD0E57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970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85" name="Line 839">
              <a:extLst>
                <a:ext uri="{FF2B5EF4-FFF2-40B4-BE49-F238E27FC236}">
                  <a16:creationId xmlns:a16="http://schemas.microsoft.com/office/drawing/2014/main" id="{81F60AB7-B4D7-B846-0CF0-DA17007C9D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12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86" name="Line 840">
              <a:extLst>
                <a:ext uri="{FF2B5EF4-FFF2-40B4-BE49-F238E27FC236}">
                  <a16:creationId xmlns:a16="http://schemas.microsoft.com/office/drawing/2014/main" id="{A4DF8B9D-B8A7-A9AB-FC32-65FD51B627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12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87" name="Line 841">
              <a:extLst>
                <a:ext uri="{FF2B5EF4-FFF2-40B4-BE49-F238E27FC236}">
                  <a16:creationId xmlns:a16="http://schemas.microsoft.com/office/drawing/2014/main" id="{3468CE73-FBC9-BBC8-D6C6-C5D24D1C80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20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88" name="Line 842">
              <a:extLst>
                <a:ext uri="{FF2B5EF4-FFF2-40B4-BE49-F238E27FC236}">
                  <a16:creationId xmlns:a16="http://schemas.microsoft.com/office/drawing/2014/main" id="{9F932419-95EC-73A4-5FB2-9667A047AD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42858" y="2699161"/>
              <a:ext cx="0" cy="80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89" name="Line 843">
              <a:extLst>
                <a:ext uri="{FF2B5EF4-FFF2-40B4-BE49-F238E27FC236}">
                  <a16:creationId xmlns:a16="http://schemas.microsoft.com/office/drawing/2014/main" id="{AAC5E8F6-A135-0352-F78D-163A65401C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43646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90" name="Line 844">
              <a:extLst>
                <a:ext uri="{FF2B5EF4-FFF2-40B4-BE49-F238E27FC236}">
                  <a16:creationId xmlns:a16="http://schemas.microsoft.com/office/drawing/2014/main" id="{0B202AD0-05B4-9C91-C0C7-493CA21799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44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91" name="Line 845">
              <a:extLst>
                <a:ext uri="{FF2B5EF4-FFF2-40B4-BE49-F238E27FC236}">
                  <a16:creationId xmlns:a16="http://schemas.microsoft.com/office/drawing/2014/main" id="{52FE46B0-6B4A-649C-D653-E1331D65AA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522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92" name="Line 846">
              <a:extLst>
                <a:ext uri="{FF2B5EF4-FFF2-40B4-BE49-F238E27FC236}">
                  <a16:creationId xmlns:a16="http://schemas.microsoft.com/office/drawing/2014/main" id="{FC259D4E-1902-5067-26F1-30BE7C01D9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67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93" name="Line 847">
              <a:extLst>
                <a:ext uri="{FF2B5EF4-FFF2-40B4-BE49-F238E27FC236}">
                  <a16:creationId xmlns:a16="http://schemas.microsoft.com/office/drawing/2014/main" id="{C4481A1C-AA84-7065-2E99-ABEE8DA033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67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94" name="Line 848">
              <a:extLst>
                <a:ext uri="{FF2B5EF4-FFF2-40B4-BE49-F238E27FC236}">
                  <a16:creationId xmlns:a16="http://schemas.microsoft.com/office/drawing/2014/main" id="{B8DFDA52-DE84-028E-0FD0-3B820E06BA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758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95" name="Line 849">
              <a:extLst>
                <a:ext uri="{FF2B5EF4-FFF2-40B4-BE49-F238E27FC236}">
                  <a16:creationId xmlns:a16="http://schemas.microsoft.com/office/drawing/2014/main" id="{7F15E983-14A4-237E-A47D-905594E07F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837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96" name="Line 850">
              <a:extLst>
                <a:ext uri="{FF2B5EF4-FFF2-40B4-BE49-F238E27FC236}">
                  <a16:creationId xmlns:a16="http://schemas.microsoft.com/office/drawing/2014/main" id="{1A0ED248-121A-5370-FFD8-B515E16783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91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97" name="Line 851">
              <a:extLst>
                <a:ext uri="{FF2B5EF4-FFF2-40B4-BE49-F238E27FC236}">
                  <a16:creationId xmlns:a16="http://schemas.microsoft.com/office/drawing/2014/main" id="{F5F4264C-3237-B33C-C681-2F82319C38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074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98" name="Line 852">
              <a:extLst>
                <a:ext uri="{FF2B5EF4-FFF2-40B4-BE49-F238E27FC236}">
                  <a16:creationId xmlns:a16="http://schemas.microsoft.com/office/drawing/2014/main" id="{3FE409D5-F472-979A-F0FC-CC7688AA3D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074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499" name="Line 853">
              <a:extLst>
                <a:ext uri="{FF2B5EF4-FFF2-40B4-BE49-F238E27FC236}">
                  <a16:creationId xmlns:a16="http://schemas.microsoft.com/office/drawing/2014/main" id="{09F48AE5-924A-9EFC-DCB7-F558127AFD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152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00" name="Line 854">
              <a:extLst>
                <a:ext uri="{FF2B5EF4-FFF2-40B4-BE49-F238E27FC236}">
                  <a16:creationId xmlns:a16="http://schemas.microsoft.com/office/drawing/2014/main" id="{DDF41F53-C23F-8CC4-B926-01A2F39C23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310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01" name="Line 855">
              <a:extLst>
                <a:ext uri="{FF2B5EF4-FFF2-40B4-BE49-F238E27FC236}">
                  <a16:creationId xmlns:a16="http://schemas.microsoft.com/office/drawing/2014/main" id="{B129AD67-C51C-7988-2658-D9A3CE3437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38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02" name="Line 856">
              <a:extLst>
                <a:ext uri="{FF2B5EF4-FFF2-40B4-BE49-F238E27FC236}">
                  <a16:creationId xmlns:a16="http://schemas.microsoft.com/office/drawing/2014/main" id="{859A6B6A-3B6B-DA72-C0C6-CA66AC0646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546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03" name="Line 857">
              <a:extLst>
                <a:ext uri="{FF2B5EF4-FFF2-40B4-BE49-F238E27FC236}">
                  <a16:creationId xmlns:a16="http://schemas.microsoft.com/office/drawing/2014/main" id="{A7914E2A-E4F8-F267-4377-CD5C3F6345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625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04" name="Line 858">
              <a:extLst>
                <a:ext uri="{FF2B5EF4-FFF2-40B4-BE49-F238E27FC236}">
                  <a16:creationId xmlns:a16="http://schemas.microsoft.com/office/drawing/2014/main" id="{15DE842D-DC1B-2851-EB2F-1709E5DCEC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57045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05" name="Line 859">
              <a:extLst>
                <a:ext uri="{FF2B5EF4-FFF2-40B4-BE49-F238E27FC236}">
                  <a16:creationId xmlns:a16="http://schemas.microsoft.com/office/drawing/2014/main" id="{07252608-24C7-A0D2-EC39-5A71A5AE76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70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06" name="Line 860">
              <a:extLst>
                <a:ext uri="{FF2B5EF4-FFF2-40B4-BE49-F238E27FC236}">
                  <a16:creationId xmlns:a16="http://schemas.microsoft.com/office/drawing/2014/main" id="{18A30E81-04CA-C94E-A76D-B73BDC3521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78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07" name="Line 861">
              <a:extLst>
                <a:ext uri="{FF2B5EF4-FFF2-40B4-BE49-F238E27FC236}">
                  <a16:creationId xmlns:a16="http://schemas.microsoft.com/office/drawing/2014/main" id="{2F740703-0C7F-4B88-D124-2826814328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862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08" name="Line 862">
              <a:extLst>
                <a:ext uri="{FF2B5EF4-FFF2-40B4-BE49-F238E27FC236}">
                  <a16:creationId xmlns:a16="http://schemas.microsoft.com/office/drawing/2014/main" id="{2DB8D5EC-C860-0E91-A932-14B505337B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941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09" name="Line 863">
              <a:extLst>
                <a:ext uri="{FF2B5EF4-FFF2-40B4-BE49-F238E27FC236}">
                  <a16:creationId xmlns:a16="http://schemas.microsoft.com/office/drawing/2014/main" id="{F45FC146-F9FF-8757-9A21-452ED77447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6098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10" name="Line 864">
              <a:extLst>
                <a:ext uri="{FF2B5EF4-FFF2-40B4-BE49-F238E27FC236}">
                  <a16:creationId xmlns:a16="http://schemas.microsoft.com/office/drawing/2014/main" id="{4CC8B956-E450-09C7-0622-1F722D81FA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6098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11" name="Line 865">
              <a:extLst>
                <a:ext uri="{FF2B5EF4-FFF2-40B4-BE49-F238E27FC236}">
                  <a16:creationId xmlns:a16="http://schemas.microsoft.com/office/drawing/2014/main" id="{0E4651E3-3D8E-FB11-EAA1-130AAE7868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617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12" name="Line 866">
              <a:extLst>
                <a:ext uri="{FF2B5EF4-FFF2-40B4-BE49-F238E27FC236}">
                  <a16:creationId xmlns:a16="http://schemas.microsoft.com/office/drawing/2014/main" id="{37B54BF6-77A1-50D1-1A0C-0F303BE68A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625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13" name="Line 867">
              <a:extLst>
                <a:ext uri="{FF2B5EF4-FFF2-40B4-BE49-F238E27FC236}">
                  <a16:creationId xmlns:a16="http://schemas.microsoft.com/office/drawing/2014/main" id="{528B4A9C-484E-2F10-796D-E4ACF4D153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6335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14" name="Line 868">
              <a:extLst>
                <a:ext uri="{FF2B5EF4-FFF2-40B4-BE49-F238E27FC236}">
                  <a16:creationId xmlns:a16="http://schemas.microsoft.com/office/drawing/2014/main" id="{86375440-F17A-FA7E-847B-5D3802C086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6414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15" name="Line 869">
              <a:extLst>
                <a:ext uri="{FF2B5EF4-FFF2-40B4-BE49-F238E27FC236}">
                  <a16:creationId xmlns:a16="http://schemas.microsoft.com/office/drawing/2014/main" id="{C3A407C8-105E-003C-B813-D37EA5D637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649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16" name="Line 870">
              <a:extLst>
                <a:ext uri="{FF2B5EF4-FFF2-40B4-BE49-F238E27FC236}">
                  <a16:creationId xmlns:a16="http://schemas.microsoft.com/office/drawing/2014/main" id="{C870737E-F4F4-8B28-319A-DC3C646E9A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6571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17" name="Line 871">
              <a:extLst>
                <a:ext uri="{FF2B5EF4-FFF2-40B4-BE49-F238E27FC236}">
                  <a16:creationId xmlns:a16="http://schemas.microsoft.com/office/drawing/2014/main" id="{0E9D2E2F-AF6A-2CC9-0874-F9B1152A6B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665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18" name="Line 872">
              <a:extLst>
                <a:ext uri="{FF2B5EF4-FFF2-40B4-BE49-F238E27FC236}">
                  <a16:creationId xmlns:a16="http://schemas.microsoft.com/office/drawing/2014/main" id="{01A15BF7-43DC-0E04-91FC-315A3DFEAF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6729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19" name="Line 873">
              <a:extLst>
                <a:ext uri="{FF2B5EF4-FFF2-40B4-BE49-F238E27FC236}">
                  <a16:creationId xmlns:a16="http://schemas.microsoft.com/office/drawing/2014/main" id="{020B7839-C484-2D90-FADE-CD7E4BFD15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680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20" name="Line 874">
              <a:extLst>
                <a:ext uri="{FF2B5EF4-FFF2-40B4-BE49-F238E27FC236}">
                  <a16:creationId xmlns:a16="http://schemas.microsoft.com/office/drawing/2014/main" id="{98A02199-D759-EA21-2E00-6E21F5552C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6886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21" name="Line 875">
              <a:extLst>
                <a:ext uri="{FF2B5EF4-FFF2-40B4-BE49-F238E27FC236}">
                  <a16:creationId xmlns:a16="http://schemas.microsoft.com/office/drawing/2014/main" id="{5F2F0E55-5003-5965-FA0A-CEA66E56A2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6886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22" name="Line 876">
              <a:extLst>
                <a:ext uri="{FF2B5EF4-FFF2-40B4-BE49-F238E27FC236}">
                  <a16:creationId xmlns:a16="http://schemas.microsoft.com/office/drawing/2014/main" id="{3B57973C-B49A-C986-8592-B48EC33B71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69657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23" name="Line 877">
              <a:extLst>
                <a:ext uri="{FF2B5EF4-FFF2-40B4-BE49-F238E27FC236}">
                  <a16:creationId xmlns:a16="http://schemas.microsoft.com/office/drawing/2014/main" id="{108FB04B-A4A8-2785-9C2B-7DC0188387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70445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24" name="Line 878">
              <a:extLst>
                <a:ext uri="{FF2B5EF4-FFF2-40B4-BE49-F238E27FC236}">
                  <a16:creationId xmlns:a16="http://schemas.microsoft.com/office/drawing/2014/main" id="{5565F01B-B325-9911-1DAB-5F9F6469CE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71233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25" name="Line 879">
              <a:extLst>
                <a:ext uri="{FF2B5EF4-FFF2-40B4-BE49-F238E27FC236}">
                  <a16:creationId xmlns:a16="http://schemas.microsoft.com/office/drawing/2014/main" id="{5581107D-32F8-E5D4-3856-DC72816DA9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123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26" name="Line 880">
              <a:extLst>
                <a:ext uri="{FF2B5EF4-FFF2-40B4-BE49-F238E27FC236}">
                  <a16:creationId xmlns:a16="http://schemas.microsoft.com/office/drawing/2014/main" id="{3729E16E-8A1C-5D53-2311-45C348B748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202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27" name="Line 881">
              <a:extLst>
                <a:ext uri="{FF2B5EF4-FFF2-40B4-BE49-F238E27FC236}">
                  <a16:creationId xmlns:a16="http://schemas.microsoft.com/office/drawing/2014/main" id="{59EA861E-87C6-211C-17EC-40963693F0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281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28" name="Line 882">
              <a:extLst>
                <a:ext uri="{FF2B5EF4-FFF2-40B4-BE49-F238E27FC236}">
                  <a16:creationId xmlns:a16="http://schemas.microsoft.com/office/drawing/2014/main" id="{3597FAE8-38F1-F833-37B1-EB2540BCD2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281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29" name="Line 883">
              <a:extLst>
                <a:ext uri="{FF2B5EF4-FFF2-40B4-BE49-F238E27FC236}">
                  <a16:creationId xmlns:a16="http://schemas.microsoft.com/office/drawing/2014/main" id="{360E2BD4-405A-7DB7-CE9B-1278122F6B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281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30" name="Line 884">
              <a:extLst>
                <a:ext uri="{FF2B5EF4-FFF2-40B4-BE49-F238E27FC236}">
                  <a16:creationId xmlns:a16="http://schemas.microsoft.com/office/drawing/2014/main" id="{A1D8AC7F-C84A-E696-5307-59D90C5CD8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438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31" name="Line 885">
              <a:extLst>
                <a:ext uri="{FF2B5EF4-FFF2-40B4-BE49-F238E27FC236}">
                  <a16:creationId xmlns:a16="http://schemas.microsoft.com/office/drawing/2014/main" id="{A22D2BCB-3D82-19DA-F476-D84E256AB1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51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32" name="Line 886">
              <a:extLst>
                <a:ext uri="{FF2B5EF4-FFF2-40B4-BE49-F238E27FC236}">
                  <a16:creationId xmlns:a16="http://schemas.microsoft.com/office/drawing/2014/main" id="{55E28EE5-82E0-DC9C-7A52-7599883B17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596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33" name="Line 887">
              <a:extLst>
                <a:ext uri="{FF2B5EF4-FFF2-40B4-BE49-F238E27FC236}">
                  <a16:creationId xmlns:a16="http://schemas.microsoft.com/office/drawing/2014/main" id="{F9B22CAB-898B-42E1-8042-A230838300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75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34" name="Line 888">
              <a:extLst>
                <a:ext uri="{FF2B5EF4-FFF2-40B4-BE49-F238E27FC236}">
                  <a16:creationId xmlns:a16="http://schemas.microsoft.com/office/drawing/2014/main" id="{98B604C7-F0B6-46F8-F5C3-BCB5EF6547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75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35" name="Line 889">
              <a:extLst>
                <a:ext uri="{FF2B5EF4-FFF2-40B4-BE49-F238E27FC236}">
                  <a16:creationId xmlns:a16="http://schemas.microsoft.com/office/drawing/2014/main" id="{A9C6E3CD-D626-D6DE-B3F0-18816FAC64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83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36" name="Line 890">
              <a:extLst>
                <a:ext uri="{FF2B5EF4-FFF2-40B4-BE49-F238E27FC236}">
                  <a16:creationId xmlns:a16="http://schemas.microsoft.com/office/drawing/2014/main" id="{1B50D366-C694-D1DC-77E2-168799ABC6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911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37" name="Line 891">
              <a:extLst>
                <a:ext uri="{FF2B5EF4-FFF2-40B4-BE49-F238E27FC236}">
                  <a16:creationId xmlns:a16="http://schemas.microsoft.com/office/drawing/2014/main" id="{128042AE-E66A-E77A-2E52-133369C897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99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38" name="Line 892">
              <a:extLst>
                <a:ext uri="{FF2B5EF4-FFF2-40B4-BE49-F238E27FC236}">
                  <a16:creationId xmlns:a16="http://schemas.microsoft.com/office/drawing/2014/main" id="{6122F657-37CF-5C7C-F7AF-A1BCF255FB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99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39" name="Line 893">
              <a:extLst>
                <a:ext uri="{FF2B5EF4-FFF2-40B4-BE49-F238E27FC236}">
                  <a16:creationId xmlns:a16="http://schemas.microsoft.com/office/drawing/2014/main" id="{40FB5399-A650-2261-1972-72B8C045BC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069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40" name="Line 894">
              <a:extLst>
                <a:ext uri="{FF2B5EF4-FFF2-40B4-BE49-F238E27FC236}">
                  <a16:creationId xmlns:a16="http://schemas.microsoft.com/office/drawing/2014/main" id="{88A909B1-BB2C-73C2-4947-2D528548AB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14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41" name="Line 895">
              <a:extLst>
                <a:ext uri="{FF2B5EF4-FFF2-40B4-BE49-F238E27FC236}">
                  <a16:creationId xmlns:a16="http://schemas.microsoft.com/office/drawing/2014/main" id="{78B90EAE-CB64-4346-C4C8-CB8AD0B485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30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42" name="Line 896">
              <a:extLst>
                <a:ext uri="{FF2B5EF4-FFF2-40B4-BE49-F238E27FC236}">
                  <a16:creationId xmlns:a16="http://schemas.microsoft.com/office/drawing/2014/main" id="{953E5E49-1A3E-1F39-B28C-3D1ED83F52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83844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43" name="Line 897">
              <a:extLst>
                <a:ext uri="{FF2B5EF4-FFF2-40B4-BE49-F238E27FC236}">
                  <a16:creationId xmlns:a16="http://schemas.microsoft.com/office/drawing/2014/main" id="{7DFDA57F-B759-FF93-020F-D1791D1B1B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463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44" name="Line 898">
              <a:extLst>
                <a:ext uri="{FF2B5EF4-FFF2-40B4-BE49-F238E27FC236}">
                  <a16:creationId xmlns:a16="http://schemas.microsoft.com/office/drawing/2014/main" id="{FD721420-2959-221D-101C-F5297EF648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62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45" name="Line 899">
              <a:extLst>
                <a:ext uri="{FF2B5EF4-FFF2-40B4-BE49-F238E27FC236}">
                  <a16:creationId xmlns:a16="http://schemas.microsoft.com/office/drawing/2014/main" id="{ADE643D3-F920-5569-1A35-99E2949428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62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46" name="Line 900">
              <a:extLst>
                <a:ext uri="{FF2B5EF4-FFF2-40B4-BE49-F238E27FC236}">
                  <a16:creationId xmlns:a16="http://schemas.microsoft.com/office/drawing/2014/main" id="{26055DE8-DBEA-C9A7-8B4F-4D9C1096D2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778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47" name="Line 901">
              <a:extLst>
                <a:ext uri="{FF2B5EF4-FFF2-40B4-BE49-F238E27FC236}">
                  <a16:creationId xmlns:a16="http://schemas.microsoft.com/office/drawing/2014/main" id="{EF34C7C1-5745-72CD-23C2-C0E055AD9D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936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48" name="Line 902">
              <a:extLst>
                <a:ext uri="{FF2B5EF4-FFF2-40B4-BE49-F238E27FC236}">
                  <a16:creationId xmlns:a16="http://schemas.microsoft.com/office/drawing/2014/main" id="{5E745FC3-3C6B-124F-5E5B-004D69E398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936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49" name="Line 903">
              <a:extLst>
                <a:ext uri="{FF2B5EF4-FFF2-40B4-BE49-F238E27FC236}">
                  <a16:creationId xmlns:a16="http://schemas.microsoft.com/office/drawing/2014/main" id="{F0DC6A2E-5ED8-A964-F77C-E17F68D8BD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901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50" name="Line 904">
              <a:extLst>
                <a:ext uri="{FF2B5EF4-FFF2-40B4-BE49-F238E27FC236}">
                  <a16:creationId xmlns:a16="http://schemas.microsoft.com/office/drawing/2014/main" id="{AEB7643B-1233-E1FC-5D54-480528FB05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9093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51" name="Line 905">
              <a:extLst>
                <a:ext uri="{FF2B5EF4-FFF2-40B4-BE49-F238E27FC236}">
                  <a16:creationId xmlns:a16="http://schemas.microsoft.com/office/drawing/2014/main" id="{F065A402-62A4-73C2-029B-1E460D5D32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933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52" name="Line 906">
              <a:extLst>
                <a:ext uri="{FF2B5EF4-FFF2-40B4-BE49-F238E27FC236}">
                  <a16:creationId xmlns:a16="http://schemas.microsoft.com/office/drawing/2014/main" id="{55B986B2-FBFA-745B-649C-3DA464CA11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933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53" name="Line 907">
              <a:extLst>
                <a:ext uri="{FF2B5EF4-FFF2-40B4-BE49-F238E27FC236}">
                  <a16:creationId xmlns:a16="http://schemas.microsoft.com/office/drawing/2014/main" id="{72909356-1F82-BFF9-964F-B8B9B9DD46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9409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54" name="Line 908">
              <a:extLst>
                <a:ext uri="{FF2B5EF4-FFF2-40B4-BE49-F238E27FC236}">
                  <a16:creationId xmlns:a16="http://schemas.microsoft.com/office/drawing/2014/main" id="{DBF5EFB1-E245-B324-31F2-457273F32A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9566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55" name="Line 909">
              <a:extLst>
                <a:ext uri="{FF2B5EF4-FFF2-40B4-BE49-F238E27FC236}">
                  <a16:creationId xmlns:a16="http://schemas.microsoft.com/office/drawing/2014/main" id="{F8815B31-2E7A-87AD-7F93-26B901DCBA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964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56" name="Line 910">
              <a:extLst>
                <a:ext uri="{FF2B5EF4-FFF2-40B4-BE49-F238E27FC236}">
                  <a16:creationId xmlns:a16="http://schemas.microsoft.com/office/drawing/2014/main" id="{F59E3F5C-13EA-2943-DFAC-AE8A0B928F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964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57" name="Line 911">
              <a:extLst>
                <a:ext uri="{FF2B5EF4-FFF2-40B4-BE49-F238E27FC236}">
                  <a16:creationId xmlns:a16="http://schemas.microsoft.com/office/drawing/2014/main" id="{B1A07FEC-CF49-BC79-A575-15355A7D59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97244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58" name="Line 912">
              <a:extLst>
                <a:ext uri="{FF2B5EF4-FFF2-40B4-BE49-F238E27FC236}">
                  <a16:creationId xmlns:a16="http://schemas.microsoft.com/office/drawing/2014/main" id="{C6198F97-675E-4EB3-19CC-D001BE7FEF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98032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59" name="Line 913">
              <a:extLst>
                <a:ext uri="{FF2B5EF4-FFF2-40B4-BE49-F238E27FC236}">
                  <a16:creationId xmlns:a16="http://schemas.microsoft.com/office/drawing/2014/main" id="{85123CBA-32AA-D5F3-2430-A92EA0A33A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9882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60" name="Line 914">
              <a:extLst>
                <a:ext uri="{FF2B5EF4-FFF2-40B4-BE49-F238E27FC236}">
                  <a16:creationId xmlns:a16="http://schemas.microsoft.com/office/drawing/2014/main" id="{8AE7B211-412A-E34A-A57A-08C7538111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996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61" name="Line 915">
              <a:extLst>
                <a:ext uri="{FF2B5EF4-FFF2-40B4-BE49-F238E27FC236}">
                  <a16:creationId xmlns:a16="http://schemas.microsoft.com/office/drawing/2014/main" id="{316E3ECC-D7FF-4375-3F2F-7EB8708D93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03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62" name="Line 916">
              <a:extLst>
                <a:ext uri="{FF2B5EF4-FFF2-40B4-BE49-F238E27FC236}">
                  <a16:creationId xmlns:a16="http://schemas.microsoft.com/office/drawing/2014/main" id="{2926C566-356A-94A8-83E6-A69BE8B706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118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63" name="Line 917">
              <a:extLst>
                <a:ext uri="{FF2B5EF4-FFF2-40B4-BE49-F238E27FC236}">
                  <a16:creationId xmlns:a16="http://schemas.microsoft.com/office/drawing/2014/main" id="{5D2E556C-FE3F-E306-3DE5-0E183F0431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19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64" name="Line 918">
              <a:extLst>
                <a:ext uri="{FF2B5EF4-FFF2-40B4-BE49-F238E27FC236}">
                  <a16:creationId xmlns:a16="http://schemas.microsoft.com/office/drawing/2014/main" id="{28BB9FF4-56D7-E952-42FF-5D45FA9C75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27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65" name="Line 919">
              <a:extLst>
                <a:ext uri="{FF2B5EF4-FFF2-40B4-BE49-F238E27FC236}">
                  <a16:creationId xmlns:a16="http://schemas.microsoft.com/office/drawing/2014/main" id="{ACD93A7B-53A8-4A2A-BEBA-7BF649AC4F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27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66" name="Line 920">
              <a:extLst>
                <a:ext uri="{FF2B5EF4-FFF2-40B4-BE49-F238E27FC236}">
                  <a16:creationId xmlns:a16="http://schemas.microsoft.com/office/drawing/2014/main" id="{4F8F081F-EC48-9C13-71CA-50AC255AD7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35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67" name="Line 921">
              <a:extLst>
                <a:ext uri="{FF2B5EF4-FFF2-40B4-BE49-F238E27FC236}">
                  <a16:creationId xmlns:a16="http://schemas.microsoft.com/office/drawing/2014/main" id="{91855784-E53E-AAA9-5C35-8338BFCAE0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33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68" name="Line 922">
              <a:extLst>
                <a:ext uri="{FF2B5EF4-FFF2-40B4-BE49-F238E27FC236}">
                  <a16:creationId xmlns:a16="http://schemas.microsoft.com/office/drawing/2014/main" id="{A791C026-2CE7-43AF-9294-8B56FC9F28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51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69" name="Line 923">
              <a:extLst>
                <a:ext uri="{FF2B5EF4-FFF2-40B4-BE49-F238E27FC236}">
                  <a16:creationId xmlns:a16="http://schemas.microsoft.com/office/drawing/2014/main" id="{F3D1875C-83E8-D9FE-9483-470B349C8F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59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70" name="Line 924">
              <a:extLst>
                <a:ext uri="{FF2B5EF4-FFF2-40B4-BE49-F238E27FC236}">
                  <a16:creationId xmlns:a16="http://schemas.microsoft.com/office/drawing/2014/main" id="{150D8CB5-FDBB-79BF-95CF-740BA90765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670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71" name="Line 925">
              <a:extLst>
                <a:ext uri="{FF2B5EF4-FFF2-40B4-BE49-F238E27FC236}">
                  <a16:creationId xmlns:a16="http://schemas.microsoft.com/office/drawing/2014/main" id="{EBAD2DB0-2F7B-CA3C-1833-460EB0A776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749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72" name="Line 926">
              <a:extLst>
                <a:ext uri="{FF2B5EF4-FFF2-40B4-BE49-F238E27FC236}">
                  <a16:creationId xmlns:a16="http://schemas.microsoft.com/office/drawing/2014/main" id="{25FE4A1A-5A5C-3ADB-2152-4E47A62BA9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827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73" name="Line 927">
              <a:extLst>
                <a:ext uri="{FF2B5EF4-FFF2-40B4-BE49-F238E27FC236}">
                  <a16:creationId xmlns:a16="http://schemas.microsoft.com/office/drawing/2014/main" id="{0450CCCA-8271-FD68-E27F-E693950644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90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74" name="Line 928">
              <a:extLst>
                <a:ext uri="{FF2B5EF4-FFF2-40B4-BE49-F238E27FC236}">
                  <a16:creationId xmlns:a16="http://schemas.microsoft.com/office/drawing/2014/main" id="{89D45338-1C2C-5E94-1682-6FEDF885D2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06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75" name="Line 929">
              <a:extLst>
                <a:ext uri="{FF2B5EF4-FFF2-40B4-BE49-F238E27FC236}">
                  <a16:creationId xmlns:a16="http://schemas.microsoft.com/office/drawing/2014/main" id="{C67DC34C-C54B-8572-B1E9-6302F3D6D6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06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76" name="Line 930">
              <a:extLst>
                <a:ext uri="{FF2B5EF4-FFF2-40B4-BE49-F238E27FC236}">
                  <a16:creationId xmlns:a16="http://schemas.microsoft.com/office/drawing/2014/main" id="{C4471D61-18F8-0034-3F62-AD669EB2F7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14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77" name="Line 931">
              <a:extLst>
                <a:ext uri="{FF2B5EF4-FFF2-40B4-BE49-F238E27FC236}">
                  <a16:creationId xmlns:a16="http://schemas.microsoft.com/office/drawing/2014/main" id="{78F16AAF-52CE-4F62-53B0-73E2A239FF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222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78" name="Line 932">
              <a:extLst>
                <a:ext uri="{FF2B5EF4-FFF2-40B4-BE49-F238E27FC236}">
                  <a16:creationId xmlns:a16="http://schemas.microsoft.com/office/drawing/2014/main" id="{47192AB1-AFE9-2595-59B9-2DBCAC2FB3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37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79" name="Line 933">
              <a:extLst>
                <a:ext uri="{FF2B5EF4-FFF2-40B4-BE49-F238E27FC236}">
                  <a16:creationId xmlns:a16="http://schemas.microsoft.com/office/drawing/2014/main" id="{F6C777F1-C8A6-314B-B0EC-4A8D045655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45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80" name="Line 934">
              <a:extLst>
                <a:ext uri="{FF2B5EF4-FFF2-40B4-BE49-F238E27FC236}">
                  <a16:creationId xmlns:a16="http://schemas.microsoft.com/office/drawing/2014/main" id="{B865EE6D-F1FE-BA8D-E684-0F71AA51DD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537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81" name="Line 935">
              <a:extLst>
                <a:ext uri="{FF2B5EF4-FFF2-40B4-BE49-F238E27FC236}">
                  <a16:creationId xmlns:a16="http://schemas.microsoft.com/office/drawing/2014/main" id="{11BE1217-5C80-A6C7-104F-D8C324D9A9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69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82" name="Line 936">
              <a:extLst>
                <a:ext uri="{FF2B5EF4-FFF2-40B4-BE49-F238E27FC236}">
                  <a16:creationId xmlns:a16="http://schemas.microsoft.com/office/drawing/2014/main" id="{50B53E84-1EBC-2C2C-A11B-FBFAD0CF81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69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83" name="Line 937">
              <a:extLst>
                <a:ext uri="{FF2B5EF4-FFF2-40B4-BE49-F238E27FC236}">
                  <a16:creationId xmlns:a16="http://schemas.microsoft.com/office/drawing/2014/main" id="{A0C69943-CBB2-1242-4743-4A8AC66A21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93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84" name="Line 938">
              <a:extLst>
                <a:ext uri="{FF2B5EF4-FFF2-40B4-BE49-F238E27FC236}">
                  <a16:creationId xmlns:a16="http://schemas.microsoft.com/office/drawing/2014/main" id="{1600982E-A0AE-E310-EE26-D82FA30148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089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85" name="Line 939">
              <a:extLst>
                <a:ext uri="{FF2B5EF4-FFF2-40B4-BE49-F238E27FC236}">
                  <a16:creationId xmlns:a16="http://schemas.microsoft.com/office/drawing/2014/main" id="{6CED8269-F01B-3795-D425-8ABFAC446F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167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86" name="Line 940">
              <a:extLst>
                <a:ext uri="{FF2B5EF4-FFF2-40B4-BE49-F238E27FC236}">
                  <a16:creationId xmlns:a16="http://schemas.microsoft.com/office/drawing/2014/main" id="{E4A0536D-3DC8-0D6D-DEFF-6E0A16585C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40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87" name="Line 941">
              <a:extLst>
                <a:ext uri="{FF2B5EF4-FFF2-40B4-BE49-F238E27FC236}">
                  <a16:creationId xmlns:a16="http://schemas.microsoft.com/office/drawing/2014/main" id="{71DD5FA3-3B7A-95C5-B011-0C4B8B4713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24831" y="2658966"/>
              <a:ext cx="0" cy="4823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88" name="Line 942">
              <a:extLst>
                <a:ext uri="{FF2B5EF4-FFF2-40B4-BE49-F238E27FC236}">
                  <a16:creationId xmlns:a16="http://schemas.microsoft.com/office/drawing/2014/main" id="{833CEB22-2A43-3042-F8FA-A7155F87B7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24831" y="2687103"/>
              <a:ext cx="0" cy="2009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89" name="Line 943">
              <a:extLst>
                <a:ext uri="{FF2B5EF4-FFF2-40B4-BE49-F238E27FC236}">
                  <a16:creationId xmlns:a16="http://schemas.microsoft.com/office/drawing/2014/main" id="{CC2A0CD3-0F61-377E-BF78-096F66AA7B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25619" y="2673704"/>
              <a:ext cx="0" cy="3349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90" name="Line 944">
              <a:extLst>
                <a:ext uri="{FF2B5EF4-FFF2-40B4-BE49-F238E27FC236}">
                  <a16:creationId xmlns:a16="http://schemas.microsoft.com/office/drawing/2014/main" id="{B62F965A-449F-1DBB-92F1-F5C263FE39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26407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91" name="Line 945">
              <a:extLst>
                <a:ext uri="{FF2B5EF4-FFF2-40B4-BE49-F238E27FC236}">
                  <a16:creationId xmlns:a16="http://schemas.microsoft.com/office/drawing/2014/main" id="{A3E398E8-5F38-947D-AB08-A2CDC2128A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26407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92" name="Line 946">
              <a:extLst>
                <a:ext uri="{FF2B5EF4-FFF2-40B4-BE49-F238E27FC236}">
                  <a16:creationId xmlns:a16="http://schemas.microsoft.com/office/drawing/2014/main" id="{A46EEECB-9EFD-E121-8820-E9A6386A38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27196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93" name="Line 947">
              <a:extLst>
                <a:ext uri="{FF2B5EF4-FFF2-40B4-BE49-F238E27FC236}">
                  <a16:creationId xmlns:a16="http://schemas.microsoft.com/office/drawing/2014/main" id="{6E82B9EF-4EFF-403A-B057-F26EED7842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27984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94" name="Line 948">
              <a:extLst>
                <a:ext uri="{FF2B5EF4-FFF2-40B4-BE49-F238E27FC236}">
                  <a16:creationId xmlns:a16="http://schemas.microsoft.com/office/drawing/2014/main" id="{95425CDB-E4B7-C69F-451F-380BB40DB4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27984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95" name="Line 949">
              <a:extLst>
                <a:ext uri="{FF2B5EF4-FFF2-40B4-BE49-F238E27FC236}">
                  <a16:creationId xmlns:a16="http://schemas.microsoft.com/office/drawing/2014/main" id="{4E7AB951-2EDB-34FA-EF5A-8529EEED01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28772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96" name="Line 950">
              <a:extLst>
                <a:ext uri="{FF2B5EF4-FFF2-40B4-BE49-F238E27FC236}">
                  <a16:creationId xmlns:a16="http://schemas.microsoft.com/office/drawing/2014/main" id="{B1D015D2-1C94-9CEE-8D69-2E8D378810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877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97" name="Line 951">
              <a:extLst>
                <a:ext uri="{FF2B5EF4-FFF2-40B4-BE49-F238E27FC236}">
                  <a16:creationId xmlns:a16="http://schemas.microsoft.com/office/drawing/2014/main" id="{91C7C8AE-07B7-6D00-18E7-CD8DA648C6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2956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98" name="Line 952">
              <a:extLst>
                <a:ext uri="{FF2B5EF4-FFF2-40B4-BE49-F238E27FC236}">
                  <a16:creationId xmlns:a16="http://schemas.microsoft.com/office/drawing/2014/main" id="{949C0770-8891-BE78-0CE6-ACCAB17D25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30348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599" name="Line 953">
              <a:extLst>
                <a:ext uri="{FF2B5EF4-FFF2-40B4-BE49-F238E27FC236}">
                  <a16:creationId xmlns:a16="http://schemas.microsoft.com/office/drawing/2014/main" id="{1DFF055A-3861-1156-74A3-D032400A54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31136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00" name="Line 954">
              <a:extLst>
                <a:ext uri="{FF2B5EF4-FFF2-40B4-BE49-F238E27FC236}">
                  <a16:creationId xmlns:a16="http://schemas.microsoft.com/office/drawing/2014/main" id="{9DFA63EA-4943-F420-F145-2E538CC8F0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31925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01" name="Line 955">
              <a:extLst>
                <a:ext uri="{FF2B5EF4-FFF2-40B4-BE49-F238E27FC236}">
                  <a16:creationId xmlns:a16="http://schemas.microsoft.com/office/drawing/2014/main" id="{B87F7261-227F-4791-162F-E69A4C4A73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19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02" name="Line 956">
              <a:extLst>
                <a:ext uri="{FF2B5EF4-FFF2-40B4-BE49-F238E27FC236}">
                  <a16:creationId xmlns:a16="http://schemas.microsoft.com/office/drawing/2014/main" id="{2FD69F6E-6436-53AE-7438-D933074CC2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35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03" name="Line 957">
              <a:extLst>
                <a:ext uri="{FF2B5EF4-FFF2-40B4-BE49-F238E27FC236}">
                  <a16:creationId xmlns:a16="http://schemas.microsoft.com/office/drawing/2014/main" id="{9799EA4D-4316-EED1-C973-FFBF573B61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35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04" name="Line 958">
              <a:extLst>
                <a:ext uri="{FF2B5EF4-FFF2-40B4-BE49-F238E27FC236}">
                  <a16:creationId xmlns:a16="http://schemas.microsoft.com/office/drawing/2014/main" id="{998A4D72-C057-B962-6D69-E5CF99BAD7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42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05" name="Line 959">
              <a:extLst>
                <a:ext uri="{FF2B5EF4-FFF2-40B4-BE49-F238E27FC236}">
                  <a16:creationId xmlns:a16="http://schemas.microsoft.com/office/drawing/2014/main" id="{BE9AD359-76C1-D560-DF36-AA72D5D268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42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06" name="Line 960">
              <a:extLst>
                <a:ext uri="{FF2B5EF4-FFF2-40B4-BE49-F238E27FC236}">
                  <a16:creationId xmlns:a16="http://schemas.microsoft.com/office/drawing/2014/main" id="{9E093443-536C-18FA-DC7D-29846F86E1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507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07" name="Line 961">
              <a:extLst>
                <a:ext uri="{FF2B5EF4-FFF2-40B4-BE49-F238E27FC236}">
                  <a16:creationId xmlns:a16="http://schemas.microsoft.com/office/drawing/2014/main" id="{7301FAAB-7E84-93E2-2FC1-C4B235DD54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58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08" name="Line 962">
              <a:extLst>
                <a:ext uri="{FF2B5EF4-FFF2-40B4-BE49-F238E27FC236}">
                  <a16:creationId xmlns:a16="http://schemas.microsoft.com/office/drawing/2014/main" id="{AAB4AA7D-C51D-C071-04B1-15F4FFCBED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665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09" name="Line 963">
              <a:extLst>
                <a:ext uri="{FF2B5EF4-FFF2-40B4-BE49-F238E27FC236}">
                  <a16:creationId xmlns:a16="http://schemas.microsoft.com/office/drawing/2014/main" id="{EE9C5335-5A50-F0B7-D315-9B5D398701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665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10" name="Line 964">
              <a:extLst>
                <a:ext uri="{FF2B5EF4-FFF2-40B4-BE49-F238E27FC236}">
                  <a16:creationId xmlns:a16="http://schemas.microsoft.com/office/drawing/2014/main" id="{C524F0B5-4BF6-632F-2FD9-E03F16881A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37442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11" name="Line 965">
              <a:extLst>
                <a:ext uri="{FF2B5EF4-FFF2-40B4-BE49-F238E27FC236}">
                  <a16:creationId xmlns:a16="http://schemas.microsoft.com/office/drawing/2014/main" id="{89C4F51A-2AE2-B9FF-E64D-9FDDCD28CB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382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12" name="Line 966">
              <a:extLst>
                <a:ext uri="{FF2B5EF4-FFF2-40B4-BE49-F238E27FC236}">
                  <a16:creationId xmlns:a16="http://schemas.microsoft.com/office/drawing/2014/main" id="{F6310831-12E7-2253-7F00-5C97579A7C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38230" y="2700502"/>
              <a:ext cx="0" cy="670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13" name="Line 967">
              <a:extLst>
                <a:ext uri="{FF2B5EF4-FFF2-40B4-BE49-F238E27FC236}">
                  <a16:creationId xmlns:a16="http://schemas.microsoft.com/office/drawing/2014/main" id="{16F1AB54-E3AF-2C60-FFB5-C915C52ADC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39807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14" name="Line 968">
              <a:extLst>
                <a:ext uri="{FF2B5EF4-FFF2-40B4-BE49-F238E27FC236}">
                  <a16:creationId xmlns:a16="http://schemas.microsoft.com/office/drawing/2014/main" id="{449993BD-F974-6F35-26C4-B7F87BD1D1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059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15" name="Line 969">
              <a:extLst>
                <a:ext uri="{FF2B5EF4-FFF2-40B4-BE49-F238E27FC236}">
                  <a16:creationId xmlns:a16="http://schemas.microsoft.com/office/drawing/2014/main" id="{9CB1DE4A-9B50-BDA8-6176-CEE98A7B10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138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16" name="Line 970">
              <a:extLst>
                <a:ext uri="{FF2B5EF4-FFF2-40B4-BE49-F238E27FC236}">
                  <a16:creationId xmlns:a16="http://schemas.microsoft.com/office/drawing/2014/main" id="{DC57372D-325A-3722-B7D2-335AE83357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138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17" name="Line 971">
              <a:extLst>
                <a:ext uri="{FF2B5EF4-FFF2-40B4-BE49-F238E27FC236}">
                  <a16:creationId xmlns:a16="http://schemas.microsoft.com/office/drawing/2014/main" id="{7804FEC6-29FA-B5B1-04FD-B89E99A77A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42171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18" name="Line 972">
              <a:extLst>
                <a:ext uri="{FF2B5EF4-FFF2-40B4-BE49-F238E27FC236}">
                  <a16:creationId xmlns:a16="http://schemas.microsoft.com/office/drawing/2014/main" id="{DE0E5F75-1071-F248-CB8F-DE12EBC424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296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19" name="Line 973">
              <a:extLst>
                <a:ext uri="{FF2B5EF4-FFF2-40B4-BE49-F238E27FC236}">
                  <a16:creationId xmlns:a16="http://schemas.microsoft.com/office/drawing/2014/main" id="{2B188D13-F84F-BD4A-4958-0A13111486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37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20" name="Line 974">
              <a:extLst>
                <a:ext uri="{FF2B5EF4-FFF2-40B4-BE49-F238E27FC236}">
                  <a16:creationId xmlns:a16="http://schemas.microsoft.com/office/drawing/2014/main" id="{AF2C5E19-3ACD-DD88-63FB-7E3344322E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453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21" name="Line 975">
              <a:extLst>
                <a:ext uri="{FF2B5EF4-FFF2-40B4-BE49-F238E27FC236}">
                  <a16:creationId xmlns:a16="http://schemas.microsoft.com/office/drawing/2014/main" id="{D331F1F4-7085-150E-A4C4-F3B38B8904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532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22" name="Line 976">
              <a:extLst>
                <a:ext uri="{FF2B5EF4-FFF2-40B4-BE49-F238E27FC236}">
                  <a16:creationId xmlns:a16="http://schemas.microsoft.com/office/drawing/2014/main" id="{F975A63F-2288-B994-1AA3-D45D346F36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61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23" name="Line 977">
              <a:extLst>
                <a:ext uri="{FF2B5EF4-FFF2-40B4-BE49-F238E27FC236}">
                  <a16:creationId xmlns:a16="http://schemas.microsoft.com/office/drawing/2014/main" id="{827C320B-C09F-1761-7BE3-8F833424F4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46900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24" name="Line 978">
              <a:extLst>
                <a:ext uri="{FF2B5EF4-FFF2-40B4-BE49-F238E27FC236}">
                  <a16:creationId xmlns:a16="http://schemas.microsoft.com/office/drawing/2014/main" id="{B3D64DFF-C3F4-56CD-F309-AE5C1D3931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4768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25" name="Line 979">
              <a:extLst>
                <a:ext uri="{FF2B5EF4-FFF2-40B4-BE49-F238E27FC236}">
                  <a16:creationId xmlns:a16="http://schemas.microsoft.com/office/drawing/2014/main" id="{A47C050E-5CDB-7A3C-BA6F-F3AF9F6B3E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4768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26" name="Line 980">
              <a:extLst>
                <a:ext uri="{FF2B5EF4-FFF2-40B4-BE49-F238E27FC236}">
                  <a16:creationId xmlns:a16="http://schemas.microsoft.com/office/drawing/2014/main" id="{FEC8B8AD-1CCA-FED2-F133-E3E388BD6D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847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27" name="Line 981">
              <a:extLst>
                <a:ext uri="{FF2B5EF4-FFF2-40B4-BE49-F238E27FC236}">
                  <a16:creationId xmlns:a16="http://schemas.microsoft.com/office/drawing/2014/main" id="{EB520F0E-A410-6B25-1170-9EEE75C296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00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28" name="Line 982">
              <a:extLst>
                <a:ext uri="{FF2B5EF4-FFF2-40B4-BE49-F238E27FC236}">
                  <a16:creationId xmlns:a16="http://schemas.microsoft.com/office/drawing/2014/main" id="{82384A05-B652-CC87-E15E-9BE25882AF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084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29" name="Line 983">
              <a:extLst>
                <a:ext uri="{FF2B5EF4-FFF2-40B4-BE49-F238E27FC236}">
                  <a16:creationId xmlns:a16="http://schemas.microsoft.com/office/drawing/2014/main" id="{D33AC761-4E93-79D6-FBB2-EA7FF6727E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51630" y="2700502"/>
              <a:ext cx="0" cy="670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30" name="Line 984">
              <a:extLst>
                <a:ext uri="{FF2B5EF4-FFF2-40B4-BE49-F238E27FC236}">
                  <a16:creationId xmlns:a16="http://schemas.microsoft.com/office/drawing/2014/main" id="{7982BA45-3118-87FC-8965-1BF9D1B42A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241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31" name="Line 985">
              <a:extLst>
                <a:ext uri="{FF2B5EF4-FFF2-40B4-BE49-F238E27FC236}">
                  <a16:creationId xmlns:a16="http://schemas.microsoft.com/office/drawing/2014/main" id="{BE6C0B82-E744-B1DC-20F7-9A3FD20E2C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53994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32" name="Line 986">
              <a:extLst>
                <a:ext uri="{FF2B5EF4-FFF2-40B4-BE49-F238E27FC236}">
                  <a16:creationId xmlns:a16="http://schemas.microsoft.com/office/drawing/2014/main" id="{66CBBE7C-17C9-5FE2-4DCA-2E1C5D0CA5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47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33" name="Line 987">
              <a:extLst>
                <a:ext uri="{FF2B5EF4-FFF2-40B4-BE49-F238E27FC236}">
                  <a16:creationId xmlns:a16="http://schemas.microsoft.com/office/drawing/2014/main" id="{8254758F-434B-A7B6-4EAB-7C3CDF7014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55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34" name="Line 988">
              <a:extLst>
                <a:ext uri="{FF2B5EF4-FFF2-40B4-BE49-F238E27FC236}">
                  <a16:creationId xmlns:a16="http://schemas.microsoft.com/office/drawing/2014/main" id="{91EDB5AB-30A1-B90D-7EA1-177EB6EBBD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55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35" name="Line 989">
              <a:extLst>
                <a:ext uri="{FF2B5EF4-FFF2-40B4-BE49-F238E27FC236}">
                  <a16:creationId xmlns:a16="http://schemas.microsoft.com/office/drawing/2014/main" id="{8AD62079-E943-27C5-C3C1-6A6E9BFE38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635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36" name="Line 990">
              <a:extLst>
                <a:ext uri="{FF2B5EF4-FFF2-40B4-BE49-F238E27FC236}">
                  <a16:creationId xmlns:a16="http://schemas.microsoft.com/office/drawing/2014/main" id="{27801E39-1E30-3220-6659-7457FEC715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57147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37" name="Line 991">
              <a:extLst>
                <a:ext uri="{FF2B5EF4-FFF2-40B4-BE49-F238E27FC236}">
                  <a16:creationId xmlns:a16="http://schemas.microsoft.com/office/drawing/2014/main" id="{21FACE20-F496-EFE7-29C0-C5AB825227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872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38" name="Line 992">
              <a:extLst>
                <a:ext uri="{FF2B5EF4-FFF2-40B4-BE49-F238E27FC236}">
                  <a16:creationId xmlns:a16="http://schemas.microsoft.com/office/drawing/2014/main" id="{24EA1347-9AF1-D940-87A8-94BB668B81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872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39" name="Line 993">
              <a:extLst>
                <a:ext uri="{FF2B5EF4-FFF2-40B4-BE49-F238E27FC236}">
                  <a16:creationId xmlns:a16="http://schemas.microsoft.com/office/drawing/2014/main" id="{8FA0D42F-972D-016C-F976-C76ECC7227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95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40" name="Line 994">
              <a:extLst>
                <a:ext uri="{FF2B5EF4-FFF2-40B4-BE49-F238E27FC236}">
                  <a16:creationId xmlns:a16="http://schemas.microsoft.com/office/drawing/2014/main" id="{C01587CF-079C-3F38-4904-4B5B50517E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03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41" name="Line 995">
              <a:extLst>
                <a:ext uri="{FF2B5EF4-FFF2-40B4-BE49-F238E27FC236}">
                  <a16:creationId xmlns:a16="http://schemas.microsoft.com/office/drawing/2014/main" id="{95CDB2FD-01B0-0AE8-03EB-4A13A71A07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10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42" name="Line 996">
              <a:extLst>
                <a:ext uri="{FF2B5EF4-FFF2-40B4-BE49-F238E27FC236}">
                  <a16:creationId xmlns:a16="http://schemas.microsoft.com/office/drawing/2014/main" id="{F208700E-2A32-BB0F-D008-36F25A1FF2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187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43" name="Line 997">
              <a:extLst>
                <a:ext uri="{FF2B5EF4-FFF2-40B4-BE49-F238E27FC236}">
                  <a16:creationId xmlns:a16="http://schemas.microsoft.com/office/drawing/2014/main" id="{24F19504-48CC-8085-6FB8-AEBD3A5C28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266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44" name="Line 998">
              <a:extLst>
                <a:ext uri="{FF2B5EF4-FFF2-40B4-BE49-F238E27FC236}">
                  <a16:creationId xmlns:a16="http://schemas.microsoft.com/office/drawing/2014/main" id="{86636B29-4336-4AB8-1886-7382E91AE5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502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45" name="Line 999">
              <a:extLst>
                <a:ext uri="{FF2B5EF4-FFF2-40B4-BE49-F238E27FC236}">
                  <a16:creationId xmlns:a16="http://schemas.microsoft.com/office/drawing/2014/main" id="{480AAD41-B540-C69B-D819-43413D61B2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58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46" name="Line 1000">
              <a:extLst>
                <a:ext uri="{FF2B5EF4-FFF2-40B4-BE49-F238E27FC236}">
                  <a16:creationId xmlns:a16="http://schemas.microsoft.com/office/drawing/2014/main" id="{659876A9-12C7-0361-27B0-84D2F7DB16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58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47" name="Line 1001">
              <a:extLst>
                <a:ext uri="{FF2B5EF4-FFF2-40B4-BE49-F238E27FC236}">
                  <a16:creationId xmlns:a16="http://schemas.microsoft.com/office/drawing/2014/main" id="{B3BF83F7-24E1-48C7-A435-C7DF6FA018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73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48" name="Line 1002">
              <a:extLst>
                <a:ext uri="{FF2B5EF4-FFF2-40B4-BE49-F238E27FC236}">
                  <a16:creationId xmlns:a16="http://schemas.microsoft.com/office/drawing/2014/main" id="{E8EC6552-7A78-89D3-9E69-A8FC1E1B75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81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49" name="Line 1003">
              <a:extLst>
                <a:ext uri="{FF2B5EF4-FFF2-40B4-BE49-F238E27FC236}">
                  <a16:creationId xmlns:a16="http://schemas.microsoft.com/office/drawing/2014/main" id="{779E721E-2583-E392-160D-DD53AF4631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89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50" name="Line 1004">
              <a:extLst>
                <a:ext uri="{FF2B5EF4-FFF2-40B4-BE49-F238E27FC236}">
                  <a16:creationId xmlns:a16="http://schemas.microsoft.com/office/drawing/2014/main" id="{66FAD4B0-76D8-1EEF-501A-3714E31002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975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51" name="Line 1005">
              <a:extLst>
                <a:ext uri="{FF2B5EF4-FFF2-40B4-BE49-F238E27FC236}">
                  <a16:creationId xmlns:a16="http://schemas.microsoft.com/office/drawing/2014/main" id="{3E41B51D-86B0-26F8-C595-1C0F3E5257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13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52" name="Line 1006">
              <a:extLst>
                <a:ext uri="{FF2B5EF4-FFF2-40B4-BE49-F238E27FC236}">
                  <a16:creationId xmlns:a16="http://schemas.microsoft.com/office/drawing/2014/main" id="{7C4ECEFF-7250-0597-F847-A188E9D6C4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212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53" name="Line 1007">
              <a:extLst>
                <a:ext uri="{FF2B5EF4-FFF2-40B4-BE49-F238E27FC236}">
                  <a16:creationId xmlns:a16="http://schemas.microsoft.com/office/drawing/2014/main" id="{E5C7AD40-10BA-4BEC-5D62-DC7A957847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291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54" name="Line 1008">
              <a:extLst>
                <a:ext uri="{FF2B5EF4-FFF2-40B4-BE49-F238E27FC236}">
                  <a16:creationId xmlns:a16="http://schemas.microsoft.com/office/drawing/2014/main" id="{44EED17A-2349-3E66-B939-CEC378ABCE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36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55" name="Line 1010">
              <a:extLst>
                <a:ext uri="{FF2B5EF4-FFF2-40B4-BE49-F238E27FC236}">
                  <a16:creationId xmlns:a16="http://schemas.microsoft.com/office/drawing/2014/main" id="{6769CFEC-F04F-2FD7-6E0D-1C334BA456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44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56" name="Line 1011">
              <a:extLst>
                <a:ext uri="{FF2B5EF4-FFF2-40B4-BE49-F238E27FC236}">
                  <a16:creationId xmlns:a16="http://schemas.microsoft.com/office/drawing/2014/main" id="{E638840F-8C40-702A-2D93-770F86E22A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527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57" name="Line 1012">
              <a:extLst>
                <a:ext uri="{FF2B5EF4-FFF2-40B4-BE49-F238E27FC236}">
                  <a16:creationId xmlns:a16="http://schemas.microsoft.com/office/drawing/2014/main" id="{48BA2D33-9793-2ECB-D8F6-4029299610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68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58" name="Line 1013">
              <a:extLst>
                <a:ext uri="{FF2B5EF4-FFF2-40B4-BE49-F238E27FC236}">
                  <a16:creationId xmlns:a16="http://schemas.microsoft.com/office/drawing/2014/main" id="{71F708BF-1423-0A87-69B9-0988D84533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68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59" name="Line 1014">
              <a:extLst>
                <a:ext uri="{FF2B5EF4-FFF2-40B4-BE49-F238E27FC236}">
                  <a16:creationId xmlns:a16="http://schemas.microsoft.com/office/drawing/2014/main" id="{2648F8E4-8803-6C3A-03E7-1ED4A616A9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842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60" name="Line 1015">
              <a:extLst>
                <a:ext uri="{FF2B5EF4-FFF2-40B4-BE49-F238E27FC236}">
                  <a16:creationId xmlns:a16="http://schemas.microsoft.com/office/drawing/2014/main" id="{4CC734AF-0DB1-2EAA-7DE9-9FE96DBA22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92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61" name="Line 1016">
              <a:extLst>
                <a:ext uri="{FF2B5EF4-FFF2-40B4-BE49-F238E27FC236}">
                  <a16:creationId xmlns:a16="http://schemas.microsoft.com/office/drawing/2014/main" id="{9964DB89-B0C4-77D4-E896-BFBD480C4A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000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62" name="Line 1017">
              <a:extLst>
                <a:ext uri="{FF2B5EF4-FFF2-40B4-BE49-F238E27FC236}">
                  <a16:creationId xmlns:a16="http://schemas.microsoft.com/office/drawing/2014/main" id="{5A2416FD-D686-3022-9ADE-3284DBBE4D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15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63" name="Line 1018">
              <a:extLst>
                <a:ext uri="{FF2B5EF4-FFF2-40B4-BE49-F238E27FC236}">
                  <a16:creationId xmlns:a16="http://schemas.microsoft.com/office/drawing/2014/main" id="{B91FD512-0F81-AB70-CF63-52CCAEA20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15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64" name="Line 1019">
              <a:extLst>
                <a:ext uri="{FF2B5EF4-FFF2-40B4-BE49-F238E27FC236}">
                  <a16:creationId xmlns:a16="http://schemas.microsoft.com/office/drawing/2014/main" id="{82C22D20-9828-747B-64C1-36E7C364E2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315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65" name="Line 1020">
              <a:extLst>
                <a:ext uri="{FF2B5EF4-FFF2-40B4-BE49-F238E27FC236}">
                  <a16:creationId xmlns:a16="http://schemas.microsoft.com/office/drawing/2014/main" id="{17567199-F3F1-E93B-5B34-ABF7E17CB8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47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66" name="Line 1021">
              <a:extLst>
                <a:ext uri="{FF2B5EF4-FFF2-40B4-BE49-F238E27FC236}">
                  <a16:creationId xmlns:a16="http://schemas.microsoft.com/office/drawing/2014/main" id="{E57F5951-343E-C8C6-2065-520D48DDCE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47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67" name="Line 1022">
              <a:extLst>
                <a:ext uri="{FF2B5EF4-FFF2-40B4-BE49-F238E27FC236}">
                  <a16:creationId xmlns:a16="http://schemas.microsoft.com/office/drawing/2014/main" id="{2BC71C90-75B0-3FB0-6792-4839DEAB82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47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68" name="Line 1023">
              <a:extLst>
                <a:ext uri="{FF2B5EF4-FFF2-40B4-BE49-F238E27FC236}">
                  <a16:creationId xmlns:a16="http://schemas.microsoft.com/office/drawing/2014/main" id="{38D5903C-F359-D281-4753-CF8A293A95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70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69" name="Line 1024">
              <a:extLst>
                <a:ext uri="{FF2B5EF4-FFF2-40B4-BE49-F238E27FC236}">
                  <a16:creationId xmlns:a16="http://schemas.microsoft.com/office/drawing/2014/main" id="{0687B1E9-2595-8EC2-AE0B-E78ECB528A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788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70" name="Line 1025">
              <a:extLst>
                <a:ext uri="{FF2B5EF4-FFF2-40B4-BE49-F238E27FC236}">
                  <a16:creationId xmlns:a16="http://schemas.microsoft.com/office/drawing/2014/main" id="{21E01666-0C09-0BE7-11DD-5DB5943548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6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71" name="Line 1026">
              <a:extLst>
                <a:ext uri="{FF2B5EF4-FFF2-40B4-BE49-F238E27FC236}">
                  <a16:creationId xmlns:a16="http://schemas.microsoft.com/office/drawing/2014/main" id="{C10C5A22-965B-AEAE-C511-3197B72166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02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72" name="Line 1027">
              <a:extLst>
                <a:ext uri="{FF2B5EF4-FFF2-40B4-BE49-F238E27FC236}">
                  <a16:creationId xmlns:a16="http://schemas.microsoft.com/office/drawing/2014/main" id="{43351A0C-F3BB-245F-9042-BDF9D1B42A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02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73" name="Line 1028">
              <a:extLst>
                <a:ext uri="{FF2B5EF4-FFF2-40B4-BE49-F238E27FC236}">
                  <a16:creationId xmlns:a16="http://schemas.microsoft.com/office/drawing/2014/main" id="{9D22FDCE-0232-022E-64BD-B89FC2D73C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104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74" name="Line 1029">
              <a:extLst>
                <a:ext uri="{FF2B5EF4-FFF2-40B4-BE49-F238E27FC236}">
                  <a16:creationId xmlns:a16="http://schemas.microsoft.com/office/drawing/2014/main" id="{BD86F34C-76EC-829D-352B-6BE8742671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91828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75" name="Line 1030">
              <a:extLst>
                <a:ext uri="{FF2B5EF4-FFF2-40B4-BE49-F238E27FC236}">
                  <a16:creationId xmlns:a16="http://schemas.microsoft.com/office/drawing/2014/main" id="{A051A0E2-B7BB-39DD-C515-9C2881DD13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261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76" name="Line 1031">
              <a:extLst>
                <a:ext uri="{FF2B5EF4-FFF2-40B4-BE49-F238E27FC236}">
                  <a16:creationId xmlns:a16="http://schemas.microsoft.com/office/drawing/2014/main" id="{9B0CB6CC-7943-CA14-645E-E80B4D0F95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261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77" name="Line 1032">
              <a:extLst>
                <a:ext uri="{FF2B5EF4-FFF2-40B4-BE49-F238E27FC236}">
                  <a16:creationId xmlns:a16="http://schemas.microsoft.com/office/drawing/2014/main" id="{B8455B99-D516-8117-A9D4-5D832853DC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34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78" name="Line 1033">
              <a:extLst>
                <a:ext uri="{FF2B5EF4-FFF2-40B4-BE49-F238E27FC236}">
                  <a16:creationId xmlns:a16="http://schemas.microsoft.com/office/drawing/2014/main" id="{8F10F975-75A3-4AAF-C5F2-C13DDC1875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34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79" name="Line 1034">
              <a:extLst>
                <a:ext uri="{FF2B5EF4-FFF2-40B4-BE49-F238E27FC236}">
                  <a16:creationId xmlns:a16="http://schemas.microsoft.com/office/drawing/2014/main" id="{67C1BBAE-BD4D-D669-CC0B-212889E7E0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49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80" name="Line 1035">
              <a:extLst>
                <a:ext uri="{FF2B5EF4-FFF2-40B4-BE49-F238E27FC236}">
                  <a16:creationId xmlns:a16="http://schemas.microsoft.com/office/drawing/2014/main" id="{7B427DB8-3B45-C85C-43EB-6A058A8C53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576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81" name="Line 1036">
              <a:extLst>
                <a:ext uri="{FF2B5EF4-FFF2-40B4-BE49-F238E27FC236}">
                  <a16:creationId xmlns:a16="http://schemas.microsoft.com/office/drawing/2014/main" id="{66E68F96-3B25-54F4-CB57-B05AABF1D5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65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82" name="Line 1037">
              <a:extLst>
                <a:ext uri="{FF2B5EF4-FFF2-40B4-BE49-F238E27FC236}">
                  <a16:creationId xmlns:a16="http://schemas.microsoft.com/office/drawing/2014/main" id="{E8E22AF9-5811-FB37-C731-2DCBDB257E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65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83" name="Line 1038">
              <a:extLst>
                <a:ext uri="{FF2B5EF4-FFF2-40B4-BE49-F238E27FC236}">
                  <a16:creationId xmlns:a16="http://schemas.microsoft.com/office/drawing/2014/main" id="{91FC4998-DE67-0219-19C9-84ED68AB03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734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84" name="Line 1039">
              <a:extLst>
                <a:ext uri="{FF2B5EF4-FFF2-40B4-BE49-F238E27FC236}">
                  <a16:creationId xmlns:a16="http://schemas.microsoft.com/office/drawing/2014/main" id="{9447FCC5-5F2F-4FD9-378E-08242DB436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892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85" name="Line 1040">
              <a:extLst>
                <a:ext uri="{FF2B5EF4-FFF2-40B4-BE49-F238E27FC236}">
                  <a16:creationId xmlns:a16="http://schemas.microsoft.com/office/drawing/2014/main" id="{4682301B-DB49-0145-B5A4-6C61047278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892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86" name="Line 1041">
              <a:extLst>
                <a:ext uri="{FF2B5EF4-FFF2-40B4-BE49-F238E27FC236}">
                  <a16:creationId xmlns:a16="http://schemas.microsoft.com/office/drawing/2014/main" id="{5E652360-24AA-901E-535D-6452BC0A92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004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87" name="Line 1042">
              <a:extLst>
                <a:ext uri="{FF2B5EF4-FFF2-40B4-BE49-F238E27FC236}">
                  <a16:creationId xmlns:a16="http://schemas.microsoft.com/office/drawing/2014/main" id="{7C997F61-D41B-BC08-2180-D19107E67A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020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88" name="Line 1043">
              <a:extLst>
                <a:ext uri="{FF2B5EF4-FFF2-40B4-BE49-F238E27FC236}">
                  <a16:creationId xmlns:a16="http://schemas.microsoft.com/office/drawing/2014/main" id="{2E5D20B8-F80D-60C8-485A-C9AA2DE087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020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89" name="Line 1044">
              <a:extLst>
                <a:ext uri="{FF2B5EF4-FFF2-40B4-BE49-F238E27FC236}">
                  <a16:creationId xmlns:a16="http://schemas.microsoft.com/office/drawing/2014/main" id="{457DE112-9EB1-164A-F71C-CE457DB6C8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028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90" name="Line 1045">
              <a:extLst>
                <a:ext uri="{FF2B5EF4-FFF2-40B4-BE49-F238E27FC236}">
                  <a16:creationId xmlns:a16="http://schemas.microsoft.com/office/drawing/2014/main" id="{10A52B84-64DE-CFD5-F863-A9CA378F45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0365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91" name="Line 1046">
              <a:extLst>
                <a:ext uri="{FF2B5EF4-FFF2-40B4-BE49-F238E27FC236}">
                  <a16:creationId xmlns:a16="http://schemas.microsoft.com/office/drawing/2014/main" id="{487EDA9C-7FAA-3089-FEA7-2274F0693B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044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92" name="Line 1047">
              <a:extLst>
                <a:ext uri="{FF2B5EF4-FFF2-40B4-BE49-F238E27FC236}">
                  <a16:creationId xmlns:a16="http://schemas.microsoft.com/office/drawing/2014/main" id="{82651C69-8F19-EE92-EDFE-BDDC0A0751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06016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93" name="Line 1048">
              <a:extLst>
                <a:ext uri="{FF2B5EF4-FFF2-40B4-BE49-F238E27FC236}">
                  <a16:creationId xmlns:a16="http://schemas.microsoft.com/office/drawing/2014/main" id="{21223585-2241-5F96-2F84-17F0F3EBA5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068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94" name="Line 1049">
              <a:extLst>
                <a:ext uri="{FF2B5EF4-FFF2-40B4-BE49-F238E27FC236}">
                  <a16:creationId xmlns:a16="http://schemas.microsoft.com/office/drawing/2014/main" id="{BA3BA686-EB99-BCD2-1222-8F5D6E61CE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0759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95" name="Line 1050">
              <a:extLst>
                <a:ext uri="{FF2B5EF4-FFF2-40B4-BE49-F238E27FC236}">
                  <a16:creationId xmlns:a16="http://schemas.microsoft.com/office/drawing/2014/main" id="{2D89865E-AF26-4A42-BB5B-11BC5F2A63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083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96" name="Line 1051">
              <a:extLst>
                <a:ext uri="{FF2B5EF4-FFF2-40B4-BE49-F238E27FC236}">
                  <a16:creationId xmlns:a16="http://schemas.microsoft.com/office/drawing/2014/main" id="{DFEC8521-8371-8953-BDD0-45B9A93992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0916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97" name="Line 1052">
              <a:extLst>
                <a:ext uri="{FF2B5EF4-FFF2-40B4-BE49-F238E27FC236}">
                  <a16:creationId xmlns:a16="http://schemas.microsoft.com/office/drawing/2014/main" id="{284A96E2-B3CC-AB70-E281-3D572E41FB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107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98" name="Line 1053">
              <a:extLst>
                <a:ext uri="{FF2B5EF4-FFF2-40B4-BE49-F238E27FC236}">
                  <a16:creationId xmlns:a16="http://schemas.microsoft.com/office/drawing/2014/main" id="{B8FAF53A-54F5-E5D1-9961-B10DA0FDD2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1153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699" name="Line 1054">
              <a:extLst>
                <a:ext uri="{FF2B5EF4-FFF2-40B4-BE49-F238E27FC236}">
                  <a16:creationId xmlns:a16="http://schemas.microsoft.com/office/drawing/2014/main" id="{38DD1D5E-AB91-7516-B810-7C8FA1E89F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1153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00" name="Line 1055">
              <a:extLst>
                <a:ext uri="{FF2B5EF4-FFF2-40B4-BE49-F238E27FC236}">
                  <a16:creationId xmlns:a16="http://schemas.microsoft.com/office/drawing/2014/main" id="{F2DF6CA6-58DB-FBFB-CE8C-7E9F37F260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123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01" name="Line 1056">
              <a:extLst>
                <a:ext uri="{FF2B5EF4-FFF2-40B4-BE49-F238E27FC236}">
                  <a16:creationId xmlns:a16="http://schemas.microsoft.com/office/drawing/2014/main" id="{66FC1D53-1140-A27A-DE8F-9E49F98B21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1311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02" name="Line 1057">
              <a:extLst>
                <a:ext uri="{FF2B5EF4-FFF2-40B4-BE49-F238E27FC236}">
                  <a16:creationId xmlns:a16="http://schemas.microsoft.com/office/drawing/2014/main" id="{8A5E13B7-5C56-6AAC-7758-B6AE9CB621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1311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03" name="Line 1058">
              <a:extLst>
                <a:ext uri="{FF2B5EF4-FFF2-40B4-BE49-F238E27FC236}">
                  <a16:creationId xmlns:a16="http://schemas.microsoft.com/office/drawing/2014/main" id="{BA43A8C0-2599-20E3-0097-DEBD9461BD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1468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04" name="Line 1059">
              <a:extLst>
                <a:ext uri="{FF2B5EF4-FFF2-40B4-BE49-F238E27FC236}">
                  <a16:creationId xmlns:a16="http://schemas.microsoft.com/office/drawing/2014/main" id="{4E58CA8A-9DC9-3FC2-FEE2-414BF3D991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1626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05" name="Line 1060">
              <a:extLst>
                <a:ext uri="{FF2B5EF4-FFF2-40B4-BE49-F238E27FC236}">
                  <a16:creationId xmlns:a16="http://schemas.microsoft.com/office/drawing/2014/main" id="{C6D0ED69-7924-C170-4333-0D2A6A0523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1626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06" name="Line 1061">
              <a:extLst>
                <a:ext uri="{FF2B5EF4-FFF2-40B4-BE49-F238E27FC236}">
                  <a16:creationId xmlns:a16="http://schemas.microsoft.com/office/drawing/2014/main" id="{E96BCA7B-0E3B-CE09-7B7F-D26A4B638E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186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07" name="Line 1062">
              <a:extLst>
                <a:ext uri="{FF2B5EF4-FFF2-40B4-BE49-F238E27FC236}">
                  <a16:creationId xmlns:a16="http://schemas.microsoft.com/office/drawing/2014/main" id="{8375363D-5C30-1678-3E54-290D8F3335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186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08" name="Line 1063">
              <a:extLst>
                <a:ext uri="{FF2B5EF4-FFF2-40B4-BE49-F238E27FC236}">
                  <a16:creationId xmlns:a16="http://schemas.microsoft.com/office/drawing/2014/main" id="{C842B35E-A03E-CC5A-668E-74B94C44E8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02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09" name="Line 1064">
              <a:extLst>
                <a:ext uri="{FF2B5EF4-FFF2-40B4-BE49-F238E27FC236}">
                  <a16:creationId xmlns:a16="http://schemas.microsoft.com/office/drawing/2014/main" id="{C7F66574-FE40-BC0D-9038-AA0F41B9B8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02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10" name="Line 1065">
              <a:extLst>
                <a:ext uri="{FF2B5EF4-FFF2-40B4-BE49-F238E27FC236}">
                  <a16:creationId xmlns:a16="http://schemas.microsoft.com/office/drawing/2014/main" id="{7954E58E-AA39-2C9A-4C81-AEA0A7709C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256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11" name="Line 1066">
              <a:extLst>
                <a:ext uri="{FF2B5EF4-FFF2-40B4-BE49-F238E27FC236}">
                  <a16:creationId xmlns:a16="http://schemas.microsoft.com/office/drawing/2014/main" id="{EA127546-B1CA-9C5F-F09B-E2FA9ADD65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33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12" name="Line 1067">
              <a:extLst>
                <a:ext uri="{FF2B5EF4-FFF2-40B4-BE49-F238E27FC236}">
                  <a16:creationId xmlns:a16="http://schemas.microsoft.com/office/drawing/2014/main" id="{8D130D11-9BE6-551F-8EC8-C481260330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414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13" name="Line 1068">
              <a:extLst>
                <a:ext uri="{FF2B5EF4-FFF2-40B4-BE49-F238E27FC236}">
                  <a16:creationId xmlns:a16="http://schemas.microsoft.com/office/drawing/2014/main" id="{0BE254D6-CF3C-DB54-9185-D782B3FCD2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49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14" name="Line 1069">
              <a:extLst>
                <a:ext uri="{FF2B5EF4-FFF2-40B4-BE49-F238E27FC236}">
                  <a16:creationId xmlns:a16="http://schemas.microsoft.com/office/drawing/2014/main" id="{6A06B711-5138-5F5E-9BDD-DF79299025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49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15" name="Line 1070">
              <a:extLst>
                <a:ext uri="{FF2B5EF4-FFF2-40B4-BE49-F238E27FC236}">
                  <a16:creationId xmlns:a16="http://schemas.microsoft.com/office/drawing/2014/main" id="{640DDCE6-A0A0-59FA-7D7E-D9188B679D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57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16" name="Line 1071">
              <a:extLst>
                <a:ext uri="{FF2B5EF4-FFF2-40B4-BE49-F238E27FC236}">
                  <a16:creationId xmlns:a16="http://schemas.microsoft.com/office/drawing/2014/main" id="{2291FF0A-725B-895D-C11B-750EB62CE3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65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17" name="Line 1072">
              <a:extLst>
                <a:ext uri="{FF2B5EF4-FFF2-40B4-BE49-F238E27FC236}">
                  <a16:creationId xmlns:a16="http://schemas.microsoft.com/office/drawing/2014/main" id="{B9304050-494C-FDD1-4F80-34A0D5F362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72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18" name="Line 1073">
              <a:extLst>
                <a:ext uri="{FF2B5EF4-FFF2-40B4-BE49-F238E27FC236}">
                  <a16:creationId xmlns:a16="http://schemas.microsoft.com/office/drawing/2014/main" id="{0F754748-6CF8-A2DD-8BD4-4FD568E8BA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72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19" name="Line 1074">
              <a:extLst>
                <a:ext uri="{FF2B5EF4-FFF2-40B4-BE49-F238E27FC236}">
                  <a16:creationId xmlns:a16="http://schemas.microsoft.com/office/drawing/2014/main" id="{C7C326F7-B7CF-5D88-70B0-8615286C3C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808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20" name="Line 1075">
              <a:extLst>
                <a:ext uri="{FF2B5EF4-FFF2-40B4-BE49-F238E27FC236}">
                  <a16:creationId xmlns:a16="http://schemas.microsoft.com/office/drawing/2014/main" id="{C7C9F3DD-9DC6-94C9-1136-A38D30CC4A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304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21" name="Line 1076">
              <a:extLst>
                <a:ext uri="{FF2B5EF4-FFF2-40B4-BE49-F238E27FC236}">
                  <a16:creationId xmlns:a16="http://schemas.microsoft.com/office/drawing/2014/main" id="{11A116E9-127D-DE44-45D7-627B1DD016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3123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22" name="Line 1077">
              <a:extLst>
                <a:ext uri="{FF2B5EF4-FFF2-40B4-BE49-F238E27FC236}">
                  <a16:creationId xmlns:a16="http://schemas.microsoft.com/office/drawing/2014/main" id="{4DA74E49-60A6-977F-C98A-6772B8E2C3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328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23" name="Line 1078">
              <a:extLst>
                <a:ext uri="{FF2B5EF4-FFF2-40B4-BE49-F238E27FC236}">
                  <a16:creationId xmlns:a16="http://schemas.microsoft.com/office/drawing/2014/main" id="{08A3EC20-86A3-39CF-E7A3-375BB2621C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328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24" name="Line 1079">
              <a:extLst>
                <a:ext uri="{FF2B5EF4-FFF2-40B4-BE49-F238E27FC236}">
                  <a16:creationId xmlns:a16="http://schemas.microsoft.com/office/drawing/2014/main" id="{62547A02-A751-7B72-63B2-37869B2844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33603" y="2700502"/>
              <a:ext cx="0" cy="670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25" name="Line 1080">
              <a:extLst>
                <a:ext uri="{FF2B5EF4-FFF2-40B4-BE49-F238E27FC236}">
                  <a16:creationId xmlns:a16="http://schemas.microsoft.com/office/drawing/2014/main" id="{CD23CCDC-E3FB-216D-8128-5F69933FE1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3517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26" name="Line 1081">
              <a:extLst>
                <a:ext uri="{FF2B5EF4-FFF2-40B4-BE49-F238E27FC236}">
                  <a16:creationId xmlns:a16="http://schemas.microsoft.com/office/drawing/2014/main" id="{97BA49B9-4192-104A-4EF7-BFB14BE7EC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359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27" name="Line 1082">
              <a:extLst>
                <a:ext uri="{FF2B5EF4-FFF2-40B4-BE49-F238E27FC236}">
                  <a16:creationId xmlns:a16="http://schemas.microsoft.com/office/drawing/2014/main" id="{FE97BA73-88ED-DA4A-6528-6C9B6266F7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367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28" name="Line 1083">
              <a:extLst>
                <a:ext uri="{FF2B5EF4-FFF2-40B4-BE49-F238E27FC236}">
                  <a16:creationId xmlns:a16="http://schemas.microsoft.com/office/drawing/2014/main" id="{BC9D8CAD-2FE2-34BD-0FEE-CFF97B2036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367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29" name="Line 1084">
              <a:extLst>
                <a:ext uri="{FF2B5EF4-FFF2-40B4-BE49-F238E27FC236}">
                  <a16:creationId xmlns:a16="http://schemas.microsoft.com/office/drawing/2014/main" id="{8899C5CB-FFC2-ABB8-7EC5-34F1DBE108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3754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30" name="Line 1085">
              <a:extLst>
                <a:ext uri="{FF2B5EF4-FFF2-40B4-BE49-F238E27FC236}">
                  <a16:creationId xmlns:a16="http://schemas.microsoft.com/office/drawing/2014/main" id="{DA586B08-AAC5-FC1F-DB12-9DB4913124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383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31" name="Line 1086">
              <a:extLst>
                <a:ext uri="{FF2B5EF4-FFF2-40B4-BE49-F238E27FC236}">
                  <a16:creationId xmlns:a16="http://schemas.microsoft.com/office/drawing/2014/main" id="{BAF478C2-DBF5-7EA9-1F4B-E1A9BC133E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3912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32" name="Line 1087">
              <a:extLst>
                <a:ext uri="{FF2B5EF4-FFF2-40B4-BE49-F238E27FC236}">
                  <a16:creationId xmlns:a16="http://schemas.microsoft.com/office/drawing/2014/main" id="{FAED8FF5-171F-DB59-812D-3675CF7108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3912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33" name="Line 1088">
              <a:extLst>
                <a:ext uri="{FF2B5EF4-FFF2-40B4-BE49-F238E27FC236}">
                  <a16:creationId xmlns:a16="http://schemas.microsoft.com/office/drawing/2014/main" id="{1A473CB5-355D-7F15-AA16-14B2E19A32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399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34" name="Line 1089">
              <a:extLst>
                <a:ext uri="{FF2B5EF4-FFF2-40B4-BE49-F238E27FC236}">
                  <a16:creationId xmlns:a16="http://schemas.microsoft.com/office/drawing/2014/main" id="{AACE02D3-1424-360A-3215-93D3DC6D4F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406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35" name="Line 1090">
              <a:extLst>
                <a:ext uri="{FF2B5EF4-FFF2-40B4-BE49-F238E27FC236}">
                  <a16:creationId xmlns:a16="http://schemas.microsoft.com/office/drawing/2014/main" id="{1F9DC1C5-4BB7-B29D-013F-A45315BCAF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4148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36" name="Line 1091">
              <a:extLst>
                <a:ext uri="{FF2B5EF4-FFF2-40B4-BE49-F238E27FC236}">
                  <a16:creationId xmlns:a16="http://schemas.microsoft.com/office/drawing/2014/main" id="{DF181E27-4F7D-9A47-141C-C662AD2BB3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422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37" name="Line 1092">
              <a:extLst>
                <a:ext uri="{FF2B5EF4-FFF2-40B4-BE49-F238E27FC236}">
                  <a16:creationId xmlns:a16="http://schemas.microsoft.com/office/drawing/2014/main" id="{333A1765-B054-FFA1-48CF-41EAC9EE03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430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38" name="Line 1093">
              <a:extLst>
                <a:ext uri="{FF2B5EF4-FFF2-40B4-BE49-F238E27FC236}">
                  <a16:creationId xmlns:a16="http://schemas.microsoft.com/office/drawing/2014/main" id="{2AB6A5B4-C9EE-CC29-2835-6BA2931019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438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39" name="Line 1094">
              <a:extLst>
                <a:ext uri="{FF2B5EF4-FFF2-40B4-BE49-F238E27FC236}">
                  <a16:creationId xmlns:a16="http://schemas.microsoft.com/office/drawing/2014/main" id="{D1840A99-E9E3-77F2-829F-DFF9B6BE92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4463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40" name="Line 1095">
              <a:extLst>
                <a:ext uri="{FF2B5EF4-FFF2-40B4-BE49-F238E27FC236}">
                  <a16:creationId xmlns:a16="http://schemas.microsoft.com/office/drawing/2014/main" id="{4F2DC088-DF99-8EA3-DAC5-7FA6D70D07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454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41" name="Line 1096">
              <a:extLst>
                <a:ext uri="{FF2B5EF4-FFF2-40B4-BE49-F238E27FC236}">
                  <a16:creationId xmlns:a16="http://schemas.microsoft.com/office/drawing/2014/main" id="{30EF095C-3F5E-AE1A-41DB-089F5AD481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47002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42" name="Line 1097">
              <a:extLst>
                <a:ext uri="{FF2B5EF4-FFF2-40B4-BE49-F238E27FC236}">
                  <a16:creationId xmlns:a16="http://schemas.microsoft.com/office/drawing/2014/main" id="{98843118-B02C-C01A-ED51-EEBE0A0BCE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47791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43" name="Line 1098">
              <a:extLst>
                <a:ext uri="{FF2B5EF4-FFF2-40B4-BE49-F238E27FC236}">
                  <a16:creationId xmlns:a16="http://schemas.microsoft.com/office/drawing/2014/main" id="{F8F289C5-6024-5677-A16F-EBFD8178D9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47791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44" name="Line 1099">
              <a:extLst>
                <a:ext uri="{FF2B5EF4-FFF2-40B4-BE49-F238E27FC236}">
                  <a16:creationId xmlns:a16="http://schemas.microsoft.com/office/drawing/2014/main" id="{59B4913E-FC89-FB7E-7347-AFDB13BA48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4857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45" name="Line 1100">
              <a:extLst>
                <a:ext uri="{FF2B5EF4-FFF2-40B4-BE49-F238E27FC236}">
                  <a16:creationId xmlns:a16="http://schemas.microsoft.com/office/drawing/2014/main" id="{218CE20D-9F6E-B76E-B84C-A2ADFE0CA1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493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46" name="Line 1101">
              <a:extLst>
                <a:ext uri="{FF2B5EF4-FFF2-40B4-BE49-F238E27FC236}">
                  <a16:creationId xmlns:a16="http://schemas.microsoft.com/office/drawing/2014/main" id="{38FC23A1-DDB3-EC4A-9982-A97B955B84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509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47" name="Line 1102">
              <a:extLst>
                <a:ext uri="{FF2B5EF4-FFF2-40B4-BE49-F238E27FC236}">
                  <a16:creationId xmlns:a16="http://schemas.microsoft.com/office/drawing/2014/main" id="{2AB5D4A8-D66C-F426-A60B-5CD22EB164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517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48" name="Line 1103">
              <a:extLst>
                <a:ext uri="{FF2B5EF4-FFF2-40B4-BE49-F238E27FC236}">
                  <a16:creationId xmlns:a16="http://schemas.microsoft.com/office/drawing/2014/main" id="{1B31AF33-42D5-ACC2-1BDF-1B2A94EDF8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5252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49" name="Line 1104">
              <a:extLst>
                <a:ext uri="{FF2B5EF4-FFF2-40B4-BE49-F238E27FC236}">
                  <a16:creationId xmlns:a16="http://schemas.microsoft.com/office/drawing/2014/main" id="{2BED9FDA-61D6-2866-CAD1-916844DF9D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540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50" name="Line 1105">
              <a:extLst>
                <a:ext uri="{FF2B5EF4-FFF2-40B4-BE49-F238E27FC236}">
                  <a16:creationId xmlns:a16="http://schemas.microsoft.com/office/drawing/2014/main" id="{2CA15A6A-A9C5-F835-9DAB-9176484D74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548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51" name="Line 1106">
              <a:extLst>
                <a:ext uri="{FF2B5EF4-FFF2-40B4-BE49-F238E27FC236}">
                  <a16:creationId xmlns:a16="http://schemas.microsoft.com/office/drawing/2014/main" id="{94F54C05-A781-8F1A-BC93-9CA6C5F2A8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556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52" name="Line 1107">
              <a:extLst>
                <a:ext uri="{FF2B5EF4-FFF2-40B4-BE49-F238E27FC236}">
                  <a16:creationId xmlns:a16="http://schemas.microsoft.com/office/drawing/2014/main" id="{AD50BFC4-3CCF-F1E2-5314-2CA64AAEAC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556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53" name="Line 1108">
              <a:extLst>
                <a:ext uri="{FF2B5EF4-FFF2-40B4-BE49-F238E27FC236}">
                  <a16:creationId xmlns:a16="http://schemas.microsoft.com/office/drawing/2014/main" id="{6C1A08EC-3ADD-1955-76DA-22CBF0BB09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5803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54" name="Line 1109">
              <a:extLst>
                <a:ext uri="{FF2B5EF4-FFF2-40B4-BE49-F238E27FC236}">
                  <a16:creationId xmlns:a16="http://schemas.microsoft.com/office/drawing/2014/main" id="{E9D33543-2536-B4B0-F99B-8C0E58B2EB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5961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55" name="Line 1110">
              <a:extLst>
                <a:ext uri="{FF2B5EF4-FFF2-40B4-BE49-F238E27FC236}">
                  <a16:creationId xmlns:a16="http://schemas.microsoft.com/office/drawing/2014/main" id="{2CD3D2A8-2781-3B36-344A-6AC67026C7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6040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56" name="Line 1111">
              <a:extLst>
                <a:ext uri="{FF2B5EF4-FFF2-40B4-BE49-F238E27FC236}">
                  <a16:creationId xmlns:a16="http://schemas.microsoft.com/office/drawing/2014/main" id="{83C505D2-35C8-A384-BF85-F32F294D06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60402" y="2695142"/>
              <a:ext cx="0" cy="120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57" name="Line 1112">
              <a:extLst>
                <a:ext uri="{FF2B5EF4-FFF2-40B4-BE49-F238E27FC236}">
                  <a16:creationId xmlns:a16="http://schemas.microsoft.com/office/drawing/2014/main" id="{9148C2D0-9E00-A6E5-EE9E-66C44B0D7B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61190" y="2685763"/>
              <a:ext cx="0" cy="2143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58" name="Line 1113">
              <a:extLst>
                <a:ext uri="{FF2B5EF4-FFF2-40B4-BE49-F238E27FC236}">
                  <a16:creationId xmlns:a16="http://schemas.microsoft.com/office/drawing/2014/main" id="{DB6B0BCC-4EE6-365E-714E-DE8CD2ECA0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61978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59" name="Line 1114">
              <a:extLst>
                <a:ext uri="{FF2B5EF4-FFF2-40B4-BE49-F238E27FC236}">
                  <a16:creationId xmlns:a16="http://schemas.microsoft.com/office/drawing/2014/main" id="{AE1207AC-C539-EFE0-0407-B4FE4A9D24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62766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60" name="Line 1115">
              <a:extLst>
                <a:ext uri="{FF2B5EF4-FFF2-40B4-BE49-F238E27FC236}">
                  <a16:creationId xmlns:a16="http://schemas.microsoft.com/office/drawing/2014/main" id="{146F4106-1803-D83C-75F6-9D1ECD4A4C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635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61" name="Line 1116">
              <a:extLst>
                <a:ext uri="{FF2B5EF4-FFF2-40B4-BE49-F238E27FC236}">
                  <a16:creationId xmlns:a16="http://schemas.microsoft.com/office/drawing/2014/main" id="{C517D977-EEE1-D279-E28D-156CADCC99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635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62" name="Line 1117">
              <a:extLst>
                <a:ext uri="{FF2B5EF4-FFF2-40B4-BE49-F238E27FC236}">
                  <a16:creationId xmlns:a16="http://schemas.microsoft.com/office/drawing/2014/main" id="{2EB2D17A-7D42-0CAD-B3C3-432940D714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6434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63" name="Line 1118">
              <a:extLst>
                <a:ext uri="{FF2B5EF4-FFF2-40B4-BE49-F238E27FC236}">
                  <a16:creationId xmlns:a16="http://schemas.microsoft.com/office/drawing/2014/main" id="{26B7F3B1-187A-88EA-84DC-85637190C8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651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64" name="Line 1119">
              <a:extLst>
                <a:ext uri="{FF2B5EF4-FFF2-40B4-BE49-F238E27FC236}">
                  <a16:creationId xmlns:a16="http://schemas.microsoft.com/office/drawing/2014/main" id="{C530DE20-9D75-ACDE-4651-470C7DE71A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6591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65" name="Line 1120">
              <a:extLst>
                <a:ext uri="{FF2B5EF4-FFF2-40B4-BE49-F238E27FC236}">
                  <a16:creationId xmlns:a16="http://schemas.microsoft.com/office/drawing/2014/main" id="{CE4149EA-AF07-8D87-A7E0-BB4121C663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667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66" name="Line 1121">
              <a:extLst>
                <a:ext uri="{FF2B5EF4-FFF2-40B4-BE49-F238E27FC236}">
                  <a16:creationId xmlns:a16="http://schemas.microsoft.com/office/drawing/2014/main" id="{C7E032F3-639A-DB51-3E4B-5465870832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6749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67" name="Line 1122">
              <a:extLst>
                <a:ext uri="{FF2B5EF4-FFF2-40B4-BE49-F238E27FC236}">
                  <a16:creationId xmlns:a16="http://schemas.microsoft.com/office/drawing/2014/main" id="{C7B2EA23-E52E-14AD-2D79-1FF679F753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682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68" name="Line 1123">
              <a:extLst>
                <a:ext uri="{FF2B5EF4-FFF2-40B4-BE49-F238E27FC236}">
                  <a16:creationId xmlns:a16="http://schemas.microsoft.com/office/drawing/2014/main" id="{A14D18B6-4198-6304-ABFF-C2560629A4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682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69" name="Line 1124">
              <a:extLst>
                <a:ext uri="{FF2B5EF4-FFF2-40B4-BE49-F238E27FC236}">
                  <a16:creationId xmlns:a16="http://schemas.microsoft.com/office/drawing/2014/main" id="{92F67645-53EC-EA14-717E-1077A7DEEA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6907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70" name="Line 1125">
              <a:extLst>
                <a:ext uri="{FF2B5EF4-FFF2-40B4-BE49-F238E27FC236}">
                  <a16:creationId xmlns:a16="http://schemas.microsoft.com/office/drawing/2014/main" id="{29D2048E-D08F-58EF-C2A7-4B803A88AE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6986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71" name="Line 1126">
              <a:extLst>
                <a:ext uri="{FF2B5EF4-FFF2-40B4-BE49-F238E27FC236}">
                  <a16:creationId xmlns:a16="http://schemas.microsoft.com/office/drawing/2014/main" id="{1E7F30A1-6FAF-3B09-FCC5-217FF303FA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06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72" name="Line 1127">
              <a:extLst>
                <a:ext uri="{FF2B5EF4-FFF2-40B4-BE49-F238E27FC236}">
                  <a16:creationId xmlns:a16="http://schemas.microsoft.com/office/drawing/2014/main" id="{B02A3417-7925-A499-21B5-39CE2A6F3A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143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73" name="Line 1128">
              <a:extLst>
                <a:ext uri="{FF2B5EF4-FFF2-40B4-BE49-F238E27FC236}">
                  <a16:creationId xmlns:a16="http://schemas.microsoft.com/office/drawing/2014/main" id="{C8E1A711-FBD2-E4A4-26BF-6792E3C785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301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74" name="Line 1129">
              <a:extLst>
                <a:ext uri="{FF2B5EF4-FFF2-40B4-BE49-F238E27FC236}">
                  <a16:creationId xmlns:a16="http://schemas.microsoft.com/office/drawing/2014/main" id="{F9D68F5D-BF62-C929-1C1D-6700A26D72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38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75" name="Line 1130">
              <a:extLst>
                <a:ext uri="{FF2B5EF4-FFF2-40B4-BE49-F238E27FC236}">
                  <a16:creationId xmlns:a16="http://schemas.microsoft.com/office/drawing/2014/main" id="{8C56478B-84A6-CAE9-D715-FBDBB74385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7458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76" name="Line 1131">
              <a:extLst>
                <a:ext uri="{FF2B5EF4-FFF2-40B4-BE49-F238E27FC236}">
                  <a16:creationId xmlns:a16="http://schemas.microsoft.com/office/drawing/2014/main" id="{988522A9-A804-568A-5BB7-571E94F305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74589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77" name="Line 1132">
              <a:extLst>
                <a:ext uri="{FF2B5EF4-FFF2-40B4-BE49-F238E27FC236}">
                  <a16:creationId xmlns:a16="http://schemas.microsoft.com/office/drawing/2014/main" id="{41FC1A1B-91BF-3F64-AB99-0CBEF13291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1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78" name="Line 1133">
              <a:extLst>
                <a:ext uri="{FF2B5EF4-FFF2-40B4-BE49-F238E27FC236}">
                  <a16:creationId xmlns:a16="http://schemas.microsoft.com/office/drawing/2014/main" id="{A25132F3-EBF1-B86B-E22F-2B09D02165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695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79" name="Line 1134">
              <a:extLst>
                <a:ext uri="{FF2B5EF4-FFF2-40B4-BE49-F238E27FC236}">
                  <a16:creationId xmlns:a16="http://schemas.microsoft.com/office/drawing/2014/main" id="{F2F3D4FF-76C6-1648-97AE-70DB00E56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774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80" name="Line 1135">
              <a:extLst>
                <a:ext uri="{FF2B5EF4-FFF2-40B4-BE49-F238E27FC236}">
                  <a16:creationId xmlns:a16="http://schemas.microsoft.com/office/drawing/2014/main" id="{12B17912-DE28-7BDF-DBCD-8C10F39FFD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774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81" name="Line 1136">
              <a:extLst>
                <a:ext uri="{FF2B5EF4-FFF2-40B4-BE49-F238E27FC236}">
                  <a16:creationId xmlns:a16="http://schemas.microsoft.com/office/drawing/2014/main" id="{271D3BC5-64B6-7CE8-14E4-62BBE96A37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5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82" name="Line 1137">
              <a:extLst>
                <a:ext uri="{FF2B5EF4-FFF2-40B4-BE49-F238E27FC236}">
                  <a16:creationId xmlns:a16="http://schemas.microsoft.com/office/drawing/2014/main" id="{729F1F93-FC0A-1552-FB6B-66CBC1E584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931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83" name="Line 1138">
              <a:extLst>
                <a:ext uri="{FF2B5EF4-FFF2-40B4-BE49-F238E27FC236}">
                  <a16:creationId xmlns:a16="http://schemas.microsoft.com/office/drawing/2014/main" id="{53FA7C51-2A21-65FD-B4D3-5A193C1C54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931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84" name="Line 1139">
              <a:extLst>
                <a:ext uri="{FF2B5EF4-FFF2-40B4-BE49-F238E27FC236}">
                  <a16:creationId xmlns:a16="http://schemas.microsoft.com/office/drawing/2014/main" id="{194EDB4D-535E-4A54-9D04-06097479BE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01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85" name="Line 1140">
              <a:extLst>
                <a:ext uri="{FF2B5EF4-FFF2-40B4-BE49-F238E27FC236}">
                  <a16:creationId xmlns:a16="http://schemas.microsoft.com/office/drawing/2014/main" id="{2FF40D40-E24E-BE90-F155-6B9A96918E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089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86" name="Line 1141">
              <a:extLst>
                <a:ext uri="{FF2B5EF4-FFF2-40B4-BE49-F238E27FC236}">
                  <a16:creationId xmlns:a16="http://schemas.microsoft.com/office/drawing/2014/main" id="{8A1DA5AC-EF49-BEAF-9EDD-3AB074DFD1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089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87" name="Line 1142">
              <a:extLst>
                <a:ext uri="{FF2B5EF4-FFF2-40B4-BE49-F238E27FC236}">
                  <a16:creationId xmlns:a16="http://schemas.microsoft.com/office/drawing/2014/main" id="{88FB77DF-B349-C52B-B1C5-3E4AAA3E3D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168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88" name="Line 1143">
              <a:extLst>
                <a:ext uri="{FF2B5EF4-FFF2-40B4-BE49-F238E27FC236}">
                  <a16:creationId xmlns:a16="http://schemas.microsoft.com/office/drawing/2014/main" id="{CF5A9559-E6EA-7D68-7CB1-917487E6F1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24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89" name="Line 1144">
              <a:extLst>
                <a:ext uri="{FF2B5EF4-FFF2-40B4-BE49-F238E27FC236}">
                  <a16:creationId xmlns:a16="http://schemas.microsoft.com/office/drawing/2014/main" id="{7FFA8A94-ADC2-7819-5B4C-FA2E124182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325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90" name="Line 1145">
              <a:extLst>
                <a:ext uri="{FF2B5EF4-FFF2-40B4-BE49-F238E27FC236}">
                  <a16:creationId xmlns:a16="http://schemas.microsoft.com/office/drawing/2014/main" id="{A0D4B1D9-CC89-0995-1CC2-7C4BEC3492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40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91" name="Line 1146">
              <a:extLst>
                <a:ext uri="{FF2B5EF4-FFF2-40B4-BE49-F238E27FC236}">
                  <a16:creationId xmlns:a16="http://schemas.microsoft.com/office/drawing/2014/main" id="{FE7579CE-DE8D-82E3-A553-AB06B19B63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483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92" name="Line 1147">
              <a:extLst>
                <a:ext uri="{FF2B5EF4-FFF2-40B4-BE49-F238E27FC236}">
                  <a16:creationId xmlns:a16="http://schemas.microsoft.com/office/drawing/2014/main" id="{04BF8CC8-7969-56E4-BCE6-8371CD146A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562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93" name="Line 1148">
              <a:extLst>
                <a:ext uri="{FF2B5EF4-FFF2-40B4-BE49-F238E27FC236}">
                  <a16:creationId xmlns:a16="http://schemas.microsoft.com/office/drawing/2014/main" id="{A29191BF-B47E-E585-451E-12E88F27D0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64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94" name="Line 1149">
              <a:extLst>
                <a:ext uri="{FF2B5EF4-FFF2-40B4-BE49-F238E27FC236}">
                  <a16:creationId xmlns:a16="http://schemas.microsoft.com/office/drawing/2014/main" id="{86A13CDD-89AC-9FD4-8F1A-9400971835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87988" y="2680403"/>
              <a:ext cx="0" cy="2679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95" name="Line 1150">
              <a:extLst>
                <a:ext uri="{FF2B5EF4-FFF2-40B4-BE49-F238E27FC236}">
                  <a16:creationId xmlns:a16="http://schemas.microsoft.com/office/drawing/2014/main" id="{2DA00C22-FAA6-2037-BEC3-C548446EA9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87988" y="2693802"/>
              <a:ext cx="0" cy="1339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96" name="Line 1151">
              <a:extLst>
                <a:ext uri="{FF2B5EF4-FFF2-40B4-BE49-F238E27FC236}">
                  <a16:creationId xmlns:a16="http://schemas.microsoft.com/office/drawing/2014/main" id="{9207F04E-702E-2224-E9B1-7877D95985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88777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97" name="Line 1152">
              <a:extLst>
                <a:ext uri="{FF2B5EF4-FFF2-40B4-BE49-F238E27FC236}">
                  <a16:creationId xmlns:a16="http://schemas.microsoft.com/office/drawing/2014/main" id="{106E9758-34BE-704D-797E-CEA152DFF9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95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98" name="Line 1153">
              <a:extLst>
                <a:ext uri="{FF2B5EF4-FFF2-40B4-BE49-F238E27FC236}">
                  <a16:creationId xmlns:a16="http://schemas.microsoft.com/office/drawing/2014/main" id="{7AA94B94-1140-CB9C-FD5F-4594A470D5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03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799" name="Line 1154">
              <a:extLst>
                <a:ext uri="{FF2B5EF4-FFF2-40B4-BE49-F238E27FC236}">
                  <a16:creationId xmlns:a16="http://schemas.microsoft.com/office/drawing/2014/main" id="{F698CC00-BA56-E1F2-A377-EE94D4C12F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114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00" name="Line 1155">
              <a:extLst>
                <a:ext uri="{FF2B5EF4-FFF2-40B4-BE49-F238E27FC236}">
                  <a16:creationId xmlns:a16="http://schemas.microsoft.com/office/drawing/2014/main" id="{29F7B1F3-4948-765F-4468-F088670F68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114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01" name="Line 1156">
              <a:extLst>
                <a:ext uri="{FF2B5EF4-FFF2-40B4-BE49-F238E27FC236}">
                  <a16:creationId xmlns:a16="http://schemas.microsoft.com/office/drawing/2014/main" id="{E7D7774A-B31A-B678-18E3-07990CAE09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19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02" name="Line 1157">
              <a:extLst>
                <a:ext uri="{FF2B5EF4-FFF2-40B4-BE49-F238E27FC236}">
                  <a16:creationId xmlns:a16="http://schemas.microsoft.com/office/drawing/2014/main" id="{048CEACC-3517-0600-4DAD-6E2CA0DAC9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92718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03" name="Line 1158">
              <a:extLst>
                <a:ext uri="{FF2B5EF4-FFF2-40B4-BE49-F238E27FC236}">
                  <a16:creationId xmlns:a16="http://schemas.microsoft.com/office/drawing/2014/main" id="{3899CDD9-0FB0-5988-AD06-6A871A0936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93506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04" name="Line 1159">
              <a:extLst>
                <a:ext uri="{FF2B5EF4-FFF2-40B4-BE49-F238E27FC236}">
                  <a16:creationId xmlns:a16="http://schemas.microsoft.com/office/drawing/2014/main" id="{0EA05989-7482-357C-7172-6DDEE80559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42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05" name="Line 1160">
              <a:extLst>
                <a:ext uri="{FF2B5EF4-FFF2-40B4-BE49-F238E27FC236}">
                  <a16:creationId xmlns:a16="http://schemas.microsoft.com/office/drawing/2014/main" id="{8D539E38-94C1-D587-8E93-F978192F2B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94294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06" name="Line 1161">
              <a:extLst>
                <a:ext uri="{FF2B5EF4-FFF2-40B4-BE49-F238E27FC236}">
                  <a16:creationId xmlns:a16="http://schemas.microsoft.com/office/drawing/2014/main" id="{84A9C721-407A-61DD-4A43-1146258A27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665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07" name="Line 1162">
              <a:extLst>
                <a:ext uri="{FF2B5EF4-FFF2-40B4-BE49-F238E27FC236}">
                  <a16:creationId xmlns:a16="http://schemas.microsoft.com/office/drawing/2014/main" id="{69BF1E48-5FD4-AABF-D66E-C41090ADB2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665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08" name="Line 1163">
              <a:extLst>
                <a:ext uri="{FF2B5EF4-FFF2-40B4-BE49-F238E27FC236}">
                  <a16:creationId xmlns:a16="http://schemas.microsoft.com/office/drawing/2014/main" id="{FB817360-7454-4392-E562-BC66234433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82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09" name="Line 1164">
              <a:extLst>
                <a:ext uri="{FF2B5EF4-FFF2-40B4-BE49-F238E27FC236}">
                  <a16:creationId xmlns:a16="http://schemas.microsoft.com/office/drawing/2014/main" id="{75BDDA2B-2702-C85D-C088-9B28808BDE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98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10" name="Line 1165">
              <a:extLst>
                <a:ext uri="{FF2B5EF4-FFF2-40B4-BE49-F238E27FC236}">
                  <a16:creationId xmlns:a16="http://schemas.microsoft.com/office/drawing/2014/main" id="{5E7C0F20-7BD0-93D1-B782-AA10FBA376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006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11" name="Line 1166">
              <a:extLst>
                <a:ext uri="{FF2B5EF4-FFF2-40B4-BE49-F238E27FC236}">
                  <a16:creationId xmlns:a16="http://schemas.microsoft.com/office/drawing/2014/main" id="{7FEAEF8B-F487-1707-88A3-5F236F697C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006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12" name="Line 1167">
              <a:extLst>
                <a:ext uri="{FF2B5EF4-FFF2-40B4-BE49-F238E27FC236}">
                  <a16:creationId xmlns:a16="http://schemas.microsoft.com/office/drawing/2014/main" id="{277714D3-682E-11AF-81C7-D64929606A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01388" y="2700502"/>
              <a:ext cx="0" cy="670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13" name="Line 1168">
              <a:extLst>
                <a:ext uri="{FF2B5EF4-FFF2-40B4-BE49-F238E27FC236}">
                  <a16:creationId xmlns:a16="http://schemas.microsoft.com/office/drawing/2014/main" id="{9B24E793-A98C-06CE-D52B-CE0D7BAB74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01388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14" name="Line 1169">
              <a:extLst>
                <a:ext uri="{FF2B5EF4-FFF2-40B4-BE49-F238E27FC236}">
                  <a16:creationId xmlns:a16="http://schemas.microsoft.com/office/drawing/2014/main" id="{57ADC5C9-8F36-95FA-66B6-5083B647E8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02176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15" name="Line 1170">
              <a:extLst>
                <a:ext uri="{FF2B5EF4-FFF2-40B4-BE49-F238E27FC236}">
                  <a16:creationId xmlns:a16="http://schemas.microsoft.com/office/drawing/2014/main" id="{E31E1C88-4D2D-6302-65F2-94762154F1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029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16" name="Line 1171">
              <a:extLst>
                <a:ext uri="{FF2B5EF4-FFF2-40B4-BE49-F238E27FC236}">
                  <a16:creationId xmlns:a16="http://schemas.microsoft.com/office/drawing/2014/main" id="{9DE6CC84-3380-8C6D-17E2-4705EA00CC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037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17" name="Line 1172">
              <a:extLst>
                <a:ext uri="{FF2B5EF4-FFF2-40B4-BE49-F238E27FC236}">
                  <a16:creationId xmlns:a16="http://schemas.microsoft.com/office/drawing/2014/main" id="{64754ADB-87EB-CDBD-442D-288C9DB1A3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0454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18" name="Line 1173">
              <a:extLst>
                <a:ext uri="{FF2B5EF4-FFF2-40B4-BE49-F238E27FC236}">
                  <a16:creationId xmlns:a16="http://schemas.microsoft.com/office/drawing/2014/main" id="{DFC2FA1E-BFBA-7AF0-1584-40B350A2C5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0454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19" name="Line 1174">
              <a:extLst>
                <a:ext uri="{FF2B5EF4-FFF2-40B4-BE49-F238E27FC236}">
                  <a16:creationId xmlns:a16="http://schemas.microsoft.com/office/drawing/2014/main" id="{842571C1-3EF6-964B-005D-E8B1138BF2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0532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20" name="Line 1175">
              <a:extLst>
                <a:ext uri="{FF2B5EF4-FFF2-40B4-BE49-F238E27FC236}">
                  <a16:creationId xmlns:a16="http://schemas.microsoft.com/office/drawing/2014/main" id="{7B9188B3-7D3B-40FE-FC75-D355990D59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0690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21" name="Line 1176">
              <a:extLst>
                <a:ext uri="{FF2B5EF4-FFF2-40B4-BE49-F238E27FC236}">
                  <a16:creationId xmlns:a16="http://schemas.microsoft.com/office/drawing/2014/main" id="{95D1748E-30C5-AE0E-DFDD-355BA9D9B3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076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22" name="Line 1177">
              <a:extLst>
                <a:ext uri="{FF2B5EF4-FFF2-40B4-BE49-F238E27FC236}">
                  <a16:creationId xmlns:a16="http://schemas.microsoft.com/office/drawing/2014/main" id="{E021FE97-FE24-358E-0607-24F65ED768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076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23" name="Line 1178">
              <a:extLst>
                <a:ext uri="{FF2B5EF4-FFF2-40B4-BE49-F238E27FC236}">
                  <a16:creationId xmlns:a16="http://schemas.microsoft.com/office/drawing/2014/main" id="{3B09522C-4128-A3F0-0712-DFD3EDA76A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092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24" name="Line 1179">
              <a:extLst>
                <a:ext uri="{FF2B5EF4-FFF2-40B4-BE49-F238E27FC236}">
                  <a16:creationId xmlns:a16="http://schemas.microsoft.com/office/drawing/2014/main" id="{635C19D9-FB99-EF69-CA6D-56AAF40D52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1005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25" name="Line 1180">
              <a:extLst>
                <a:ext uri="{FF2B5EF4-FFF2-40B4-BE49-F238E27FC236}">
                  <a16:creationId xmlns:a16="http://schemas.microsoft.com/office/drawing/2014/main" id="{75C2E9AF-36E0-26BD-7E3D-63B6E9B592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108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26" name="Line 1181">
              <a:extLst>
                <a:ext uri="{FF2B5EF4-FFF2-40B4-BE49-F238E27FC236}">
                  <a16:creationId xmlns:a16="http://schemas.microsoft.com/office/drawing/2014/main" id="{493BC329-54D2-FC77-3CAD-31D578BBF3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116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27" name="Line 1182">
              <a:extLst>
                <a:ext uri="{FF2B5EF4-FFF2-40B4-BE49-F238E27FC236}">
                  <a16:creationId xmlns:a16="http://schemas.microsoft.com/office/drawing/2014/main" id="{E164C557-8CED-D872-7ECB-C3B3E320A9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1242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28" name="Line 1183">
              <a:extLst>
                <a:ext uri="{FF2B5EF4-FFF2-40B4-BE49-F238E27FC236}">
                  <a16:creationId xmlns:a16="http://schemas.microsoft.com/office/drawing/2014/main" id="{3B831283-F742-4251-C7E0-933CDA2013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1242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29" name="Line 1184">
              <a:extLst>
                <a:ext uri="{FF2B5EF4-FFF2-40B4-BE49-F238E27FC236}">
                  <a16:creationId xmlns:a16="http://schemas.microsoft.com/office/drawing/2014/main" id="{56E62844-9994-3A23-88E3-CD9C85CA13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139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30" name="Line 1185">
              <a:extLst>
                <a:ext uri="{FF2B5EF4-FFF2-40B4-BE49-F238E27FC236}">
                  <a16:creationId xmlns:a16="http://schemas.microsoft.com/office/drawing/2014/main" id="{31F7ADE4-548A-4D60-D44A-89F0D7CE91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14787" y="2669684"/>
              <a:ext cx="0" cy="3751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31" name="Line 1186">
              <a:extLst>
                <a:ext uri="{FF2B5EF4-FFF2-40B4-BE49-F238E27FC236}">
                  <a16:creationId xmlns:a16="http://schemas.microsoft.com/office/drawing/2014/main" id="{B2D99D6F-57ED-EDB2-C61B-F3DC4400BC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14787" y="2618770"/>
              <a:ext cx="0" cy="8843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32" name="Line 1187">
              <a:extLst>
                <a:ext uri="{FF2B5EF4-FFF2-40B4-BE49-F238E27FC236}">
                  <a16:creationId xmlns:a16="http://schemas.microsoft.com/office/drawing/2014/main" id="{102B8573-1133-757A-807B-FA9201C17B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16364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33" name="Line 1188">
              <a:extLst>
                <a:ext uri="{FF2B5EF4-FFF2-40B4-BE49-F238E27FC236}">
                  <a16:creationId xmlns:a16="http://schemas.microsoft.com/office/drawing/2014/main" id="{1959859C-6137-0A13-B332-C641161718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17152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34" name="Line 1189">
              <a:extLst>
                <a:ext uri="{FF2B5EF4-FFF2-40B4-BE49-F238E27FC236}">
                  <a16:creationId xmlns:a16="http://schemas.microsoft.com/office/drawing/2014/main" id="{E00C2408-A51B-FE5C-BF24-D7199C7769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1794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35" name="Line 1190">
              <a:extLst>
                <a:ext uri="{FF2B5EF4-FFF2-40B4-BE49-F238E27FC236}">
                  <a16:creationId xmlns:a16="http://schemas.microsoft.com/office/drawing/2014/main" id="{44264EFA-92F3-6C6C-8F65-20345AC45C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1872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36" name="Line 1191">
              <a:extLst>
                <a:ext uri="{FF2B5EF4-FFF2-40B4-BE49-F238E27FC236}">
                  <a16:creationId xmlns:a16="http://schemas.microsoft.com/office/drawing/2014/main" id="{4F4C7265-FED3-0AD0-37DA-97E9DEDBD0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1872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37" name="Line 1192">
              <a:extLst>
                <a:ext uri="{FF2B5EF4-FFF2-40B4-BE49-F238E27FC236}">
                  <a16:creationId xmlns:a16="http://schemas.microsoft.com/office/drawing/2014/main" id="{B33FA9FB-CD3A-7856-7AC9-EA347D24D0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20305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38" name="Line 1193">
              <a:extLst>
                <a:ext uri="{FF2B5EF4-FFF2-40B4-BE49-F238E27FC236}">
                  <a16:creationId xmlns:a16="http://schemas.microsoft.com/office/drawing/2014/main" id="{C8095875-5DC6-5859-3F2C-34A3FD53F3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21881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39" name="Line 1194">
              <a:extLst>
                <a:ext uri="{FF2B5EF4-FFF2-40B4-BE49-F238E27FC236}">
                  <a16:creationId xmlns:a16="http://schemas.microsoft.com/office/drawing/2014/main" id="{84356042-0DF8-944A-C43E-84B69EF5DA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2266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40" name="Line 1195">
              <a:extLst>
                <a:ext uri="{FF2B5EF4-FFF2-40B4-BE49-F238E27FC236}">
                  <a16:creationId xmlns:a16="http://schemas.microsoft.com/office/drawing/2014/main" id="{79571D54-D791-4BD1-75E2-5756B5F799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2345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41" name="Line 1196">
              <a:extLst>
                <a:ext uri="{FF2B5EF4-FFF2-40B4-BE49-F238E27FC236}">
                  <a16:creationId xmlns:a16="http://schemas.microsoft.com/office/drawing/2014/main" id="{0CD48F9C-F65F-5E27-23C6-99F2679002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2424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42" name="Line 1197">
              <a:extLst>
                <a:ext uri="{FF2B5EF4-FFF2-40B4-BE49-F238E27FC236}">
                  <a16:creationId xmlns:a16="http://schemas.microsoft.com/office/drawing/2014/main" id="{2AC83EA1-D5E0-F03B-CECD-51FACE707C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2424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43" name="Line 1198">
              <a:extLst>
                <a:ext uri="{FF2B5EF4-FFF2-40B4-BE49-F238E27FC236}">
                  <a16:creationId xmlns:a16="http://schemas.microsoft.com/office/drawing/2014/main" id="{52147B7A-8C2B-64F5-7D6C-584E1B539D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250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44" name="Line 1199">
              <a:extLst>
                <a:ext uri="{FF2B5EF4-FFF2-40B4-BE49-F238E27FC236}">
                  <a16:creationId xmlns:a16="http://schemas.microsoft.com/office/drawing/2014/main" id="{2A256069-2814-2E20-4064-ABF724B915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2582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45" name="Line 1200">
              <a:extLst>
                <a:ext uri="{FF2B5EF4-FFF2-40B4-BE49-F238E27FC236}">
                  <a16:creationId xmlns:a16="http://schemas.microsoft.com/office/drawing/2014/main" id="{52746713-A7B5-B48B-FDDD-B70A710D9F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2661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46" name="Line 1201">
              <a:extLst>
                <a:ext uri="{FF2B5EF4-FFF2-40B4-BE49-F238E27FC236}">
                  <a16:creationId xmlns:a16="http://schemas.microsoft.com/office/drawing/2014/main" id="{C3D34F92-0916-B09A-2015-CBFBE55212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2661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47" name="Line 1202">
              <a:extLst>
                <a:ext uri="{FF2B5EF4-FFF2-40B4-BE49-F238E27FC236}">
                  <a16:creationId xmlns:a16="http://schemas.microsoft.com/office/drawing/2014/main" id="{57EF60F3-5DEA-264A-BB22-D82F7E4AE3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273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48" name="Line 1203">
              <a:extLst>
                <a:ext uri="{FF2B5EF4-FFF2-40B4-BE49-F238E27FC236}">
                  <a16:creationId xmlns:a16="http://schemas.microsoft.com/office/drawing/2014/main" id="{B26C5D6D-99C6-49EF-41AC-8612CB5372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28187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49" name="Line 1204">
              <a:extLst>
                <a:ext uri="{FF2B5EF4-FFF2-40B4-BE49-F238E27FC236}">
                  <a16:creationId xmlns:a16="http://schemas.microsoft.com/office/drawing/2014/main" id="{954F1A45-1A54-E57E-391F-389444A7D9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28187" y="2696482"/>
              <a:ext cx="0" cy="1071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50" name="Line 1205">
              <a:extLst>
                <a:ext uri="{FF2B5EF4-FFF2-40B4-BE49-F238E27FC236}">
                  <a16:creationId xmlns:a16="http://schemas.microsoft.com/office/drawing/2014/main" id="{4ACECFD9-CCC6-0DE7-942F-5291D71DA6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28975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51" name="Line 1206">
              <a:extLst>
                <a:ext uri="{FF2B5EF4-FFF2-40B4-BE49-F238E27FC236}">
                  <a16:creationId xmlns:a16="http://schemas.microsoft.com/office/drawing/2014/main" id="{06EB37E5-EEB6-CDCF-D38F-2CD873CA91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055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52" name="Line 1207">
              <a:extLst>
                <a:ext uri="{FF2B5EF4-FFF2-40B4-BE49-F238E27FC236}">
                  <a16:creationId xmlns:a16="http://schemas.microsoft.com/office/drawing/2014/main" id="{95CEF47A-990F-170A-FDC6-0CE064BD87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055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53" name="Line 1208">
              <a:extLst>
                <a:ext uri="{FF2B5EF4-FFF2-40B4-BE49-F238E27FC236}">
                  <a16:creationId xmlns:a16="http://schemas.microsoft.com/office/drawing/2014/main" id="{CA3C0BE3-A23B-3B26-EFAF-1D36B54197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134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54" name="Line 1209">
              <a:extLst>
                <a:ext uri="{FF2B5EF4-FFF2-40B4-BE49-F238E27FC236}">
                  <a16:creationId xmlns:a16="http://schemas.microsoft.com/office/drawing/2014/main" id="{A15EE8E7-6045-9DEA-05AA-A5C6D00B13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212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55" name="Line 1211">
              <a:extLst>
                <a:ext uri="{FF2B5EF4-FFF2-40B4-BE49-F238E27FC236}">
                  <a16:creationId xmlns:a16="http://schemas.microsoft.com/office/drawing/2014/main" id="{F0A7575C-E124-2EDB-5ECF-180B44BE4D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291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56" name="Line 1212">
              <a:extLst>
                <a:ext uri="{FF2B5EF4-FFF2-40B4-BE49-F238E27FC236}">
                  <a16:creationId xmlns:a16="http://schemas.microsoft.com/office/drawing/2014/main" id="{8A81065D-0C6F-C29F-3DC0-CAA69FB324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291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57" name="Line 1213">
              <a:extLst>
                <a:ext uri="{FF2B5EF4-FFF2-40B4-BE49-F238E27FC236}">
                  <a16:creationId xmlns:a16="http://schemas.microsoft.com/office/drawing/2014/main" id="{A04DE903-F79F-C9FD-C003-65C15271D7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449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58" name="Line 1214">
              <a:extLst>
                <a:ext uri="{FF2B5EF4-FFF2-40B4-BE49-F238E27FC236}">
                  <a16:creationId xmlns:a16="http://schemas.microsoft.com/office/drawing/2014/main" id="{AC2DE246-C4BA-FFDC-3F99-4F13A5C42F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449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59" name="Line 1215">
              <a:extLst>
                <a:ext uri="{FF2B5EF4-FFF2-40B4-BE49-F238E27FC236}">
                  <a16:creationId xmlns:a16="http://schemas.microsoft.com/office/drawing/2014/main" id="{AB095317-ADC2-7C65-10AB-5BC07D0D2F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52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60" name="Line 1216">
              <a:extLst>
                <a:ext uri="{FF2B5EF4-FFF2-40B4-BE49-F238E27FC236}">
                  <a16:creationId xmlns:a16="http://schemas.microsoft.com/office/drawing/2014/main" id="{0C7A5716-D0BB-C7ED-0BFA-FD30B0B265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606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61" name="Line 1217">
              <a:extLst>
                <a:ext uri="{FF2B5EF4-FFF2-40B4-BE49-F238E27FC236}">
                  <a16:creationId xmlns:a16="http://schemas.microsoft.com/office/drawing/2014/main" id="{C4EE81C9-D508-67B7-0D99-667A0E1112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606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62" name="Line 1218">
              <a:extLst>
                <a:ext uri="{FF2B5EF4-FFF2-40B4-BE49-F238E27FC236}">
                  <a16:creationId xmlns:a16="http://schemas.microsoft.com/office/drawing/2014/main" id="{955D9863-A8E5-3733-9430-3C5C81239C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68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63" name="Line 1219">
              <a:extLst>
                <a:ext uri="{FF2B5EF4-FFF2-40B4-BE49-F238E27FC236}">
                  <a16:creationId xmlns:a16="http://schemas.microsoft.com/office/drawing/2014/main" id="{38856EFC-C716-6EAC-6E2F-54432165AD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76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64" name="Line 1220">
              <a:extLst>
                <a:ext uri="{FF2B5EF4-FFF2-40B4-BE49-F238E27FC236}">
                  <a16:creationId xmlns:a16="http://schemas.microsoft.com/office/drawing/2014/main" id="{FE879E9A-DEF9-5A5A-FB3A-AF72623661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843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65" name="Line 1221">
              <a:extLst>
                <a:ext uri="{FF2B5EF4-FFF2-40B4-BE49-F238E27FC236}">
                  <a16:creationId xmlns:a16="http://schemas.microsoft.com/office/drawing/2014/main" id="{88B5B483-BB65-EB99-5E28-1465D58F99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92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66" name="Line 1222">
              <a:extLst>
                <a:ext uri="{FF2B5EF4-FFF2-40B4-BE49-F238E27FC236}">
                  <a16:creationId xmlns:a16="http://schemas.microsoft.com/office/drawing/2014/main" id="{0AA6372B-63AD-AF05-785B-B6E19C20EE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92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67" name="Line 1223">
              <a:extLst>
                <a:ext uri="{FF2B5EF4-FFF2-40B4-BE49-F238E27FC236}">
                  <a16:creationId xmlns:a16="http://schemas.microsoft.com/office/drawing/2014/main" id="{9C72CB74-B959-1F03-4732-04EDA5D39B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07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68" name="Line 1224">
              <a:extLst>
                <a:ext uri="{FF2B5EF4-FFF2-40B4-BE49-F238E27FC236}">
                  <a16:creationId xmlns:a16="http://schemas.microsoft.com/office/drawing/2014/main" id="{FD020354-9F58-E7E9-BDA8-B7411F88E3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41586" y="2699161"/>
              <a:ext cx="0" cy="80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69" name="Line 1225">
              <a:extLst>
                <a:ext uri="{FF2B5EF4-FFF2-40B4-BE49-F238E27FC236}">
                  <a16:creationId xmlns:a16="http://schemas.microsoft.com/office/drawing/2014/main" id="{D1A478F9-880C-F939-3412-9E61F2AFC9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42374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70" name="Line 1226">
              <a:extLst>
                <a:ext uri="{FF2B5EF4-FFF2-40B4-BE49-F238E27FC236}">
                  <a16:creationId xmlns:a16="http://schemas.microsoft.com/office/drawing/2014/main" id="{31C8D85B-B965-C0EE-EC8C-D0B6F996FF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39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71" name="Line 1227">
              <a:extLst>
                <a:ext uri="{FF2B5EF4-FFF2-40B4-BE49-F238E27FC236}">
                  <a16:creationId xmlns:a16="http://schemas.microsoft.com/office/drawing/2014/main" id="{207A6C06-4A84-5740-817D-1C4CC7F93F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39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72" name="Line 1228">
              <a:extLst>
                <a:ext uri="{FF2B5EF4-FFF2-40B4-BE49-F238E27FC236}">
                  <a16:creationId xmlns:a16="http://schemas.microsoft.com/office/drawing/2014/main" id="{FF62D42B-474F-3143-C556-CA8BF50DDB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473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73" name="Line 1229">
              <a:extLst>
                <a:ext uri="{FF2B5EF4-FFF2-40B4-BE49-F238E27FC236}">
                  <a16:creationId xmlns:a16="http://schemas.microsoft.com/office/drawing/2014/main" id="{D566DB85-BBC4-9D22-C433-B29DE07436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55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74" name="Line 1230">
              <a:extLst>
                <a:ext uri="{FF2B5EF4-FFF2-40B4-BE49-F238E27FC236}">
                  <a16:creationId xmlns:a16="http://schemas.microsoft.com/office/drawing/2014/main" id="{E372CD1C-87F4-4AA3-7681-AAC4857175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631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75" name="Line 1231">
              <a:extLst>
                <a:ext uri="{FF2B5EF4-FFF2-40B4-BE49-F238E27FC236}">
                  <a16:creationId xmlns:a16="http://schemas.microsoft.com/office/drawing/2014/main" id="{BE32C5B6-A4D5-DB9F-B132-8E9B27B323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631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76" name="Line 1232">
              <a:extLst>
                <a:ext uri="{FF2B5EF4-FFF2-40B4-BE49-F238E27FC236}">
                  <a16:creationId xmlns:a16="http://schemas.microsoft.com/office/drawing/2014/main" id="{AC534A73-B25A-9B2E-52C0-38E25F252C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71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77" name="Line 1233">
              <a:extLst>
                <a:ext uri="{FF2B5EF4-FFF2-40B4-BE49-F238E27FC236}">
                  <a16:creationId xmlns:a16="http://schemas.microsoft.com/office/drawing/2014/main" id="{97BF6154-1749-46C5-B190-93D90BF91A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47891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78" name="Line 1234">
              <a:extLst>
                <a:ext uri="{FF2B5EF4-FFF2-40B4-BE49-F238E27FC236}">
                  <a16:creationId xmlns:a16="http://schemas.microsoft.com/office/drawing/2014/main" id="{015008C9-B442-9198-470A-C1D8C20BBE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946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79" name="Line 1235">
              <a:extLst>
                <a:ext uri="{FF2B5EF4-FFF2-40B4-BE49-F238E27FC236}">
                  <a16:creationId xmlns:a16="http://schemas.microsoft.com/office/drawing/2014/main" id="{DA87DDDC-13E5-F992-920D-FACD4AF02C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02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80" name="Line 1236">
              <a:extLst>
                <a:ext uri="{FF2B5EF4-FFF2-40B4-BE49-F238E27FC236}">
                  <a16:creationId xmlns:a16="http://schemas.microsoft.com/office/drawing/2014/main" id="{F4FB914E-22A8-0B07-906D-3CCB06EAFF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104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81" name="Line 1237">
              <a:extLst>
                <a:ext uri="{FF2B5EF4-FFF2-40B4-BE49-F238E27FC236}">
                  <a16:creationId xmlns:a16="http://schemas.microsoft.com/office/drawing/2014/main" id="{AF931C18-C9C8-2038-261E-EAB1BC3F5E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18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82" name="Line 1238">
              <a:extLst>
                <a:ext uri="{FF2B5EF4-FFF2-40B4-BE49-F238E27FC236}">
                  <a16:creationId xmlns:a16="http://schemas.microsoft.com/office/drawing/2014/main" id="{1EEE707C-DA8B-A395-1544-DFFB1E09B3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18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83" name="Line 1239">
              <a:extLst>
                <a:ext uri="{FF2B5EF4-FFF2-40B4-BE49-F238E27FC236}">
                  <a16:creationId xmlns:a16="http://schemas.microsoft.com/office/drawing/2014/main" id="{C3161BF6-6623-8AD3-FE9F-13648840A4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262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84" name="Line 1240">
              <a:extLst>
                <a:ext uri="{FF2B5EF4-FFF2-40B4-BE49-F238E27FC236}">
                  <a16:creationId xmlns:a16="http://schemas.microsoft.com/office/drawing/2014/main" id="{991267DF-731E-E174-F351-9127873B16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34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85" name="Line 1241">
              <a:extLst>
                <a:ext uri="{FF2B5EF4-FFF2-40B4-BE49-F238E27FC236}">
                  <a16:creationId xmlns:a16="http://schemas.microsoft.com/office/drawing/2014/main" id="{A85EE03C-E322-6EB7-42A6-8A21378AC9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41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86" name="Line 1242">
              <a:extLst>
                <a:ext uri="{FF2B5EF4-FFF2-40B4-BE49-F238E27FC236}">
                  <a16:creationId xmlns:a16="http://schemas.microsoft.com/office/drawing/2014/main" id="{2986BBF2-87D4-D9B1-1D4E-0C0018E7FF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498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87" name="Line 1243">
              <a:extLst>
                <a:ext uri="{FF2B5EF4-FFF2-40B4-BE49-F238E27FC236}">
                  <a16:creationId xmlns:a16="http://schemas.microsoft.com/office/drawing/2014/main" id="{455EC93C-85C5-479F-17F9-12BB4EBF76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57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88" name="Line 1244">
              <a:extLst>
                <a:ext uri="{FF2B5EF4-FFF2-40B4-BE49-F238E27FC236}">
                  <a16:creationId xmlns:a16="http://schemas.microsoft.com/office/drawing/2014/main" id="{831E29CC-943B-EA4E-1F9B-266B478AC0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73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89" name="Line 1245">
              <a:extLst>
                <a:ext uri="{FF2B5EF4-FFF2-40B4-BE49-F238E27FC236}">
                  <a16:creationId xmlns:a16="http://schemas.microsoft.com/office/drawing/2014/main" id="{C5068E5D-5A2B-729E-6AB9-188D1AA83F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813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90" name="Line 1246">
              <a:extLst>
                <a:ext uri="{FF2B5EF4-FFF2-40B4-BE49-F238E27FC236}">
                  <a16:creationId xmlns:a16="http://schemas.microsoft.com/office/drawing/2014/main" id="{982C25E0-C2C2-8E4C-B2C7-AA445219C8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813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91" name="Line 1247">
              <a:extLst>
                <a:ext uri="{FF2B5EF4-FFF2-40B4-BE49-F238E27FC236}">
                  <a16:creationId xmlns:a16="http://schemas.microsoft.com/office/drawing/2014/main" id="{B017318D-EDF2-E69E-A704-9CFC1F66E4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89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92" name="Line 1248">
              <a:extLst>
                <a:ext uri="{FF2B5EF4-FFF2-40B4-BE49-F238E27FC236}">
                  <a16:creationId xmlns:a16="http://schemas.microsoft.com/office/drawing/2014/main" id="{8F6F8AE7-F9E4-DBB5-7DB2-3C73313555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97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93" name="Line 1249">
              <a:extLst>
                <a:ext uri="{FF2B5EF4-FFF2-40B4-BE49-F238E27FC236}">
                  <a16:creationId xmlns:a16="http://schemas.microsoft.com/office/drawing/2014/main" id="{B911B354-6C72-865C-EFE9-EA41A906D1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129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94" name="Line 1250">
              <a:extLst>
                <a:ext uri="{FF2B5EF4-FFF2-40B4-BE49-F238E27FC236}">
                  <a16:creationId xmlns:a16="http://schemas.microsoft.com/office/drawing/2014/main" id="{CF14F67C-B045-B286-B88A-A8671C2FF9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129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95" name="Line 1251">
              <a:extLst>
                <a:ext uri="{FF2B5EF4-FFF2-40B4-BE49-F238E27FC236}">
                  <a16:creationId xmlns:a16="http://schemas.microsoft.com/office/drawing/2014/main" id="{AA39A041-9923-ACBD-7840-0933B337EC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28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96" name="Line 1252">
              <a:extLst>
                <a:ext uri="{FF2B5EF4-FFF2-40B4-BE49-F238E27FC236}">
                  <a16:creationId xmlns:a16="http://schemas.microsoft.com/office/drawing/2014/main" id="{FEC551FE-3B1F-CB4D-3AF8-5CE4ED72AB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28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97" name="Line 1253">
              <a:extLst>
                <a:ext uri="{FF2B5EF4-FFF2-40B4-BE49-F238E27FC236}">
                  <a16:creationId xmlns:a16="http://schemas.microsoft.com/office/drawing/2014/main" id="{2FEF92C5-A668-6866-E976-E898AF12AD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36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98" name="Line 1254">
              <a:extLst>
                <a:ext uri="{FF2B5EF4-FFF2-40B4-BE49-F238E27FC236}">
                  <a16:creationId xmlns:a16="http://schemas.microsoft.com/office/drawing/2014/main" id="{ADAD9B64-AA83-3AFC-28EA-DACE3AACE9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444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899" name="Line 1255">
              <a:extLst>
                <a:ext uri="{FF2B5EF4-FFF2-40B4-BE49-F238E27FC236}">
                  <a16:creationId xmlns:a16="http://schemas.microsoft.com/office/drawing/2014/main" id="{3EB2A673-D54B-40B9-4E46-921A73C485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602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00" name="Line 1256">
              <a:extLst>
                <a:ext uri="{FF2B5EF4-FFF2-40B4-BE49-F238E27FC236}">
                  <a16:creationId xmlns:a16="http://schemas.microsoft.com/office/drawing/2014/main" id="{17A62078-F4C7-2D9C-8EFF-5B78DA8DC6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68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01" name="Line 1257">
              <a:extLst>
                <a:ext uri="{FF2B5EF4-FFF2-40B4-BE49-F238E27FC236}">
                  <a16:creationId xmlns:a16="http://schemas.microsoft.com/office/drawing/2014/main" id="{36337A60-A6DD-803A-F4CD-8B51362CC4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68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02" name="Line 1258">
              <a:extLst>
                <a:ext uri="{FF2B5EF4-FFF2-40B4-BE49-F238E27FC236}">
                  <a16:creationId xmlns:a16="http://schemas.microsoft.com/office/drawing/2014/main" id="{12D07D9A-3589-1698-5633-90DE45E54E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75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03" name="Line 1259">
              <a:extLst>
                <a:ext uri="{FF2B5EF4-FFF2-40B4-BE49-F238E27FC236}">
                  <a16:creationId xmlns:a16="http://schemas.microsoft.com/office/drawing/2014/main" id="{AE59FD44-30C3-C377-B1B4-B1088C9898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75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04" name="Line 1260">
              <a:extLst>
                <a:ext uri="{FF2B5EF4-FFF2-40B4-BE49-F238E27FC236}">
                  <a16:creationId xmlns:a16="http://schemas.microsoft.com/office/drawing/2014/main" id="{6F249879-9573-A9D4-B8F8-AC04F8E21C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83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05" name="Line 1261">
              <a:extLst>
                <a:ext uri="{FF2B5EF4-FFF2-40B4-BE49-F238E27FC236}">
                  <a16:creationId xmlns:a16="http://schemas.microsoft.com/office/drawing/2014/main" id="{5BD1BFAC-86E3-8D01-1351-B7C6E211CC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91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06" name="Line 1262">
              <a:extLst>
                <a:ext uri="{FF2B5EF4-FFF2-40B4-BE49-F238E27FC236}">
                  <a16:creationId xmlns:a16="http://schemas.microsoft.com/office/drawing/2014/main" id="{03E93149-939B-DD47-B554-19AF4F6D71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99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07" name="Line 1263">
              <a:extLst>
                <a:ext uri="{FF2B5EF4-FFF2-40B4-BE49-F238E27FC236}">
                  <a16:creationId xmlns:a16="http://schemas.microsoft.com/office/drawing/2014/main" id="{DF7BB75B-4E1B-2A65-B2CA-C08762A064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153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08" name="Line 1264">
              <a:extLst>
                <a:ext uri="{FF2B5EF4-FFF2-40B4-BE49-F238E27FC236}">
                  <a16:creationId xmlns:a16="http://schemas.microsoft.com/office/drawing/2014/main" id="{F6CA9341-A380-91B3-5A38-EA76DA9EAE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31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09" name="Line 1265">
              <a:extLst>
                <a:ext uri="{FF2B5EF4-FFF2-40B4-BE49-F238E27FC236}">
                  <a16:creationId xmlns:a16="http://schemas.microsoft.com/office/drawing/2014/main" id="{65655A73-2814-6748-B863-C20BFB6341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31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10" name="Line 1266">
              <a:extLst>
                <a:ext uri="{FF2B5EF4-FFF2-40B4-BE49-F238E27FC236}">
                  <a16:creationId xmlns:a16="http://schemas.microsoft.com/office/drawing/2014/main" id="{915D5F7B-5E58-8419-D2BC-82D2E7241C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469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11" name="Line 1267">
              <a:extLst>
                <a:ext uri="{FF2B5EF4-FFF2-40B4-BE49-F238E27FC236}">
                  <a16:creationId xmlns:a16="http://schemas.microsoft.com/office/drawing/2014/main" id="{98924EA4-140A-439C-AA90-116FFA3F2F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70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12" name="Line 1268">
              <a:extLst>
                <a:ext uri="{FF2B5EF4-FFF2-40B4-BE49-F238E27FC236}">
                  <a16:creationId xmlns:a16="http://schemas.microsoft.com/office/drawing/2014/main" id="{225B768C-D9D5-2BB7-C7E4-7BFA307E1B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78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13" name="Line 1269">
              <a:extLst>
                <a:ext uri="{FF2B5EF4-FFF2-40B4-BE49-F238E27FC236}">
                  <a16:creationId xmlns:a16="http://schemas.microsoft.com/office/drawing/2014/main" id="{8AD8FD55-355B-88FB-DB3D-93DFACF785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78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14" name="Line 1270">
              <a:extLst>
                <a:ext uri="{FF2B5EF4-FFF2-40B4-BE49-F238E27FC236}">
                  <a16:creationId xmlns:a16="http://schemas.microsoft.com/office/drawing/2014/main" id="{B2F6BF7D-B88A-4411-BF89-B9E86D6F9F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78631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15" name="Line 1271">
              <a:extLst>
                <a:ext uri="{FF2B5EF4-FFF2-40B4-BE49-F238E27FC236}">
                  <a16:creationId xmlns:a16="http://schemas.microsoft.com/office/drawing/2014/main" id="{8B1A08CD-BD19-F449-79DD-F4F6A43AD4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941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16" name="Line 1272">
              <a:extLst>
                <a:ext uri="{FF2B5EF4-FFF2-40B4-BE49-F238E27FC236}">
                  <a16:creationId xmlns:a16="http://schemas.microsoft.com/office/drawing/2014/main" id="{6802FAA5-52AE-FBCB-FFB8-5B988E0E98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02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17" name="Line 1273">
              <a:extLst>
                <a:ext uri="{FF2B5EF4-FFF2-40B4-BE49-F238E27FC236}">
                  <a16:creationId xmlns:a16="http://schemas.microsoft.com/office/drawing/2014/main" id="{319A0DF6-DADA-DC7D-292F-06B2628555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09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18" name="Line 1274">
              <a:extLst>
                <a:ext uri="{FF2B5EF4-FFF2-40B4-BE49-F238E27FC236}">
                  <a16:creationId xmlns:a16="http://schemas.microsoft.com/office/drawing/2014/main" id="{7161C2D9-6E5F-F681-85DA-AC267F7046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09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19" name="Line 1275">
              <a:extLst>
                <a:ext uri="{FF2B5EF4-FFF2-40B4-BE49-F238E27FC236}">
                  <a16:creationId xmlns:a16="http://schemas.microsoft.com/office/drawing/2014/main" id="{C554A75F-F7BF-D0FA-214B-0A23654DD2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17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20" name="Line 1276">
              <a:extLst>
                <a:ext uri="{FF2B5EF4-FFF2-40B4-BE49-F238E27FC236}">
                  <a16:creationId xmlns:a16="http://schemas.microsoft.com/office/drawing/2014/main" id="{E9AE318E-C576-C0E2-6444-23376DC78B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257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21" name="Line 1277">
              <a:extLst>
                <a:ext uri="{FF2B5EF4-FFF2-40B4-BE49-F238E27FC236}">
                  <a16:creationId xmlns:a16="http://schemas.microsoft.com/office/drawing/2014/main" id="{4EE24138-B890-9730-DC09-BC7FDA9EB7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83360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22" name="Line 1278">
              <a:extLst>
                <a:ext uri="{FF2B5EF4-FFF2-40B4-BE49-F238E27FC236}">
                  <a16:creationId xmlns:a16="http://schemas.microsoft.com/office/drawing/2014/main" id="{678A63A9-70FB-AA79-0E06-0B5805DD92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41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23" name="Line 1279">
              <a:extLst>
                <a:ext uri="{FF2B5EF4-FFF2-40B4-BE49-F238E27FC236}">
                  <a16:creationId xmlns:a16="http://schemas.microsoft.com/office/drawing/2014/main" id="{F6DAEAC3-ECA4-713E-CB80-734A07E7E1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57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24" name="Line 1280">
              <a:extLst>
                <a:ext uri="{FF2B5EF4-FFF2-40B4-BE49-F238E27FC236}">
                  <a16:creationId xmlns:a16="http://schemas.microsoft.com/office/drawing/2014/main" id="{329F5F9A-653F-A467-333F-A98A361215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57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25" name="Line 1281">
              <a:extLst>
                <a:ext uri="{FF2B5EF4-FFF2-40B4-BE49-F238E27FC236}">
                  <a16:creationId xmlns:a16="http://schemas.microsoft.com/office/drawing/2014/main" id="{D25485C2-7FE6-E749-4443-91902F1413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651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26" name="Line 1282">
              <a:extLst>
                <a:ext uri="{FF2B5EF4-FFF2-40B4-BE49-F238E27FC236}">
                  <a16:creationId xmlns:a16="http://schemas.microsoft.com/office/drawing/2014/main" id="{5348FD38-428C-C227-18CF-8EC08DAC23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73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27" name="Line 1283">
              <a:extLst>
                <a:ext uri="{FF2B5EF4-FFF2-40B4-BE49-F238E27FC236}">
                  <a16:creationId xmlns:a16="http://schemas.microsoft.com/office/drawing/2014/main" id="{47EF3606-4E0E-335F-5BCE-8CAAF8DEA5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124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28" name="Line 1284">
              <a:extLst>
                <a:ext uri="{FF2B5EF4-FFF2-40B4-BE49-F238E27FC236}">
                  <a16:creationId xmlns:a16="http://schemas.microsoft.com/office/drawing/2014/main" id="{4519F26B-B8F0-EC66-1588-58B420CA92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124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29" name="Line 1285">
              <a:extLst>
                <a:ext uri="{FF2B5EF4-FFF2-40B4-BE49-F238E27FC236}">
                  <a16:creationId xmlns:a16="http://schemas.microsoft.com/office/drawing/2014/main" id="{7538E6A3-3D3D-91ED-258A-9000C471A9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0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30" name="Line 1286">
              <a:extLst>
                <a:ext uri="{FF2B5EF4-FFF2-40B4-BE49-F238E27FC236}">
                  <a16:creationId xmlns:a16="http://schemas.microsoft.com/office/drawing/2014/main" id="{6BD11687-D194-55FA-E65B-880AA0DF5F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81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31" name="Line 1287">
              <a:extLst>
                <a:ext uri="{FF2B5EF4-FFF2-40B4-BE49-F238E27FC236}">
                  <a16:creationId xmlns:a16="http://schemas.microsoft.com/office/drawing/2014/main" id="{E06CBAB5-CE20-78A3-68B4-EB8F3650E6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36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32" name="Line 1288">
              <a:extLst>
                <a:ext uri="{FF2B5EF4-FFF2-40B4-BE49-F238E27FC236}">
                  <a16:creationId xmlns:a16="http://schemas.microsoft.com/office/drawing/2014/main" id="{5DFF0709-EA24-917E-CE39-2A833788D0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439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33" name="Line 1289">
              <a:extLst>
                <a:ext uri="{FF2B5EF4-FFF2-40B4-BE49-F238E27FC236}">
                  <a16:creationId xmlns:a16="http://schemas.microsoft.com/office/drawing/2014/main" id="{93CB64C4-F283-C768-69CD-FFE120C5EB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4395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34" name="Line 1290">
              <a:extLst>
                <a:ext uri="{FF2B5EF4-FFF2-40B4-BE49-F238E27FC236}">
                  <a16:creationId xmlns:a16="http://schemas.microsoft.com/office/drawing/2014/main" id="{A3292840-8EE4-F8A8-35BE-F8066A2551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518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35" name="Line 1291">
              <a:extLst>
                <a:ext uri="{FF2B5EF4-FFF2-40B4-BE49-F238E27FC236}">
                  <a16:creationId xmlns:a16="http://schemas.microsoft.com/office/drawing/2014/main" id="{3B71075B-16DF-C20E-C944-9AA73931D4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597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36" name="Line 1292">
              <a:extLst>
                <a:ext uri="{FF2B5EF4-FFF2-40B4-BE49-F238E27FC236}">
                  <a16:creationId xmlns:a16="http://schemas.microsoft.com/office/drawing/2014/main" id="{15A146E9-9A8E-56B5-2045-0F6D4EA69F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6760" y="2697822"/>
              <a:ext cx="0" cy="93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37" name="Line 1293">
              <a:extLst>
                <a:ext uri="{FF2B5EF4-FFF2-40B4-BE49-F238E27FC236}">
                  <a16:creationId xmlns:a16="http://schemas.microsoft.com/office/drawing/2014/main" id="{4EA628A7-6151-488C-C1E7-0111F59E88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833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38" name="Line 1294">
              <a:extLst>
                <a:ext uri="{FF2B5EF4-FFF2-40B4-BE49-F238E27FC236}">
                  <a16:creationId xmlns:a16="http://schemas.microsoft.com/office/drawing/2014/main" id="{80EAE9C5-DCF7-70CA-AB00-504061E2AB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07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39" name="Line 1295">
              <a:extLst>
                <a:ext uri="{FF2B5EF4-FFF2-40B4-BE49-F238E27FC236}">
                  <a16:creationId xmlns:a16="http://schemas.microsoft.com/office/drawing/2014/main" id="{D1E4D02D-9018-23BE-3BBF-5413FDD7F5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14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40" name="Line 1296">
              <a:extLst>
                <a:ext uri="{FF2B5EF4-FFF2-40B4-BE49-F238E27FC236}">
                  <a16:creationId xmlns:a16="http://schemas.microsoft.com/office/drawing/2014/main" id="{64A7B990-743B-D648-DCCF-165CEF9F97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30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41" name="Line 1297">
              <a:extLst>
                <a:ext uri="{FF2B5EF4-FFF2-40B4-BE49-F238E27FC236}">
                  <a16:creationId xmlns:a16="http://schemas.microsoft.com/office/drawing/2014/main" id="{372DC92A-A690-C190-9E9C-BCFB2C7C37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385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42" name="Line 1298">
              <a:extLst>
                <a:ext uri="{FF2B5EF4-FFF2-40B4-BE49-F238E27FC236}">
                  <a16:creationId xmlns:a16="http://schemas.microsoft.com/office/drawing/2014/main" id="{4C689173-7EF5-D70F-3325-FA32EA0FD5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54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43" name="Line 1299">
              <a:extLst>
                <a:ext uri="{FF2B5EF4-FFF2-40B4-BE49-F238E27FC236}">
                  <a16:creationId xmlns:a16="http://schemas.microsoft.com/office/drawing/2014/main" id="{B350DA01-E090-D1E2-86A6-EA474D7A6A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621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44" name="Line 1300">
              <a:extLst>
                <a:ext uri="{FF2B5EF4-FFF2-40B4-BE49-F238E27FC236}">
                  <a16:creationId xmlns:a16="http://schemas.microsoft.com/office/drawing/2014/main" id="{9DFB4287-F570-5F29-347C-83346FD69E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70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45" name="Line 1301">
              <a:extLst>
                <a:ext uri="{FF2B5EF4-FFF2-40B4-BE49-F238E27FC236}">
                  <a16:creationId xmlns:a16="http://schemas.microsoft.com/office/drawing/2014/main" id="{D79176D7-2799-6014-E4C0-F77865EEFB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77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46" name="Line 1302">
              <a:extLst>
                <a:ext uri="{FF2B5EF4-FFF2-40B4-BE49-F238E27FC236}">
                  <a16:creationId xmlns:a16="http://schemas.microsoft.com/office/drawing/2014/main" id="{A1F096F9-6630-D9AA-7DC2-C08F746644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09371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47" name="Line 1303">
              <a:extLst>
                <a:ext uri="{FF2B5EF4-FFF2-40B4-BE49-F238E27FC236}">
                  <a16:creationId xmlns:a16="http://schemas.microsoft.com/office/drawing/2014/main" id="{14E8753C-A748-B0F8-499E-10C18871DA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1015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48" name="Line 1304">
              <a:extLst>
                <a:ext uri="{FF2B5EF4-FFF2-40B4-BE49-F238E27FC236}">
                  <a16:creationId xmlns:a16="http://schemas.microsoft.com/office/drawing/2014/main" id="{DC7E8FB1-8036-2C7A-E593-B6B7D900F4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10947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49" name="Line 1305">
              <a:extLst>
                <a:ext uri="{FF2B5EF4-FFF2-40B4-BE49-F238E27FC236}">
                  <a16:creationId xmlns:a16="http://schemas.microsoft.com/office/drawing/2014/main" id="{AA433408-981E-EA78-417A-61866F0631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11736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50" name="Line 1306">
              <a:extLst>
                <a:ext uri="{FF2B5EF4-FFF2-40B4-BE49-F238E27FC236}">
                  <a16:creationId xmlns:a16="http://schemas.microsoft.com/office/drawing/2014/main" id="{38C05278-8D5C-ADAA-8F97-D1AE35ECD1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11736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51" name="Line 1307">
              <a:extLst>
                <a:ext uri="{FF2B5EF4-FFF2-40B4-BE49-F238E27FC236}">
                  <a16:creationId xmlns:a16="http://schemas.microsoft.com/office/drawing/2014/main" id="{F32A6315-5A3E-B140-571A-97B3705BCA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252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52" name="Line 1308">
              <a:extLst>
                <a:ext uri="{FF2B5EF4-FFF2-40B4-BE49-F238E27FC236}">
                  <a16:creationId xmlns:a16="http://schemas.microsoft.com/office/drawing/2014/main" id="{67944CE0-283C-6172-CA61-D41F35066E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252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53" name="Line 1309">
              <a:extLst>
                <a:ext uri="{FF2B5EF4-FFF2-40B4-BE49-F238E27FC236}">
                  <a16:creationId xmlns:a16="http://schemas.microsoft.com/office/drawing/2014/main" id="{7392A91E-2F79-C481-0078-0EE137AFC3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41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54" name="Line 1310">
              <a:extLst>
                <a:ext uri="{FF2B5EF4-FFF2-40B4-BE49-F238E27FC236}">
                  <a16:creationId xmlns:a16="http://schemas.microsoft.com/office/drawing/2014/main" id="{74E083A9-679C-EFBC-1E79-1009B4B161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48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55" name="Line 1311">
              <a:extLst>
                <a:ext uri="{FF2B5EF4-FFF2-40B4-BE49-F238E27FC236}">
                  <a16:creationId xmlns:a16="http://schemas.microsoft.com/office/drawing/2014/main" id="{BCAD7C89-4F9D-3F06-6DF0-1D2BDC450B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567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56" name="Line 1312">
              <a:extLst>
                <a:ext uri="{FF2B5EF4-FFF2-40B4-BE49-F238E27FC236}">
                  <a16:creationId xmlns:a16="http://schemas.microsoft.com/office/drawing/2014/main" id="{2DE16071-9D59-EC35-3AFB-3423A59206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72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57" name="Line 1313">
              <a:extLst>
                <a:ext uri="{FF2B5EF4-FFF2-40B4-BE49-F238E27FC236}">
                  <a16:creationId xmlns:a16="http://schemas.microsoft.com/office/drawing/2014/main" id="{CCBDB812-6379-44CA-539D-9DA9DA3CDF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72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58" name="Line 1314">
              <a:extLst>
                <a:ext uri="{FF2B5EF4-FFF2-40B4-BE49-F238E27FC236}">
                  <a16:creationId xmlns:a16="http://schemas.microsoft.com/office/drawing/2014/main" id="{95D33B4D-33C5-8642-67C0-8A9CFD00BA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804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59" name="Line 1315">
              <a:extLst>
                <a:ext uri="{FF2B5EF4-FFF2-40B4-BE49-F238E27FC236}">
                  <a16:creationId xmlns:a16="http://schemas.microsoft.com/office/drawing/2014/main" id="{89405CCB-08CD-2E42-C5FC-52AF88957D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882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60" name="Line 1316">
              <a:extLst>
                <a:ext uri="{FF2B5EF4-FFF2-40B4-BE49-F238E27FC236}">
                  <a16:creationId xmlns:a16="http://schemas.microsoft.com/office/drawing/2014/main" id="{6EE5A1EF-2C51-4730-9D36-E3FEF72959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882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61" name="Line 1317">
              <a:extLst>
                <a:ext uri="{FF2B5EF4-FFF2-40B4-BE49-F238E27FC236}">
                  <a16:creationId xmlns:a16="http://schemas.microsoft.com/office/drawing/2014/main" id="{D3822238-BFC8-5465-5A58-8424224BCB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04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62" name="Line 1318">
              <a:extLst>
                <a:ext uri="{FF2B5EF4-FFF2-40B4-BE49-F238E27FC236}">
                  <a16:creationId xmlns:a16="http://schemas.microsoft.com/office/drawing/2014/main" id="{2145DCEA-578A-346A-C37E-F6E5C2C542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04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63" name="Line 1319">
              <a:extLst>
                <a:ext uri="{FF2B5EF4-FFF2-40B4-BE49-F238E27FC236}">
                  <a16:creationId xmlns:a16="http://schemas.microsoft.com/office/drawing/2014/main" id="{ED94E8AA-DBA7-FEF2-643B-5F3754F8AC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11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64" name="Line 1320">
              <a:extLst>
                <a:ext uri="{FF2B5EF4-FFF2-40B4-BE49-F238E27FC236}">
                  <a16:creationId xmlns:a16="http://schemas.microsoft.com/office/drawing/2014/main" id="{2A3A86FF-3A7C-A0C5-20A5-3DC70190E5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19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65" name="Line 1321">
              <a:extLst>
                <a:ext uri="{FF2B5EF4-FFF2-40B4-BE49-F238E27FC236}">
                  <a16:creationId xmlns:a16="http://schemas.microsoft.com/office/drawing/2014/main" id="{513B15AE-3F8F-5B31-DDB4-D535E11C9E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27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66" name="Line 1322">
              <a:extLst>
                <a:ext uri="{FF2B5EF4-FFF2-40B4-BE49-F238E27FC236}">
                  <a16:creationId xmlns:a16="http://schemas.microsoft.com/office/drawing/2014/main" id="{EE3B3DFD-0A7C-8355-BB6C-2BE26CDBAC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23558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67" name="Line 1323">
              <a:extLst>
                <a:ext uri="{FF2B5EF4-FFF2-40B4-BE49-F238E27FC236}">
                  <a16:creationId xmlns:a16="http://schemas.microsoft.com/office/drawing/2014/main" id="{7008C18D-31AF-5981-1377-E2491D8113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24347" y="2695142"/>
              <a:ext cx="0" cy="120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68" name="Line 1324">
              <a:extLst>
                <a:ext uri="{FF2B5EF4-FFF2-40B4-BE49-F238E27FC236}">
                  <a16:creationId xmlns:a16="http://schemas.microsoft.com/office/drawing/2014/main" id="{53B433D3-FDC3-E86E-473F-9CED0B0ACF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51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69" name="Line 1325">
              <a:extLst>
                <a:ext uri="{FF2B5EF4-FFF2-40B4-BE49-F238E27FC236}">
                  <a16:creationId xmlns:a16="http://schemas.microsoft.com/office/drawing/2014/main" id="{42B29D0A-78BF-72EF-E1D1-2B07F134A8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592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70" name="Line 1326">
              <a:extLst>
                <a:ext uri="{FF2B5EF4-FFF2-40B4-BE49-F238E27FC236}">
                  <a16:creationId xmlns:a16="http://schemas.microsoft.com/office/drawing/2014/main" id="{F92B6C28-B91D-22C2-E59D-01D1574EEE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671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71" name="Line 1327">
              <a:extLst>
                <a:ext uri="{FF2B5EF4-FFF2-40B4-BE49-F238E27FC236}">
                  <a16:creationId xmlns:a16="http://schemas.microsoft.com/office/drawing/2014/main" id="{FEA9CF9F-50A5-E685-61B4-B3F6A162FA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75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72" name="Line 1328">
              <a:extLst>
                <a:ext uri="{FF2B5EF4-FFF2-40B4-BE49-F238E27FC236}">
                  <a16:creationId xmlns:a16="http://schemas.microsoft.com/office/drawing/2014/main" id="{003F40AE-649C-9C5E-E4C8-A6D0E1E541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82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73" name="Line 1329">
              <a:extLst>
                <a:ext uri="{FF2B5EF4-FFF2-40B4-BE49-F238E27FC236}">
                  <a16:creationId xmlns:a16="http://schemas.microsoft.com/office/drawing/2014/main" id="{57F103D2-2377-1BA4-2542-22118E31EF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82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74" name="Line 1330">
              <a:extLst>
                <a:ext uri="{FF2B5EF4-FFF2-40B4-BE49-F238E27FC236}">
                  <a16:creationId xmlns:a16="http://schemas.microsoft.com/office/drawing/2014/main" id="{693FA55F-B2BC-8665-0380-3A41CF9967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29076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75" name="Line 1331">
              <a:extLst>
                <a:ext uri="{FF2B5EF4-FFF2-40B4-BE49-F238E27FC236}">
                  <a16:creationId xmlns:a16="http://schemas.microsoft.com/office/drawing/2014/main" id="{76C09C9D-1DF3-A715-6638-D63F839C12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986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76" name="Line 1332">
              <a:extLst>
                <a:ext uri="{FF2B5EF4-FFF2-40B4-BE49-F238E27FC236}">
                  <a16:creationId xmlns:a16="http://schemas.microsoft.com/office/drawing/2014/main" id="{4910B6FC-50D2-CB8C-E3C1-16D19A5E1A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306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77" name="Line 1333">
              <a:extLst>
                <a:ext uri="{FF2B5EF4-FFF2-40B4-BE49-F238E27FC236}">
                  <a16:creationId xmlns:a16="http://schemas.microsoft.com/office/drawing/2014/main" id="{CB414D4D-C18C-1681-280D-A136C94052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3144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78" name="Line 1334">
              <a:extLst>
                <a:ext uri="{FF2B5EF4-FFF2-40B4-BE49-F238E27FC236}">
                  <a16:creationId xmlns:a16="http://schemas.microsoft.com/office/drawing/2014/main" id="{32D6B2AE-4823-C8CC-E87D-707053A692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3222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79" name="Line 1335">
              <a:extLst>
                <a:ext uri="{FF2B5EF4-FFF2-40B4-BE49-F238E27FC236}">
                  <a16:creationId xmlns:a16="http://schemas.microsoft.com/office/drawing/2014/main" id="{5AB7535A-4E5A-9F7D-FCC5-6B1145DB6C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330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80" name="Line 1336">
              <a:extLst>
                <a:ext uri="{FF2B5EF4-FFF2-40B4-BE49-F238E27FC236}">
                  <a16:creationId xmlns:a16="http://schemas.microsoft.com/office/drawing/2014/main" id="{D061FABF-DA00-F588-08DC-5D786C00BD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3380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81" name="Line 1337">
              <a:extLst>
                <a:ext uri="{FF2B5EF4-FFF2-40B4-BE49-F238E27FC236}">
                  <a16:creationId xmlns:a16="http://schemas.microsoft.com/office/drawing/2014/main" id="{832C3749-5485-2CC7-50B0-AC36D6FA73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353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82" name="Line 1338">
              <a:extLst>
                <a:ext uri="{FF2B5EF4-FFF2-40B4-BE49-F238E27FC236}">
                  <a16:creationId xmlns:a16="http://schemas.microsoft.com/office/drawing/2014/main" id="{1042CAE4-AEB6-9872-9BD1-03B5BB4722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3617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83" name="Line 1339">
              <a:extLst>
                <a:ext uri="{FF2B5EF4-FFF2-40B4-BE49-F238E27FC236}">
                  <a16:creationId xmlns:a16="http://schemas.microsoft.com/office/drawing/2014/main" id="{BD28D9C7-BFB1-EEE1-D7F1-54C51B6D6A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361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84" name="Line 1340">
              <a:extLst>
                <a:ext uri="{FF2B5EF4-FFF2-40B4-BE49-F238E27FC236}">
                  <a16:creationId xmlns:a16="http://schemas.microsoft.com/office/drawing/2014/main" id="{B35BF6F4-2492-4F73-76EB-1221B1A636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37746" y="2700502"/>
              <a:ext cx="0" cy="670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85" name="Line 1341">
              <a:extLst>
                <a:ext uri="{FF2B5EF4-FFF2-40B4-BE49-F238E27FC236}">
                  <a16:creationId xmlns:a16="http://schemas.microsoft.com/office/drawing/2014/main" id="{F998A949-14DD-7910-143C-484E46ECA9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385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86" name="Line 1342">
              <a:extLst>
                <a:ext uri="{FF2B5EF4-FFF2-40B4-BE49-F238E27FC236}">
                  <a16:creationId xmlns:a16="http://schemas.microsoft.com/office/drawing/2014/main" id="{F94D1C4B-8B1D-BC1F-4346-74905620A6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3932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87" name="Line 1343">
              <a:extLst>
                <a:ext uri="{FF2B5EF4-FFF2-40B4-BE49-F238E27FC236}">
                  <a16:creationId xmlns:a16="http://schemas.microsoft.com/office/drawing/2014/main" id="{F1C82C14-022A-8BFC-C801-0769707C7B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011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88" name="Line 1344">
              <a:extLst>
                <a:ext uri="{FF2B5EF4-FFF2-40B4-BE49-F238E27FC236}">
                  <a16:creationId xmlns:a16="http://schemas.microsoft.com/office/drawing/2014/main" id="{F7CAA375-FC0D-85C0-8922-19EC8374DA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08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89" name="Line 1345">
              <a:extLst>
                <a:ext uri="{FF2B5EF4-FFF2-40B4-BE49-F238E27FC236}">
                  <a16:creationId xmlns:a16="http://schemas.microsoft.com/office/drawing/2014/main" id="{63E4A8FD-7B15-8069-745E-0F88693AB4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08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90" name="Line 1346">
              <a:extLst>
                <a:ext uri="{FF2B5EF4-FFF2-40B4-BE49-F238E27FC236}">
                  <a16:creationId xmlns:a16="http://schemas.microsoft.com/office/drawing/2014/main" id="{9CC30C90-DFDE-45CE-C31A-2DED9B602D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24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91" name="Line 1347">
              <a:extLst>
                <a:ext uri="{FF2B5EF4-FFF2-40B4-BE49-F238E27FC236}">
                  <a16:creationId xmlns:a16="http://schemas.microsoft.com/office/drawing/2014/main" id="{F504200E-166D-806B-7E99-0DD2FAD4D8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24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92" name="Line 1348">
              <a:extLst>
                <a:ext uri="{FF2B5EF4-FFF2-40B4-BE49-F238E27FC236}">
                  <a16:creationId xmlns:a16="http://schemas.microsoft.com/office/drawing/2014/main" id="{581EC679-BB4F-259F-7B38-9BD6FB1949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326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93" name="Line 1349">
              <a:extLst>
                <a:ext uri="{FF2B5EF4-FFF2-40B4-BE49-F238E27FC236}">
                  <a16:creationId xmlns:a16="http://schemas.microsoft.com/office/drawing/2014/main" id="{B33DE865-789B-3A88-6464-097631C21E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40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94" name="Line 1350">
              <a:extLst>
                <a:ext uri="{FF2B5EF4-FFF2-40B4-BE49-F238E27FC236}">
                  <a16:creationId xmlns:a16="http://schemas.microsoft.com/office/drawing/2014/main" id="{242ED064-B5CD-5995-B487-E6EDFA97AC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484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95" name="Line 1351">
              <a:extLst>
                <a:ext uri="{FF2B5EF4-FFF2-40B4-BE49-F238E27FC236}">
                  <a16:creationId xmlns:a16="http://schemas.microsoft.com/office/drawing/2014/main" id="{CAFDD6CC-3E7E-8A12-52D1-05EDCF5CE6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562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96" name="Line 1352">
              <a:extLst>
                <a:ext uri="{FF2B5EF4-FFF2-40B4-BE49-F238E27FC236}">
                  <a16:creationId xmlns:a16="http://schemas.microsoft.com/office/drawing/2014/main" id="{B5ACC6DC-6E16-540C-EF73-5B6377DBF8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64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97" name="Line 1353">
              <a:extLst>
                <a:ext uri="{FF2B5EF4-FFF2-40B4-BE49-F238E27FC236}">
                  <a16:creationId xmlns:a16="http://schemas.microsoft.com/office/drawing/2014/main" id="{2C311BDD-E48D-8AD5-1A45-B8932DC568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79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98" name="Line 1354">
              <a:extLst>
                <a:ext uri="{FF2B5EF4-FFF2-40B4-BE49-F238E27FC236}">
                  <a16:creationId xmlns:a16="http://schemas.microsoft.com/office/drawing/2014/main" id="{92404742-E84C-0E88-0E94-CE523C4835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87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0999" name="Line 1355">
              <a:extLst>
                <a:ext uri="{FF2B5EF4-FFF2-40B4-BE49-F238E27FC236}">
                  <a16:creationId xmlns:a16="http://schemas.microsoft.com/office/drawing/2014/main" id="{1890F437-87CF-47DA-51CF-286B33932C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956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00" name="Line 1356">
              <a:extLst>
                <a:ext uri="{FF2B5EF4-FFF2-40B4-BE49-F238E27FC236}">
                  <a16:creationId xmlns:a16="http://schemas.microsoft.com/office/drawing/2014/main" id="{B2732761-660F-72CD-BCDA-216D50E5F8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51146" y="2695142"/>
              <a:ext cx="0" cy="120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01" name="Line 1357">
              <a:extLst>
                <a:ext uri="{FF2B5EF4-FFF2-40B4-BE49-F238E27FC236}">
                  <a16:creationId xmlns:a16="http://schemas.microsoft.com/office/drawing/2014/main" id="{D25F66BC-B009-D368-CE79-59115A4FB3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51146" y="2689783"/>
              <a:ext cx="0" cy="1741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02" name="Line 1358">
              <a:extLst>
                <a:ext uri="{FF2B5EF4-FFF2-40B4-BE49-F238E27FC236}">
                  <a16:creationId xmlns:a16="http://schemas.microsoft.com/office/drawing/2014/main" id="{C996AF39-D478-3A23-FE7A-F74081EB70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51934" y="2699161"/>
              <a:ext cx="0" cy="80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03" name="Line 1359">
              <a:extLst>
                <a:ext uri="{FF2B5EF4-FFF2-40B4-BE49-F238E27FC236}">
                  <a16:creationId xmlns:a16="http://schemas.microsoft.com/office/drawing/2014/main" id="{B387F380-1AEF-1904-DA35-086A0BE717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5351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04" name="Line 1360">
              <a:extLst>
                <a:ext uri="{FF2B5EF4-FFF2-40B4-BE49-F238E27FC236}">
                  <a16:creationId xmlns:a16="http://schemas.microsoft.com/office/drawing/2014/main" id="{59030042-4D36-4464-58C2-BBB7315470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5351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05" name="Line 1361">
              <a:extLst>
                <a:ext uri="{FF2B5EF4-FFF2-40B4-BE49-F238E27FC236}">
                  <a16:creationId xmlns:a16="http://schemas.microsoft.com/office/drawing/2014/main" id="{47EE6CBA-7234-23F6-4AFA-AD3E74C7D5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55086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06" name="Line 1362">
              <a:extLst>
                <a:ext uri="{FF2B5EF4-FFF2-40B4-BE49-F238E27FC236}">
                  <a16:creationId xmlns:a16="http://schemas.microsoft.com/office/drawing/2014/main" id="{56FA7DF3-D062-4C7A-2E20-34C54D921C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5508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07" name="Line 1363">
              <a:extLst>
                <a:ext uri="{FF2B5EF4-FFF2-40B4-BE49-F238E27FC236}">
                  <a16:creationId xmlns:a16="http://schemas.microsoft.com/office/drawing/2014/main" id="{E0B06927-BCD0-6A1F-C390-61FD006B33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558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08" name="Line 1364">
              <a:extLst>
                <a:ext uri="{FF2B5EF4-FFF2-40B4-BE49-F238E27FC236}">
                  <a16:creationId xmlns:a16="http://schemas.microsoft.com/office/drawing/2014/main" id="{382CF19B-0745-8B3A-C4A8-3A1E5E0538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566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09" name="Line 1365">
              <a:extLst>
                <a:ext uri="{FF2B5EF4-FFF2-40B4-BE49-F238E27FC236}">
                  <a16:creationId xmlns:a16="http://schemas.microsoft.com/office/drawing/2014/main" id="{8AC7DFB6-7F9F-DA9F-1E1C-0106E1FB9A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5745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10" name="Line 1366">
              <a:extLst>
                <a:ext uri="{FF2B5EF4-FFF2-40B4-BE49-F238E27FC236}">
                  <a16:creationId xmlns:a16="http://schemas.microsoft.com/office/drawing/2014/main" id="{6E43135D-A35D-132F-8B5D-2ABAA26B97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582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11" name="Line 1367">
              <a:extLst>
                <a:ext uri="{FF2B5EF4-FFF2-40B4-BE49-F238E27FC236}">
                  <a16:creationId xmlns:a16="http://schemas.microsoft.com/office/drawing/2014/main" id="{A5C12136-9F93-ED61-7CF6-A3B4DEE925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5902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12" name="Line 1368">
              <a:extLst>
                <a:ext uri="{FF2B5EF4-FFF2-40B4-BE49-F238E27FC236}">
                  <a16:creationId xmlns:a16="http://schemas.microsoft.com/office/drawing/2014/main" id="{49B23E6C-518A-0D85-7D79-C3E99CC616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5981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13" name="Line 1369">
              <a:extLst>
                <a:ext uri="{FF2B5EF4-FFF2-40B4-BE49-F238E27FC236}">
                  <a16:creationId xmlns:a16="http://schemas.microsoft.com/office/drawing/2014/main" id="{EEFC223D-C169-CF3E-4267-6C023A38A1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606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14" name="Line 1370">
              <a:extLst>
                <a:ext uri="{FF2B5EF4-FFF2-40B4-BE49-F238E27FC236}">
                  <a16:creationId xmlns:a16="http://schemas.microsoft.com/office/drawing/2014/main" id="{68E0C07D-F396-81BA-E83D-FF594077AE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6139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15" name="Line 1371">
              <a:extLst>
                <a:ext uri="{FF2B5EF4-FFF2-40B4-BE49-F238E27FC236}">
                  <a16:creationId xmlns:a16="http://schemas.microsoft.com/office/drawing/2014/main" id="{F27F8CA3-2AE7-9E1C-3AC8-4455CC09DA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621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16" name="Line 1372">
              <a:extLst>
                <a:ext uri="{FF2B5EF4-FFF2-40B4-BE49-F238E27FC236}">
                  <a16:creationId xmlns:a16="http://schemas.microsoft.com/office/drawing/2014/main" id="{1D05A24F-2B4A-4120-49AB-6AA47F4560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63757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17" name="Line 1373">
              <a:extLst>
                <a:ext uri="{FF2B5EF4-FFF2-40B4-BE49-F238E27FC236}">
                  <a16:creationId xmlns:a16="http://schemas.microsoft.com/office/drawing/2014/main" id="{038F8CB4-D1CC-EE27-0C8F-287CC3CFCB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64545" y="2692462"/>
              <a:ext cx="0" cy="147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18" name="Line 1374">
              <a:extLst>
                <a:ext uri="{FF2B5EF4-FFF2-40B4-BE49-F238E27FC236}">
                  <a16:creationId xmlns:a16="http://schemas.microsoft.com/office/drawing/2014/main" id="{B18A8181-9759-0F7C-4757-BE8290985C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64545" y="2699161"/>
              <a:ext cx="0" cy="80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19" name="Line 1375">
              <a:extLst>
                <a:ext uri="{FF2B5EF4-FFF2-40B4-BE49-F238E27FC236}">
                  <a16:creationId xmlns:a16="http://schemas.microsoft.com/office/drawing/2014/main" id="{A765C0A4-5D3F-0FAC-5876-6A2B34A9C0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66121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20" name="Line 1376">
              <a:extLst>
                <a:ext uri="{FF2B5EF4-FFF2-40B4-BE49-F238E27FC236}">
                  <a16:creationId xmlns:a16="http://schemas.microsoft.com/office/drawing/2014/main" id="{47671C21-C910-97DB-0AB4-7EC3521D2F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66121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21" name="Line 1377">
              <a:extLst>
                <a:ext uri="{FF2B5EF4-FFF2-40B4-BE49-F238E27FC236}">
                  <a16:creationId xmlns:a16="http://schemas.microsoft.com/office/drawing/2014/main" id="{45E13E8A-3706-8025-CA40-877C30DA08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676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22" name="Line 1378">
              <a:extLst>
                <a:ext uri="{FF2B5EF4-FFF2-40B4-BE49-F238E27FC236}">
                  <a16:creationId xmlns:a16="http://schemas.microsoft.com/office/drawing/2014/main" id="{45FBABA1-2E75-BA8A-A96B-8DBC113010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676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23" name="Line 1379">
              <a:extLst>
                <a:ext uri="{FF2B5EF4-FFF2-40B4-BE49-F238E27FC236}">
                  <a16:creationId xmlns:a16="http://schemas.microsoft.com/office/drawing/2014/main" id="{52E71635-F54F-B7B3-3558-9C3169B1FB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676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24" name="Line 1380">
              <a:extLst>
                <a:ext uri="{FF2B5EF4-FFF2-40B4-BE49-F238E27FC236}">
                  <a16:creationId xmlns:a16="http://schemas.microsoft.com/office/drawing/2014/main" id="{4DD5867D-F4C4-60BB-7100-6C25C0FAC5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692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25" name="Line 1381">
              <a:extLst>
                <a:ext uri="{FF2B5EF4-FFF2-40B4-BE49-F238E27FC236}">
                  <a16:creationId xmlns:a16="http://schemas.microsoft.com/office/drawing/2014/main" id="{2066270D-94A2-29BC-8DC4-552C1B56D5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692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26" name="Line 1382">
              <a:extLst>
                <a:ext uri="{FF2B5EF4-FFF2-40B4-BE49-F238E27FC236}">
                  <a16:creationId xmlns:a16="http://schemas.microsoft.com/office/drawing/2014/main" id="{31A53964-D9F2-7B0A-1A7E-8526829234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700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27" name="Line 1383">
              <a:extLst>
                <a:ext uri="{FF2B5EF4-FFF2-40B4-BE49-F238E27FC236}">
                  <a16:creationId xmlns:a16="http://schemas.microsoft.com/office/drawing/2014/main" id="{4D3F78F4-2962-66DD-44A5-C7F451B2FB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708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28" name="Line 1384">
              <a:extLst>
                <a:ext uri="{FF2B5EF4-FFF2-40B4-BE49-F238E27FC236}">
                  <a16:creationId xmlns:a16="http://schemas.microsoft.com/office/drawing/2014/main" id="{6517D787-D8CF-3AB7-BF03-469689526C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716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29" name="Line 1385">
              <a:extLst>
                <a:ext uri="{FF2B5EF4-FFF2-40B4-BE49-F238E27FC236}">
                  <a16:creationId xmlns:a16="http://schemas.microsoft.com/office/drawing/2014/main" id="{82822425-E121-B3B5-0984-F8F08F7483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740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30" name="Line 1386">
              <a:extLst>
                <a:ext uri="{FF2B5EF4-FFF2-40B4-BE49-F238E27FC236}">
                  <a16:creationId xmlns:a16="http://schemas.microsoft.com/office/drawing/2014/main" id="{C0D85B36-65CA-42B7-1427-1A898A494B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7479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31" name="Line 1387">
              <a:extLst>
                <a:ext uri="{FF2B5EF4-FFF2-40B4-BE49-F238E27FC236}">
                  <a16:creationId xmlns:a16="http://schemas.microsoft.com/office/drawing/2014/main" id="{48EE172E-233D-144D-DE44-85FDC6F63B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755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32" name="Line 1388">
              <a:extLst>
                <a:ext uri="{FF2B5EF4-FFF2-40B4-BE49-F238E27FC236}">
                  <a16:creationId xmlns:a16="http://schemas.microsoft.com/office/drawing/2014/main" id="{9221F356-B23A-4403-9BF9-DAF648FFD3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771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33" name="Line 1389">
              <a:extLst>
                <a:ext uri="{FF2B5EF4-FFF2-40B4-BE49-F238E27FC236}">
                  <a16:creationId xmlns:a16="http://schemas.microsoft.com/office/drawing/2014/main" id="{AAAD8594-7731-4F95-8F6F-B4A21B3817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77945" y="2667005"/>
              <a:ext cx="0" cy="4019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34" name="Line 1390">
              <a:extLst>
                <a:ext uri="{FF2B5EF4-FFF2-40B4-BE49-F238E27FC236}">
                  <a16:creationId xmlns:a16="http://schemas.microsoft.com/office/drawing/2014/main" id="{FD7853EF-3F74-664B-7B42-BA8F771A3E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79521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35" name="Line 1391">
              <a:extLst>
                <a:ext uri="{FF2B5EF4-FFF2-40B4-BE49-F238E27FC236}">
                  <a16:creationId xmlns:a16="http://schemas.microsoft.com/office/drawing/2014/main" id="{3CC77DB8-2FD6-234F-DFE4-616D9A396E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8030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36" name="Line 1392">
              <a:extLst>
                <a:ext uri="{FF2B5EF4-FFF2-40B4-BE49-F238E27FC236}">
                  <a16:creationId xmlns:a16="http://schemas.microsoft.com/office/drawing/2014/main" id="{00F5B350-6DA2-85A2-55AA-90A6676465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810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37" name="Line 1393">
              <a:extLst>
                <a:ext uri="{FF2B5EF4-FFF2-40B4-BE49-F238E27FC236}">
                  <a16:creationId xmlns:a16="http://schemas.microsoft.com/office/drawing/2014/main" id="{4753278B-541F-0384-E3C1-CC92493210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81885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38" name="Line 1394">
              <a:extLst>
                <a:ext uri="{FF2B5EF4-FFF2-40B4-BE49-F238E27FC236}">
                  <a16:creationId xmlns:a16="http://schemas.microsoft.com/office/drawing/2014/main" id="{0528F916-A7A2-1C6E-E3F5-1EB74DC58A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81885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39" name="Line 1395">
              <a:extLst>
                <a:ext uri="{FF2B5EF4-FFF2-40B4-BE49-F238E27FC236}">
                  <a16:creationId xmlns:a16="http://schemas.microsoft.com/office/drawing/2014/main" id="{CAC52251-C292-0EF5-7062-15F4EEF689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826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40" name="Line 1396">
              <a:extLst>
                <a:ext uri="{FF2B5EF4-FFF2-40B4-BE49-F238E27FC236}">
                  <a16:creationId xmlns:a16="http://schemas.microsoft.com/office/drawing/2014/main" id="{AB34C628-4821-70AB-3CF1-02247D80F5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842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41" name="Line 1397">
              <a:extLst>
                <a:ext uri="{FF2B5EF4-FFF2-40B4-BE49-F238E27FC236}">
                  <a16:creationId xmlns:a16="http://schemas.microsoft.com/office/drawing/2014/main" id="{B59C59DF-C176-ABDA-E38E-543C1175FE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842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42" name="Line 1398">
              <a:extLst>
                <a:ext uri="{FF2B5EF4-FFF2-40B4-BE49-F238E27FC236}">
                  <a16:creationId xmlns:a16="http://schemas.microsoft.com/office/drawing/2014/main" id="{1E7AB224-161C-B8C3-52CA-44E6D6759E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8503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43" name="Line 1399">
              <a:extLst>
                <a:ext uri="{FF2B5EF4-FFF2-40B4-BE49-F238E27FC236}">
                  <a16:creationId xmlns:a16="http://schemas.microsoft.com/office/drawing/2014/main" id="{E852842B-8CD5-004D-FAE5-9F1CB54352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858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44" name="Line 1400">
              <a:extLst>
                <a:ext uri="{FF2B5EF4-FFF2-40B4-BE49-F238E27FC236}">
                  <a16:creationId xmlns:a16="http://schemas.microsoft.com/office/drawing/2014/main" id="{A13A3749-E35E-E944-5F84-E85D0BC96D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874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45" name="Line 1401">
              <a:extLst>
                <a:ext uri="{FF2B5EF4-FFF2-40B4-BE49-F238E27FC236}">
                  <a16:creationId xmlns:a16="http://schemas.microsoft.com/office/drawing/2014/main" id="{59DC1123-D417-ACA6-B4BD-9EC3566233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8897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46" name="Line 1402">
              <a:extLst>
                <a:ext uri="{FF2B5EF4-FFF2-40B4-BE49-F238E27FC236}">
                  <a16:creationId xmlns:a16="http://schemas.microsoft.com/office/drawing/2014/main" id="{FD0C524F-FED9-F411-1375-648134C8A1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897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47" name="Line 1403">
              <a:extLst>
                <a:ext uri="{FF2B5EF4-FFF2-40B4-BE49-F238E27FC236}">
                  <a16:creationId xmlns:a16="http://schemas.microsoft.com/office/drawing/2014/main" id="{75273AAD-2D5D-B5FE-77A8-C5A1E8765E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905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48" name="Line 1404">
              <a:extLst>
                <a:ext uri="{FF2B5EF4-FFF2-40B4-BE49-F238E27FC236}">
                  <a16:creationId xmlns:a16="http://schemas.microsoft.com/office/drawing/2014/main" id="{F13F8920-17C7-E498-2EF0-4F165FAE11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92132" y="2689783"/>
              <a:ext cx="0" cy="1741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49" name="Line 1405">
              <a:extLst>
                <a:ext uri="{FF2B5EF4-FFF2-40B4-BE49-F238E27FC236}">
                  <a16:creationId xmlns:a16="http://schemas.microsoft.com/office/drawing/2014/main" id="{F78379C5-B4EF-A9C7-21C0-EBEB30934C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9292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50" name="Line 1406">
              <a:extLst>
                <a:ext uri="{FF2B5EF4-FFF2-40B4-BE49-F238E27FC236}">
                  <a16:creationId xmlns:a16="http://schemas.microsoft.com/office/drawing/2014/main" id="{8C2B688D-22C7-C782-84BF-6FB2D1285F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9370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51" name="Line 1407">
              <a:extLst>
                <a:ext uri="{FF2B5EF4-FFF2-40B4-BE49-F238E27FC236}">
                  <a16:creationId xmlns:a16="http://schemas.microsoft.com/office/drawing/2014/main" id="{23FFE899-9A05-2C3D-E504-A42AC7C8E8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94496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52" name="Line 1408">
              <a:extLst>
                <a:ext uri="{FF2B5EF4-FFF2-40B4-BE49-F238E27FC236}">
                  <a16:creationId xmlns:a16="http://schemas.microsoft.com/office/drawing/2014/main" id="{E4282926-29F2-C88D-625F-82288BEB72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960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53" name="Line 1409">
              <a:extLst>
                <a:ext uri="{FF2B5EF4-FFF2-40B4-BE49-F238E27FC236}">
                  <a16:creationId xmlns:a16="http://schemas.microsoft.com/office/drawing/2014/main" id="{F7D7EE11-2C61-4149-491E-176B15087C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960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54" name="Line 1410">
              <a:extLst>
                <a:ext uri="{FF2B5EF4-FFF2-40B4-BE49-F238E27FC236}">
                  <a16:creationId xmlns:a16="http://schemas.microsoft.com/office/drawing/2014/main" id="{37987DEC-C502-0BAF-B542-9AC60EA55A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976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55" name="Line 1412">
              <a:extLst>
                <a:ext uri="{FF2B5EF4-FFF2-40B4-BE49-F238E27FC236}">
                  <a16:creationId xmlns:a16="http://schemas.microsoft.com/office/drawing/2014/main" id="{15758161-D74C-4080-CBEA-18470848B0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9843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56" name="Line 1413">
              <a:extLst>
                <a:ext uri="{FF2B5EF4-FFF2-40B4-BE49-F238E27FC236}">
                  <a16:creationId xmlns:a16="http://schemas.microsoft.com/office/drawing/2014/main" id="{A2E981DE-88CE-3E19-F4E4-077028EC7D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992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57" name="Line 1414">
              <a:extLst>
                <a:ext uri="{FF2B5EF4-FFF2-40B4-BE49-F238E27FC236}">
                  <a16:creationId xmlns:a16="http://schemas.microsoft.com/office/drawing/2014/main" id="{7A37B78C-F212-476D-1E26-1F7950A223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00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58" name="Line 1415">
              <a:extLst>
                <a:ext uri="{FF2B5EF4-FFF2-40B4-BE49-F238E27FC236}">
                  <a16:creationId xmlns:a16="http://schemas.microsoft.com/office/drawing/2014/main" id="{7490B14D-AA2F-5BA6-5D5A-882901B4AC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080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59" name="Line 1416">
              <a:extLst>
                <a:ext uri="{FF2B5EF4-FFF2-40B4-BE49-F238E27FC236}">
                  <a16:creationId xmlns:a16="http://schemas.microsoft.com/office/drawing/2014/main" id="{0B3D9785-D4DA-86E6-D340-D432ACB8BA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080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60" name="Line 1417">
              <a:extLst>
                <a:ext uri="{FF2B5EF4-FFF2-40B4-BE49-F238E27FC236}">
                  <a16:creationId xmlns:a16="http://schemas.microsoft.com/office/drawing/2014/main" id="{44BE4A19-4E07-8725-05D6-4E2A48ECE2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159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61" name="Line 1418">
              <a:extLst>
                <a:ext uri="{FF2B5EF4-FFF2-40B4-BE49-F238E27FC236}">
                  <a16:creationId xmlns:a16="http://schemas.microsoft.com/office/drawing/2014/main" id="{72339551-A7D5-517E-FB0C-ED560CE163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47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62" name="Line 1419">
              <a:extLst>
                <a:ext uri="{FF2B5EF4-FFF2-40B4-BE49-F238E27FC236}">
                  <a16:creationId xmlns:a16="http://schemas.microsoft.com/office/drawing/2014/main" id="{F063DEFF-B146-2647-C84D-DB74B14896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4743" y="2644227"/>
              <a:ext cx="0" cy="629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63" name="Line 1420">
              <a:extLst>
                <a:ext uri="{FF2B5EF4-FFF2-40B4-BE49-F238E27FC236}">
                  <a16:creationId xmlns:a16="http://schemas.microsoft.com/office/drawing/2014/main" id="{EDE796E4-CD8A-2D60-4E1C-F91358CF1B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7896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64" name="Line 1421">
              <a:extLst>
                <a:ext uri="{FF2B5EF4-FFF2-40B4-BE49-F238E27FC236}">
                  <a16:creationId xmlns:a16="http://schemas.microsoft.com/office/drawing/2014/main" id="{6984B6F8-E954-C428-2C15-16FFAC088E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78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65" name="Line 1422">
              <a:extLst>
                <a:ext uri="{FF2B5EF4-FFF2-40B4-BE49-F238E27FC236}">
                  <a16:creationId xmlns:a16="http://schemas.microsoft.com/office/drawing/2014/main" id="{529F59E4-1EDD-1BF7-18E7-E45B2E261B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86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66" name="Line 1423">
              <a:extLst>
                <a:ext uri="{FF2B5EF4-FFF2-40B4-BE49-F238E27FC236}">
                  <a16:creationId xmlns:a16="http://schemas.microsoft.com/office/drawing/2014/main" id="{F1DB4699-1750-89EB-DCA6-22A6C9C33A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9473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67" name="Line 1424">
              <a:extLst>
                <a:ext uri="{FF2B5EF4-FFF2-40B4-BE49-F238E27FC236}">
                  <a16:creationId xmlns:a16="http://schemas.microsoft.com/office/drawing/2014/main" id="{2C2FE6B2-C26C-B13B-9DC5-5CC521BFE4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102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68" name="Line 1425">
              <a:extLst>
                <a:ext uri="{FF2B5EF4-FFF2-40B4-BE49-F238E27FC236}">
                  <a16:creationId xmlns:a16="http://schemas.microsoft.com/office/drawing/2014/main" id="{837918B9-F077-FBDC-A9FE-29AD026521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110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69" name="Line 1426">
              <a:extLst>
                <a:ext uri="{FF2B5EF4-FFF2-40B4-BE49-F238E27FC236}">
                  <a16:creationId xmlns:a16="http://schemas.microsoft.com/office/drawing/2014/main" id="{C8A7B92A-C7D7-D0C5-E0FC-DAC40CCD0F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110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70" name="Line 1427">
              <a:extLst>
                <a:ext uri="{FF2B5EF4-FFF2-40B4-BE49-F238E27FC236}">
                  <a16:creationId xmlns:a16="http://schemas.microsoft.com/office/drawing/2014/main" id="{335314F1-F565-3396-2807-77650A89E7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1183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71" name="Line 1428">
              <a:extLst>
                <a:ext uri="{FF2B5EF4-FFF2-40B4-BE49-F238E27FC236}">
                  <a16:creationId xmlns:a16="http://schemas.microsoft.com/office/drawing/2014/main" id="{0A589E07-5E3F-F8BB-FD2C-ED343EF45E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126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72" name="Line 1429">
              <a:extLst>
                <a:ext uri="{FF2B5EF4-FFF2-40B4-BE49-F238E27FC236}">
                  <a16:creationId xmlns:a16="http://schemas.microsoft.com/office/drawing/2014/main" id="{0F82A70F-EC6E-8AA9-25F2-BF1BF1E8A1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1341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73" name="Line 1430">
              <a:extLst>
                <a:ext uri="{FF2B5EF4-FFF2-40B4-BE49-F238E27FC236}">
                  <a16:creationId xmlns:a16="http://schemas.microsoft.com/office/drawing/2014/main" id="{3CD296D3-94BF-5A85-A063-944A9BCAF6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1341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74" name="Line 1431">
              <a:extLst>
                <a:ext uri="{FF2B5EF4-FFF2-40B4-BE49-F238E27FC236}">
                  <a16:creationId xmlns:a16="http://schemas.microsoft.com/office/drawing/2014/main" id="{FF88BBD2-F187-C97B-4F45-119190DAF1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1420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75" name="Line 1432">
              <a:extLst>
                <a:ext uri="{FF2B5EF4-FFF2-40B4-BE49-F238E27FC236}">
                  <a16:creationId xmlns:a16="http://schemas.microsoft.com/office/drawing/2014/main" id="{E2556716-1D73-55BD-CB3F-9EEAEEEAD1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1499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76" name="Line 1433">
              <a:extLst>
                <a:ext uri="{FF2B5EF4-FFF2-40B4-BE49-F238E27FC236}">
                  <a16:creationId xmlns:a16="http://schemas.microsoft.com/office/drawing/2014/main" id="{116E7AB3-51C2-AADD-6FAC-A85455E303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1577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77" name="Line 1434">
              <a:extLst>
                <a:ext uri="{FF2B5EF4-FFF2-40B4-BE49-F238E27FC236}">
                  <a16:creationId xmlns:a16="http://schemas.microsoft.com/office/drawing/2014/main" id="{5548C538-319F-F4AA-70D5-07D6D9E3E1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165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78" name="Line 1435">
              <a:extLst>
                <a:ext uri="{FF2B5EF4-FFF2-40B4-BE49-F238E27FC236}">
                  <a16:creationId xmlns:a16="http://schemas.microsoft.com/office/drawing/2014/main" id="{2853B425-C042-A20A-AE04-9FC45C100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173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79" name="Line 1436">
              <a:extLst>
                <a:ext uri="{FF2B5EF4-FFF2-40B4-BE49-F238E27FC236}">
                  <a16:creationId xmlns:a16="http://schemas.microsoft.com/office/drawing/2014/main" id="{8B1AD986-80FB-99FB-4F10-91B46665CC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181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80" name="Line 1437">
              <a:extLst>
                <a:ext uri="{FF2B5EF4-FFF2-40B4-BE49-F238E27FC236}">
                  <a16:creationId xmlns:a16="http://schemas.microsoft.com/office/drawing/2014/main" id="{9BCB5F57-87B2-25A5-E0A3-27BBAD3224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18931" y="2700501"/>
              <a:ext cx="0" cy="670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81" name="Line 1438">
              <a:extLst>
                <a:ext uri="{FF2B5EF4-FFF2-40B4-BE49-F238E27FC236}">
                  <a16:creationId xmlns:a16="http://schemas.microsoft.com/office/drawing/2014/main" id="{89F410DE-CD71-C08D-8AC0-04B34363D4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19719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82" name="Line 1439">
              <a:extLst>
                <a:ext uri="{FF2B5EF4-FFF2-40B4-BE49-F238E27FC236}">
                  <a16:creationId xmlns:a16="http://schemas.microsoft.com/office/drawing/2014/main" id="{E49A9D67-27F7-0678-41F9-BFB8D4FEAD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205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83" name="Line 1440">
              <a:extLst>
                <a:ext uri="{FF2B5EF4-FFF2-40B4-BE49-F238E27FC236}">
                  <a16:creationId xmlns:a16="http://schemas.microsoft.com/office/drawing/2014/main" id="{5F4E2648-E579-7247-DED5-37B24BDB8E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2129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84" name="Line 1441">
              <a:extLst>
                <a:ext uri="{FF2B5EF4-FFF2-40B4-BE49-F238E27FC236}">
                  <a16:creationId xmlns:a16="http://schemas.microsoft.com/office/drawing/2014/main" id="{FB1964E6-A265-4D60-7957-9198E9221B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220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85" name="Line 1442">
              <a:extLst>
                <a:ext uri="{FF2B5EF4-FFF2-40B4-BE49-F238E27FC236}">
                  <a16:creationId xmlns:a16="http://schemas.microsoft.com/office/drawing/2014/main" id="{DD8BBBB0-D323-6F93-2140-67AA4EBEE3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2287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86" name="Line 1443">
              <a:extLst>
                <a:ext uri="{FF2B5EF4-FFF2-40B4-BE49-F238E27FC236}">
                  <a16:creationId xmlns:a16="http://schemas.microsoft.com/office/drawing/2014/main" id="{93145A51-5904-F1F7-5FB3-955A536476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2287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87" name="Line 1444">
              <a:extLst>
                <a:ext uri="{FF2B5EF4-FFF2-40B4-BE49-F238E27FC236}">
                  <a16:creationId xmlns:a16="http://schemas.microsoft.com/office/drawing/2014/main" id="{8F6D176C-81CF-B83B-BA3F-420C7559F1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2366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88" name="Line 1445">
              <a:extLst>
                <a:ext uri="{FF2B5EF4-FFF2-40B4-BE49-F238E27FC236}">
                  <a16:creationId xmlns:a16="http://schemas.microsoft.com/office/drawing/2014/main" id="{CD50AAFF-F245-EB4B-AE22-7474697D91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2366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89" name="Line 1446">
              <a:extLst>
                <a:ext uri="{FF2B5EF4-FFF2-40B4-BE49-F238E27FC236}">
                  <a16:creationId xmlns:a16="http://schemas.microsoft.com/office/drawing/2014/main" id="{1F027F1C-1B42-D2E6-62C8-2C02A108B0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244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90" name="Line 1447">
              <a:extLst>
                <a:ext uri="{FF2B5EF4-FFF2-40B4-BE49-F238E27FC236}">
                  <a16:creationId xmlns:a16="http://schemas.microsoft.com/office/drawing/2014/main" id="{6F432F1A-DF62-2EDA-85A2-FF8A440866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2681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91" name="Line 1448">
              <a:extLst>
                <a:ext uri="{FF2B5EF4-FFF2-40B4-BE49-F238E27FC236}">
                  <a16:creationId xmlns:a16="http://schemas.microsoft.com/office/drawing/2014/main" id="{34C4EF5A-58EB-53DB-101B-5277E5CF49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276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92" name="Line 1449">
              <a:extLst>
                <a:ext uri="{FF2B5EF4-FFF2-40B4-BE49-F238E27FC236}">
                  <a16:creationId xmlns:a16="http://schemas.microsoft.com/office/drawing/2014/main" id="{1BCE2C79-04CB-A49B-DE06-1F091E56AE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276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93" name="Line 1450">
              <a:extLst>
                <a:ext uri="{FF2B5EF4-FFF2-40B4-BE49-F238E27FC236}">
                  <a16:creationId xmlns:a16="http://schemas.microsoft.com/office/drawing/2014/main" id="{D1124CCF-F748-4D9E-8E77-5030CFD93E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283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94" name="Line 1451">
              <a:extLst>
                <a:ext uri="{FF2B5EF4-FFF2-40B4-BE49-F238E27FC236}">
                  <a16:creationId xmlns:a16="http://schemas.microsoft.com/office/drawing/2014/main" id="{62CD39B7-E93D-174B-546B-E98DB6B159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283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95" name="Line 1452">
              <a:extLst>
                <a:ext uri="{FF2B5EF4-FFF2-40B4-BE49-F238E27FC236}">
                  <a16:creationId xmlns:a16="http://schemas.microsoft.com/office/drawing/2014/main" id="{F733DECC-14DA-5CCC-8B89-3017C2EBEF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075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96" name="Line 1453">
              <a:extLst>
                <a:ext uri="{FF2B5EF4-FFF2-40B4-BE49-F238E27FC236}">
                  <a16:creationId xmlns:a16="http://schemas.microsoft.com/office/drawing/2014/main" id="{1D52E24F-2093-C97F-C587-CA7B8B5B0D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31542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97" name="Line 1454">
              <a:extLst>
                <a:ext uri="{FF2B5EF4-FFF2-40B4-BE49-F238E27FC236}">
                  <a16:creationId xmlns:a16="http://schemas.microsoft.com/office/drawing/2014/main" id="{594A1856-9374-890F-D84F-91B8A0BDA5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33119" y="2695141"/>
              <a:ext cx="0" cy="120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98" name="Line 1455">
              <a:extLst>
                <a:ext uri="{FF2B5EF4-FFF2-40B4-BE49-F238E27FC236}">
                  <a16:creationId xmlns:a16="http://schemas.microsoft.com/office/drawing/2014/main" id="{EB5CCAD1-79EA-E9B0-6313-BC4BA5EAC1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33907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099" name="Line 1456">
              <a:extLst>
                <a:ext uri="{FF2B5EF4-FFF2-40B4-BE49-F238E27FC236}">
                  <a16:creationId xmlns:a16="http://schemas.microsoft.com/office/drawing/2014/main" id="{2C5B06B1-9BE3-E951-197F-3DD33FE87E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469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00" name="Line 1457">
              <a:extLst>
                <a:ext uri="{FF2B5EF4-FFF2-40B4-BE49-F238E27FC236}">
                  <a16:creationId xmlns:a16="http://schemas.microsoft.com/office/drawing/2014/main" id="{550251AB-45B1-C9AC-444C-16D8698DBC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62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01" name="Line 1458">
              <a:extLst>
                <a:ext uri="{FF2B5EF4-FFF2-40B4-BE49-F238E27FC236}">
                  <a16:creationId xmlns:a16="http://schemas.microsoft.com/office/drawing/2014/main" id="{D97DD375-C3B3-E75F-1540-C2FA1E7D76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37059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02" name="Line 1459">
              <a:extLst>
                <a:ext uri="{FF2B5EF4-FFF2-40B4-BE49-F238E27FC236}">
                  <a16:creationId xmlns:a16="http://schemas.microsoft.com/office/drawing/2014/main" id="{734D006F-163F-A6F7-DC32-D3234C0A48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37059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03" name="Line 1460">
              <a:extLst>
                <a:ext uri="{FF2B5EF4-FFF2-40B4-BE49-F238E27FC236}">
                  <a16:creationId xmlns:a16="http://schemas.microsoft.com/office/drawing/2014/main" id="{7CB70236-9E6C-AE48-6E1C-0F3F57D6C0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78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04" name="Line 1461">
              <a:extLst>
                <a:ext uri="{FF2B5EF4-FFF2-40B4-BE49-F238E27FC236}">
                  <a16:creationId xmlns:a16="http://schemas.microsoft.com/office/drawing/2014/main" id="{34CEEA9B-E605-6A4F-2ABC-72BA0C7433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78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05" name="Line 1462">
              <a:extLst>
                <a:ext uri="{FF2B5EF4-FFF2-40B4-BE49-F238E27FC236}">
                  <a16:creationId xmlns:a16="http://schemas.microsoft.com/office/drawing/2014/main" id="{034A25ED-AE69-31F6-2F6C-A101FDCC00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863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06" name="Line 1463">
              <a:extLst>
                <a:ext uri="{FF2B5EF4-FFF2-40B4-BE49-F238E27FC236}">
                  <a16:creationId xmlns:a16="http://schemas.microsoft.com/office/drawing/2014/main" id="{D4938DA2-5E71-2CC6-B7F7-8D0D665645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863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07" name="Line 1464">
              <a:extLst>
                <a:ext uri="{FF2B5EF4-FFF2-40B4-BE49-F238E27FC236}">
                  <a16:creationId xmlns:a16="http://schemas.microsoft.com/office/drawing/2014/main" id="{360AC37F-3289-EB77-9C07-76B485EAE5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402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08" name="Line 1465">
              <a:extLst>
                <a:ext uri="{FF2B5EF4-FFF2-40B4-BE49-F238E27FC236}">
                  <a16:creationId xmlns:a16="http://schemas.microsoft.com/office/drawing/2014/main" id="{90A8F57F-C49A-41BA-018B-EA82D7F79C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410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09" name="Line 1466">
              <a:extLst>
                <a:ext uri="{FF2B5EF4-FFF2-40B4-BE49-F238E27FC236}">
                  <a16:creationId xmlns:a16="http://schemas.microsoft.com/office/drawing/2014/main" id="{004AFBEB-974B-64FB-B2E3-4A083799CC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4257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10" name="Line 1467">
              <a:extLst>
                <a:ext uri="{FF2B5EF4-FFF2-40B4-BE49-F238E27FC236}">
                  <a16:creationId xmlns:a16="http://schemas.microsoft.com/office/drawing/2014/main" id="{EBBBC733-A905-751D-48DC-6F4083F8A0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441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11" name="Line 1468">
              <a:extLst>
                <a:ext uri="{FF2B5EF4-FFF2-40B4-BE49-F238E27FC236}">
                  <a16:creationId xmlns:a16="http://schemas.microsoft.com/office/drawing/2014/main" id="{7ADE6EE4-160F-19AD-B2C5-5AA88BE676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44941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12" name="Line 1469">
              <a:extLst>
                <a:ext uri="{FF2B5EF4-FFF2-40B4-BE49-F238E27FC236}">
                  <a16:creationId xmlns:a16="http://schemas.microsoft.com/office/drawing/2014/main" id="{2E33FAB9-F1CA-9AAB-938D-A542FFFDCC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44941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13" name="Line 1470">
              <a:extLst>
                <a:ext uri="{FF2B5EF4-FFF2-40B4-BE49-F238E27FC236}">
                  <a16:creationId xmlns:a16="http://schemas.microsoft.com/office/drawing/2014/main" id="{BCFB51C7-E129-1FDD-B844-5B84738D8E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46518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14" name="Line 1471">
              <a:extLst>
                <a:ext uri="{FF2B5EF4-FFF2-40B4-BE49-F238E27FC236}">
                  <a16:creationId xmlns:a16="http://schemas.microsoft.com/office/drawing/2014/main" id="{4F5992EE-E025-AC99-E833-830886D6E6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473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15" name="Line 1472">
              <a:extLst>
                <a:ext uri="{FF2B5EF4-FFF2-40B4-BE49-F238E27FC236}">
                  <a16:creationId xmlns:a16="http://schemas.microsoft.com/office/drawing/2014/main" id="{090E0E90-B5CA-C7F7-9F02-8566FC19AE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480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16" name="Line 1473">
              <a:extLst>
                <a:ext uri="{FF2B5EF4-FFF2-40B4-BE49-F238E27FC236}">
                  <a16:creationId xmlns:a16="http://schemas.microsoft.com/office/drawing/2014/main" id="{AF573F57-DB45-636B-FDAD-66132DE4BA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4888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17" name="Line 1474">
              <a:extLst>
                <a:ext uri="{FF2B5EF4-FFF2-40B4-BE49-F238E27FC236}">
                  <a16:creationId xmlns:a16="http://schemas.microsoft.com/office/drawing/2014/main" id="{B7194DAE-8370-731B-4484-AE8F72D9BB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496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18" name="Line 1475">
              <a:extLst>
                <a:ext uri="{FF2B5EF4-FFF2-40B4-BE49-F238E27FC236}">
                  <a16:creationId xmlns:a16="http://schemas.microsoft.com/office/drawing/2014/main" id="{5B1A6914-62D4-C0E5-6C88-D0246FB6B0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12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19" name="Line 1476">
              <a:extLst>
                <a:ext uri="{FF2B5EF4-FFF2-40B4-BE49-F238E27FC236}">
                  <a16:creationId xmlns:a16="http://schemas.microsoft.com/office/drawing/2014/main" id="{4C3321E9-7DF0-DD6D-F941-6623F6D15A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20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20" name="Line 1477">
              <a:extLst>
                <a:ext uri="{FF2B5EF4-FFF2-40B4-BE49-F238E27FC236}">
                  <a16:creationId xmlns:a16="http://schemas.microsoft.com/office/drawing/2014/main" id="{1AB4EBFE-FC60-65C6-6993-A75571F175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20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21" name="Line 1478">
              <a:extLst>
                <a:ext uri="{FF2B5EF4-FFF2-40B4-BE49-F238E27FC236}">
                  <a16:creationId xmlns:a16="http://schemas.microsoft.com/office/drawing/2014/main" id="{0C907A0A-7A12-4F6C-DFDC-50EE486FEB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282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22" name="Line 1479">
              <a:extLst>
                <a:ext uri="{FF2B5EF4-FFF2-40B4-BE49-F238E27FC236}">
                  <a16:creationId xmlns:a16="http://schemas.microsoft.com/office/drawing/2014/main" id="{B7A8687D-1244-7456-6713-5AEF320477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36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23" name="Line 1480">
              <a:extLst>
                <a:ext uri="{FF2B5EF4-FFF2-40B4-BE49-F238E27FC236}">
                  <a16:creationId xmlns:a16="http://schemas.microsoft.com/office/drawing/2014/main" id="{528436DA-94A0-FB2A-FFA2-E7F3A92772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44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24" name="Line 1481">
              <a:extLst>
                <a:ext uri="{FF2B5EF4-FFF2-40B4-BE49-F238E27FC236}">
                  <a16:creationId xmlns:a16="http://schemas.microsoft.com/office/drawing/2014/main" id="{63326B0A-B5BF-15F7-2394-8F42A06D7C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51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25" name="Line 1482">
              <a:extLst>
                <a:ext uri="{FF2B5EF4-FFF2-40B4-BE49-F238E27FC236}">
                  <a16:creationId xmlns:a16="http://schemas.microsoft.com/office/drawing/2014/main" id="{FA7F250A-AD47-07DA-904F-A1044A01D5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597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26" name="Line 1483">
              <a:extLst>
                <a:ext uri="{FF2B5EF4-FFF2-40B4-BE49-F238E27FC236}">
                  <a16:creationId xmlns:a16="http://schemas.microsoft.com/office/drawing/2014/main" id="{FD1A6503-5742-E9CE-19B7-7D54FD1753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67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27" name="Line 1484">
              <a:extLst>
                <a:ext uri="{FF2B5EF4-FFF2-40B4-BE49-F238E27FC236}">
                  <a16:creationId xmlns:a16="http://schemas.microsoft.com/office/drawing/2014/main" id="{598702B5-6422-B019-44E5-8E05C812EE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834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28" name="Line 1485">
              <a:extLst>
                <a:ext uri="{FF2B5EF4-FFF2-40B4-BE49-F238E27FC236}">
                  <a16:creationId xmlns:a16="http://schemas.microsoft.com/office/drawing/2014/main" id="{7BC33537-3237-B0F2-4587-312F1CA510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834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29" name="Line 1486">
              <a:extLst>
                <a:ext uri="{FF2B5EF4-FFF2-40B4-BE49-F238E27FC236}">
                  <a16:creationId xmlns:a16="http://schemas.microsoft.com/office/drawing/2014/main" id="{E8A19D86-D378-52BC-DF3B-19998A9E71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912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30" name="Line 1487">
              <a:extLst>
                <a:ext uri="{FF2B5EF4-FFF2-40B4-BE49-F238E27FC236}">
                  <a16:creationId xmlns:a16="http://schemas.microsoft.com/office/drawing/2014/main" id="{15906F21-7052-12A1-7147-916963F278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59917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31" name="Line 1488">
              <a:extLst>
                <a:ext uri="{FF2B5EF4-FFF2-40B4-BE49-F238E27FC236}">
                  <a16:creationId xmlns:a16="http://schemas.microsoft.com/office/drawing/2014/main" id="{EB1AC4E9-8D9C-0ED6-9F37-12A96F7AC4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14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32" name="Line 1489">
              <a:extLst>
                <a:ext uri="{FF2B5EF4-FFF2-40B4-BE49-F238E27FC236}">
                  <a16:creationId xmlns:a16="http://schemas.microsoft.com/office/drawing/2014/main" id="{AD688042-2CEB-499B-34FC-805A7A75C8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22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33" name="Line 1490">
              <a:extLst>
                <a:ext uri="{FF2B5EF4-FFF2-40B4-BE49-F238E27FC236}">
                  <a16:creationId xmlns:a16="http://schemas.microsoft.com/office/drawing/2014/main" id="{0492CCFD-9E79-4BC8-E402-82C193168C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30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34" name="Line 1491">
              <a:extLst>
                <a:ext uri="{FF2B5EF4-FFF2-40B4-BE49-F238E27FC236}">
                  <a16:creationId xmlns:a16="http://schemas.microsoft.com/office/drawing/2014/main" id="{920C0FB7-A4FB-9780-C970-0DA319AED4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30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35" name="Line 1492">
              <a:extLst>
                <a:ext uri="{FF2B5EF4-FFF2-40B4-BE49-F238E27FC236}">
                  <a16:creationId xmlns:a16="http://schemas.microsoft.com/office/drawing/2014/main" id="{0B0227B5-D006-B527-3F05-F784462500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385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36" name="Line 1493">
              <a:extLst>
                <a:ext uri="{FF2B5EF4-FFF2-40B4-BE49-F238E27FC236}">
                  <a16:creationId xmlns:a16="http://schemas.microsoft.com/office/drawing/2014/main" id="{DF7009E8-2D69-AF16-4AFC-4642753AB5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46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37" name="Line 1494">
              <a:extLst>
                <a:ext uri="{FF2B5EF4-FFF2-40B4-BE49-F238E27FC236}">
                  <a16:creationId xmlns:a16="http://schemas.microsoft.com/office/drawing/2014/main" id="{79810F59-28A7-F3BE-5317-94A549E656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46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38" name="Line 1495">
              <a:extLst>
                <a:ext uri="{FF2B5EF4-FFF2-40B4-BE49-F238E27FC236}">
                  <a16:creationId xmlns:a16="http://schemas.microsoft.com/office/drawing/2014/main" id="{660D7554-8066-F395-A3FF-FBF0FF938B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54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39" name="Line 1496">
              <a:extLst>
                <a:ext uri="{FF2B5EF4-FFF2-40B4-BE49-F238E27FC236}">
                  <a16:creationId xmlns:a16="http://schemas.microsoft.com/office/drawing/2014/main" id="{066771CA-6208-D5A9-7436-490F1CA296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54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40" name="Line 1497">
              <a:extLst>
                <a:ext uri="{FF2B5EF4-FFF2-40B4-BE49-F238E27FC236}">
                  <a16:creationId xmlns:a16="http://schemas.microsoft.com/office/drawing/2014/main" id="{EFB61893-AA31-3020-DC41-887862225A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622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41" name="Line 1498">
              <a:extLst>
                <a:ext uri="{FF2B5EF4-FFF2-40B4-BE49-F238E27FC236}">
                  <a16:creationId xmlns:a16="http://schemas.microsoft.com/office/drawing/2014/main" id="{A0BE3BDB-2F06-E72E-EACA-65CFCA667F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701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42" name="Line 1499">
              <a:extLst>
                <a:ext uri="{FF2B5EF4-FFF2-40B4-BE49-F238E27FC236}">
                  <a16:creationId xmlns:a16="http://schemas.microsoft.com/office/drawing/2014/main" id="{EB6B14A0-983D-1C0D-6241-EC2D035AFA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67799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43" name="Line 1500">
              <a:extLst>
                <a:ext uri="{FF2B5EF4-FFF2-40B4-BE49-F238E27FC236}">
                  <a16:creationId xmlns:a16="http://schemas.microsoft.com/office/drawing/2014/main" id="{5FEF168F-3CB5-3FA5-6725-45068E33AA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937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44" name="Line 1501">
              <a:extLst>
                <a:ext uri="{FF2B5EF4-FFF2-40B4-BE49-F238E27FC236}">
                  <a16:creationId xmlns:a16="http://schemas.microsoft.com/office/drawing/2014/main" id="{B97CA46B-29B3-5B2A-B46E-347E541CB0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016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45" name="Line 1502">
              <a:extLst>
                <a:ext uri="{FF2B5EF4-FFF2-40B4-BE49-F238E27FC236}">
                  <a16:creationId xmlns:a16="http://schemas.microsoft.com/office/drawing/2014/main" id="{4B7939C9-BC5C-5FA7-D6AF-1CDE9B0074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09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46" name="Line 1503">
              <a:extLst>
                <a:ext uri="{FF2B5EF4-FFF2-40B4-BE49-F238E27FC236}">
                  <a16:creationId xmlns:a16="http://schemas.microsoft.com/office/drawing/2014/main" id="{396105C9-DFA4-26AE-B368-D9B431A807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174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47" name="Line 1504">
              <a:extLst>
                <a:ext uri="{FF2B5EF4-FFF2-40B4-BE49-F238E27FC236}">
                  <a16:creationId xmlns:a16="http://schemas.microsoft.com/office/drawing/2014/main" id="{E3DFA155-025E-4D46-A941-97705AE5C1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252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48" name="Line 1505">
              <a:extLst>
                <a:ext uri="{FF2B5EF4-FFF2-40B4-BE49-F238E27FC236}">
                  <a16:creationId xmlns:a16="http://schemas.microsoft.com/office/drawing/2014/main" id="{78C01333-7E4F-2A96-D146-483BC2659A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33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49" name="Line 1506">
              <a:extLst>
                <a:ext uri="{FF2B5EF4-FFF2-40B4-BE49-F238E27FC236}">
                  <a16:creationId xmlns:a16="http://schemas.microsoft.com/office/drawing/2014/main" id="{3E2CCCD7-57AE-1455-5259-77AFF73279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74105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50" name="Line 1507">
              <a:extLst>
                <a:ext uri="{FF2B5EF4-FFF2-40B4-BE49-F238E27FC236}">
                  <a16:creationId xmlns:a16="http://schemas.microsoft.com/office/drawing/2014/main" id="{D1301FCE-C954-A07A-7048-1840A4FB79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56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51" name="Line 1508">
              <a:extLst>
                <a:ext uri="{FF2B5EF4-FFF2-40B4-BE49-F238E27FC236}">
                  <a16:creationId xmlns:a16="http://schemas.microsoft.com/office/drawing/2014/main" id="{2FF0E802-EC75-8856-E17F-F91579AB68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56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52" name="Line 1509">
              <a:extLst>
                <a:ext uri="{FF2B5EF4-FFF2-40B4-BE49-F238E27FC236}">
                  <a16:creationId xmlns:a16="http://schemas.microsoft.com/office/drawing/2014/main" id="{D3F49EA6-701E-3174-FB05-8CEB53CA22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646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53" name="Line 1510">
              <a:extLst>
                <a:ext uri="{FF2B5EF4-FFF2-40B4-BE49-F238E27FC236}">
                  <a16:creationId xmlns:a16="http://schemas.microsoft.com/office/drawing/2014/main" id="{75DBC91E-16FD-82E0-2F09-77945D5FF6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725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54" name="Line 1511">
              <a:extLst>
                <a:ext uri="{FF2B5EF4-FFF2-40B4-BE49-F238E27FC236}">
                  <a16:creationId xmlns:a16="http://schemas.microsoft.com/office/drawing/2014/main" id="{892BB895-E8E6-56D0-105B-7B5ABCA5D2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041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55" name="Line 1512">
              <a:extLst>
                <a:ext uri="{FF2B5EF4-FFF2-40B4-BE49-F238E27FC236}">
                  <a16:creationId xmlns:a16="http://schemas.microsoft.com/office/drawing/2014/main" id="{3D55AC9F-35F0-C920-FFBF-2AE65A278E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11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56" name="Line 1513">
              <a:extLst>
                <a:ext uri="{FF2B5EF4-FFF2-40B4-BE49-F238E27FC236}">
                  <a16:creationId xmlns:a16="http://schemas.microsoft.com/office/drawing/2014/main" id="{9CB3C34A-B803-C364-7649-2F2425EEB6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514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57" name="Line 1514">
              <a:extLst>
                <a:ext uri="{FF2B5EF4-FFF2-40B4-BE49-F238E27FC236}">
                  <a16:creationId xmlns:a16="http://schemas.microsoft.com/office/drawing/2014/main" id="{10FBE3CF-FFA1-221F-0463-B40A5B168D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592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58" name="Line 1515">
              <a:extLst>
                <a:ext uri="{FF2B5EF4-FFF2-40B4-BE49-F238E27FC236}">
                  <a16:creationId xmlns:a16="http://schemas.microsoft.com/office/drawing/2014/main" id="{FC081B8A-ACE6-B789-5AC3-33C0DE4240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86716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59" name="Line 1516">
              <a:extLst>
                <a:ext uri="{FF2B5EF4-FFF2-40B4-BE49-F238E27FC236}">
                  <a16:creationId xmlns:a16="http://schemas.microsoft.com/office/drawing/2014/main" id="{21232F12-2C41-2878-17AF-C071428834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87504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60" name="Line 1517">
              <a:extLst>
                <a:ext uri="{FF2B5EF4-FFF2-40B4-BE49-F238E27FC236}">
                  <a16:creationId xmlns:a16="http://schemas.microsoft.com/office/drawing/2014/main" id="{7FADF0EA-18C0-82DE-1334-9F7335938C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82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61" name="Line 1518">
              <a:extLst>
                <a:ext uri="{FF2B5EF4-FFF2-40B4-BE49-F238E27FC236}">
                  <a16:creationId xmlns:a16="http://schemas.microsoft.com/office/drawing/2014/main" id="{B9AFFC75-E7D6-8103-65D2-2E20C72227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90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62" name="Line 1519">
              <a:extLst>
                <a:ext uri="{FF2B5EF4-FFF2-40B4-BE49-F238E27FC236}">
                  <a16:creationId xmlns:a16="http://schemas.microsoft.com/office/drawing/2014/main" id="{CAB24343-24E0-0DA0-C0CA-F413F5CFBD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986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63" name="Line 1520">
              <a:extLst>
                <a:ext uri="{FF2B5EF4-FFF2-40B4-BE49-F238E27FC236}">
                  <a16:creationId xmlns:a16="http://schemas.microsoft.com/office/drawing/2014/main" id="{707AAC1D-69A5-B039-E5CC-AB59A2C363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906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64" name="Line 1521">
              <a:extLst>
                <a:ext uri="{FF2B5EF4-FFF2-40B4-BE49-F238E27FC236}">
                  <a16:creationId xmlns:a16="http://schemas.microsoft.com/office/drawing/2014/main" id="{8953BBAB-2E03-9E3A-4544-5AAFD3CF4A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914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65" name="Line 1522">
              <a:extLst>
                <a:ext uri="{FF2B5EF4-FFF2-40B4-BE49-F238E27FC236}">
                  <a16:creationId xmlns:a16="http://schemas.microsoft.com/office/drawing/2014/main" id="{0283AFE4-DAA0-F86D-2A91-A51F730F1B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9302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66" name="Line 1523">
              <a:extLst>
                <a:ext uri="{FF2B5EF4-FFF2-40B4-BE49-F238E27FC236}">
                  <a16:creationId xmlns:a16="http://schemas.microsoft.com/office/drawing/2014/main" id="{12A8E7F6-4C2F-0030-5EB5-448483DDA7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9381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67" name="Line 1524">
              <a:extLst>
                <a:ext uri="{FF2B5EF4-FFF2-40B4-BE49-F238E27FC236}">
                  <a16:creationId xmlns:a16="http://schemas.microsoft.com/office/drawing/2014/main" id="{F3BBC5FA-BEDF-B522-8CE6-F6AD0FFF51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9538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68" name="Line 1525">
              <a:extLst>
                <a:ext uri="{FF2B5EF4-FFF2-40B4-BE49-F238E27FC236}">
                  <a16:creationId xmlns:a16="http://schemas.microsoft.com/office/drawing/2014/main" id="{BF3F6F93-6E83-9F03-C941-8F2C002BD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961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69" name="Line 1526">
              <a:extLst>
                <a:ext uri="{FF2B5EF4-FFF2-40B4-BE49-F238E27FC236}">
                  <a16:creationId xmlns:a16="http://schemas.microsoft.com/office/drawing/2014/main" id="{54668473-6F2F-D048-A180-E45B967D44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969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70" name="Line 1527">
              <a:extLst>
                <a:ext uri="{FF2B5EF4-FFF2-40B4-BE49-F238E27FC236}">
                  <a16:creationId xmlns:a16="http://schemas.microsoft.com/office/drawing/2014/main" id="{34E85A17-4936-3FC6-FA6A-DE34FFFC20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969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71" name="Line 1528">
              <a:extLst>
                <a:ext uri="{FF2B5EF4-FFF2-40B4-BE49-F238E27FC236}">
                  <a16:creationId xmlns:a16="http://schemas.microsoft.com/office/drawing/2014/main" id="{64D58D12-681C-8541-99BA-50B727DB7E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9775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72" name="Line 1529">
              <a:extLst>
                <a:ext uri="{FF2B5EF4-FFF2-40B4-BE49-F238E27FC236}">
                  <a16:creationId xmlns:a16="http://schemas.microsoft.com/office/drawing/2014/main" id="{2A64021C-BB21-E1C7-F928-707C8635BB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985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73" name="Line 1530">
              <a:extLst>
                <a:ext uri="{FF2B5EF4-FFF2-40B4-BE49-F238E27FC236}">
                  <a16:creationId xmlns:a16="http://schemas.microsoft.com/office/drawing/2014/main" id="{2329FA61-51FD-8885-888B-4E66A56B0C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993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74" name="Line 1531">
              <a:extLst>
                <a:ext uri="{FF2B5EF4-FFF2-40B4-BE49-F238E27FC236}">
                  <a16:creationId xmlns:a16="http://schemas.microsoft.com/office/drawing/2014/main" id="{5D98C9C0-7077-07CB-E3E1-C365FBB493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0904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75" name="Line 1532">
              <a:extLst>
                <a:ext uri="{FF2B5EF4-FFF2-40B4-BE49-F238E27FC236}">
                  <a16:creationId xmlns:a16="http://schemas.microsoft.com/office/drawing/2014/main" id="{A9197379-6CEB-C7AF-2B52-DEE263CD4D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0904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76" name="Line 1533">
              <a:extLst>
                <a:ext uri="{FF2B5EF4-FFF2-40B4-BE49-F238E27FC236}">
                  <a16:creationId xmlns:a16="http://schemas.microsoft.com/office/drawing/2014/main" id="{C2A0E67E-2A33-BF0D-349E-867F606235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1692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77" name="Line 1534">
              <a:extLst>
                <a:ext uri="{FF2B5EF4-FFF2-40B4-BE49-F238E27FC236}">
                  <a16:creationId xmlns:a16="http://schemas.microsoft.com/office/drawing/2014/main" id="{7E5E0662-AD03-6327-5EA7-C64026E13E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24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78" name="Line 1535">
              <a:extLst>
                <a:ext uri="{FF2B5EF4-FFF2-40B4-BE49-F238E27FC236}">
                  <a16:creationId xmlns:a16="http://schemas.microsoft.com/office/drawing/2014/main" id="{67016AB2-40AF-67EA-5617-9A2E0D30E1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24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79" name="Line 1536">
              <a:extLst>
                <a:ext uri="{FF2B5EF4-FFF2-40B4-BE49-F238E27FC236}">
                  <a16:creationId xmlns:a16="http://schemas.microsoft.com/office/drawing/2014/main" id="{3CD4C816-2EB3-8727-3D2A-233030A0DC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326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80" name="Line 1537">
              <a:extLst>
                <a:ext uri="{FF2B5EF4-FFF2-40B4-BE49-F238E27FC236}">
                  <a16:creationId xmlns:a16="http://schemas.microsoft.com/office/drawing/2014/main" id="{08CB9298-0B46-0CF5-BCC1-543C27D2C1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40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81" name="Line 1538">
              <a:extLst>
                <a:ext uri="{FF2B5EF4-FFF2-40B4-BE49-F238E27FC236}">
                  <a16:creationId xmlns:a16="http://schemas.microsoft.com/office/drawing/2014/main" id="{ECE904C3-FFD9-EB0B-6A06-285059473C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563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82" name="Line 1539">
              <a:extLst>
                <a:ext uri="{FF2B5EF4-FFF2-40B4-BE49-F238E27FC236}">
                  <a16:creationId xmlns:a16="http://schemas.microsoft.com/office/drawing/2014/main" id="{910438B3-1115-02EB-0BA3-8D6DEA3508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563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83" name="Line 1540">
              <a:extLst>
                <a:ext uri="{FF2B5EF4-FFF2-40B4-BE49-F238E27FC236}">
                  <a16:creationId xmlns:a16="http://schemas.microsoft.com/office/drawing/2014/main" id="{0375365D-2545-7DD5-9960-E6B24C8205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64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84" name="Line 1541">
              <a:extLst>
                <a:ext uri="{FF2B5EF4-FFF2-40B4-BE49-F238E27FC236}">
                  <a16:creationId xmlns:a16="http://schemas.microsoft.com/office/drawing/2014/main" id="{730E4ECD-4B66-C51E-404B-82C39ED2F5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79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85" name="Line 1542">
              <a:extLst>
                <a:ext uri="{FF2B5EF4-FFF2-40B4-BE49-F238E27FC236}">
                  <a16:creationId xmlns:a16="http://schemas.microsoft.com/office/drawing/2014/main" id="{ADAA4805-A829-21D4-3910-39E044CFFE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79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86" name="Line 1543">
              <a:extLst>
                <a:ext uri="{FF2B5EF4-FFF2-40B4-BE49-F238E27FC236}">
                  <a16:creationId xmlns:a16="http://schemas.microsoft.com/office/drawing/2014/main" id="{21DEDA82-C106-AAB9-2AB6-D2A522F3CA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878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87" name="Line 1544">
              <a:extLst>
                <a:ext uri="{FF2B5EF4-FFF2-40B4-BE49-F238E27FC236}">
                  <a16:creationId xmlns:a16="http://schemas.microsoft.com/office/drawing/2014/main" id="{55209381-4FCC-F7B8-D35B-5753F89525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95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88" name="Line 1545">
              <a:extLst>
                <a:ext uri="{FF2B5EF4-FFF2-40B4-BE49-F238E27FC236}">
                  <a16:creationId xmlns:a16="http://schemas.microsoft.com/office/drawing/2014/main" id="{756952D9-CD43-EC30-B469-B0AFFD6ED9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19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89" name="Line 1546">
              <a:extLst>
                <a:ext uri="{FF2B5EF4-FFF2-40B4-BE49-F238E27FC236}">
                  <a16:creationId xmlns:a16="http://schemas.microsoft.com/office/drawing/2014/main" id="{FA873E14-D8DC-2E5A-4F14-E2D6F682FF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19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90" name="Line 1547">
              <a:extLst>
                <a:ext uri="{FF2B5EF4-FFF2-40B4-BE49-F238E27FC236}">
                  <a16:creationId xmlns:a16="http://schemas.microsoft.com/office/drawing/2014/main" id="{B483ECF4-5C58-C92C-4533-844CB3FE90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351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91" name="Line 1548">
              <a:extLst>
                <a:ext uri="{FF2B5EF4-FFF2-40B4-BE49-F238E27FC236}">
                  <a16:creationId xmlns:a16="http://schemas.microsoft.com/office/drawing/2014/main" id="{5AE65EE0-6C31-EEF8-9BAB-D1AB96F462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13515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92" name="Line 1549">
              <a:extLst>
                <a:ext uri="{FF2B5EF4-FFF2-40B4-BE49-F238E27FC236}">
                  <a16:creationId xmlns:a16="http://schemas.microsoft.com/office/drawing/2014/main" id="{3D45A919-77DB-9066-CBBE-981A61D60F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14303" y="2695141"/>
              <a:ext cx="0" cy="120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93" name="Line 1550">
              <a:extLst>
                <a:ext uri="{FF2B5EF4-FFF2-40B4-BE49-F238E27FC236}">
                  <a16:creationId xmlns:a16="http://schemas.microsoft.com/office/drawing/2014/main" id="{41A6F705-309E-5776-6055-AA3219C0E2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587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94" name="Line 1551">
              <a:extLst>
                <a:ext uri="{FF2B5EF4-FFF2-40B4-BE49-F238E27FC236}">
                  <a16:creationId xmlns:a16="http://schemas.microsoft.com/office/drawing/2014/main" id="{9C34F091-3D90-4551-B6A7-D4E06F3A60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666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95" name="Line 1552">
              <a:extLst>
                <a:ext uri="{FF2B5EF4-FFF2-40B4-BE49-F238E27FC236}">
                  <a16:creationId xmlns:a16="http://schemas.microsoft.com/office/drawing/2014/main" id="{8AFD1931-C8D4-464D-4F64-A5D967C034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74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96" name="Line 1553">
              <a:extLst>
                <a:ext uri="{FF2B5EF4-FFF2-40B4-BE49-F238E27FC236}">
                  <a16:creationId xmlns:a16="http://schemas.microsoft.com/office/drawing/2014/main" id="{CE6C4EB3-92EA-335D-4470-F012901E74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74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97" name="Line 1554">
              <a:extLst>
                <a:ext uri="{FF2B5EF4-FFF2-40B4-BE49-F238E27FC236}">
                  <a16:creationId xmlns:a16="http://schemas.microsoft.com/office/drawing/2014/main" id="{BB3A46FA-217A-E108-4151-A40AE47EEC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824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98" name="Line 1555">
              <a:extLst>
                <a:ext uri="{FF2B5EF4-FFF2-40B4-BE49-F238E27FC236}">
                  <a16:creationId xmlns:a16="http://schemas.microsoft.com/office/drawing/2014/main" id="{BCDA4BE3-5502-3992-ABBF-DA343C53F6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98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199" name="Line 1556">
              <a:extLst>
                <a:ext uri="{FF2B5EF4-FFF2-40B4-BE49-F238E27FC236}">
                  <a16:creationId xmlns:a16="http://schemas.microsoft.com/office/drawing/2014/main" id="{D39F3E15-DE52-CAFB-8C9F-F69EC72DC1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06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00" name="Line 1557">
              <a:extLst>
                <a:ext uri="{FF2B5EF4-FFF2-40B4-BE49-F238E27FC236}">
                  <a16:creationId xmlns:a16="http://schemas.microsoft.com/office/drawing/2014/main" id="{95A0D336-D754-2697-BB86-01C6E262BF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218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01" name="Line 1558">
              <a:extLst>
                <a:ext uri="{FF2B5EF4-FFF2-40B4-BE49-F238E27FC236}">
                  <a16:creationId xmlns:a16="http://schemas.microsoft.com/office/drawing/2014/main" id="{28129E12-D6C2-B66A-35A0-06F4EAFC4C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37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02" name="Line 1559">
              <a:extLst>
                <a:ext uri="{FF2B5EF4-FFF2-40B4-BE49-F238E27FC236}">
                  <a16:creationId xmlns:a16="http://schemas.microsoft.com/office/drawing/2014/main" id="{8D351778-7023-2856-7978-2C99427BDA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45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03" name="Line 1560">
              <a:extLst>
                <a:ext uri="{FF2B5EF4-FFF2-40B4-BE49-F238E27FC236}">
                  <a16:creationId xmlns:a16="http://schemas.microsoft.com/office/drawing/2014/main" id="{302C3EFA-4B77-B6C4-B932-0C2DB57579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45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04" name="Line 1561">
              <a:extLst>
                <a:ext uri="{FF2B5EF4-FFF2-40B4-BE49-F238E27FC236}">
                  <a16:creationId xmlns:a16="http://schemas.microsoft.com/office/drawing/2014/main" id="{E09D164B-C37D-40A6-3595-860226A38A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533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05" name="Line 1562">
              <a:extLst>
                <a:ext uri="{FF2B5EF4-FFF2-40B4-BE49-F238E27FC236}">
                  <a16:creationId xmlns:a16="http://schemas.microsoft.com/office/drawing/2014/main" id="{6D9D2E9B-6001-2F5C-8AD2-DAD9068B5C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27703" y="2699161"/>
              <a:ext cx="0" cy="80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06" name="Line 1563">
              <a:extLst>
                <a:ext uri="{FF2B5EF4-FFF2-40B4-BE49-F238E27FC236}">
                  <a16:creationId xmlns:a16="http://schemas.microsoft.com/office/drawing/2014/main" id="{24EA1EE9-E104-8F92-BB90-EB90B60207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29279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07" name="Line 1564">
              <a:extLst>
                <a:ext uri="{FF2B5EF4-FFF2-40B4-BE49-F238E27FC236}">
                  <a16:creationId xmlns:a16="http://schemas.microsoft.com/office/drawing/2014/main" id="{0514460B-730D-4CAE-1091-B9F2A23AA2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00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08" name="Line 1565">
              <a:extLst>
                <a:ext uri="{FF2B5EF4-FFF2-40B4-BE49-F238E27FC236}">
                  <a16:creationId xmlns:a16="http://schemas.microsoft.com/office/drawing/2014/main" id="{6F1A4467-0DA9-064F-9FC9-C0F384E78A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08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09" name="Line 1566">
              <a:extLst>
                <a:ext uri="{FF2B5EF4-FFF2-40B4-BE49-F238E27FC236}">
                  <a16:creationId xmlns:a16="http://schemas.microsoft.com/office/drawing/2014/main" id="{8EE59E3A-854D-C5BE-5316-B4EC857D0D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08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10" name="Line 1567">
              <a:extLst>
                <a:ext uri="{FF2B5EF4-FFF2-40B4-BE49-F238E27FC236}">
                  <a16:creationId xmlns:a16="http://schemas.microsoft.com/office/drawing/2014/main" id="{5C9BA6BF-9766-00B8-2423-60E787D31A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16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11" name="Line 1568">
              <a:extLst>
                <a:ext uri="{FF2B5EF4-FFF2-40B4-BE49-F238E27FC236}">
                  <a16:creationId xmlns:a16="http://schemas.microsoft.com/office/drawing/2014/main" id="{851B5838-631A-E83A-4CB8-13DD544DC3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24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12" name="Line 1569">
              <a:extLst>
                <a:ext uri="{FF2B5EF4-FFF2-40B4-BE49-F238E27FC236}">
                  <a16:creationId xmlns:a16="http://schemas.microsoft.com/office/drawing/2014/main" id="{289A223E-1B14-5182-A0D6-6CECED198F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322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13" name="Line 1570">
              <a:extLst>
                <a:ext uri="{FF2B5EF4-FFF2-40B4-BE49-F238E27FC236}">
                  <a16:creationId xmlns:a16="http://schemas.microsoft.com/office/drawing/2014/main" id="{830651A5-593B-569E-1EF9-CF4ED9127C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40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14" name="Line 1571">
              <a:extLst>
                <a:ext uri="{FF2B5EF4-FFF2-40B4-BE49-F238E27FC236}">
                  <a16:creationId xmlns:a16="http://schemas.microsoft.com/office/drawing/2014/main" id="{21273DD3-5D34-6042-C7BB-988AEC1922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47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15" name="Line 1572">
              <a:extLst>
                <a:ext uri="{FF2B5EF4-FFF2-40B4-BE49-F238E27FC236}">
                  <a16:creationId xmlns:a16="http://schemas.microsoft.com/office/drawing/2014/main" id="{C1CC0C7C-C37C-4242-27DF-3A5AEE656C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558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16" name="Line 1573">
              <a:extLst>
                <a:ext uri="{FF2B5EF4-FFF2-40B4-BE49-F238E27FC236}">
                  <a16:creationId xmlns:a16="http://schemas.microsoft.com/office/drawing/2014/main" id="{7E3162FC-7C02-A770-01F5-6BF9660ED6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63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17" name="Line 1574">
              <a:extLst>
                <a:ext uri="{FF2B5EF4-FFF2-40B4-BE49-F238E27FC236}">
                  <a16:creationId xmlns:a16="http://schemas.microsoft.com/office/drawing/2014/main" id="{43D31C38-D775-2AD6-034F-DAA42FB37F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71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18" name="Line 1575">
              <a:extLst>
                <a:ext uri="{FF2B5EF4-FFF2-40B4-BE49-F238E27FC236}">
                  <a16:creationId xmlns:a16="http://schemas.microsoft.com/office/drawing/2014/main" id="{DF39CBD4-5CEC-030D-2D2B-E58A7E24F9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79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19" name="Line 1576">
              <a:extLst>
                <a:ext uri="{FF2B5EF4-FFF2-40B4-BE49-F238E27FC236}">
                  <a16:creationId xmlns:a16="http://schemas.microsoft.com/office/drawing/2014/main" id="{A7C36009-EF21-6F46-D618-C8536FCC43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873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20" name="Line 1577">
              <a:extLst>
                <a:ext uri="{FF2B5EF4-FFF2-40B4-BE49-F238E27FC236}">
                  <a16:creationId xmlns:a16="http://schemas.microsoft.com/office/drawing/2014/main" id="{8C6DB603-DD2E-535C-243B-EF18EC7BEA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95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21" name="Line 1578">
              <a:extLst>
                <a:ext uri="{FF2B5EF4-FFF2-40B4-BE49-F238E27FC236}">
                  <a16:creationId xmlns:a16="http://schemas.microsoft.com/office/drawing/2014/main" id="{69ACFC75-550B-9DB8-2CAE-7DCED74D75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403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22" name="Line 1579">
              <a:extLst>
                <a:ext uri="{FF2B5EF4-FFF2-40B4-BE49-F238E27FC236}">
                  <a16:creationId xmlns:a16="http://schemas.microsoft.com/office/drawing/2014/main" id="{D3B696CA-3CC7-0B64-8935-5E8F03D57A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41102" y="2684422"/>
              <a:ext cx="0" cy="2277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23" name="Line 1580">
              <a:extLst>
                <a:ext uri="{FF2B5EF4-FFF2-40B4-BE49-F238E27FC236}">
                  <a16:creationId xmlns:a16="http://schemas.microsoft.com/office/drawing/2014/main" id="{1D2F702D-45C1-41F4-0C53-69AD0DF801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41890" y="2667005"/>
              <a:ext cx="0" cy="4019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24" name="Line 1581">
              <a:extLst>
                <a:ext uri="{FF2B5EF4-FFF2-40B4-BE49-F238E27FC236}">
                  <a16:creationId xmlns:a16="http://schemas.microsoft.com/office/drawing/2014/main" id="{8A5F031D-5D0C-8DB0-07C7-CB8848C807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43467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25" name="Line 1582">
              <a:extLst>
                <a:ext uri="{FF2B5EF4-FFF2-40B4-BE49-F238E27FC236}">
                  <a16:creationId xmlns:a16="http://schemas.microsoft.com/office/drawing/2014/main" id="{3102EA8B-A345-5311-FD9B-6BF6B45099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43467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26" name="Line 1583">
              <a:extLst>
                <a:ext uri="{FF2B5EF4-FFF2-40B4-BE49-F238E27FC236}">
                  <a16:creationId xmlns:a16="http://schemas.microsoft.com/office/drawing/2014/main" id="{D6AD05AB-4BEE-43C6-BA4F-D1B122D540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450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27" name="Line 1584">
              <a:extLst>
                <a:ext uri="{FF2B5EF4-FFF2-40B4-BE49-F238E27FC236}">
                  <a16:creationId xmlns:a16="http://schemas.microsoft.com/office/drawing/2014/main" id="{C3AD19FC-AD7B-A552-04DF-2370BAC10D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458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28" name="Line 1585">
              <a:extLst>
                <a:ext uri="{FF2B5EF4-FFF2-40B4-BE49-F238E27FC236}">
                  <a16:creationId xmlns:a16="http://schemas.microsoft.com/office/drawing/2014/main" id="{77C56D14-4544-C52E-ECCC-0FCEEC8159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458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29" name="Line 1586">
              <a:extLst>
                <a:ext uri="{FF2B5EF4-FFF2-40B4-BE49-F238E27FC236}">
                  <a16:creationId xmlns:a16="http://schemas.microsoft.com/office/drawing/2014/main" id="{A86BA5D4-3C13-2F76-E71E-81EA478D9F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474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30" name="Line 1587">
              <a:extLst>
                <a:ext uri="{FF2B5EF4-FFF2-40B4-BE49-F238E27FC236}">
                  <a16:creationId xmlns:a16="http://schemas.microsoft.com/office/drawing/2014/main" id="{59AF1DE7-9BA3-3A86-6B81-7CFF7F2133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481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31" name="Line 1588">
              <a:extLst>
                <a:ext uri="{FF2B5EF4-FFF2-40B4-BE49-F238E27FC236}">
                  <a16:creationId xmlns:a16="http://schemas.microsoft.com/office/drawing/2014/main" id="{4C69151F-20AC-8565-6DB9-D2DDEDDB06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481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32" name="Line 1589">
              <a:extLst>
                <a:ext uri="{FF2B5EF4-FFF2-40B4-BE49-F238E27FC236}">
                  <a16:creationId xmlns:a16="http://schemas.microsoft.com/office/drawing/2014/main" id="{8B8C7BD2-8D08-8A99-B97D-B87ED4B6BE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489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33" name="Line 1590">
              <a:extLst>
                <a:ext uri="{FF2B5EF4-FFF2-40B4-BE49-F238E27FC236}">
                  <a16:creationId xmlns:a16="http://schemas.microsoft.com/office/drawing/2014/main" id="{4A0AF3E3-CA02-2494-4BFF-9CDB66825E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4977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34" name="Line 1591">
              <a:extLst>
                <a:ext uri="{FF2B5EF4-FFF2-40B4-BE49-F238E27FC236}">
                  <a16:creationId xmlns:a16="http://schemas.microsoft.com/office/drawing/2014/main" id="{058DA4F8-FA45-9F87-F509-A6C0E3D755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4977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35" name="Line 1592">
              <a:extLst>
                <a:ext uri="{FF2B5EF4-FFF2-40B4-BE49-F238E27FC236}">
                  <a16:creationId xmlns:a16="http://schemas.microsoft.com/office/drawing/2014/main" id="{EBAE4AE7-B2A6-B60D-12DD-1C96718B5B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5056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36" name="Line 1593">
              <a:extLst>
                <a:ext uri="{FF2B5EF4-FFF2-40B4-BE49-F238E27FC236}">
                  <a16:creationId xmlns:a16="http://schemas.microsoft.com/office/drawing/2014/main" id="{4BFB1FA0-C69D-AC39-5BBB-D09D7A484D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5056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37" name="Line 1594">
              <a:extLst>
                <a:ext uri="{FF2B5EF4-FFF2-40B4-BE49-F238E27FC236}">
                  <a16:creationId xmlns:a16="http://schemas.microsoft.com/office/drawing/2014/main" id="{5F65ABB0-1EC6-FD99-20A2-058DD3FD8B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513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38" name="Line 1595">
              <a:extLst>
                <a:ext uri="{FF2B5EF4-FFF2-40B4-BE49-F238E27FC236}">
                  <a16:creationId xmlns:a16="http://schemas.microsoft.com/office/drawing/2014/main" id="{224AF986-A91D-DF02-4CC5-816394BA94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5213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39" name="Line 1596">
              <a:extLst>
                <a:ext uri="{FF2B5EF4-FFF2-40B4-BE49-F238E27FC236}">
                  <a16:creationId xmlns:a16="http://schemas.microsoft.com/office/drawing/2014/main" id="{A2EE7DC9-ED10-C5CE-B84A-CF5431EE20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54501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40" name="Line 1597">
              <a:extLst>
                <a:ext uri="{FF2B5EF4-FFF2-40B4-BE49-F238E27FC236}">
                  <a16:creationId xmlns:a16="http://schemas.microsoft.com/office/drawing/2014/main" id="{C3992DD9-AC60-1230-53B3-801613D73A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55289" y="2692462"/>
              <a:ext cx="0" cy="147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41" name="Line 1598">
              <a:extLst>
                <a:ext uri="{FF2B5EF4-FFF2-40B4-BE49-F238E27FC236}">
                  <a16:creationId xmlns:a16="http://schemas.microsoft.com/office/drawing/2014/main" id="{B6E407A3-E8E7-F0BA-F0B8-162FBE329E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55289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42" name="Line 1599">
              <a:extLst>
                <a:ext uri="{FF2B5EF4-FFF2-40B4-BE49-F238E27FC236}">
                  <a16:creationId xmlns:a16="http://schemas.microsoft.com/office/drawing/2014/main" id="{7BB9117D-3ECD-2D37-CD13-A0AA0D7E4A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56078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43" name="Line 1600">
              <a:extLst>
                <a:ext uri="{FF2B5EF4-FFF2-40B4-BE49-F238E27FC236}">
                  <a16:creationId xmlns:a16="http://schemas.microsoft.com/office/drawing/2014/main" id="{077A78B5-16A1-9325-E4DC-883636D171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56866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44" name="Line 1601">
              <a:extLst>
                <a:ext uri="{FF2B5EF4-FFF2-40B4-BE49-F238E27FC236}">
                  <a16:creationId xmlns:a16="http://schemas.microsoft.com/office/drawing/2014/main" id="{D1DE0C2C-5151-EDFA-6C50-A20539DE34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568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45" name="Line 1602">
              <a:extLst>
                <a:ext uri="{FF2B5EF4-FFF2-40B4-BE49-F238E27FC236}">
                  <a16:creationId xmlns:a16="http://schemas.microsoft.com/office/drawing/2014/main" id="{E6AFEFAB-04E2-5988-CAC6-E6D2BB4742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5765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46" name="Line 1603">
              <a:extLst>
                <a:ext uri="{FF2B5EF4-FFF2-40B4-BE49-F238E27FC236}">
                  <a16:creationId xmlns:a16="http://schemas.microsoft.com/office/drawing/2014/main" id="{985D7141-8538-AE11-5321-2C5A94B82A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5844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47" name="Line 1604">
              <a:extLst>
                <a:ext uri="{FF2B5EF4-FFF2-40B4-BE49-F238E27FC236}">
                  <a16:creationId xmlns:a16="http://schemas.microsoft.com/office/drawing/2014/main" id="{479873D6-9B2C-3D62-BC84-F0822E0D04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5844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48" name="Line 1605">
              <a:extLst>
                <a:ext uri="{FF2B5EF4-FFF2-40B4-BE49-F238E27FC236}">
                  <a16:creationId xmlns:a16="http://schemas.microsoft.com/office/drawing/2014/main" id="{D01B5949-B847-BEBE-CD68-40F5D79B32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592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49" name="Line 1606">
              <a:extLst>
                <a:ext uri="{FF2B5EF4-FFF2-40B4-BE49-F238E27FC236}">
                  <a16:creationId xmlns:a16="http://schemas.microsoft.com/office/drawing/2014/main" id="{15186803-979A-9B54-1044-F935DEE6C5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08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50" name="Line 1607">
              <a:extLst>
                <a:ext uri="{FF2B5EF4-FFF2-40B4-BE49-F238E27FC236}">
                  <a16:creationId xmlns:a16="http://schemas.microsoft.com/office/drawing/2014/main" id="{7E80EF50-A2E7-8A0E-B2B2-73FA74CBA5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08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51" name="Line 1608">
              <a:extLst>
                <a:ext uri="{FF2B5EF4-FFF2-40B4-BE49-F238E27FC236}">
                  <a16:creationId xmlns:a16="http://schemas.microsoft.com/office/drawing/2014/main" id="{F1DA01F9-B276-6F11-4DC3-D93FE0506C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238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52" name="Line 1609">
              <a:extLst>
                <a:ext uri="{FF2B5EF4-FFF2-40B4-BE49-F238E27FC236}">
                  <a16:creationId xmlns:a16="http://schemas.microsoft.com/office/drawing/2014/main" id="{E23B1B20-45AF-B549-7637-A5ACC74FFE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238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53" name="Line 1610">
              <a:extLst>
                <a:ext uri="{FF2B5EF4-FFF2-40B4-BE49-F238E27FC236}">
                  <a16:creationId xmlns:a16="http://schemas.microsoft.com/office/drawing/2014/main" id="{994E333D-6741-ECF7-E6C7-B9889FA052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31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54" name="Line 1611">
              <a:extLst>
                <a:ext uri="{FF2B5EF4-FFF2-40B4-BE49-F238E27FC236}">
                  <a16:creationId xmlns:a16="http://schemas.microsoft.com/office/drawing/2014/main" id="{DDF16A2C-8D07-B115-223F-AE373E061F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31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55" name="Line 1613">
              <a:extLst>
                <a:ext uri="{FF2B5EF4-FFF2-40B4-BE49-F238E27FC236}">
                  <a16:creationId xmlns:a16="http://schemas.microsoft.com/office/drawing/2014/main" id="{0279BEC5-A2D9-51DD-4150-F5A230A6F7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47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56" name="Line 1614">
              <a:extLst>
                <a:ext uri="{FF2B5EF4-FFF2-40B4-BE49-F238E27FC236}">
                  <a16:creationId xmlns:a16="http://schemas.microsoft.com/office/drawing/2014/main" id="{A38A5F12-7928-7B54-688F-A2CD581C08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553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57" name="Line 1615">
              <a:extLst>
                <a:ext uri="{FF2B5EF4-FFF2-40B4-BE49-F238E27FC236}">
                  <a16:creationId xmlns:a16="http://schemas.microsoft.com/office/drawing/2014/main" id="{50A40CFE-A033-D9EE-A9B0-0C2E45D802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63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58" name="Line 1616">
              <a:extLst>
                <a:ext uri="{FF2B5EF4-FFF2-40B4-BE49-F238E27FC236}">
                  <a16:creationId xmlns:a16="http://schemas.microsoft.com/office/drawing/2014/main" id="{314957C5-EA17-C56F-BE50-4CD05B784D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63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59" name="Line 1617">
              <a:extLst>
                <a:ext uri="{FF2B5EF4-FFF2-40B4-BE49-F238E27FC236}">
                  <a16:creationId xmlns:a16="http://schemas.microsoft.com/office/drawing/2014/main" id="{F3A5C4EC-0CB7-279C-7E69-62DE8ED935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711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60" name="Line 1618">
              <a:extLst>
                <a:ext uri="{FF2B5EF4-FFF2-40B4-BE49-F238E27FC236}">
                  <a16:creationId xmlns:a16="http://schemas.microsoft.com/office/drawing/2014/main" id="{F6713F7B-45E2-8993-C009-AE99AA7434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67901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61" name="Line 1619">
              <a:extLst>
                <a:ext uri="{FF2B5EF4-FFF2-40B4-BE49-F238E27FC236}">
                  <a16:creationId xmlns:a16="http://schemas.microsoft.com/office/drawing/2014/main" id="{907C3BF7-F703-13D4-6891-52C693C16D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68689" y="2669684"/>
              <a:ext cx="0" cy="3751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62" name="Line 1620">
              <a:extLst>
                <a:ext uri="{FF2B5EF4-FFF2-40B4-BE49-F238E27FC236}">
                  <a16:creationId xmlns:a16="http://schemas.microsoft.com/office/drawing/2014/main" id="{35D4C285-4FB0-4388-5735-CDC0EC51D3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69477" y="2693802"/>
              <a:ext cx="0" cy="1339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63" name="Line 1621">
              <a:extLst>
                <a:ext uri="{FF2B5EF4-FFF2-40B4-BE49-F238E27FC236}">
                  <a16:creationId xmlns:a16="http://schemas.microsoft.com/office/drawing/2014/main" id="{3D9D2927-0EF4-E56B-E033-E3C9C14795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70265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64" name="Line 1622">
              <a:extLst>
                <a:ext uri="{FF2B5EF4-FFF2-40B4-BE49-F238E27FC236}">
                  <a16:creationId xmlns:a16="http://schemas.microsoft.com/office/drawing/2014/main" id="{0BA01D19-F83A-F482-FFF7-F1E3D45FE3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71842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65" name="Line 1623">
              <a:extLst>
                <a:ext uri="{FF2B5EF4-FFF2-40B4-BE49-F238E27FC236}">
                  <a16:creationId xmlns:a16="http://schemas.microsoft.com/office/drawing/2014/main" id="{16C0E849-452F-9A69-5ADA-3B13F4994D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7184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66" name="Line 1624">
              <a:extLst>
                <a:ext uri="{FF2B5EF4-FFF2-40B4-BE49-F238E27FC236}">
                  <a16:creationId xmlns:a16="http://schemas.microsoft.com/office/drawing/2014/main" id="{5F26DFCF-059C-4B1D-55E4-EC41A45EF4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7263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67" name="Line 1625">
              <a:extLst>
                <a:ext uri="{FF2B5EF4-FFF2-40B4-BE49-F238E27FC236}">
                  <a16:creationId xmlns:a16="http://schemas.microsoft.com/office/drawing/2014/main" id="{A5497E7E-29E0-0705-C9B2-EC8689DDA9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7341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68" name="Line 1626">
              <a:extLst>
                <a:ext uri="{FF2B5EF4-FFF2-40B4-BE49-F238E27FC236}">
                  <a16:creationId xmlns:a16="http://schemas.microsoft.com/office/drawing/2014/main" id="{3C467F0C-E731-AE99-02EF-F31EE357B6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7341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69" name="Line 1627">
              <a:extLst>
                <a:ext uri="{FF2B5EF4-FFF2-40B4-BE49-F238E27FC236}">
                  <a16:creationId xmlns:a16="http://schemas.microsoft.com/office/drawing/2014/main" id="{09E7684C-4147-6B7F-0ABF-D556068E97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7499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70" name="Line 1628">
              <a:extLst>
                <a:ext uri="{FF2B5EF4-FFF2-40B4-BE49-F238E27FC236}">
                  <a16:creationId xmlns:a16="http://schemas.microsoft.com/office/drawing/2014/main" id="{47A23C88-80C3-56FA-760A-0EFD2EFE72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74995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71" name="Line 1629">
              <a:extLst>
                <a:ext uri="{FF2B5EF4-FFF2-40B4-BE49-F238E27FC236}">
                  <a16:creationId xmlns:a16="http://schemas.microsoft.com/office/drawing/2014/main" id="{C4C76A9C-168F-C15F-4F29-9D72AE7050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7578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72" name="Line 1630">
              <a:extLst>
                <a:ext uri="{FF2B5EF4-FFF2-40B4-BE49-F238E27FC236}">
                  <a16:creationId xmlns:a16="http://schemas.microsoft.com/office/drawing/2014/main" id="{F7C5244D-1972-CDE2-8B26-B23CCC07D8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765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73" name="Line 1631">
              <a:extLst>
                <a:ext uri="{FF2B5EF4-FFF2-40B4-BE49-F238E27FC236}">
                  <a16:creationId xmlns:a16="http://schemas.microsoft.com/office/drawing/2014/main" id="{060819B0-583A-FC68-81FD-429BF37804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7735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74" name="Line 1632">
              <a:extLst>
                <a:ext uri="{FF2B5EF4-FFF2-40B4-BE49-F238E27FC236}">
                  <a16:creationId xmlns:a16="http://schemas.microsoft.com/office/drawing/2014/main" id="{822B5E0C-8A2A-362B-B0DB-B27B0FAA9F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7735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75" name="Line 1633">
              <a:extLst>
                <a:ext uri="{FF2B5EF4-FFF2-40B4-BE49-F238E27FC236}">
                  <a16:creationId xmlns:a16="http://schemas.microsoft.com/office/drawing/2014/main" id="{B0165A13-AB96-B4EA-2CB3-881FE0976D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781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76" name="Line 1634">
              <a:extLst>
                <a:ext uri="{FF2B5EF4-FFF2-40B4-BE49-F238E27FC236}">
                  <a16:creationId xmlns:a16="http://schemas.microsoft.com/office/drawing/2014/main" id="{CE13E938-C45B-D30B-66F1-93CB66CBAC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7893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77" name="Line 1635">
              <a:extLst>
                <a:ext uri="{FF2B5EF4-FFF2-40B4-BE49-F238E27FC236}">
                  <a16:creationId xmlns:a16="http://schemas.microsoft.com/office/drawing/2014/main" id="{AD314E1F-2D5A-CF35-164C-B9BB4B3E76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7972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78" name="Line 1636">
              <a:extLst>
                <a:ext uri="{FF2B5EF4-FFF2-40B4-BE49-F238E27FC236}">
                  <a16:creationId xmlns:a16="http://schemas.microsoft.com/office/drawing/2014/main" id="{89AA56AC-4A35-005F-BA4D-85BEE30CB9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79724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79" name="Line 1637">
              <a:extLst>
                <a:ext uri="{FF2B5EF4-FFF2-40B4-BE49-F238E27FC236}">
                  <a16:creationId xmlns:a16="http://schemas.microsoft.com/office/drawing/2014/main" id="{EA03A748-C447-B8FD-BC9B-C81E61FA5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13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80" name="Line 1638">
              <a:extLst>
                <a:ext uri="{FF2B5EF4-FFF2-40B4-BE49-F238E27FC236}">
                  <a16:creationId xmlns:a16="http://schemas.microsoft.com/office/drawing/2014/main" id="{AFF6B0D3-A687-D4A3-569E-ACA547AE84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82089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81" name="Line 1639">
              <a:extLst>
                <a:ext uri="{FF2B5EF4-FFF2-40B4-BE49-F238E27FC236}">
                  <a16:creationId xmlns:a16="http://schemas.microsoft.com/office/drawing/2014/main" id="{D100411D-2784-93F8-453D-D1B95E9A51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83665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82" name="Line 1640">
              <a:extLst>
                <a:ext uri="{FF2B5EF4-FFF2-40B4-BE49-F238E27FC236}">
                  <a16:creationId xmlns:a16="http://schemas.microsoft.com/office/drawing/2014/main" id="{A0DE17E2-2F38-B21D-7BAE-09DA70D40E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36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83" name="Line 1641">
              <a:extLst>
                <a:ext uri="{FF2B5EF4-FFF2-40B4-BE49-F238E27FC236}">
                  <a16:creationId xmlns:a16="http://schemas.microsoft.com/office/drawing/2014/main" id="{57DBDEF5-D0F2-76F5-D635-7E130FF647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44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84" name="Line 1642">
              <a:extLst>
                <a:ext uri="{FF2B5EF4-FFF2-40B4-BE49-F238E27FC236}">
                  <a16:creationId xmlns:a16="http://schemas.microsoft.com/office/drawing/2014/main" id="{2D3BAB93-1CD7-40E4-432A-B7F2B73FD2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602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85" name="Line 1643">
              <a:extLst>
                <a:ext uri="{FF2B5EF4-FFF2-40B4-BE49-F238E27FC236}">
                  <a16:creationId xmlns:a16="http://schemas.microsoft.com/office/drawing/2014/main" id="{A8F414D6-1635-A87E-A911-198A05501F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602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86" name="Line 1644">
              <a:extLst>
                <a:ext uri="{FF2B5EF4-FFF2-40B4-BE49-F238E27FC236}">
                  <a16:creationId xmlns:a16="http://schemas.microsoft.com/office/drawing/2014/main" id="{37C01511-C766-DCDE-340F-D5F5F0D301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86818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87" name="Line 1645">
              <a:extLst>
                <a:ext uri="{FF2B5EF4-FFF2-40B4-BE49-F238E27FC236}">
                  <a16:creationId xmlns:a16="http://schemas.microsoft.com/office/drawing/2014/main" id="{8DCBF38D-8068-67CC-8969-B857434E90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76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88" name="Line 1646">
              <a:extLst>
                <a:ext uri="{FF2B5EF4-FFF2-40B4-BE49-F238E27FC236}">
                  <a16:creationId xmlns:a16="http://schemas.microsoft.com/office/drawing/2014/main" id="{4664AE89-576D-F2EA-1403-95059E981A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91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89" name="Line 1647">
              <a:extLst>
                <a:ext uri="{FF2B5EF4-FFF2-40B4-BE49-F238E27FC236}">
                  <a16:creationId xmlns:a16="http://schemas.microsoft.com/office/drawing/2014/main" id="{E82D6D15-0272-176B-4094-E863272528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99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90" name="Line 1648">
              <a:extLst>
                <a:ext uri="{FF2B5EF4-FFF2-40B4-BE49-F238E27FC236}">
                  <a16:creationId xmlns:a16="http://schemas.microsoft.com/office/drawing/2014/main" id="{FD698F8B-7DCA-6E35-9CF3-8395C6014A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9075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91" name="Line 1649">
              <a:extLst>
                <a:ext uri="{FF2B5EF4-FFF2-40B4-BE49-F238E27FC236}">
                  <a16:creationId xmlns:a16="http://schemas.microsoft.com/office/drawing/2014/main" id="{57307CE3-1EFD-DA77-0F4F-497BF4F0B1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915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92" name="Line 1650">
              <a:extLst>
                <a:ext uri="{FF2B5EF4-FFF2-40B4-BE49-F238E27FC236}">
                  <a16:creationId xmlns:a16="http://schemas.microsoft.com/office/drawing/2014/main" id="{8CF3CD6D-6887-BCA6-EAB4-289DB7C794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923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93" name="Line 1651">
              <a:extLst>
                <a:ext uri="{FF2B5EF4-FFF2-40B4-BE49-F238E27FC236}">
                  <a16:creationId xmlns:a16="http://schemas.microsoft.com/office/drawing/2014/main" id="{E841B3F7-0B2C-2338-59D0-28A51B0828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9391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94" name="Line 1652">
              <a:extLst>
                <a:ext uri="{FF2B5EF4-FFF2-40B4-BE49-F238E27FC236}">
                  <a16:creationId xmlns:a16="http://schemas.microsoft.com/office/drawing/2014/main" id="{6CA09BF7-B7D7-BB0D-3FDC-E8806FBE55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95488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95" name="Line 1653">
              <a:extLst>
                <a:ext uri="{FF2B5EF4-FFF2-40B4-BE49-F238E27FC236}">
                  <a16:creationId xmlns:a16="http://schemas.microsoft.com/office/drawing/2014/main" id="{7C4FF9ED-305F-79F6-EFEF-15922BDFB7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95488" y="2660306"/>
              <a:ext cx="0" cy="4689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96" name="Line 1654">
              <a:extLst>
                <a:ext uri="{FF2B5EF4-FFF2-40B4-BE49-F238E27FC236}">
                  <a16:creationId xmlns:a16="http://schemas.microsoft.com/office/drawing/2014/main" id="{F7933CB1-7743-176F-0ACE-2ABA5BF746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96276" y="2640207"/>
              <a:ext cx="0" cy="669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97" name="Line 1655">
              <a:extLst>
                <a:ext uri="{FF2B5EF4-FFF2-40B4-BE49-F238E27FC236}">
                  <a16:creationId xmlns:a16="http://schemas.microsoft.com/office/drawing/2014/main" id="{40CD8063-41F3-2D87-336B-77EC326501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97853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98" name="Line 1656">
              <a:extLst>
                <a:ext uri="{FF2B5EF4-FFF2-40B4-BE49-F238E27FC236}">
                  <a16:creationId xmlns:a16="http://schemas.microsoft.com/office/drawing/2014/main" id="{6B57497B-B291-394A-2BBF-C93BCA5AE7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9942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299" name="Line 1657">
              <a:extLst>
                <a:ext uri="{FF2B5EF4-FFF2-40B4-BE49-F238E27FC236}">
                  <a16:creationId xmlns:a16="http://schemas.microsoft.com/office/drawing/2014/main" id="{077DC419-A6B5-204F-F905-FE40BCE7B4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00217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00" name="Line 1658">
              <a:extLst>
                <a:ext uri="{FF2B5EF4-FFF2-40B4-BE49-F238E27FC236}">
                  <a16:creationId xmlns:a16="http://schemas.microsoft.com/office/drawing/2014/main" id="{8F893B12-1172-DD5D-200C-0E53D0A0BA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00217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01" name="Line 1659">
              <a:extLst>
                <a:ext uri="{FF2B5EF4-FFF2-40B4-BE49-F238E27FC236}">
                  <a16:creationId xmlns:a16="http://schemas.microsoft.com/office/drawing/2014/main" id="{42F7088A-0428-AE0A-D60D-78F43CFFC2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10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02" name="Line 1660">
              <a:extLst>
                <a:ext uri="{FF2B5EF4-FFF2-40B4-BE49-F238E27FC236}">
                  <a16:creationId xmlns:a16="http://schemas.microsoft.com/office/drawing/2014/main" id="{4D7E2E41-ABF1-7475-B54B-F36064385C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17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03" name="Line 1661">
              <a:extLst>
                <a:ext uri="{FF2B5EF4-FFF2-40B4-BE49-F238E27FC236}">
                  <a16:creationId xmlns:a16="http://schemas.microsoft.com/office/drawing/2014/main" id="{A04EFCFB-8C56-6E58-5798-91BDE2714D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25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04" name="Line 1662">
              <a:extLst>
                <a:ext uri="{FF2B5EF4-FFF2-40B4-BE49-F238E27FC236}">
                  <a16:creationId xmlns:a16="http://schemas.microsoft.com/office/drawing/2014/main" id="{D6962ACE-1E1F-361B-F158-0E08054344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0337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05" name="Line 1663">
              <a:extLst>
                <a:ext uri="{FF2B5EF4-FFF2-40B4-BE49-F238E27FC236}">
                  <a16:creationId xmlns:a16="http://schemas.microsoft.com/office/drawing/2014/main" id="{A6975D5F-A881-07D0-9290-21D3CB4411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0337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06" name="Line 1664">
              <a:extLst>
                <a:ext uri="{FF2B5EF4-FFF2-40B4-BE49-F238E27FC236}">
                  <a16:creationId xmlns:a16="http://schemas.microsoft.com/office/drawing/2014/main" id="{98FC3EBC-19AB-3DED-B913-FFB5B38E71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04946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07" name="Line 1665">
              <a:extLst>
                <a:ext uri="{FF2B5EF4-FFF2-40B4-BE49-F238E27FC236}">
                  <a16:creationId xmlns:a16="http://schemas.microsoft.com/office/drawing/2014/main" id="{FE1C366F-6E6D-2522-B193-029917758C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57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08" name="Line 1666">
              <a:extLst>
                <a:ext uri="{FF2B5EF4-FFF2-40B4-BE49-F238E27FC236}">
                  <a16:creationId xmlns:a16="http://schemas.microsoft.com/office/drawing/2014/main" id="{D2DD4242-3F23-71F5-5272-B2292B26CB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652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09" name="Line 1667">
              <a:extLst>
                <a:ext uri="{FF2B5EF4-FFF2-40B4-BE49-F238E27FC236}">
                  <a16:creationId xmlns:a16="http://schemas.microsoft.com/office/drawing/2014/main" id="{74B07766-9CA5-1AEA-CB07-A8F654D873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0809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10" name="Line 1668">
              <a:extLst>
                <a:ext uri="{FF2B5EF4-FFF2-40B4-BE49-F238E27FC236}">
                  <a16:creationId xmlns:a16="http://schemas.microsoft.com/office/drawing/2014/main" id="{221F8418-F7C8-A458-BE9F-FA85E02159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09675" y="2696482"/>
              <a:ext cx="0" cy="1071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11" name="Line 1669">
              <a:extLst>
                <a:ext uri="{FF2B5EF4-FFF2-40B4-BE49-F238E27FC236}">
                  <a16:creationId xmlns:a16="http://schemas.microsoft.com/office/drawing/2014/main" id="{B264255F-1EC0-8429-07E2-7F8DD94B7C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09675" y="2700502"/>
              <a:ext cx="0" cy="670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12" name="Line 1670">
              <a:extLst>
                <a:ext uri="{FF2B5EF4-FFF2-40B4-BE49-F238E27FC236}">
                  <a16:creationId xmlns:a16="http://schemas.microsoft.com/office/drawing/2014/main" id="{626D3226-ECA1-EA64-1AFF-93348E056B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10464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13" name="Line 1671">
              <a:extLst>
                <a:ext uri="{FF2B5EF4-FFF2-40B4-BE49-F238E27FC236}">
                  <a16:creationId xmlns:a16="http://schemas.microsoft.com/office/drawing/2014/main" id="{C94A6875-D87D-A3CF-A4AA-3816BAE08B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11252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14" name="Line 1672">
              <a:extLst>
                <a:ext uri="{FF2B5EF4-FFF2-40B4-BE49-F238E27FC236}">
                  <a16:creationId xmlns:a16="http://schemas.microsoft.com/office/drawing/2014/main" id="{BC1F5C94-BF71-B25B-7810-90E380CA1F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12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15" name="Line 1673">
              <a:extLst>
                <a:ext uri="{FF2B5EF4-FFF2-40B4-BE49-F238E27FC236}">
                  <a16:creationId xmlns:a16="http://schemas.microsoft.com/office/drawing/2014/main" id="{46992327-B830-3D68-F54F-47A8B49360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204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16" name="Line 1674">
              <a:extLst>
                <a:ext uri="{FF2B5EF4-FFF2-40B4-BE49-F238E27FC236}">
                  <a16:creationId xmlns:a16="http://schemas.microsoft.com/office/drawing/2014/main" id="{3315410E-EA78-CF86-1471-635151CA11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36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17" name="Line 1675">
              <a:extLst>
                <a:ext uri="{FF2B5EF4-FFF2-40B4-BE49-F238E27FC236}">
                  <a16:creationId xmlns:a16="http://schemas.microsoft.com/office/drawing/2014/main" id="{291EF3F0-517B-E353-FDA2-513A5C34C9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36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18" name="Line 1676">
              <a:extLst>
                <a:ext uri="{FF2B5EF4-FFF2-40B4-BE49-F238E27FC236}">
                  <a16:creationId xmlns:a16="http://schemas.microsoft.com/office/drawing/2014/main" id="{D6668ED3-8573-43EE-223C-374C6FC31F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440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19" name="Line 1677">
              <a:extLst>
                <a:ext uri="{FF2B5EF4-FFF2-40B4-BE49-F238E27FC236}">
                  <a16:creationId xmlns:a16="http://schemas.microsoft.com/office/drawing/2014/main" id="{745E302D-50E3-A54D-C041-0F26D3D471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51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20" name="Line 1678">
              <a:extLst>
                <a:ext uri="{FF2B5EF4-FFF2-40B4-BE49-F238E27FC236}">
                  <a16:creationId xmlns:a16="http://schemas.microsoft.com/office/drawing/2014/main" id="{6D218463-0513-3BEB-A336-310DEF7BCE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51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21" name="Line 1679">
              <a:extLst>
                <a:ext uri="{FF2B5EF4-FFF2-40B4-BE49-F238E27FC236}">
                  <a16:creationId xmlns:a16="http://schemas.microsoft.com/office/drawing/2014/main" id="{F5E165F9-3A26-5DCF-FF2E-5B57957BF1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59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22" name="Line 1680">
              <a:extLst>
                <a:ext uri="{FF2B5EF4-FFF2-40B4-BE49-F238E27FC236}">
                  <a16:creationId xmlns:a16="http://schemas.microsoft.com/office/drawing/2014/main" id="{211CBD1A-4738-CE6E-ADE0-6A14446E94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67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23" name="Line 1681">
              <a:extLst>
                <a:ext uri="{FF2B5EF4-FFF2-40B4-BE49-F238E27FC236}">
                  <a16:creationId xmlns:a16="http://schemas.microsoft.com/office/drawing/2014/main" id="{677BB472-22F1-BDAE-DBD6-3490455CCF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1677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24" name="Line 1682">
              <a:extLst>
                <a:ext uri="{FF2B5EF4-FFF2-40B4-BE49-F238E27FC236}">
                  <a16:creationId xmlns:a16="http://schemas.microsoft.com/office/drawing/2014/main" id="{46D1B341-EAC7-9AEE-FBEF-DAA373FDEC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75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25" name="Line 1683">
              <a:extLst>
                <a:ext uri="{FF2B5EF4-FFF2-40B4-BE49-F238E27FC236}">
                  <a16:creationId xmlns:a16="http://schemas.microsoft.com/office/drawing/2014/main" id="{C5712D43-32C0-AFE0-671E-FC1CF5621E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834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26" name="Line 1684">
              <a:extLst>
                <a:ext uri="{FF2B5EF4-FFF2-40B4-BE49-F238E27FC236}">
                  <a16:creationId xmlns:a16="http://schemas.microsoft.com/office/drawing/2014/main" id="{CAD1E2E6-DCF5-7EEF-D841-9A72CCA970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91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27" name="Line 1685">
              <a:extLst>
                <a:ext uri="{FF2B5EF4-FFF2-40B4-BE49-F238E27FC236}">
                  <a16:creationId xmlns:a16="http://schemas.microsoft.com/office/drawing/2014/main" id="{A0B4A935-3BEB-9CF8-7678-1BDA902BB1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91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28" name="Line 1686">
              <a:extLst>
                <a:ext uri="{FF2B5EF4-FFF2-40B4-BE49-F238E27FC236}">
                  <a16:creationId xmlns:a16="http://schemas.microsoft.com/office/drawing/2014/main" id="{22D721A6-3444-8282-6200-0418FE5FFD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992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29" name="Line 1687">
              <a:extLst>
                <a:ext uri="{FF2B5EF4-FFF2-40B4-BE49-F238E27FC236}">
                  <a16:creationId xmlns:a16="http://schemas.microsoft.com/office/drawing/2014/main" id="{D56BD98D-C219-83B4-1A44-9983AF8244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071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30" name="Line 1688">
              <a:extLst>
                <a:ext uri="{FF2B5EF4-FFF2-40B4-BE49-F238E27FC236}">
                  <a16:creationId xmlns:a16="http://schemas.microsoft.com/office/drawing/2014/main" id="{60DE173C-0369-A8B6-A646-3DA2B14E26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14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31" name="Line 1689">
              <a:extLst>
                <a:ext uri="{FF2B5EF4-FFF2-40B4-BE49-F238E27FC236}">
                  <a16:creationId xmlns:a16="http://schemas.microsoft.com/office/drawing/2014/main" id="{CC50719A-AAA3-7B0B-83B7-6EA637BC7F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228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32" name="Line 1690">
              <a:extLst>
                <a:ext uri="{FF2B5EF4-FFF2-40B4-BE49-F238E27FC236}">
                  <a16:creationId xmlns:a16="http://schemas.microsoft.com/office/drawing/2014/main" id="{8CAA3341-54BB-CBCB-7432-20DFD98AE7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30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33" name="Line 1691">
              <a:extLst>
                <a:ext uri="{FF2B5EF4-FFF2-40B4-BE49-F238E27FC236}">
                  <a16:creationId xmlns:a16="http://schemas.microsoft.com/office/drawing/2014/main" id="{A38EE255-7B5E-5662-7F01-A8750D0188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3075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34" name="Line 1692">
              <a:extLst>
                <a:ext uri="{FF2B5EF4-FFF2-40B4-BE49-F238E27FC236}">
                  <a16:creationId xmlns:a16="http://schemas.microsoft.com/office/drawing/2014/main" id="{52F7606E-53AE-22EA-01FA-D39F375B78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46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35" name="Line 1693">
              <a:extLst>
                <a:ext uri="{FF2B5EF4-FFF2-40B4-BE49-F238E27FC236}">
                  <a16:creationId xmlns:a16="http://schemas.microsoft.com/office/drawing/2014/main" id="{BFEBD3CF-10A2-D04F-69DC-9C73CA8861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46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36" name="Line 1694">
              <a:extLst>
                <a:ext uri="{FF2B5EF4-FFF2-40B4-BE49-F238E27FC236}">
                  <a16:creationId xmlns:a16="http://schemas.microsoft.com/office/drawing/2014/main" id="{7888A053-E4C8-15E9-36FB-923CFC58B0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54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37" name="Line 1695">
              <a:extLst>
                <a:ext uri="{FF2B5EF4-FFF2-40B4-BE49-F238E27FC236}">
                  <a16:creationId xmlns:a16="http://schemas.microsoft.com/office/drawing/2014/main" id="{7CF9C8B2-D435-4A95-30D3-1BA11193BD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622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38" name="Line 1696">
              <a:extLst>
                <a:ext uri="{FF2B5EF4-FFF2-40B4-BE49-F238E27FC236}">
                  <a16:creationId xmlns:a16="http://schemas.microsoft.com/office/drawing/2014/main" id="{B5E9C987-649E-06AD-A5D0-02710754A8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701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39" name="Line 1697">
              <a:extLst>
                <a:ext uri="{FF2B5EF4-FFF2-40B4-BE49-F238E27FC236}">
                  <a16:creationId xmlns:a16="http://schemas.microsoft.com/office/drawing/2014/main" id="{4D69DED4-DD11-CEFA-A783-142F422CBD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78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40" name="Line 1698">
              <a:extLst>
                <a:ext uri="{FF2B5EF4-FFF2-40B4-BE49-F238E27FC236}">
                  <a16:creationId xmlns:a16="http://schemas.microsoft.com/office/drawing/2014/main" id="{78EFFC82-2E97-56AE-399A-21701375AB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859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41" name="Line 1699">
              <a:extLst>
                <a:ext uri="{FF2B5EF4-FFF2-40B4-BE49-F238E27FC236}">
                  <a16:creationId xmlns:a16="http://schemas.microsoft.com/office/drawing/2014/main" id="{79B397E9-D91F-D756-9660-686BD9EA33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3016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42" name="Line 1700">
              <a:extLst>
                <a:ext uri="{FF2B5EF4-FFF2-40B4-BE49-F238E27FC236}">
                  <a16:creationId xmlns:a16="http://schemas.microsoft.com/office/drawing/2014/main" id="{AFD7FB70-0D83-9342-EAA4-69B699CA12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309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43" name="Line 1701">
              <a:extLst>
                <a:ext uri="{FF2B5EF4-FFF2-40B4-BE49-F238E27FC236}">
                  <a16:creationId xmlns:a16="http://schemas.microsoft.com/office/drawing/2014/main" id="{0C5F946A-9FB7-35BB-3871-F0DE8D646C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317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44" name="Line 1702">
              <a:extLst>
                <a:ext uri="{FF2B5EF4-FFF2-40B4-BE49-F238E27FC236}">
                  <a16:creationId xmlns:a16="http://schemas.microsoft.com/office/drawing/2014/main" id="{9D0FE777-A588-E601-D48F-EB27D2503C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325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45" name="Line 1703">
              <a:extLst>
                <a:ext uri="{FF2B5EF4-FFF2-40B4-BE49-F238E27FC236}">
                  <a16:creationId xmlns:a16="http://schemas.microsoft.com/office/drawing/2014/main" id="{4F9F6B75-DF5E-784D-36D2-1AA34E9623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325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46" name="Line 1704">
              <a:extLst>
                <a:ext uri="{FF2B5EF4-FFF2-40B4-BE49-F238E27FC236}">
                  <a16:creationId xmlns:a16="http://schemas.microsoft.com/office/drawing/2014/main" id="{E683FF63-0183-5896-1129-77B17DA7DF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333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47" name="Line 1705">
              <a:extLst>
                <a:ext uri="{FF2B5EF4-FFF2-40B4-BE49-F238E27FC236}">
                  <a16:creationId xmlns:a16="http://schemas.microsoft.com/office/drawing/2014/main" id="{6BEA4694-89ED-0AAA-051C-B05067DB05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3411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48" name="Line 1706">
              <a:extLst>
                <a:ext uri="{FF2B5EF4-FFF2-40B4-BE49-F238E27FC236}">
                  <a16:creationId xmlns:a16="http://schemas.microsoft.com/office/drawing/2014/main" id="{9FB6D747-8EC2-0309-5099-9645553AFA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348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49" name="Line 1707">
              <a:extLst>
                <a:ext uri="{FF2B5EF4-FFF2-40B4-BE49-F238E27FC236}">
                  <a16:creationId xmlns:a16="http://schemas.microsoft.com/office/drawing/2014/main" id="{5C2DE59C-2F4D-D8AF-89F6-BB4F888127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3568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50" name="Line 1708">
              <a:extLst>
                <a:ext uri="{FF2B5EF4-FFF2-40B4-BE49-F238E27FC236}">
                  <a16:creationId xmlns:a16="http://schemas.microsoft.com/office/drawing/2014/main" id="{DD07A3AF-F53E-E230-E977-A557A040F5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37263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51" name="Line 1709">
              <a:extLst>
                <a:ext uri="{FF2B5EF4-FFF2-40B4-BE49-F238E27FC236}">
                  <a16:creationId xmlns:a16="http://schemas.microsoft.com/office/drawing/2014/main" id="{6D95B226-3806-5753-55A3-8E18560117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38051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52" name="Line 1710">
              <a:extLst>
                <a:ext uri="{FF2B5EF4-FFF2-40B4-BE49-F238E27FC236}">
                  <a16:creationId xmlns:a16="http://schemas.microsoft.com/office/drawing/2014/main" id="{08F72BCA-349A-7AA1-9477-C94C4DFFE6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388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53" name="Line 1711">
              <a:extLst>
                <a:ext uri="{FF2B5EF4-FFF2-40B4-BE49-F238E27FC236}">
                  <a16:creationId xmlns:a16="http://schemas.microsoft.com/office/drawing/2014/main" id="{0AD7641E-0B57-F017-F6B4-C87B34248D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396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54" name="Line 1712">
              <a:extLst>
                <a:ext uri="{FF2B5EF4-FFF2-40B4-BE49-F238E27FC236}">
                  <a16:creationId xmlns:a16="http://schemas.microsoft.com/office/drawing/2014/main" id="{CC36D41E-D9EE-C051-1179-C1FF44DD9E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041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55" name="Line 1713">
              <a:extLst>
                <a:ext uri="{FF2B5EF4-FFF2-40B4-BE49-F238E27FC236}">
                  <a16:creationId xmlns:a16="http://schemas.microsoft.com/office/drawing/2014/main" id="{0D3947F2-88D2-26ED-4AED-71EDAF8690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12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56" name="Line 1714">
              <a:extLst>
                <a:ext uri="{FF2B5EF4-FFF2-40B4-BE49-F238E27FC236}">
                  <a16:creationId xmlns:a16="http://schemas.microsoft.com/office/drawing/2014/main" id="{93BCCADA-1CDD-585C-48CA-0DC546F472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27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57" name="Line 1715">
              <a:extLst>
                <a:ext uri="{FF2B5EF4-FFF2-40B4-BE49-F238E27FC236}">
                  <a16:creationId xmlns:a16="http://schemas.microsoft.com/office/drawing/2014/main" id="{BFAA2C22-6BD4-5515-DAA5-D0B57C084A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356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58" name="Line 1716">
              <a:extLst>
                <a:ext uri="{FF2B5EF4-FFF2-40B4-BE49-F238E27FC236}">
                  <a16:creationId xmlns:a16="http://schemas.microsoft.com/office/drawing/2014/main" id="{5722F320-6A34-2BAB-4EA4-0A4BEAF0DA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43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59" name="Line 1717">
              <a:extLst>
                <a:ext uri="{FF2B5EF4-FFF2-40B4-BE49-F238E27FC236}">
                  <a16:creationId xmlns:a16="http://schemas.microsoft.com/office/drawing/2014/main" id="{6FDCE4C2-EE4F-526D-5E1F-00F77B560C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51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60" name="Line 1718">
              <a:extLst>
                <a:ext uri="{FF2B5EF4-FFF2-40B4-BE49-F238E27FC236}">
                  <a16:creationId xmlns:a16="http://schemas.microsoft.com/office/drawing/2014/main" id="{5F68BC3A-D5CE-0555-83F2-B4FA5E2D8C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593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61" name="Line 1719">
              <a:extLst>
                <a:ext uri="{FF2B5EF4-FFF2-40B4-BE49-F238E27FC236}">
                  <a16:creationId xmlns:a16="http://schemas.microsoft.com/office/drawing/2014/main" id="{48F5E258-E733-EDED-3DDE-AEB2448488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7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62" name="Line 1720">
              <a:extLst>
                <a:ext uri="{FF2B5EF4-FFF2-40B4-BE49-F238E27FC236}">
                  <a16:creationId xmlns:a16="http://schemas.microsoft.com/office/drawing/2014/main" id="{36CA9AA3-C06B-8D36-FFDE-EA1FF70A2B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7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63" name="Line 1721">
              <a:extLst>
                <a:ext uri="{FF2B5EF4-FFF2-40B4-BE49-F238E27FC236}">
                  <a16:creationId xmlns:a16="http://schemas.microsoft.com/office/drawing/2014/main" id="{443C3876-5630-F849-E721-9FBA4A0749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75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64" name="Line 1722">
              <a:extLst>
                <a:ext uri="{FF2B5EF4-FFF2-40B4-BE49-F238E27FC236}">
                  <a16:creationId xmlns:a16="http://schemas.microsoft.com/office/drawing/2014/main" id="{62B9F0B1-0823-8826-5ABC-F37227C62F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0662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65" name="Line 1723">
              <a:extLst>
                <a:ext uri="{FF2B5EF4-FFF2-40B4-BE49-F238E27FC236}">
                  <a16:creationId xmlns:a16="http://schemas.microsoft.com/office/drawing/2014/main" id="{B9FC36AF-D5DC-0742-7610-707D472133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145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66" name="Line 1724">
              <a:extLst>
                <a:ext uri="{FF2B5EF4-FFF2-40B4-BE49-F238E27FC236}">
                  <a16:creationId xmlns:a16="http://schemas.microsoft.com/office/drawing/2014/main" id="{858ECACC-665A-99EC-51EA-550FA0C41D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14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67" name="Line 1725">
              <a:extLst>
                <a:ext uri="{FF2B5EF4-FFF2-40B4-BE49-F238E27FC236}">
                  <a16:creationId xmlns:a16="http://schemas.microsoft.com/office/drawing/2014/main" id="{9F13BA45-4D12-FE42-E5AB-C44E9FC77A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223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68" name="Line 1726">
              <a:extLst>
                <a:ext uri="{FF2B5EF4-FFF2-40B4-BE49-F238E27FC236}">
                  <a16:creationId xmlns:a16="http://schemas.microsoft.com/office/drawing/2014/main" id="{D5786B7F-1E6F-E627-DFE8-2E7C4FDE9A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223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69" name="Line 1727">
              <a:extLst>
                <a:ext uri="{FF2B5EF4-FFF2-40B4-BE49-F238E27FC236}">
                  <a16:creationId xmlns:a16="http://schemas.microsoft.com/office/drawing/2014/main" id="{586A5C9F-E154-A65D-ECC7-D7295597EE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30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70" name="Line 1728">
              <a:extLst>
                <a:ext uri="{FF2B5EF4-FFF2-40B4-BE49-F238E27FC236}">
                  <a16:creationId xmlns:a16="http://schemas.microsoft.com/office/drawing/2014/main" id="{3407C101-D727-BF85-2246-27D32D6311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381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71" name="Line 1729">
              <a:extLst>
                <a:ext uri="{FF2B5EF4-FFF2-40B4-BE49-F238E27FC236}">
                  <a16:creationId xmlns:a16="http://schemas.microsoft.com/office/drawing/2014/main" id="{EC22A18E-F432-EE3E-21BA-182AE7AA56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539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72" name="Line 1730">
              <a:extLst>
                <a:ext uri="{FF2B5EF4-FFF2-40B4-BE49-F238E27FC236}">
                  <a16:creationId xmlns:a16="http://schemas.microsoft.com/office/drawing/2014/main" id="{1A0166B0-785C-05D2-5973-0375ACFF65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61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73" name="Line 1731">
              <a:extLst>
                <a:ext uri="{FF2B5EF4-FFF2-40B4-BE49-F238E27FC236}">
                  <a16:creationId xmlns:a16="http://schemas.microsoft.com/office/drawing/2014/main" id="{096CA80E-0BD3-3B90-42DB-F6E80CAC22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69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74" name="Line 1732">
              <a:extLst>
                <a:ext uri="{FF2B5EF4-FFF2-40B4-BE49-F238E27FC236}">
                  <a16:creationId xmlns:a16="http://schemas.microsoft.com/office/drawing/2014/main" id="{8F006C03-5BD4-7175-58BC-DA4ADF5168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69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75" name="Line 1733">
              <a:extLst>
                <a:ext uri="{FF2B5EF4-FFF2-40B4-BE49-F238E27FC236}">
                  <a16:creationId xmlns:a16="http://schemas.microsoft.com/office/drawing/2014/main" id="{685BD8EC-13F8-C9BC-FC3D-0AB5FDAA3D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77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76" name="Line 1734">
              <a:extLst>
                <a:ext uri="{FF2B5EF4-FFF2-40B4-BE49-F238E27FC236}">
                  <a16:creationId xmlns:a16="http://schemas.microsoft.com/office/drawing/2014/main" id="{EBE56229-89AE-F93D-956D-000FBD5307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854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77" name="Line 1735">
              <a:extLst>
                <a:ext uri="{FF2B5EF4-FFF2-40B4-BE49-F238E27FC236}">
                  <a16:creationId xmlns:a16="http://schemas.microsoft.com/office/drawing/2014/main" id="{05635BA0-4BD9-98E6-3BB8-CF59E85A18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93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78" name="Line 1736">
              <a:extLst>
                <a:ext uri="{FF2B5EF4-FFF2-40B4-BE49-F238E27FC236}">
                  <a16:creationId xmlns:a16="http://schemas.microsoft.com/office/drawing/2014/main" id="{3FC1CF7F-B6D4-CD1D-0555-6799643B3B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6012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79" name="Line 1737">
              <a:extLst>
                <a:ext uri="{FF2B5EF4-FFF2-40B4-BE49-F238E27FC236}">
                  <a16:creationId xmlns:a16="http://schemas.microsoft.com/office/drawing/2014/main" id="{8A08AE6E-2201-9804-A4F1-D93A1AE3FD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6012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80" name="Line 1738">
              <a:extLst>
                <a:ext uri="{FF2B5EF4-FFF2-40B4-BE49-F238E27FC236}">
                  <a16:creationId xmlns:a16="http://schemas.microsoft.com/office/drawing/2014/main" id="{6088E5B2-CCA7-A4AF-C6C4-AB9FF3BCE5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609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81" name="Line 1739">
              <a:extLst>
                <a:ext uri="{FF2B5EF4-FFF2-40B4-BE49-F238E27FC236}">
                  <a16:creationId xmlns:a16="http://schemas.microsoft.com/office/drawing/2014/main" id="{691EC721-D7C7-5F02-9F05-83D9E797E2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6248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82" name="Line 1740">
              <a:extLst>
                <a:ext uri="{FF2B5EF4-FFF2-40B4-BE49-F238E27FC236}">
                  <a16:creationId xmlns:a16="http://schemas.microsoft.com/office/drawing/2014/main" id="{55A75F42-72D1-F3F0-464C-F1F110151A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64062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83" name="Line 1741">
              <a:extLst>
                <a:ext uri="{FF2B5EF4-FFF2-40B4-BE49-F238E27FC236}">
                  <a16:creationId xmlns:a16="http://schemas.microsoft.com/office/drawing/2014/main" id="{C9F1E8EB-D4A6-4EE0-8324-E101F21401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648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84" name="Line 1742">
              <a:extLst>
                <a:ext uri="{FF2B5EF4-FFF2-40B4-BE49-F238E27FC236}">
                  <a16:creationId xmlns:a16="http://schemas.microsoft.com/office/drawing/2014/main" id="{626F7FB9-84EC-6EE8-D737-35F2731F6C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664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85" name="Line 1743">
              <a:extLst>
                <a:ext uri="{FF2B5EF4-FFF2-40B4-BE49-F238E27FC236}">
                  <a16:creationId xmlns:a16="http://schemas.microsoft.com/office/drawing/2014/main" id="{0D0E639E-40AC-3467-D908-22AFB8466C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664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86" name="Line 1744">
              <a:extLst>
                <a:ext uri="{FF2B5EF4-FFF2-40B4-BE49-F238E27FC236}">
                  <a16:creationId xmlns:a16="http://schemas.microsoft.com/office/drawing/2014/main" id="{BC9C5345-BFAF-2296-426D-6AFBC45676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672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87" name="Line 1745">
              <a:extLst>
                <a:ext uri="{FF2B5EF4-FFF2-40B4-BE49-F238E27FC236}">
                  <a16:creationId xmlns:a16="http://schemas.microsoft.com/office/drawing/2014/main" id="{D83D2268-1705-8EF4-97D9-E28E3B2E08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6800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88" name="Line 1746">
              <a:extLst>
                <a:ext uri="{FF2B5EF4-FFF2-40B4-BE49-F238E27FC236}">
                  <a16:creationId xmlns:a16="http://schemas.microsoft.com/office/drawing/2014/main" id="{1A001A57-9A21-5F32-35A7-9946A024A1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6879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89" name="Line 1747">
              <a:extLst>
                <a:ext uri="{FF2B5EF4-FFF2-40B4-BE49-F238E27FC236}">
                  <a16:creationId xmlns:a16="http://schemas.microsoft.com/office/drawing/2014/main" id="{BEA551D3-A5F5-FD66-E04E-B6AE4522EE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6957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90" name="Line 1748">
              <a:extLst>
                <a:ext uri="{FF2B5EF4-FFF2-40B4-BE49-F238E27FC236}">
                  <a16:creationId xmlns:a16="http://schemas.microsoft.com/office/drawing/2014/main" id="{87895C5E-398A-642E-89E7-FF7DEBB755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11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91" name="Line 1749">
              <a:extLst>
                <a:ext uri="{FF2B5EF4-FFF2-40B4-BE49-F238E27FC236}">
                  <a16:creationId xmlns:a16="http://schemas.microsoft.com/office/drawing/2014/main" id="{07B9B058-455E-C453-BA8A-0233BFA3CA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11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92" name="Line 1750">
              <a:extLst>
                <a:ext uri="{FF2B5EF4-FFF2-40B4-BE49-F238E27FC236}">
                  <a16:creationId xmlns:a16="http://schemas.microsoft.com/office/drawing/2014/main" id="{F02EAD89-A135-84BC-4233-A23B15B4DA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194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93" name="Line 1751">
              <a:extLst>
                <a:ext uri="{FF2B5EF4-FFF2-40B4-BE49-F238E27FC236}">
                  <a16:creationId xmlns:a16="http://schemas.microsoft.com/office/drawing/2014/main" id="{9279A2D4-0395-DF7A-5649-755EB7D05E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27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94" name="Line 1752">
              <a:extLst>
                <a:ext uri="{FF2B5EF4-FFF2-40B4-BE49-F238E27FC236}">
                  <a16:creationId xmlns:a16="http://schemas.microsoft.com/office/drawing/2014/main" id="{3FBC34A4-ABD1-21D5-9CF6-C5ECC7574C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27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95" name="Line 1753">
              <a:extLst>
                <a:ext uri="{FF2B5EF4-FFF2-40B4-BE49-F238E27FC236}">
                  <a16:creationId xmlns:a16="http://schemas.microsoft.com/office/drawing/2014/main" id="{6C8E773F-7E17-3FE4-C496-631D1CA99D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43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96" name="Line 1754">
              <a:extLst>
                <a:ext uri="{FF2B5EF4-FFF2-40B4-BE49-F238E27FC236}">
                  <a16:creationId xmlns:a16="http://schemas.microsoft.com/office/drawing/2014/main" id="{258AAC1D-E4E9-ACE2-D4A4-847B65BC66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50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97" name="Line 1755">
              <a:extLst>
                <a:ext uri="{FF2B5EF4-FFF2-40B4-BE49-F238E27FC236}">
                  <a16:creationId xmlns:a16="http://schemas.microsoft.com/office/drawing/2014/main" id="{82A0C288-6B91-8008-B686-F24EFD9921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50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98" name="Line 1756">
              <a:extLst>
                <a:ext uri="{FF2B5EF4-FFF2-40B4-BE49-F238E27FC236}">
                  <a16:creationId xmlns:a16="http://schemas.microsoft.com/office/drawing/2014/main" id="{65BC9E67-ACE6-2FB2-BC72-54FD1C15B1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7461" y="2696482"/>
              <a:ext cx="0" cy="1071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399" name="Line 1757">
              <a:extLst>
                <a:ext uri="{FF2B5EF4-FFF2-40B4-BE49-F238E27FC236}">
                  <a16:creationId xmlns:a16="http://schemas.microsoft.com/office/drawing/2014/main" id="{E667B001-9ED8-0C44-E0B9-41E431574F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8249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00" name="Line 1758">
              <a:extLst>
                <a:ext uri="{FF2B5EF4-FFF2-40B4-BE49-F238E27FC236}">
                  <a16:creationId xmlns:a16="http://schemas.microsoft.com/office/drawing/2014/main" id="{5FDF741E-BF41-8A3F-AF06-9465415326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903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01" name="Line 1759">
              <a:extLst>
                <a:ext uri="{FF2B5EF4-FFF2-40B4-BE49-F238E27FC236}">
                  <a16:creationId xmlns:a16="http://schemas.microsoft.com/office/drawing/2014/main" id="{FDF9AA0B-7CEB-EE0F-B04D-82FFF7EB5C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98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02" name="Line 1760">
              <a:extLst>
                <a:ext uri="{FF2B5EF4-FFF2-40B4-BE49-F238E27FC236}">
                  <a16:creationId xmlns:a16="http://schemas.microsoft.com/office/drawing/2014/main" id="{0625C90A-B5E6-11CF-611A-7E607C4394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80614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03" name="Line 1761">
              <a:extLst>
                <a:ext uri="{FF2B5EF4-FFF2-40B4-BE49-F238E27FC236}">
                  <a16:creationId xmlns:a16="http://schemas.microsoft.com/office/drawing/2014/main" id="{FBE07604-E374-74D7-10E6-1979ED9190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297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04" name="Line 1762">
              <a:extLst>
                <a:ext uri="{FF2B5EF4-FFF2-40B4-BE49-F238E27FC236}">
                  <a16:creationId xmlns:a16="http://schemas.microsoft.com/office/drawing/2014/main" id="{B3FC9EBF-AFD3-D04D-09F2-2CD2579B99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37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05" name="Line 1763">
              <a:extLst>
                <a:ext uri="{FF2B5EF4-FFF2-40B4-BE49-F238E27FC236}">
                  <a16:creationId xmlns:a16="http://schemas.microsoft.com/office/drawing/2014/main" id="{07BC947F-7DC7-1A3E-D11B-CB417AA2F3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45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06" name="Line 1764">
              <a:extLst>
                <a:ext uri="{FF2B5EF4-FFF2-40B4-BE49-F238E27FC236}">
                  <a16:creationId xmlns:a16="http://schemas.microsoft.com/office/drawing/2014/main" id="{78FB8758-F91E-132F-4A73-BA81A18CD0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53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07" name="Line 1765">
              <a:extLst>
                <a:ext uri="{FF2B5EF4-FFF2-40B4-BE49-F238E27FC236}">
                  <a16:creationId xmlns:a16="http://schemas.microsoft.com/office/drawing/2014/main" id="{BDB34483-DE35-3BB7-0C05-FA243517F5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691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08" name="Line 1766">
              <a:extLst>
                <a:ext uri="{FF2B5EF4-FFF2-40B4-BE49-F238E27FC236}">
                  <a16:creationId xmlns:a16="http://schemas.microsoft.com/office/drawing/2014/main" id="{B5E9E960-C166-AE35-9015-5F33700E0F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691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09" name="Line 1767">
              <a:extLst>
                <a:ext uri="{FF2B5EF4-FFF2-40B4-BE49-F238E27FC236}">
                  <a16:creationId xmlns:a16="http://schemas.microsoft.com/office/drawing/2014/main" id="{D32372B6-3C9A-69B7-0D05-A6DCCF5F3E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84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10" name="Line 1768">
              <a:extLst>
                <a:ext uri="{FF2B5EF4-FFF2-40B4-BE49-F238E27FC236}">
                  <a16:creationId xmlns:a16="http://schemas.microsoft.com/office/drawing/2014/main" id="{5A23C94F-F878-9015-D9F8-92198A68BD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9007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11" name="Line 1769">
              <a:extLst>
                <a:ext uri="{FF2B5EF4-FFF2-40B4-BE49-F238E27FC236}">
                  <a16:creationId xmlns:a16="http://schemas.microsoft.com/office/drawing/2014/main" id="{C08CFBD2-DAD5-3CD7-22F8-371037864F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90860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12" name="Line 1770">
              <a:extLst>
                <a:ext uri="{FF2B5EF4-FFF2-40B4-BE49-F238E27FC236}">
                  <a16:creationId xmlns:a16="http://schemas.microsoft.com/office/drawing/2014/main" id="{090BC7FD-E18C-A34D-1C8F-796DB65977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9086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13" name="Line 1771">
              <a:extLst>
                <a:ext uri="{FF2B5EF4-FFF2-40B4-BE49-F238E27FC236}">
                  <a16:creationId xmlns:a16="http://schemas.microsoft.com/office/drawing/2014/main" id="{BB02A9C4-2D2F-E42B-7802-7256903270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91648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14" name="Line 1772">
              <a:extLst>
                <a:ext uri="{FF2B5EF4-FFF2-40B4-BE49-F238E27FC236}">
                  <a16:creationId xmlns:a16="http://schemas.microsoft.com/office/drawing/2014/main" id="{CC00C121-7E87-C8DE-1DC2-2B141EBEE3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932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15" name="Line 1773">
              <a:extLst>
                <a:ext uri="{FF2B5EF4-FFF2-40B4-BE49-F238E27FC236}">
                  <a16:creationId xmlns:a16="http://schemas.microsoft.com/office/drawing/2014/main" id="{039B5B61-7EC5-2EAD-5908-F193C62F9E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9401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16" name="Line 1774">
              <a:extLst>
                <a:ext uri="{FF2B5EF4-FFF2-40B4-BE49-F238E27FC236}">
                  <a16:creationId xmlns:a16="http://schemas.microsoft.com/office/drawing/2014/main" id="{00809274-C498-2144-6310-DCD919C539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9401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17" name="Line 1775">
              <a:extLst>
                <a:ext uri="{FF2B5EF4-FFF2-40B4-BE49-F238E27FC236}">
                  <a16:creationId xmlns:a16="http://schemas.microsoft.com/office/drawing/2014/main" id="{09F2A112-7E37-9F6F-3594-6744F35CC7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948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18" name="Line 1776">
              <a:extLst>
                <a:ext uri="{FF2B5EF4-FFF2-40B4-BE49-F238E27FC236}">
                  <a16:creationId xmlns:a16="http://schemas.microsoft.com/office/drawing/2014/main" id="{D5C884FC-24A5-ED18-825F-8697271CCD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9559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19" name="Line 1777">
              <a:extLst>
                <a:ext uri="{FF2B5EF4-FFF2-40B4-BE49-F238E27FC236}">
                  <a16:creationId xmlns:a16="http://schemas.microsoft.com/office/drawing/2014/main" id="{424C6F8A-1C72-F7A3-4D16-9329BF2F6D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9637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20" name="Line 1778">
              <a:extLst>
                <a:ext uri="{FF2B5EF4-FFF2-40B4-BE49-F238E27FC236}">
                  <a16:creationId xmlns:a16="http://schemas.microsoft.com/office/drawing/2014/main" id="{2A5CB4A6-4380-81A2-2234-C71469CD42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971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21" name="Line 1779">
              <a:extLst>
                <a:ext uri="{FF2B5EF4-FFF2-40B4-BE49-F238E27FC236}">
                  <a16:creationId xmlns:a16="http://schemas.microsoft.com/office/drawing/2014/main" id="{8B81B438-0C8D-B9EC-7240-143AF2E43E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9874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22" name="Line 1780">
              <a:extLst>
                <a:ext uri="{FF2B5EF4-FFF2-40B4-BE49-F238E27FC236}">
                  <a16:creationId xmlns:a16="http://schemas.microsoft.com/office/drawing/2014/main" id="{1C423570-063C-9923-8982-818A6F01A6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031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23" name="Line 1781">
              <a:extLst>
                <a:ext uri="{FF2B5EF4-FFF2-40B4-BE49-F238E27FC236}">
                  <a16:creationId xmlns:a16="http://schemas.microsoft.com/office/drawing/2014/main" id="{B0C1E45B-3F9F-42EC-8638-26808FF126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11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24" name="Line 1782">
              <a:extLst>
                <a:ext uri="{FF2B5EF4-FFF2-40B4-BE49-F238E27FC236}">
                  <a16:creationId xmlns:a16="http://schemas.microsoft.com/office/drawing/2014/main" id="{196D015C-58B6-1381-A7D6-E03A9DFE30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11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25" name="Line 1783">
              <a:extLst>
                <a:ext uri="{FF2B5EF4-FFF2-40B4-BE49-F238E27FC236}">
                  <a16:creationId xmlns:a16="http://schemas.microsoft.com/office/drawing/2014/main" id="{002BF160-7181-C652-102C-069F4CC82C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189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26" name="Line 1784">
              <a:extLst>
                <a:ext uri="{FF2B5EF4-FFF2-40B4-BE49-F238E27FC236}">
                  <a16:creationId xmlns:a16="http://schemas.microsoft.com/office/drawing/2014/main" id="{B4285571-CE1E-BEA7-1446-803AEB5BB1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0426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27" name="Line 1785">
              <a:extLst>
                <a:ext uri="{FF2B5EF4-FFF2-40B4-BE49-F238E27FC236}">
                  <a16:creationId xmlns:a16="http://schemas.microsoft.com/office/drawing/2014/main" id="{EF87A5A1-C96C-9AF4-D716-CDAAD3F2FF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05048" y="2696482"/>
              <a:ext cx="0" cy="1071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28" name="Line 1786">
              <a:extLst>
                <a:ext uri="{FF2B5EF4-FFF2-40B4-BE49-F238E27FC236}">
                  <a16:creationId xmlns:a16="http://schemas.microsoft.com/office/drawing/2014/main" id="{1F91F666-0604-F5EE-199B-2C54FF136E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583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29" name="Line 1787">
              <a:extLst>
                <a:ext uri="{FF2B5EF4-FFF2-40B4-BE49-F238E27FC236}">
                  <a16:creationId xmlns:a16="http://schemas.microsoft.com/office/drawing/2014/main" id="{0D20DC08-3C3B-E745-80B6-CFF105C8FA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662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30" name="Line 1788">
              <a:extLst>
                <a:ext uri="{FF2B5EF4-FFF2-40B4-BE49-F238E27FC236}">
                  <a16:creationId xmlns:a16="http://schemas.microsoft.com/office/drawing/2014/main" id="{A0F0F5EB-3668-0088-130B-AE12DD4E23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82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31" name="Line 1789">
              <a:extLst>
                <a:ext uri="{FF2B5EF4-FFF2-40B4-BE49-F238E27FC236}">
                  <a16:creationId xmlns:a16="http://schemas.microsoft.com/office/drawing/2014/main" id="{8C58DF68-F16A-8B5B-7E7F-E7EA449F3C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89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32" name="Line 1790">
              <a:extLst>
                <a:ext uri="{FF2B5EF4-FFF2-40B4-BE49-F238E27FC236}">
                  <a16:creationId xmlns:a16="http://schemas.microsoft.com/office/drawing/2014/main" id="{4BAF5E9D-B88D-E15F-05F7-4DC045EBC8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977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33" name="Line 1791">
              <a:extLst>
                <a:ext uri="{FF2B5EF4-FFF2-40B4-BE49-F238E27FC236}">
                  <a16:creationId xmlns:a16="http://schemas.microsoft.com/office/drawing/2014/main" id="{D3B97B44-405E-0069-5241-CF6BD0B960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05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34" name="Line 1792">
              <a:extLst>
                <a:ext uri="{FF2B5EF4-FFF2-40B4-BE49-F238E27FC236}">
                  <a16:creationId xmlns:a16="http://schemas.microsoft.com/office/drawing/2014/main" id="{C9801618-69DB-7473-F02F-B3942ABE99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05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35" name="Line 1793">
              <a:extLst>
                <a:ext uri="{FF2B5EF4-FFF2-40B4-BE49-F238E27FC236}">
                  <a16:creationId xmlns:a16="http://schemas.microsoft.com/office/drawing/2014/main" id="{814CF663-F08F-D9F8-C0B5-44C41687B3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135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36" name="Line 1794">
              <a:extLst>
                <a:ext uri="{FF2B5EF4-FFF2-40B4-BE49-F238E27FC236}">
                  <a16:creationId xmlns:a16="http://schemas.microsoft.com/office/drawing/2014/main" id="{7FD02CB1-B783-C5D8-DA8C-BAFFDD9EF2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29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37" name="Line 1795">
              <a:extLst>
                <a:ext uri="{FF2B5EF4-FFF2-40B4-BE49-F238E27FC236}">
                  <a16:creationId xmlns:a16="http://schemas.microsoft.com/office/drawing/2014/main" id="{9BFDE38A-A500-5400-E8BE-E84BC64C6E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371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38" name="Line 1796">
              <a:extLst>
                <a:ext uri="{FF2B5EF4-FFF2-40B4-BE49-F238E27FC236}">
                  <a16:creationId xmlns:a16="http://schemas.microsoft.com/office/drawing/2014/main" id="{CE6FC77E-E4A0-AA74-FC6E-BA8A381560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52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39" name="Line 1797">
              <a:extLst>
                <a:ext uri="{FF2B5EF4-FFF2-40B4-BE49-F238E27FC236}">
                  <a16:creationId xmlns:a16="http://schemas.microsoft.com/office/drawing/2014/main" id="{1E45C537-40DC-EE30-5B4C-3C2C22CA69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68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40" name="Line 1798">
              <a:extLst>
                <a:ext uri="{FF2B5EF4-FFF2-40B4-BE49-F238E27FC236}">
                  <a16:creationId xmlns:a16="http://schemas.microsoft.com/office/drawing/2014/main" id="{2B7C87D2-3245-C629-536B-77B201F145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765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41" name="Line 1799">
              <a:extLst>
                <a:ext uri="{FF2B5EF4-FFF2-40B4-BE49-F238E27FC236}">
                  <a16:creationId xmlns:a16="http://schemas.microsoft.com/office/drawing/2014/main" id="{6865C81A-BB3C-606D-22D1-B590DB75C9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18447" y="2700502"/>
              <a:ext cx="0" cy="670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42" name="Line 1800">
              <a:extLst>
                <a:ext uri="{FF2B5EF4-FFF2-40B4-BE49-F238E27FC236}">
                  <a16:creationId xmlns:a16="http://schemas.microsoft.com/office/drawing/2014/main" id="{98C880EA-1626-3332-BF02-D4A9B9F44F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002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43" name="Line 1801">
              <a:extLst>
                <a:ext uri="{FF2B5EF4-FFF2-40B4-BE49-F238E27FC236}">
                  <a16:creationId xmlns:a16="http://schemas.microsoft.com/office/drawing/2014/main" id="{FE8CA53A-D6D9-13E8-9E3E-177A584BE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16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44" name="Line 1802">
              <a:extLst>
                <a:ext uri="{FF2B5EF4-FFF2-40B4-BE49-F238E27FC236}">
                  <a16:creationId xmlns:a16="http://schemas.microsoft.com/office/drawing/2014/main" id="{40FAFE0C-9884-797A-4E74-6101E35108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23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45" name="Line 1803">
              <a:extLst>
                <a:ext uri="{FF2B5EF4-FFF2-40B4-BE49-F238E27FC236}">
                  <a16:creationId xmlns:a16="http://schemas.microsoft.com/office/drawing/2014/main" id="{7FC2AF82-42B9-97C9-3807-DFD4CE95FD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23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46" name="Line 1804">
              <a:extLst>
                <a:ext uri="{FF2B5EF4-FFF2-40B4-BE49-F238E27FC236}">
                  <a16:creationId xmlns:a16="http://schemas.microsoft.com/office/drawing/2014/main" id="{05BF2081-F1A3-83DA-09D0-4D771EF56A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39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47" name="Line 1805">
              <a:extLst>
                <a:ext uri="{FF2B5EF4-FFF2-40B4-BE49-F238E27FC236}">
                  <a16:creationId xmlns:a16="http://schemas.microsoft.com/office/drawing/2014/main" id="{7AAD2244-84A2-9D0F-DC1F-6607D53C11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47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48" name="Line 1806">
              <a:extLst>
                <a:ext uri="{FF2B5EF4-FFF2-40B4-BE49-F238E27FC236}">
                  <a16:creationId xmlns:a16="http://schemas.microsoft.com/office/drawing/2014/main" id="{8AD1CED7-6F7B-1B81-2F4B-655D7DDB2C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711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49" name="Line 1807">
              <a:extLst>
                <a:ext uri="{FF2B5EF4-FFF2-40B4-BE49-F238E27FC236}">
                  <a16:creationId xmlns:a16="http://schemas.microsoft.com/office/drawing/2014/main" id="{04FEF3BA-32BA-BF4F-5D8F-8B4BF9608F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86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50" name="Line 1808">
              <a:extLst>
                <a:ext uri="{FF2B5EF4-FFF2-40B4-BE49-F238E27FC236}">
                  <a16:creationId xmlns:a16="http://schemas.microsoft.com/office/drawing/2014/main" id="{864A37D1-3C0D-0CFA-FB02-C17B23AD80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02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51" name="Line 1809">
              <a:extLst>
                <a:ext uri="{FF2B5EF4-FFF2-40B4-BE49-F238E27FC236}">
                  <a16:creationId xmlns:a16="http://schemas.microsoft.com/office/drawing/2014/main" id="{8328DB5E-F204-2450-16DB-696B87B614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1847" y="2685763"/>
              <a:ext cx="0" cy="2143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52" name="Line 1810">
              <a:extLst>
                <a:ext uri="{FF2B5EF4-FFF2-40B4-BE49-F238E27FC236}">
                  <a16:creationId xmlns:a16="http://schemas.microsoft.com/office/drawing/2014/main" id="{71B39ABF-270F-B0FF-D2DF-5029881178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2635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53" name="Line 1811">
              <a:extLst>
                <a:ext uri="{FF2B5EF4-FFF2-40B4-BE49-F238E27FC236}">
                  <a16:creationId xmlns:a16="http://schemas.microsoft.com/office/drawing/2014/main" id="{AC2E8282-C0B9-27CA-4123-806F394822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3423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54" name="Line 1812">
              <a:extLst>
                <a:ext uri="{FF2B5EF4-FFF2-40B4-BE49-F238E27FC236}">
                  <a16:creationId xmlns:a16="http://schemas.microsoft.com/office/drawing/2014/main" id="{3615209F-315C-F452-EB75-EFFEA83037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421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55" name="Line 1814">
              <a:extLst>
                <a:ext uri="{FF2B5EF4-FFF2-40B4-BE49-F238E27FC236}">
                  <a16:creationId xmlns:a16="http://schemas.microsoft.com/office/drawing/2014/main" id="{57F265C6-E2A2-D588-D648-5BD4A253E9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50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56" name="Line 1815">
              <a:extLst>
                <a:ext uri="{FF2B5EF4-FFF2-40B4-BE49-F238E27FC236}">
                  <a16:creationId xmlns:a16="http://schemas.microsoft.com/office/drawing/2014/main" id="{3EAE15AB-DD6E-E904-E4A9-B3D834AFCF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57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57" name="Line 1816">
              <a:extLst>
                <a:ext uri="{FF2B5EF4-FFF2-40B4-BE49-F238E27FC236}">
                  <a16:creationId xmlns:a16="http://schemas.microsoft.com/office/drawing/2014/main" id="{26D26724-6E71-7843-51F7-D8CD8DA269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657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58" name="Line 1817">
              <a:extLst>
                <a:ext uri="{FF2B5EF4-FFF2-40B4-BE49-F238E27FC236}">
                  <a16:creationId xmlns:a16="http://schemas.microsoft.com/office/drawing/2014/main" id="{461A4C35-9DF5-988C-902E-873C75216E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657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59" name="Line 1818">
              <a:extLst>
                <a:ext uri="{FF2B5EF4-FFF2-40B4-BE49-F238E27FC236}">
                  <a16:creationId xmlns:a16="http://schemas.microsoft.com/office/drawing/2014/main" id="{23B8C902-C788-A856-A797-AFB6A4A23D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736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60" name="Line 1819">
              <a:extLst>
                <a:ext uri="{FF2B5EF4-FFF2-40B4-BE49-F238E27FC236}">
                  <a16:creationId xmlns:a16="http://schemas.microsoft.com/office/drawing/2014/main" id="{59ADAA21-8C34-7DE9-B083-D73837706A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81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61" name="Line 1820">
              <a:extLst>
                <a:ext uri="{FF2B5EF4-FFF2-40B4-BE49-F238E27FC236}">
                  <a16:creationId xmlns:a16="http://schemas.microsoft.com/office/drawing/2014/main" id="{B03DB895-4B9B-DF8F-013E-64E832AB3F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894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62" name="Line 1821">
              <a:extLst>
                <a:ext uri="{FF2B5EF4-FFF2-40B4-BE49-F238E27FC236}">
                  <a16:creationId xmlns:a16="http://schemas.microsoft.com/office/drawing/2014/main" id="{A5F3004A-0A25-1632-AD0B-80F5085CED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972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63" name="Line 1822">
              <a:extLst>
                <a:ext uri="{FF2B5EF4-FFF2-40B4-BE49-F238E27FC236}">
                  <a16:creationId xmlns:a16="http://schemas.microsoft.com/office/drawing/2014/main" id="{46EBA482-2451-F578-06E9-6CC6A7EEE5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05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64" name="Line 1823">
              <a:extLst>
                <a:ext uri="{FF2B5EF4-FFF2-40B4-BE49-F238E27FC236}">
                  <a16:creationId xmlns:a16="http://schemas.microsoft.com/office/drawing/2014/main" id="{2903FA2F-CF23-C55C-0CFE-526E384929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05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65" name="Line 1824">
              <a:extLst>
                <a:ext uri="{FF2B5EF4-FFF2-40B4-BE49-F238E27FC236}">
                  <a16:creationId xmlns:a16="http://schemas.microsoft.com/office/drawing/2014/main" id="{28C7D2F7-BAF4-72C7-315D-DBE428C71A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42093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66" name="Line 1825">
              <a:extLst>
                <a:ext uri="{FF2B5EF4-FFF2-40B4-BE49-F238E27FC236}">
                  <a16:creationId xmlns:a16="http://schemas.microsoft.com/office/drawing/2014/main" id="{7659AA45-6E53-C014-61C3-E6AFE88CE2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42882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67" name="Line 1826">
              <a:extLst>
                <a:ext uri="{FF2B5EF4-FFF2-40B4-BE49-F238E27FC236}">
                  <a16:creationId xmlns:a16="http://schemas.microsoft.com/office/drawing/2014/main" id="{74202882-D4DE-BBF7-2A8E-C86A9D928E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28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68" name="Line 1827">
              <a:extLst>
                <a:ext uri="{FF2B5EF4-FFF2-40B4-BE49-F238E27FC236}">
                  <a16:creationId xmlns:a16="http://schemas.microsoft.com/office/drawing/2014/main" id="{F54C9059-8EE1-91F9-AEAC-CBAEDFA1DB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36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69" name="Line 1828">
              <a:extLst>
                <a:ext uri="{FF2B5EF4-FFF2-40B4-BE49-F238E27FC236}">
                  <a16:creationId xmlns:a16="http://schemas.microsoft.com/office/drawing/2014/main" id="{3441A128-3020-377A-333E-8E0B7E34CB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445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70" name="Line 1829">
              <a:extLst>
                <a:ext uri="{FF2B5EF4-FFF2-40B4-BE49-F238E27FC236}">
                  <a16:creationId xmlns:a16="http://schemas.microsoft.com/office/drawing/2014/main" id="{22A1A20B-C4CF-9EBF-637C-543ECB9085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46034" y="2688442"/>
              <a:ext cx="0" cy="1875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71" name="Line 1830">
              <a:extLst>
                <a:ext uri="{FF2B5EF4-FFF2-40B4-BE49-F238E27FC236}">
                  <a16:creationId xmlns:a16="http://schemas.microsoft.com/office/drawing/2014/main" id="{947358A8-10F9-B6BE-CC06-B02205B510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761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72" name="Line 1831">
              <a:extLst>
                <a:ext uri="{FF2B5EF4-FFF2-40B4-BE49-F238E27FC236}">
                  <a16:creationId xmlns:a16="http://schemas.microsoft.com/office/drawing/2014/main" id="{A3E78678-BF2F-5CC1-A1D3-33B3B34C51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83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73" name="Line 1832">
              <a:extLst>
                <a:ext uri="{FF2B5EF4-FFF2-40B4-BE49-F238E27FC236}">
                  <a16:creationId xmlns:a16="http://schemas.microsoft.com/office/drawing/2014/main" id="{10BCA3D9-9226-C84F-FA6A-48FCCC05E8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918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74" name="Line 1833">
              <a:extLst>
                <a:ext uri="{FF2B5EF4-FFF2-40B4-BE49-F238E27FC236}">
                  <a16:creationId xmlns:a16="http://schemas.microsoft.com/office/drawing/2014/main" id="{E8FE6586-A90B-939C-9F73-E9C2BC827A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076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75" name="Line 1834">
              <a:extLst>
                <a:ext uri="{FF2B5EF4-FFF2-40B4-BE49-F238E27FC236}">
                  <a16:creationId xmlns:a16="http://schemas.microsoft.com/office/drawing/2014/main" id="{790D0522-E094-DFAE-3D66-CDF2D053AC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076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76" name="Line 1835">
              <a:extLst>
                <a:ext uri="{FF2B5EF4-FFF2-40B4-BE49-F238E27FC236}">
                  <a16:creationId xmlns:a16="http://schemas.microsoft.com/office/drawing/2014/main" id="{2BCD89D2-D35E-E728-3133-B3DF0326AD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15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77" name="Line 1836">
              <a:extLst>
                <a:ext uri="{FF2B5EF4-FFF2-40B4-BE49-F238E27FC236}">
                  <a16:creationId xmlns:a16="http://schemas.microsoft.com/office/drawing/2014/main" id="{DFECE8AC-6904-6743-1BB3-3052A092E2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312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78" name="Line 1837">
              <a:extLst>
                <a:ext uri="{FF2B5EF4-FFF2-40B4-BE49-F238E27FC236}">
                  <a16:creationId xmlns:a16="http://schemas.microsoft.com/office/drawing/2014/main" id="{9DD223BF-4860-567C-88BE-E4C08FCDC8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312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79" name="Line 1838">
              <a:extLst>
                <a:ext uri="{FF2B5EF4-FFF2-40B4-BE49-F238E27FC236}">
                  <a16:creationId xmlns:a16="http://schemas.microsoft.com/office/drawing/2014/main" id="{66106D37-7EE3-A0AC-65DE-3D23FB5F29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47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80" name="Line 1839">
              <a:extLst>
                <a:ext uri="{FF2B5EF4-FFF2-40B4-BE49-F238E27FC236}">
                  <a16:creationId xmlns:a16="http://schemas.microsoft.com/office/drawing/2014/main" id="{89FDB675-A5C4-EB89-B48D-75EF318B18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47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81" name="Line 1840">
              <a:extLst>
                <a:ext uri="{FF2B5EF4-FFF2-40B4-BE49-F238E27FC236}">
                  <a16:creationId xmlns:a16="http://schemas.microsoft.com/office/drawing/2014/main" id="{5F9583AA-743B-309A-0553-45CCF0C9E6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54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82" name="Line 1841">
              <a:extLst>
                <a:ext uri="{FF2B5EF4-FFF2-40B4-BE49-F238E27FC236}">
                  <a16:creationId xmlns:a16="http://schemas.microsoft.com/office/drawing/2014/main" id="{59E19CA1-2CA5-1702-3328-70CE04E0AE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62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83" name="Line 1842">
              <a:extLst>
                <a:ext uri="{FF2B5EF4-FFF2-40B4-BE49-F238E27FC236}">
                  <a16:creationId xmlns:a16="http://schemas.microsoft.com/office/drawing/2014/main" id="{6A20B5AD-80A5-10EF-D563-CF8EA09120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706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84" name="Line 1843">
              <a:extLst>
                <a:ext uri="{FF2B5EF4-FFF2-40B4-BE49-F238E27FC236}">
                  <a16:creationId xmlns:a16="http://schemas.microsoft.com/office/drawing/2014/main" id="{45F5989D-9FE5-C446-1EC4-B302A95918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78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85" name="Line 1844">
              <a:extLst>
                <a:ext uri="{FF2B5EF4-FFF2-40B4-BE49-F238E27FC236}">
                  <a16:creationId xmlns:a16="http://schemas.microsoft.com/office/drawing/2014/main" id="{D760F370-DF38-9DE0-4DDC-BD91C51FCA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59434" y="2667005"/>
              <a:ext cx="0" cy="4019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86" name="Line 1845">
              <a:extLst>
                <a:ext uri="{FF2B5EF4-FFF2-40B4-BE49-F238E27FC236}">
                  <a16:creationId xmlns:a16="http://schemas.microsoft.com/office/drawing/2014/main" id="{1BAAAE20-DAC5-A88E-978D-8E970AE0B6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60222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87" name="Line 1846">
              <a:extLst>
                <a:ext uri="{FF2B5EF4-FFF2-40B4-BE49-F238E27FC236}">
                  <a16:creationId xmlns:a16="http://schemas.microsoft.com/office/drawing/2014/main" id="{58F432D1-A23C-BB20-84EF-CBE185AEEC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61798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88" name="Line 1847">
              <a:extLst>
                <a:ext uri="{FF2B5EF4-FFF2-40B4-BE49-F238E27FC236}">
                  <a16:creationId xmlns:a16="http://schemas.microsoft.com/office/drawing/2014/main" id="{5AF4629C-C049-1B4D-20E7-BB5C31652A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62586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89" name="Line 1848">
              <a:extLst>
                <a:ext uri="{FF2B5EF4-FFF2-40B4-BE49-F238E27FC236}">
                  <a16:creationId xmlns:a16="http://schemas.microsoft.com/office/drawing/2014/main" id="{F4A1AA44-38CA-E900-6741-920A827650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64163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90" name="Line 1849">
              <a:extLst>
                <a:ext uri="{FF2B5EF4-FFF2-40B4-BE49-F238E27FC236}">
                  <a16:creationId xmlns:a16="http://schemas.microsoft.com/office/drawing/2014/main" id="{FF80127D-4192-C172-F0FC-EF97876583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64951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91" name="Line 1850">
              <a:extLst>
                <a:ext uri="{FF2B5EF4-FFF2-40B4-BE49-F238E27FC236}">
                  <a16:creationId xmlns:a16="http://schemas.microsoft.com/office/drawing/2014/main" id="{8677AC81-A78C-F68C-3EE0-413533B536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495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92" name="Line 1851">
              <a:extLst>
                <a:ext uri="{FF2B5EF4-FFF2-40B4-BE49-F238E27FC236}">
                  <a16:creationId xmlns:a16="http://schemas.microsoft.com/office/drawing/2014/main" id="{207874FF-D3AF-7A3A-D537-3858033DE4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652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93" name="Line 1852">
              <a:extLst>
                <a:ext uri="{FF2B5EF4-FFF2-40B4-BE49-F238E27FC236}">
                  <a16:creationId xmlns:a16="http://schemas.microsoft.com/office/drawing/2014/main" id="{96E13BC1-08CF-8456-7119-547319B82D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731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94" name="Line 1853">
              <a:extLst>
                <a:ext uri="{FF2B5EF4-FFF2-40B4-BE49-F238E27FC236}">
                  <a16:creationId xmlns:a16="http://schemas.microsoft.com/office/drawing/2014/main" id="{CD3CED11-54C8-68E2-D7AC-F9EC14CB7D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68104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95" name="Line 1854">
              <a:extLst>
                <a:ext uri="{FF2B5EF4-FFF2-40B4-BE49-F238E27FC236}">
                  <a16:creationId xmlns:a16="http://schemas.microsoft.com/office/drawing/2014/main" id="{5B420D26-A080-19F7-ED06-FE86727D0C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889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96" name="Line 1855">
              <a:extLst>
                <a:ext uri="{FF2B5EF4-FFF2-40B4-BE49-F238E27FC236}">
                  <a16:creationId xmlns:a16="http://schemas.microsoft.com/office/drawing/2014/main" id="{19A3B581-A570-C780-8929-D52DAC8024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96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97" name="Line 1856">
              <a:extLst>
                <a:ext uri="{FF2B5EF4-FFF2-40B4-BE49-F238E27FC236}">
                  <a16:creationId xmlns:a16="http://schemas.microsoft.com/office/drawing/2014/main" id="{70C28B64-564E-5498-F257-482B54E050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046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98" name="Line 1857">
              <a:extLst>
                <a:ext uri="{FF2B5EF4-FFF2-40B4-BE49-F238E27FC236}">
                  <a16:creationId xmlns:a16="http://schemas.microsoft.com/office/drawing/2014/main" id="{98BC67F2-A758-1F8E-F88D-03BC277001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12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499" name="Line 1858">
              <a:extLst>
                <a:ext uri="{FF2B5EF4-FFF2-40B4-BE49-F238E27FC236}">
                  <a16:creationId xmlns:a16="http://schemas.microsoft.com/office/drawing/2014/main" id="{7D891FDF-EDC3-069F-F742-5ADCBCEF31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12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00" name="Line 1859">
              <a:extLst>
                <a:ext uri="{FF2B5EF4-FFF2-40B4-BE49-F238E27FC236}">
                  <a16:creationId xmlns:a16="http://schemas.microsoft.com/office/drawing/2014/main" id="{B331BED4-A5D0-3A76-7AE6-D034E9BB93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20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01" name="Line 1860">
              <a:extLst>
                <a:ext uri="{FF2B5EF4-FFF2-40B4-BE49-F238E27FC236}">
                  <a16:creationId xmlns:a16="http://schemas.microsoft.com/office/drawing/2014/main" id="{B1A42D56-9C6A-B375-D1C7-71C2602522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72833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02" name="Line 1861">
              <a:extLst>
                <a:ext uri="{FF2B5EF4-FFF2-40B4-BE49-F238E27FC236}">
                  <a16:creationId xmlns:a16="http://schemas.microsoft.com/office/drawing/2014/main" id="{92822978-5D46-CF91-9520-EA44EAD8F7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7441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03" name="Line 1862">
              <a:extLst>
                <a:ext uri="{FF2B5EF4-FFF2-40B4-BE49-F238E27FC236}">
                  <a16:creationId xmlns:a16="http://schemas.microsoft.com/office/drawing/2014/main" id="{16EC59A9-96E4-011B-1409-177FD8D080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75198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04" name="Line 1863">
              <a:extLst>
                <a:ext uri="{FF2B5EF4-FFF2-40B4-BE49-F238E27FC236}">
                  <a16:creationId xmlns:a16="http://schemas.microsoft.com/office/drawing/2014/main" id="{53EB2C1C-1830-6D24-08E2-A738490974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598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05" name="Line 1864">
              <a:extLst>
                <a:ext uri="{FF2B5EF4-FFF2-40B4-BE49-F238E27FC236}">
                  <a16:creationId xmlns:a16="http://schemas.microsoft.com/office/drawing/2014/main" id="{CC7421A7-3F8E-5150-B734-86BEB5D655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67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06" name="Line 1865">
              <a:extLst>
                <a:ext uri="{FF2B5EF4-FFF2-40B4-BE49-F238E27FC236}">
                  <a16:creationId xmlns:a16="http://schemas.microsoft.com/office/drawing/2014/main" id="{93FCEC1C-AD26-8110-7E62-45D094119A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756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07" name="Line 1866">
              <a:extLst>
                <a:ext uri="{FF2B5EF4-FFF2-40B4-BE49-F238E27FC236}">
                  <a16:creationId xmlns:a16="http://schemas.microsoft.com/office/drawing/2014/main" id="{860EE540-21A5-84C8-39F0-1EFE8B4357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83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08" name="Line 1867">
              <a:extLst>
                <a:ext uri="{FF2B5EF4-FFF2-40B4-BE49-F238E27FC236}">
                  <a16:creationId xmlns:a16="http://schemas.microsoft.com/office/drawing/2014/main" id="{8FAB37D3-1EA3-1E20-86DA-D2C631909D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91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09" name="Line 1868">
              <a:extLst>
                <a:ext uri="{FF2B5EF4-FFF2-40B4-BE49-F238E27FC236}">
                  <a16:creationId xmlns:a16="http://schemas.microsoft.com/office/drawing/2014/main" id="{D6D262AA-5B7D-883A-DD8B-9F7C1E095C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99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10" name="Line 1869">
              <a:extLst>
                <a:ext uri="{FF2B5EF4-FFF2-40B4-BE49-F238E27FC236}">
                  <a16:creationId xmlns:a16="http://schemas.microsoft.com/office/drawing/2014/main" id="{83140E73-4BD5-20E4-E509-43DAF1BB3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071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11" name="Line 1870">
              <a:extLst>
                <a:ext uri="{FF2B5EF4-FFF2-40B4-BE49-F238E27FC236}">
                  <a16:creationId xmlns:a16="http://schemas.microsoft.com/office/drawing/2014/main" id="{C35F42BE-0170-8276-2000-01D7CDDF30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30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12" name="Line 1871">
              <a:extLst>
                <a:ext uri="{FF2B5EF4-FFF2-40B4-BE49-F238E27FC236}">
                  <a16:creationId xmlns:a16="http://schemas.microsoft.com/office/drawing/2014/main" id="{BCE0AAF8-7ACF-8ECB-43DD-8E594ACE9E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30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13" name="Line 1872">
              <a:extLst>
                <a:ext uri="{FF2B5EF4-FFF2-40B4-BE49-F238E27FC236}">
                  <a16:creationId xmlns:a16="http://schemas.microsoft.com/office/drawing/2014/main" id="{C212DF1F-9536-F5AA-000D-3CBAD27431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544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14" name="Line 1873">
              <a:extLst>
                <a:ext uri="{FF2B5EF4-FFF2-40B4-BE49-F238E27FC236}">
                  <a16:creationId xmlns:a16="http://schemas.microsoft.com/office/drawing/2014/main" id="{BE1D1793-A634-45F9-D498-7E98A0CF50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86232" y="2675044"/>
              <a:ext cx="0" cy="3215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15" name="Line 1874">
              <a:extLst>
                <a:ext uri="{FF2B5EF4-FFF2-40B4-BE49-F238E27FC236}">
                  <a16:creationId xmlns:a16="http://schemas.microsoft.com/office/drawing/2014/main" id="{3F0CB567-B5D8-B4F2-55D8-1AE453381C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87021" y="2685763"/>
              <a:ext cx="0" cy="2143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16" name="Line 1875">
              <a:extLst>
                <a:ext uri="{FF2B5EF4-FFF2-40B4-BE49-F238E27FC236}">
                  <a16:creationId xmlns:a16="http://schemas.microsoft.com/office/drawing/2014/main" id="{52BBC07A-469F-86F1-0ADC-911C4B856E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8780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17" name="Line 1876">
              <a:extLst>
                <a:ext uri="{FF2B5EF4-FFF2-40B4-BE49-F238E27FC236}">
                  <a16:creationId xmlns:a16="http://schemas.microsoft.com/office/drawing/2014/main" id="{F923AE3C-53A1-87F7-D72B-ACD748E6BC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938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18" name="Line 1877">
              <a:extLst>
                <a:ext uri="{FF2B5EF4-FFF2-40B4-BE49-F238E27FC236}">
                  <a16:creationId xmlns:a16="http://schemas.microsoft.com/office/drawing/2014/main" id="{241480CB-7913-CAD7-45B8-F9460B3217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938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19" name="Line 1878">
              <a:extLst>
                <a:ext uri="{FF2B5EF4-FFF2-40B4-BE49-F238E27FC236}">
                  <a16:creationId xmlns:a16="http://schemas.microsoft.com/office/drawing/2014/main" id="{0277EA1C-45B4-923E-8943-0832CCC3FC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90962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20" name="Line 1879">
              <a:extLst>
                <a:ext uri="{FF2B5EF4-FFF2-40B4-BE49-F238E27FC236}">
                  <a16:creationId xmlns:a16="http://schemas.microsoft.com/office/drawing/2014/main" id="{62E57CBB-0EA2-98AE-92F7-F19F45F5D2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9096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21" name="Line 1880">
              <a:extLst>
                <a:ext uri="{FF2B5EF4-FFF2-40B4-BE49-F238E27FC236}">
                  <a16:creationId xmlns:a16="http://schemas.microsoft.com/office/drawing/2014/main" id="{CC651E76-4643-A353-1F10-3F295BBB1B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9175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22" name="Line 1881">
              <a:extLst>
                <a:ext uri="{FF2B5EF4-FFF2-40B4-BE49-F238E27FC236}">
                  <a16:creationId xmlns:a16="http://schemas.microsoft.com/office/drawing/2014/main" id="{81446680-5BBD-4CCC-ECED-CA1A7ACB8C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9253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23" name="Line 1882">
              <a:extLst>
                <a:ext uri="{FF2B5EF4-FFF2-40B4-BE49-F238E27FC236}">
                  <a16:creationId xmlns:a16="http://schemas.microsoft.com/office/drawing/2014/main" id="{9020830D-0C62-5748-BEBE-0B0DFB0A6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933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24" name="Line 1883">
              <a:extLst>
                <a:ext uri="{FF2B5EF4-FFF2-40B4-BE49-F238E27FC236}">
                  <a16:creationId xmlns:a16="http://schemas.microsoft.com/office/drawing/2014/main" id="{C0EDFE6F-85EC-CB5E-A25F-A2557D49AA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933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25" name="Line 1884">
              <a:extLst>
                <a:ext uri="{FF2B5EF4-FFF2-40B4-BE49-F238E27FC236}">
                  <a16:creationId xmlns:a16="http://schemas.microsoft.com/office/drawing/2014/main" id="{A9FBB595-4F7B-9323-3E1D-8312D35C56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949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26" name="Line 1885">
              <a:extLst>
                <a:ext uri="{FF2B5EF4-FFF2-40B4-BE49-F238E27FC236}">
                  <a16:creationId xmlns:a16="http://schemas.microsoft.com/office/drawing/2014/main" id="{9E951D60-7477-9118-FBC1-E8965AC243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949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27" name="Line 1886">
              <a:extLst>
                <a:ext uri="{FF2B5EF4-FFF2-40B4-BE49-F238E27FC236}">
                  <a16:creationId xmlns:a16="http://schemas.microsoft.com/office/drawing/2014/main" id="{48C55D35-0C9E-5CAF-53AF-0DBAC48C27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949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28" name="Line 1887">
              <a:extLst>
                <a:ext uri="{FF2B5EF4-FFF2-40B4-BE49-F238E27FC236}">
                  <a16:creationId xmlns:a16="http://schemas.microsoft.com/office/drawing/2014/main" id="{F55ABCB9-7747-7B2D-7DCC-304094E8DA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9569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29" name="Line 1888">
              <a:extLst>
                <a:ext uri="{FF2B5EF4-FFF2-40B4-BE49-F238E27FC236}">
                  <a16:creationId xmlns:a16="http://schemas.microsoft.com/office/drawing/2014/main" id="{8063B217-9EF3-D73A-4B7C-A7D7E14245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9647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30" name="Line 1889">
              <a:extLst>
                <a:ext uri="{FF2B5EF4-FFF2-40B4-BE49-F238E27FC236}">
                  <a16:creationId xmlns:a16="http://schemas.microsoft.com/office/drawing/2014/main" id="{5E034FF9-D622-6317-ABC0-BDBA01CEA0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972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31" name="Line 1890">
              <a:extLst>
                <a:ext uri="{FF2B5EF4-FFF2-40B4-BE49-F238E27FC236}">
                  <a16:creationId xmlns:a16="http://schemas.microsoft.com/office/drawing/2014/main" id="{A3493D69-64FB-FF91-96FB-6D21F5322B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980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32" name="Line 1891">
              <a:extLst>
                <a:ext uri="{FF2B5EF4-FFF2-40B4-BE49-F238E27FC236}">
                  <a16:creationId xmlns:a16="http://schemas.microsoft.com/office/drawing/2014/main" id="{81F2B9BB-B364-75BC-0717-8E50507C56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9884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33" name="Line 1892">
              <a:extLst>
                <a:ext uri="{FF2B5EF4-FFF2-40B4-BE49-F238E27FC236}">
                  <a16:creationId xmlns:a16="http://schemas.microsoft.com/office/drawing/2014/main" id="{4A964C5D-2FF0-5EAD-0C81-9C91B31486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00420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34" name="Line 1893">
              <a:extLst>
                <a:ext uri="{FF2B5EF4-FFF2-40B4-BE49-F238E27FC236}">
                  <a16:creationId xmlns:a16="http://schemas.microsoft.com/office/drawing/2014/main" id="{97669E05-6BEF-4FCE-F59B-D6FBEFCD05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019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35" name="Line 1894">
              <a:extLst>
                <a:ext uri="{FF2B5EF4-FFF2-40B4-BE49-F238E27FC236}">
                  <a16:creationId xmlns:a16="http://schemas.microsoft.com/office/drawing/2014/main" id="{E6115F0E-7D42-AA10-C0FC-37AE37E307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019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36" name="Line 1895">
              <a:extLst>
                <a:ext uri="{FF2B5EF4-FFF2-40B4-BE49-F238E27FC236}">
                  <a16:creationId xmlns:a16="http://schemas.microsoft.com/office/drawing/2014/main" id="{D25A9DE9-06FB-70C7-B5AA-1F82D92B4F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035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37" name="Line 1896">
              <a:extLst>
                <a:ext uri="{FF2B5EF4-FFF2-40B4-BE49-F238E27FC236}">
                  <a16:creationId xmlns:a16="http://schemas.microsoft.com/office/drawing/2014/main" id="{8184C4D7-BF97-2EB5-1EC1-B00C166AAE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043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38" name="Line 1897">
              <a:extLst>
                <a:ext uri="{FF2B5EF4-FFF2-40B4-BE49-F238E27FC236}">
                  <a16:creationId xmlns:a16="http://schemas.microsoft.com/office/drawing/2014/main" id="{5FD29A69-71C5-8554-0B53-FC8FB13213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043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39" name="Line 1898">
              <a:extLst>
                <a:ext uri="{FF2B5EF4-FFF2-40B4-BE49-F238E27FC236}">
                  <a16:creationId xmlns:a16="http://schemas.microsoft.com/office/drawing/2014/main" id="{8E7DFE2A-A0C4-FFC0-417D-0BC818880F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051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40" name="Line 1899">
              <a:extLst>
                <a:ext uri="{FF2B5EF4-FFF2-40B4-BE49-F238E27FC236}">
                  <a16:creationId xmlns:a16="http://schemas.microsoft.com/office/drawing/2014/main" id="{C67BF82E-134E-B130-878C-81E3DF6203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051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41" name="Line 1900">
              <a:extLst>
                <a:ext uri="{FF2B5EF4-FFF2-40B4-BE49-F238E27FC236}">
                  <a16:creationId xmlns:a16="http://schemas.microsoft.com/office/drawing/2014/main" id="{91781787-5490-BCF5-51D8-9CB4929113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05938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42" name="Line 1901">
              <a:extLst>
                <a:ext uri="{FF2B5EF4-FFF2-40B4-BE49-F238E27FC236}">
                  <a16:creationId xmlns:a16="http://schemas.microsoft.com/office/drawing/2014/main" id="{D61FC60B-C126-3D1B-B921-8683521F28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067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43" name="Line 1902">
              <a:extLst>
                <a:ext uri="{FF2B5EF4-FFF2-40B4-BE49-F238E27FC236}">
                  <a16:creationId xmlns:a16="http://schemas.microsoft.com/office/drawing/2014/main" id="{4453D25D-F2A5-2F58-81E3-E3A7667DFB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075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44" name="Line 1903">
              <a:extLst>
                <a:ext uri="{FF2B5EF4-FFF2-40B4-BE49-F238E27FC236}">
                  <a16:creationId xmlns:a16="http://schemas.microsoft.com/office/drawing/2014/main" id="{0C99DBEC-3927-A92A-03D1-4C295B1FBA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0909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45" name="Line 1904">
              <a:extLst>
                <a:ext uri="{FF2B5EF4-FFF2-40B4-BE49-F238E27FC236}">
                  <a16:creationId xmlns:a16="http://schemas.microsoft.com/office/drawing/2014/main" id="{B118996C-5CC0-D1E5-68E2-4336FF2ECC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0987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46" name="Line 1905">
              <a:extLst>
                <a:ext uri="{FF2B5EF4-FFF2-40B4-BE49-F238E27FC236}">
                  <a16:creationId xmlns:a16="http://schemas.microsoft.com/office/drawing/2014/main" id="{499D20B6-8976-E3DA-390C-EFC62B9EE7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06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47" name="Line 1906">
              <a:extLst>
                <a:ext uri="{FF2B5EF4-FFF2-40B4-BE49-F238E27FC236}">
                  <a16:creationId xmlns:a16="http://schemas.microsoft.com/office/drawing/2014/main" id="{0D97B854-6ED0-5734-4FC9-0EA870704F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06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48" name="Line 1907">
              <a:extLst>
                <a:ext uri="{FF2B5EF4-FFF2-40B4-BE49-F238E27FC236}">
                  <a16:creationId xmlns:a16="http://schemas.microsoft.com/office/drawing/2014/main" id="{4921B4CF-E7A5-A0F7-D28E-D9E8EC41CB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14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49" name="Line 1908">
              <a:extLst>
                <a:ext uri="{FF2B5EF4-FFF2-40B4-BE49-F238E27FC236}">
                  <a16:creationId xmlns:a16="http://schemas.microsoft.com/office/drawing/2014/main" id="{4561CBBE-E438-C9EA-B2D8-300DC0CAFA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22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50" name="Line 1909">
              <a:extLst>
                <a:ext uri="{FF2B5EF4-FFF2-40B4-BE49-F238E27FC236}">
                  <a16:creationId xmlns:a16="http://schemas.microsoft.com/office/drawing/2014/main" id="{CB861E02-A466-8428-6EAB-60EA2B1045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30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51" name="Line 1910">
              <a:extLst>
                <a:ext uri="{FF2B5EF4-FFF2-40B4-BE49-F238E27FC236}">
                  <a16:creationId xmlns:a16="http://schemas.microsoft.com/office/drawing/2014/main" id="{30A28CF0-48C3-1FBB-7D22-7B035792F1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30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52" name="Line 1911">
              <a:extLst>
                <a:ext uri="{FF2B5EF4-FFF2-40B4-BE49-F238E27FC236}">
                  <a16:creationId xmlns:a16="http://schemas.microsoft.com/office/drawing/2014/main" id="{F3BED9BF-0992-8EDD-9FA6-F142123760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13820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53" name="Line 1912">
              <a:extLst>
                <a:ext uri="{FF2B5EF4-FFF2-40B4-BE49-F238E27FC236}">
                  <a16:creationId xmlns:a16="http://schemas.microsoft.com/office/drawing/2014/main" id="{491E01A4-208E-9F02-8200-4EC4710CD9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46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54" name="Line 1913">
              <a:extLst>
                <a:ext uri="{FF2B5EF4-FFF2-40B4-BE49-F238E27FC236}">
                  <a16:creationId xmlns:a16="http://schemas.microsoft.com/office/drawing/2014/main" id="{4897AFE6-23FD-17E0-7571-6444038B4B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53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55" name="Line 1914">
              <a:extLst>
                <a:ext uri="{FF2B5EF4-FFF2-40B4-BE49-F238E27FC236}">
                  <a16:creationId xmlns:a16="http://schemas.microsoft.com/office/drawing/2014/main" id="{52239383-8262-4215-5488-65A7042259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697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56" name="Line 1915">
              <a:extLst>
                <a:ext uri="{FF2B5EF4-FFF2-40B4-BE49-F238E27FC236}">
                  <a16:creationId xmlns:a16="http://schemas.microsoft.com/office/drawing/2014/main" id="{69469B96-D6F7-5728-2452-6D82A704D6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697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57" name="Line 1916">
              <a:extLst>
                <a:ext uri="{FF2B5EF4-FFF2-40B4-BE49-F238E27FC236}">
                  <a16:creationId xmlns:a16="http://schemas.microsoft.com/office/drawing/2014/main" id="{11A769A6-6A1D-8201-04C8-1D1F29CC42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85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58" name="Line 1917">
              <a:extLst>
                <a:ext uri="{FF2B5EF4-FFF2-40B4-BE49-F238E27FC236}">
                  <a16:creationId xmlns:a16="http://schemas.microsoft.com/office/drawing/2014/main" id="{87BDF59F-9AA2-9BE1-7A81-BCEBD654DF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85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59" name="Line 1918">
              <a:extLst>
                <a:ext uri="{FF2B5EF4-FFF2-40B4-BE49-F238E27FC236}">
                  <a16:creationId xmlns:a16="http://schemas.microsoft.com/office/drawing/2014/main" id="{201AA4F3-E57D-80E1-BAF0-7CC14CE9AC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933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60" name="Line 1919">
              <a:extLst>
                <a:ext uri="{FF2B5EF4-FFF2-40B4-BE49-F238E27FC236}">
                  <a16:creationId xmlns:a16="http://schemas.microsoft.com/office/drawing/2014/main" id="{BBFAD4AA-4DA3-AA62-0A05-F17E1B89AA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01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61" name="Line 1920">
              <a:extLst>
                <a:ext uri="{FF2B5EF4-FFF2-40B4-BE49-F238E27FC236}">
                  <a16:creationId xmlns:a16="http://schemas.microsoft.com/office/drawing/2014/main" id="{48187B46-1E5B-7B20-61B8-2EC469B350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091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62" name="Line 1921">
              <a:extLst>
                <a:ext uri="{FF2B5EF4-FFF2-40B4-BE49-F238E27FC236}">
                  <a16:creationId xmlns:a16="http://schemas.microsoft.com/office/drawing/2014/main" id="{99783DF7-8490-5A83-A7F1-C54CBF9B4B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249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63" name="Line 1922">
              <a:extLst>
                <a:ext uri="{FF2B5EF4-FFF2-40B4-BE49-F238E27FC236}">
                  <a16:creationId xmlns:a16="http://schemas.microsoft.com/office/drawing/2014/main" id="{56FE636C-349F-B425-782C-1F56D89FF7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327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64" name="Line 1923">
              <a:extLst>
                <a:ext uri="{FF2B5EF4-FFF2-40B4-BE49-F238E27FC236}">
                  <a16:creationId xmlns:a16="http://schemas.microsoft.com/office/drawing/2014/main" id="{05BF4042-31DB-42F8-4EA6-07537E163C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40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65" name="Line 1924">
              <a:extLst>
                <a:ext uri="{FF2B5EF4-FFF2-40B4-BE49-F238E27FC236}">
                  <a16:creationId xmlns:a16="http://schemas.microsoft.com/office/drawing/2014/main" id="{6AD98E91-F866-C52C-F943-13DE68FD71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485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66" name="Line 1925">
              <a:extLst>
                <a:ext uri="{FF2B5EF4-FFF2-40B4-BE49-F238E27FC236}">
                  <a16:creationId xmlns:a16="http://schemas.microsoft.com/office/drawing/2014/main" id="{E95B577A-5410-0BA5-3802-D09D2845F6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485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67" name="Line 1926">
              <a:extLst>
                <a:ext uri="{FF2B5EF4-FFF2-40B4-BE49-F238E27FC236}">
                  <a16:creationId xmlns:a16="http://schemas.microsoft.com/office/drawing/2014/main" id="{B13926A0-60C3-FEFE-64A5-C43F5AA74A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564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68" name="Line 1927">
              <a:extLst>
                <a:ext uri="{FF2B5EF4-FFF2-40B4-BE49-F238E27FC236}">
                  <a16:creationId xmlns:a16="http://schemas.microsoft.com/office/drawing/2014/main" id="{56F6A6C4-DF2B-C0E5-10D3-D7ABF14775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64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69" name="Line 1928">
              <a:extLst>
                <a:ext uri="{FF2B5EF4-FFF2-40B4-BE49-F238E27FC236}">
                  <a16:creationId xmlns:a16="http://schemas.microsoft.com/office/drawing/2014/main" id="{08789775-A8F3-D1A6-7153-4A9F9CC4D4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64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70" name="Line 1929">
              <a:extLst>
                <a:ext uri="{FF2B5EF4-FFF2-40B4-BE49-F238E27FC236}">
                  <a16:creationId xmlns:a16="http://schemas.microsoft.com/office/drawing/2014/main" id="{259202E6-2FC0-13B0-1E1B-979070239D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2721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71" name="Line 1930">
              <a:extLst>
                <a:ext uri="{FF2B5EF4-FFF2-40B4-BE49-F238E27FC236}">
                  <a16:creationId xmlns:a16="http://schemas.microsoft.com/office/drawing/2014/main" id="{1BFBDEF9-180B-8187-3BC3-5E7420BB6C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28007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72" name="Line 1931">
              <a:extLst>
                <a:ext uri="{FF2B5EF4-FFF2-40B4-BE49-F238E27FC236}">
                  <a16:creationId xmlns:a16="http://schemas.microsoft.com/office/drawing/2014/main" id="{FF349DCA-A870-5C6B-2BE4-B8A9CE7B50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95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73" name="Line 1932">
              <a:extLst>
                <a:ext uri="{FF2B5EF4-FFF2-40B4-BE49-F238E27FC236}">
                  <a16:creationId xmlns:a16="http://schemas.microsoft.com/office/drawing/2014/main" id="{52E14AF9-E86B-7678-C260-D0458E8496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116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74" name="Line 1933">
              <a:extLst>
                <a:ext uri="{FF2B5EF4-FFF2-40B4-BE49-F238E27FC236}">
                  <a16:creationId xmlns:a16="http://schemas.microsoft.com/office/drawing/2014/main" id="{5B2B95B3-1232-DAF9-C2ED-4492764BF9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19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75" name="Line 1934">
              <a:extLst>
                <a:ext uri="{FF2B5EF4-FFF2-40B4-BE49-F238E27FC236}">
                  <a16:creationId xmlns:a16="http://schemas.microsoft.com/office/drawing/2014/main" id="{5BEDCDBD-4171-64C8-D889-918C3013B8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273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76" name="Line 1935">
              <a:extLst>
                <a:ext uri="{FF2B5EF4-FFF2-40B4-BE49-F238E27FC236}">
                  <a16:creationId xmlns:a16="http://schemas.microsoft.com/office/drawing/2014/main" id="{DF57381E-1200-91C0-DB18-15915A5EFA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273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77" name="Line 1936">
              <a:extLst>
                <a:ext uri="{FF2B5EF4-FFF2-40B4-BE49-F238E27FC236}">
                  <a16:creationId xmlns:a16="http://schemas.microsoft.com/office/drawing/2014/main" id="{89B96C64-1E4A-CC82-27D3-0E0307B6B3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431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78" name="Line 1937">
              <a:extLst>
                <a:ext uri="{FF2B5EF4-FFF2-40B4-BE49-F238E27FC236}">
                  <a16:creationId xmlns:a16="http://schemas.microsoft.com/office/drawing/2014/main" id="{F539C529-24E8-C367-93D8-98EF8C8CC5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58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79" name="Line 1938">
              <a:extLst>
                <a:ext uri="{FF2B5EF4-FFF2-40B4-BE49-F238E27FC236}">
                  <a16:creationId xmlns:a16="http://schemas.microsoft.com/office/drawing/2014/main" id="{FB151D44-FFC4-E727-A8A2-0E9477A2F6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667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80" name="Line 1939">
              <a:extLst>
                <a:ext uri="{FF2B5EF4-FFF2-40B4-BE49-F238E27FC236}">
                  <a16:creationId xmlns:a16="http://schemas.microsoft.com/office/drawing/2014/main" id="{03D17C32-3AFF-B7E8-BA56-A863908FCC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74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81" name="Line 1940">
              <a:extLst>
                <a:ext uri="{FF2B5EF4-FFF2-40B4-BE49-F238E27FC236}">
                  <a16:creationId xmlns:a16="http://schemas.microsoft.com/office/drawing/2014/main" id="{081AB75B-09FA-633A-C840-EAE464E8E3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825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82" name="Line 1941">
              <a:extLst>
                <a:ext uri="{FF2B5EF4-FFF2-40B4-BE49-F238E27FC236}">
                  <a16:creationId xmlns:a16="http://schemas.microsoft.com/office/drawing/2014/main" id="{B0EBC355-9772-DE86-7DD4-A1D385F19C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98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83" name="Line 1942">
              <a:extLst>
                <a:ext uri="{FF2B5EF4-FFF2-40B4-BE49-F238E27FC236}">
                  <a16:creationId xmlns:a16="http://schemas.microsoft.com/office/drawing/2014/main" id="{1440A952-5EB1-557D-A6EA-12BDADB75A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40618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84" name="Line 1943">
              <a:extLst>
                <a:ext uri="{FF2B5EF4-FFF2-40B4-BE49-F238E27FC236}">
                  <a16:creationId xmlns:a16="http://schemas.microsoft.com/office/drawing/2014/main" id="{8F9A5927-F01B-8831-CE71-F855B2869C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14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85" name="Line 1944">
              <a:extLst>
                <a:ext uri="{FF2B5EF4-FFF2-40B4-BE49-F238E27FC236}">
                  <a16:creationId xmlns:a16="http://schemas.microsoft.com/office/drawing/2014/main" id="{5959E769-AFA2-954B-74DF-BB07D1F72E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219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86" name="Line 1945">
              <a:extLst>
                <a:ext uri="{FF2B5EF4-FFF2-40B4-BE49-F238E27FC236}">
                  <a16:creationId xmlns:a16="http://schemas.microsoft.com/office/drawing/2014/main" id="{BE5176B4-FAB5-1A82-3384-E353F6C68E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298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87" name="Line 1946">
              <a:extLst>
                <a:ext uri="{FF2B5EF4-FFF2-40B4-BE49-F238E27FC236}">
                  <a16:creationId xmlns:a16="http://schemas.microsoft.com/office/drawing/2014/main" id="{E00D6E06-B61E-DA26-98D9-1C7AF66E52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37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88" name="Line 1947">
              <a:extLst>
                <a:ext uri="{FF2B5EF4-FFF2-40B4-BE49-F238E27FC236}">
                  <a16:creationId xmlns:a16="http://schemas.microsoft.com/office/drawing/2014/main" id="{43573DC0-4CF9-7E46-2258-7D2405A7DB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37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89" name="Line 1948">
              <a:extLst>
                <a:ext uri="{FF2B5EF4-FFF2-40B4-BE49-F238E27FC236}">
                  <a16:creationId xmlns:a16="http://schemas.microsoft.com/office/drawing/2014/main" id="{DB1B468E-30E9-86EE-2E00-2CC54ED0C8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455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90" name="Line 1949">
              <a:extLst>
                <a:ext uri="{FF2B5EF4-FFF2-40B4-BE49-F238E27FC236}">
                  <a16:creationId xmlns:a16="http://schemas.microsoft.com/office/drawing/2014/main" id="{4A5EB260-9974-85B7-E26B-F5D0B922A1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53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91" name="Line 1950">
              <a:extLst>
                <a:ext uri="{FF2B5EF4-FFF2-40B4-BE49-F238E27FC236}">
                  <a16:creationId xmlns:a16="http://schemas.microsoft.com/office/drawing/2014/main" id="{EA9DBD22-0B10-2D9B-7248-3EDC3BDE71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85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92" name="Line 1951">
              <a:extLst>
                <a:ext uri="{FF2B5EF4-FFF2-40B4-BE49-F238E27FC236}">
                  <a16:creationId xmlns:a16="http://schemas.microsoft.com/office/drawing/2014/main" id="{15F2E128-FD8D-6D86-D1FF-8B146B83CA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85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93" name="Line 1952">
              <a:extLst>
                <a:ext uri="{FF2B5EF4-FFF2-40B4-BE49-F238E27FC236}">
                  <a16:creationId xmlns:a16="http://schemas.microsoft.com/office/drawing/2014/main" id="{985ADDDA-7C4E-920B-4129-50590E178F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92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94" name="Line 1953">
              <a:extLst>
                <a:ext uri="{FF2B5EF4-FFF2-40B4-BE49-F238E27FC236}">
                  <a16:creationId xmlns:a16="http://schemas.microsoft.com/office/drawing/2014/main" id="{8F082C95-1130-BB4B-D1C2-58930961FA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007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95" name="Line 1954">
              <a:extLst>
                <a:ext uri="{FF2B5EF4-FFF2-40B4-BE49-F238E27FC236}">
                  <a16:creationId xmlns:a16="http://schemas.microsoft.com/office/drawing/2014/main" id="{91ED613D-316E-2837-BD24-C9AB559281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16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96" name="Line 1955">
              <a:extLst>
                <a:ext uri="{FF2B5EF4-FFF2-40B4-BE49-F238E27FC236}">
                  <a16:creationId xmlns:a16="http://schemas.microsoft.com/office/drawing/2014/main" id="{9A921856-925D-51CA-9EA5-A0C5A7EE85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244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97" name="Line 1956">
              <a:extLst>
                <a:ext uri="{FF2B5EF4-FFF2-40B4-BE49-F238E27FC236}">
                  <a16:creationId xmlns:a16="http://schemas.microsoft.com/office/drawing/2014/main" id="{DCE1F437-F409-7359-605E-BD0B6087F2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32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98" name="Line 1957">
              <a:extLst>
                <a:ext uri="{FF2B5EF4-FFF2-40B4-BE49-F238E27FC236}">
                  <a16:creationId xmlns:a16="http://schemas.microsoft.com/office/drawing/2014/main" id="{2F671BB3-2E64-605C-F6D3-51285481A6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4018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599" name="Line 1958">
              <a:extLst>
                <a:ext uri="{FF2B5EF4-FFF2-40B4-BE49-F238E27FC236}">
                  <a16:creationId xmlns:a16="http://schemas.microsoft.com/office/drawing/2014/main" id="{341FD8FF-C0C2-D612-B48A-EF46675999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4806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00" name="Line 1959">
              <a:extLst>
                <a:ext uri="{FF2B5EF4-FFF2-40B4-BE49-F238E27FC236}">
                  <a16:creationId xmlns:a16="http://schemas.microsoft.com/office/drawing/2014/main" id="{FD7715D2-035E-F7E1-C9CE-97EA796AE4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4806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01" name="Line 1960">
              <a:extLst>
                <a:ext uri="{FF2B5EF4-FFF2-40B4-BE49-F238E27FC236}">
                  <a16:creationId xmlns:a16="http://schemas.microsoft.com/office/drawing/2014/main" id="{02166830-196B-C289-672D-7C315F3BAD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5594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02" name="Line 1961">
              <a:extLst>
                <a:ext uri="{FF2B5EF4-FFF2-40B4-BE49-F238E27FC236}">
                  <a16:creationId xmlns:a16="http://schemas.microsoft.com/office/drawing/2014/main" id="{FCB7D3C8-695D-AD6A-5A87-B0C85DDEE4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63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03" name="Line 1962">
              <a:extLst>
                <a:ext uri="{FF2B5EF4-FFF2-40B4-BE49-F238E27FC236}">
                  <a16:creationId xmlns:a16="http://schemas.microsoft.com/office/drawing/2014/main" id="{245DDFD1-820F-2C6B-A866-B5671A1B5A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71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04" name="Line 1963">
              <a:extLst>
                <a:ext uri="{FF2B5EF4-FFF2-40B4-BE49-F238E27FC236}">
                  <a16:creationId xmlns:a16="http://schemas.microsoft.com/office/drawing/2014/main" id="{3463460F-C39E-8F9D-DD6A-DA6D143FC5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795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05" name="Line 1964">
              <a:extLst>
                <a:ext uri="{FF2B5EF4-FFF2-40B4-BE49-F238E27FC236}">
                  <a16:creationId xmlns:a16="http://schemas.microsoft.com/office/drawing/2014/main" id="{A30865A8-929E-9E81-119D-A64C4DA56C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87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06" name="Line 1965">
              <a:extLst>
                <a:ext uri="{FF2B5EF4-FFF2-40B4-BE49-F238E27FC236}">
                  <a16:creationId xmlns:a16="http://schemas.microsoft.com/office/drawing/2014/main" id="{059E889B-232D-CE52-DB33-0FB3DA24FB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95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07" name="Line 1966">
              <a:extLst>
                <a:ext uri="{FF2B5EF4-FFF2-40B4-BE49-F238E27FC236}">
                  <a16:creationId xmlns:a16="http://schemas.microsoft.com/office/drawing/2014/main" id="{B15D6817-6BBC-D939-89B4-B93950BC47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032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08" name="Line 1967">
              <a:extLst>
                <a:ext uri="{FF2B5EF4-FFF2-40B4-BE49-F238E27FC236}">
                  <a16:creationId xmlns:a16="http://schemas.microsoft.com/office/drawing/2014/main" id="{BBFFE510-089D-435D-43B5-87D8B131FE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19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09" name="Line 1968">
              <a:extLst>
                <a:ext uri="{FF2B5EF4-FFF2-40B4-BE49-F238E27FC236}">
                  <a16:creationId xmlns:a16="http://schemas.microsoft.com/office/drawing/2014/main" id="{1203B75A-2216-0680-2A64-C25E383A10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26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10" name="Line 1969">
              <a:extLst>
                <a:ext uri="{FF2B5EF4-FFF2-40B4-BE49-F238E27FC236}">
                  <a16:creationId xmlns:a16="http://schemas.microsoft.com/office/drawing/2014/main" id="{2AB47818-8A2B-7B60-8BA4-DBDD2B09DB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50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11" name="Line 1970">
              <a:extLst>
                <a:ext uri="{FF2B5EF4-FFF2-40B4-BE49-F238E27FC236}">
                  <a16:creationId xmlns:a16="http://schemas.microsoft.com/office/drawing/2014/main" id="{2D394EA3-B108-BBE2-31D1-59ED8D65A0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662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12" name="Line 1971">
              <a:extLst>
                <a:ext uri="{FF2B5EF4-FFF2-40B4-BE49-F238E27FC236}">
                  <a16:creationId xmlns:a16="http://schemas.microsoft.com/office/drawing/2014/main" id="{0AC71C9E-790B-6FA3-DC0C-993E838AC3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67417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13" name="Line 1972">
              <a:extLst>
                <a:ext uri="{FF2B5EF4-FFF2-40B4-BE49-F238E27FC236}">
                  <a16:creationId xmlns:a16="http://schemas.microsoft.com/office/drawing/2014/main" id="{80C3ADB9-3E14-9958-4EBC-1FB051B503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68205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14" name="Line 1973">
              <a:extLst>
                <a:ext uri="{FF2B5EF4-FFF2-40B4-BE49-F238E27FC236}">
                  <a16:creationId xmlns:a16="http://schemas.microsoft.com/office/drawing/2014/main" id="{35987B72-557D-B9FE-B553-96E2CA66BF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68994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15" name="Line 1974">
              <a:extLst>
                <a:ext uri="{FF2B5EF4-FFF2-40B4-BE49-F238E27FC236}">
                  <a16:creationId xmlns:a16="http://schemas.microsoft.com/office/drawing/2014/main" id="{9A9F455F-35CD-69B1-875D-F66065BFF4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97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16" name="Line 1975">
              <a:extLst>
                <a:ext uri="{FF2B5EF4-FFF2-40B4-BE49-F238E27FC236}">
                  <a16:creationId xmlns:a16="http://schemas.microsoft.com/office/drawing/2014/main" id="{A25671D0-C56B-4C24-4540-A7451769B2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05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17" name="Line 1976">
              <a:extLst>
                <a:ext uri="{FF2B5EF4-FFF2-40B4-BE49-F238E27FC236}">
                  <a16:creationId xmlns:a16="http://schemas.microsoft.com/office/drawing/2014/main" id="{3F8A7098-EE26-750B-5044-42393DB2CC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135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18" name="Line 1977">
              <a:extLst>
                <a:ext uri="{FF2B5EF4-FFF2-40B4-BE49-F238E27FC236}">
                  <a16:creationId xmlns:a16="http://schemas.microsoft.com/office/drawing/2014/main" id="{29A68B51-2642-35C5-62B7-DD57844411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214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19" name="Line 1978">
              <a:extLst>
                <a:ext uri="{FF2B5EF4-FFF2-40B4-BE49-F238E27FC236}">
                  <a16:creationId xmlns:a16="http://schemas.microsoft.com/office/drawing/2014/main" id="{1150DD8F-BAA0-6F13-3E40-3686020975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29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20" name="Line 1979">
              <a:extLst>
                <a:ext uri="{FF2B5EF4-FFF2-40B4-BE49-F238E27FC236}">
                  <a16:creationId xmlns:a16="http://schemas.microsoft.com/office/drawing/2014/main" id="{EDAAE11E-9EB8-56DE-DED9-07CC5282C3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372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21" name="Line 1980">
              <a:extLst>
                <a:ext uri="{FF2B5EF4-FFF2-40B4-BE49-F238E27FC236}">
                  <a16:creationId xmlns:a16="http://schemas.microsoft.com/office/drawing/2014/main" id="{C28EA7FC-290F-80F2-1A78-00D5AF4167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372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22" name="Line 1981">
              <a:extLst>
                <a:ext uri="{FF2B5EF4-FFF2-40B4-BE49-F238E27FC236}">
                  <a16:creationId xmlns:a16="http://schemas.microsoft.com/office/drawing/2014/main" id="{05EAD7DE-10D4-012C-B4B1-FCD8575302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451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23" name="Line 1982">
              <a:extLst>
                <a:ext uri="{FF2B5EF4-FFF2-40B4-BE49-F238E27FC236}">
                  <a16:creationId xmlns:a16="http://schemas.microsoft.com/office/drawing/2014/main" id="{CB44BF17-6A44-6FE9-737E-830F8D1F4B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52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24" name="Line 1983">
              <a:extLst>
                <a:ext uri="{FF2B5EF4-FFF2-40B4-BE49-F238E27FC236}">
                  <a16:creationId xmlns:a16="http://schemas.microsoft.com/office/drawing/2014/main" id="{97632690-F08C-7DEA-EDB5-2D4BC9C7BE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608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25" name="Line 1984">
              <a:extLst>
                <a:ext uri="{FF2B5EF4-FFF2-40B4-BE49-F238E27FC236}">
                  <a16:creationId xmlns:a16="http://schemas.microsoft.com/office/drawing/2014/main" id="{AAB99C78-CF57-8116-D5C2-309D2F2A43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687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26" name="Line 1985">
              <a:extLst>
                <a:ext uri="{FF2B5EF4-FFF2-40B4-BE49-F238E27FC236}">
                  <a16:creationId xmlns:a16="http://schemas.microsoft.com/office/drawing/2014/main" id="{ECF42656-6B15-9B69-2AF0-7BB55610C7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766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27" name="Line 1986">
              <a:extLst>
                <a:ext uri="{FF2B5EF4-FFF2-40B4-BE49-F238E27FC236}">
                  <a16:creationId xmlns:a16="http://schemas.microsoft.com/office/drawing/2014/main" id="{5DC5788B-CF63-8B41-79E8-00B24E4901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84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28" name="Line 1987">
              <a:extLst>
                <a:ext uri="{FF2B5EF4-FFF2-40B4-BE49-F238E27FC236}">
                  <a16:creationId xmlns:a16="http://schemas.microsoft.com/office/drawing/2014/main" id="{B50C5A2C-7DCE-CF9C-AAA1-6B4C596980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84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29" name="Line 1988">
              <a:extLst>
                <a:ext uri="{FF2B5EF4-FFF2-40B4-BE49-F238E27FC236}">
                  <a16:creationId xmlns:a16="http://schemas.microsoft.com/office/drawing/2014/main" id="{A2CA4A43-6D51-B551-9462-55A572E9BF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81605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30" name="Line 1989">
              <a:extLst>
                <a:ext uri="{FF2B5EF4-FFF2-40B4-BE49-F238E27FC236}">
                  <a16:creationId xmlns:a16="http://schemas.microsoft.com/office/drawing/2014/main" id="{C5BA8280-93E9-5D89-30CC-2A7807E016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82393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31" name="Line 1990">
              <a:extLst>
                <a:ext uri="{FF2B5EF4-FFF2-40B4-BE49-F238E27FC236}">
                  <a16:creationId xmlns:a16="http://schemas.microsoft.com/office/drawing/2014/main" id="{FB89DA76-1402-B090-3688-FB37249974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823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32" name="Line 1991">
              <a:extLst>
                <a:ext uri="{FF2B5EF4-FFF2-40B4-BE49-F238E27FC236}">
                  <a16:creationId xmlns:a16="http://schemas.microsoft.com/office/drawing/2014/main" id="{D30C447F-3491-57F8-0BD2-E8CB7C83BF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831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33" name="Line 1992">
              <a:extLst>
                <a:ext uri="{FF2B5EF4-FFF2-40B4-BE49-F238E27FC236}">
                  <a16:creationId xmlns:a16="http://schemas.microsoft.com/office/drawing/2014/main" id="{6D9DB8C5-DFEC-3AAF-01DD-BCF1EDF10B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831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34" name="Line 1993">
              <a:extLst>
                <a:ext uri="{FF2B5EF4-FFF2-40B4-BE49-F238E27FC236}">
                  <a16:creationId xmlns:a16="http://schemas.microsoft.com/office/drawing/2014/main" id="{B87BEB1B-DD2F-285E-BCAB-5691DF537D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8396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35" name="Line 1994">
              <a:extLst>
                <a:ext uri="{FF2B5EF4-FFF2-40B4-BE49-F238E27FC236}">
                  <a16:creationId xmlns:a16="http://schemas.microsoft.com/office/drawing/2014/main" id="{0D68E4AD-16E5-129B-5A83-86C20ACDAF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8475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36" name="Line 1995">
              <a:extLst>
                <a:ext uri="{FF2B5EF4-FFF2-40B4-BE49-F238E27FC236}">
                  <a16:creationId xmlns:a16="http://schemas.microsoft.com/office/drawing/2014/main" id="{37D1882B-C10A-208D-DC85-1BA15D464E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8712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37" name="Line 1996">
              <a:extLst>
                <a:ext uri="{FF2B5EF4-FFF2-40B4-BE49-F238E27FC236}">
                  <a16:creationId xmlns:a16="http://schemas.microsoft.com/office/drawing/2014/main" id="{E20D3E09-6347-B9AB-406B-C3C553399D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8712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38" name="Line 1997">
              <a:extLst>
                <a:ext uri="{FF2B5EF4-FFF2-40B4-BE49-F238E27FC236}">
                  <a16:creationId xmlns:a16="http://schemas.microsoft.com/office/drawing/2014/main" id="{C6670A4E-9140-5C63-535A-C54AED78FA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8791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39" name="Line 1998">
              <a:extLst>
                <a:ext uri="{FF2B5EF4-FFF2-40B4-BE49-F238E27FC236}">
                  <a16:creationId xmlns:a16="http://schemas.microsoft.com/office/drawing/2014/main" id="{320323FE-A00A-5316-1BC6-F88843F6D7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886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40" name="Line 1999">
              <a:extLst>
                <a:ext uri="{FF2B5EF4-FFF2-40B4-BE49-F238E27FC236}">
                  <a16:creationId xmlns:a16="http://schemas.microsoft.com/office/drawing/2014/main" id="{D143C61F-B91D-3293-6BF8-F4C67B3485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02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41" name="Line 2000">
              <a:extLst>
                <a:ext uri="{FF2B5EF4-FFF2-40B4-BE49-F238E27FC236}">
                  <a16:creationId xmlns:a16="http://schemas.microsoft.com/office/drawing/2014/main" id="{42550FD4-14E1-6793-A102-26C6CFBC02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02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42" name="Line 2001">
              <a:extLst>
                <a:ext uri="{FF2B5EF4-FFF2-40B4-BE49-F238E27FC236}">
                  <a16:creationId xmlns:a16="http://schemas.microsoft.com/office/drawing/2014/main" id="{E7C1F09D-6548-E2CD-E32C-17185C6CAA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10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43" name="Line 2002">
              <a:extLst>
                <a:ext uri="{FF2B5EF4-FFF2-40B4-BE49-F238E27FC236}">
                  <a16:creationId xmlns:a16="http://schemas.microsoft.com/office/drawing/2014/main" id="{14111000-54B2-8520-6FE1-A2AD880415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185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44" name="Line 2003">
              <a:extLst>
                <a:ext uri="{FF2B5EF4-FFF2-40B4-BE49-F238E27FC236}">
                  <a16:creationId xmlns:a16="http://schemas.microsoft.com/office/drawing/2014/main" id="{2F76BCD4-F651-8170-4782-A48D7951FB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264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45" name="Line 2004">
              <a:extLst>
                <a:ext uri="{FF2B5EF4-FFF2-40B4-BE49-F238E27FC236}">
                  <a16:creationId xmlns:a16="http://schemas.microsoft.com/office/drawing/2014/main" id="{6327AE2F-8D80-7763-6243-E262B51F41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342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46" name="Line 2005">
              <a:extLst>
                <a:ext uri="{FF2B5EF4-FFF2-40B4-BE49-F238E27FC236}">
                  <a16:creationId xmlns:a16="http://schemas.microsoft.com/office/drawing/2014/main" id="{32DC7700-21DF-2CAE-A13B-77D1A2D9ED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421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47" name="Line 2006">
              <a:extLst>
                <a:ext uri="{FF2B5EF4-FFF2-40B4-BE49-F238E27FC236}">
                  <a16:creationId xmlns:a16="http://schemas.microsoft.com/office/drawing/2014/main" id="{91CDBD27-9268-75C0-2053-EA4301BDC6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95004" y="2695142"/>
              <a:ext cx="0" cy="120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48" name="Line 2007">
              <a:extLst>
                <a:ext uri="{FF2B5EF4-FFF2-40B4-BE49-F238E27FC236}">
                  <a16:creationId xmlns:a16="http://schemas.microsoft.com/office/drawing/2014/main" id="{125754B4-3F74-29B2-2731-9AE6A2AF9B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95792" y="2699161"/>
              <a:ext cx="0" cy="80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49" name="Line 2008">
              <a:extLst>
                <a:ext uri="{FF2B5EF4-FFF2-40B4-BE49-F238E27FC236}">
                  <a16:creationId xmlns:a16="http://schemas.microsoft.com/office/drawing/2014/main" id="{DEFC9654-D4BB-0BDE-8305-D0CA3BC635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95792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50" name="Line 2009">
              <a:extLst>
                <a:ext uri="{FF2B5EF4-FFF2-40B4-BE49-F238E27FC236}">
                  <a16:creationId xmlns:a16="http://schemas.microsoft.com/office/drawing/2014/main" id="{1DFC3AA3-C6C2-100A-93EB-20D5579892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9736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51" name="Line 2010">
              <a:extLst>
                <a:ext uri="{FF2B5EF4-FFF2-40B4-BE49-F238E27FC236}">
                  <a16:creationId xmlns:a16="http://schemas.microsoft.com/office/drawing/2014/main" id="{DB354C32-1352-FE61-0547-BABB89E6B8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89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52" name="Line 2011">
              <a:extLst>
                <a:ext uri="{FF2B5EF4-FFF2-40B4-BE49-F238E27FC236}">
                  <a16:creationId xmlns:a16="http://schemas.microsoft.com/office/drawing/2014/main" id="{48AD4CC6-DEC1-BBE8-CF79-43A7A048F3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89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53" name="Line 2012">
              <a:extLst>
                <a:ext uri="{FF2B5EF4-FFF2-40B4-BE49-F238E27FC236}">
                  <a16:creationId xmlns:a16="http://schemas.microsoft.com/office/drawing/2014/main" id="{8A82FD02-1A99-42C2-8EE7-4965DC9A86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052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54" name="Line 2013">
              <a:extLst>
                <a:ext uri="{FF2B5EF4-FFF2-40B4-BE49-F238E27FC236}">
                  <a16:creationId xmlns:a16="http://schemas.microsoft.com/office/drawing/2014/main" id="{58B20BE1-0F82-0D88-E3EF-665C3D3514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131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55" name="Line 2015">
              <a:extLst>
                <a:ext uri="{FF2B5EF4-FFF2-40B4-BE49-F238E27FC236}">
                  <a16:creationId xmlns:a16="http://schemas.microsoft.com/office/drawing/2014/main" id="{8F490C33-640C-44AA-50C8-64567A4D7A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20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56" name="Line 2016">
              <a:extLst>
                <a:ext uri="{FF2B5EF4-FFF2-40B4-BE49-F238E27FC236}">
                  <a16:creationId xmlns:a16="http://schemas.microsoft.com/office/drawing/2014/main" id="{E3265F15-89A0-7D93-DD51-3D04FABA0C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288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57" name="Line 2017">
              <a:extLst>
                <a:ext uri="{FF2B5EF4-FFF2-40B4-BE49-F238E27FC236}">
                  <a16:creationId xmlns:a16="http://schemas.microsoft.com/office/drawing/2014/main" id="{6D5678B1-FF0D-0740-AEB0-41506C9B37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36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58" name="Line 2018">
              <a:extLst>
                <a:ext uri="{FF2B5EF4-FFF2-40B4-BE49-F238E27FC236}">
                  <a16:creationId xmlns:a16="http://schemas.microsoft.com/office/drawing/2014/main" id="{8D5832D9-3AE4-E7B6-9584-1952994847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525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59" name="Line 2019">
              <a:extLst>
                <a:ext uri="{FF2B5EF4-FFF2-40B4-BE49-F238E27FC236}">
                  <a16:creationId xmlns:a16="http://schemas.microsoft.com/office/drawing/2014/main" id="{156BA87A-BA30-0EA6-7B9F-FCA807FFAB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525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60" name="Line 2020">
              <a:extLst>
                <a:ext uri="{FF2B5EF4-FFF2-40B4-BE49-F238E27FC236}">
                  <a16:creationId xmlns:a16="http://schemas.microsoft.com/office/drawing/2014/main" id="{5876CCFC-F075-9233-F487-3FC9F61A58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60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61" name="Line 2021">
              <a:extLst>
                <a:ext uri="{FF2B5EF4-FFF2-40B4-BE49-F238E27FC236}">
                  <a16:creationId xmlns:a16="http://schemas.microsoft.com/office/drawing/2014/main" id="{E2A0C265-84DC-2309-8E78-D77F8F6419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68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62" name="Line 2022">
              <a:extLst>
                <a:ext uri="{FF2B5EF4-FFF2-40B4-BE49-F238E27FC236}">
                  <a16:creationId xmlns:a16="http://schemas.microsoft.com/office/drawing/2014/main" id="{090BC730-2CD0-7ACD-6615-7EB74CC1E0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68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63" name="Line 2023">
              <a:extLst>
                <a:ext uri="{FF2B5EF4-FFF2-40B4-BE49-F238E27FC236}">
                  <a16:creationId xmlns:a16="http://schemas.microsoft.com/office/drawing/2014/main" id="{9BFEA562-35BB-B6B1-F62F-961ABF747A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761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64" name="Line 2024">
              <a:extLst>
                <a:ext uri="{FF2B5EF4-FFF2-40B4-BE49-F238E27FC236}">
                  <a16:creationId xmlns:a16="http://schemas.microsoft.com/office/drawing/2014/main" id="{FC493A6A-417D-C8EC-07CB-E0F9319DD9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09192" y="2691122"/>
              <a:ext cx="0" cy="1607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65" name="Line 2025">
              <a:extLst>
                <a:ext uri="{FF2B5EF4-FFF2-40B4-BE49-F238E27FC236}">
                  <a16:creationId xmlns:a16="http://schemas.microsoft.com/office/drawing/2014/main" id="{0CA75FAA-8D88-D2E6-57DA-C3C9029020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99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66" name="Line 2026">
              <a:extLst>
                <a:ext uri="{FF2B5EF4-FFF2-40B4-BE49-F238E27FC236}">
                  <a16:creationId xmlns:a16="http://schemas.microsoft.com/office/drawing/2014/main" id="{74A674A0-667A-F381-BA40-3BA82524F2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076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67" name="Line 2027">
              <a:extLst>
                <a:ext uri="{FF2B5EF4-FFF2-40B4-BE49-F238E27FC236}">
                  <a16:creationId xmlns:a16="http://schemas.microsoft.com/office/drawing/2014/main" id="{DF9A0557-443B-9719-9D36-F175E7FFEE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234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68" name="Line 2028">
              <a:extLst>
                <a:ext uri="{FF2B5EF4-FFF2-40B4-BE49-F238E27FC236}">
                  <a16:creationId xmlns:a16="http://schemas.microsoft.com/office/drawing/2014/main" id="{56404D31-D1F4-57C3-3112-67820C1949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313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69" name="Line 2029">
              <a:extLst>
                <a:ext uri="{FF2B5EF4-FFF2-40B4-BE49-F238E27FC236}">
                  <a16:creationId xmlns:a16="http://schemas.microsoft.com/office/drawing/2014/main" id="{9CD99C2E-7D63-F15F-AE3B-81CDDB08EF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313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70" name="Line 2030">
              <a:extLst>
                <a:ext uri="{FF2B5EF4-FFF2-40B4-BE49-F238E27FC236}">
                  <a16:creationId xmlns:a16="http://schemas.microsoft.com/office/drawing/2014/main" id="{D420DF80-38FE-628D-4B27-491C1FC217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47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71" name="Line 2031">
              <a:extLst>
                <a:ext uri="{FF2B5EF4-FFF2-40B4-BE49-F238E27FC236}">
                  <a16:creationId xmlns:a16="http://schemas.microsoft.com/office/drawing/2014/main" id="{775E0C5B-01BC-CF2A-61CB-0FBD34175B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47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72" name="Line 2032">
              <a:extLst>
                <a:ext uri="{FF2B5EF4-FFF2-40B4-BE49-F238E27FC236}">
                  <a16:creationId xmlns:a16="http://schemas.microsoft.com/office/drawing/2014/main" id="{F49D6440-8711-388F-943B-414EA3B1FC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628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73" name="Line 2033">
              <a:extLst>
                <a:ext uri="{FF2B5EF4-FFF2-40B4-BE49-F238E27FC236}">
                  <a16:creationId xmlns:a16="http://schemas.microsoft.com/office/drawing/2014/main" id="{70F8728C-4891-2821-72D9-370587018E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70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74" name="Line 2034">
              <a:extLst>
                <a:ext uri="{FF2B5EF4-FFF2-40B4-BE49-F238E27FC236}">
                  <a16:creationId xmlns:a16="http://schemas.microsoft.com/office/drawing/2014/main" id="{DCE4E520-CFBB-1EA0-730D-213D260360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86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75" name="Line 2035">
              <a:extLst>
                <a:ext uri="{FF2B5EF4-FFF2-40B4-BE49-F238E27FC236}">
                  <a16:creationId xmlns:a16="http://schemas.microsoft.com/office/drawing/2014/main" id="{8C8DAE8A-A48A-806D-5DF7-70BF942E81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43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76" name="Line 2036">
              <a:extLst>
                <a:ext uri="{FF2B5EF4-FFF2-40B4-BE49-F238E27FC236}">
                  <a16:creationId xmlns:a16="http://schemas.microsoft.com/office/drawing/2014/main" id="{0E5FC198-21A7-7BB8-4CB7-83B77239F3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02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77" name="Line 2037">
              <a:extLst>
                <a:ext uri="{FF2B5EF4-FFF2-40B4-BE49-F238E27FC236}">
                  <a16:creationId xmlns:a16="http://schemas.microsoft.com/office/drawing/2014/main" id="{0F216B88-F6D7-5136-6F89-36BA170617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21015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78" name="Line 2038">
              <a:extLst>
                <a:ext uri="{FF2B5EF4-FFF2-40B4-BE49-F238E27FC236}">
                  <a16:creationId xmlns:a16="http://schemas.microsoft.com/office/drawing/2014/main" id="{89DC52A4-C27E-62F2-6AE4-5A21D25A80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22591" y="2640207"/>
              <a:ext cx="0" cy="669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79" name="Line 2039">
              <a:extLst>
                <a:ext uri="{FF2B5EF4-FFF2-40B4-BE49-F238E27FC236}">
                  <a16:creationId xmlns:a16="http://schemas.microsoft.com/office/drawing/2014/main" id="{B3EC2422-0C52-D522-32C7-D9F6010FFC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24168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80" name="Line 2040">
              <a:extLst>
                <a:ext uri="{FF2B5EF4-FFF2-40B4-BE49-F238E27FC236}">
                  <a16:creationId xmlns:a16="http://schemas.microsoft.com/office/drawing/2014/main" id="{D390DDA0-1C53-5CCF-5382-795DAABD6A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24956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81" name="Line 2041">
              <a:extLst>
                <a:ext uri="{FF2B5EF4-FFF2-40B4-BE49-F238E27FC236}">
                  <a16:creationId xmlns:a16="http://schemas.microsoft.com/office/drawing/2014/main" id="{6080053B-DCB3-26B1-1742-610E9CCE0F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25744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82" name="Line 2042">
              <a:extLst>
                <a:ext uri="{FF2B5EF4-FFF2-40B4-BE49-F238E27FC236}">
                  <a16:creationId xmlns:a16="http://schemas.microsoft.com/office/drawing/2014/main" id="{BBBB1D1F-5FF4-97F0-7B28-0EE6D3D8D9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65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83" name="Line 2043">
              <a:extLst>
                <a:ext uri="{FF2B5EF4-FFF2-40B4-BE49-F238E27FC236}">
                  <a16:creationId xmlns:a16="http://schemas.microsoft.com/office/drawing/2014/main" id="{26C6F565-7584-FF9B-FCBC-6786C0CA74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81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84" name="Line 2044">
              <a:extLst>
                <a:ext uri="{FF2B5EF4-FFF2-40B4-BE49-F238E27FC236}">
                  <a16:creationId xmlns:a16="http://schemas.microsoft.com/office/drawing/2014/main" id="{813893AD-D98A-8E04-25D6-A8BF1149BB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81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85" name="Line 2045">
              <a:extLst>
                <a:ext uri="{FF2B5EF4-FFF2-40B4-BE49-F238E27FC236}">
                  <a16:creationId xmlns:a16="http://schemas.microsoft.com/office/drawing/2014/main" id="{E634D811-C4EC-953B-73D5-BD9251E2AF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88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86" name="Line 2046">
              <a:extLst>
                <a:ext uri="{FF2B5EF4-FFF2-40B4-BE49-F238E27FC236}">
                  <a16:creationId xmlns:a16="http://schemas.microsoft.com/office/drawing/2014/main" id="{A825ACAA-CE4E-741F-E528-8E94018BBA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88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87" name="Line 2047">
              <a:extLst>
                <a:ext uri="{FF2B5EF4-FFF2-40B4-BE49-F238E27FC236}">
                  <a16:creationId xmlns:a16="http://schemas.microsoft.com/office/drawing/2014/main" id="{82B405BE-A89E-A199-D6E3-6E8AA4C717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29685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88" name="Line 2048">
              <a:extLst>
                <a:ext uri="{FF2B5EF4-FFF2-40B4-BE49-F238E27FC236}">
                  <a16:creationId xmlns:a16="http://schemas.microsoft.com/office/drawing/2014/main" id="{4173DA07-2082-F4FA-748B-D3D28BDDA0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304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89" name="Line 2049">
              <a:extLst>
                <a:ext uri="{FF2B5EF4-FFF2-40B4-BE49-F238E27FC236}">
                  <a16:creationId xmlns:a16="http://schemas.microsoft.com/office/drawing/2014/main" id="{05F2BE08-09A4-9C25-16B1-6F141EB328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312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90" name="Line 2050">
              <a:extLst>
                <a:ext uri="{FF2B5EF4-FFF2-40B4-BE49-F238E27FC236}">
                  <a16:creationId xmlns:a16="http://schemas.microsoft.com/office/drawing/2014/main" id="{F607207F-30F1-77B6-0173-6775655C49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2838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91" name="Line 2051">
              <a:extLst>
                <a:ext uri="{FF2B5EF4-FFF2-40B4-BE49-F238E27FC236}">
                  <a16:creationId xmlns:a16="http://schemas.microsoft.com/office/drawing/2014/main" id="{E3615B4D-C778-7886-5965-CB3856B786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336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92" name="Line 2052">
              <a:extLst>
                <a:ext uri="{FF2B5EF4-FFF2-40B4-BE49-F238E27FC236}">
                  <a16:creationId xmlns:a16="http://schemas.microsoft.com/office/drawing/2014/main" id="{EA68D8EF-1F5D-A44B-7F56-F65464BC07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344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93" name="Line 2053">
              <a:extLst>
                <a:ext uri="{FF2B5EF4-FFF2-40B4-BE49-F238E27FC236}">
                  <a16:creationId xmlns:a16="http://schemas.microsoft.com/office/drawing/2014/main" id="{CB9E2AA3-DD22-71FF-3E15-53F604B303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5203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94" name="Line 2054">
              <a:extLst>
                <a:ext uri="{FF2B5EF4-FFF2-40B4-BE49-F238E27FC236}">
                  <a16:creationId xmlns:a16="http://schemas.microsoft.com/office/drawing/2014/main" id="{941EC35C-D24C-B572-2ED4-F7FCA5889B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5990" y="2695142"/>
              <a:ext cx="0" cy="120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95" name="Line 2055">
              <a:extLst>
                <a:ext uri="{FF2B5EF4-FFF2-40B4-BE49-F238E27FC236}">
                  <a16:creationId xmlns:a16="http://schemas.microsoft.com/office/drawing/2014/main" id="{75FC79F1-921E-9BE7-56AD-E9516B7039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383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96" name="Line 2056">
              <a:extLst>
                <a:ext uri="{FF2B5EF4-FFF2-40B4-BE49-F238E27FC236}">
                  <a16:creationId xmlns:a16="http://schemas.microsoft.com/office/drawing/2014/main" id="{E8FFA20E-A363-EFF2-9D4B-BB6301874B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383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97" name="Line 2057">
              <a:extLst>
                <a:ext uri="{FF2B5EF4-FFF2-40B4-BE49-F238E27FC236}">
                  <a16:creationId xmlns:a16="http://schemas.microsoft.com/office/drawing/2014/main" id="{F2872958-48F7-97AC-C054-82B5FE8586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399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98" name="Line 2058">
              <a:extLst>
                <a:ext uri="{FF2B5EF4-FFF2-40B4-BE49-F238E27FC236}">
                  <a16:creationId xmlns:a16="http://schemas.microsoft.com/office/drawing/2014/main" id="{1B7BD2ED-DCDD-0822-FBB3-87BB360746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4072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699" name="Line 2059">
              <a:extLst>
                <a:ext uri="{FF2B5EF4-FFF2-40B4-BE49-F238E27FC236}">
                  <a16:creationId xmlns:a16="http://schemas.microsoft.com/office/drawing/2014/main" id="{5793DAD3-D8BB-47F8-E795-3338929D0F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415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00" name="Line 2060">
              <a:extLst>
                <a:ext uri="{FF2B5EF4-FFF2-40B4-BE49-F238E27FC236}">
                  <a16:creationId xmlns:a16="http://schemas.microsoft.com/office/drawing/2014/main" id="{BE7BD2AD-FB89-CEE3-0A97-1E83C462D0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42296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01" name="Line 2061">
              <a:extLst>
                <a:ext uri="{FF2B5EF4-FFF2-40B4-BE49-F238E27FC236}">
                  <a16:creationId xmlns:a16="http://schemas.microsoft.com/office/drawing/2014/main" id="{8A881F49-3FAD-CCB8-6D23-1108745D55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43085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02" name="Line 2062">
              <a:extLst>
                <a:ext uri="{FF2B5EF4-FFF2-40B4-BE49-F238E27FC236}">
                  <a16:creationId xmlns:a16="http://schemas.microsoft.com/office/drawing/2014/main" id="{90A6B284-467F-57B1-0193-E99D0718FF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4387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03" name="Line 2063">
              <a:extLst>
                <a:ext uri="{FF2B5EF4-FFF2-40B4-BE49-F238E27FC236}">
                  <a16:creationId xmlns:a16="http://schemas.microsoft.com/office/drawing/2014/main" id="{D3A2EDFD-E983-212F-1956-1B076A0BC7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454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04" name="Line 2064">
              <a:extLst>
                <a:ext uri="{FF2B5EF4-FFF2-40B4-BE49-F238E27FC236}">
                  <a16:creationId xmlns:a16="http://schemas.microsoft.com/office/drawing/2014/main" id="{F28E3D90-FB40-5094-4757-084FBDC74B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4623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05" name="Line 2065">
              <a:extLst>
                <a:ext uri="{FF2B5EF4-FFF2-40B4-BE49-F238E27FC236}">
                  <a16:creationId xmlns:a16="http://schemas.microsoft.com/office/drawing/2014/main" id="{F12C5825-2C39-2A8C-1907-BCCDA76C66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470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06" name="Line 2066">
              <a:extLst>
                <a:ext uri="{FF2B5EF4-FFF2-40B4-BE49-F238E27FC236}">
                  <a16:creationId xmlns:a16="http://schemas.microsoft.com/office/drawing/2014/main" id="{CBD07F04-EA80-5EB4-A881-1F33991EEB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478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07" name="Line 2067">
              <a:extLst>
                <a:ext uri="{FF2B5EF4-FFF2-40B4-BE49-F238E27FC236}">
                  <a16:creationId xmlns:a16="http://schemas.microsoft.com/office/drawing/2014/main" id="{AD82300A-7D6E-B886-6E6F-63553F374E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4860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08" name="Line 2068">
              <a:extLst>
                <a:ext uri="{FF2B5EF4-FFF2-40B4-BE49-F238E27FC236}">
                  <a16:creationId xmlns:a16="http://schemas.microsoft.com/office/drawing/2014/main" id="{767B8FED-9154-F292-782C-237EA1DF7A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0178" y="2685763"/>
              <a:ext cx="0" cy="2143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09" name="Line 2069">
              <a:extLst>
                <a:ext uri="{FF2B5EF4-FFF2-40B4-BE49-F238E27FC236}">
                  <a16:creationId xmlns:a16="http://schemas.microsoft.com/office/drawing/2014/main" id="{B49A18BE-D011-EBFA-BC40-088A9D45A5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0967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10" name="Line 2070">
              <a:extLst>
                <a:ext uri="{FF2B5EF4-FFF2-40B4-BE49-F238E27FC236}">
                  <a16:creationId xmlns:a16="http://schemas.microsoft.com/office/drawing/2014/main" id="{22E304DC-8A20-EBAE-A347-E6A20B54A3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1754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11" name="Line 2071">
              <a:extLst>
                <a:ext uri="{FF2B5EF4-FFF2-40B4-BE49-F238E27FC236}">
                  <a16:creationId xmlns:a16="http://schemas.microsoft.com/office/drawing/2014/main" id="{FA9A8D06-6BDF-DDFE-A62B-17D2FA84BA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2543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12" name="Line 2072">
              <a:extLst>
                <a:ext uri="{FF2B5EF4-FFF2-40B4-BE49-F238E27FC236}">
                  <a16:creationId xmlns:a16="http://schemas.microsoft.com/office/drawing/2014/main" id="{3FD3D7DF-E66C-4793-7729-91A204FA46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525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13" name="Line 2073">
              <a:extLst>
                <a:ext uri="{FF2B5EF4-FFF2-40B4-BE49-F238E27FC236}">
                  <a16:creationId xmlns:a16="http://schemas.microsoft.com/office/drawing/2014/main" id="{49A9A919-A3BC-EA74-8A48-150CBA4EF4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533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14" name="Line 2074">
              <a:extLst>
                <a:ext uri="{FF2B5EF4-FFF2-40B4-BE49-F238E27FC236}">
                  <a16:creationId xmlns:a16="http://schemas.microsoft.com/office/drawing/2014/main" id="{D7015D16-8036-69B3-C07F-C5173A2149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5411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15" name="Line 2075">
              <a:extLst>
                <a:ext uri="{FF2B5EF4-FFF2-40B4-BE49-F238E27FC236}">
                  <a16:creationId xmlns:a16="http://schemas.microsoft.com/office/drawing/2014/main" id="{4F844649-B689-73CB-22AE-B95959C2D2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4907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16" name="Line 2076">
              <a:extLst>
                <a:ext uri="{FF2B5EF4-FFF2-40B4-BE49-F238E27FC236}">
                  <a16:creationId xmlns:a16="http://schemas.microsoft.com/office/drawing/2014/main" id="{E401E480-8490-C1F3-FA2D-37E1596813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556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17" name="Line 2077">
              <a:extLst>
                <a:ext uri="{FF2B5EF4-FFF2-40B4-BE49-F238E27FC236}">
                  <a16:creationId xmlns:a16="http://schemas.microsoft.com/office/drawing/2014/main" id="{FBA070D9-062F-B773-C827-ACADD3D65D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564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18" name="Line 2078">
              <a:extLst>
                <a:ext uri="{FF2B5EF4-FFF2-40B4-BE49-F238E27FC236}">
                  <a16:creationId xmlns:a16="http://schemas.microsoft.com/office/drawing/2014/main" id="{70BF03DB-4FF1-FA66-62DC-680BFF478E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5727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19" name="Line 2079">
              <a:extLst>
                <a:ext uri="{FF2B5EF4-FFF2-40B4-BE49-F238E27FC236}">
                  <a16:creationId xmlns:a16="http://schemas.microsoft.com/office/drawing/2014/main" id="{01F4D317-E8BB-D756-4FFE-E973E49945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5806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20" name="Line 2080">
              <a:extLst>
                <a:ext uri="{FF2B5EF4-FFF2-40B4-BE49-F238E27FC236}">
                  <a16:creationId xmlns:a16="http://schemas.microsoft.com/office/drawing/2014/main" id="{2A115B46-C78B-82D2-E136-AB19AE6864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588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21" name="Line 2081">
              <a:extLst>
                <a:ext uri="{FF2B5EF4-FFF2-40B4-BE49-F238E27FC236}">
                  <a16:creationId xmlns:a16="http://schemas.microsoft.com/office/drawing/2014/main" id="{178FC828-F571-FEEC-1F2B-87677C9AF2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5963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22" name="Line 2082">
              <a:extLst>
                <a:ext uri="{FF2B5EF4-FFF2-40B4-BE49-F238E27FC236}">
                  <a16:creationId xmlns:a16="http://schemas.microsoft.com/office/drawing/2014/main" id="{6C8EE3CE-3A76-4D6E-F9F3-A434D53839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04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23" name="Line 2083">
              <a:extLst>
                <a:ext uri="{FF2B5EF4-FFF2-40B4-BE49-F238E27FC236}">
                  <a16:creationId xmlns:a16="http://schemas.microsoft.com/office/drawing/2014/main" id="{0A7DF16A-0725-8E9B-EE2B-53545F33B8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61213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24" name="Line 2084">
              <a:extLst>
                <a:ext uri="{FF2B5EF4-FFF2-40B4-BE49-F238E27FC236}">
                  <a16:creationId xmlns:a16="http://schemas.microsoft.com/office/drawing/2014/main" id="{0BEDC150-5B43-4B2B-5CA5-E0FAF2CC90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20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25" name="Line 2085">
              <a:extLst>
                <a:ext uri="{FF2B5EF4-FFF2-40B4-BE49-F238E27FC236}">
                  <a16:creationId xmlns:a16="http://schemas.microsoft.com/office/drawing/2014/main" id="{E786F72E-3C3F-4B59-4936-BB469EDC93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20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26" name="Line 2086">
              <a:extLst>
                <a:ext uri="{FF2B5EF4-FFF2-40B4-BE49-F238E27FC236}">
                  <a16:creationId xmlns:a16="http://schemas.microsoft.com/office/drawing/2014/main" id="{EDE21E39-8C6F-0BD6-EC23-9DC8D971A4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27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27" name="Line 2087">
              <a:extLst>
                <a:ext uri="{FF2B5EF4-FFF2-40B4-BE49-F238E27FC236}">
                  <a16:creationId xmlns:a16="http://schemas.microsoft.com/office/drawing/2014/main" id="{4A4CB22F-5BB9-1D4A-990A-06C317EB7F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63578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28" name="Line 2088">
              <a:extLst>
                <a:ext uri="{FF2B5EF4-FFF2-40B4-BE49-F238E27FC236}">
                  <a16:creationId xmlns:a16="http://schemas.microsoft.com/office/drawing/2014/main" id="{95BA4C10-82FF-8082-675B-9A4D2786A7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64366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29" name="Line 2089">
              <a:extLst>
                <a:ext uri="{FF2B5EF4-FFF2-40B4-BE49-F238E27FC236}">
                  <a16:creationId xmlns:a16="http://schemas.microsoft.com/office/drawing/2014/main" id="{239768A5-C235-CF9D-B0B7-CE8C26E5B6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515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30" name="Line 2090">
              <a:extLst>
                <a:ext uri="{FF2B5EF4-FFF2-40B4-BE49-F238E27FC236}">
                  <a16:creationId xmlns:a16="http://schemas.microsoft.com/office/drawing/2014/main" id="{8E56F28C-9079-B216-2C01-5157058E24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594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31" name="Line 2091">
              <a:extLst>
                <a:ext uri="{FF2B5EF4-FFF2-40B4-BE49-F238E27FC236}">
                  <a16:creationId xmlns:a16="http://schemas.microsoft.com/office/drawing/2014/main" id="{FAD83255-BBD3-7565-9D75-96A1AE8E07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67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32" name="Line 2092">
              <a:extLst>
                <a:ext uri="{FF2B5EF4-FFF2-40B4-BE49-F238E27FC236}">
                  <a16:creationId xmlns:a16="http://schemas.microsoft.com/office/drawing/2014/main" id="{CE42BC16-7F3F-F2AA-5A56-99603CDA7F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751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33" name="Line 2093">
              <a:extLst>
                <a:ext uri="{FF2B5EF4-FFF2-40B4-BE49-F238E27FC236}">
                  <a16:creationId xmlns:a16="http://schemas.microsoft.com/office/drawing/2014/main" id="{F32247DA-C41E-45E1-B17F-C1221E9370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83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34" name="Line 2094">
              <a:extLst>
                <a:ext uri="{FF2B5EF4-FFF2-40B4-BE49-F238E27FC236}">
                  <a16:creationId xmlns:a16="http://schemas.microsoft.com/office/drawing/2014/main" id="{18671DEE-454B-7275-01E5-9C381D80C5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83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35" name="Line 2095">
              <a:extLst>
                <a:ext uri="{FF2B5EF4-FFF2-40B4-BE49-F238E27FC236}">
                  <a16:creationId xmlns:a16="http://schemas.microsoft.com/office/drawing/2014/main" id="{4F7ED041-D8F3-B92B-8DB2-037073090B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909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36" name="Line 2096">
              <a:extLst>
                <a:ext uri="{FF2B5EF4-FFF2-40B4-BE49-F238E27FC236}">
                  <a16:creationId xmlns:a16="http://schemas.microsoft.com/office/drawing/2014/main" id="{A519B248-A0C6-EB62-26B3-410FA346A4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988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37" name="Line 2097">
              <a:extLst>
                <a:ext uri="{FF2B5EF4-FFF2-40B4-BE49-F238E27FC236}">
                  <a16:creationId xmlns:a16="http://schemas.microsoft.com/office/drawing/2014/main" id="{E5B45C23-D45E-8B0A-3CD3-8C69B5E8DF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06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38" name="Line 2098">
              <a:extLst>
                <a:ext uri="{FF2B5EF4-FFF2-40B4-BE49-F238E27FC236}">
                  <a16:creationId xmlns:a16="http://schemas.microsoft.com/office/drawing/2014/main" id="{64560D48-9092-B824-919E-7421F642F9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71460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39" name="Line 2099">
              <a:extLst>
                <a:ext uri="{FF2B5EF4-FFF2-40B4-BE49-F238E27FC236}">
                  <a16:creationId xmlns:a16="http://schemas.microsoft.com/office/drawing/2014/main" id="{1378D60C-42D2-F20F-8684-17B844E86F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22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40" name="Line 2100">
              <a:extLst>
                <a:ext uri="{FF2B5EF4-FFF2-40B4-BE49-F238E27FC236}">
                  <a16:creationId xmlns:a16="http://schemas.microsoft.com/office/drawing/2014/main" id="{87B0373E-8560-BEE2-A0F5-ADABFEBEDE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303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41" name="Line 2101">
              <a:extLst>
                <a:ext uri="{FF2B5EF4-FFF2-40B4-BE49-F238E27FC236}">
                  <a16:creationId xmlns:a16="http://schemas.microsoft.com/office/drawing/2014/main" id="{7DC0A69F-5C16-43B3-58B1-D6C6AE8862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461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42" name="Line 2102">
              <a:extLst>
                <a:ext uri="{FF2B5EF4-FFF2-40B4-BE49-F238E27FC236}">
                  <a16:creationId xmlns:a16="http://schemas.microsoft.com/office/drawing/2014/main" id="{CDCB0369-3922-8B63-D25F-40A6AB6C61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54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43" name="Line 2103">
              <a:extLst>
                <a:ext uri="{FF2B5EF4-FFF2-40B4-BE49-F238E27FC236}">
                  <a16:creationId xmlns:a16="http://schemas.microsoft.com/office/drawing/2014/main" id="{957BAE82-61BD-6DF7-485D-5E6711C091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76977" y="2688442"/>
              <a:ext cx="0" cy="1875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44" name="Line 2104">
              <a:extLst>
                <a:ext uri="{FF2B5EF4-FFF2-40B4-BE49-F238E27FC236}">
                  <a16:creationId xmlns:a16="http://schemas.microsoft.com/office/drawing/2014/main" id="{4E49AB75-774F-03D8-9A37-AEB2284F1F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77765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45" name="Line 2105">
              <a:extLst>
                <a:ext uri="{FF2B5EF4-FFF2-40B4-BE49-F238E27FC236}">
                  <a16:creationId xmlns:a16="http://schemas.microsoft.com/office/drawing/2014/main" id="{C62E5885-3AF8-B266-43E0-CFA603DA28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78553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46" name="Line 2106">
              <a:extLst>
                <a:ext uri="{FF2B5EF4-FFF2-40B4-BE49-F238E27FC236}">
                  <a16:creationId xmlns:a16="http://schemas.microsoft.com/office/drawing/2014/main" id="{A683436A-65B4-56C9-70BF-E1FB9C9DC7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79342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47" name="Line 2107">
              <a:extLst>
                <a:ext uri="{FF2B5EF4-FFF2-40B4-BE49-F238E27FC236}">
                  <a16:creationId xmlns:a16="http://schemas.microsoft.com/office/drawing/2014/main" id="{E3D738A8-0458-D09B-9588-6579709E28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934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48" name="Line 2108">
              <a:extLst>
                <a:ext uri="{FF2B5EF4-FFF2-40B4-BE49-F238E27FC236}">
                  <a16:creationId xmlns:a16="http://schemas.microsoft.com/office/drawing/2014/main" id="{50B11B64-FFB6-6BDC-3267-E470C9593C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01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49" name="Line 2109">
              <a:extLst>
                <a:ext uri="{FF2B5EF4-FFF2-40B4-BE49-F238E27FC236}">
                  <a16:creationId xmlns:a16="http://schemas.microsoft.com/office/drawing/2014/main" id="{75B0855B-6049-290C-9A17-E2DF5135D8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80918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50" name="Line 2110">
              <a:extLst>
                <a:ext uri="{FF2B5EF4-FFF2-40B4-BE49-F238E27FC236}">
                  <a16:creationId xmlns:a16="http://schemas.microsoft.com/office/drawing/2014/main" id="{3F59DE58-77D4-128B-A996-869F152F19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17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51" name="Line 2111">
              <a:extLst>
                <a:ext uri="{FF2B5EF4-FFF2-40B4-BE49-F238E27FC236}">
                  <a16:creationId xmlns:a16="http://schemas.microsoft.com/office/drawing/2014/main" id="{EFACE490-FE38-BF44-7965-23F538ADFF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249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52" name="Line 2112">
              <a:extLst>
                <a:ext uri="{FF2B5EF4-FFF2-40B4-BE49-F238E27FC236}">
                  <a16:creationId xmlns:a16="http://schemas.microsoft.com/office/drawing/2014/main" id="{39F9DB1D-8759-D364-6E12-873F0F79DE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32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53" name="Line 2113">
              <a:extLst>
                <a:ext uri="{FF2B5EF4-FFF2-40B4-BE49-F238E27FC236}">
                  <a16:creationId xmlns:a16="http://schemas.microsoft.com/office/drawing/2014/main" id="{8CFC3DB0-A859-170A-5F8F-95DD0286A4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40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54" name="Line 2114">
              <a:extLst>
                <a:ext uri="{FF2B5EF4-FFF2-40B4-BE49-F238E27FC236}">
                  <a16:creationId xmlns:a16="http://schemas.microsoft.com/office/drawing/2014/main" id="{3F0F253A-3C81-EDE2-D13E-1F84600BAE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485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55" name="Line 2115">
              <a:extLst>
                <a:ext uri="{FF2B5EF4-FFF2-40B4-BE49-F238E27FC236}">
                  <a16:creationId xmlns:a16="http://schemas.microsoft.com/office/drawing/2014/main" id="{F2820C93-CB8C-D75C-F3C5-26C9FA67D6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56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56" name="Line 2116">
              <a:extLst>
                <a:ext uri="{FF2B5EF4-FFF2-40B4-BE49-F238E27FC236}">
                  <a16:creationId xmlns:a16="http://schemas.microsoft.com/office/drawing/2014/main" id="{4EA98B80-1DC7-406D-3725-23B505A15F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64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57" name="Line 2117">
              <a:extLst>
                <a:ext uri="{FF2B5EF4-FFF2-40B4-BE49-F238E27FC236}">
                  <a16:creationId xmlns:a16="http://schemas.microsoft.com/office/drawing/2014/main" id="{C82E0C15-49CB-D81A-F9AF-29C28DD2ED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80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58" name="Line 2118">
              <a:extLst>
                <a:ext uri="{FF2B5EF4-FFF2-40B4-BE49-F238E27FC236}">
                  <a16:creationId xmlns:a16="http://schemas.microsoft.com/office/drawing/2014/main" id="{7A4F61E2-C44B-0C4B-CBC8-1DF15ACF4D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88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59" name="Line 2119">
              <a:extLst>
                <a:ext uri="{FF2B5EF4-FFF2-40B4-BE49-F238E27FC236}">
                  <a16:creationId xmlns:a16="http://schemas.microsoft.com/office/drawing/2014/main" id="{051C9780-1AA2-B539-D8C4-8801DE7FBB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95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60" name="Line 2120">
              <a:extLst>
                <a:ext uri="{FF2B5EF4-FFF2-40B4-BE49-F238E27FC236}">
                  <a16:creationId xmlns:a16="http://schemas.microsoft.com/office/drawing/2014/main" id="{ECF01027-5AE3-88A6-83BE-28C08DD0CD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90377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61" name="Line 2121">
              <a:extLst>
                <a:ext uri="{FF2B5EF4-FFF2-40B4-BE49-F238E27FC236}">
                  <a16:creationId xmlns:a16="http://schemas.microsoft.com/office/drawing/2014/main" id="{A4B853E5-3C85-6EBA-2C15-B96E03DC9F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91164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62" name="Line 2122">
              <a:extLst>
                <a:ext uri="{FF2B5EF4-FFF2-40B4-BE49-F238E27FC236}">
                  <a16:creationId xmlns:a16="http://schemas.microsoft.com/office/drawing/2014/main" id="{3E24BF24-CC57-FDEF-B6A1-0B95ED5FA3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919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63" name="Line 2123">
              <a:extLst>
                <a:ext uri="{FF2B5EF4-FFF2-40B4-BE49-F238E27FC236}">
                  <a16:creationId xmlns:a16="http://schemas.microsoft.com/office/drawing/2014/main" id="{89A3845B-CEEC-BDE0-4648-F9236F41C7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9352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64" name="Line 2124">
              <a:extLst>
                <a:ext uri="{FF2B5EF4-FFF2-40B4-BE49-F238E27FC236}">
                  <a16:creationId xmlns:a16="http://schemas.microsoft.com/office/drawing/2014/main" id="{4EA90DE3-46AF-2969-D1D5-7491695758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943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65" name="Line 2125">
              <a:extLst>
                <a:ext uri="{FF2B5EF4-FFF2-40B4-BE49-F238E27FC236}">
                  <a16:creationId xmlns:a16="http://schemas.microsoft.com/office/drawing/2014/main" id="{C0A547FF-FA67-C8EA-4BAA-F2D2A3E2D6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943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66" name="Line 2126">
              <a:extLst>
                <a:ext uri="{FF2B5EF4-FFF2-40B4-BE49-F238E27FC236}">
                  <a16:creationId xmlns:a16="http://schemas.microsoft.com/office/drawing/2014/main" id="{0107CCC1-4C46-DC11-B7ED-25CC4456D4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951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67" name="Line 2127">
              <a:extLst>
                <a:ext uri="{FF2B5EF4-FFF2-40B4-BE49-F238E27FC236}">
                  <a16:creationId xmlns:a16="http://schemas.microsoft.com/office/drawing/2014/main" id="{3629DF9B-2F24-341B-9786-F4CBF9DA88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958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68" name="Line 2128">
              <a:extLst>
                <a:ext uri="{FF2B5EF4-FFF2-40B4-BE49-F238E27FC236}">
                  <a16:creationId xmlns:a16="http://schemas.microsoft.com/office/drawing/2014/main" id="{E3E8A2ED-48CC-9FCE-7B99-2867400127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966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69" name="Line 2129">
              <a:extLst>
                <a:ext uri="{FF2B5EF4-FFF2-40B4-BE49-F238E27FC236}">
                  <a16:creationId xmlns:a16="http://schemas.microsoft.com/office/drawing/2014/main" id="{DD37F40C-7AA0-AC52-44A1-3A382FE592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974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70" name="Line 2130">
              <a:extLst>
                <a:ext uri="{FF2B5EF4-FFF2-40B4-BE49-F238E27FC236}">
                  <a16:creationId xmlns:a16="http://schemas.microsoft.com/office/drawing/2014/main" id="{F380944C-DE3E-9B42-5CE4-E98882BC4C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9825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71" name="Line 2131">
              <a:extLst>
                <a:ext uri="{FF2B5EF4-FFF2-40B4-BE49-F238E27FC236}">
                  <a16:creationId xmlns:a16="http://schemas.microsoft.com/office/drawing/2014/main" id="{AE0D1B74-8F07-53FB-64AA-F870242D86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9825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72" name="Line 2132">
              <a:extLst>
                <a:ext uri="{FF2B5EF4-FFF2-40B4-BE49-F238E27FC236}">
                  <a16:creationId xmlns:a16="http://schemas.microsoft.com/office/drawing/2014/main" id="{59AD8B28-011A-4795-22BD-70966F7C90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9904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73" name="Line 2133">
              <a:extLst>
                <a:ext uri="{FF2B5EF4-FFF2-40B4-BE49-F238E27FC236}">
                  <a16:creationId xmlns:a16="http://schemas.microsoft.com/office/drawing/2014/main" id="{203C2D7B-640F-8ABC-66E6-D8844E2048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998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74" name="Line 2134">
              <a:extLst>
                <a:ext uri="{FF2B5EF4-FFF2-40B4-BE49-F238E27FC236}">
                  <a16:creationId xmlns:a16="http://schemas.microsoft.com/office/drawing/2014/main" id="{11E1A72D-0ADE-78EA-C18B-4A527D59A2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01411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75" name="Line 2135">
              <a:extLst>
                <a:ext uri="{FF2B5EF4-FFF2-40B4-BE49-F238E27FC236}">
                  <a16:creationId xmlns:a16="http://schemas.microsoft.com/office/drawing/2014/main" id="{971D8EB4-9ABE-A19E-6189-CFBDADE511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141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76" name="Line 2136">
              <a:extLst>
                <a:ext uri="{FF2B5EF4-FFF2-40B4-BE49-F238E27FC236}">
                  <a16:creationId xmlns:a16="http://schemas.microsoft.com/office/drawing/2014/main" id="{211ED470-D4D6-3F11-F5E0-B6CDCB363E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29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77" name="Line 2137">
              <a:extLst>
                <a:ext uri="{FF2B5EF4-FFF2-40B4-BE49-F238E27FC236}">
                  <a16:creationId xmlns:a16="http://schemas.microsoft.com/office/drawing/2014/main" id="{ACA3C50A-68A3-A6A7-FAC8-AC4EF1BE5D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04564" y="2645567"/>
              <a:ext cx="0" cy="6163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78" name="Line 2138">
              <a:extLst>
                <a:ext uri="{FF2B5EF4-FFF2-40B4-BE49-F238E27FC236}">
                  <a16:creationId xmlns:a16="http://schemas.microsoft.com/office/drawing/2014/main" id="{A86109A0-BEFB-DF21-54B3-4476936B62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06141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79" name="Line 2139">
              <a:extLst>
                <a:ext uri="{FF2B5EF4-FFF2-40B4-BE49-F238E27FC236}">
                  <a16:creationId xmlns:a16="http://schemas.microsoft.com/office/drawing/2014/main" id="{00C679F0-674D-E869-C7DD-BBD96C98C2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692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80" name="Line 2140">
              <a:extLst>
                <a:ext uri="{FF2B5EF4-FFF2-40B4-BE49-F238E27FC236}">
                  <a16:creationId xmlns:a16="http://schemas.microsoft.com/office/drawing/2014/main" id="{55176E37-1DE9-42EA-91CC-003E5E70C8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77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81" name="Line 2141">
              <a:extLst>
                <a:ext uri="{FF2B5EF4-FFF2-40B4-BE49-F238E27FC236}">
                  <a16:creationId xmlns:a16="http://schemas.microsoft.com/office/drawing/2014/main" id="{D7F44E88-C605-56CD-DC25-086A1531D2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92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82" name="Line 2142">
              <a:extLst>
                <a:ext uri="{FF2B5EF4-FFF2-40B4-BE49-F238E27FC236}">
                  <a16:creationId xmlns:a16="http://schemas.microsoft.com/office/drawing/2014/main" id="{8E9FB070-768E-4F76-9DC1-B07FBC8009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00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83" name="Line 2143">
              <a:extLst>
                <a:ext uri="{FF2B5EF4-FFF2-40B4-BE49-F238E27FC236}">
                  <a16:creationId xmlns:a16="http://schemas.microsoft.com/office/drawing/2014/main" id="{34CC2D87-A4C7-194E-8031-F62942D8EE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08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84" name="Line 2144">
              <a:extLst>
                <a:ext uri="{FF2B5EF4-FFF2-40B4-BE49-F238E27FC236}">
                  <a16:creationId xmlns:a16="http://schemas.microsoft.com/office/drawing/2014/main" id="{6CA02B6C-E87E-AEB2-B900-7B69D9B054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165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85" name="Line 2145">
              <a:extLst>
                <a:ext uri="{FF2B5EF4-FFF2-40B4-BE49-F238E27FC236}">
                  <a16:creationId xmlns:a16="http://schemas.microsoft.com/office/drawing/2014/main" id="{112CC5C4-749F-4B1B-A10A-5FE9794432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44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86" name="Line 2146">
              <a:extLst>
                <a:ext uri="{FF2B5EF4-FFF2-40B4-BE49-F238E27FC236}">
                  <a16:creationId xmlns:a16="http://schemas.microsoft.com/office/drawing/2014/main" id="{66385238-CC50-89D3-92A1-066AC60A3E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402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87" name="Line 2147">
              <a:extLst>
                <a:ext uri="{FF2B5EF4-FFF2-40B4-BE49-F238E27FC236}">
                  <a16:creationId xmlns:a16="http://schemas.microsoft.com/office/drawing/2014/main" id="{FFEE7521-A8C2-A555-274C-CB06E906FA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481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88" name="Line 2148">
              <a:extLst>
                <a:ext uri="{FF2B5EF4-FFF2-40B4-BE49-F238E27FC236}">
                  <a16:creationId xmlns:a16="http://schemas.microsoft.com/office/drawing/2014/main" id="{887576EC-9640-0D53-353F-310975450A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638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89" name="Line 2149">
              <a:extLst>
                <a:ext uri="{FF2B5EF4-FFF2-40B4-BE49-F238E27FC236}">
                  <a16:creationId xmlns:a16="http://schemas.microsoft.com/office/drawing/2014/main" id="{E18711A1-4C23-6F53-53BF-B3142D79DF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6387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90" name="Line 2150">
              <a:extLst>
                <a:ext uri="{FF2B5EF4-FFF2-40B4-BE49-F238E27FC236}">
                  <a16:creationId xmlns:a16="http://schemas.microsoft.com/office/drawing/2014/main" id="{3213177A-EA31-B278-93E4-73D5678E2E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7963" y="2695142"/>
              <a:ext cx="0" cy="120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91" name="Line 2151">
              <a:extLst>
                <a:ext uri="{FF2B5EF4-FFF2-40B4-BE49-F238E27FC236}">
                  <a16:creationId xmlns:a16="http://schemas.microsoft.com/office/drawing/2014/main" id="{AB1F8F3D-7CFD-67FA-ADAF-F1F4D5FD81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8752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92" name="Line 2152">
              <a:extLst>
                <a:ext uri="{FF2B5EF4-FFF2-40B4-BE49-F238E27FC236}">
                  <a16:creationId xmlns:a16="http://schemas.microsoft.com/office/drawing/2014/main" id="{3595C31E-3EDB-5A14-DD2D-6479FA14A8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954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93" name="Line 2153">
              <a:extLst>
                <a:ext uri="{FF2B5EF4-FFF2-40B4-BE49-F238E27FC236}">
                  <a16:creationId xmlns:a16="http://schemas.microsoft.com/office/drawing/2014/main" id="{DB7F9466-5772-9E63-A26D-877BDB31C0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2032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94" name="Line 2154">
              <a:extLst>
                <a:ext uri="{FF2B5EF4-FFF2-40B4-BE49-F238E27FC236}">
                  <a16:creationId xmlns:a16="http://schemas.microsoft.com/office/drawing/2014/main" id="{A30B04A5-8F08-F999-7010-851449A408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21116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95" name="Line 2155">
              <a:extLst>
                <a:ext uri="{FF2B5EF4-FFF2-40B4-BE49-F238E27FC236}">
                  <a16:creationId xmlns:a16="http://schemas.microsoft.com/office/drawing/2014/main" id="{BBD8508B-71E6-3AF6-E490-3865A5883B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2190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96" name="Line 2156">
              <a:extLst>
                <a:ext uri="{FF2B5EF4-FFF2-40B4-BE49-F238E27FC236}">
                  <a16:creationId xmlns:a16="http://schemas.microsoft.com/office/drawing/2014/main" id="{0546F611-E284-4463-DF08-0D3612530F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226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97" name="Line 2157">
              <a:extLst>
                <a:ext uri="{FF2B5EF4-FFF2-40B4-BE49-F238E27FC236}">
                  <a16:creationId xmlns:a16="http://schemas.microsoft.com/office/drawing/2014/main" id="{7DA586C5-04BD-77CD-B281-778B87C20B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22693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98" name="Line 2158">
              <a:extLst>
                <a:ext uri="{FF2B5EF4-FFF2-40B4-BE49-F238E27FC236}">
                  <a16:creationId xmlns:a16="http://schemas.microsoft.com/office/drawing/2014/main" id="{5DC2B04A-F511-7524-B71E-F7E030D9A7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234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799" name="Line 2159">
              <a:extLst>
                <a:ext uri="{FF2B5EF4-FFF2-40B4-BE49-F238E27FC236}">
                  <a16:creationId xmlns:a16="http://schemas.microsoft.com/office/drawing/2014/main" id="{F40280F9-A14B-75CE-0BE2-AC8C06F3DF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2426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00" name="Line 2160">
              <a:extLst>
                <a:ext uri="{FF2B5EF4-FFF2-40B4-BE49-F238E27FC236}">
                  <a16:creationId xmlns:a16="http://schemas.microsoft.com/office/drawing/2014/main" id="{3E4EAE5B-D574-C0FB-5543-EAE0894169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250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01" name="Line 2161">
              <a:extLst>
                <a:ext uri="{FF2B5EF4-FFF2-40B4-BE49-F238E27FC236}">
                  <a16:creationId xmlns:a16="http://schemas.microsoft.com/office/drawing/2014/main" id="{690BA9E5-8A24-5FB9-E1E3-32B6CCFBAE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258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02" name="Line 2162">
              <a:extLst>
                <a:ext uri="{FF2B5EF4-FFF2-40B4-BE49-F238E27FC236}">
                  <a16:creationId xmlns:a16="http://schemas.microsoft.com/office/drawing/2014/main" id="{D42BBB6F-E1FE-0D67-BAD9-67F659AF83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266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03" name="Line 2163">
              <a:extLst>
                <a:ext uri="{FF2B5EF4-FFF2-40B4-BE49-F238E27FC236}">
                  <a16:creationId xmlns:a16="http://schemas.microsoft.com/office/drawing/2014/main" id="{22C0489A-3F73-54CF-AA4C-4C6C03934E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2742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04" name="Line 2164">
              <a:extLst>
                <a:ext uri="{FF2B5EF4-FFF2-40B4-BE49-F238E27FC236}">
                  <a16:creationId xmlns:a16="http://schemas.microsoft.com/office/drawing/2014/main" id="{599A5EE4-58C3-15DD-8603-66B9A36F75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2821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05" name="Line 2165">
              <a:extLst>
                <a:ext uri="{FF2B5EF4-FFF2-40B4-BE49-F238E27FC236}">
                  <a16:creationId xmlns:a16="http://schemas.microsoft.com/office/drawing/2014/main" id="{88D6F8E5-E436-F5D1-005C-B050791E43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28998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06" name="Line 2166">
              <a:extLst>
                <a:ext uri="{FF2B5EF4-FFF2-40B4-BE49-F238E27FC236}">
                  <a16:creationId xmlns:a16="http://schemas.microsoft.com/office/drawing/2014/main" id="{B3D70ABA-A0E2-D2E1-59A7-DECABDD5D5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31363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07" name="Line 2167">
              <a:extLst>
                <a:ext uri="{FF2B5EF4-FFF2-40B4-BE49-F238E27FC236}">
                  <a16:creationId xmlns:a16="http://schemas.microsoft.com/office/drawing/2014/main" id="{C69B9D45-1AD9-D92C-F55F-A38D2D8D77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3293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08" name="Line 2168">
              <a:extLst>
                <a:ext uri="{FF2B5EF4-FFF2-40B4-BE49-F238E27FC236}">
                  <a16:creationId xmlns:a16="http://schemas.microsoft.com/office/drawing/2014/main" id="{6DC54842-61C5-B1D8-96AA-FF989D500B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37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09" name="Line 2169">
              <a:extLst>
                <a:ext uri="{FF2B5EF4-FFF2-40B4-BE49-F238E27FC236}">
                  <a16:creationId xmlns:a16="http://schemas.microsoft.com/office/drawing/2014/main" id="{4F0C13A0-5DFE-72E0-5DED-6991810A52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53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10" name="Line 2170">
              <a:extLst>
                <a:ext uri="{FF2B5EF4-FFF2-40B4-BE49-F238E27FC236}">
                  <a16:creationId xmlns:a16="http://schemas.microsoft.com/office/drawing/2014/main" id="{2EA5686D-439C-DDE1-CAF0-9D01AF6328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609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11" name="Line 2171">
              <a:extLst>
                <a:ext uri="{FF2B5EF4-FFF2-40B4-BE49-F238E27FC236}">
                  <a16:creationId xmlns:a16="http://schemas.microsoft.com/office/drawing/2014/main" id="{9CB49FE7-7A8B-C82A-D116-A497C59DBE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68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12" name="Line 2172">
              <a:extLst>
                <a:ext uri="{FF2B5EF4-FFF2-40B4-BE49-F238E27FC236}">
                  <a16:creationId xmlns:a16="http://schemas.microsoft.com/office/drawing/2014/main" id="{694D6198-F7CB-EB2B-9281-A157C217E7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766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13" name="Line 2173">
              <a:extLst>
                <a:ext uri="{FF2B5EF4-FFF2-40B4-BE49-F238E27FC236}">
                  <a16:creationId xmlns:a16="http://schemas.microsoft.com/office/drawing/2014/main" id="{FD139688-5915-795A-89A6-1453699FB5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84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14" name="Line 2174">
              <a:extLst>
                <a:ext uri="{FF2B5EF4-FFF2-40B4-BE49-F238E27FC236}">
                  <a16:creationId xmlns:a16="http://schemas.microsoft.com/office/drawing/2014/main" id="{90DD31AB-6724-031F-CA27-6FFC5B1FAA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84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15" name="Line 2175">
              <a:extLst>
                <a:ext uri="{FF2B5EF4-FFF2-40B4-BE49-F238E27FC236}">
                  <a16:creationId xmlns:a16="http://schemas.microsoft.com/office/drawing/2014/main" id="{4B0800AA-135B-CBA8-BA4D-381B4C004B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92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16" name="Line 2176">
              <a:extLst>
                <a:ext uri="{FF2B5EF4-FFF2-40B4-BE49-F238E27FC236}">
                  <a16:creationId xmlns:a16="http://schemas.microsoft.com/office/drawing/2014/main" id="{E8C4FB1A-D65C-212A-0F15-93D9CCA52E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003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17" name="Line 2177">
              <a:extLst>
                <a:ext uri="{FF2B5EF4-FFF2-40B4-BE49-F238E27FC236}">
                  <a16:creationId xmlns:a16="http://schemas.microsoft.com/office/drawing/2014/main" id="{7915FB0F-EC29-CA9F-C50C-BFD7F9C979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08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18" name="Line 2178">
              <a:extLst>
                <a:ext uri="{FF2B5EF4-FFF2-40B4-BE49-F238E27FC236}">
                  <a16:creationId xmlns:a16="http://schemas.microsoft.com/office/drawing/2014/main" id="{C79999EA-2FF4-38AB-9077-44D889927F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23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19" name="Line 2179">
              <a:extLst>
                <a:ext uri="{FF2B5EF4-FFF2-40B4-BE49-F238E27FC236}">
                  <a16:creationId xmlns:a16="http://schemas.microsoft.com/office/drawing/2014/main" id="{2F004C95-9602-1CBA-BA1D-2CF5A6573A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23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20" name="Line 2180">
              <a:extLst>
                <a:ext uri="{FF2B5EF4-FFF2-40B4-BE49-F238E27FC236}">
                  <a16:creationId xmlns:a16="http://schemas.microsoft.com/office/drawing/2014/main" id="{1CD09757-E310-0A50-D02B-CC3C1B33C6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318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21" name="Line 2181">
              <a:extLst>
                <a:ext uri="{FF2B5EF4-FFF2-40B4-BE49-F238E27FC236}">
                  <a16:creationId xmlns:a16="http://schemas.microsoft.com/office/drawing/2014/main" id="{A4DC2DA9-4E8B-A6E6-C2BE-7BB9987BB7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39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22" name="Line 2182">
              <a:extLst>
                <a:ext uri="{FF2B5EF4-FFF2-40B4-BE49-F238E27FC236}">
                  <a16:creationId xmlns:a16="http://schemas.microsoft.com/office/drawing/2014/main" id="{ADE269A1-BCEB-44C6-C963-5AE20C734F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44762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23" name="Line 2183">
              <a:extLst>
                <a:ext uri="{FF2B5EF4-FFF2-40B4-BE49-F238E27FC236}">
                  <a16:creationId xmlns:a16="http://schemas.microsoft.com/office/drawing/2014/main" id="{64695432-4DB3-F237-12AE-07BEC15A92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476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24" name="Line 2184">
              <a:extLst>
                <a:ext uri="{FF2B5EF4-FFF2-40B4-BE49-F238E27FC236}">
                  <a16:creationId xmlns:a16="http://schemas.microsoft.com/office/drawing/2014/main" id="{E67FADF3-9DE8-7915-11B0-E3AD59DB6B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63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25" name="Line 2185">
              <a:extLst>
                <a:ext uri="{FF2B5EF4-FFF2-40B4-BE49-F238E27FC236}">
                  <a16:creationId xmlns:a16="http://schemas.microsoft.com/office/drawing/2014/main" id="{0B181817-2413-CEA6-2123-80EAA1C881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63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26" name="Line 2186">
              <a:extLst>
                <a:ext uri="{FF2B5EF4-FFF2-40B4-BE49-F238E27FC236}">
                  <a16:creationId xmlns:a16="http://schemas.microsoft.com/office/drawing/2014/main" id="{5F7D0706-917C-F78E-4084-A9E50CD735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71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27" name="Line 2187">
              <a:extLst>
                <a:ext uri="{FF2B5EF4-FFF2-40B4-BE49-F238E27FC236}">
                  <a16:creationId xmlns:a16="http://schemas.microsoft.com/office/drawing/2014/main" id="{3E5C9FD1-C743-24A3-9E39-CED6C11999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87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28" name="Line 2188">
              <a:extLst>
                <a:ext uri="{FF2B5EF4-FFF2-40B4-BE49-F238E27FC236}">
                  <a16:creationId xmlns:a16="http://schemas.microsoft.com/office/drawing/2014/main" id="{4CB38E4E-BEC3-0A9A-3B23-7554E69EF8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949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29" name="Line 2189">
              <a:extLst>
                <a:ext uri="{FF2B5EF4-FFF2-40B4-BE49-F238E27FC236}">
                  <a16:creationId xmlns:a16="http://schemas.microsoft.com/office/drawing/2014/main" id="{B7DFA365-B674-E074-D67C-13C8ACE12E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502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30" name="Line 2190">
              <a:extLst>
                <a:ext uri="{FF2B5EF4-FFF2-40B4-BE49-F238E27FC236}">
                  <a16:creationId xmlns:a16="http://schemas.microsoft.com/office/drawing/2014/main" id="{03675EF9-B422-7CCD-D370-B53F6348EE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5106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31" name="Line 2191">
              <a:extLst>
                <a:ext uri="{FF2B5EF4-FFF2-40B4-BE49-F238E27FC236}">
                  <a16:creationId xmlns:a16="http://schemas.microsoft.com/office/drawing/2014/main" id="{1C9B6587-57BC-71E1-0229-ACE254C9E3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518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32" name="Line 2192">
              <a:extLst>
                <a:ext uri="{FF2B5EF4-FFF2-40B4-BE49-F238E27FC236}">
                  <a16:creationId xmlns:a16="http://schemas.microsoft.com/office/drawing/2014/main" id="{5C345AA1-35BA-1A07-DFF4-B37C40BA22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5264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33" name="Line 2193">
              <a:extLst>
                <a:ext uri="{FF2B5EF4-FFF2-40B4-BE49-F238E27FC236}">
                  <a16:creationId xmlns:a16="http://schemas.microsoft.com/office/drawing/2014/main" id="{9AE99D99-F0B4-56ED-6DBC-0FA41A0659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5343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34" name="Line 2194">
              <a:extLst>
                <a:ext uri="{FF2B5EF4-FFF2-40B4-BE49-F238E27FC236}">
                  <a16:creationId xmlns:a16="http://schemas.microsoft.com/office/drawing/2014/main" id="{98EB2ABE-06CF-78BD-3437-8DE3D5BE83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542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35" name="Line 2195">
              <a:extLst>
                <a:ext uri="{FF2B5EF4-FFF2-40B4-BE49-F238E27FC236}">
                  <a16:creationId xmlns:a16="http://schemas.microsoft.com/office/drawing/2014/main" id="{F88C2170-94A3-0AE8-2F72-4CB4A8A20C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542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36" name="Line 2196">
              <a:extLst>
                <a:ext uri="{FF2B5EF4-FFF2-40B4-BE49-F238E27FC236}">
                  <a16:creationId xmlns:a16="http://schemas.microsoft.com/office/drawing/2014/main" id="{B4820D79-081D-389F-4C3D-0801A6260B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550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37" name="Line 2197">
              <a:extLst>
                <a:ext uri="{FF2B5EF4-FFF2-40B4-BE49-F238E27FC236}">
                  <a16:creationId xmlns:a16="http://schemas.microsoft.com/office/drawing/2014/main" id="{322280D6-680E-605D-B4B9-DB494AC10B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5658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38" name="Line 2198">
              <a:extLst>
                <a:ext uri="{FF2B5EF4-FFF2-40B4-BE49-F238E27FC236}">
                  <a16:creationId xmlns:a16="http://schemas.microsoft.com/office/drawing/2014/main" id="{F71EDF46-AF89-D8E2-8D6F-EA7868F7EC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57373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39" name="Line 2199">
              <a:extLst>
                <a:ext uri="{FF2B5EF4-FFF2-40B4-BE49-F238E27FC236}">
                  <a16:creationId xmlns:a16="http://schemas.microsoft.com/office/drawing/2014/main" id="{DCE8AE32-04A8-2BE1-61C9-B891AF37AA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58162" y="2696482"/>
              <a:ext cx="0" cy="1071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40" name="Line 2200">
              <a:extLst>
                <a:ext uri="{FF2B5EF4-FFF2-40B4-BE49-F238E27FC236}">
                  <a16:creationId xmlns:a16="http://schemas.microsoft.com/office/drawing/2014/main" id="{52AF4136-0923-63D9-E1E7-A2E543F4E1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5895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41" name="Line 2201">
              <a:extLst>
                <a:ext uri="{FF2B5EF4-FFF2-40B4-BE49-F238E27FC236}">
                  <a16:creationId xmlns:a16="http://schemas.microsoft.com/office/drawing/2014/main" id="{80AC0C24-21FF-C4F0-C7B7-176026E58A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59738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42" name="Line 2202">
              <a:extLst>
                <a:ext uri="{FF2B5EF4-FFF2-40B4-BE49-F238E27FC236}">
                  <a16:creationId xmlns:a16="http://schemas.microsoft.com/office/drawing/2014/main" id="{69836C66-B9E3-1146-8C15-56AD9012D2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605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43" name="Line 2203">
              <a:extLst>
                <a:ext uri="{FF2B5EF4-FFF2-40B4-BE49-F238E27FC236}">
                  <a16:creationId xmlns:a16="http://schemas.microsoft.com/office/drawing/2014/main" id="{323A70BE-D66F-B9A5-17E5-135A424118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6131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44" name="Line 2204">
              <a:extLst>
                <a:ext uri="{FF2B5EF4-FFF2-40B4-BE49-F238E27FC236}">
                  <a16:creationId xmlns:a16="http://schemas.microsoft.com/office/drawing/2014/main" id="{8F62FE0A-5979-17FE-DF76-5E727039FC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621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45" name="Line 2205">
              <a:extLst>
                <a:ext uri="{FF2B5EF4-FFF2-40B4-BE49-F238E27FC236}">
                  <a16:creationId xmlns:a16="http://schemas.microsoft.com/office/drawing/2014/main" id="{F1E94FCF-59EF-A081-D55C-ECC72426CA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621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46" name="Line 2206">
              <a:extLst>
                <a:ext uri="{FF2B5EF4-FFF2-40B4-BE49-F238E27FC236}">
                  <a16:creationId xmlns:a16="http://schemas.microsoft.com/office/drawing/2014/main" id="{C8C4C77D-D8B2-630C-9298-485EA1E652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6367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47" name="Line 2207">
              <a:extLst>
                <a:ext uri="{FF2B5EF4-FFF2-40B4-BE49-F238E27FC236}">
                  <a16:creationId xmlns:a16="http://schemas.microsoft.com/office/drawing/2014/main" id="{9BEB16F7-8205-2E59-85A2-1D9471F5EA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6367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48" name="Line 2208">
              <a:extLst>
                <a:ext uri="{FF2B5EF4-FFF2-40B4-BE49-F238E27FC236}">
                  <a16:creationId xmlns:a16="http://schemas.microsoft.com/office/drawing/2014/main" id="{9EDC152E-72B8-54A7-EAF6-D9E0E36079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652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49" name="Line 2209">
              <a:extLst>
                <a:ext uri="{FF2B5EF4-FFF2-40B4-BE49-F238E27FC236}">
                  <a16:creationId xmlns:a16="http://schemas.microsoft.com/office/drawing/2014/main" id="{842BB9AA-550F-A4B3-EC8F-18A1867197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6762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50" name="Line 2210">
              <a:extLst>
                <a:ext uri="{FF2B5EF4-FFF2-40B4-BE49-F238E27FC236}">
                  <a16:creationId xmlns:a16="http://schemas.microsoft.com/office/drawing/2014/main" id="{984FA589-2DF9-19AC-B2DD-BD23F75EE2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691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51" name="Line 2211">
              <a:extLst>
                <a:ext uri="{FF2B5EF4-FFF2-40B4-BE49-F238E27FC236}">
                  <a16:creationId xmlns:a16="http://schemas.microsoft.com/office/drawing/2014/main" id="{3A89045E-CE65-63A3-6EDA-C073A314CE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6998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52" name="Line 2212">
              <a:extLst>
                <a:ext uri="{FF2B5EF4-FFF2-40B4-BE49-F238E27FC236}">
                  <a16:creationId xmlns:a16="http://schemas.microsoft.com/office/drawing/2014/main" id="{B27311D7-9510-5CEE-558A-9EB2348E09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6998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53" name="Line 2213">
              <a:extLst>
                <a:ext uri="{FF2B5EF4-FFF2-40B4-BE49-F238E27FC236}">
                  <a16:creationId xmlns:a16="http://schemas.microsoft.com/office/drawing/2014/main" id="{13598B91-3FBA-4904-18D3-A352DDCBED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07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54" name="Line 2214">
              <a:extLst>
                <a:ext uri="{FF2B5EF4-FFF2-40B4-BE49-F238E27FC236}">
                  <a16:creationId xmlns:a16="http://schemas.microsoft.com/office/drawing/2014/main" id="{790414A9-7686-DDBE-30FE-E076287D05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15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55" name="Line 2216">
              <a:extLst>
                <a:ext uri="{FF2B5EF4-FFF2-40B4-BE49-F238E27FC236}">
                  <a16:creationId xmlns:a16="http://schemas.microsoft.com/office/drawing/2014/main" id="{5C299DA2-4292-4537-939D-C9AAF2A971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71561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56" name="Line 2217">
              <a:extLst>
                <a:ext uri="{FF2B5EF4-FFF2-40B4-BE49-F238E27FC236}">
                  <a16:creationId xmlns:a16="http://schemas.microsoft.com/office/drawing/2014/main" id="{7F15D472-9D69-2751-9D5C-E8EC10C760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72349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57" name="Line 2218">
              <a:extLst>
                <a:ext uri="{FF2B5EF4-FFF2-40B4-BE49-F238E27FC236}">
                  <a16:creationId xmlns:a16="http://schemas.microsoft.com/office/drawing/2014/main" id="{443ADCA4-54B3-A1E5-55F8-0A305AE107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73137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58" name="Line 2219">
              <a:extLst>
                <a:ext uri="{FF2B5EF4-FFF2-40B4-BE49-F238E27FC236}">
                  <a16:creationId xmlns:a16="http://schemas.microsoft.com/office/drawing/2014/main" id="{48375318-D6E0-E95F-9E48-3B5AB4DE85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39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59" name="Line 2220">
              <a:extLst>
                <a:ext uri="{FF2B5EF4-FFF2-40B4-BE49-F238E27FC236}">
                  <a16:creationId xmlns:a16="http://schemas.microsoft.com/office/drawing/2014/main" id="{50EAAE68-CE85-AFEE-FC86-5049D15AC7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47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60" name="Line 2221">
              <a:extLst>
                <a:ext uri="{FF2B5EF4-FFF2-40B4-BE49-F238E27FC236}">
                  <a16:creationId xmlns:a16="http://schemas.microsoft.com/office/drawing/2014/main" id="{8085653E-4AB0-BF2C-501C-6286576E9F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47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61" name="Line 2222">
              <a:extLst>
                <a:ext uri="{FF2B5EF4-FFF2-40B4-BE49-F238E27FC236}">
                  <a16:creationId xmlns:a16="http://schemas.microsoft.com/office/drawing/2014/main" id="{E74541BC-490C-F019-E0D7-3A11C1B091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550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62" name="Line 2223">
              <a:extLst>
                <a:ext uri="{FF2B5EF4-FFF2-40B4-BE49-F238E27FC236}">
                  <a16:creationId xmlns:a16="http://schemas.microsoft.com/office/drawing/2014/main" id="{167E975F-9F90-8C05-D729-1562450AB5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707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63" name="Line 2224">
              <a:extLst>
                <a:ext uri="{FF2B5EF4-FFF2-40B4-BE49-F238E27FC236}">
                  <a16:creationId xmlns:a16="http://schemas.microsoft.com/office/drawing/2014/main" id="{40D93EF6-A067-EF20-62AE-846AC92D5F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78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64" name="Line 2225">
              <a:extLst>
                <a:ext uri="{FF2B5EF4-FFF2-40B4-BE49-F238E27FC236}">
                  <a16:creationId xmlns:a16="http://schemas.microsoft.com/office/drawing/2014/main" id="{B7636B91-DEA6-37E9-CABC-67E2D6F139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78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65" name="Line 2226">
              <a:extLst>
                <a:ext uri="{FF2B5EF4-FFF2-40B4-BE49-F238E27FC236}">
                  <a16:creationId xmlns:a16="http://schemas.microsoft.com/office/drawing/2014/main" id="{8AD879AB-B6EA-DB4A-E8A9-C971C557EF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865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66" name="Line 2227">
              <a:extLst>
                <a:ext uri="{FF2B5EF4-FFF2-40B4-BE49-F238E27FC236}">
                  <a16:creationId xmlns:a16="http://schemas.microsoft.com/office/drawing/2014/main" id="{4B04CE64-0F75-24BA-5D8B-080F64DA86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94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67" name="Line 2228">
              <a:extLst>
                <a:ext uri="{FF2B5EF4-FFF2-40B4-BE49-F238E27FC236}">
                  <a16:creationId xmlns:a16="http://schemas.microsoft.com/office/drawing/2014/main" id="{D12AF730-E63A-DFDF-5AC3-34E62C3B89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802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68" name="Line 2229">
              <a:extLst>
                <a:ext uri="{FF2B5EF4-FFF2-40B4-BE49-F238E27FC236}">
                  <a16:creationId xmlns:a16="http://schemas.microsoft.com/office/drawing/2014/main" id="{C7FB00B1-07AD-FB41-0BC5-CD2B7D9551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818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69" name="Line 2230">
              <a:extLst>
                <a:ext uri="{FF2B5EF4-FFF2-40B4-BE49-F238E27FC236}">
                  <a16:creationId xmlns:a16="http://schemas.microsoft.com/office/drawing/2014/main" id="{A741FEED-78B5-2B72-3D73-87D493B13D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825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70" name="Line 2231">
              <a:extLst>
                <a:ext uri="{FF2B5EF4-FFF2-40B4-BE49-F238E27FC236}">
                  <a16:creationId xmlns:a16="http://schemas.microsoft.com/office/drawing/2014/main" id="{6C4C22C6-235C-52E4-2069-E00F2F6CE0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5749" y="2692462"/>
              <a:ext cx="0" cy="147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71" name="Line 2232">
              <a:extLst>
                <a:ext uri="{FF2B5EF4-FFF2-40B4-BE49-F238E27FC236}">
                  <a16:creationId xmlns:a16="http://schemas.microsoft.com/office/drawing/2014/main" id="{0236F9C8-9A28-5E9A-CAF4-1FFCE92DA1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6536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72" name="Line 2233">
              <a:extLst>
                <a:ext uri="{FF2B5EF4-FFF2-40B4-BE49-F238E27FC236}">
                  <a16:creationId xmlns:a16="http://schemas.microsoft.com/office/drawing/2014/main" id="{B76D48B6-E5CF-4F37-1FCC-97CF9FEBC1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8901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73" name="Line 2234">
              <a:extLst>
                <a:ext uri="{FF2B5EF4-FFF2-40B4-BE49-F238E27FC236}">
                  <a16:creationId xmlns:a16="http://schemas.microsoft.com/office/drawing/2014/main" id="{71CD8727-0D6A-899D-53B6-84A209466D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896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74" name="Line 2235">
              <a:extLst>
                <a:ext uri="{FF2B5EF4-FFF2-40B4-BE49-F238E27FC236}">
                  <a16:creationId xmlns:a16="http://schemas.microsoft.com/office/drawing/2014/main" id="{639FEE94-8757-C763-9D83-228D55604D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9047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75" name="Line 2236">
              <a:extLst>
                <a:ext uri="{FF2B5EF4-FFF2-40B4-BE49-F238E27FC236}">
                  <a16:creationId xmlns:a16="http://schemas.microsoft.com/office/drawing/2014/main" id="{F92B8D8C-3A28-0423-6E1F-EC9FA62D12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912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76" name="Line 2237">
              <a:extLst>
                <a:ext uri="{FF2B5EF4-FFF2-40B4-BE49-F238E27FC236}">
                  <a16:creationId xmlns:a16="http://schemas.microsoft.com/office/drawing/2014/main" id="{37A192C2-FEAA-145B-F4BA-73C85AE7A9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9205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77" name="Line 2238">
              <a:extLst>
                <a:ext uri="{FF2B5EF4-FFF2-40B4-BE49-F238E27FC236}">
                  <a16:creationId xmlns:a16="http://schemas.microsoft.com/office/drawing/2014/main" id="{554F6FD3-275E-7F89-32D4-F45534CB3D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9205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78" name="Line 2239">
              <a:extLst>
                <a:ext uri="{FF2B5EF4-FFF2-40B4-BE49-F238E27FC236}">
                  <a16:creationId xmlns:a16="http://schemas.microsoft.com/office/drawing/2014/main" id="{6360FC21-2FF6-165E-4971-8CA497A886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936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79" name="Line 2240">
              <a:extLst>
                <a:ext uri="{FF2B5EF4-FFF2-40B4-BE49-F238E27FC236}">
                  <a16:creationId xmlns:a16="http://schemas.microsoft.com/office/drawing/2014/main" id="{3697D8B2-7815-537C-6A6B-80E8CD88C6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5995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80" name="Line 2241">
              <a:extLst>
                <a:ext uri="{FF2B5EF4-FFF2-40B4-BE49-F238E27FC236}">
                  <a16:creationId xmlns:a16="http://schemas.microsoft.com/office/drawing/2014/main" id="{4CC9B864-7898-8AE5-BB35-0667305FD5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7571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81" name="Line 2242">
              <a:extLst>
                <a:ext uri="{FF2B5EF4-FFF2-40B4-BE49-F238E27FC236}">
                  <a16:creationId xmlns:a16="http://schemas.microsoft.com/office/drawing/2014/main" id="{6B037DCA-BEA2-4AE0-B284-A85ACDA7BD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9836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82" name="Line 2243">
              <a:extLst>
                <a:ext uri="{FF2B5EF4-FFF2-40B4-BE49-F238E27FC236}">
                  <a16:creationId xmlns:a16="http://schemas.microsoft.com/office/drawing/2014/main" id="{C40F2509-5FEE-8C94-5EB4-F0A64908EF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9148" y="2691122"/>
              <a:ext cx="0" cy="1607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83" name="Line 2244">
              <a:extLst>
                <a:ext uri="{FF2B5EF4-FFF2-40B4-BE49-F238E27FC236}">
                  <a16:creationId xmlns:a16="http://schemas.microsoft.com/office/drawing/2014/main" id="{49D019BF-7305-5826-0242-D7F895D8C0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0724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84" name="Line 2245">
              <a:extLst>
                <a:ext uri="{FF2B5EF4-FFF2-40B4-BE49-F238E27FC236}">
                  <a16:creationId xmlns:a16="http://schemas.microsoft.com/office/drawing/2014/main" id="{050B0CF5-8D19-0F50-C3F9-D9A2EE73C6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1513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85" name="Line 2246">
              <a:extLst>
                <a:ext uri="{FF2B5EF4-FFF2-40B4-BE49-F238E27FC236}">
                  <a16:creationId xmlns:a16="http://schemas.microsoft.com/office/drawing/2014/main" id="{80443625-3379-2FFF-CD93-DD3A97D27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23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86" name="Line 2247">
              <a:extLst>
                <a:ext uri="{FF2B5EF4-FFF2-40B4-BE49-F238E27FC236}">
                  <a16:creationId xmlns:a16="http://schemas.microsoft.com/office/drawing/2014/main" id="{89FE2F1C-7DA1-274C-50E1-46C6AA5C29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30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87" name="Line 2248">
              <a:extLst>
                <a:ext uri="{FF2B5EF4-FFF2-40B4-BE49-F238E27FC236}">
                  <a16:creationId xmlns:a16="http://schemas.microsoft.com/office/drawing/2014/main" id="{C6113A44-49E0-534F-D1C4-1FD6B30F4C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46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88" name="Line 2249">
              <a:extLst>
                <a:ext uri="{FF2B5EF4-FFF2-40B4-BE49-F238E27FC236}">
                  <a16:creationId xmlns:a16="http://schemas.microsoft.com/office/drawing/2014/main" id="{92875ACF-4450-402A-A8D5-19BAC3C8DA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54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89" name="Line 2250">
              <a:extLst>
                <a:ext uri="{FF2B5EF4-FFF2-40B4-BE49-F238E27FC236}">
                  <a16:creationId xmlns:a16="http://schemas.microsoft.com/office/drawing/2014/main" id="{4AE798D2-5CAB-962F-65F1-D6FA1C67E5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70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90" name="Line 2251">
              <a:extLst>
                <a:ext uri="{FF2B5EF4-FFF2-40B4-BE49-F238E27FC236}">
                  <a16:creationId xmlns:a16="http://schemas.microsoft.com/office/drawing/2014/main" id="{50B168B7-C862-7206-4E24-07C5B6D480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781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91" name="Line 2252">
              <a:extLst>
                <a:ext uri="{FF2B5EF4-FFF2-40B4-BE49-F238E27FC236}">
                  <a16:creationId xmlns:a16="http://schemas.microsoft.com/office/drawing/2014/main" id="{CD7BDDEE-62A5-5A64-0813-90E4BBF831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939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92" name="Line 2253">
              <a:extLst>
                <a:ext uri="{FF2B5EF4-FFF2-40B4-BE49-F238E27FC236}">
                  <a16:creationId xmlns:a16="http://schemas.microsoft.com/office/drawing/2014/main" id="{A22D0ECF-7ABB-3124-2871-5E4ACFD351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109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93" name="Line 2254">
              <a:extLst>
                <a:ext uri="{FF2B5EF4-FFF2-40B4-BE49-F238E27FC236}">
                  <a16:creationId xmlns:a16="http://schemas.microsoft.com/office/drawing/2014/main" id="{9A0DF9E9-74F8-2258-8477-D59A4D1091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109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94" name="Line 2255">
              <a:extLst>
                <a:ext uri="{FF2B5EF4-FFF2-40B4-BE49-F238E27FC236}">
                  <a16:creationId xmlns:a16="http://schemas.microsoft.com/office/drawing/2014/main" id="{02C0182D-61C0-6D7A-9AC3-27BC955C5C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3335" y="2669684"/>
              <a:ext cx="0" cy="3751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95" name="Line 2256">
              <a:extLst>
                <a:ext uri="{FF2B5EF4-FFF2-40B4-BE49-F238E27FC236}">
                  <a16:creationId xmlns:a16="http://schemas.microsoft.com/office/drawing/2014/main" id="{A0887423-89F2-0999-3BA6-280051CFC8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4124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96" name="Line 2257">
              <a:extLst>
                <a:ext uri="{FF2B5EF4-FFF2-40B4-BE49-F238E27FC236}">
                  <a16:creationId xmlns:a16="http://schemas.microsoft.com/office/drawing/2014/main" id="{93E3F40C-D48B-B0C1-67CB-6227D17725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4912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97" name="Line 2258">
              <a:extLst>
                <a:ext uri="{FF2B5EF4-FFF2-40B4-BE49-F238E27FC236}">
                  <a16:creationId xmlns:a16="http://schemas.microsoft.com/office/drawing/2014/main" id="{127A8F4F-B680-7A54-D92E-79D1121294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164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98" name="Line 2259">
              <a:extLst>
                <a:ext uri="{FF2B5EF4-FFF2-40B4-BE49-F238E27FC236}">
                  <a16:creationId xmlns:a16="http://schemas.microsoft.com/office/drawing/2014/main" id="{391BD428-EFBC-E2AF-1148-147D8CF8FF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1727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899" name="Line 2260">
              <a:extLst>
                <a:ext uri="{FF2B5EF4-FFF2-40B4-BE49-F238E27FC236}">
                  <a16:creationId xmlns:a16="http://schemas.microsoft.com/office/drawing/2014/main" id="{330D808E-ED16-4503-D2DE-EA36DE4CF4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180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00" name="Line 2261">
              <a:extLst>
                <a:ext uri="{FF2B5EF4-FFF2-40B4-BE49-F238E27FC236}">
                  <a16:creationId xmlns:a16="http://schemas.microsoft.com/office/drawing/2014/main" id="{F788E8C1-4279-5078-084B-B6E257269E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8853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01" name="Line 2262">
              <a:extLst>
                <a:ext uri="{FF2B5EF4-FFF2-40B4-BE49-F238E27FC236}">
                  <a16:creationId xmlns:a16="http://schemas.microsoft.com/office/drawing/2014/main" id="{39A72534-3C97-3295-57C9-56DD5ACE91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9641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02" name="Line 2263">
              <a:extLst>
                <a:ext uri="{FF2B5EF4-FFF2-40B4-BE49-F238E27FC236}">
                  <a16:creationId xmlns:a16="http://schemas.microsoft.com/office/drawing/2014/main" id="{A627B82B-F1A3-40AE-3956-C48D53888B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1964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03" name="Line 2264">
              <a:extLst>
                <a:ext uri="{FF2B5EF4-FFF2-40B4-BE49-F238E27FC236}">
                  <a16:creationId xmlns:a16="http://schemas.microsoft.com/office/drawing/2014/main" id="{5EF4D556-6A39-59CA-044B-AEC69B3727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21217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04" name="Line 2265">
              <a:extLst>
                <a:ext uri="{FF2B5EF4-FFF2-40B4-BE49-F238E27FC236}">
                  <a16:creationId xmlns:a16="http://schemas.microsoft.com/office/drawing/2014/main" id="{065A91D4-2557-DA72-169D-E6C2DF1FC2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20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05" name="Line 2266">
              <a:extLst>
                <a:ext uri="{FF2B5EF4-FFF2-40B4-BE49-F238E27FC236}">
                  <a16:creationId xmlns:a16="http://schemas.microsoft.com/office/drawing/2014/main" id="{174EDE41-1F39-BEF3-A6C0-3A5E4F29B3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20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06" name="Line 2267">
              <a:extLst>
                <a:ext uri="{FF2B5EF4-FFF2-40B4-BE49-F238E27FC236}">
                  <a16:creationId xmlns:a16="http://schemas.microsoft.com/office/drawing/2014/main" id="{3EDB5F51-21BF-472C-5289-35237D9CDB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27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07" name="Line 2268">
              <a:extLst>
                <a:ext uri="{FF2B5EF4-FFF2-40B4-BE49-F238E27FC236}">
                  <a16:creationId xmlns:a16="http://schemas.microsoft.com/office/drawing/2014/main" id="{F47E7B90-E166-52CF-A9A8-BE07A7D013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35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08" name="Line 2269">
              <a:extLst>
                <a:ext uri="{FF2B5EF4-FFF2-40B4-BE49-F238E27FC236}">
                  <a16:creationId xmlns:a16="http://schemas.microsoft.com/office/drawing/2014/main" id="{1D45C029-D7E3-5ACC-CDAB-CA689E42A8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43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09" name="Line 2270">
              <a:extLst>
                <a:ext uri="{FF2B5EF4-FFF2-40B4-BE49-F238E27FC236}">
                  <a16:creationId xmlns:a16="http://schemas.microsoft.com/office/drawing/2014/main" id="{0030AF6F-1ABD-B468-FD77-17A10C5F93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43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10" name="Line 2271">
              <a:extLst>
                <a:ext uri="{FF2B5EF4-FFF2-40B4-BE49-F238E27FC236}">
                  <a16:creationId xmlns:a16="http://schemas.microsoft.com/office/drawing/2014/main" id="{89D8819E-EAF0-6A53-32D5-520F608B43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59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11" name="Line 2272">
              <a:extLst>
                <a:ext uri="{FF2B5EF4-FFF2-40B4-BE49-F238E27FC236}">
                  <a16:creationId xmlns:a16="http://schemas.microsoft.com/office/drawing/2014/main" id="{40998780-5DCC-EF6D-425D-D4F2D366BB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26735" y="2699161"/>
              <a:ext cx="0" cy="80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12" name="Line 2273">
              <a:extLst>
                <a:ext uri="{FF2B5EF4-FFF2-40B4-BE49-F238E27FC236}">
                  <a16:creationId xmlns:a16="http://schemas.microsoft.com/office/drawing/2014/main" id="{3CFB01E8-E9DD-0B77-B136-A594C0C552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27523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13" name="Line 2274">
              <a:extLst>
                <a:ext uri="{FF2B5EF4-FFF2-40B4-BE49-F238E27FC236}">
                  <a16:creationId xmlns:a16="http://schemas.microsoft.com/office/drawing/2014/main" id="{FA1FC414-A5F4-18CA-CC20-FDB810124F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831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14" name="Line 2275">
              <a:extLst>
                <a:ext uri="{FF2B5EF4-FFF2-40B4-BE49-F238E27FC236}">
                  <a16:creationId xmlns:a16="http://schemas.microsoft.com/office/drawing/2014/main" id="{FC88D9DC-FAC1-C653-EDEE-0ECDF3F182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831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15" name="Line 2276">
              <a:extLst>
                <a:ext uri="{FF2B5EF4-FFF2-40B4-BE49-F238E27FC236}">
                  <a16:creationId xmlns:a16="http://schemas.microsoft.com/office/drawing/2014/main" id="{F6CA57DA-9B8F-7CA4-7590-E320CF19FC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98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16" name="Line 2277">
              <a:extLst>
                <a:ext uri="{FF2B5EF4-FFF2-40B4-BE49-F238E27FC236}">
                  <a16:creationId xmlns:a16="http://schemas.microsoft.com/office/drawing/2014/main" id="{C3D78CAD-FBF4-372D-16EB-7695E33492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98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17" name="Line 2278">
              <a:extLst>
                <a:ext uri="{FF2B5EF4-FFF2-40B4-BE49-F238E27FC236}">
                  <a16:creationId xmlns:a16="http://schemas.microsoft.com/office/drawing/2014/main" id="{BEEF3E83-6BA9-9A87-22DC-136E099DA0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3067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18" name="Line 2279">
              <a:extLst>
                <a:ext uri="{FF2B5EF4-FFF2-40B4-BE49-F238E27FC236}">
                  <a16:creationId xmlns:a16="http://schemas.microsoft.com/office/drawing/2014/main" id="{99A13300-9995-F836-B349-AA5BAEA77E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3146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19" name="Line 2280">
              <a:extLst>
                <a:ext uri="{FF2B5EF4-FFF2-40B4-BE49-F238E27FC236}">
                  <a16:creationId xmlns:a16="http://schemas.microsoft.com/office/drawing/2014/main" id="{692617EC-7368-6313-A93B-AE26326575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3304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20" name="Line 2281">
              <a:extLst>
                <a:ext uri="{FF2B5EF4-FFF2-40B4-BE49-F238E27FC236}">
                  <a16:creationId xmlns:a16="http://schemas.microsoft.com/office/drawing/2014/main" id="{E6660B84-B2C4-CBFE-5297-D98560D4AE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346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21" name="Line 2282">
              <a:extLst>
                <a:ext uri="{FF2B5EF4-FFF2-40B4-BE49-F238E27FC236}">
                  <a16:creationId xmlns:a16="http://schemas.microsoft.com/office/drawing/2014/main" id="{D2444EDB-5074-C977-19FD-6FB59142DF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3540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22" name="Line 2283">
              <a:extLst>
                <a:ext uri="{FF2B5EF4-FFF2-40B4-BE49-F238E27FC236}">
                  <a16:creationId xmlns:a16="http://schemas.microsoft.com/office/drawing/2014/main" id="{3CEC38B7-8CD1-5DA5-EBB4-8652783670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193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23" name="Line 2284">
              <a:extLst>
                <a:ext uri="{FF2B5EF4-FFF2-40B4-BE49-F238E27FC236}">
                  <a16:creationId xmlns:a16="http://schemas.microsoft.com/office/drawing/2014/main" id="{C79FC62E-9F68-F732-3EC1-150538063B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981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24" name="Line 2285">
              <a:extLst>
                <a:ext uri="{FF2B5EF4-FFF2-40B4-BE49-F238E27FC236}">
                  <a16:creationId xmlns:a16="http://schemas.microsoft.com/office/drawing/2014/main" id="{5ED00ACB-1E0A-B462-3CCC-ABCC8FEAF6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377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25" name="Line 2286">
              <a:extLst>
                <a:ext uri="{FF2B5EF4-FFF2-40B4-BE49-F238E27FC236}">
                  <a16:creationId xmlns:a16="http://schemas.microsoft.com/office/drawing/2014/main" id="{E2952A00-E864-5247-EE42-2AAB4D4124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9346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26" name="Line 2287">
              <a:extLst>
                <a:ext uri="{FF2B5EF4-FFF2-40B4-BE49-F238E27FC236}">
                  <a16:creationId xmlns:a16="http://schemas.microsoft.com/office/drawing/2014/main" id="{EF90F67D-0FDC-6664-64EC-4820CC58DC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0134" y="2692462"/>
              <a:ext cx="0" cy="147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27" name="Line 2288">
              <a:extLst>
                <a:ext uri="{FF2B5EF4-FFF2-40B4-BE49-F238E27FC236}">
                  <a16:creationId xmlns:a16="http://schemas.microsoft.com/office/drawing/2014/main" id="{9D088A7D-3825-5358-EB78-375ED54AF0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0134" y="2696482"/>
              <a:ext cx="0" cy="1071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28" name="Line 2289">
              <a:extLst>
                <a:ext uri="{FF2B5EF4-FFF2-40B4-BE49-F238E27FC236}">
                  <a16:creationId xmlns:a16="http://schemas.microsoft.com/office/drawing/2014/main" id="{4A847B46-A8D7-B454-CA80-925E9CA0E6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1711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29" name="Line 2290">
              <a:extLst>
                <a:ext uri="{FF2B5EF4-FFF2-40B4-BE49-F238E27FC236}">
                  <a16:creationId xmlns:a16="http://schemas.microsoft.com/office/drawing/2014/main" id="{DC4897ED-50ED-67AE-4656-EE2DC5C63E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2499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30" name="Line 2291">
              <a:extLst>
                <a:ext uri="{FF2B5EF4-FFF2-40B4-BE49-F238E27FC236}">
                  <a16:creationId xmlns:a16="http://schemas.microsoft.com/office/drawing/2014/main" id="{B98C4D42-5121-E1F1-FE13-B1B1AB69D5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3287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31" name="Line 2292">
              <a:extLst>
                <a:ext uri="{FF2B5EF4-FFF2-40B4-BE49-F238E27FC236}">
                  <a16:creationId xmlns:a16="http://schemas.microsoft.com/office/drawing/2014/main" id="{009331E0-F715-B0A3-E580-A2F5355FB9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4328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32" name="Line 2293">
              <a:extLst>
                <a:ext uri="{FF2B5EF4-FFF2-40B4-BE49-F238E27FC236}">
                  <a16:creationId xmlns:a16="http://schemas.microsoft.com/office/drawing/2014/main" id="{CA01DC2C-7C3A-200A-0B18-1BB70E0F84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4863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33" name="Line 2294">
              <a:extLst>
                <a:ext uri="{FF2B5EF4-FFF2-40B4-BE49-F238E27FC236}">
                  <a16:creationId xmlns:a16="http://schemas.microsoft.com/office/drawing/2014/main" id="{EA9ADF8A-5A65-3206-89F9-36F09B9BF6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652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34" name="Line 2295">
              <a:extLst>
                <a:ext uri="{FF2B5EF4-FFF2-40B4-BE49-F238E27FC236}">
                  <a16:creationId xmlns:a16="http://schemas.microsoft.com/office/drawing/2014/main" id="{E527B4B9-3564-0F25-C630-66E843C2D4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4644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35" name="Line 2296">
              <a:extLst>
                <a:ext uri="{FF2B5EF4-FFF2-40B4-BE49-F238E27FC236}">
                  <a16:creationId xmlns:a16="http://schemas.microsoft.com/office/drawing/2014/main" id="{499E62D0-35D8-58FC-6C62-3993F040B3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7228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36" name="Line 2297">
              <a:extLst>
                <a:ext uri="{FF2B5EF4-FFF2-40B4-BE49-F238E27FC236}">
                  <a16:creationId xmlns:a16="http://schemas.microsoft.com/office/drawing/2014/main" id="{9383C1EC-DF74-DDF9-5637-605D6EE42B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8016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37" name="Line 2298">
              <a:extLst>
                <a:ext uri="{FF2B5EF4-FFF2-40B4-BE49-F238E27FC236}">
                  <a16:creationId xmlns:a16="http://schemas.microsoft.com/office/drawing/2014/main" id="{DC2E0ECE-6A2B-1EDE-8118-B4811CE581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8805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38" name="Line 2299">
              <a:extLst>
                <a:ext uri="{FF2B5EF4-FFF2-40B4-BE49-F238E27FC236}">
                  <a16:creationId xmlns:a16="http://schemas.microsoft.com/office/drawing/2014/main" id="{4B42D760-2041-58FD-7718-BF5E9C3704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8805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39" name="Line 2300">
              <a:extLst>
                <a:ext uri="{FF2B5EF4-FFF2-40B4-BE49-F238E27FC236}">
                  <a16:creationId xmlns:a16="http://schemas.microsoft.com/office/drawing/2014/main" id="{6ED7480F-6137-3BFC-A5B8-078DF51AD6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495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40" name="Line 2301">
              <a:extLst>
                <a:ext uri="{FF2B5EF4-FFF2-40B4-BE49-F238E27FC236}">
                  <a16:creationId xmlns:a16="http://schemas.microsoft.com/office/drawing/2014/main" id="{1827009E-5040-7152-870A-874A15525B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503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41" name="Line 2302">
              <a:extLst>
                <a:ext uri="{FF2B5EF4-FFF2-40B4-BE49-F238E27FC236}">
                  <a16:creationId xmlns:a16="http://schemas.microsoft.com/office/drawing/2014/main" id="{2278AF0B-F4B3-E98D-08AA-7A3787736C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1169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42" name="Line 2303">
              <a:extLst>
                <a:ext uri="{FF2B5EF4-FFF2-40B4-BE49-F238E27FC236}">
                  <a16:creationId xmlns:a16="http://schemas.microsoft.com/office/drawing/2014/main" id="{9BE1D071-5D1B-4C78-1109-CC5717D0AE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1957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43" name="Line 2304">
              <a:extLst>
                <a:ext uri="{FF2B5EF4-FFF2-40B4-BE49-F238E27FC236}">
                  <a16:creationId xmlns:a16="http://schemas.microsoft.com/office/drawing/2014/main" id="{D20E5735-FBE8-3414-25FD-398C8688BC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2745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44" name="Line 2305">
              <a:extLst>
                <a:ext uri="{FF2B5EF4-FFF2-40B4-BE49-F238E27FC236}">
                  <a16:creationId xmlns:a16="http://schemas.microsoft.com/office/drawing/2014/main" id="{44FAB98C-64B5-0CA7-6AE6-1277362AF9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3534" y="2697821"/>
              <a:ext cx="0" cy="93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45" name="Line 2306">
              <a:extLst>
                <a:ext uri="{FF2B5EF4-FFF2-40B4-BE49-F238E27FC236}">
                  <a16:creationId xmlns:a16="http://schemas.microsoft.com/office/drawing/2014/main" id="{7B36E104-D301-3EC0-D8E0-FD68FD0718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4322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46" name="Line 2307">
              <a:extLst>
                <a:ext uri="{FF2B5EF4-FFF2-40B4-BE49-F238E27FC236}">
                  <a16:creationId xmlns:a16="http://schemas.microsoft.com/office/drawing/2014/main" id="{2FBFE0B4-84F7-9231-1EC7-D44C797F19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5898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47" name="Line 2308">
              <a:extLst>
                <a:ext uri="{FF2B5EF4-FFF2-40B4-BE49-F238E27FC236}">
                  <a16:creationId xmlns:a16="http://schemas.microsoft.com/office/drawing/2014/main" id="{DBFD0CE6-CDCF-E67F-D29C-3D919466E8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5898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48" name="Line 2309">
              <a:extLst>
                <a:ext uri="{FF2B5EF4-FFF2-40B4-BE49-F238E27FC236}">
                  <a16:creationId xmlns:a16="http://schemas.microsoft.com/office/drawing/2014/main" id="{10651BFF-9840-1E9E-EAE4-083BF522E5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6687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49" name="Line 2310">
              <a:extLst>
                <a:ext uri="{FF2B5EF4-FFF2-40B4-BE49-F238E27FC236}">
                  <a16:creationId xmlns:a16="http://schemas.microsoft.com/office/drawing/2014/main" id="{A948B619-B164-DE4D-CC4F-9A65E3A423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574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50" name="Line 2311">
              <a:extLst>
                <a:ext uri="{FF2B5EF4-FFF2-40B4-BE49-F238E27FC236}">
                  <a16:creationId xmlns:a16="http://schemas.microsoft.com/office/drawing/2014/main" id="{B29CEA68-036B-8517-F4BF-29FC687BA5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582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51" name="Line 2312">
              <a:extLst>
                <a:ext uri="{FF2B5EF4-FFF2-40B4-BE49-F238E27FC236}">
                  <a16:creationId xmlns:a16="http://schemas.microsoft.com/office/drawing/2014/main" id="{74364357-EFFD-328D-910D-F3FD61E855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9051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52" name="Line 2313">
              <a:extLst>
                <a:ext uri="{FF2B5EF4-FFF2-40B4-BE49-F238E27FC236}">
                  <a16:creationId xmlns:a16="http://schemas.microsoft.com/office/drawing/2014/main" id="{341378F0-AE96-72DC-9894-D3F167D19C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598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53" name="Line 2314">
              <a:extLst>
                <a:ext uri="{FF2B5EF4-FFF2-40B4-BE49-F238E27FC236}">
                  <a16:creationId xmlns:a16="http://schemas.microsoft.com/office/drawing/2014/main" id="{0552DDF2-2C7A-F2CC-11E7-9BCBD729A8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0627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54" name="Line 2315">
              <a:extLst>
                <a:ext uri="{FF2B5EF4-FFF2-40B4-BE49-F238E27FC236}">
                  <a16:creationId xmlns:a16="http://schemas.microsoft.com/office/drawing/2014/main" id="{863F0EC8-4285-FF58-C285-6BD99F6C17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6141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55" name="Line 2316">
              <a:extLst>
                <a:ext uri="{FF2B5EF4-FFF2-40B4-BE49-F238E27FC236}">
                  <a16:creationId xmlns:a16="http://schemas.microsoft.com/office/drawing/2014/main" id="{2CEB3F91-1BFB-A0F9-3A37-180DA223A5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622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56" name="Line 2317">
              <a:extLst>
                <a:ext uri="{FF2B5EF4-FFF2-40B4-BE49-F238E27FC236}">
                  <a16:creationId xmlns:a16="http://schemas.microsoft.com/office/drawing/2014/main" id="{4E8C6C89-7108-C4E9-F0C2-BE497A7FA9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6299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57" name="Line 2318">
              <a:extLst>
                <a:ext uri="{FF2B5EF4-FFF2-40B4-BE49-F238E27FC236}">
                  <a16:creationId xmlns:a16="http://schemas.microsoft.com/office/drawing/2014/main" id="{F6A52541-E323-E15C-0F7D-D5400C5E14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637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58" name="Line 2319">
              <a:extLst>
                <a:ext uri="{FF2B5EF4-FFF2-40B4-BE49-F238E27FC236}">
                  <a16:creationId xmlns:a16="http://schemas.microsoft.com/office/drawing/2014/main" id="{1E952DE8-079E-C51E-67DE-305B89064F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6456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59" name="Line 2320">
              <a:extLst>
                <a:ext uri="{FF2B5EF4-FFF2-40B4-BE49-F238E27FC236}">
                  <a16:creationId xmlns:a16="http://schemas.microsoft.com/office/drawing/2014/main" id="{C9825CA3-4C37-9C6D-075E-F30F3BA453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5357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60" name="Line 2321">
              <a:extLst>
                <a:ext uri="{FF2B5EF4-FFF2-40B4-BE49-F238E27FC236}">
                  <a16:creationId xmlns:a16="http://schemas.microsoft.com/office/drawing/2014/main" id="{2C82FC6A-909A-B433-ECB4-F8FEFCBADD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661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61" name="Line 2322">
              <a:extLst>
                <a:ext uri="{FF2B5EF4-FFF2-40B4-BE49-F238E27FC236}">
                  <a16:creationId xmlns:a16="http://schemas.microsoft.com/office/drawing/2014/main" id="{1D98E8B6-0EA1-29AB-FBC1-E791AD362F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7721" y="974759"/>
              <a:ext cx="0" cy="173244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62" name="Line 2323">
              <a:extLst>
                <a:ext uri="{FF2B5EF4-FFF2-40B4-BE49-F238E27FC236}">
                  <a16:creationId xmlns:a16="http://schemas.microsoft.com/office/drawing/2014/main" id="{95696EF9-7C8E-B596-B23D-A86260BEE7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9298" y="2644227"/>
              <a:ext cx="0" cy="629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63" name="Line 2324">
              <a:extLst>
                <a:ext uri="{FF2B5EF4-FFF2-40B4-BE49-F238E27FC236}">
                  <a16:creationId xmlns:a16="http://schemas.microsoft.com/office/drawing/2014/main" id="{DC0DE8D3-AF2C-C1BB-AE62-8226C82AF2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73239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64" name="Line 2325">
              <a:extLst>
                <a:ext uri="{FF2B5EF4-FFF2-40B4-BE49-F238E27FC236}">
                  <a16:creationId xmlns:a16="http://schemas.microsoft.com/office/drawing/2014/main" id="{A741B647-7AF9-40B3-F0EB-B616B4FEB1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74027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65" name="Line 2326">
              <a:extLst>
                <a:ext uri="{FF2B5EF4-FFF2-40B4-BE49-F238E27FC236}">
                  <a16:creationId xmlns:a16="http://schemas.microsoft.com/office/drawing/2014/main" id="{2855DE25-02AA-165D-B0BD-BD43CCCCFC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74815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66" name="Line 2327">
              <a:extLst>
                <a:ext uri="{FF2B5EF4-FFF2-40B4-BE49-F238E27FC236}">
                  <a16:creationId xmlns:a16="http://schemas.microsoft.com/office/drawing/2014/main" id="{9050E456-AF12-7D63-C2E0-3DCE74476A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76391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67" name="Line 2328">
              <a:extLst>
                <a:ext uri="{FF2B5EF4-FFF2-40B4-BE49-F238E27FC236}">
                  <a16:creationId xmlns:a16="http://schemas.microsoft.com/office/drawing/2014/main" id="{8FB90BC2-592A-27E8-0BBC-E14C178C79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77968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68" name="Line 2329">
              <a:extLst>
                <a:ext uri="{FF2B5EF4-FFF2-40B4-BE49-F238E27FC236}">
                  <a16:creationId xmlns:a16="http://schemas.microsoft.com/office/drawing/2014/main" id="{C73FDD00-D5B8-D9EE-1167-423826234B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79544" y="2700501"/>
              <a:ext cx="0" cy="670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69" name="Line 2330">
              <a:extLst>
                <a:ext uri="{FF2B5EF4-FFF2-40B4-BE49-F238E27FC236}">
                  <a16:creationId xmlns:a16="http://schemas.microsoft.com/office/drawing/2014/main" id="{8452D1AA-4985-02EE-932E-4B026B8929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1121" y="2397692"/>
              <a:ext cx="0" cy="30950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70" name="Line 2331">
              <a:extLst>
                <a:ext uri="{FF2B5EF4-FFF2-40B4-BE49-F238E27FC236}">
                  <a16:creationId xmlns:a16="http://schemas.microsoft.com/office/drawing/2014/main" id="{176A89B0-4B94-2E94-0173-C5DC2E4CCD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2697" y="2695141"/>
              <a:ext cx="0" cy="120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71" name="Line 2332">
              <a:extLst>
                <a:ext uri="{FF2B5EF4-FFF2-40B4-BE49-F238E27FC236}">
                  <a16:creationId xmlns:a16="http://schemas.microsoft.com/office/drawing/2014/main" id="{80AB516E-995E-6C67-6100-52D8370750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3485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72" name="Line 2333">
              <a:extLst>
                <a:ext uri="{FF2B5EF4-FFF2-40B4-BE49-F238E27FC236}">
                  <a16:creationId xmlns:a16="http://schemas.microsoft.com/office/drawing/2014/main" id="{06B840CA-08B5-3BEF-3763-9DAC7D3A43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4273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73" name="Line 2334">
              <a:extLst>
                <a:ext uri="{FF2B5EF4-FFF2-40B4-BE49-F238E27FC236}">
                  <a16:creationId xmlns:a16="http://schemas.microsoft.com/office/drawing/2014/main" id="{380E1AE6-CDE1-6245-C504-B56535BAEB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5062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74" name="Line 2335">
              <a:extLst>
                <a:ext uri="{FF2B5EF4-FFF2-40B4-BE49-F238E27FC236}">
                  <a16:creationId xmlns:a16="http://schemas.microsoft.com/office/drawing/2014/main" id="{A66F61F0-7FB0-8876-F5C9-1F1A270F90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5062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75" name="Line 2336">
              <a:extLst>
                <a:ext uri="{FF2B5EF4-FFF2-40B4-BE49-F238E27FC236}">
                  <a16:creationId xmlns:a16="http://schemas.microsoft.com/office/drawing/2014/main" id="{10D1D7AD-B604-7BC5-09CA-566F19DB98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215" y="2700501"/>
              <a:ext cx="0" cy="670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76" name="Line 2337">
              <a:extLst>
                <a:ext uri="{FF2B5EF4-FFF2-40B4-BE49-F238E27FC236}">
                  <a16:creationId xmlns:a16="http://schemas.microsoft.com/office/drawing/2014/main" id="{217098D5-B633-2381-8DFC-4DCBEE9CBB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9003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77" name="Line 2338">
              <a:extLst>
                <a:ext uri="{FF2B5EF4-FFF2-40B4-BE49-F238E27FC236}">
                  <a16:creationId xmlns:a16="http://schemas.microsoft.com/office/drawing/2014/main" id="{68BF5383-17F4-B3FA-2A00-03FDA70294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9791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78" name="Line 2339">
              <a:extLst>
                <a:ext uri="{FF2B5EF4-FFF2-40B4-BE49-F238E27FC236}">
                  <a16:creationId xmlns:a16="http://schemas.microsoft.com/office/drawing/2014/main" id="{144E9A72-B483-2824-3F99-053A49BD1B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91367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79" name="Line 2340">
              <a:extLst>
                <a:ext uri="{FF2B5EF4-FFF2-40B4-BE49-F238E27FC236}">
                  <a16:creationId xmlns:a16="http://schemas.microsoft.com/office/drawing/2014/main" id="{B16D9863-BC97-720B-4B9E-42DA4BA82A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92155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80" name="Line 2341">
              <a:extLst>
                <a:ext uri="{FF2B5EF4-FFF2-40B4-BE49-F238E27FC236}">
                  <a16:creationId xmlns:a16="http://schemas.microsoft.com/office/drawing/2014/main" id="{A05D4914-0F54-7529-655B-AC27F8F6A9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92944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81" name="Line 2342">
              <a:extLst>
                <a:ext uri="{FF2B5EF4-FFF2-40B4-BE49-F238E27FC236}">
                  <a16:creationId xmlns:a16="http://schemas.microsoft.com/office/drawing/2014/main" id="{A9F71060-1C53-E964-7001-C43817F194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93732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82" name="Line 2343">
              <a:extLst>
                <a:ext uri="{FF2B5EF4-FFF2-40B4-BE49-F238E27FC236}">
                  <a16:creationId xmlns:a16="http://schemas.microsoft.com/office/drawing/2014/main" id="{5415A7E2-A8F9-CE5D-89FB-935CF3033D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94520" y="2681743"/>
              <a:ext cx="0" cy="2545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83" name="Line 2344">
              <a:extLst>
                <a:ext uri="{FF2B5EF4-FFF2-40B4-BE49-F238E27FC236}">
                  <a16:creationId xmlns:a16="http://schemas.microsoft.com/office/drawing/2014/main" id="{F051666A-0E39-6C1E-80BF-27F1F4636E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96097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84" name="Line 2345">
              <a:extLst>
                <a:ext uri="{FF2B5EF4-FFF2-40B4-BE49-F238E27FC236}">
                  <a16:creationId xmlns:a16="http://schemas.microsoft.com/office/drawing/2014/main" id="{A778AB90-2E51-54E0-97B1-552D360A8D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96885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85" name="Line 2346">
              <a:extLst>
                <a:ext uri="{FF2B5EF4-FFF2-40B4-BE49-F238E27FC236}">
                  <a16:creationId xmlns:a16="http://schemas.microsoft.com/office/drawing/2014/main" id="{3F766F49-6858-5378-C29B-EDCC49A576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97673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86" name="Line 2347">
              <a:extLst>
                <a:ext uri="{FF2B5EF4-FFF2-40B4-BE49-F238E27FC236}">
                  <a16:creationId xmlns:a16="http://schemas.microsoft.com/office/drawing/2014/main" id="{18BA3D75-DEC1-C73F-9D38-816A541A21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98461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87" name="Line 2348">
              <a:extLst>
                <a:ext uri="{FF2B5EF4-FFF2-40B4-BE49-F238E27FC236}">
                  <a16:creationId xmlns:a16="http://schemas.microsoft.com/office/drawing/2014/main" id="{50E9C441-B268-E8B2-B119-C95FC968F1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984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88" name="Line 2349">
              <a:extLst>
                <a:ext uri="{FF2B5EF4-FFF2-40B4-BE49-F238E27FC236}">
                  <a16:creationId xmlns:a16="http://schemas.microsoft.com/office/drawing/2014/main" id="{842E6AFE-56E1-4088-7519-05C79C170B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0037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89" name="Line 2350">
              <a:extLst>
                <a:ext uri="{FF2B5EF4-FFF2-40B4-BE49-F238E27FC236}">
                  <a16:creationId xmlns:a16="http://schemas.microsoft.com/office/drawing/2014/main" id="{6AC5CF19-483E-E2A9-584A-1575BA9D9B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08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90" name="Line 2351">
              <a:extLst>
                <a:ext uri="{FF2B5EF4-FFF2-40B4-BE49-F238E27FC236}">
                  <a16:creationId xmlns:a16="http://schemas.microsoft.com/office/drawing/2014/main" id="{BE341A60-CD57-DF8D-28EB-367C8F2777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1614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91" name="Line 2352">
              <a:extLst>
                <a:ext uri="{FF2B5EF4-FFF2-40B4-BE49-F238E27FC236}">
                  <a16:creationId xmlns:a16="http://schemas.microsoft.com/office/drawing/2014/main" id="{0BC81976-76F3-6BF1-DA15-5F2F6985DF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2402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92" name="Line 2353">
              <a:extLst>
                <a:ext uri="{FF2B5EF4-FFF2-40B4-BE49-F238E27FC236}">
                  <a16:creationId xmlns:a16="http://schemas.microsoft.com/office/drawing/2014/main" id="{A87A263F-4EE5-D1A8-E256-EEA5983AF4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2402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93" name="Line 2354">
              <a:extLst>
                <a:ext uri="{FF2B5EF4-FFF2-40B4-BE49-F238E27FC236}">
                  <a16:creationId xmlns:a16="http://schemas.microsoft.com/office/drawing/2014/main" id="{D916A74A-7A54-A998-21A3-4A564D8BB3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319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94" name="Line 2355">
              <a:extLst>
                <a:ext uri="{FF2B5EF4-FFF2-40B4-BE49-F238E27FC236}">
                  <a16:creationId xmlns:a16="http://schemas.microsoft.com/office/drawing/2014/main" id="{9739AEA8-DFE0-2450-11C0-AEF6EB881A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397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95" name="Line 2356">
              <a:extLst>
                <a:ext uri="{FF2B5EF4-FFF2-40B4-BE49-F238E27FC236}">
                  <a16:creationId xmlns:a16="http://schemas.microsoft.com/office/drawing/2014/main" id="{5F608551-096D-965A-F9F8-D8D4B582C8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4767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96" name="Line 2357">
              <a:extLst>
                <a:ext uri="{FF2B5EF4-FFF2-40B4-BE49-F238E27FC236}">
                  <a16:creationId xmlns:a16="http://schemas.microsoft.com/office/drawing/2014/main" id="{1755D061-6F43-64BE-407C-1E6E41547D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55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97" name="Line 2358">
              <a:extLst>
                <a:ext uri="{FF2B5EF4-FFF2-40B4-BE49-F238E27FC236}">
                  <a16:creationId xmlns:a16="http://schemas.microsoft.com/office/drawing/2014/main" id="{698D9BE9-D576-53F1-B8D7-322A5CDE1D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63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98" name="Line 2359">
              <a:extLst>
                <a:ext uri="{FF2B5EF4-FFF2-40B4-BE49-F238E27FC236}">
                  <a16:creationId xmlns:a16="http://schemas.microsoft.com/office/drawing/2014/main" id="{5C18BD6B-33A6-4A99-7000-B53D360DA2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791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1999" name="Line 2360">
              <a:extLst>
                <a:ext uri="{FF2B5EF4-FFF2-40B4-BE49-F238E27FC236}">
                  <a16:creationId xmlns:a16="http://schemas.microsoft.com/office/drawing/2014/main" id="{65FE6D9B-F25B-D6F0-4FFE-8A6511CFB5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8708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00" name="Line 2361">
              <a:extLst>
                <a:ext uri="{FF2B5EF4-FFF2-40B4-BE49-F238E27FC236}">
                  <a16:creationId xmlns:a16="http://schemas.microsoft.com/office/drawing/2014/main" id="{C7F8275A-51E8-919F-7ED6-04AA25CE78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9496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01" name="Line 2362">
              <a:extLst>
                <a:ext uri="{FF2B5EF4-FFF2-40B4-BE49-F238E27FC236}">
                  <a16:creationId xmlns:a16="http://schemas.microsoft.com/office/drawing/2014/main" id="{4744D9D3-1347-B5F9-91B2-619B41B48B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9496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02" name="Line 2363">
              <a:extLst>
                <a:ext uri="{FF2B5EF4-FFF2-40B4-BE49-F238E27FC236}">
                  <a16:creationId xmlns:a16="http://schemas.microsoft.com/office/drawing/2014/main" id="{EB62DA07-D7B9-D4F2-EB5A-DAD5C12D6C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11072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03" name="Line 2364">
              <a:extLst>
                <a:ext uri="{FF2B5EF4-FFF2-40B4-BE49-F238E27FC236}">
                  <a16:creationId xmlns:a16="http://schemas.microsoft.com/office/drawing/2014/main" id="{9FF5944F-D47A-1775-51CE-382BAC5B45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11072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04" name="Line 2365">
              <a:extLst>
                <a:ext uri="{FF2B5EF4-FFF2-40B4-BE49-F238E27FC236}">
                  <a16:creationId xmlns:a16="http://schemas.microsoft.com/office/drawing/2014/main" id="{E498624A-930E-C1E4-90A0-F8DED87054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18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05" name="Line 2366">
              <a:extLst>
                <a:ext uri="{FF2B5EF4-FFF2-40B4-BE49-F238E27FC236}">
                  <a16:creationId xmlns:a16="http://schemas.microsoft.com/office/drawing/2014/main" id="{E20C25A1-8EE2-4230-9976-57890B59E9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14225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06" name="Line 2367">
              <a:extLst>
                <a:ext uri="{FF2B5EF4-FFF2-40B4-BE49-F238E27FC236}">
                  <a16:creationId xmlns:a16="http://schemas.microsoft.com/office/drawing/2014/main" id="{6044187D-0981-5C0B-3D85-0BED20B0C5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15013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07" name="Line 2368">
              <a:extLst>
                <a:ext uri="{FF2B5EF4-FFF2-40B4-BE49-F238E27FC236}">
                  <a16:creationId xmlns:a16="http://schemas.microsoft.com/office/drawing/2014/main" id="{4C29FE14-FEDD-CE36-AFA1-EB394166A6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58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08" name="Line 2369">
              <a:extLst>
                <a:ext uri="{FF2B5EF4-FFF2-40B4-BE49-F238E27FC236}">
                  <a16:creationId xmlns:a16="http://schemas.microsoft.com/office/drawing/2014/main" id="{76B0CDCB-C714-53C1-18E2-ACC403221F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16590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09" name="Line 2370">
              <a:extLst>
                <a:ext uri="{FF2B5EF4-FFF2-40B4-BE49-F238E27FC236}">
                  <a16:creationId xmlns:a16="http://schemas.microsoft.com/office/drawing/2014/main" id="{4C4FEFEB-A30B-0470-2AE0-B576D32D23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81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10" name="Line 2371">
              <a:extLst>
                <a:ext uri="{FF2B5EF4-FFF2-40B4-BE49-F238E27FC236}">
                  <a16:creationId xmlns:a16="http://schemas.microsoft.com/office/drawing/2014/main" id="{1510C672-6C83-DC1C-4D47-5391A7A145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895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11" name="Line 2372">
              <a:extLst>
                <a:ext uri="{FF2B5EF4-FFF2-40B4-BE49-F238E27FC236}">
                  <a16:creationId xmlns:a16="http://schemas.microsoft.com/office/drawing/2014/main" id="{A89C82CC-6610-379D-9983-259A56277C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18954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12" name="Line 2373">
              <a:extLst>
                <a:ext uri="{FF2B5EF4-FFF2-40B4-BE49-F238E27FC236}">
                  <a16:creationId xmlns:a16="http://schemas.microsoft.com/office/drawing/2014/main" id="{B3E29121-D14A-BC83-324D-F5C6315C4D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97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13" name="Line 2374">
              <a:extLst>
                <a:ext uri="{FF2B5EF4-FFF2-40B4-BE49-F238E27FC236}">
                  <a16:creationId xmlns:a16="http://schemas.microsoft.com/office/drawing/2014/main" id="{046BFA6F-38E9-AE0B-EDEA-A9B7E085A6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205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14" name="Line 2375">
              <a:extLst>
                <a:ext uri="{FF2B5EF4-FFF2-40B4-BE49-F238E27FC236}">
                  <a16:creationId xmlns:a16="http://schemas.microsoft.com/office/drawing/2014/main" id="{BFF5A4C9-777D-C433-9255-5BC12686CB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21319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15" name="Line 2376">
              <a:extLst>
                <a:ext uri="{FF2B5EF4-FFF2-40B4-BE49-F238E27FC236}">
                  <a16:creationId xmlns:a16="http://schemas.microsoft.com/office/drawing/2014/main" id="{15B7C0EF-B8CA-D19A-FC9B-3DCCADADE9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22107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16" name="Line 2377">
              <a:extLst>
                <a:ext uri="{FF2B5EF4-FFF2-40B4-BE49-F238E27FC236}">
                  <a16:creationId xmlns:a16="http://schemas.microsoft.com/office/drawing/2014/main" id="{232E1DF7-8C83-60D7-04C7-B3295F4DA3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22895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17" name="Line 2378">
              <a:extLst>
                <a:ext uri="{FF2B5EF4-FFF2-40B4-BE49-F238E27FC236}">
                  <a16:creationId xmlns:a16="http://schemas.microsoft.com/office/drawing/2014/main" id="{F063D98B-5426-2F1C-0FEA-402527874F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23683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18" name="Line 2379">
              <a:extLst>
                <a:ext uri="{FF2B5EF4-FFF2-40B4-BE49-F238E27FC236}">
                  <a16:creationId xmlns:a16="http://schemas.microsoft.com/office/drawing/2014/main" id="{4FFA8C1A-C5E4-BC33-5A78-FB74D9972A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25260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19" name="Line 2380">
              <a:extLst>
                <a:ext uri="{FF2B5EF4-FFF2-40B4-BE49-F238E27FC236}">
                  <a16:creationId xmlns:a16="http://schemas.microsoft.com/office/drawing/2014/main" id="{0C93E047-1BCD-1DE5-0C8F-8AA4205845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260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20" name="Line 2381">
              <a:extLst>
                <a:ext uri="{FF2B5EF4-FFF2-40B4-BE49-F238E27FC236}">
                  <a16:creationId xmlns:a16="http://schemas.microsoft.com/office/drawing/2014/main" id="{5C1F4E70-D434-8454-5756-740749D0E0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260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21" name="Line 2382">
              <a:extLst>
                <a:ext uri="{FF2B5EF4-FFF2-40B4-BE49-F238E27FC236}">
                  <a16:creationId xmlns:a16="http://schemas.microsoft.com/office/drawing/2014/main" id="{1B71F6C2-6E21-4394-75AD-A332C5F134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276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22" name="Line 2383">
              <a:extLst>
                <a:ext uri="{FF2B5EF4-FFF2-40B4-BE49-F238E27FC236}">
                  <a16:creationId xmlns:a16="http://schemas.microsoft.com/office/drawing/2014/main" id="{D59D37B3-4915-D52D-DF15-BBA788EAEE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2841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23" name="Line 2384">
              <a:extLst>
                <a:ext uri="{FF2B5EF4-FFF2-40B4-BE49-F238E27FC236}">
                  <a16:creationId xmlns:a16="http://schemas.microsoft.com/office/drawing/2014/main" id="{EF9FF8E8-FA9D-DD48-B9A4-BE783B0A1B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29201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24" name="Line 2385">
              <a:extLst>
                <a:ext uri="{FF2B5EF4-FFF2-40B4-BE49-F238E27FC236}">
                  <a16:creationId xmlns:a16="http://schemas.microsoft.com/office/drawing/2014/main" id="{16A434BA-24E2-AAB6-C190-D57343710F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299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25" name="Line 2386">
              <a:extLst>
                <a:ext uri="{FF2B5EF4-FFF2-40B4-BE49-F238E27FC236}">
                  <a16:creationId xmlns:a16="http://schemas.microsoft.com/office/drawing/2014/main" id="{56E0E5CC-E563-42AA-CE2C-D637F902D9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299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26" name="Line 2387">
              <a:extLst>
                <a:ext uri="{FF2B5EF4-FFF2-40B4-BE49-F238E27FC236}">
                  <a16:creationId xmlns:a16="http://schemas.microsoft.com/office/drawing/2014/main" id="{B20F81B0-EDAB-DABD-E6C5-1364F6F1B4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077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27" name="Line 2388">
              <a:extLst>
                <a:ext uri="{FF2B5EF4-FFF2-40B4-BE49-F238E27FC236}">
                  <a16:creationId xmlns:a16="http://schemas.microsoft.com/office/drawing/2014/main" id="{F720AFE9-6CE9-9B48-7D74-C3D84C4D53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35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28" name="Line 2389">
              <a:extLst>
                <a:ext uri="{FF2B5EF4-FFF2-40B4-BE49-F238E27FC236}">
                  <a16:creationId xmlns:a16="http://schemas.microsoft.com/office/drawing/2014/main" id="{8EA7741B-D006-8875-BB37-0C17DFC3A3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314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29" name="Line 2390">
              <a:extLst>
                <a:ext uri="{FF2B5EF4-FFF2-40B4-BE49-F238E27FC236}">
                  <a16:creationId xmlns:a16="http://schemas.microsoft.com/office/drawing/2014/main" id="{77A23EE3-8569-6AD3-CAA0-B7904BDA2F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33930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30" name="Line 2391">
              <a:extLst>
                <a:ext uri="{FF2B5EF4-FFF2-40B4-BE49-F238E27FC236}">
                  <a16:creationId xmlns:a16="http://schemas.microsoft.com/office/drawing/2014/main" id="{F98AD7FF-DE2A-892E-09FD-225D8288F6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33930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31" name="Line 2392">
              <a:extLst>
                <a:ext uri="{FF2B5EF4-FFF2-40B4-BE49-F238E27FC236}">
                  <a16:creationId xmlns:a16="http://schemas.microsoft.com/office/drawing/2014/main" id="{54E2A603-4B52-E7B4-5755-2E2CF1208A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35507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32" name="Line 2393">
              <a:extLst>
                <a:ext uri="{FF2B5EF4-FFF2-40B4-BE49-F238E27FC236}">
                  <a16:creationId xmlns:a16="http://schemas.microsoft.com/office/drawing/2014/main" id="{081B38EB-4594-933E-9D4E-DE4218EABF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36295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33" name="Line 2394">
              <a:extLst>
                <a:ext uri="{FF2B5EF4-FFF2-40B4-BE49-F238E27FC236}">
                  <a16:creationId xmlns:a16="http://schemas.microsoft.com/office/drawing/2014/main" id="{A25194A1-343E-C486-CA38-A12AC83F7F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37083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34" name="Line 2395">
              <a:extLst>
                <a:ext uri="{FF2B5EF4-FFF2-40B4-BE49-F238E27FC236}">
                  <a16:creationId xmlns:a16="http://schemas.microsoft.com/office/drawing/2014/main" id="{22E6A4EE-1EDC-E28A-9D02-40A4190210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708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35" name="Line 2396">
              <a:extLst>
                <a:ext uri="{FF2B5EF4-FFF2-40B4-BE49-F238E27FC236}">
                  <a16:creationId xmlns:a16="http://schemas.microsoft.com/office/drawing/2014/main" id="{CA611E1F-D54E-7229-6F24-562A765589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865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36" name="Line 2397">
              <a:extLst>
                <a:ext uri="{FF2B5EF4-FFF2-40B4-BE49-F238E27FC236}">
                  <a16:creationId xmlns:a16="http://schemas.microsoft.com/office/drawing/2014/main" id="{EADB12CF-C562-F7B0-74C1-E2C9C9EBA0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94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37" name="Line 2398">
              <a:extLst>
                <a:ext uri="{FF2B5EF4-FFF2-40B4-BE49-F238E27FC236}">
                  <a16:creationId xmlns:a16="http://schemas.microsoft.com/office/drawing/2014/main" id="{53BC48E6-7FF4-0220-DB68-18276FA2A2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4023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38" name="Line 2399">
              <a:extLst>
                <a:ext uri="{FF2B5EF4-FFF2-40B4-BE49-F238E27FC236}">
                  <a16:creationId xmlns:a16="http://schemas.microsoft.com/office/drawing/2014/main" id="{7B959E0B-BD24-6414-1D71-C58772F297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418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39" name="Line 2400">
              <a:extLst>
                <a:ext uri="{FF2B5EF4-FFF2-40B4-BE49-F238E27FC236}">
                  <a16:creationId xmlns:a16="http://schemas.microsoft.com/office/drawing/2014/main" id="{AA8AF267-D05B-AED7-8421-7809BA0861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41812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40" name="Line 2401">
              <a:extLst>
                <a:ext uri="{FF2B5EF4-FFF2-40B4-BE49-F238E27FC236}">
                  <a16:creationId xmlns:a16="http://schemas.microsoft.com/office/drawing/2014/main" id="{4EB55584-1232-F26F-8F0F-178C6F3925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433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41" name="Line 2402">
              <a:extLst>
                <a:ext uri="{FF2B5EF4-FFF2-40B4-BE49-F238E27FC236}">
                  <a16:creationId xmlns:a16="http://schemas.microsoft.com/office/drawing/2014/main" id="{AE3C9B64-ACB9-31F7-D45E-F55A9A364D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433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42" name="Line 2403">
              <a:extLst>
                <a:ext uri="{FF2B5EF4-FFF2-40B4-BE49-F238E27FC236}">
                  <a16:creationId xmlns:a16="http://schemas.microsoft.com/office/drawing/2014/main" id="{8134500C-D2B9-539E-87D6-A30AA578AA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4417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43" name="Line 2404">
              <a:extLst>
                <a:ext uri="{FF2B5EF4-FFF2-40B4-BE49-F238E27FC236}">
                  <a16:creationId xmlns:a16="http://schemas.microsoft.com/office/drawing/2014/main" id="{13ABA9F3-FA13-150F-D3A0-D0E4713ED6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449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44" name="Line 2405">
              <a:extLst>
                <a:ext uri="{FF2B5EF4-FFF2-40B4-BE49-F238E27FC236}">
                  <a16:creationId xmlns:a16="http://schemas.microsoft.com/office/drawing/2014/main" id="{9FF6B39B-FD13-A644-2614-00C8190D82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449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45" name="Line 2406">
              <a:extLst>
                <a:ext uri="{FF2B5EF4-FFF2-40B4-BE49-F238E27FC236}">
                  <a16:creationId xmlns:a16="http://schemas.microsoft.com/office/drawing/2014/main" id="{7EC0FCBA-B972-D72B-2901-2257C1BA9E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457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46" name="Line 2407">
              <a:extLst>
                <a:ext uri="{FF2B5EF4-FFF2-40B4-BE49-F238E27FC236}">
                  <a16:creationId xmlns:a16="http://schemas.microsoft.com/office/drawing/2014/main" id="{C7205E97-1116-88B7-C849-CF52A8FE11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47329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47" name="Line 2408">
              <a:extLst>
                <a:ext uri="{FF2B5EF4-FFF2-40B4-BE49-F238E27FC236}">
                  <a16:creationId xmlns:a16="http://schemas.microsoft.com/office/drawing/2014/main" id="{E660B97A-4B85-D122-5A85-E38FA2DB30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4732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48" name="Line 2409">
              <a:extLst>
                <a:ext uri="{FF2B5EF4-FFF2-40B4-BE49-F238E27FC236}">
                  <a16:creationId xmlns:a16="http://schemas.microsoft.com/office/drawing/2014/main" id="{BCC2500E-283F-D4FB-875C-DCD546D0A3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4811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49" name="Line 2410">
              <a:extLst>
                <a:ext uri="{FF2B5EF4-FFF2-40B4-BE49-F238E27FC236}">
                  <a16:creationId xmlns:a16="http://schemas.microsoft.com/office/drawing/2014/main" id="{BE9E684B-E6F8-262B-FE6B-85D1C661ED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48906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50" name="Line 2411">
              <a:extLst>
                <a:ext uri="{FF2B5EF4-FFF2-40B4-BE49-F238E27FC236}">
                  <a16:creationId xmlns:a16="http://schemas.microsoft.com/office/drawing/2014/main" id="{B2F9E601-723E-C604-D47D-599F730786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49694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51" name="Line 2412">
              <a:extLst>
                <a:ext uri="{FF2B5EF4-FFF2-40B4-BE49-F238E27FC236}">
                  <a16:creationId xmlns:a16="http://schemas.microsoft.com/office/drawing/2014/main" id="{5AF9C3AB-9E73-F447-61B9-27230D1217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04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52" name="Line 2413">
              <a:extLst>
                <a:ext uri="{FF2B5EF4-FFF2-40B4-BE49-F238E27FC236}">
                  <a16:creationId xmlns:a16="http://schemas.microsoft.com/office/drawing/2014/main" id="{D2CA9D8B-4452-E429-A86D-23EB3B6CA0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12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53" name="Line 2414">
              <a:extLst>
                <a:ext uri="{FF2B5EF4-FFF2-40B4-BE49-F238E27FC236}">
                  <a16:creationId xmlns:a16="http://schemas.microsoft.com/office/drawing/2014/main" id="{5F6E408B-4F0B-4CA6-7613-111A719830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205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54" name="Line 2415">
              <a:extLst>
                <a:ext uri="{FF2B5EF4-FFF2-40B4-BE49-F238E27FC236}">
                  <a16:creationId xmlns:a16="http://schemas.microsoft.com/office/drawing/2014/main" id="{45E7A9A2-0850-D5DE-91BE-495C1F4DCB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36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55" name="Line 2417">
              <a:extLst>
                <a:ext uri="{FF2B5EF4-FFF2-40B4-BE49-F238E27FC236}">
                  <a16:creationId xmlns:a16="http://schemas.microsoft.com/office/drawing/2014/main" id="{98729FA0-EAB7-A48D-95C6-93D37DE48B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36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56" name="Line 2418">
              <a:extLst>
                <a:ext uri="{FF2B5EF4-FFF2-40B4-BE49-F238E27FC236}">
                  <a16:creationId xmlns:a16="http://schemas.microsoft.com/office/drawing/2014/main" id="{D8E6820C-0B5D-9448-6BEA-B0A6EC341E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442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57" name="Line 2419">
              <a:extLst>
                <a:ext uri="{FF2B5EF4-FFF2-40B4-BE49-F238E27FC236}">
                  <a16:creationId xmlns:a16="http://schemas.microsoft.com/office/drawing/2014/main" id="{871FEA16-2EB2-91D3-7EC1-726503F154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52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58" name="Line 2420">
              <a:extLst>
                <a:ext uri="{FF2B5EF4-FFF2-40B4-BE49-F238E27FC236}">
                  <a16:creationId xmlns:a16="http://schemas.microsoft.com/office/drawing/2014/main" id="{7882FEA6-0D66-36EC-6723-EBA8390F5A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60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59" name="Line 2421">
              <a:extLst>
                <a:ext uri="{FF2B5EF4-FFF2-40B4-BE49-F238E27FC236}">
                  <a16:creationId xmlns:a16="http://schemas.microsoft.com/office/drawing/2014/main" id="{91966211-0690-63C1-A04F-BB7FC5673A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60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60" name="Line 2422">
              <a:extLst>
                <a:ext uri="{FF2B5EF4-FFF2-40B4-BE49-F238E27FC236}">
                  <a16:creationId xmlns:a16="http://schemas.microsoft.com/office/drawing/2014/main" id="{DD72E2F7-8F61-B163-39A6-2F045D27CC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757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61" name="Line 2423">
              <a:extLst>
                <a:ext uri="{FF2B5EF4-FFF2-40B4-BE49-F238E27FC236}">
                  <a16:creationId xmlns:a16="http://schemas.microsoft.com/office/drawing/2014/main" id="{ECD2C807-6045-3712-6710-C7A7672EA0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83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62" name="Line 2424">
              <a:extLst>
                <a:ext uri="{FF2B5EF4-FFF2-40B4-BE49-F238E27FC236}">
                  <a16:creationId xmlns:a16="http://schemas.microsoft.com/office/drawing/2014/main" id="{A64F8AE2-8A5D-212C-CF64-94D4D7FC3D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994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63" name="Line 2425">
              <a:extLst>
                <a:ext uri="{FF2B5EF4-FFF2-40B4-BE49-F238E27FC236}">
                  <a16:creationId xmlns:a16="http://schemas.microsoft.com/office/drawing/2014/main" id="{553F4493-2F5C-A4A7-9041-5910ED32BC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07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64" name="Line 2426">
              <a:extLst>
                <a:ext uri="{FF2B5EF4-FFF2-40B4-BE49-F238E27FC236}">
                  <a16:creationId xmlns:a16="http://schemas.microsoft.com/office/drawing/2014/main" id="{A599D203-BEB7-9F84-8942-BE5C945005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15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65" name="Line 2427">
              <a:extLst>
                <a:ext uri="{FF2B5EF4-FFF2-40B4-BE49-F238E27FC236}">
                  <a16:creationId xmlns:a16="http://schemas.microsoft.com/office/drawing/2014/main" id="{785A945D-42B8-C3CD-20A2-CB0DC2750C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15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66" name="Line 2428">
              <a:extLst>
                <a:ext uri="{FF2B5EF4-FFF2-40B4-BE49-F238E27FC236}">
                  <a16:creationId xmlns:a16="http://schemas.microsoft.com/office/drawing/2014/main" id="{1E0D51A5-49F1-884B-9644-2846D5A842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63094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67" name="Line 2429">
              <a:extLst>
                <a:ext uri="{FF2B5EF4-FFF2-40B4-BE49-F238E27FC236}">
                  <a16:creationId xmlns:a16="http://schemas.microsoft.com/office/drawing/2014/main" id="{6337E555-C405-3D92-1BBA-C1AB2BB1E0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63094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68" name="Line 2430">
              <a:extLst>
                <a:ext uri="{FF2B5EF4-FFF2-40B4-BE49-F238E27FC236}">
                  <a16:creationId xmlns:a16="http://schemas.microsoft.com/office/drawing/2014/main" id="{21A72E20-CE50-55E7-FF72-590D6C0A6C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63882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69" name="Line 2431">
              <a:extLst>
                <a:ext uri="{FF2B5EF4-FFF2-40B4-BE49-F238E27FC236}">
                  <a16:creationId xmlns:a16="http://schemas.microsoft.com/office/drawing/2014/main" id="{E101CF6E-B97B-22B7-4313-F80C7C2A1B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545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70" name="Line 2432">
              <a:extLst>
                <a:ext uri="{FF2B5EF4-FFF2-40B4-BE49-F238E27FC236}">
                  <a16:creationId xmlns:a16="http://schemas.microsoft.com/office/drawing/2014/main" id="{9377FCEF-D6E4-8DDE-2975-BC6121B35B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545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71" name="Line 2433">
              <a:extLst>
                <a:ext uri="{FF2B5EF4-FFF2-40B4-BE49-F238E27FC236}">
                  <a16:creationId xmlns:a16="http://schemas.microsoft.com/office/drawing/2014/main" id="{9138D9B7-A66D-ED6B-6142-51F0C7E420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62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72" name="Line 2434">
              <a:extLst>
                <a:ext uri="{FF2B5EF4-FFF2-40B4-BE49-F238E27FC236}">
                  <a16:creationId xmlns:a16="http://schemas.microsoft.com/office/drawing/2014/main" id="{246590FA-F94D-E463-8552-33A42D27AA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62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73" name="Line 2435">
              <a:extLst>
                <a:ext uri="{FF2B5EF4-FFF2-40B4-BE49-F238E27FC236}">
                  <a16:creationId xmlns:a16="http://schemas.microsoft.com/office/drawing/2014/main" id="{EB8A4902-6849-413C-3210-B77BB6F0CB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70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74" name="Line 2436">
              <a:extLst>
                <a:ext uri="{FF2B5EF4-FFF2-40B4-BE49-F238E27FC236}">
                  <a16:creationId xmlns:a16="http://schemas.microsoft.com/office/drawing/2014/main" id="{A7E3672A-43A7-3F9F-C0D2-A0B81CE670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782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75" name="Line 2437">
              <a:extLst>
                <a:ext uri="{FF2B5EF4-FFF2-40B4-BE49-F238E27FC236}">
                  <a16:creationId xmlns:a16="http://schemas.microsoft.com/office/drawing/2014/main" id="{260AD625-4D5D-3035-CA8F-5954770A59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782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76" name="Line 2438">
              <a:extLst>
                <a:ext uri="{FF2B5EF4-FFF2-40B4-BE49-F238E27FC236}">
                  <a16:creationId xmlns:a16="http://schemas.microsoft.com/office/drawing/2014/main" id="{3FAD18BF-0DD1-5499-4421-5A632C37E9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86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77" name="Line 2439">
              <a:extLst>
                <a:ext uri="{FF2B5EF4-FFF2-40B4-BE49-F238E27FC236}">
                  <a16:creationId xmlns:a16="http://schemas.microsoft.com/office/drawing/2014/main" id="{6F298D3F-28BF-EBC8-36B1-BA7023764D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93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78" name="Line 2440">
              <a:extLst>
                <a:ext uri="{FF2B5EF4-FFF2-40B4-BE49-F238E27FC236}">
                  <a16:creationId xmlns:a16="http://schemas.microsoft.com/office/drawing/2014/main" id="{3820FBD9-5370-09D6-0682-C0CE3D3468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097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79" name="Line 2441">
              <a:extLst>
                <a:ext uri="{FF2B5EF4-FFF2-40B4-BE49-F238E27FC236}">
                  <a16:creationId xmlns:a16="http://schemas.microsoft.com/office/drawing/2014/main" id="{E015A4C3-7037-9D4A-91AE-4F7C51309D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097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80" name="Line 2442">
              <a:extLst>
                <a:ext uri="{FF2B5EF4-FFF2-40B4-BE49-F238E27FC236}">
                  <a16:creationId xmlns:a16="http://schemas.microsoft.com/office/drawing/2014/main" id="{BC521B48-5F62-E6F6-1731-9DFA9F6E61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71764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81" name="Line 2443">
              <a:extLst>
                <a:ext uri="{FF2B5EF4-FFF2-40B4-BE49-F238E27FC236}">
                  <a16:creationId xmlns:a16="http://schemas.microsoft.com/office/drawing/2014/main" id="{08621AAD-36F0-ADC3-638F-9046228540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25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82" name="Line 2444">
              <a:extLst>
                <a:ext uri="{FF2B5EF4-FFF2-40B4-BE49-F238E27FC236}">
                  <a16:creationId xmlns:a16="http://schemas.microsoft.com/office/drawing/2014/main" id="{5C286380-5444-0BF5-7907-530AB1A846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334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83" name="Line 2445">
              <a:extLst>
                <a:ext uri="{FF2B5EF4-FFF2-40B4-BE49-F238E27FC236}">
                  <a16:creationId xmlns:a16="http://schemas.microsoft.com/office/drawing/2014/main" id="{F1C09037-E5D4-5D56-482E-8C7B714B9A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49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84" name="Line 2446">
              <a:extLst>
                <a:ext uri="{FF2B5EF4-FFF2-40B4-BE49-F238E27FC236}">
                  <a16:creationId xmlns:a16="http://schemas.microsoft.com/office/drawing/2014/main" id="{5FEE4180-2FF1-677A-9200-92CC07AE1E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75705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85" name="Line 2447">
              <a:extLst>
                <a:ext uri="{FF2B5EF4-FFF2-40B4-BE49-F238E27FC236}">
                  <a16:creationId xmlns:a16="http://schemas.microsoft.com/office/drawing/2014/main" id="{F597356D-37DC-376A-B65D-71E6F70311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76494" y="2695142"/>
              <a:ext cx="0" cy="120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86" name="Line 2448">
              <a:extLst>
                <a:ext uri="{FF2B5EF4-FFF2-40B4-BE49-F238E27FC236}">
                  <a16:creationId xmlns:a16="http://schemas.microsoft.com/office/drawing/2014/main" id="{504DDBEB-1E0F-8672-D7DB-5DE6D2C229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77282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87" name="Line 2449">
              <a:extLst>
                <a:ext uri="{FF2B5EF4-FFF2-40B4-BE49-F238E27FC236}">
                  <a16:creationId xmlns:a16="http://schemas.microsoft.com/office/drawing/2014/main" id="{C2A2377C-2946-8466-ED02-395A515307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7807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88" name="Line 2450">
              <a:extLst>
                <a:ext uri="{FF2B5EF4-FFF2-40B4-BE49-F238E27FC236}">
                  <a16:creationId xmlns:a16="http://schemas.microsoft.com/office/drawing/2014/main" id="{B911284C-A070-2C81-175A-C138B966FB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964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89" name="Line 2451">
              <a:extLst>
                <a:ext uri="{FF2B5EF4-FFF2-40B4-BE49-F238E27FC236}">
                  <a16:creationId xmlns:a16="http://schemas.microsoft.com/office/drawing/2014/main" id="{EE6AD3B3-BB45-7293-9518-246F52E0FE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04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90" name="Line 2452">
              <a:extLst>
                <a:ext uri="{FF2B5EF4-FFF2-40B4-BE49-F238E27FC236}">
                  <a16:creationId xmlns:a16="http://schemas.microsoft.com/office/drawing/2014/main" id="{9B028BB5-F8B4-F53C-B0D8-81CA823143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122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91" name="Line 2453">
              <a:extLst>
                <a:ext uri="{FF2B5EF4-FFF2-40B4-BE49-F238E27FC236}">
                  <a16:creationId xmlns:a16="http://schemas.microsoft.com/office/drawing/2014/main" id="{0A72B05B-BDA2-0D94-4EE3-BDC8F6C06C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201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92" name="Line 2454">
              <a:extLst>
                <a:ext uri="{FF2B5EF4-FFF2-40B4-BE49-F238E27FC236}">
                  <a16:creationId xmlns:a16="http://schemas.microsoft.com/office/drawing/2014/main" id="{1DA810E5-DE13-37B8-56B1-5ACC0C0762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27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93" name="Line 2455">
              <a:extLst>
                <a:ext uri="{FF2B5EF4-FFF2-40B4-BE49-F238E27FC236}">
                  <a16:creationId xmlns:a16="http://schemas.microsoft.com/office/drawing/2014/main" id="{D6CF3FA7-5441-2966-09E7-294BF93C82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27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94" name="Line 2456">
              <a:extLst>
                <a:ext uri="{FF2B5EF4-FFF2-40B4-BE49-F238E27FC236}">
                  <a16:creationId xmlns:a16="http://schemas.microsoft.com/office/drawing/2014/main" id="{8547D42A-393D-7C89-09D3-970B8CA70F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437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95" name="Line 2457">
              <a:extLst>
                <a:ext uri="{FF2B5EF4-FFF2-40B4-BE49-F238E27FC236}">
                  <a16:creationId xmlns:a16="http://schemas.microsoft.com/office/drawing/2014/main" id="{DB97D120-7F90-5FD4-7F62-F2DCD43499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59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96" name="Line 2458">
              <a:extLst>
                <a:ext uri="{FF2B5EF4-FFF2-40B4-BE49-F238E27FC236}">
                  <a16:creationId xmlns:a16="http://schemas.microsoft.com/office/drawing/2014/main" id="{E2169A30-B854-A67E-F053-8B6CEE4628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674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97" name="Line 2459">
              <a:extLst>
                <a:ext uri="{FF2B5EF4-FFF2-40B4-BE49-F238E27FC236}">
                  <a16:creationId xmlns:a16="http://schemas.microsoft.com/office/drawing/2014/main" id="{5AA7ED26-BEC1-A1D4-1972-6AC2DAEE9E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752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98" name="Line 2460">
              <a:extLst>
                <a:ext uri="{FF2B5EF4-FFF2-40B4-BE49-F238E27FC236}">
                  <a16:creationId xmlns:a16="http://schemas.microsoft.com/office/drawing/2014/main" id="{180B6A76-EDD3-ED00-5EC3-D58320E0B4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8831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099" name="Line 2461">
              <a:extLst>
                <a:ext uri="{FF2B5EF4-FFF2-40B4-BE49-F238E27FC236}">
                  <a16:creationId xmlns:a16="http://schemas.microsoft.com/office/drawing/2014/main" id="{7D18E87E-3607-04A4-B3E9-EED1F47C52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89893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00" name="Line 2462">
              <a:extLst>
                <a:ext uri="{FF2B5EF4-FFF2-40B4-BE49-F238E27FC236}">
                  <a16:creationId xmlns:a16="http://schemas.microsoft.com/office/drawing/2014/main" id="{72AD7976-18FB-B505-41B8-FF4FD31A5C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90681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01" name="Line 2463">
              <a:extLst>
                <a:ext uri="{FF2B5EF4-FFF2-40B4-BE49-F238E27FC236}">
                  <a16:creationId xmlns:a16="http://schemas.microsoft.com/office/drawing/2014/main" id="{2267FD0F-7D83-69E2-B2DF-CB45215E6D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06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02" name="Line 2464">
              <a:extLst>
                <a:ext uri="{FF2B5EF4-FFF2-40B4-BE49-F238E27FC236}">
                  <a16:creationId xmlns:a16="http://schemas.microsoft.com/office/drawing/2014/main" id="{0E2B7EB9-1722-6A0D-C1E2-934C25F35F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146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03" name="Line 2465">
              <a:extLst>
                <a:ext uri="{FF2B5EF4-FFF2-40B4-BE49-F238E27FC236}">
                  <a16:creationId xmlns:a16="http://schemas.microsoft.com/office/drawing/2014/main" id="{DA6627F2-C188-7497-7556-46F93ABB4C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225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04" name="Line 2466">
              <a:extLst>
                <a:ext uri="{FF2B5EF4-FFF2-40B4-BE49-F238E27FC236}">
                  <a16:creationId xmlns:a16="http://schemas.microsoft.com/office/drawing/2014/main" id="{34BA2F1E-570C-D3C2-D4E8-83D9BB89D4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225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05" name="Line 2467">
              <a:extLst>
                <a:ext uri="{FF2B5EF4-FFF2-40B4-BE49-F238E27FC236}">
                  <a16:creationId xmlns:a16="http://schemas.microsoft.com/office/drawing/2014/main" id="{D4E74333-ACBA-63ED-0AC7-C31399E3B9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304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06" name="Line 2468">
              <a:extLst>
                <a:ext uri="{FF2B5EF4-FFF2-40B4-BE49-F238E27FC236}">
                  <a16:creationId xmlns:a16="http://schemas.microsoft.com/office/drawing/2014/main" id="{B05F23BC-0F10-7293-A0E1-68705C2D29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38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07" name="Line 2469">
              <a:extLst>
                <a:ext uri="{FF2B5EF4-FFF2-40B4-BE49-F238E27FC236}">
                  <a16:creationId xmlns:a16="http://schemas.microsoft.com/office/drawing/2014/main" id="{15442A96-64A0-A9D9-096A-37E8AED279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541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08" name="Line 2470">
              <a:extLst>
                <a:ext uri="{FF2B5EF4-FFF2-40B4-BE49-F238E27FC236}">
                  <a16:creationId xmlns:a16="http://schemas.microsoft.com/office/drawing/2014/main" id="{B0D094FA-8193-98C4-27F5-8E3B387745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61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09" name="Line 2471">
              <a:extLst>
                <a:ext uri="{FF2B5EF4-FFF2-40B4-BE49-F238E27FC236}">
                  <a16:creationId xmlns:a16="http://schemas.microsoft.com/office/drawing/2014/main" id="{968741B7-AD89-099B-7F19-17B71DCD98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77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10" name="Line 2472">
              <a:extLst>
                <a:ext uri="{FF2B5EF4-FFF2-40B4-BE49-F238E27FC236}">
                  <a16:creationId xmlns:a16="http://schemas.microsoft.com/office/drawing/2014/main" id="{99BE5281-DDA5-9753-1028-FBF70CD6C8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85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11" name="Line 2473">
              <a:extLst>
                <a:ext uri="{FF2B5EF4-FFF2-40B4-BE49-F238E27FC236}">
                  <a16:creationId xmlns:a16="http://schemas.microsoft.com/office/drawing/2014/main" id="{9C18EEC9-812B-3618-F965-622DD15FE0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85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12" name="Line 2474">
              <a:extLst>
                <a:ext uri="{FF2B5EF4-FFF2-40B4-BE49-F238E27FC236}">
                  <a16:creationId xmlns:a16="http://schemas.microsoft.com/office/drawing/2014/main" id="{7A63C4F7-2E0F-3893-91B1-F2EAE7445A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014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13" name="Line 2475">
              <a:extLst>
                <a:ext uri="{FF2B5EF4-FFF2-40B4-BE49-F238E27FC236}">
                  <a16:creationId xmlns:a16="http://schemas.microsoft.com/office/drawing/2014/main" id="{2CA4F2C5-83C5-5692-8BEF-E42C8BFAAD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171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14" name="Line 2476">
              <a:extLst>
                <a:ext uri="{FF2B5EF4-FFF2-40B4-BE49-F238E27FC236}">
                  <a16:creationId xmlns:a16="http://schemas.microsoft.com/office/drawing/2014/main" id="{F166C0B4-345E-A4CB-D6F8-C13887FD94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25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15" name="Line 2477">
              <a:extLst>
                <a:ext uri="{FF2B5EF4-FFF2-40B4-BE49-F238E27FC236}">
                  <a16:creationId xmlns:a16="http://schemas.microsoft.com/office/drawing/2014/main" id="{91C40F24-32A7-0E15-35BC-8D0E254C07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03292" y="2687103"/>
              <a:ext cx="0" cy="2009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16" name="Line 2478">
              <a:extLst>
                <a:ext uri="{FF2B5EF4-FFF2-40B4-BE49-F238E27FC236}">
                  <a16:creationId xmlns:a16="http://schemas.microsoft.com/office/drawing/2014/main" id="{1944D6B0-B985-76FC-A12A-1F9576AD71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04080" y="2700502"/>
              <a:ext cx="0" cy="670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17" name="Line 2479">
              <a:extLst>
                <a:ext uri="{FF2B5EF4-FFF2-40B4-BE49-F238E27FC236}">
                  <a16:creationId xmlns:a16="http://schemas.microsoft.com/office/drawing/2014/main" id="{9D93BA9D-4D04-97F0-4108-50B1B9EE4E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486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18" name="Line 2480">
              <a:extLst>
                <a:ext uri="{FF2B5EF4-FFF2-40B4-BE49-F238E27FC236}">
                  <a16:creationId xmlns:a16="http://schemas.microsoft.com/office/drawing/2014/main" id="{D082CE08-6D0F-72A3-A313-6BE1053E2C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56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19" name="Line 2481">
              <a:extLst>
                <a:ext uri="{FF2B5EF4-FFF2-40B4-BE49-F238E27FC236}">
                  <a16:creationId xmlns:a16="http://schemas.microsoft.com/office/drawing/2014/main" id="{0DBDBD06-AFFE-2084-BA50-DD1A28CB46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64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20" name="Line 2482">
              <a:extLst>
                <a:ext uri="{FF2B5EF4-FFF2-40B4-BE49-F238E27FC236}">
                  <a16:creationId xmlns:a16="http://schemas.microsoft.com/office/drawing/2014/main" id="{9D692CF4-5817-C9F6-7D74-4F76BB90AB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802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21" name="Line 2483">
              <a:extLst>
                <a:ext uri="{FF2B5EF4-FFF2-40B4-BE49-F238E27FC236}">
                  <a16:creationId xmlns:a16="http://schemas.microsoft.com/office/drawing/2014/main" id="{9BB41D13-9B4F-320F-44F4-008BE30152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881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22" name="Line 2484">
              <a:extLst>
                <a:ext uri="{FF2B5EF4-FFF2-40B4-BE49-F238E27FC236}">
                  <a16:creationId xmlns:a16="http://schemas.microsoft.com/office/drawing/2014/main" id="{AEB51B8F-ABA9-362E-B514-43E57C1BA8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95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23" name="Line 2485">
              <a:extLst>
                <a:ext uri="{FF2B5EF4-FFF2-40B4-BE49-F238E27FC236}">
                  <a16:creationId xmlns:a16="http://schemas.microsoft.com/office/drawing/2014/main" id="{21C544CB-830C-F40D-B530-FB8CE9F07E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038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24" name="Line 2486">
              <a:extLst>
                <a:ext uri="{FF2B5EF4-FFF2-40B4-BE49-F238E27FC236}">
                  <a16:creationId xmlns:a16="http://schemas.microsoft.com/office/drawing/2014/main" id="{5D531E09-547B-81C8-6DB1-46FA6AF05B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11174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25" name="Line 2487">
              <a:extLst>
                <a:ext uri="{FF2B5EF4-FFF2-40B4-BE49-F238E27FC236}">
                  <a16:creationId xmlns:a16="http://schemas.microsoft.com/office/drawing/2014/main" id="{DFAC51DB-4D86-7BFF-F256-120AE108D7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35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26" name="Line 2488">
              <a:extLst>
                <a:ext uri="{FF2B5EF4-FFF2-40B4-BE49-F238E27FC236}">
                  <a16:creationId xmlns:a16="http://schemas.microsoft.com/office/drawing/2014/main" id="{12A7FB9C-8BD0-90B5-4F66-FC7D655179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43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27" name="Line 2489">
              <a:extLst>
                <a:ext uri="{FF2B5EF4-FFF2-40B4-BE49-F238E27FC236}">
                  <a16:creationId xmlns:a16="http://schemas.microsoft.com/office/drawing/2014/main" id="{0B07A595-6046-DDA9-2FEF-C85EAFC5F2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43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28" name="Line 2490">
              <a:extLst>
                <a:ext uri="{FF2B5EF4-FFF2-40B4-BE49-F238E27FC236}">
                  <a16:creationId xmlns:a16="http://schemas.microsoft.com/office/drawing/2014/main" id="{C857729D-5276-A78E-A0F7-63492626BE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511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29" name="Line 2491">
              <a:extLst>
                <a:ext uri="{FF2B5EF4-FFF2-40B4-BE49-F238E27FC236}">
                  <a16:creationId xmlns:a16="http://schemas.microsoft.com/office/drawing/2014/main" id="{300C9D61-50FC-74A0-4525-CC07415651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16692" y="2699161"/>
              <a:ext cx="0" cy="80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30" name="Line 2492">
              <a:extLst>
                <a:ext uri="{FF2B5EF4-FFF2-40B4-BE49-F238E27FC236}">
                  <a16:creationId xmlns:a16="http://schemas.microsoft.com/office/drawing/2014/main" id="{A5C33B13-0E5E-05A5-2117-F936C8343C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17480" y="2700502"/>
              <a:ext cx="0" cy="670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31" name="Line 2493">
              <a:extLst>
                <a:ext uri="{FF2B5EF4-FFF2-40B4-BE49-F238E27FC236}">
                  <a16:creationId xmlns:a16="http://schemas.microsoft.com/office/drawing/2014/main" id="{BB454DF4-CB67-45A7-2D5A-C8947D0EBB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18268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32" name="Line 2494">
              <a:extLst>
                <a:ext uri="{FF2B5EF4-FFF2-40B4-BE49-F238E27FC236}">
                  <a16:creationId xmlns:a16="http://schemas.microsoft.com/office/drawing/2014/main" id="{C6172F01-300D-C341-941E-D40E752002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984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33" name="Line 2495">
              <a:extLst>
                <a:ext uri="{FF2B5EF4-FFF2-40B4-BE49-F238E27FC236}">
                  <a16:creationId xmlns:a16="http://schemas.microsoft.com/office/drawing/2014/main" id="{CD7603FF-E307-4A65-937B-06221AD73E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984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34" name="Line 2496">
              <a:extLst>
                <a:ext uri="{FF2B5EF4-FFF2-40B4-BE49-F238E27FC236}">
                  <a16:creationId xmlns:a16="http://schemas.microsoft.com/office/drawing/2014/main" id="{65F16B17-12E6-D299-1E5D-8CF49E064B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14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35" name="Line 2497">
              <a:extLst>
                <a:ext uri="{FF2B5EF4-FFF2-40B4-BE49-F238E27FC236}">
                  <a16:creationId xmlns:a16="http://schemas.microsoft.com/office/drawing/2014/main" id="{F89D08D8-210D-7298-AB5F-F0020D7770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14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36" name="Line 2498">
              <a:extLst>
                <a:ext uri="{FF2B5EF4-FFF2-40B4-BE49-F238E27FC236}">
                  <a16:creationId xmlns:a16="http://schemas.microsoft.com/office/drawing/2014/main" id="{0E7D44D1-BE1B-ED72-2E88-2B8B919A63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22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37" name="Line 2499">
              <a:extLst>
                <a:ext uri="{FF2B5EF4-FFF2-40B4-BE49-F238E27FC236}">
                  <a16:creationId xmlns:a16="http://schemas.microsoft.com/office/drawing/2014/main" id="{00AC5380-602C-5DB8-35AD-D7C10EB592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29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38" name="Line 2500">
              <a:extLst>
                <a:ext uri="{FF2B5EF4-FFF2-40B4-BE49-F238E27FC236}">
                  <a16:creationId xmlns:a16="http://schemas.microsoft.com/office/drawing/2014/main" id="{F0130379-1F44-5EC8-55EA-B3DC2F06BC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378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39" name="Line 2501">
              <a:extLst>
                <a:ext uri="{FF2B5EF4-FFF2-40B4-BE49-F238E27FC236}">
                  <a16:creationId xmlns:a16="http://schemas.microsoft.com/office/drawing/2014/main" id="{81D96BCD-D23E-732B-E16E-9F390C4098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45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40" name="Line 2502">
              <a:extLst>
                <a:ext uri="{FF2B5EF4-FFF2-40B4-BE49-F238E27FC236}">
                  <a16:creationId xmlns:a16="http://schemas.microsoft.com/office/drawing/2014/main" id="{39CC393F-D9D1-E0EB-AAD6-F4A297BBEE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536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41" name="Line 2503">
              <a:extLst>
                <a:ext uri="{FF2B5EF4-FFF2-40B4-BE49-F238E27FC236}">
                  <a16:creationId xmlns:a16="http://schemas.microsoft.com/office/drawing/2014/main" id="{87DFD6CA-664F-31F1-B293-E36C7766B5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61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42" name="Line 2504">
              <a:extLst>
                <a:ext uri="{FF2B5EF4-FFF2-40B4-BE49-F238E27FC236}">
                  <a16:creationId xmlns:a16="http://schemas.microsoft.com/office/drawing/2014/main" id="{8FA4028A-2256-7E6C-ED12-4D5DBD332A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61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43" name="Line 2505">
              <a:extLst>
                <a:ext uri="{FF2B5EF4-FFF2-40B4-BE49-F238E27FC236}">
                  <a16:creationId xmlns:a16="http://schemas.microsoft.com/office/drawing/2014/main" id="{F4DAB881-DE1A-3B85-DD96-B6E36F8C59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693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44" name="Line 2506">
              <a:extLst>
                <a:ext uri="{FF2B5EF4-FFF2-40B4-BE49-F238E27FC236}">
                  <a16:creationId xmlns:a16="http://schemas.microsoft.com/office/drawing/2014/main" id="{4F4313ED-227F-A5CF-B9A9-C3E3A11978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851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45" name="Line 2507">
              <a:extLst>
                <a:ext uri="{FF2B5EF4-FFF2-40B4-BE49-F238E27FC236}">
                  <a16:creationId xmlns:a16="http://schemas.microsoft.com/office/drawing/2014/main" id="{D0061404-56EC-C7C0-1136-FE615C04A8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93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46" name="Line 2508">
              <a:extLst>
                <a:ext uri="{FF2B5EF4-FFF2-40B4-BE49-F238E27FC236}">
                  <a16:creationId xmlns:a16="http://schemas.microsoft.com/office/drawing/2014/main" id="{97162AAB-FCBD-F866-1C04-7ECB9E4F07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93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47" name="Line 2509">
              <a:extLst>
                <a:ext uri="{FF2B5EF4-FFF2-40B4-BE49-F238E27FC236}">
                  <a16:creationId xmlns:a16="http://schemas.microsoft.com/office/drawing/2014/main" id="{FB2DC065-2370-5A9E-A7BA-47344549E7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30879" y="2688442"/>
              <a:ext cx="0" cy="1875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48" name="Line 2510">
              <a:extLst>
                <a:ext uri="{FF2B5EF4-FFF2-40B4-BE49-F238E27FC236}">
                  <a16:creationId xmlns:a16="http://schemas.microsoft.com/office/drawing/2014/main" id="{2BCEAF8E-9877-A5EE-A4B4-A74454AE84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32456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49" name="Line 2511">
              <a:extLst>
                <a:ext uri="{FF2B5EF4-FFF2-40B4-BE49-F238E27FC236}">
                  <a16:creationId xmlns:a16="http://schemas.microsoft.com/office/drawing/2014/main" id="{6E9F7381-9685-194C-CAA6-DBBD2E7B38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32456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50" name="Line 2512">
              <a:extLst>
                <a:ext uri="{FF2B5EF4-FFF2-40B4-BE49-F238E27FC236}">
                  <a16:creationId xmlns:a16="http://schemas.microsoft.com/office/drawing/2014/main" id="{896F3C5B-2A43-6164-3D72-9EC94E7691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3324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51" name="Line 2513">
              <a:extLst>
                <a:ext uri="{FF2B5EF4-FFF2-40B4-BE49-F238E27FC236}">
                  <a16:creationId xmlns:a16="http://schemas.microsoft.com/office/drawing/2014/main" id="{EDA4C769-8E1A-DF0E-8D13-6F2C01E120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34032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52" name="Line 2514">
              <a:extLst>
                <a:ext uri="{FF2B5EF4-FFF2-40B4-BE49-F238E27FC236}">
                  <a16:creationId xmlns:a16="http://schemas.microsoft.com/office/drawing/2014/main" id="{CFF4B3D8-2D79-ED0D-21C2-0D14A316AE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3482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53" name="Line 2515">
              <a:extLst>
                <a:ext uri="{FF2B5EF4-FFF2-40B4-BE49-F238E27FC236}">
                  <a16:creationId xmlns:a16="http://schemas.microsoft.com/office/drawing/2014/main" id="{99898AE3-B3BE-D8F0-6345-01C3DB4B4E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35608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54" name="Line 2516">
              <a:extLst>
                <a:ext uri="{FF2B5EF4-FFF2-40B4-BE49-F238E27FC236}">
                  <a16:creationId xmlns:a16="http://schemas.microsoft.com/office/drawing/2014/main" id="{483FD724-0298-2957-D02E-9365C608CC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356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55" name="Line 2517">
              <a:extLst>
                <a:ext uri="{FF2B5EF4-FFF2-40B4-BE49-F238E27FC236}">
                  <a16:creationId xmlns:a16="http://schemas.microsoft.com/office/drawing/2014/main" id="{B45B9296-1DEB-6553-350F-0062109D13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363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56" name="Line 2518">
              <a:extLst>
                <a:ext uri="{FF2B5EF4-FFF2-40B4-BE49-F238E27FC236}">
                  <a16:creationId xmlns:a16="http://schemas.microsoft.com/office/drawing/2014/main" id="{5DD0813D-CF29-2719-7DC3-7AEAFFD3B7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3718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57" name="Line 2519">
              <a:extLst>
                <a:ext uri="{FF2B5EF4-FFF2-40B4-BE49-F238E27FC236}">
                  <a16:creationId xmlns:a16="http://schemas.microsoft.com/office/drawing/2014/main" id="{878F8BD3-626A-C0A1-1C02-1539BCF53B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379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58" name="Line 2520">
              <a:extLst>
                <a:ext uri="{FF2B5EF4-FFF2-40B4-BE49-F238E27FC236}">
                  <a16:creationId xmlns:a16="http://schemas.microsoft.com/office/drawing/2014/main" id="{0AAE4693-7BD1-DA6A-4E45-253D38C986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379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59" name="Line 2521">
              <a:extLst>
                <a:ext uri="{FF2B5EF4-FFF2-40B4-BE49-F238E27FC236}">
                  <a16:creationId xmlns:a16="http://schemas.microsoft.com/office/drawing/2014/main" id="{64A167CE-DB1F-F379-E2F0-F433BDF62D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387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60" name="Line 2522">
              <a:extLst>
                <a:ext uri="{FF2B5EF4-FFF2-40B4-BE49-F238E27FC236}">
                  <a16:creationId xmlns:a16="http://schemas.microsoft.com/office/drawing/2014/main" id="{6BAAA792-9AEA-B565-9D7D-A34648A7F2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395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61" name="Line 2523">
              <a:extLst>
                <a:ext uri="{FF2B5EF4-FFF2-40B4-BE49-F238E27FC236}">
                  <a16:creationId xmlns:a16="http://schemas.microsoft.com/office/drawing/2014/main" id="{E0E56058-673D-9BDB-1C6A-5A553B5D11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395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62" name="Line 2524">
              <a:extLst>
                <a:ext uri="{FF2B5EF4-FFF2-40B4-BE49-F238E27FC236}">
                  <a16:creationId xmlns:a16="http://schemas.microsoft.com/office/drawing/2014/main" id="{73BC4503-A007-3825-39E5-481E89B728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40338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63" name="Line 2525">
              <a:extLst>
                <a:ext uri="{FF2B5EF4-FFF2-40B4-BE49-F238E27FC236}">
                  <a16:creationId xmlns:a16="http://schemas.microsoft.com/office/drawing/2014/main" id="{DF4B3EAA-B353-4BF9-F3BA-59E4B8626E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19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64" name="Line 2526">
              <a:extLst>
                <a:ext uri="{FF2B5EF4-FFF2-40B4-BE49-F238E27FC236}">
                  <a16:creationId xmlns:a16="http://schemas.microsoft.com/office/drawing/2014/main" id="{CBC5F2A0-D7DF-A5E1-99D5-2942189EEA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270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65" name="Line 2527">
              <a:extLst>
                <a:ext uri="{FF2B5EF4-FFF2-40B4-BE49-F238E27FC236}">
                  <a16:creationId xmlns:a16="http://schemas.microsoft.com/office/drawing/2014/main" id="{CB902484-9FA4-8B93-1E40-5A21CE1041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349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66" name="Line 2528">
              <a:extLst>
                <a:ext uri="{FF2B5EF4-FFF2-40B4-BE49-F238E27FC236}">
                  <a16:creationId xmlns:a16="http://schemas.microsoft.com/office/drawing/2014/main" id="{67B18D3F-5500-F6F4-E1D9-0EB85A8F49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44279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67" name="Line 2529">
              <a:extLst>
                <a:ext uri="{FF2B5EF4-FFF2-40B4-BE49-F238E27FC236}">
                  <a16:creationId xmlns:a16="http://schemas.microsoft.com/office/drawing/2014/main" id="{7DC8E593-E095-BD1D-B8F0-F6F197A4FC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50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68" name="Line 2530">
              <a:extLst>
                <a:ext uri="{FF2B5EF4-FFF2-40B4-BE49-F238E27FC236}">
                  <a16:creationId xmlns:a16="http://schemas.microsoft.com/office/drawing/2014/main" id="{C32B457B-F446-D5EA-1F2F-5165B86063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58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69" name="Line 2531">
              <a:extLst>
                <a:ext uri="{FF2B5EF4-FFF2-40B4-BE49-F238E27FC236}">
                  <a16:creationId xmlns:a16="http://schemas.microsoft.com/office/drawing/2014/main" id="{FC9E4916-FC48-37B9-2E88-B5F3B0DEF1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46643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70" name="Line 2532">
              <a:extLst>
                <a:ext uri="{FF2B5EF4-FFF2-40B4-BE49-F238E27FC236}">
                  <a16:creationId xmlns:a16="http://schemas.microsoft.com/office/drawing/2014/main" id="{B0472DAC-011F-F135-13F7-3F06E45256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4822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71" name="Line 2533">
              <a:extLst>
                <a:ext uri="{FF2B5EF4-FFF2-40B4-BE49-F238E27FC236}">
                  <a16:creationId xmlns:a16="http://schemas.microsoft.com/office/drawing/2014/main" id="{CF3F8E9B-5AC0-B383-FFD9-1311AD02B7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90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72" name="Line 2534">
              <a:extLst>
                <a:ext uri="{FF2B5EF4-FFF2-40B4-BE49-F238E27FC236}">
                  <a16:creationId xmlns:a16="http://schemas.microsoft.com/office/drawing/2014/main" id="{95C38E77-7947-0A97-3D9A-2B066D00A6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97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73" name="Line 2535">
              <a:extLst>
                <a:ext uri="{FF2B5EF4-FFF2-40B4-BE49-F238E27FC236}">
                  <a16:creationId xmlns:a16="http://schemas.microsoft.com/office/drawing/2014/main" id="{6878FA17-E8BD-18AB-EDA2-6100E795B8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50584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74" name="Line 2536">
              <a:extLst>
                <a:ext uri="{FF2B5EF4-FFF2-40B4-BE49-F238E27FC236}">
                  <a16:creationId xmlns:a16="http://schemas.microsoft.com/office/drawing/2014/main" id="{B749B89C-0C7A-9DFE-2E37-41C51FB6A6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5137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75" name="Line 2537">
              <a:extLst>
                <a:ext uri="{FF2B5EF4-FFF2-40B4-BE49-F238E27FC236}">
                  <a16:creationId xmlns:a16="http://schemas.microsoft.com/office/drawing/2014/main" id="{FB398DA7-A7C6-AB62-9AF6-F3C0B2584B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52161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76" name="Line 2538">
              <a:extLst>
                <a:ext uri="{FF2B5EF4-FFF2-40B4-BE49-F238E27FC236}">
                  <a16:creationId xmlns:a16="http://schemas.microsoft.com/office/drawing/2014/main" id="{27945573-FC4E-7741-9031-4A087C258D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5294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77" name="Line 2539">
              <a:extLst>
                <a:ext uri="{FF2B5EF4-FFF2-40B4-BE49-F238E27FC236}">
                  <a16:creationId xmlns:a16="http://schemas.microsoft.com/office/drawing/2014/main" id="{A7544B31-8FDC-7016-9532-5B23ED1515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5373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78" name="Line 2540">
              <a:extLst>
                <a:ext uri="{FF2B5EF4-FFF2-40B4-BE49-F238E27FC236}">
                  <a16:creationId xmlns:a16="http://schemas.microsoft.com/office/drawing/2014/main" id="{6A159398-02A7-7C13-CF8D-616A2D501C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545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79" name="Line 2541">
              <a:extLst>
                <a:ext uri="{FF2B5EF4-FFF2-40B4-BE49-F238E27FC236}">
                  <a16:creationId xmlns:a16="http://schemas.microsoft.com/office/drawing/2014/main" id="{209F13DB-0813-7DFE-4051-B7CCA427E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553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80" name="Line 2542">
              <a:extLst>
                <a:ext uri="{FF2B5EF4-FFF2-40B4-BE49-F238E27FC236}">
                  <a16:creationId xmlns:a16="http://schemas.microsoft.com/office/drawing/2014/main" id="{3422D1EA-9EA0-00E4-A083-E9EB63A0F0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5610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81" name="Line 2543">
              <a:extLst>
                <a:ext uri="{FF2B5EF4-FFF2-40B4-BE49-F238E27FC236}">
                  <a16:creationId xmlns:a16="http://schemas.microsoft.com/office/drawing/2014/main" id="{FE0603B7-392F-D737-1183-B09042DD7A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5689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82" name="Line 2544">
              <a:extLst>
                <a:ext uri="{FF2B5EF4-FFF2-40B4-BE49-F238E27FC236}">
                  <a16:creationId xmlns:a16="http://schemas.microsoft.com/office/drawing/2014/main" id="{9B8D8B3B-E6DC-7655-DDCB-C688C2F138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57678" y="2530339"/>
              <a:ext cx="0" cy="17686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83" name="Line 2545">
              <a:extLst>
                <a:ext uri="{FF2B5EF4-FFF2-40B4-BE49-F238E27FC236}">
                  <a16:creationId xmlns:a16="http://schemas.microsoft.com/office/drawing/2014/main" id="{42F25B32-EE48-6290-D4A9-9D55788DBF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60831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84" name="Line 2546">
              <a:extLst>
                <a:ext uri="{FF2B5EF4-FFF2-40B4-BE49-F238E27FC236}">
                  <a16:creationId xmlns:a16="http://schemas.microsoft.com/office/drawing/2014/main" id="{FCE5CBA2-3B49-6BD6-FEC6-370FF3BEDD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61619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85" name="Line 2547">
              <a:extLst>
                <a:ext uri="{FF2B5EF4-FFF2-40B4-BE49-F238E27FC236}">
                  <a16:creationId xmlns:a16="http://schemas.microsoft.com/office/drawing/2014/main" id="{DB905611-E883-54E5-45FF-35DA75272B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62407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86" name="Line 2548">
              <a:extLst>
                <a:ext uri="{FF2B5EF4-FFF2-40B4-BE49-F238E27FC236}">
                  <a16:creationId xmlns:a16="http://schemas.microsoft.com/office/drawing/2014/main" id="{6E62685B-C11B-AC8E-79A9-41F56458A7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63196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87" name="Line 2549">
              <a:extLst>
                <a:ext uri="{FF2B5EF4-FFF2-40B4-BE49-F238E27FC236}">
                  <a16:creationId xmlns:a16="http://schemas.microsoft.com/office/drawing/2014/main" id="{1AF60F2D-ABA3-5E2E-3731-BB1CAAB139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63984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88" name="Line 2550">
              <a:extLst>
                <a:ext uri="{FF2B5EF4-FFF2-40B4-BE49-F238E27FC236}">
                  <a16:creationId xmlns:a16="http://schemas.microsoft.com/office/drawing/2014/main" id="{0DA2F67E-A5B7-6ED9-79CD-BFCD94F3A1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64772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89" name="Line 2551">
              <a:extLst>
                <a:ext uri="{FF2B5EF4-FFF2-40B4-BE49-F238E27FC236}">
                  <a16:creationId xmlns:a16="http://schemas.microsoft.com/office/drawing/2014/main" id="{5BC68D8A-45BE-60F0-D3B2-57199F3900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66348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90" name="Line 2552">
              <a:extLst>
                <a:ext uri="{FF2B5EF4-FFF2-40B4-BE49-F238E27FC236}">
                  <a16:creationId xmlns:a16="http://schemas.microsoft.com/office/drawing/2014/main" id="{2977051E-213D-5A5E-32B9-BE4A2FDAF0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6713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91" name="Line 2553">
              <a:extLst>
                <a:ext uri="{FF2B5EF4-FFF2-40B4-BE49-F238E27FC236}">
                  <a16:creationId xmlns:a16="http://schemas.microsoft.com/office/drawing/2014/main" id="{581152F9-F229-6577-0FA3-8B8DC5B88A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68713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92" name="Line 2554">
              <a:extLst>
                <a:ext uri="{FF2B5EF4-FFF2-40B4-BE49-F238E27FC236}">
                  <a16:creationId xmlns:a16="http://schemas.microsoft.com/office/drawing/2014/main" id="{888B267A-13B5-EAC4-2080-EAF2246D46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69501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93" name="Line 2555">
              <a:extLst>
                <a:ext uri="{FF2B5EF4-FFF2-40B4-BE49-F238E27FC236}">
                  <a16:creationId xmlns:a16="http://schemas.microsoft.com/office/drawing/2014/main" id="{2FB62079-D48C-3DD0-CB92-73487125DA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028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94" name="Line 2556">
              <a:extLst>
                <a:ext uri="{FF2B5EF4-FFF2-40B4-BE49-F238E27FC236}">
                  <a16:creationId xmlns:a16="http://schemas.microsoft.com/office/drawing/2014/main" id="{9CC50C26-018F-7EB0-D4D6-E46286B95A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028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95" name="Line 2557">
              <a:extLst>
                <a:ext uri="{FF2B5EF4-FFF2-40B4-BE49-F238E27FC236}">
                  <a16:creationId xmlns:a16="http://schemas.microsoft.com/office/drawing/2014/main" id="{2228F596-B86A-4C84-3CDE-282F9C8033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1866" y="2676384"/>
              <a:ext cx="0" cy="3081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96" name="Line 2558">
              <a:extLst>
                <a:ext uri="{FF2B5EF4-FFF2-40B4-BE49-F238E27FC236}">
                  <a16:creationId xmlns:a16="http://schemas.microsoft.com/office/drawing/2014/main" id="{94BA5313-9608-AF30-4B9B-9288FAC8D4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2654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97" name="Line 2559">
              <a:extLst>
                <a:ext uri="{FF2B5EF4-FFF2-40B4-BE49-F238E27FC236}">
                  <a16:creationId xmlns:a16="http://schemas.microsoft.com/office/drawing/2014/main" id="{AC2DB9A8-F6E8-F675-95BD-EF5583E0A4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442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98" name="Line 2560">
              <a:extLst>
                <a:ext uri="{FF2B5EF4-FFF2-40B4-BE49-F238E27FC236}">
                  <a16:creationId xmlns:a16="http://schemas.microsoft.com/office/drawing/2014/main" id="{3A380155-FE28-C2EC-510A-9DE217C9F6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423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199" name="Line 2561">
              <a:extLst>
                <a:ext uri="{FF2B5EF4-FFF2-40B4-BE49-F238E27FC236}">
                  <a16:creationId xmlns:a16="http://schemas.microsoft.com/office/drawing/2014/main" id="{E04F861C-BE39-A260-74F6-5070717835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5018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00" name="Line 2562">
              <a:extLst>
                <a:ext uri="{FF2B5EF4-FFF2-40B4-BE49-F238E27FC236}">
                  <a16:creationId xmlns:a16="http://schemas.microsoft.com/office/drawing/2014/main" id="{301EB499-39A5-DEBA-B404-62C3411512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501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01" name="Line 2563">
              <a:extLst>
                <a:ext uri="{FF2B5EF4-FFF2-40B4-BE49-F238E27FC236}">
                  <a16:creationId xmlns:a16="http://schemas.microsoft.com/office/drawing/2014/main" id="{77BC7D05-D3C3-FDF0-968D-A701A762C9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58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02" name="Line 2564">
              <a:extLst>
                <a:ext uri="{FF2B5EF4-FFF2-40B4-BE49-F238E27FC236}">
                  <a16:creationId xmlns:a16="http://schemas.microsoft.com/office/drawing/2014/main" id="{5942903F-2519-3CB5-0178-BD77FA0BE3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7383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03" name="Line 2565">
              <a:extLst>
                <a:ext uri="{FF2B5EF4-FFF2-40B4-BE49-F238E27FC236}">
                  <a16:creationId xmlns:a16="http://schemas.microsoft.com/office/drawing/2014/main" id="{2150B5B2-1CDA-9838-55F1-848C2BC4A2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7383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04" name="Line 2566">
              <a:extLst>
                <a:ext uri="{FF2B5EF4-FFF2-40B4-BE49-F238E27FC236}">
                  <a16:creationId xmlns:a16="http://schemas.microsoft.com/office/drawing/2014/main" id="{94AD404A-AA8D-4416-1172-D0BADFA57F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8171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05" name="Line 2567">
              <a:extLst>
                <a:ext uri="{FF2B5EF4-FFF2-40B4-BE49-F238E27FC236}">
                  <a16:creationId xmlns:a16="http://schemas.microsoft.com/office/drawing/2014/main" id="{F6B80732-0442-B50F-3070-059A3D7285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896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06" name="Line 2568">
              <a:extLst>
                <a:ext uri="{FF2B5EF4-FFF2-40B4-BE49-F238E27FC236}">
                  <a16:creationId xmlns:a16="http://schemas.microsoft.com/office/drawing/2014/main" id="{253EFE68-E6DA-09EF-FDDC-F5FF59D902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9748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07" name="Line 2569">
              <a:extLst>
                <a:ext uri="{FF2B5EF4-FFF2-40B4-BE49-F238E27FC236}">
                  <a16:creationId xmlns:a16="http://schemas.microsoft.com/office/drawing/2014/main" id="{9AEE1423-209B-398D-CCC7-D73CE14AFC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97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08" name="Line 2570">
              <a:extLst>
                <a:ext uri="{FF2B5EF4-FFF2-40B4-BE49-F238E27FC236}">
                  <a16:creationId xmlns:a16="http://schemas.microsoft.com/office/drawing/2014/main" id="{373B5118-AB4B-96C1-51B8-4BC5E94613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1324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09" name="Line 2571">
              <a:extLst>
                <a:ext uri="{FF2B5EF4-FFF2-40B4-BE49-F238E27FC236}">
                  <a16:creationId xmlns:a16="http://schemas.microsoft.com/office/drawing/2014/main" id="{1A8D14D1-F5C4-6286-C9CC-97D2DB88CC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21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10" name="Line 2572">
              <a:extLst>
                <a:ext uri="{FF2B5EF4-FFF2-40B4-BE49-F238E27FC236}">
                  <a16:creationId xmlns:a16="http://schemas.microsoft.com/office/drawing/2014/main" id="{C1E13B26-917E-46A0-A11E-DC5B05293A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29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11" name="Line 2573">
              <a:extLst>
                <a:ext uri="{FF2B5EF4-FFF2-40B4-BE49-F238E27FC236}">
                  <a16:creationId xmlns:a16="http://schemas.microsoft.com/office/drawing/2014/main" id="{0152C131-BE54-B28E-21B8-A8BBA2F73A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5265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12" name="Line 2574">
              <a:extLst>
                <a:ext uri="{FF2B5EF4-FFF2-40B4-BE49-F238E27FC236}">
                  <a16:creationId xmlns:a16="http://schemas.microsoft.com/office/drawing/2014/main" id="{4EBC0B52-0803-2506-CA22-999B499D85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684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13" name="Line 2575">
              <a:extLst>
                <a:ext uri="{FF2B5EF4-FFF2-40B4-BE49-F238E27FC236}">
                  <a16:creationId xmlns:a16="http://schemas.microsoft.com/office/drawing/2014/main" id="{7CFF6BF0-39B4-74E3-1E77-13CD053A4F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76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14" name="Line 2576">
              <a:extLst>
                <a:ext uri="{FF2B5EF4-FFF2-40B4-BE49-F238E27FC236}">
                  <a16:creationId xmlns:a16="http://schemas.microsoft.com/office/drawing/2014/main" id="{E0630BCE-C809-5640-6ED3-A45B3018C9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841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15" name="Line 2577">
              <a:extLst>
                <a:ext uri="{FF2B5EF4-FFF2-40B4-BE49-F238E27FC236}">
                  <a16:creationId xmlns:a16="http://schemas.microsoft.com/office/drawing/2014/main" id="{B83573E6-3CB4-0BA6-FF37-5C3C7CD77F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92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16" name="Line 2578">
              <a:extLst>
                <a:ext uri="{FF2B5EF4-FFF2-40B4-BE49-F238E27FC236}">
                  <a16:creationId xmlns:a16="http://schemas.microsoft.com/office/drawing/2014/main" id="{5C49EF19-CDDF-8477-9DE6-E34435F995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99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17" name="Line 2579">
              <a:extLst>
                <a:ext uri="{FF2B5EF4-FFF2-40B4-BE49-F238E27FC236}">
                  <a16:creationId xmlns:a16="http://schemas.microsoft.com/office/drawing/2014/main" id="{AEAB0532-8084-95AD-C5F5-0F2CFDFBDD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07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18" name="Line 2580">
              <a:extLst>
                <a:ext uri="{FF2B5EF4-FFF2-40B4-BE49-F238E27FC236}">
                  <a16:creationId xmlns:a16="http://schemas.microsoft.com/office/drawing/2014/main" id="{B618C7DC-1184-9648-BC53-C95A021670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15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19" name="Line 2581">
              <a:extLst>
                <a:ext uri="{FF2B5EF4-FFF2-40B4-BE49-F238E27FC236}">
                  <a16:creationId xmlns:a16="http://schemas.microsoft.com/office/drawing/2014/main" id="{49815EED-A86D-BB8A-B6F1-A50352A716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235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20" name="Line 2582">
              <a:extLst>
                <a:ext uri="{FF2B5EF4-FFF2-40B4-BE49-F238E27FC236}">
                  <a16:creationId xmlns:a16="http://schemas.microsoft.com/office/drawing/2014/main" id="{421D09EE-0A3D-31F7-E149-A70E75FD6F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31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21" name="Line 2583">
              <a:extLst>
                <a:ext uri="{FF2B5EF4-FFF2-40B4-BE49-F238E27FC236}">
                  <a16:creationId xmlns:a16="http://schemas.microsoft.com/office/drawing/2014/main" id="{4B71B54F-C861-EE2F-6474-88FAE44F99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39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22" name="Line 2584">
              <a:extLst>
                <a:ext uri="{FF2B5EF4-FFF2-40B4-BE49-F238E27FC236}">
                  <a16:creationId xmlns:a16="http://schemas.microsoft.com/office/drawing/2014/main" id="{08A43B4E-9994-9F34-2F3C-B91AE67E33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472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23" name="Line 2585">
              <a:extLst>
                <a:ext uri="{FF2B5EF4-FFF2-40B4-BE49-F238E27FC236}">
                  <a16:creationId xmlns:a16="http://schemas.microsoft.com/office/drawing/2014/main" id="{36D011D7-DEC9-12C5-1060-12E76130D4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55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24" name="Line 2586">
              <a:extLst>
                <a:ext uri="{FF2B5EF4-FFF2-40B4-BE49-F238E27FC236}">
                  <a16:creationId xmlns:a16="http://schemas.microsoft.com/office/drawing/2014/main" id="{E8495E88-5FB1-96E5-A746-788C3DFC10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97876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25" name="Line 2587">
              <a:extLst>
                <a:ext uri="{FF2B5EF4-FFF2-40B4-BE49-F238E27FC236}">
                  <a16:creationId xmlns:a16="http://schemas.microsoft.com/office/drawing/2014/main" id="{56500C14-7CC4-4463-81AD-AD07F038EE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97876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26" name="Line 2588">
              <a:extLst>
                <a:ext uri="{FF2B5EF4-FFF2-40B4-BE49-F238E27FC236}">
                  <a16:creationId xmlns:a16="http://schemas.microsoft.com/office/drawing/2014/main" id="{045E5AC4-1826-5ED9-4F02-005109C2E4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866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27" name="Line 2589">
              <a:extLst>
                <a:ext uri="{FF2B5EF4-FFF2-40B4-BE49-F238E27FC236}">
                  <a16:creationId xmlns:a16="http://schemas.microsoft.com/office/drawing/2014/main" id="{F2A5DF78-EDE8-FE66-B384-DD07E219E7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99453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28" name="Line 2590">
              <a:extLst>
                <a:ext uri="{FF2B5EF4-FFF2-40B4-BE49-F238E27FC236}">
                  <a16:creationId xmlns:a16="http://schemas.microsoft.com/office/drawing/2014/main" id="{DB40F891-1665-11C6-3197-5607D78F2A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024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29" name="Line 2591">
              <a:extLst>
                <a:ext uri="{FF2B5EF4-FFF2-40B4-BE49-F238E27FC236}">
                  <a16:creationId xmlns:a16="http://schemas.microsoft.com/office/drawing/2014/main" id="{59D5EA85-11EC-DC31-00B8-840E554948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102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30" name="Line 2592">
              <a:extLst>
                <a:ext uri="{FF2B5EF4-FFF2-40B4-BE49-F238E27FC236}">
                  <a16:creationId xmlns:a16="http://schemas.microsoft.com/office/drawing/2014/main" id="{58BFAC6C-0A40-72BA-9EF5-6EDDC6867C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18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31" name="Line 2593">
              <a:extLst>
                <a:ext uri="{FF2B5EF4-FFF2-40B4-BE49-F238E27FC236}">
                  <a16:creationId xmlns:a16="http://schemas.microsoft.com/office/drawing/2014/main" id="{B23377E3-D723-11E9-0DF3-5AEA429EFB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26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32" name="Line 2594">
              <a:extLst>
                <a:ext uri="{FF2B5EF4-FFF2-40B4-BE49-F238E27FC236}">
                  <a16:creationId xmlns:a16="http://schemas.microsoft.com/office/drawing/2014/main" id="{BC7E2A5B-BE81-A4EB-DC0D-83A46DC8B4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33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33" name="Line 2595">
              <a:extLst>
                <a:ext uri="{FF2B5EF4-FFF2-40B4-BE49-F238E27FC236}">
                  <a16:creationId xmlns:a16="http://schemas.microsoft.com/office/drawing/2014/main" id="{A5CC42A0-B57C-B4D6-37CA-122C9C9418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41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34" name="Line 2596">
              <a:extLst>
                <a:ext uri="{FF2B5EF4-FFF2-40B4-BE49-F238E27FC236}">
                  <a16:creationId xmlns:a16="http://schemas.microsoft.com/office/drawing/2014/main" id="{D3F7933E-BFC5-026F-039E-690FF8ED68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41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35" name="Line 2597">
              <a:extLst>
                <a:ext uri="{FF2B5EF4-FFF2-40B4-BE49-F238E27FC236}">
                  <a16:creationId xmlns:a16="http://schemas.microsoft.com/office/drawing/2014/main" id="{92708123-10AF-F016-22C4-21C52F8DAB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49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36" name="Line 2598">
              <a:extLst>
                <a:ext uri="{FF2B5EF4-FFF2-40B4-BE49-F238E27FC236}">
                  <a16:creationId xmlns:a16="http://schemas.microsoft.com/office/drawing/2014/main" id="{FA81672E-5D9A-1CF0-A9D9-9BDBFC1F01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575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37" name="Line 2599">
              <a:extLst>
                <a:ext uri="{FF2B5EF4-FFF2-40B4-BE49-F238E27FC236}">
                  <a16:creationId xmlns:a16="http://schemas.microsoft.com/office/drawing/2014/main" id="{C43BB19E-F6D8-C973-4055-2205884B7C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654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38" name="Line 2600">
              <a:extLst>
                <a:ext uri="{FF2B5EF4-FFF2-40B4-BE49-F238E27FC236}">
                  <a16:creationId xmlns:a16="http://schemas.microsoft.com/office/drawing/2014/main" id="{DE4608AD-ACC9-9597-BA5F-69C908FCE7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73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39" name="Line 2601">
              <a:extLst>
                <a:ext uri="{FF2B5EF4-FFF2-40B4-BE49-F238E27FC236}">
                  <a16:creationId xmlns:a16="http://schemas.microsoft.com/office/drawing/2014/main" id="{1149983A-2ECA-EB32-2EAB-59BA44DE1A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891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40" name="Line 2602">
              <a:extLst>
                <a:ext uri="{FF2B5EF4-FFF2-40B4-BE49-F238E27FC236}">
                  <a16:creationId xmlns:a16="http://schemas.microsoft.com/office/drawing/2014/main" id="{87927A49-368D-F2D2-EC85-6382CFB1C0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96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41" name="Line 2603">
              <a:extLst>
                <a:ext uri="{FF2B5EF4-FFF2-40B4-BE49-F238E27FC236}">
                  <a16:creationId xmlns:a16="http://schemas.microsoft.com/office/drawing/2014/main" id="{580C1596-B16F-AEB0-E775-134ADA8F9C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104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42" name="Line 2604">
              <a:extLst>
                <a:ext uri="{FF2B5EF4-FFF2-40B4-BE49-F238E27FC236}">
                  <a16:creationId xmlns:a16="http://schemas.microsoft.com/office/drawing/2014/main" id="{04D463A0-89DA-96F2-8FB0-03E1C547FB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1127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43" name="Line 2605">
              <a:extLst>
                <a:ext uri="{FF2B5EF4-FFF2-40B4-BE49-F238E27FC236}">
                  <a16:creationId xmlns:a16="http://schemas.microsoft.com/office/drawing/2014/main" id="{B8CFC868-406A-AE23-662D-DA45169135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12064" y="2699161"/>
              <a:ext cx="0" cy="80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44" name="Line 2606">
              <a:extLst>
                <a:ext uri="{FF2B5EF4-FFF2-40B4-BE49-F238E27FC236}">
                  <a16:creationId xmlns:a16="http://schemas.microsoft.com/office/drawing/2014/main" id="{ED6F91CB-7B7E-645C-A693-83B322831D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1364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45" name="Line 2607">
              <a:extLst>
                <a:ext uri="{FF2B5EF4-FFF2-40B4-BE49-F238E27FC236}">
                  <a16:creationId xmlns:a16="http://schemas.microsoft.com/office/drawing/2014/main" id="{F81AA9D5-1783-1CC3-1B43-CB6ADC5772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1364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46" name="Line 2608">
              <a:extLst>
                <a:ext uri="{FF2B5EF4-FFF2-40B4-BE49-F238E27FC236}">
                  <a16:creationId xmlns:a16="http://schemas.microsoft.com/office/drawing/2014/main" id="{98451776-64AB-D3CF-E73B-C045D93202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1442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47" name="Line 2609">
              <a:extLst>
                <a:ext uri="{FF2B5EF4-FFF2-40B4-BE49-F238E27FC236}">
                  <a16:creationId xmlns:a16="http://schemas.microsoft.com/office/drawing/2014/main" id="{F0EFD2FB-ED08-1CFC-ACCB-DDC09FDD8E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152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48" name="Line 2610">
              <a:extLst>
                <a:ext uri="{FF2B5EF4-FFF2-40B4-BE49-F238E27FC236}">
                  <a16:creationId xmlns:a16="http://schemas.microsoft.com/office/drawing/2014/main" id="{6C5DEC94-8C01-CA2A-8D36-6E39D91038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1600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49" name="Line 2611">
              <a:extLst>
                <a:ext uri="{FF2B5EF4-FFF2-40B4-BE49-F238E27FC236}">
                  <a16:creationId xmlns:a16="http://schemas.microsoft.com/office/drawing/2014/main" id="{0CD7CD07-2102-3952-04B0-D74358ED67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167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50" name="Line 2612">
              <a:extLst>
                <a:ext uri="{FF2B5EF4-FFF2-40B4-BE49-F238E27FC236}">
                  <a16:creationId xmlns:a16="http://schemas.microsoft.com/office/drawing/2014/main" id="{C79EB588-03AA-6E3B-A24E-D7262D1E59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167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51" name="Line 2613">
              <a:extLst>
                <a:ext uri="{FF2B5EF4-FFF2-40B4-BE49-F238E27FC236}">
                  <a16:creationId xmlns:a16="http://schemas.microsoft.com/office/drawing/2014/main" id="{F6360587-34E7-FABD-5A31-051F5AC3EC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175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52" name="Line 2614">
              <a:extLst>
                <a:ext uri="{FF2B5EF4-FFF2-40B4-BE49-F238E27FC236}">
                  <a16:creationId xmlns:a16="http://schemas.microsoft.com/office/drawing/2014/main" id="{4E0EBF21-9FDF-ADAB-9776-F74A8F689B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183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53" name="Line 2615">
              <a:extLst>
                <a:ext uri="{FF2B5EF4-FFF2-40B4-BE49-F238E27FC236}">
                  <a16:creationId xmlns:a16="http://schemas.microsoft.com/office/drawing/2014/main" id="{519252C7-DF56-9813-34EC-89BE5EE751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19946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54" name="Line 2616">
              <a:extLst>
                <a:ext uri="{FF2B5EF4-FFF2-40B4-BE49-F238E27FC236}">
                  <a16:creationId xmlns:a16="http://schemas.microsoft.com/office/drawing/2014/main" id="{254ED95F-7115-C0A5-F022-8FFB09E719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07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55" name="Line 2618">
              <a:extLst>
                <a:ext uri="{FF2B5EF4-FFF2-40B4-BE49-F238E27FC236}">
                  <a16:creationId xmlns:a16="http://schemas.microsoft.com/office/drawing/2014/main" id="{56999B04-E676-6041-2C2C-E6010D26A8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152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56" name="Line 2619">
              <a:extLst>
                <a:ext uri="{FF2B5EF4-FFF2-40B4-BE49-F238E27FC236}">
                  <a16:creationId xmlns:a16="http://schemas.microsoft.com/office/drawing/2014/main" id="{9C0A7C32-9E2E-107B-9AB3-5EC99C6269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231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57" name="Line 2620">
              <a:extLst>
                <a:ext uri="{FF2B5EF4-FFF2-40B4-BE49-F238E27FC236}">
                  <a16:creationId xmlns:a16="http://schemas.microsoft.com/office/drawing/2014/main" id="{C718665E-7CB1-F5DA-FA2C-15DCB1BE9A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30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58" name="Line 2621">
              <a:extLst>
                <a:ext uri="{FF2B5EF4-FFF2-40B4-BE49-F238E27FC236}">
                  <a16:creationId xmlns:a16="http://schemas.microsoft.com/office/drawing/2014/main" id="{745E7AE2-94AC-A0A0-EC51-46E5595F6F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388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59" name="Line 2622">
              <a:extLst>
                <a:ext uri="{FF2B5EF4-FFF2-40B4-BE49-F238E27FC236}">
                  <a16:creationId xmlns:a16="http://schemas.microsoft.com/office/drawing/2014/main" id="{7392F2E7-1DD4-FAE7-55BC-B36AC23589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46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60" name="Line 2623">
              <a:extLst>
                <a:ext uri="{FF2B5EF4-FFF2-40B4-BE49-F238E27FC236}">
                  <a16:creationId xmlns:a16="http://schemas.microsoft.com/office/drawing/2014/main" id="{9E01B570-A60B-BD45-3F4A-0F97A9223E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26251" y="2699161"/>
              <a:ext cx="0" cy="80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61" name="Line 2624">
              <a:extLst>
                <a:ext uri="{FF2B5EF4-FFF2-40B4-BE49-F238E27FC236}">
                  <a16:creationId xmlns:a16="http://schemas.microsoft.com/office/drawing/2014/main" id="{078C8E6F-06CA-1C69-E563-065417F9E3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2703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62" name="Line 2625">
              <a:extLst>
                <a:ext uri="{FF2B5EF4-FFF2-40B4-BE49-F238E27FC236}">
                  <a16:creationId xmlns:a16="http://schemas.microsoft.com/office/drawing/2014/main" id="{421AA048-3AD5-9AB1-6849-1D1D50659E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861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63" name="Line 2626">
              <a:extLst>
                <a:ext uri="{FF2B5EF4-FFF2-40B4-BE49-F238E27FC236}">
                  <a16:creationId xmlns:a16="http://schemas.microsoft.com/office/drawing/2014/main" id="{4D25A58B-928F-FBEB-E03D-4B398CD46F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94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64" name="Line 2627">
              <a:extLst>
                <a:ext uri="{FF2B5EF4-FFF2-40B4-BE49-F238E27FC236}">
                  <a16:creationId xmlns:a16="http://schemas.microsoft.com/office/drawing/2014/main" id="{3AFF9CE9-93C9-7680-3C15-D8C0B51B70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94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65" name="Line 2628">
              <a:extLst>
                <a:ext uri="{FF2B5EF4-FFF2-40B4-BE49-F238E27FC236}">
                  <a16:creationId xmlns:a16="http://schemas.microsoft.com/office/drawing/2014/main" id="{FD98231E-492F-203A-AE37-ADC33FF30B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176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66" name="Line 2629">
              <a:extLst>
                <a:ext uri="{FF2B5EF4-FFF2-40B4-BE49-F238E27FC236}">
                  <a16:creationId xmlns:a16="http://schemas.microsoft.com/office/drawing/2014/main" id="{EE19C791-9C21-11CF-B212-12C5EE6723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25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67" name="Line 2630">
              <a:extLst>
                <a:ext uri="{FF2B5EF4-FFF2-40B4-BE49-F238E27FC236}">
                  <a16:creationId xmlns:a16="http://schemas.microsoft.com/office/drawing/2014/main" id="{B6F3B132-1EC3-B1AC-7C98-6E5B2040A3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33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68" name="Line 2631">
              <a:extLst>
                <a:ext uri="{FF2B5EF4-FFF2-40B4-BE49-F238E27FC236}">
                  <a16:creationId xmlns:a16="http://schemas.microsoft.com/office/drawing/2014/main" id="{CE03F483-69DD-97A0-F315-2657E141B2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33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69" name="Line 2632">
              <a:extLst>
                <a:ext uri="{FF2B5EF4-FFF2-40B4-BE49-F238E27FC236}">
                  <a16:creationId xmlns:a16="http://schemas.microsoft.com/office/drawing/2014/main" id="{8CE0FA51-23D4-F256-5ABF-FA5784BD2E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49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70" name="Line 2633">
              <a:extLst>
                <a:ext uri="{FF2B5EF4-FFF2-40B4-BE49-F238E27FC236}">
                  <a16:creationId xmlns:a16="http://schemas.microsoft.com/office/drawing/2014/main" id="{CF3ABBC9-3BD5-0608-167C-D3E3306E7F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571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71" name="Line 2634">
              <a:extLst>
                <a:ext uri="{FF2B5EF4-FFF2-40B4-BE49-F238E27FC236}">
                  <a16:creationId xmlns:a16="http://schemas.microsoft.com/office/drawing/2014/main" id="{CFCF8779-4F2D-CCD6-B3AA-442518A074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37286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72" name="Line 2635">
              <a:extLst>
                <a:ext uri="{FF2B5EF4-FFF2-40B4-BE49-F238E27FC236}">
                  <a16:creationId xmlns:a16="http://schemas.microsoft.com/office/drawing/2014/main" id="{185DD8CB-BF43-8E42-84DA-71196A819D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728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73" name="Line 2636">
              <a:extLst>
                <a:ext uri="{FF2B5EF4-FFF2-40B4-BE49-F238E27FC236}">
                  <a16:creationId xmlns:a16="http://schemas.microsoft.com/office/drawing/2014/main" id="{462E619F-CE63-1C18-67AB-241D1FD44C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80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74" name="Line 2637">
              <a:extLst>
                <a:ext uri="{FF2B5EF4-FFF2-40B4-BE49-F238E27FC236}">
                  <a16:creationId xmlns:a16="http://schemas.microsoft.com/office/drawing/2014/main" id="{1174179D-A1E0-4CF3-562E-9B5B1C7594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39650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75" name="Line 2638">
              <a:extLst>
                <a:ext uri="{FF2B5EF4-FFF2-40B4-BE49-F238E27FC236}">
                  <a16:creationId xmlns:a16="http://schemas.microsoft.com/office/drawing/2014/main" id="{629D836B-1E33-99CC-18AC-9AA2DB2E89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39650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76" name="Line 2639">
              <a:extLst>
                <a:ext uri="{FF2B5EF4-FFF2-40B4-BE49-F238E27FC236}">
                  <a16:creationId xmlns:a16="http://schemas.microsoft.com/office/drawing/2014/main" id="{18DE36CF-632F-8282-EF23-3D5A8C7868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12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77" name="Line 2640">
              <a:extLst>
                <a:ext uri="{FF2B5EF4-FFF2-40B4-BE49-F238E27FC236}">
                  <a16:creationId xmlns:a16="http://schemas.microsoft.com/office/drawing/2014/main" id="{A17DD95E-191E-4DB6-2EA0-D3C7F65BAC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201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78" name="Line 2641">
              <a:extLst>
                <a:ext uri="{FF2B5EF4-FFF2-40B4-BE49-F238E27FC236}">
                  <a16:creationId xmlns:a16="http://schemas.microsoft.com/office/drawing/2014/main" id="{A81537AA-1780-8B95-CBEC-DAB388B184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28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79" name="Line 2642">
              <a:extLst>
                <a:ext uri="{FF2B5EF4-FFF2-40B4-BE49-F238E27FC236}">
                  <a16:creationId xmlns:a16="http://schemas.microsoft.com/office/drawing/2014/main" id="{E43BBDFB-3937-A7DD-7BB8-804B851DA2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359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80" name="Line 2643">
              <a:extLst>
                <a:ext uri="{FF2B5EF4-FFF2-40B4-BE49-F238E27FC236}">
                  <a16:creationId xmlns:a16="http://schemas.microsoft.com/office/drawing/2014/main" id="{1E77CC13-1159-F1E5-7413-F9F030D143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437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81" name="Line 2644">
              <a:extLst>
                <a:ext uri="{FF2B5EF4-FFF2-40B4-BE49-F238E27FC236}">
                  <a16:creationId xmlns:a16="http://schemas.microsoft.com/office/drawing/2014/main" id="{5BE81873-5F58-B4B5-A417-0122D60E5B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59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82" name="Line 2645">
              <a:extLst>
                <a:ext uri="{FF2B5EF4-FFF2-40B4-BE49-F238E27FC236}">
                  <a16:creationId xmlns:a16="http://schemas.microsoft.com/office/drawing/2014/main" id="{291FBB34-3F1D-4ABD-441A-81E566140D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674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83" name="Line 2646">
              <a:extLst>
                <a:ext uri="{FF2B5EF4-FFF2-40B4-BE49-F238E27FC236}">
                  <a16:creationId xmlns:a16="http://schemas.microsoft.com/office/drawing/2014/main" id="{0588CD21-0EFA-43F6-ABA6-7788F70C7E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75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84" name="Line 2647">
              <a:extLst>
                <a:ext uri="{FF2B5EF4-FFF2-40B4-BE49-F238E27FC236}">
                  <a16:creationId xmlns:a16="http://schemas.microsoft.com/office/drawing/2014/main" id="{B24E9EF8-2428-7F3E-61D2-CE2DE1D4DC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75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85" name="Line 2648">
              <a:extLst>
                <a:ext uri="{FF2B5EF4-FFF2-40B4-BE49-F238E27FC236}">
                  <a16:creationId xmlns:a16="http://schemas.microsoft.com/office/drawing/2014/main" id="{A863F927-F80B-3F5A-EF77-6698CF0FAA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91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86" name="Line 2649">
              <a:extLst>
                <a:ext uri="{FF2B5EF4-FFF2-40B4-BE49-F238E27FC236}">
                  <a16:creationId xmlns:a16="http://schemas.microsoft.com/office/drawing/2014/main" id="{B4FBC1A7-1905-4DD9-8390-948B29CE46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91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87" name="Line 2650">
              <a:extLst>
                <a:ext uri="{FF2B5EF4-FFF2-40B4-BE49-F238E27FC236}">
                  <a16:creationId xmlns:a16="http://schemas.microsoft.com/office/drawing/2014/main" id="{AED5899F-F542-7F9E-FEF0-0C24E698C2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98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88" name="Line 2651">
              <a:extLst>
                <a:ext uri="{FF2B5EF4-FFF2-40B4-BE49-F238E27FC236}">
                  <a16:creationId xmlns:a16="http://schemas.microsoft.com/office/drawing/2014/main" id="{9866B33E-E625-B97B-2251-0773DD5046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14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89" name="Line 2652">
              <a:extLst>
                <a:ext uri="{FF2B5EF4-FFF2-40B4-BE49-F238E27FC236}">
                  <a16:creationId xmlns:a16="http://schemas.microsoft.com/office/drawing/2014/main" id="{F7B47BBB-57B4-2E8A-8498-D6F0A0621E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226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90" name="Line 2653">
              <a:extLst>
                <a:ext uri="{FF2B5EF4-FFF2-40B4-BE49-F238E27FC236}">
                  <a16:creationId xmlns:a16="http://schemas.microsoft.com/office/drawing/2014/main" id="{61FD6709-1EDC-871D-BC98-3732ADCCE7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226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91" name="Line 2654">
              <a:extLst>
                <a:ext uri="{FF2B5EF4-FFF2-40B4-BE49-F238E27FC236}">
                  <a16:creationId xmlns:a16="http://schemas.microsoft.com/office/drawing/2014/main" id="{0E2E5AE4-DD95-68E3-ECD5-156EFE0492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5305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92" name="Line 2655">
              <a:extLst>
                <a:ext uri="{FF2B5EF4-FFF2-40B4-BE49-F238E27FC236}">
                  <a16:creationId xmlns:a16="http://schemas.microsoft.com/office/drawing/2014/main" id="{137A4187-8748-FB1B-85A2-C6750AA068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53838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93" name="Line 2656">
              <a:extLst>
                <a:ext uri="{FF2B5EF4-FFF2-40B4-BE49-F238E27FC236}">
                  <a16:creationId xmlns:a16="http://schemas.microsoft.com/office/drawing/2014/main" id="{458A23F5-8060-0A47-4F57-60977C5EDB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46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94" name="Line 2657">
              <a:extLst>
                <a:ext uri="{FF2B5EF4-FFF2-40B4-BE49-F238E27FC236}">
                  <a16:creationId xmlns:a16="http://schemas.microsoft.com/office/drawing/2014/main" id="{8E177BA5-822F-A6F2-937B-93E152BAC4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46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95" name="Line 2658">
              <a:extLst>
                <a:ext uri="{FF2B5EF4-FFF2-40B4-BE49-F238E27FC236}">
                  <a16:creationId xmlns:a16="http://schemas.microsoft.com/office/drawing/2014/main" id="{44A31CD3-C0AC-B0B7-8653-3859BA6D6D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54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96" name="Line 2659">
              <a:extLst>
                <a:ext uri="{FF2B5EF4-FFF2-40B4-BE49-F238E27FC236}">
                  <a16:creationId xmlns:a16="http://schemas.microsoft.com/office/drawing/2014/main" id="{84901E91-6525-DFD9-59A8-796AD2890B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62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97" name="Line 2660">
              <a:extLst>
                <a:ext uri="{FF2B5EF4-FFF2-40B4-BE49-F238E27FC236}">
                  <a16:creationId xmlns:a16="http://schemas.microsoft.com/office/drawing/2014/main" id="{D75F41F4-A0DC-085C-AAC8-397B287940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777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98" name="Line 2661">
              <a:extLst>
                <a:ext uri="{FF2B5EF4-FFF2-40B4-BE49-F238E27FC236}">
                  <a16:creationId xmlns:a16="http://schemas.microsoft.com/office/drawing/2014/main" id="{BBB11DF4-6431-497D-9A6D-298C2F41D7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85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299" name="Line 2662">
              <a:extLst>
                <a:ext uri="{FF2B5EF4-FFF2-40B4-BE49-F238E27FC236}">
                  <a16:creationId xmlns:a16="http://schemas.microsoft.com/office/drawing/2014/main" id="{6BC2D162-BF61-5AD9-3B78-241D39CC25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93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00" name="Line 2663">
              <a:extLst>
                <a:ext uri="{FF2B5EF4-FFF2-40B4-BE49-F238E27FC236}">
                  <a16:creationId xmlns:a16="http://schemas.microsoft.com/office/drawing/2014/main" id="{6D33E981-B4CD-081B-EB9F-73E57668D2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014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01" name="Line 2664">
              <a:extLst>
                <a:ext uri="{FF2B5EF4-FFF2-40B4-BE49-F238E27FC236}">
                  <a16:creationId xmlns:a16="http://schemas.microsoft.com/office/drawing/2014/main" id="{507BA774-B70D-6A01-C748-E0DB8D306E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09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02" name="Line 2665">
              <a:extLst>
                <a:ext uri="{FF2B5EF4-FFF2-40B4-BE49-F238E27FC236}">
                  <a16:creationId xmlns:a16="http://schemas.microsoft.com/office/drawing/2014/main" id="{2C33102A-F0E8-9675-7FB6-05FBC2FE54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172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03" name="Line 2666">
              <a:extLst>
                <a:ext uri="{FF2B5EF4-FFF2-40B4-BE49-F238E27FC236}">
                  <a16:creationId xmlns:a16="http://schemas.microsoft.com/office/drawing/2014/main" id="{EA16477F-014D-6905-6484-35C4FD4A22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25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04" name="Line 2667">
              <a:extLst>
                <a:ext uri="{FF2B5EF4-FFF2-40B4-BE49-F238E27FC236}">
                  <a16:creationId xmlns:a16="http://schemas.microsoft.com/office/drawing/2014/main" id="{AD1EF8BC-11D9-DF5D-BA4A-188642BE55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32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05" name="Line 2668">
              <a:extLst>
                <a:ext uri="{FF2B5EF4-FFF2-40B4-BE49-F238E27FC236}">
                  <a16:creationId xmlns:a16="http://schemas.microsoft.com/office/drawing/2014/main" id="{1BBAA8FD-AF1B-0A65-3A1B-3B78BB6BC8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408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06" name="Line 2669">
              <a:extLst>
                <a:ext uri="{FF2B5EF4-FFF2-40B4-BE49-F238E27FC236}">
                  <a16:creationId xmlns:a16="http://schemas.microsoft.com/office/drawing/2014/main" id="{523CA6EF-2FBB-F8DC-9FFB-0650DECF54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48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07" name="Line 2670">
              <a:extLst>
                <a:ext uri="{FF2B5EF4-FFF2-40B4-BE49-F238E27FC236}">
                  <a16:creationId xmlns:a16="http://schemas.microsoft.com/office/drawing/2014/main" id="{D9C3C564-171C-A6D8-DEA8-9B8EA913BE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56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08" name="Line 2671">
              <a:extLst>
                <a:ext uri="{FF2B5EF4-FFF2-40B4-BE49-F238E27FC236}">
                  <a16:creationId xmlns:a16="http://schemas.microsoft.com/office/drawing/2014/main" id="{FF42BD3A-895F-751F-26DC-38C6DEEEA4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67238" y="2696482"/>
              <a:ext cx="0" cy="1071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09" name="Line 2672">
              <a:extLst>
                <a:ext uri="{FF2B5EF4-FFF2-40B4-BE49-F238E27FC236}">
                  <a16:creationId xmlns:a16="http://schemas.microsoft.com/office/drawing/2014/main" id="{1BA86572-CFFB-F1A7-4D5B-9B7426D0CA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80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10" name="Line 2673">
              <a:extLst>
                <a:ext uri="{FF2B5EF4-FFF2-40B4-BE49-F238E27FC236}">
                  <a16:creationId xmlns:a16="http://schemas.microsoft.com/office/drawing/2014/main" id="{0159B3E0-5AAE-9C83-458E-CF8917CF2D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960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11" name="Line 2674">
              <a:extLst>
                <a:ext uri="{FF2B5EF4-FFF2-40B4-BE49-F238E27FC236}">
                  <a16:creationId xmlns:a16="http://schemas.microsoft.com/office/drawing/2014/main" id="{C916A5B8-7C62-07E1-9A00-961C2ADD26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960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12" name="Line 2675">
              <a:extLst>
                <a:ext uri="{FF2B5EF4-FFF2-40B4-BE49-F238E27FC236}">
                  <a16:creationId xmlns:a16="http://schemas.microsoft.com/office/drawing/2014/main" id="{C8FB02BD-3ED3-558E-88A0-2D760F02FF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039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13" name="Line 2676">
              <a:extLst>
                <a:ext uri="{FF2B5EF4-FFF2-40B4-BE49-F238E27FC236}">
                  <a16:creationId xmlns:a16="http://schemas.microsoft.com/office/drawing/2014/main" id="{5781C0CD-2403-834E-8929-0D032B9EDB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19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14" name="Line 2677">
              <a:extLst>
                <a:ext uri="{FF2B5EF4-FFF2-40B4-BE49-F238E27FC236}">
                  <a16:creationId xmlns:a16="http://schemas.microsoft.com/office/drawing/2014/main" id="{D9A83E13-A603-4456-06C0-FBA87846DD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27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15" name="Line 2678">
              <a:extLst>
                <a:ext uri="{FF2B5EF4-FFF2-40B4-BE49-F238E27FC236}">
                  <a16:creationId xmlns:a16="http://schemas.microsoft.com/office/drawing/2014/main" id="{0DF5DE9A-1E41-118F-66AF-762D65A588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43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16" name="Line 2679">
              <a:extLst>
                <a:ext uri="{FF2B5EF4-FFF2-40B4-BE49-F238E27FC236}">
                  <a16:creationId xmlns:a16="http://schemas.microsoft.com/office/drawing/2014/main" id="{62785DAD-EA1F-A369-26A8-4F758B5FFE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512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17" name="Line 2680">
              <a:extLst>
                <a:ext uri="{FF2B5EF4-FFF2-40B4-BE49-F238E27FC236}">
                  <a16:creationId xmlns:a16="http://schemas.microsoft.com/office/drawing/2014/main" id="{0AF80F7F-DD0E-D551-F6A5-88A488975A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59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18" name="Line 2681">
              <a:extLst>
                <a:ext uri="{FF2B5EF4-FFF2-40B4-BE49-F238E27FC236}">
                  <a16:creationId xmlns:a16="http://schemas.microsoft.com/office/drawing/2014/main" id="{F1D1926A-9640-1917-2E16-E58C8EFE3F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66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19" name="Line 2682">
              <a:extLst>
                <a:ext uri="{FF2B5EF4-FFF2-40B4-BE49-F238E27FC236}">
                  <a16:creationId xmlns:a16="http://schemas.microsoft.com/office/drawing/2014/main" id="{DF66DAD6-9DDA-445E-EC96-B1364C0927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74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20" name="Line 2683">
              <a:extLst>
                <a:ext uri="{FF2B5EF4-FFF2-40B4-BE49-F238E27FC236}">
                  <a16:creationId xmlns:a16="http://schemas.microsoft.com/office/drawing/2014/main" id="{64416E26-CE03-6161-97DC-C40DF3C80C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827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21" name="Line 2684">
              <a:extLst>
                <a:ext uri="{FF2B5EF4-FFF2-40B4-BE49-F238E27FC236}">
                  <a16:creationId xmlns:a16="http://schemas.microsoft.com/office/drawing/2014/main" id="{771690F7-0291-B5CF-37B0-55A95FE682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906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22" name="Line 2685">
              <a:extLst>
                <a:ext uri="{FF2B5EF4-FFF2-40B4-BE49-F238E27FC236}">
                  <a16:creationId xmlns:a16="http://schemas.microsoft.com/office/drawing/2014/main" id="{A5B0C27C-628B-CD48-2F49-41096D4E9E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80637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23" name="Line 2686">
              <a:extLst>
                <a:ext uri="{FF2B5EF4-FFF2-40B4-BE49-F238E27FC236}">
                  <a16:creationId xmlns:a16="http://schemas.microsoft.com/office/drawing/2014/main" id="{AFF94E68-717E-5D18-2973-479562D5FC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81425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24" name="Line 2687">
              <a:extLst>
                <a:ext uri="{FF2B5EF4-FFF2-40B4-BE49-F238E27FC236}">
                  <a16:creationId xmlns:a16="http://schemas.microsoft.com/office/drawing/2014/main" id="{E1CC6300-ED7E-38D1-4817-C40CA7ADD4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221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25" name="Line 2688">
              <a:extLst>
                <a:ext uri="{FF2B5EF4-FFF2-40B4-BE49-F238E27FC236}">
                  <a16:creationId xmlns:a16="http://schemas.microsoft.com/office/drawing/2014/main" id="{17AC2B78-4661-A7CD-B316-2BB29E0D2D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221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26" name="Line 2689">
              <a:extLst>
                <a:ext uri="{FF2B5EF4-FFF2-40B4-BE49-F238E27FC236}">
                  <a16:creationId xmlns:a16="http://schemas.microsoft.com/office/drawing/2014/main" id="{4FCB8FB8-D80D-1248-FC7D-B89C363265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300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27" name="Line 2690">
              <a:extLst>
                <a:ext uri="{FF2B5EF4-FFF2-40B4-BE49-F238E27FC236}">
                  <a16:creationId xmlns:a16="http://schemas.microsoft.com/office/drawing/2014/main" id="{9A337393-09EC-F013-6217-D191EFB53E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379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28" name="Line 2691">
              <a:extLst>
                <a:ext uri="{FF2B5EF4-FFF2-40B4-BE49-F238E27FC236}">
                  <a16:creationId xmlns:a16="http://schemas.microsoft.com/office/drawing/2014/main" id="{EFE89EBA-D677-0711-F1F7-D6FD432AE7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379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29" name="Line 2692">
              <a:extLst>
                <a:ext uri="{FF2B5EF4-FFF2-40B4-BE49-F238E27FC236}">
                  <a16:creationId xmlns:a16="http://schemas.microsoft.com/office/drawing/2014/main" id="{BBAEB4FB-4928-FF56-5123-8A47A666A3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53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30" name="Line 2693">
              <a:extLst>
                <a:ext uri="{FF2B5EF4-FFF2-40B4-BE49-F238E27FC236}">
                  <a16:creationId xmlns:a16="http://schemas.microsoft.com/office/drawing/2014/main" id="{D670E9FE-88C3-EED3-9148-C2CB532646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53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31" name="Line 2694">
              <a:extLst>
                <a:ext uri="{FF2B5EF4-FFF2-40B4-BE49-F238E27FC236}">
                  <a16:creationId xmlns:a16="http://schemas.microsoft.com/office/drawing/2014/main" id="{EC3714FD-34CA-C7AD-3661-C657BD6D0F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615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32" name="Line 2695">
              <a:extLst>
                <a:ext uri="{FF2B5EF4-FFF2-40B4-BE49-F238E27FC236}">
                  <a16:creationId xmlns:a16="http://schemas.microsoft.com/office/drawing/2014/main" id="{107E96C0-EF27-B5F6-FBB8-7A34ADB062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851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33" name="Line 2696">
              <a:extLst>
                <a:ext uri="{FF2B5EF4-FFF2-40B4-BE49-F238E27FC236}">
                  <a16:creationId xmlns:a16="http://schemas.microsoft.com/office/drawing/2014/main" id="{86206213-5EBD-7751-5128-881C33215F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93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34" name="Line 2697">
              <a:extLst>
                <a:ext uri="{FF2B5EF4-FFF2-40B4-BE49-F238E27FC236}">
                  <a16:creationId xmlns:a16="http://schemas.microsoft.com/office/drawing/2014/main" id="{3D04B84C-C155-BDE0-E2C9-F0620D06B0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009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35" name="Line 2698">
              <a:extLst>
                <a:ext uri="{FF2B5EF4-FFF2-40B4-BE49-F238E27FC236}">
                  <a16:creationId xmlns:a16="http://schemas.microsoft.com/office/drawing/2014/main" id="{54A47BF1-9C70-E66A-72DA-CE3F4D29BC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08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36" name="Line 2699">
              <a:extLst>
                <a:ext uri="{FF2B5EF4-FFF2-40B4-BE49-F238E27FC236}">
                  <a16:creationId xmlns:a16="http://schemas.microsoft.com/office/drawing/2014/main" id="{8769A440-8481-C719-2F28-2014DBF37A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167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37" name="Line 2700">
              <a:extLst>
                <a:ext uri="{FF2B5EF4-FFF2-40B4-BE49-F238E27FC236}">
                  <a16:creationId xmlns:a16="http://schemas.microsoft.com/office/drawing/2014/main" id="{05CC4A41-3807-F058-C117-713CB40FE9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9246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38" name="Line 2701">
              <a:extLst>
                <a:ext uri="{FF2B5EF4-FFF2-40B4-BE49-F238E27FC236}">
                  <a16:creationId xmlns:a16="http://schemas.microsoft.com/office/drawing/2014/main" id="{3FA670DC-F3BC-BAB3-CF75-390A2F54CD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94036" y="2677724"/>
              <a:ext cx="0" cy="2947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39" name="Line 2702">
              <a:extLst>
                <a:ext uri="{FF2B5EF4-FFF2-40B4-BE49-F238E27FC236}">
                  <a16:creationId xmlns:a16="http://schemas.microsoft.com/office/drawing/2014/main" id="{F19D3DE9-78B6-A919-05A5-1CA0C9CCE0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96401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40" name="Line 2703">
              <a:extLst>
                <a:ext uri="{FF2B5EF4-FFF2-40B4-BE49-F238E27FC236}">
                  <a16:creationId xmlns:a16="http://schemas.microsoft.com/office/drawing/2014/main" id="{C13B6304-03C9-0354-265B-7D3E4D6D02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71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41" name="Line 2704">
              <a:extLst>
                <a:ext uri="{FF2B5EF4-FFF2-40B4-BE49-F238E27FC236}">
                  <a16:creationId xmlns:a16="http://schemas.microsoft.com/office/drawing/2014/main" id="{8FDBAF13-9263-DB25-5281-45F5A132CC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9718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42" name="Line 2705">
              <a:extLst>
                <a:ext uri="{FF2B5EF4-FFF2-40B4-BE49-F238E27FC236}">
                  <a16:creationId xmlns:a16="http://schemas.microsoft.com/office/drawing/2014/main" id="{A88F56BD-A109-201A-F626-BF22B2426D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797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43" name="Line 2706">
              <a:extLst>
                <a:ext uri="{FF2B5EF4-FFF2-40B4-BE49-F238E27FC236}">
                  <a16:creationId xmlns:a16="http://schemas.microsoft.com/office/drawing/2014/main" id="{0C28E0D3-CFC4-FF64-BBB0-68119C138C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99554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44" name="Line 2707">
              <a:extLst>
                <a:ext uri="{FF2B5EF4-FFF2-40B4-BE49-F238E27FC236}">
                  <a16:creationId xmlns:a16="http://schemas.microsoft.com/office/drawing/2014/main" id="{37D69477-FAE3-D3EA-5AEC-FEBB9D9849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034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45" name="Line 2708">
              <a:extLst>
                <a:ext uri="{FF2B5EF4-FFF2-40B4-BE49-F238E27FC236}">
                  <a16:creationId xmlns:a16="http://schemas.microsoft.com/office/drawing/2014/main" id="{A2B64B80-4AE6-1C13-08A6-486E772DD2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11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46" name="Line 2709">
              <a:extLst>
                <a:ext uri="{FF2B5EF4-FFF2-40B4-BE49-F238E27FC236}">
                  <a16:creationId xmlns:a16="http://schemas.microsoft.com/office/drawing/2014/main" id="{67446CA6-9B46-2B90-4425-185ECA9937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27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47" name="Line 2710">
              <a:extLst>
                <a:ext uri="{FF2B5EF4-FFF2-40B4-BE49-F238E27FC236}">
                  <a16:creationId xmlns:a16="http://schemas.microsoft.com/office/drawing/2014/main" id="{09146FDE-002B-DFD1-016A-2CE5D41D75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349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48" name="Line 2711">
              <a:extLst>
                <a:ext uri="{FF2B5EF4-FFF2-40B4-BE49-F238E27FC236}">
                  <a16:creationId xmlns:a16="http://schemas.microsoft.com/office/drawing/2014/main" id="{C82CE477-ABC4-0C02-A115-A952B989EA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50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49" name="Line 2712">
              <a:extLst>
                <a:ext uri="{FF2B5EF4-FFF2-40B4-BE49-F238E27FC236}">
                  <a16:creationId xmlns:a16="http://schemas.microsoft.com/office/drawing/2014/main" id="{21D90C91-1D22-EB8C-A055-36F02E88E2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0585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50" name="Line 2713">
              <a:extLst>
                <a:ext uri="{FF2B5EF4-FFF2-40B4-BE49-F238E27FC236}">
                  <a16:creationId xmlns:a16="http://schemas.microsoft.com/office/drawing/2014/main" id="{A88FB305-EE3E-37C2-5240-201E1BD897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07436" y="2696482"/>
              <a:ext cx="0" cy="1071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51" name="Line 2714">
              <a:extLst>
                <a:ext uri="{FF2B5EF4-FFF2-40B4-BE49-F238E27FC236}">
                  <a16:creationId xmlns:a16="http://schemas.microsoft.com/office/drawing/2014/main" id="{1B59710D-0FED-56DC-8DC7-935A55D1BE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08224" y="2700502"/>
              <a:ext cx="0" cy="670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52" name="Line 2715">
              <a:extLst>
                <a:ext uri="{FF2B5EF4-FFF2-40B4-BE49-F238E27FC236}">
                  <a16:creationId xmlns:a16="http://schemas.microsoft.com/office/drawing/2014/main" id="{CEB7EFB8-8FC5-EAC4-F5FA-DFFA1DAB63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0980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53" name="Line 2716">
              <a:extLst>
                <a:ext uri="{FF2B5EF4-FFF2-40B4-BE49-F238E27FC236}">
                  <a16:creationId xmlns:a16="http://schemas.microsoft.com/office/drawing/2014/main" id="{A0FE8835-AD04-E94F-D2F4-BBEEAAEC23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0980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54" name="Line 2717">
              <a:extLst>
                <a:ext uri="{FF2B5EF4-FFF2-40B4-BE49-F238E27FC236}">
                  <a16:creationId xmlns:a16="http://schemas.microsoft.com/office/drawing/2014/main" id="{87FB67AB-F5F3-C7A0-992D-0301BE445B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10588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55" name="Line 2718">
              <a:extLst>
                <a:ext uri="{FF2B5EF4-FFF2-40B4-BE49-F238E27FC236}">
                  <a16:creationId xmlns:a16="http://schemas.microsoft.com/office/drawing/2014/main" id="{6582BC8D-DABA-A8FA-635F-801C4D34E3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137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56" name="Line 2719">
              <a:extLst>
                <a:ext uri="{FF2B5EF4-FFF2-40B4-BE49-F238E27FC236}">
                  <a16:creationId xmlns:a16="http://schemas.microsoft.com/office/drawing/2014/main" id="{9D67FF1D-6061-9083-FC51-78FF2BF978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21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57" name="Line 2720">
              <a:extLst>
                <a:ext uri="{FF2B5EF4-FFF2-40B4-BE49-F238E27FC236}">
                  <a16:creationId xmlns:a16="http://schemas.microsoft.com/office/drawing/2014/main" id="{646CD648-3275-937C-8E1E-EFBE03627B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29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58" name="Line 2721">
              <a:extLst>
                <a:ext uri="{FF2B5EF4-FFF2-40B4-BE49-F238E27FC236}">
                  <a16:creationId xmlns:a16="http://schemas.microsoft.com/office/drawing/2014/main" id="{784BD51E-B8B7-9F0A-37D5-590F8AEA87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29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59" name="Line 2722">
              <a:extLst>
                <a:ext uri="{FF2B5EF4-FFF2-40B4-BE49-F238E27FC236}">
                  <a16:creationId xmlns:a16="http://schemas.microsoft.com/office/drawing/2014/main" id="{EFFBD5D3-15F8-3A2E-7CD6-E62AC2B135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13741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60" name="Line 2723">
              <a:extLst>
                <a:ext uri="{FF2B5EF4-FFF2-40B4-BE49-F238E27FC236}">
                  <a16:creationId xmlns:a16="http://schemas.microsoft.com/office/drawing/2014/main" id="{A170B38C-216C-E2BC-A511-0C5DBFBA8B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45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61" name="Line 2724">
              <a:extLst>
                <a:ext uri="{FF2B5EF4-FFF2-40B4-BE49-F238E27FC236}">
                  <a16:creationId xmlns:a16="http://schemas.microsoft.com/office/drawing/2014/main" id="{7CDEFCC4-8A60-5C83-B488-1F5B04DE10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61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62" name="Line 2725">
              <a:extLst>
                <a:ext uri="{FF2B5EF4-FFF2-40B4-BE49-F238E27FC236}">
                  <a16:creationId xmlns:a16="http://schemas.microsoft.com/office/drawing/2014/main" id="{EFC29F1F-69C5-4B9C-D1DE-4779218739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68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63" name="Line 2726">
              <a:extLst>
                <a:ext uri="{FF2B5EF4-FFF2-40B4-BE49-F238E27FC236}">
                  <a16:creationId xmlns:a16="http://schemas.microsoft.com/office/drawing/2014/main" id="{DC26E147-89C6-174B-3B9F-F71115EBEE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68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64" name="Line 2727">
              <a:extLst>
                <a:ext uri="{FF2B5EF4-FFF2-40B4-BE49-F238E27FC236}">
                  <a16:creationId xmlns:a16="http://schemas.microsoft.com/office/drawing/2014/main" id="{14A56AB6-F047-FCF9-38A6-62BA5E0390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84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65" name="Line 2728">
              <a:extLst>
                <a:ext uri="{FF2B5EF4-FFF2-40B4-BE49-F238E27FC236}">
                  <a16:creationId xmlns:a16="http://schemas.microsoft.com/office/drawing/2014/main" id="{CF9CF973-06F7-A5E7-118A-71D8EC203C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925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66" name="Line 2729">
              <a:extLst>
                <a:ext uri="{FF2B5EF4-FFF2-40B4-BE49-F238E27FC236}">
                  <a16:creationId xmlns:a16="http://schemas.microsoft.com/office/drawing/2014/main" id="{950384C8-5FF6-5032-FB3D-1B0A66EC5D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00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67" name="Line 2730">
              <a:extLst>
                <a:ext uri="{FF2B5EF4-FFF2-40B4-BE49-F238E27FC236}">
                  <a16:creationId xmlns:a16="http://schemas.microsoft.com/office/drawing/2014/main" id="{BB62207A-7311-951E-D00D-670C7C5842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20835" y="2689783"/>
              <a:ext cx="0" cy="1741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68" name="Line 2731">
              <a:extLst>
                <a:ext uri="{FF2B5EF4-FFF2-40B4-BE49-F238E27FC236}">
                  <a16:creationId xmlns:a16="http://schemas.microsoft.com/office/drawing/2014/main" id="{727B81F6-5497-B426-5F0E-423025FC35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22412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69" name="Line 2732">
              <a:extLst>
                <a:ext uri="{FF2B5EF4-FFF2-40B4-BE49-F238E27FC236}">
                  <a16:creationId xmlns:a16="http://schemas.microsoft.com/office/drawing/2014/main" id="{72A344BA-2AFA-03C0-8416-0442A2051E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32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70" name="Line 2733">
              <a:extLst>
                <a:ext uri="{FF2B5EF4-FFF2-40B4-BE49-F238E27FC236}">
                  <a16:creationId xmlns:a16="http://schemas.microsoft.com/office/drawing/2014/main" id="{93B805B1-CE0E-0C6A-D270-AD532F6C79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39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71" name="Line 2734">
              <a:extLst>
                <a:ext uri="{FF2B5EF4-FFF2-40B4-BE49-F238E27FC236}">
                  <a16:creationId xmlns:a16="http://schemas.microsoft.com/office/drawing/2014/main" id="{B2948436-96EB-67BC-335A-0D2BE32438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556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72" name="Line 2735">
              <a:extLst>
                <a:ext uri="{FF2B5EF4-FFF2-40B4-BE49-F238E27FC236}">
                  <a16:creationId xmlns:a16="http://schemas.microsoft.com/office/drawing/2014/main" id="{066AFF94-D10A-1E4C-D1B8-3C7CB38ACE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63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73" name="Line 2736">
              <a:extLst>
                <a:ext uri="{FF2B5EF4-FFF2-40B4-BE49-F238E27FC236}">
                  <a16:creationId xmlns:a16="http://schemas.microsoft.com/office/drawing/2014/main" id="{09200372-11B8-0C01-1638-5D22D8ED7B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714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74" name="Line 2737">
              <a:extLst>
                <a:ext uri="{FF2B5EF4-FFF2-40B4-BE49-F238E27FC236}">
                  <a16:creationId xmlns:a16="http://schemas.microsoft.com/office/drawing/2014/main" id="{70C9996C-4075-4E56-5F03-7E940CC68B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87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75" name="Line 2738">
              <a:extLst>
                <a:ext uri="{FF2B5EF4-FFF2-40B4-BE49-F238E27FC236}">
                  <a16:creationId xmlns:a16="http://schemas.microsoft.com/office/drawing/2014/main" id="{C1EA85C9-11D6-B072-D619-1500FAD856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950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76" name="Line 2739">
              <a:extLst>
                <a:ext uri="{FF2B5EF4-FFF2-40B4-BE49-F238E27FC236}">
                  <a16:creationId xmlns:a16="http://schemas.microsoft.com/office/drawing/2014/main" id="{6BDF7F95-C03C-EAA2-2B60-E667C7E3C4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950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77" name="Line 2740">
              <a:extLst>
                <a:ext uri="{FF2B5EF4-FFF2-40B4-BE49-F238E27FC236}">
                  <a16:creationId xmlns:a16="http://schemas.microsoft.com/office/drawing/2014/main" id="{14359BC1-B4A6-B684-C486-ACCF438C59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10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78" name="Line 2741">
              <a:extLst>
                <a:ext uri="{FF2B5EF4-FFF2-40B4-BE49-F238E27FC236}">
                  <a16:creationId xmlns:a16="http://schemas.microsoft.com/office/drawing/2014/main" id="{6B13DD33-8A0C-7878-3AA9-31218AED20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18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79" name="Line 2742">
              <a:extLst>
                <a:ext uri="{FF2B5EF4-FFF2-40B4-BE49-F238E27FC236}">
                  <a16:creationId xmlns:a16="http://schemas.microsoft.com/office/drawing/2014/main" id="{6D7DA63B-453F-30D4-A778-E871F222D0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265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80" name="Line 2743">
              <a:extLst>
                <a:ext uri="{FF2B5EF4-FFF2-40B4-BE49-F238E27FC236}">
                  <a16:creationId xmlns:a16="http://schemas.microsoft.com/office/drawing/2014/main" id="{09414B80-AAAA-8EE1-C6FC-F5E081CBD9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344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81" name="Line 2744">
              <a:extLst>
                <a:ext uri="{FF2B5EF4-FFF2-40B4-BE49-F238E27FC236}">
                  <a16:creationId xmlns:a16="http://schemas.microsoft.com/office/drawing/2014/main" id="{D4D8A8A6-1EBA-8EEA-DA6D-E9F80ECF8E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42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82" name="Line 2745">
              <a:extLst>
                <a:ext uri="{FF2B5EF4-FFF2-40B4-BE49-F238E27FC236}">
                  <a16:creationId xmlns:a16="http://schemas.microsoft.com/office/drawing/2014/main" id="{8B3EAFC6-BD85-E5E6-7778-C157D08425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35023" y="2700502"/>
              <a:ext cx="0" cy="670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83" name="Line 2746">
              <a:extLst>
                <a:ext uri="{FF2B5EF4-FFF2-40B4-BE49-F238E27FC236}">
                  <a16:creationId xmlns:a16="http://schemas.microsoft.com/office/drawing/2014/main" id="{610F0131-4298-6B94-9539-9A28E1A9C7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35811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84" name="Line 2747">
              <a:extLst>
                <a:ext uri="{FF2B5EF4-FFF2-40B4-BE49-F238E27FC236}">
                  <a16:creationId xmlns:a16="http://schemas.microsoft.com/office/drawing/2014/main" id="{80209A0E-FEA3-0A70-286D-21272FB0A0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65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85" name="Line 2748">
              <a:extLst>
                <a:ext uri="{FF2B5EF4-FFF2-40B4-BE49-F238E27FC236}">
                  <a16:creationId xmlns:a16="http://schemas.microsoft.com/office/drawing/2014/main" id="{AEC071F5-017A-8720-324C-12949FAD18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37387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86" name="Line 2749">
              <a:extLst>
                <a:ext uri="{FF2B5EF4-FFF2-40B4-BE49-F238E27FC236}">
                  <a16:creationId xmlns:a16="http://schemas.microsoft.com/office/drawing/2014/main" id="{26C8C846-0E04-EC27-FDAB-4C0ECB2191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37387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87" name="Line 2750">
              <a:extLst>
                <a:ext uri="{FF2B5EF4-FFF2-40B4-BE49-F238E27FC236}">
                  <a16:creationId xmlns:a16="http://schemas.microsoft.com/office/drawing/2014/main" id="{C0AC4B89-4337-2262-48A0-A9F2D2CDFF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817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88" name="Line 2751">
              <a:extLst>
                <a:ext uri="{FF2B5EF4-FFF2-40B4-BE49-F238E27FC236}">
                  <a16:creationId xmlns:a16="http://schemas.microsoft.com/office/drawing/2014/main" id="{38A4CA32-B2BB-7C9A-3E19-CDCFCC0C75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896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89" name="Line 2752">
              <a:extLst>
                <a:ext uri="{FF2B5EF4-FFF2-40B4-BE49-F238E27FC236}">
                  <a16:creationId xmlns:a16="http://schemas.microsoft.com/office/drawing/2014/main" id="{B7F6CA28-8265-334A-88B9-B5FBC7062E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97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90" name="Line 2753">
              <a:extLst>
                <a:ext uri="{FF2B5EF4-FFF2-40B4-BE49-F238E27FC236}">
                  <a16:creationId xmlns:a16="http://schemas.microsoft.com/office/drawing/2014/main" id="{A4CF23AF-7F27-56A3-0758-906241458B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54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91" name="Line 2754">
              <a:extLst>
                <a:ext uri="{FF2B5EF4-FFF2-40B4-BE49-F238E27FC236}">
                  <a16:creationId xmlns:a16="http://schemas.microsoft.com/office/drawing/2014/main" id="{9A4DFCF2-5BC7-0DB8-8697-9AD0B2A297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132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92" name="Line 2755">
              <a:extLst>
                <a:ext uri="{FF2B5EF4-FFF2-40B4-BE49-F238E27FC236}">
                  <a16:creationId xmlns:a16="http://schemas.microsoft.com/office/drawing/2014/main" id="{792FAABF-2438-B74A-606C-489D275708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211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93" name="Line 2756">
              <a:extLst>
                <a:ext uri="{FF2B5EF4-FFF2-40B4-BE49-F238E27FC236}">
                  <a16:creationId xmlns:a16="http://schemas.microsoft.com/office/drawing/2014/main" id="{E3D43244-FEDD-9DC1-15B4-E99A1E2314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290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94" name="Line 2757">
              <a:extLst>
                <a:ext uri="{FF2B5EF4-FFF2-40B4-BE49-F238E27FC236}">
                  <a16:creationId xmlns:a16="http://schemas.microsoft.com/office/drawing/2014/main" id="{8167AD73-9444-4EB5-2D6F-694BC40A27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36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95" name="Line 2758">
              <a:extLst>
                <a:ext uri="{FF2B5EF4-FFF2-40B4-BE49-F238E27FC236}">
                  <a16:creationId xmlns:a16="http://schemas.microsoft.com/office/drawing/2014/main" id="{E772B7A7-762A-8BB9-214E-6A4AB1A091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43693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96" name="Line 2759">
              <a:extLst>
                <a:ext uri="{FF2B5EF4-FFF2-40B4-BE49-F238E27FC236}">
                  <a16:creationId xmlns:a16="http://schemas.microsoft.com/office/drawing/2014/main" id="{B1271965-BD68-149D-ECF5-F910321FF7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44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97" name="Line 2760">
              <a:extLst>
                <a:ext uri="{FF2B5EF4-FFF2-40B4-BE49-F238E27FC236}">
                  <a16:creationId xmlns:a16="http://schemas.microsoft.com/office/drawing/2014/main" id="{3275477B-E6B8-0097-858B-8BAF71942A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526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98" name="Line 2761">
              <a:extLst>
                <a:ext uri="{FF2B5EF4-FFF2-40B4-BE49-F238E27FC236}">
                  <a16:creationId xmlns:a16="http://schemas.microsoft.com/office/drawing/2014/main" id="{9F61E042-E32B-C303-FCDC-D87A242BCE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526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399" name="Line 2762">
              <a:extLst>
                <a:ext uri="{FF2B5EF4-FFF2-40B4-BE49-F238E27FC236}">
                  <a16:creationId xmlns:a16="http://schemas.microsoft.com/office/drawing/2014/main" id="{F7E478C3-9A39-C9E7-89DC-CBEB5C24F1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684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00" name="Line 2763">
              <a:extLst>
                <a:ext uri="{FF2B5EF4-FFF2-40B4-BE49-F238E27FC236}">
                  <a16:creationId xmlns:a16="http://schemas.microsoft.com/office/drawing/2014/main" id="{6596FCD4-332D-7109-2E38-8DE37E4193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76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01" name="Line 2764">
              <a:extLst>
                <a:ext uri="{FF2B5EF4-FFF2-40B4-BE49-F238E27FC236}">
                  <a16:creationId xmlns:a16="http://schemas.microsoft.com/office/drawing/2014/main" id="{9E365263-CF02-F8E4-B488-3F6DF8751C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48422" y="2672364"/>
              <a:ext cx="0" cy="3483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02" name="Line 2765">
              <a:extLst>
                <a:ext uri="{FF2B5EF4-FFF2-40B4-BE49-F238E27FC236}">
                  <a16:creationId xmlns:a16="http://schemas.microsoft.com/office/drawing/2014/main" id="{489574F5-161B-09C4-3AF4-29B98F4036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49998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03" name="Line 2766">
              <a:extLst>
                <a:ext uri="{FF2B5EF4-FFF2-40B4-BE49-F238E27FC236}">
                  <a16:creationId xmlns:a16="http://schemas.microsoft.com/office/drawing/2014/main" id="{6B8FE9F8-719F-1B39-77AD-F0A4D70BEF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50787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04" name="Line 2767">
              <a:extLst>
                <a:ext uri="{FF2B5EF4-FFF2-40B4-BE49-F238E27FC236}">
                  <a16:creationId xmlns:a16="http://schemas.microsoft.com/office/drawing/2014/main" id="{39B29AD5-FF08-8B5A-2211-7669797605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15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05" name="Line 2768">
              <a:extLst>
                <a:ext uri="{FF2B5EF4-FFF2-40B4-BE49-F238E27FC236}">
                  <a16:creationId xmlns:a16="http://schemas.microsoft.com/office/drawing/2014/main" id="{0633B59B-4814-A69A-1025-0A2752DD0C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315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06" name="Line 2769">
              <a:extLst>
                <a:ext uri="{FF2B5EF4-FFF2-40B4-BE49-F238E27FC236}">
                  <a16:creationId xmlns:a16="http://schemas.microsoft.com/office/drawing/2014/main" id="{D71D4E0E-088B-2751-C933-52BA42B6AA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394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07" name="Line 2770">
              <a:extLst>
                <a:ext uri="{FF2B5EF4-FFF2-40B4-BE49-F238E27FC236}">
                  <a16:creationId xmlns:a16="http://schemas.microsoft.com/office/drawing/2014/main" id="{E586B403-FEE0-EAC3-3FCA-ED116ED176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394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08" name="Line 2771">
              <a:extLst>
                <a:ext uri="{FF2B5EF4-FFF2-40B4-BE49-F238E27FC236}">
                  <a16:creationId xmlns:a16="http://schemas.microsoft.com/office/drawing/2014/main" id="{4D12D1A2-1ED9-9788-0EF7-4C59461577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551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09" name="Line 2772">
              <a:extLst>
                <a:ext uri="{FF2B5EF4-FFF2-40B4-BE49-F238E27FC236}">
                  <a16:creationId xmlns:a16="http://schemas.microsoft.com/office/drawing/2014/main" id="{4481AB24-8C4C-5DA9-8064-725B0F31D4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63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10" name="Line 2773">
              <a:extLst>
                <a:ext uri="{FF2B5EF4-FFF2-40B4-BE49-F238E27FC236}">
                  <a16:creationId xmlns:a16="http://schemas.microsoft.com/office/drawing/2014/main" id="{CB0DD461-92CF-257B-462E-0CDE28C8A6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709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11" name="Line 2774">
              <a:extLst>
                <a:ext uri="{FF2B5EF4-FFF2-40B4-BE49-F238E27FC236}">
                  <a16:creationId xmlns:a16="http://schemas.microsoft.com/office/drawing/2014/main" id="{745A6EE4-257B-5D8A-9EA8-53039930BA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78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12" name="Line 2775">
              <a:extLst>
                <a:ext uri="{FF2B5EF4-FFF2-40B4-BE49-F238E27FC236}">
                  <a16:creationId xmlns:a16="http://schemas.microsoft.com/office/drawing/2014/main" id="{6F0B6B0E-915E-E4C4-1652-F04CCC32D8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866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13" name="Line 2776">
              <a:extLst>
                <a:ext uri="{FF2B5EF4-FFF2-40B4-BE49-F238E27FC236}">
                  <a16:creationId xmlns:a16="http://schemas.microsoft.com/office/drawing/2014/main" id="{E7ADC1E3-14C2-7D09-8B75-48D22BFAC6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94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14" name="Line 2777">
              <a:extLst>
                <a:ext uri="{FF2B5EF4-FFF2-40B4-BE49-F238E27FC236}">
                  <a16:creationId xmlns:a16="http://schemas.microsoft.com/office/drawing/2014/main" id="{0D45E94E-341B-B1A3-94EA-847F73F243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60245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15" name="Line 2778">
              <a:extLst>
                <a:ext uri="{FF2B5EF4-FFF2-40B4-BE49-F238E27FC236}">
                  <a16:creationId xmlns:a16="http://schemas.microsoft.com/office/drawing/2014/main" id="{B5323ADD-4D06-A74E-7E6C-22D886481A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103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16" name="Line 2779">
              <a:extLst>
                <a:ext uri="{FF2B5EF4-FFF2-40B4-BE49-F238E27FC236}">
                  <a16:creationId xmlns:a16="http://schemas.microsoft.com/office/drawing/2014/main" id="{A7B5F8B8-05F8-1ED3-DC5D-B0062EA61F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62610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17" name="Line 2780">
              <a:extLst>
                <a:ext uri="{FF2B5EF4-FFF2-40B4-BE49-F238E27FC236}">
                  <a16:creationId xmlns:a16="http://schemas.microsoft.com/office/drawing/2014/main" id="{11FC4B4D-68D8-6377-C016-81DEC20A73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33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18" name="Line 2781">
              <a:extLst>
                <a:ext uri="{FF2B5EF4-FFF2-40B4-BE49-F238E27FC236}">
                  <a16:creationId xmlns:a16="http://schemas.microsoft.com/office/drawing/2014/main" id="{D38893DD-9A35-24EE-BF3A-A44A0D9A7F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418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19" name="Line 2782">
              <a:extLst>
                <a:ext uri="{FF2B5EF4-FFF2-40B4-BE49-F238E27FC236}">
                  <a16:creationId xmlns:a16="http://schemas.microsoft.com/office/drawing/2014/main" id="{2D403748-0141-B0F2-70D6-371D44DC90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49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20" name="Line 2783">
              <a:extLst>
                <a:ext uri="{FF2B5EF4-FFF2-40B4-BE49-F238E27FC236}">
                  <a16:creationId xmlns:a16="http://schemas.microsoft.com/office/drawing/2014/main" id="{DC0600A3-4BB3-F87B-E726-E40C2B89B3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576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21" name="Line 2784">
              <a:extLst>
                <a:ext uri="{FF2B5EF4-FFF2-40B4-BE49-F238E27FC236}">
                  <a16:creationId xmlns:a16="http://schemas.microsoft.com/office/drawing/2014/main" id="{CD89F79A-5398-C2D9-AED5-DB128FD845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655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22" name="Line 2785">
              <a:extLst>
                <a:ext uri="{FF2B5EF4-FFF2-40B4-BE49-F238E27FC236}">
                  <a16:creationId xmlns:a16="http://schemas.microsoft.com/office/drawing/2014/main" id="{598EC5B3-8BE9-A074-0053-C44E305535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73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23" name="Line 2786">
              <a:extLst>
                <a:ext uri="{FF2B5EF4-FFF2-40B4-BE49-F238E27FC236}">
                  <a16:creationId xmlns:a16="http://schemas.microsoft.com/office/drawing/2014/main" id="{C6630464-CCC6-01EA-95E1-7E74F8AE6A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81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24" name="Line 2787">
              <a:extLst>
                <a:ext uri="{FF2B5EF4-FFF2-40B4-BE49-F238E27FC236}">
                  <a16:creationId xmlns:a16="http://schemas.microsoft.com/office/drawing/2014/main" id="{CF98237A-6376-7F73-5E6D-4D098EFB7F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891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25" name="Line 2788">
              <a:extLst>
                <a:ext uri="{FF2B5EF4-FFF2-40B4-BE49-F238E27FC236}">
                  <a16:creationId xmlns:a16="http://schemas.microsoft.com/office/drawing/2014/main" id="{73E29053-FCD9-63FC-819C-82FF3461A6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97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26" name="Line 2789">
              <a:extLst>
                <a:ext uri="{FF2B5EF4-FFF2-40B4-BE49-F238E27FC236}">
                  <a16:creationId xmlns:a16="http://schemas.microsoft.com/office/drawing/2014/main" id="{7CD791D3-6424-D401-F446-0ABFDBDB32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049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27" name="Line 2790">
              <a:extLst>
                <a:ext uri="{FF2B5EF4-FFF2-40B4-BE49-F238E27FC236}">
                  <a16:creationId xmlns:a16="http://schemas.microsoft.com/office/drawing/2014/main" id="{B6FEE49D-30DE-03E0-F454-AC8DCA7D5D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12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28" name="Line 2791">
              <a:extLst>
                <a:ext uri="{FF2B5EF4-FFF2-40B4-BE49-F238E27FC236}">
                  <a16:creationId xmlns:a16="http://schemas.microsoft.com/office/drawing/2014/main" id="{53CE722B-2EE5-4B10-1654-CA926D40B0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206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29" name="Line 2792">
              <a:extLst>
                <a:ext uri="{FF2B5EF4-FFF2-40B4-BE49-F238E27FC236}">
                  <a16:creationId xmlns:a16="http://schemas.microsoft.com/office/drawing/2014/main" id="{A1CFA8B0-63A7-5B47-08BF-DA66F825D0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28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30" name="Line 2793">
              <a:extLst>
                <a:ext uri="{FF2B5EF4-FFF2-40B4-BE49-F238E27FC236}">
                  <a16:creationId xmlns:a16="http://schemas.microsoft.com/office/drawing/2014/main" id="{AFD90A35-75D6-27D6-508D-1875E1421B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364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31" name="Line 2794">
              <a:extLst>
                <a:ext uri="{FF2B5EF4-FFF2-40B4-BE49-F238E27FC236}">
                  <a16:creationId xmlns:a16="http://schemas.microsoft.com/office/drawing/2014/main" id="{9C8894F2-9B0E-8DFD-E57E-40B4573B12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75221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32" name="Line 2795">
              <a:extLst>
                <a:ext uri="{FF2B5EF4-FFF2-40B4-BE49-F238E27FC236}">
                  <a16:creationId xmlns:a16="http://schemas.microsoft.com/office/drawing/2014/main" id="{AFFAB6D3-0C7A-9D04-BD3A-2B3077E241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60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33" name="Line 2796">
              <a:extLst>
                <a:ext uri="{FF2B5EF4-FFF2-40B4-BE49-F238E27FC236}">
                  <a16:creationId xmlns:a16="http://schemas.microsoft.com/office/drawing/2014/main" id="{A5C08491-7CD5-567F-76F6-EE0AAF8F30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67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34" name="Line 2797">
              <a:extLst>
                <a:ext uri="{FF2B5EF4-FFF2-40B4-BE49-F238E27FC236}">
                  <a16:creationId xmlns:a16="http://schemas.microsoft.com/office/drawing/2014/main" id="{A07605D4-5D32-ED68-8789-606CF87388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83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35" name="Line 2798">
              <a:extLst>
                <a:ext uri="{FF2B5EF4-FFF2-40B4-BE49-F238E27FC236}">
                  <a16:creationId xmlns:a16="http://schemas.microsoft.com/office/drawing/2014/main" id="{E487559A-B729-075F-79C1-0C49BA3E1D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916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36" name="Line 2799">
              <a:extLst>
                <a:ext uri="{FF2B5EF4-FFF2-40B4-BE49-F238E27FC236}">
                  <a16:creationId xmlns:a16="http://schemas.microsoft.com/office/drawing/2014/main" id="{F0893C47-D0F1-9216-596F-E1F91FB213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99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37" name="Line 2800">
              <a:extLst>
                <a:ext uri="{FF2B5EF4-FFF2-40B4-BE49-F238E27FC236}">
                  <a16:creationId xmlns:a16="http://schemas.microsoft.com/office/drawing/2014/main" id="{4E40EA43-ACD9-455B-5B58-FFF462CC9C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99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38" name="Line 2801">
              <a:extLst>
                <a:ext uri="{FF2B5EF4-FFF2-40B4-BE49-F238E27FC236}">
                  <a16:creationId xmlns:a16="http://schemas.microsoft.com/office/drawing/2014/main" id="{D1DE8FE6-15CB-C322-4569-01F1B62834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073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39" name="Line 2802">
              <a:extLst>
                <a:ext uri="{FF2B5EF4-FFF2-40B4-BE49-F238E27FC236}">
                  <a16:creationId xmlns:a16="http://schemas.microsoft.com/office/drawing/2014/main" id="{C0D1F6D6-BB4A-8166-8082-B82B10D8CE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231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40" name="Line 2803">
              <a:extLst>
                <a:ext uri="{FF2B5EF4-FFF2-40B4-BE49-F238E27FC236}">
                  <a16:creationId xmlns:a16="http://schemas.microsoft.com/office/drawing/2014/main" id="{12D80907-E8D9-76BA-12D9-FEA83E2445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31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41" name="Line 2804">
              <a:extLst>
                <a:ext uri="{FF2B5EF4-FFF2-40B4-BE49-F238E27FC236}">
                  <a16:creationId xmlns:a16="http://schemas.microsoft.com/office/drawing/2014/main" id="{9E044DBF-40B5-001F-5E57-98712946CD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389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42" name="Line 2805">
              <a:extLst>
                <a:ext uri="{FF2B5EF4-FFF2-40B4-BE49-F238E27FC236}">
                  <a16:creationId xmlns:a16="http://schemas.microsoft.com/office/drawing/2014/main" id="{DE8524EB-916C-0DB6-6FB4-9573A7F2DA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467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43" name="Line 2806">
              <a:extLst>
                <a:ext uri="{FF2B5EF4-FFF2-40B4-BE49-F238E27FC236}">
                  <a16:creationId xmlns:a16="http://schemas.microsoft.com/office/drawing/2014/main" id="{6DC6FA97-BBE5-E102-CB41-ECA633E740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467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44" name="Line 2807">
              <a:extLst>
                <a:ext uri="{FF2B5EF4-FFF2-40B4-BE49-F238E27FC236}">
                  <a16:creationId xmlns:a16="http://schemas.microsoft.com/office/drawing/2014/main" id="{51D5C9E7-3062-7437-07BB-D49D27D94F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546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45" name="Line 2808">
              <a:extLst>
                <a:ext uri="{FF2B5EF4-FFF2-40B4-BE49-F238E27FC236}">
                  <a16:creationId xmlns:a16="http://schemas.microsoft.com/office/drawing/2014/main" id="{49C8AB99-B5EA-1B24-4F9A-506296B015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546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46" name="Line 2809">
              <a:extLst>
                <a:ext uri="{FF2B5EF4-FFF2-40B4-BE49-F238E27FC236}">
                  <a16:creationId xmlns:a16="http://schemas.microsoft.com/office/drawing/2014/main" id="{3ABE1641-F9D8-FCF3-99B1-932E8F6F20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704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47" name="Line 2810">
              <a:extLst>
                <a:ext uri="{FF2B5EF4-FFF2-40B4-BE49-F238E27FC236}">
                  <a16:creationId xmlns:a16="http://schemas.microsoft.com/office/drawing/2014/main" id="{B12386F4-D7A7-BEF0-EFF5-05D84940D6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862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48" name="Line 2811">
              <a:extLst>
                <a:ext uri="{FF2B5EF4-FFF2-40B4-BE49-F238E27FC236}">
                  <a16:creationId xmlns:a16="http://schemas.microsoft.com/office/drawing/2014/main" id="{059E6E1F-0A2E-E112-7B53-60088B3725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89408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49" name="Line 2812">
              <a:extLst>
                <a:ext uri="{FF2B5EF4-FFF2-40B4-BE49-F238E27FC236}">
                  <a16:creationId xmlns:a16="http://schemas.microsoft.com/office/drawing/2014/main" id="{14BA580D-F59E-B325-20F0-2A4EDA2D39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94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50" name="Line 2813">
              <a:extLst>
                <a:ext uri="{FF2B5EF4-FFF2-40B4-BE49-F238E27FC236}">
                  <a16:creationId xmlns:a16="http://schemas.microsoft.com/office/drawing/2014/main" id="{813D693F-2B27-653A-5371-223F6DAE19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9098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51" name="Line 2814">
              <a:extLst>
                <a:ext uri="{FF2B5EF4-FFF2-40B4-BE49-F238E27FC236}">
                  <a16:creationId xmlns:a16="http://schemas.microsoft.com/office/drawing/2014/main" id="{C8C9FD6C-85F8-8F1B-B689-354E07A2F1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925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52" name="Line 2815">
              <a:extLst>
                <a:ext uri="{FF2B5EF4-FFF2-40B4-BE49-F238E27FC236}">
                  <a16:creationId xmlns:a16="http://schemas.microsoft.com/office/drawing/2014/main" id="{7DEA1220-F205-91C1-BFFB-7BF07FD2AA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925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53" name="Line 2816">
              <a:extLst>
                <a:ext uri="{FF2B5EF4-FFF2-40B4-BE49-F238E27FC236}">
                  <a16:creationId xmlns:a16="http://schemas.microsoft.com/office/drawing/2014/main" id="{FCECA994-CFB7-4747-D2C9-72F00B3F8B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9413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54" name="Line 2817">
              <a:extLst>
                <a:ext uri="{FF2B5EF4-FFF2-40B4-BE49-F238E27FC236}">
                  <a16:creationId xmlns:a16="http://schemas.microsoft.com/office/drawing/2014/main" id="{50E64CAC-C43F-030D-ACA2-E5AD432DD7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957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55" name="Line 2819">
              <a:extLst>
                <a:ext uri="{FF2B5EF4-FFF2-40B4-BE49-F238E27FC236}">
                  <a16:creationId xmlns:a16="http://schemas.microsoft.com/office/drawing/2014/main" id="{F07AEB5C-1E06-17F7-7043-E7F1AB2AB6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9729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56" name="Line 2820">
              <a:extLst>
                <a:ext uri="{FF2B5EF4-FFF2-40B4-BE49-F238E27FC236}">
                  <a16:creationId xmlns:a16="http://schemas.microsoft.com/office/drawing/2014/main" id="{E5B4806E-FACA-5AC8-A9C7-E8A4EFF148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9807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57" name="Line 2821">
              <a:extLst>
                <a:ext uri="{FF2B5EF4-FFF2-40B4-BE49-F238E27FC236}">
                  <a16:creationId xmlns:a16="http://schemas.microsoft.com/office/drawing/2014/main" id="{FC931742-B268-F80C-B879-D8BD5C21D7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996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58" name="Line 2822">
              <a:extLst>
                <a:ext uri="{FF2B5EF4-FFF2-40B4-BE49-F238E27FC236}">
                  <a16:creationId xmlns:a16="http://schemas.microsoft.com/office/drawing/2014/main" id="{8A676429-E033-AFA1-E93E-30EB74679A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044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59" name="Line 2823">
              <a:extLst>
                <a:ext uri="{FF2B5EF4-FFF2-40B4-BE49-F238E27FC236}">
                  <a16:creationId xmlns:a16="http://schemas.microsoft.com/office/drawing/2014/main" id="{0E9BD5A5-28C3-2BD0-FC2A-86FB54173E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12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60" name="Line 2824">
              <a:extLst>
                <a:ext uri="{FF2B5EF4-FFF2-40B4-BE49-F238E27FC236}">
                  <a16:creationId xmlns:a16="http://schemas.microsoft.com/office/drawing/2014/main" id="{99AFBA1F-89BF-0186-9A04-42BFBE1CC3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202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61" name="Line 2825">
              <a:extLst>
                <a:ext uri="{FF2B5EF4-FFF2-40B4-BE49-F238E27FC236}">
                  <a16:creationId xmlns:a16="http://schemas.microsoft.com/office/drawing/2014/main" id="{89387EFA-4438-BDB2-7894-4EE9976A9B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28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62" name="Line 2826">
              <a:extLst>
                <a:ext uri="{FF2B5EF4-FFF2-40B4-BE49-F238E27FC236}">
                  <a16:creationId xmlns:a16="http://schemas.microsoft.com/office/drawing/2014/main" id="{1541E79B-9DC2-C6E0-1518-2C5695B864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438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63" name="Line 2827">
              <a:extLst>
                <a:ext uri="{FF2B5EF4-FFF2-40B4-BE49-F238E27FC236}">
                  <a16:creationId xmlns:a16="http://schemas.microsoft.com/office/drawing/2014/main" id="{CEC3D6FE-C8C4-2DE3-398B-74C08C869C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51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64" name="Line 2828">
              <a:extLst>
                <a:ext uri="{FF2B5EF4-FFF2-40B4-BE49-F238E27FC236}">
                  <a16:creationId xmlns:a16="http://schemas.microsoft.com/office/drawing/2014/main" id="{228E65D9-C777-E5AA-272C-F68032CEC2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59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65" name="Line 2829">
              <a:extLst>
                <a:ext uri="{FF2B5EF4-FFF2-40B4-BE49-F238E27FC236}">
                  <a16:creationId xmlns:a16="http://schemas.microsoft.com/office/drawing/2014/main" id="{AE781365-DA17-2E19-9912-096BA16BA0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67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66" name="Line 2830">
              <a:extLst>
                <a:ext uri="{FF2B5EF4-FFF2-40B4-BE49-F238E27FC236}">
                  <a16:creationId xmlns:a16="http://schemas.microsoft.com/office/drawing/2014/main" id="{D018833C-2920-FB03-0304-CC4232BCD3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83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67" name="Line 2831">
              <a:extLst>
                <a:ext uri="{FF2B5EF4-FFF2-40B4-BE49-F238E27FC236}">
                  <a16:creationId xmlns:a16="http://schemas.microsoft.com/office/drawing/2014/main" id="{FBF43BF9-36ED-6904-7CB3-1830A470EA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91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68" name="Line 2832">
              <a:extLst>
                <a:ext uri="{FF2B5EF4-FFF2-40B4-BE49-F238E27FC236}">
                  <a16:creationId xmlns:a16="http://schemas.microsoft.com/office/drawing/2014/main" id="{56136C59-CE3C-BC95-8A2D-09A317719B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990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69" name="Line 2833">
              <a:extLst>
                <a:ext uri="{FF2B5EF4-FFF2-40B4-BE49-F238E27FC236}">
                  <a16:creationId xmlns:a16="http://schemas.microsoft.com/office/drawing/2014/main" id="{4AF00149-7629-1097-03B6-E1D28E682B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069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70" name="Line 2834">
              <a:extLst>
                <a:ext uri="{FF2B5EF4-FFF2-40B4-BE49-F238E27FC236}">
                  <a16:creationId xmlns:a16="http://schemas.microsoft.com/office/drawing/2014/main" id="{48CEF6EC-73D9-2199-4091-A5F5369CF4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147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71" name="Line 2835">
              <a:extLst>
                <a:ext uri="{FF2B5EF4-FFF2-40B4-BE49-F238E27FC236}">
                  <a16:creationId xmlns:a16="http://schemas.microsoft.com/office/drawing/2014/main" id="{8DDF32A7-AF27-D5C5-D2B6-1481F95B0B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147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72" name="Line 2836">
              <a:extLst>
                <a:ext uri="{FF2B5EF4-FFF2-40B4-BE49-F238E27FC236}">
                  <a16:creationId xmlns:a16="http://schemas.microsoft.com/office/drawing/2014/main" id="{9AD7217C-D1F6-4C07-F234-34213D328F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22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73" name="Line 2837">
              <a:extLst>
                <a:ext uri="{FF2B5EF4-FFF2-40B4-BE49-F238E27FC236}">
                  <a16:creationId xmlns:a16="http://schemas.microsoft.com/office/drawing/2014/main" id="{C061E3B5-04CC-CF6F-A33A-18398469BA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30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74" name="Line 2838">
              <a:extLst>
                <a:ext uri="{FF2B5EF4-FFF2-40B4-BE49-F238E27FC236}">
                  <a16:creationId xmlns:a16="http://schemas.microsoft.com/office/drawing/2014/main" id="{0E539751-8E5E-0EE2-626A-AC8FE81513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38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75" name="Line 2839">
              <a:extLst>
                <a:ext uri="{FF2B5EF4-FFF2-40B4-BE49-F238E27FC236}">
                  <a16:creationId xmlns:a16="http://schemas.microsoft.com/office/drawing/2014/main" id="{2B314779-6684-CF16-D877-9D809761E9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46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76" name="Line 2840">
              <a:extLst>
                <a:ext uri="{FF2B5EF4-FFF2-40B4-BE49-F238E27FC236}">
                  <a16:creationId xmlns:a16="http://schemas.microsoft.com/office/drawing/2014/main" id="{803ECD53-1190-8431-2099-4BD7DA1F6A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16208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77" name="Line 2841">
              <a:extLst>
                <a:ext uri="{FF2B5EF4-FFF2-40B4-BE49-F238E27FC236}">
                  <a16:creationId xmlns:a16="http://schemas.microsoft.com/office/drawing/2014/main" id="{D48CD141-78D4-CD20-99D0-338CED014F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77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78" name="Line 2842">
              <a:extLst>
                <a:ext uri="{FF2B5EF4-FFF2-40B4-BE49-F238E27FC236}">
                  <a16:creationId xmlns:a16="http://schemas.microsoft.com/office/drawing/2014/main" id="{882B6307-C182-C0AF-9732-E5CD87FE33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85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79" name="Line 2843">
              <a:extLst>
                <a:ext uri="{FF2B5EF4-FFF2-40B4-BE49-F238E27FC236}">
                  <a16:creationId xmlns:a16="http://schemas.microsoft.com/office/drawing/2014/main" id="{08C7686F-FC02-18EE-3E88-E9958EB82F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01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80" name="Line 2844">
              <a:extLst>
                <a:ext uri="{FF2B5EF4-FFF2-40B4-BE49-F238E27FC236}">
                  <a16:creationId xmlns:a16="http://schemas.microsoft.com/office/drawing/2014/main" id="{E45E45A5-B86F-73B9-FE04-478097D865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093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81" name="Line 2845">
              <a:extLst>
                <a:ext uri="{FF2B5EF4-FFF2-40B4-BE49-F238E27FC236}">
                  <a16:creationId xmlns:a16="http://schemas.microsoft.com/office/drawing/2014/main" id="{0A11F051-B3FE-FE23-C8FC-895DBE6C92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17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82" name="Line 2846">
              <a:extLst>
                <a:ext uri="{FF2B5EF4-FFF2-40B4-BE49-F238E27FC236}">
                  <a16:creationId xmlns:a16="http://schemas.microsoft.com/office/drawing/2014/main" id="{818CDCAE-0B17-9C71-71AC-3882E34D23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17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83" name="Line 2847">
              <a:extLst>
                <a:ext uri="{FF2B5EF4-FFF2-40B4-BE49-F238E27FC236}">
                  <a16:creationId xmlns:a16="http://schemas.microsoft.com/office/drawing/2014/main" id="{6E3603A3-BBFF-7935-A9A3-6DF33E2A3D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409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84" name="Line 2848">
              <a:extLst>
                <a:ext uri="{FF2B5EF4-FFF2-40B4-BE49-F238E27FC236}">
                  <a16:creationId xmlns:a16="http://schemas.microsoft.com/office/drawing/2014/main" id="{D4CD798E-6821-7977-468A-BAB1005E1B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56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85" name="Line 2849">
              <a:extLst>
                <a:ext uri="{FF2B5EF4-FFF2-40B4-BE49-F238E27FC236}">
                  <a16:creationId xmlns:a16="http://schemas.microsoft.com/office/drawing/2014/main" id="{62AFB0CF-D3FB-9F9C-BA02-9E71D535E5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64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86" name="Line 2850">
              <a:extLst>
                <a:ext uri="{FF2B5EF4-FFF2-40B4-BE49-F238E27FC236}">
                  <a16:creationId xmlns:a16="http://schemas.microsoft.com/office/drawing/2014/main" id="{41811BEE-3EA6-496C-09C8-B8F76DEB34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72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87" name="Line 2851">
              <a:extLst>
                <a:ext uri="{FF2B5EF4-FFF2-40B4-BE49-F238E27FC236}">
                  <a16:creationId xmlns:a16="http://schemas.microsoft.com/office/drawing/2014/main" id="{295BF22A-8F69-9B5F-30A1-1C63DA08DC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80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88" name="Line 2852">
              <a:extLst>
                <a:ext uri="{FF2B5EF4-FFF2-40B4-BE49-F238E27FC236}">
                  <a16:creationId xmlns:a16="http://schemas.microsoft.com/office/drawing/2014/main" id="{18B6BFF3-F487-179D-441F-E00F901E97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881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89" name="Line 2853">
              <a:extLst>
                <a:ext uri="{FF2B5EF4-FFF2-40B4-BE49-F238E27FC236}">
                  <a16:creationId xmlns:a16="http://schemas.microsoft.com/office/drawing/2014/main" id="{F2DE71FA-AB2C-1A3B-22C5-581544A394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29607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90" name="Line 2854">
              <a:extLst>
                <a:ext uri="{FF2B5EF4-FFF2-40B4-BE49-F238E27FC236}">
                  <a16:creationId xmlns:a16="http://schemas.microsoft.com/office/drawing/2014/main" id="{6DFDD101-CF09-B223-D97C-37A864AB22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11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91" name="Line 2855">
              <a:extLst>
                <a:ext uri="{FF2B5EF4-FFF2-40B4-BE49-F238E27FC236}">
                  <a16:creationId xmlns:a16="http://schemas.microsoft.com/office/drawing/2014/main" id="{990349DE-9E6A-9470-419C-DD2B8D61FE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197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92" name="Line 2856">
              <a:extLst>
                <a:ext uri="{FF2B5EF4-FFF2-40B4-BE49-F238E27FC236}">
                  <a16:creationId xmlns:a16="http://schemas.microsoft.com/office/drawing/2014/main" id="{9A5891B4-CC95-15FC-53B9-1B4E7DDB0A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276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93" name="Line 2857">
              <a:extLst>
                <a:ext uri="{FF2B5EF4-FFF2-40B4-BE49-F238E27FC236}">
                  <a16:creationId xmlns:a16="http://schemas.microsoft.com/office/drawing/2014/main" id="{A79CACC9-8C9E-35CE-CACC-F99D3F3A55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35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94" name="Line 2858">
              <a:extLst>
                <a:ext uri="{FF2B5EF4-FFF2-40B4-BE49-F238E27FC236}">
                  <a16:creationId xmlns:a16="http://schemas.microsoft.com/office/drawing/2014/main" id="{7987A8A0-A41B-CDBB-91BB-AF32AFB87E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51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95" name="Line 2859">
              <a:extLst>
                <a:ext uri="{FF2B5EF4-FFF2-40B4-BE49-F238E27FC236}">
                  <a16:creationId xmlns:a16="http://schemas.microsoft.com/office/drawing/2014/main" id="{D1BC9AE9-2308-6100-7512-3D7CDA363E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591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96" name="Line 2860">
              <a:extLst>
                <a:ext uri="{FF2B5EF4-FFF2-40B4-BE49-F238E27FC236}">
                  <a16:creationId xmlns:a16="http://schemas.microsoft.com/office/drawing/2014/main" id="{052F5486-35C4-EDF6-F460-AA69D7E147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67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97" name="Line 2861">
              <a:extLst>
                <a:ext uri="{FF2B5EF4-FFF2-40B4-BE49-F238E27FC236}">
                  <a16:creationId xmlns:a16="http://schemas.microsoft.com/office/drawing/2014/main" id="{9F0B4DFC-8BC3-12D0-9DF5-FD06258134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74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98" name="Line 2862">
              <a:extLst>
                <a:ext uri="{FF2B5EF4-FFF2-40B4-BE49-F238E27FC236}">
                  <a16:creationId xmlns:a16="http://schemas.microsoft.com/office/drawing/2014/main" id="{30879B67-F938-3A09-2CB9-38E976C145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90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499" name="Line 2863">
              <a:extLst>
                <a:ext uri="{FF2B5EF4-FFF2-40B4-BE49-F238E27FC236}">
                  <a16:creationId xmlns:a16="http://schemas.microsoft.com/office/drawing/2014/main" id="{788E7826-E4FB-0B16-3B93-6FE0F23FFA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14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00" name="Line 2864">
              <a:extLst>
                <a:ext uri="{FF2B5EF4-FFF2-40B4-BE49-F238E27FC236}">
                  <a16:creationId xmlns:a16="http://schemas.microsoft.com/office/drawing/2014/main" id="{C71E911F-0EB3-7C2E-9DEF-F057051C81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221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01" name="Line 2865">
              <a:extLst>
                <a:ext uri="{FF2B5EF4-FFF2-40B4-BE49-F238E27FC236}">
                  <a16:creationId xmlns:a16="http://schemas.microsoft.com/office/drawing/2014/main" id="{238343CA-4E42-2D5D-4F5E-B2F2DFC239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30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02" name="Line 2866">
              <a:extLst>
                <a:ext uri="{FF2B5EF4-FFF2-40B4-BE49-F238E27FC236}">
                  <a16:creationId xmlns:a16="http://schemas.microsoft.com/office/drawing/2014/main" id="{F852185A-C847-6DC0-FBB5-1250C43AB8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379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03" name="Line 2867">
              <a:extLst>
                <a:ext uri="{FF2B5EF4-FFF2-40B4-BE49-F238E27FC236}">
                  <a16:creationId xmlns:a16="http://schemas.microsoft.com/office/drawing/2014/main" id="{B15522CC-FC0E-A1D8-4B82-17EA864D77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458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04" name="Line 2868">
              <a:extLst>
                <a:ext uri="{FF2B5EF4-FFF2-40B4-BE49-F238E27FC236}">
                  <a16:creationId xmlns:a16="http://schemas.microsoft.com/office/drawing/2014/main" id="{8D75011B-8EB5-FB84-160B-D7C7455011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53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05" name="Line 2869">
              <a:extLst>
                <a:ext uri="{FF2B5EF4-FFF2-40B4-BE49-F238E27FC236}">
                  <a16:creationId xmlns:a16="http://schemas.microsoft.com/office/drawing/2014/main" id="{05F196E5-B9B7-FEEC-99B3-D929795F90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615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06" name="Line 2870">
              <a:extLst>
                <a:ext uri="{FF2B5EF4-FFF2-40B4-BE49-F238E27FC236}">
                  <a16:creationId xmlns:a16="http://schemas.microsoft.com/office/drawing/2014/main" id="{05650ECD-770F-4EF8-A3F6-1A8C3B9BBF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69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07" name="Line 2871">
              <a:extLst>
                <a:ext uri="{FF2B5EF4-FFF2-40B4-BE49-F238E27FC236}">
                  <a16:creationId xmlns:a16="http://schemas.microsoft.com/office/drawing/2014/main" id="{B35EB63A-FF32-89AC-3121-10FF8A6789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773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08" name="Line 2872">
              <a:extLst>
                <a:ext uri="{FF2B5EF4-FFF2-40B4-BE49-F238E27FC236}">
                  <a16:creationId xmlns:a16="http://schemas.microsoft.com/office/drawing/2014/main" id="{4D7CD06F-EB0C-259A-668C-9327BCE70B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852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09" name="Line 2873">
              <a:extLst>
                <a:ext uri="{FF2B5EF4-FFF2-40B4-BE49-F238E27FC236}">
                  <a16:creationId xmlns:a16="http://schemas.microsoft.com/office/drawing/2014/main" id="{509150D2-C86F-760B-24C1-D8E9FB1932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5167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10" name="Line 2874">
              <a:extLst>
                <a:ext uri="{FF2B5EF4-FFF2-40B4-BE49-F238E27FC236}">
                  <a16:creationId xmlns:a16="http://schemas.microsoft.com/office/drawing/2014/main" id="{9F932589-53DF-D50F-483A-9B6539EBA1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532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11" name="Line 2875">
              <a:extLst>
                <a:ext uri="{FF2B5EF4-FFF2-40B4-BE49-F238E27FC236}">
                  <a16:creationId xmlns:a16="http://schemas.microsoft.com/office/drawing/2014/main" id="{48186564-A352-F7E5-0821-76A32E0141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5404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12" name="Line 2876">
              <a:extLst>
                <a:ext uri="{FF2B5EF4-FFF2-40B4-BE49-F238E27FC236}">
                  <a16:creationId xmlns:a16="http://schemas.microsoft.com/office/drawing/2014/main" id="{8F8C35D7-76FC-D172-BF85-2294FD3213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5561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13" name="Line 2877">
              <a:extLst>
                <a:ext uri="{FF2B5EF4-FFF2-40B4-BE49-F238E27FC236}">
                  <a16:creationId xmlns:a16="http://schemas.microsoft.com/office/drawing/2014/main" id="{6B3ECB02-67E9-C3E1-AC93-F99E9CA5FD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57194" y="2697822"/>
              <a:ext cx="0" cy="93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14" name="Line 2878">
              <a:extLst>
                <a:ext uri="{FF2B5EF4-FFF2-40B4-BE49-F238E27FC236}">
                  <a16:creationId xmlns:a16="http://schemas.microsoft.com/office/drawing/2014/main" id="{3F3F0EC6-7B4F-BE7A-D5AC-E72479FAE3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58771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15" name="Line 2879">
              <a:extLst>
                <a:ext uri="{FF2B5EF4-FFF2-40B4-BE49-F238E27FC236}">
                  <a16:creationId xmlns:a16="http://schemas.microsoft.com/office/drawing/2014/main" id="{8B8AF14E-5551-8717-DA64-A8E2232207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5955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16" name="Line 2880">
              <a:extLst>
                <a:ext uri="{FF2B5EF4-FFF2-40B4-BE49-F238E27FC236}">
                  <a16:creationId xmlns:a16="http://schemas.microsoft.com/office/drawing/2014/main" id="{5151AD6B-99E9-2C16-D32A-66A244F949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03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17" name="Line 2881">
              <a:extLst>
                <a:ext uri="{FF2B5EF4-FFF2-40B4-BE49-F238E27FC236}">
                  <a16:creationId xmlns:a16="http://schemas.microsoft.com/office/drawing/2014/main" id="{E7936F47-B0A0-F3E0-9283-1116409E23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11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18" name="Line 2882">
              <a:extLst>
                <a:ext uri="{FF2B5EF4-FFF2-40B4-BE49-F238E27FC236}">
                  <a16:creationId xmlns:a16="http://schemas.microsoft.com/office/drawing/2014/main" id="{6B8A969B-11EF-0D9D-B9CF-59A95F587D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27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19" name="Line 2883">
              <a:extLst>
                <a:ext uri="{FF2B5EF4-FFF2-40B4-BE49-F238E27FC236}">
                  <a16:creationId xmlns:a16="http://schemas.microsoft.com/office/drawing/2014/main" id="{D48D03C2-FE81-59E5-4C3B-1F9D2C5F06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35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20" name="Line 2884">
              <a:extLst>
                <a:ext uri="{FF2B5EF4-FFF2-40B4-BE49-F238E27FC236}">
                  <a16:creationId xmlns:a16="http://schemas.microsoft.com/office/drawing/2014/main" id="{C27F11AE-468D-7E50-C87D-0F88232A16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42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21" name="Line 2885">
              <a:extLst>
                <a:ext uri="{FF2B5EF4-FFF2-40B4-BE49-F238E27FC236}">
                  <a16:creationId xmlns:a16="http://schemas.microsoft.com/office/drawing/2014/main" id="{8AB68E67-AB06-FC44-CF7B-0C250530D2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507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22" name="Line 2886">
              <a:extLst>
                <a:ext uri="{FF2B5EF4-FFF2-40B4-BE49-F238E27FC236}">
                  <a16:creationId xmlns:a16="http://schemas.microsoft.com/office/drawing/2014/main" id="{B2554866-578C-6D0F-370E-2FBBA95CF8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58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23" name="Line 2887">
              <a:extLst>
                <a:ext uri="{FF2B5EF4-FFF2-40B4-BE49-F238E27FC236}">
                  <a16:creationId xmlns:a16="http://schemas.microsoft.com/office/drawing/2014/main" id="{5D91FA89-8D1A-0782-4846-86CC1145E6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66653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24" name="Line 2888">
              <a:extLst>
                <a:ext uri="{FF2B5EF4-FFF2-40B4-BE49-F238E27FC236}">
                  <a16:creationId xmlns:a16="http://schemas.microsoft.com/office/drawing/2014/main" id="{A0984F68-8444-185B-A674-39240FF06E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822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25" name="Line 2889">
              <a:extLst>
                <a:ext uri="{FF2B5EF4-FFF2-40B4-BE49-F238E27FC236}">
                  <a16:creationId xmlns:a16="http://schemas.microsoft.com/office/drawing/2014/main" id="{26E89946-4E3F-6625-C291-D4997483D5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90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26" name="Line 2890">
              <a:extLst>
                <a:ext uri="{FF2B5EF4-FFF2-40B4-BE49-F238E27FC236}">
                  <a16:creationId xmlns:a16="http://schemas.microsoft.com/office/drawing/2014/main" id="{F98D82DE-EA4D-BB39-4503-65FCBBD642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90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27" name="Line 2891">
              <a:extLst>
                <a:ext uri="{FF2B5EF4-FFF2-40B4-BE49-F238E27FC236}">
                  <a16:creationId xmlns:a16="http://schemas.microsoft.com/office/drawing/2014/main" id="{197DDBCC-C6D2-C5EB-CC17-5D6C66AB75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1382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28" name="Line 2892">
              <a:extLst>
                <a:ext uri="{FF2B5EF4-FFF2-40B4-BE49-F238E27FC236}">
                  <a16:creationId xmlns:a16="http://schemas.microsoft.com/office/drawing/2014/main" id="{67313C1E-BE9B-FE14-6BA9-93D3075453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21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29" name="Line 2893">
              <a:extLst>
                <a:ext uri="{FF2B5EF4-FFF2-40B4-BE49-F238E27FC236}">
                  <a16:creationId xmlns:a16="http://schemas.microsoft.com/office/drawing/2014/main" id="{231B10EC-0349-0A01-BDDC-09D6CB0FBE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295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30" name="Line 2894">
              <a:extLst>
                <a:ext uri="{FF2B5EF4-FFF2-40B4-BE49-F238E27FC236}">
                  <a16:creationId xmlns:a16="http://schemas.microsoft.com/office/drawing/2014/main" id="{9F01773A-1910-DBEC-9C13-7A452E1A25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37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31" name="Line 2895">
              <a:extLst>
                <a:ext uri="{FF2B5EF4-FFF2-40B4-BE49-F238E27FC236}">
                  <a16:creationId xmlns:a16="http://schemas.microsoft.com/office/drawing/2014/main" id="{C2CFF2A4-97F4-BE0D-8568-CE5537C2E7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532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32" name="Line 2896">
              <a:extLst>
                <a:ext uri="{FF2B5EF4-FFF2-40B4-BE49-F238E27FC236}">
                  <a16:creationId xmlns:a16="http://schemas.microsoft.com/office/drawing/2014/main" id="{F36F532C-4DFF-7597-2078-1FD6DCED8D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611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33" name="Line 2897">
              <a:extLst>
                <a:ext uri="{FF2B5EF4-FFF2-40B4-BE49-F238E27FC236}">
                  <a16:creationId xmlns:a16="http://schemas.microsoft.com/office/drawing/2014/main" id="{306392DA-9927-F028-9B1C-B7D4F625EB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768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34" name="Line 2898">
              <a:extLst>
                <a:ext uri="{FF2B5EF4-FFF2-40B4-BE49-F238E27FC236}">
                  <a16:creationId xmlns:a16="http://schemas.microsoft.com/office/drawing/2014/main" id="{43950F9E-5085-D204-BCE7-9EBF28CB5E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7687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35" name="Line 2899">
              <a:extLst>
                <a:ext uri="{FF2B5EF4-FFF2-40B4-BE49-F238E27FC236}">
                  <a16:creationId xmlns:a16="http://schemas.microsoft.com/office/drawing/2014/main" id="{995D61A6-EF46-3B1F-2AEE-164E617778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847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36" name="Line 2900">
              <a:extLst>
                <a:ext uri="{FF2B5EF4-FFF2-40B4-BE49-F238E27FC236}">
                  <a16:creationId xmlns:a16="http://schemas.microsoft.com/office/drawing/2014/main" id="{0E0168EF-0C7E-B981-6FC3-EEE53EAA02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00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37" name="Line 2901">
              <a:extLst>
                <a:ext uri="{FF2B5EF4-FFF2-40B4-BE49-F238E27FC236}">
                  <a16:creationId xmlns:a16="http://schemas.microsoft.com/office/drawing/2014/main" id="{C7E134D8-1384-BB0C-D96E-5B47E99050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084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38" name="Line 2902">
              <a:extLst>
                <a:ext uri="{FF2B5EF4-FFF2-40B4-BE49-F238E27FC236}">
                  <a16:creationId xmlns:a16="http://schemas.microsoft.com/office/drawing/2014/main" id="{3A39D7FD-73DE-3BEC-005A-B1F8892DF7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24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39" name="Line 2903">
              <a:extLst>
                <a:ext uri="{FF2B5EF4-FFF2-40B4-BE49-F238E27FC236}">
                  <a16:creationId xmlns:a16="http://schemas.microsoft.com/office/drawing/2014/main" id="{5B25B277-4600-F071-4994-CC8450B022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24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40" name="Line 2904">
              <a:extLst>
                <a:ext uri="{FF2B5EF4-FFF2-40B4-BE49-F238E27FC236}">
                  <a16:creationId xmlns:a16="http://schemas.microsoft.com/office/drawing/2014/main" id="{9BE3F98A-9E31-ABCA-47DC-D32B9E253A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320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41" name="Line 2905">
              <a:extLst>
                <a:ext uri="{FF2B5EF4-FFF2-40B4-BE49-F238E27FC236}">
                  <a16:creationId xmlns:a16="http://schemas.microsoft.com/office/drawing/2014/main" id="{11725398-F0D6-D165-A0A1-B5A2B80D5B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84781" y="2691122"/>
              <a:ext cx="0" cy="1607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42" name="Line 2906">
              <a:extLst>
                <a:ext uri="{FF2B5EF4-FFF2-40B4-BE49-F238E27FC236}">
                  <a16:creationId xmlns:a16="http://schemas.microsoft.com/office/drawing/2014/main" id="{75B2E9C3-49E9-CCA8-5828-EEA61F5DBB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86358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43" name="Line 2907">
              <a:extLst>
                <a:ext uri="{FF2B5EF4-FFF2-40B4-BE49-F238E27FC236}">
                  <a16:creationId xmlns:a16="http://schemas.microsoft.com/office/drawing/2014/main" id="{D511BB5B-1CF4-E17F-14EC-F499CA05E5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87146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44" name="Line 2908">
              <a:extLst>
                <a:ext uri="{FF2B5EF4-FFF2-40B4-BE49-F238E27FC236}">
                  <a16:creationId xmlns:a16="http://schemas.microsoft.com/office/drawing/2014/main" id="{01F63EB6-6C88-B2BF-24FB-244B038EDB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79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45" name="Line 2909">
              <a:extLst>
                <a:ext uri="{FF2B5EF4-FFF2-40B4-BE49-F238E27FC236}">
                  <a16:creationId xmlns:a16="http://schemas.microsoft.com/office/drawing/2014/main" id="{FD1A6C42-1EE8-2B76-3B96-2FFA822D42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872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46" name="Line 2910">
              <a:extLst>
                <a:ext uri="{FF2B5EF4-FFF2-40B4-BE49-F238E27FC236}">
                  <a16:creationId xmlns:a16="http://schemas.microsoft.com/office/drawing/2014/main" id="{85BEE126-01E4-4E54-816F-D41B14B1BA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902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47" name="Line 2911">
              <a:extLst>
                <a:ext uri="{FF2B5EF4-FFF2-40B4-BE49-F238E27FC236}">
                  <a16:creationId xmlns:a16="http://schemas.microsoft.com/office/drawing/2014/main" id="{913FC06E-7C6B-26CF-A145-8A1488C61B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902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48" name="Line 2912">
              <a:extLst>
                <a:ext uri="{FF2B5EF4-FFF2-40B4-BE49-F238E27FC236}">
                  <a16:creationId xmlns:a16="http://schemas.microsoft.com/office/drawing/2014/main" id="{D81FB212-2639-6809-7B7D-7C04C944F6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9108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49" name="Line 2913">
              <a:extLst>
                <a:ext uri="{FF2B5EF4-FFF2-40B4-BE49-F238E27FC236}">
                  <a16:creationId xmlns:a16="http://schemas.microsoft.com/office/drawing/2014/main" id="{686CE09B-ABD3-09CE-5C0A-C3C337CB29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918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50" name="Line 2914">
              <a:extLst>
                <a:ext uri="{FF2B5EF4-FFF2-40B4-BE49-F238E27FC236}">
                  <a16:creationId xmlns:a16="http://schemas.microsoft.com/office/drawing/2014/main" id="{4F91AF63-3A7C-1C57-B13C-094C3FD844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926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51" name="Line 2915">
              <a:extLst>
                <a:ext uri="{FF2B5EF4-FFF2-40B4-BE49-F238E27FC236}">
                  <a16:creationId xmlns:a16="http://schemas.microsoft.com/office/drawing/2014/main" id="{227247BB-AE35-C379-6555-04B5A1260C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926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52" name="Line 2916">
              <a:extLst>
                <a:ext uri="{FF2B5EF4-FFF2-40B4-BE49-F238E27FC236}">
                  <a16:creationId xmlns:a16="http://schemas.microsoft.com/office/drawing/2014/main" id="{4B2E7B21-8B79-8320-7F06-39953C368D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9345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53" name="Line 2917">
              <a:extLst>
                <a:ext uri="{FF2B5EF4-FFF2-40B4-BE49-F238E27FC236}">
                  <a16:creationId xmlns:a16="http://schemas.microsoft.com/office/drawing/2014/main" id="{8FB1B2B1-087B-6D39-E6BC-B65F943DBB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9502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54" name="Line 2918">
              <a:extLst>
                <a:ext uri="{FF2B5EF4-FFF2-40B4-BE49-F238E27FC236}">
                  <a16:creationId xmlns:a16="http://schemas.microsoft.com/office/drawing/2014/main" id="{146B014E-8B35-AF8C-8843-C249741C0F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9581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55" name="Line 2919">
              <a:extLst>
                <a:ext uri="{FF2B5EF4-FFF2-40B4-BE49-F238E27FC236}">
                  <a16:creationId xmlns:a16="http://schemas.microsoft.com/office/drawing/2014/main" id="{934E6498-B456-736B-CA8D-5ABDF6534C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96604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56" name="Line 2920">
              <a:extLst>
                <a:ext uri="{FF2B5EF4-FFF2-40B4-BE49-F238E27FC236}">
                  <a16:creationId xmlns:a16="http://schemas.microsoft.com/office/drawing/2014/main" id="{65AFE970-56EF-C37D-79D4-F36C362230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966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57" name="Line 2921">
              <a:extLst>
                <a:ext uri="{FF2B5EF4-FFF2-40B4-BE49-F238E27FC236}">
                  <a16:creationId xmlns:a16="http://schemas.microsoft.com/office/drawing/2014/main" id="{EDE9643E-7BE1-882E-2C74-8E496FD127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973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58" name="Line 2922">
              <a:extLst>
                <a:ext uri="{FF2B5EF4-FFF2-40B4-BE49-F238E27FC236}">
                  <a16:creationId xmlns:a16="http://schemas.microsoft.com/office/drawing/2014/main" id="{E976D5B7-A56F-5AB4-440B-98093068EF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98181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59" name="Line 2923">
              <a:extLst>
                <a:ext uri="{FF2B5EF4-FFF2-40B4-BE49-F238E27FC236}">
                  <a16:creationId xmlns:a16="http://schemas.microsoft.com/office/drawing/2014/main" id="{DAA70E1B-9003-D31F-12D2-F924BA9B9C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99757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60" name="Line 2924">
              <a:extLst>
                <a:ext uri="{FF2B5EF4-FFF2-40B4-BE49-F238E27FC236}">
                  <a16:creationId xmlns:a16="http://schemas.microsoft.com/office/drawing/2014/main" id="{444146CD-5AB3-D8CE-9ECF-209206F13D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005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61" name="Line 2925">
              <a:extLst>
                <a:ext uri="{FF2B5EF4-FFF2-40B4-BE49-F238E27FC236}">
                  <a16:creationId xmlns:a16="http://schemas.microsoft.com/office/drawing/2014/main" id="{83A91A74-0CC4-D17C-1445-3491FA36E6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0133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62" name="Line 2926">
              <a:extLst>
                <a:ext uri="{FF2B5EF4-FFF2-40B4-BE49-F238E27FC236}">
                  <a16:creationId xmlns:a16="http://schemas.microsoft.com/office/drawing/2014/main" id="{D4C3BA1A-F1C9-220C-896A-9B6677183A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02122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63" name="Line 2927">
              <a:extLst>
                <a:ext uri="{FF2B5EF4-FFF2-40B4-BE49-F238E27FC236}">
                  <a16:creationId xmlns:a16="http://schemas.microsoft.com/office/drawing/2014/main" id="{B9694FE6-3AFC-2124-E711-6281FE5D7F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0291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64" name="Line 2928">
              <a:extLst>
                <a:ext uri="{FF2B5EF4-FFF2-40B4-BE49-F238E27FC236}">
                  <a16:creationId xmlns:a16="http://schemas.microsoft.com/office/drawing/2014/main" id="{9BC3BE41-E3B7-2D44-927F-915B48C20E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0448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65" name="Line 2929">
              <a:extLst>
                <a:ext uri="{FF2B5EF4-FFF2-40B4-BE49-F238E27FC236}">
                  <a16:creationId xmlns:a16="http://schemas.microsoft.com/office/drawing/2014/main" id="{29CA849F-228C-C01A-A30C-73573E19E0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052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66" name="Line 2930">
              <a:extLst>
                <a:ext uri="{FF2B5EF4-FFF2-40B4-BE49-F238E27FC236}">
                  <a16:creationId xmlns:a16="http://schemas.microsoft.com/office/drawing/2014/main" id="{5DF01929-D239-921A-AD28-F6390D3DFD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06063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67" name="Line 2931">
              <a:extLst>
                <a:ext uri="{FF2B5EF4-FFF2-40B4-BE49-F238E27FC236}">
                  <a16:creationId xmlns:a16="http://schemas.microsoft.com/office/drawing/2014/main" id="{A13E4DF7-8C92-20E0-4427-211DFD3FAE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076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68" name="Line 2932">
              <a:extLst>
                <a:ext uri="{FF2B5EF4-FFF2-40B4-BE49-F238E27FC236}">
                  <a16:creationId xmlns:a16="http://schemas.microsoft.com/office/drawing/2014/main" id="{1D48C9CD-B96C-4A2E-C1CB-9646F38D89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076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69" name="Line 2933">
              <a:extLst>
                <a:ext uri="{FF2B5EF4-FFF2-40B4-BE49-F238E27FC236}">
                  <a16:creationId xmlns:a16="http://schemas.microsoft.com/office/drawing/2014/main" id="{F9F679F4-EC09-47F6-DF0C-72EA63B908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084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70" name="Line 2934">
              <a:extLst>
                <a:ext uri="{FF2B5EF4-FFF2-40B4-BE49-F238E27FC236}">
                  <a16:creationId xmlns:a16="http://schemas.microsoft.com/office/drawing/2014/main" id="{40B6F8CE-DEE6-FA60-1BA5-7F5148E0C4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00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71" name="Line 2935">
              <a:extLst>
                <a:ext uri="{FF2B5EF4-FFF2-40B4-BE49-F238E27FC236}">
                  <a16:creationId xmlns:a16="http://schemas.microsoft.com/office/drawing/2014/main" id="{CB638F46-B68C-FBC1-8AB2-BEBD866571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00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72" name="Line 2936">
              <a:extLst>
                <a:ext uri="{FF2B5EF4-FFF2-40B4-BE49-F238E27FC236}">
                  <a16:creationId xmlns:a16="http://schemas.microsoft.com/office/drawing/2014/main" id="{D4604486-D7F2-80C9-99AD-53B1D0FEAE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079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73" name="Line 2937">
              <a:extLst>
                <a:ext uri="{FF2B5EF4-FFF2-40B4-BE49-F238E27FC236}">
                  <a16:creationId xmlns:a16="http://schemas.microsoft.com/office/drawing/2014/main" id="{7EAC0AE5-576A-2187-63D2-6F35F85357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11580" y="2653606"/>
              <a:ext cx="0" cy="535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74" name="Line 2938">
              <a:extLst>
                <a:ext uri="{FF2B5EF4-FFF2-40B4-BE49-F238E27FC236}">
                  <a16:creationId xmlns:a16="http://schemas.microsoft.com/office/drawing/2014/main" id="{AF962287-993F-3A99-1A36-1495319EED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13945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75" name="Line 2939">
              <a:extLst>
                <a:ext uri="{FF2B5EF4-FFF2-40B4-BE49-F238E27FC236}">
                  <a16:creationId xmlns:a16="http://schemas.microsoft.com/office/drawing/2014/main" id="{046A3FF8-BF5A-7958-38D9-4964EA0526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13945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76" name="Line 2940">
              <a:extLst>
                <a:ext uri="{FF2B5EF4-FFF2-40B4-BE49-F238E27FC236}">
                  <a16:creationId xmlns:a16="http://schemas.microsoft.com/office/drawing/2014/main" id="{5B83065C-7DE5-764D-84C0-B908294CA4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15521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77" name="Line 2941">
              <a:extLst>
                <a:ext uri="{FF2B5EF4-FFF2-40B4-BE49-F238E27FC236}">
                  <a16:creationId xmlns:a16="http://schemas.microsoft.com/office/drawing/2014/main" id="{0DD8042C-A59E-0FED-F058-52F612AABB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1630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78" name="Line 2942">
              <a:extLst>
                <a:ext uri="{FF2B5EF4-FFF2-40B4-BE49-F238E27FC236}">
                  <a16:creationId xmlns:a16="http://schemas.microsoft.com/office/drawing/2014/main" id="{3E12A4B5-8A3C-9A94-EFB2-DE80854870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70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79" name="Line 2943">
              <a:extLst>
                <a:ext uri="{FF2B5EF4-FFF2-40B4-BE49-F238E27FC236}">
                  <a16:creationId xmlns:a16="http://schemas.microsoft.com/office/drawing/2014/main" id="{B14AD836-AE88-6F69-B3E1-9236F0BFE1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788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80" name="Line 2944">
              <a:extLst>
                <a:ext uri="{FF2B5EF4-FFF2-40B4-BE49-F238E27FC236}">
                  <a16:creationId xmlns:a16="http://schemas.microsoft.com/office/drawing/2014/main" id="{3837C5C2-7891-4D5D-E1B9-3E17F39EA1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86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81" name="Line 2945">
              <a:extLst>
                <a:ext uri="{FF2B5EF4-FFF2-40B4-BE49-F238E27FC236}">
                  <a16:creationId xmlns:a16="http://schemas.microsoft.com/office/drawing/2014/main" id="{0A32CCAE-27C3-AEF2-7266-72FAF875DF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946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82" name="Line 2946">
              <a:extLst>
                <a:ext uri="{FF2B5EF4-FFF2-40B4-BE49-F238E27FC236}">
                  <a16:creationId xmlns:a16="http://schemas.microsoft.com/office/drawing/2014/main" id="{CEC99DED-E039-4C63-5D6D-FA032C367A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025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83" name="Line 2947">
              <a:extLst>
                <a:ext uri="{FF2B5EF4-FFF2-40B4-BE49-F238E27FC236}">
                  <a16:creationId xmlns:a16="http://schemas.microsoft.com/office/drawing/2014/main" id="{DCE983C1-4BE8-F8E7-7659-06615660F6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10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84" name="Line 2948">
              <a:extLst>
                <a:ext uri="{FF2B5EF4-FFF2-40B4-BE49-F238E27FC236}">
                  <a16:creationId xmlns:a16="http://schemas.microsoft.com/office/drawing/2014/main" id="{79D38C0B-6170-6093-DF11-76DCF69D1B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18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85" name="Line 2949">
              <a:extLst>
                <a:ext uri="{FF2B5EF4-FFF2-40B4-BE49-F238E27FC236}">
                  <a16:creationId xmlns:a16="http://schemas.microsoft.com/office/drawing/2014/main" id="{8F7DAC6C-E606-D08F-1F58-1A94F7C896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261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86" name="Line 2950">
              <a:extLst>
                <a:ext uri="{FF2B5EF4-FFF2-40B4-BE49-F238E27FC236}">
                  <a16:creationId xmlns:a16="http://schemas.microsoft.com/office/drawing/2014/main" id="{78ACA757-30C7-A7A7-CBEF-421CC382BF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34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87" name="Line 2951">
              <a:extLst>
                <a:ext uri="{FF2B5EF4-FFF2-40B4-BE49-F238E27FC236}">
                  <a16:creationId xmlns:a16="http://schemas.microsoft.com/office/drawing/2014/main" id="{36B08CC6-1C5F-B4EF-BDA9-66B6370E2A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419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88" name="Line 2952">
              <a:extLst>
                <a:ext uri="{FF2B5EF4-FFF2-40B4-BE49-F238E27FC236}">
                  <a16:creationId xmlns:a16="http://schemas.microsoft.com/office/drawing/2014/main" id="{825A1BEF-6F0E-5E1C-AF82-6B329C137B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497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89" name="Line 2953">
              <a:extLst>
                <a:ext uri="{FF2B5EF4-FFF2-40B4-BE49-F238E27FC236}">
                  <a16:creationId xmlns:a16="http://schemas.microsoft.com/office/drawing/2014/main" id="{9E083B22-C813-A4B4-28C7-1F0EE984A7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5768" y="2689783"/>
              <a:ext cx="0" cy="1741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90" name="Line 2954">
              <a:extLst>
                <a:ext uri="{FF2B5EF4-FFF2-40B4-BE49-F238E27FC236}">
                  <a16:creationId xmlns:a16="http://schemas.microsoft.com/office/drawing/2014/main" id="{E3E82215-FF5E-A25D-B3C1-E0B8AB782B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7344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91" name="Line 2955">
              <a:extLst>
                <a:ext uri="{FF2B5EF4-FFF2-40B4-BE49-F238E27FC236}">
                  <a16:creationId xmlns:a16="http://schemas.microsoft.com/office/drawing/2014/main" id="{132EC760-3888-359C-1EE6-6097CA0BF9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1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92" name="Line 2956">
              <a:extLst>
                <a:ext uri="{FF2B5EF4-FFF2-40B4-BE49-F238E27FC236}">
                  <a16:creationId xmlns:a16="http://schemas.microsoft.com/office/drawing/2014/main" id="{0C724257-B5FB-436E-93CF-957326C476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1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93" name="Line 2957">
              <a:extLst>
                <a:ext uri="{FF2B5EF4-FFF2-40B4-BE49-F238E27FC236}">
                  <a16:creationId xmlns:a16="http://schemas.microsoft.com/office/drawing/2014/main" id="{2C21F4A6-D883-4561-09C3-994B9C7B8B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04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94" name="Line 2958">
              <a:extLst>
                <a:ext uri="{FF2B5EF4-FFF2-40B4-BE49-F238E27FC236}">
                  <a16:creationId xmlns:a16="http://schemas.microsoft.com/office/drawing/2014/main" id="{FD7DD064-578C-8B1C-B4AB-5485A1505E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04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95" name="Line 2959">
              <a:extLst>
                <a:ext uri="{FF2B5EF4-FFF2-40B4-BE49-F238E27FC236}">
                  <a16:creationId xmlns:a16="http://schemas.microsoft.com/office/drawing/2014/main" id="{075EAE1F-ED04-96D3-D66F-B9CDBD4BA0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128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96" name="Line 2960">
              <a:extLst>
                <a:ext uri="{FF2B5EF4-FFF2-40B4-BE49-F238E27FC236}">
                  <a16:creationId xmlns:a16="http://schemas.microsoft.com/office/drawing/2014/main" id="{04530B8F-5F3D-B55C-2F7D-8BB185BB49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28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97" name="Line 2961">
              <a:extLst>
                <a:ext uri="{FF2B5EF4-FFF2-40B4-BE49-F238E27FC236}">
                  <a16:creationId xmlns:a16="http://schemas.microsoft.com/office/drawing/2014/main" id="{C3A430BB-5768-E672-5261-7F2276821E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36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98" name="Line 2962">
              <a:extLst>
                <a:ext uri="{FF2B5EF4-FFF2-40B4-BE49-F238E27FC236}">
                  <a16:creationId xmlns:a16="http://schemas.microsoft.com/office/drawing/2014/main" id="{0B1931A7-EB1B-AD4E-8271-CAFF88B192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443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599" name="Line 2963">
              <a:extLst>
                <a:ext uri="{FF2B5EF4-FFF2-40B4-BE49-F238E27FC236}">
                  <a16:creationId xmlns:a16="http://schemas.microsoft.com/office/drawing/2014/main" id="{D47F5D36-C17A-3E33-21AF-EC31DAD552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52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00" name="Line 2964">
              <a:extLst>
                <a:ext uri="{FF2B5EF4-FFF2-40B4-BE49-F238E27FC236}">
                  <a16:creationId xmlns:a16="http://schemas.microsoft.com/office/drawing/2014/main" id="{436ED7B8-0668-AA96-1855-26D8FBB872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68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01" name="Line 2965">
              <a:extLst>
                <a:ext uri="{FF2B5EF4-FFF2-40B4-BE49-F238E27FC236}">
                  <a16:creationId xmlns:a16="http://schemas.microsoft.com/office/drawing/2014/main" id="{20A5F197-F70D-CE40-2B58-3DCDA5498C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759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02" name="Line 2966">
              <a:extLst>
                <a:ext uri="{FF2B5EF4-FFF2-40B4-BE49-F238E27FC236}">
                  <a16:creationId xmlns:a16="http://schemas.microsoft.com/office/drawing/2014/main" id="{C82F3BD3-E1E9-D061-BFC2-C5CB653A52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39167" y="2356157"/>
              <a:ext cx="0" cy="35104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03" name="Line 2967">
              <a:extLst>
                <a:ext uri="{FF2B5EF4-FFF2-40B4-BE49-F238E27FC236}">
                  <a16:creationId xmlns:a16="http://schemas.microsoft.com/office/drawing/2014/main" id="{BF436DA3-2DED-2FAF-5D9D-043ADCFFC9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1532" y="2693802"/>
              <a:ext cx="0" cy="1339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04" name="Line 2968">
              <a:extLst>
                <a:ext uri="{FF2B5EF4-FFF2-40B4-BE49-F238E27FC236}">
                  <a16:creationId xmlns:a16="http://schemas.microsoft.com/office/drawing/2014/main" id="{53A082B8-16D3-36CE-5939-89411064B1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2320" y="2700502"/>
              <a:ext cx="0" cy="670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05" name="Line 2969">
              <a:extLst>
                <a:ext uri="{FF2B5EF4-FFF2-40B4-BE49-F238E27FC236}">
                  <a16:creationId xmlns:a16="http://schemas.microsoft.com/office/drawing/2014/main" id="{75CD495B-77C3-66C4-B7A3-2617762E37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3108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06" name="Line 2970">
              <a:extLst>
                <a:ext uri="{FF2B5EF4-FFF2-40B4-BE49-F238E27FC236}">
                  <a16:creationId xmlns:a16="http://schemas.microsoft.com/office/drawing/2014/main" id="{E58CA34A-2EAF-BB01-7B01-5E50D32E65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3896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07" name="Line 2971">
              <a:extLst>
                <a:ext uri="{FF2B5EF4-FFF2-40B4-BE49-F238E27FC236}">
                  <a16:creationId xmlns:a16="http://schemas.microsoft.com/office/drawing/2014/main" id="{B61AF4B9-833A-6F7C-CDE7-0F06CD8E98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4685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08" name="Line 2972">
              <a:extLst>
                <a:ext uri="{FF2B5EF4-FFF2-40B4-BE49-F238E27FC236}">
                  <a16:creationId xmlns:a16="http://schemas.microsoft.com/office/drawing/2014/main" id="{B52F3D81-9BA2-4ED9-7597-B68B881C81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6261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09" name="Line 2973">
              <a:extLst>
                <a:ext uri="{FF2B5EF4-FFF2-40B4-BE49-F238E27FC236}">
                  <a16:creationId xmlns:a16="http://schemas.microsoft.com/office/drawing/2014/main" id="{AA241B55-2482-358B-7D17-2F3B09304C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704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10" name="Line 2974">
              <a:extLst>
                <a:ext uri="{FF2B5EF4-FFF2-40B4-BE49-F238E27FC236}">
                  <a16:creationId xmlns:a16="http://schemas.microsoft.com/office/drawing/2014/main" id="{D3B3A8E6-B735-6A2A-7030-7245FA7CAC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7837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11" name="Line 2975">
              <a:extLst>
                <a:ext uri="{FF2B5EF4-FFF2-40B4-BE49-F238E27FC236}">
                  <a16:creationId xmlns:a16="http://schemas.microsoft.com/office/drawing/2014/main" id="{AF044FD0-1407-EB1D-1652-3E7FAF46C9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8625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12" name="Line 2976">
              <a:extLst>
                <a:ext uri="{FF2B5EF4-FFF2-40B4-BE49-F238E27FC236}">
                  <a16:creationId xmlns:a16="http://schemas.microsoft.com/office/drawing/2014/main" id="{F3DB3195-5AAE-733D-BDA1-12B0B4B30C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50202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13" name="Line 2977">
              <a:extLst>
                <a:ext uri="{FF2B5EF4-FFF2-40B4-BE49-F238E27FC236}">
                  <a16:creationId xmlns:a16="http://schemas.microsoft.com/office/drawing/2014/main" id="{491C9F16-0E29-DA13-A481-611C193098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5099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14" name="Line 2978">
              <a:extLst>
                <a:ext uri="{FF2B5EF4-FFF2-40B4-BE49-F238E27FC236}">
                  <a16:creationId xmlns:a16="http://schemas.microsoft.com/office/drawing/2014/main" id="{566BB638-6186-07BC-A3B8-37A8030BE4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177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15" name="Line 2979">
              <a:extLst>
                <a:ext uri="{FF2B5EF4-FFF2-40B4-BE49-F238E27FC236}">
                  <a16:creationId xmlns:a16="http://schemas.microsoft.com/office/drawing/2014/main" id="{7E8A8E16-20D7-20BD-AA84-BE3911F0F7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52567" y="2624129"/>
              <a:ext cx="0" cy="8307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16" name="Line 2980">
              <a:extLst>
                <a:ext uri="{FF2B5EF4-FFF2-40B4-BE49-F238E27FC236}">
                  <a16:creationId xmlns:a16="http://schemas.microsoft.com/office/drawing/2014/main" id="{7F6F7974-6990-ADF9-DF6B-B957987DE7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54931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17" name="Line 2981">
              <a:extLst>
                <a:ext uri="{FF2B5EF4-FFF2-40B4-BE49-F238E27FC236}">
                  <a16:creationId xmlns:a16="http://schemas.microsoft.com/office/drawing/2014/main" id="{4B8F70BD-40C9-FF85-7156-129A4D23D3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5571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18" name="Line 2982">
              <a:extLst>
                <a:ext uri="{FF2B5EF4-FFF2-40B4-BE49-F238E27FC236}">
                  <a16:creationId xmlns:a16="http://schemas.microsoft.com/office/drawing/2014/main" id="{1EEC3338-5D01-2139-D5EA-40A04D74D5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56507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19" name="Line 2983">
              <a:extLst>
                <a:ext uri="{FF2B5EF4-FFF2-40B4-BE49-F238E27FC236}">
                  <a16:creationId xmlns:a16="http://schemas.microsoft.com/office/drawing/2014/main" id="{70F2C308-5531-A658-EE53-CD09F17674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56507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20" name="Line 2984">
              <a:extLst>
                <a:ext uri="{FF2B5EF4-FFF2-40B4-BE49-F238E27FC236}">
                  <a16:creationId xmlns:a16="http://schemas.microsoft.com/office/drawing/2014/main" id="{98B63F66-E90C-3CD5-67AC-9DE247E62A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58084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21" name="Line 2985">
              <a:extLst>
                <a:ext uri="{FF2B5EF4-FFF2-40B4-BE49-F238E27FC236}">
                  <a16:creationId xmlns:a16="http://schemas.microsoft.com/office/drawing/2014/main" id="{A5FC60F9-B5C5-5613-273A-3A3998B2BF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58084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22" name="Line 2986">
              <a:extLst>
                <a:ext uri="{FF2B5EF4-FFF2-40B4-BE49-F238E27FC236}">
                  <a16:creationId xmlns:a16="http://schemas.microsoft.com/office/drawing/2014/main" id="{01519E3A-A298-3C06-0C6E-5DE8A3ECEA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58872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23" name="Line 2987">
              <a:extLst>
                <a:ext uri="{FF2B5EF4-FFF2-40B4-BE49-F238E27FC236}">
                  <a16:creationId xmlns:a16="http://schemas.microsoft.com/office/drawing/2014/main" id="{763B3708-A6AF-A729-9CA9-F1534D32CF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6044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24" name="Line 2988">
              <a:extLst>
                <a:ext uri="{FF2B5EF4-FFF2-40B4-BE49-F238E27FC236}">
                  <a16:creationId xmlns:a16="http://schemas.microsoft.com/office/drawing/2014/main" id="{17F7F865-9927-34DE-5249-D38B4B0D0A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61237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25" name="Line 2989">
              <a:extLst>
                <a:ext uri="{FF2B5EF4-FFF2-40B4-BE49-F238E27FC236}">
                  <a16:creationId xmlns:a16="http://schemas.microsoft.com/office/drawing/2014/main" id="{575E312D-942C-1706-1454-2C33BE0F5B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62025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26" name="Line 2990">
              <a:extLst>
                <a:ext uri="{FF2B5EF4-FFF2-40B4-BE49-F238E27FC236}">
                  <a16:creationId xmlns:a16="http://schemas.microsoft.com/office/drawing/2014/main" id="{5C6BF983-5754-8CB1-D839-5C1C053BF7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62813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27" name="Line 2991">
              <a:extLst>
                <a:ext uri="{FF2B5EF4-FFF2-40B4-BE49-F238E27FC236}">
                  <a16:creationId xmlns:a16="http://schemas.microsoft.com/office/drawing/2014/main" id="{9040BC8A-3740-F587-7413-853B600A23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63601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28" name="Line 2992">
              <a:extLst>
                <a:ext uri="{FF2B5EF4-FFF2-40B4-BE49-F238E27FC236}">
                  <a16:creationId xmlns:a16="http://schemas.microsoft.com/office/drawing/2014/main" id="{3FBD6599-0FF7-8FB8-CFA0-55BFA94534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6438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29" name="Line 2993">
              <a:extLst>
                <a:ext uri="{FF2B5EF4-FFF2-40B4-BE49-F238E27FC236}">
                  <a16:creationId xmlns:a16="http://schemas.microsoft.com/office/drawing/2014/main" id="{FE6A0DE4-1D44-69CA-A046-1C83924047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517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30" name="Line 2994">
              <a:extLst>
                <a:ext uri="{FF2B5EF4-FFF2-40B4-BE49-F238E27FC236}">
                  <a16:creationId xmlns:a16="http://schemas.microsoft.com/office/drawing/2014/main" id="{0AF1CCBF-10A0-CC2F-4284-F561774D55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65966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31" name="Line 2995">
              <a:extLst>
                <a:ext uri="{FF2B5EF4-FFF2-40B4-BE49-F238E27FC236}">
                  <a16:creationId xmlns:a16="http://schemas.microsoft.com/office/drawing/2014/main" id="{129EDD59-3D77-C8CE-3ED8-5C71B6FAF8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66754" y="2699161"/>
              <a:ext cx="0" cy="80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32" name="Line 2996">
              <a:extLst>
                <a:ext uri="{FF2B5EF4-FFF2-40B4-BE49-F238E27FC236}">
                  <a16:creationId xmlns:a16="http://schemas.microsoft.com/office/drawing/2014/main" id="{19E9A50A-D3D7-6E95-34B5-1E2315D5C8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754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33" name="Line 2997">
              <a:extLst>
                <a:ext uri="{FF2B5EF4-FFF2-40B4-BE49-F238E27FC236}">
                  <a16:creationId xmlns:a16="http://schemas.microsoft.com/office/drawing/2014/main" id="{04B8D0E6-3005-CE80-EDEB-4028A79533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68331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34" name="Line 2998">
              <a:extLst>
                <a:ext uri="{FF2B5EF4-FFF2-40B4-BE49-F238E27FC236}">
                  <a16:creationId xmlns:a16="http://schemas.microsoft.com/office/drawing/2014/main" id="{DCC29C4C-810E-0C68-64FF-6287567015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6911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35" name="Line 2999">
              <a:extLst>
                <a:ext uri="{FF2B5EF4-FFF2-40B4-BE49-F238E27FC236}">
                  <a16:creationId xmlns:a16="http://schemas.microsoft.com/office/drawing/2014/main" id="{525F8295-F44B-B90C-104C-127E23B49B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99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36" name="Line 3000">
              <a:extLst>
                <a:ext uri="{FF2B5EF4-FFF2-40B4-BE49-F238E27FC236}">
                  <a16:creationId xmlns:a16="http://schemas.microsoft.com/office/drawing/2014/main" id="{F459B233-284F-9902-6D29-EEECFC7A2E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71483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37" name="Line 3001">
              <a:extLst>
                <a:ext uri="{FF2B5EF4-FFF2-40B4-BE49-F238E27FC236}">
                  <a16:creationId xmlns:a16="http://schemas.microsoft.com/office/drawing/2014/main" id="{710ECC51-C457-8629-AA11-28D44CBF75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7306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38" name="Line 3002">
              <a:extLst>
                <a:ext uri="{FF2B5EF4-FFF2-40B4-BE49-F238E27FC236}">
                  <a16:creationId xmlns:a16="http://schemas.microsoft.com/office/drawing/2014/main" id="{5AE99991-FA85-C51D-45C8-D9C13CC3D3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74636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39" name="Line 3003">
              <a:extLst>
                <a:ext uri="{FF2B5EF4-FFF2-40B4-BE49-F238E27FC236}">
                  <a16:creationId xmlns:a16="http://schemas.microsoft.com/office/drawing/2014/main" id="{4771DF60-C217-330A-2247-F8AFA96CE0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7463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40" name="Line 3004">
              <a:extLst>
                <a:ext uri="{FF2B5EF4-FFF2-40B4-BE49-F238E27FC236}">
                  <a16:creationId xmlns:a16="http://schemas.microsoft.com/office/drawing/2014/main" id="{E0616728-4761-C817-6756-979E329368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7542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41" name="Line 3005">
              <a:extLst>
                <a:ext uri="{FF2B5EF4-FFF2-40B4-BE49-F238E27FC236}">
                  <a16:creationId xmlns:a16="http://schemas.microsoft.com/office/drawing/2014/main" id="{AE150D10-AD4E-E973-D310-370F33B521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76213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42" name="Line 3006">
              <a:extLst>
                <a:ext uri="{FF2B5EF4-FFF2-40B4-BE49-F238E27FC236}">
                  <a16:creationId xmlns:a16="http://schemas.microsoft.com/office/drawing/2014/main" id="{C1105F20-552E-8373-847B-2EB84A0322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770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43" name="Line 3007">
              <a:extLst>
                <a:ext uri="{FF2B5EF4-FFF2-40B4-BE49-F238E27FC236}">
                  <a16:creationId xmlns:a16="http://schemas.microsoft.com/office/drawing/2014/main" id="{4CD97229-BF9C-F7D6-1A4D-D1226FF744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777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44" name="Line 3008">
              <a:extLst>
                <a:ext uri="{FF2B5EF4-FFF2-40B4-BE49-F238E27FC236}">
                  <a16:creationId xmlns:a16="http://schemas.microsoft.com/office/drawing/2014/main" id="{D3E3C23D-E7A2-242D-B4BB-8B307B792E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78577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45" name="Line 3009">
              <a:extLst>
                <a:ext uri="{FF2B5EF4-FFF2-40B4-BE49-F238E27FC236}">
                  <a16:creationId xmlns:a16="http://schemas.microsoft.com/office/drawing/2014/main" id="{506B5A8B-A0ED-0F8F-D1CE-E1A4E4DF4F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79365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46" name="Line 3010">
              <a:extLst>
                <a:ext uri="{FF2B5EF4-FFF2-40B4-BE49-F238E27FC236}">
                  <a16:creationId xmlns:a16="http://schemas.microsoft.com/office/drawing/2014/main" id="{E2172F41-EB28-C452-B516-F561DF2C58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01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47" name="Line 3011">
              <a:extLst>
                <a:ext uri="{FF2B5EF4-FFF2-40B4-BE49-F238E27FC236}">
                  <a16:creationId xmlns:a16="http://schemas.microsoft.com/office/drawing/2014/main" id="{42C5CF09-839F-DB19-80DB-69608F5A2A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01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48" name="Line 3012">
              <a:extLst>
                <a:ext uri="{FF2B5EF4-FFF2-40B4-BE49-F238E27FC236}">
                  <a16:creationId xmlns:a16="http://schemas.microsoft.com/office/drawing/2014/main" id="{3C1EFB26-6A05-9995-5EAE-70DA851D72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094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49" name="Line 3013">
              <a:extLst>
                <a:ext uri="{FF2B5EF4-FFF2-40B4-BE49-F238E27FC236}">
                  <a16:creationId xmlns:a16="http://schemas.microsoft.com/office/drawing/2014/main" id="{A5F16482-AE24-C714-D866-028D99278C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17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50" name="Line 3014">
              <a:extLst>
                <a:ext uri="{FF2B5EF4-FFF2-40B4-BE49-F238E27FC236}">
                  <a16:creationId xmlns:a16="http://schemas.microsoft.com/office/drawing/2014/main" id="{5AD69C65-2797-9B9F-7C14-93954714E3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33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51" name="Line 3015">
              <a:extLst>
                <a:ext uri="{FF2B5EF4-FFF2-40B4-BE49-F238E27FC236}">
                  <a16:creationId xmlns:a16="http://schemas.microsoft.com/office/drawing/2014/main" id="{D22B17C6-9BEB-E17D-633F-4AD5423FDF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409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52" name="Line 3016">
              <a:extLst>
                <a:ext uri="{FF2B5EF4-FFF2-40B4-BE49-F238E27FC236}">
                  <a16:creationId xmlns:a16="http://schemas.microsoft.com/office/drawing/2014/main" id="{093E61B9-F47E-7160-1DC7-CDD463DD6D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8645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53" name="Line 3017">
              <a:extLst>
                <a:ext uri="{FF2B5EF4-FFF2-40B4-BE49-F238E27FC236}">
                  <a16:creationId xmlns:a16="http://schemas.microsoft.com/office/drawing/2014/main" id="{B383AF1C-FB67-1215-5832-A44F253817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72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54" name="Line 3018">
              <a:extLst>
                <a:ext uri="{FF2B5EF4-FFF2-40B4-BE49-F238E27FC236}">
                  <a16:creationId xmlns:a16="http://schemas.microsoft.com/office/drawing/2014/main" id="{78C44279-2B85-5296-D990-41E8AF4B3F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80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55" name="Line 3020">
              <a:extLst>
                <a:ext uri="{FF2B5EF4-FFF2-40B4-BE49-F238E27FC236}">
                  <a16:creationId xmlns:a16="http://schemas.microsoft.com/office/drawing/2014/main" id="{38D5096B-6E19-57FE-C74D-F724505738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80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56" name="Line 3021">
              <a:extLst>
                <a:ext uri="{FF2B5EF4-FFF2-40B4-BE49-F238E27FC236}">
                  <a16:creationId xmlns:a16="http://schemas.microsoft.com/office/drawing/2014/main" id="{E2416CB2-02FA-222E-4F0B-3C3168424C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882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57" name="Line 3022">
              <a:extLst>
                <a:ext uri="{FF2B5EF4-FFF2-40B4-BE49-F238E27FC236}">
                  <a16:creationId xmlns:a16="http://schemas.microsoft.com/office/drawing/2014/main" id="{1656EFE3-E7C8-97A4-D7DA-13F045A62B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96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58" name="Line 3023">
              <a:extLst>
                <a:ext uri="{FF2B5EF4-FFF2-40B4-BE49-F238E27FC236}">
                  <a16:creationId xmlns:a16="http://schemas.microsoft.com/office/drawing/2014/main" id="{21A65AAE-37D4-6000-82E7-44C55689FC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04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59" name="Line 3024">
              <a:extLst>
                <a:ext uri="{FF2B5EF4-FFF2-40B4-BE49-F238E27FC236}">
                  <a16:creationId xmlns:a16="http://schemas.microsoft.com/office/drawing/2014/main" id="{F57185B0-7DD8-0AE2-188C-1539E265B7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11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60" name="Line 3025">
              <a:extLst>
                <a:ext uri="{FF2B5EF4-FFF2-40B4-BE49-F238E27FC236}">
                  <a16:creationId xmlns:a16="http://schemas.microsoft.com/office/drawing/2014/main" id="{E1B96A73-AF44-DFE6-0CA4-487B941AA5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197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61" name="Line 3026">
              <a:extLst>
                <a:ext uri="{FF2B5EF4-FFF2-40B4-BE49-F238E27FC236}">
                  <a16:creationId xmlns:a16="http://schemas.microsoft.com/office/drawing/2014/main" id="{0C320437-F0BA-23F4-0343-F507E1F0DC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93553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62" name="Line 3027">
              <a:extLst>
                <a:ext uri="{FF2B5EF4-FFF2-40B4-BE49-F238E27FC236}">
                  <a16:creationId xmlns:a16="http://schemas.microsoft.com/office/drawing/2014/main" id="{3D4A7588-96E4-5CF6-C6F1-AECA9A46E3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512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63" name="Line 3028">
              <a:extLst>
                <a:ext uri="{FF2B5EF4-FFF2-40B4-BE49-F238E27FC236}">
                  <a16:creationId xmlns:a16="http://schemas.microsoft.com/office/drawing/2014/main" id="{D5CBC892-19EC-B674-A5DF-B3598F4B4D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59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64" name="Line 3029">
              <a:extLst>
                <a:ext uri="{FF2B5EF4-FFF2-40B4-BE49-F238E27FC236}">
                  <a16:creationId xmlns:a16="http://schemas.microsoft.com/office/drawing/2014/main" id="{3220A436-9E84-9A58-72C0-88C889CDF4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67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65" name="Line 3030">
              <a:extLst>
                <a:ext uri="{FF2B5EF4-FFF2-40B4-BE49-F238E27FC236}">
                  <a16:creationId xmlns:a16="http://schemas.microsoft.com/office/drawing/2014/main" id="{7433C72B-25ED-C624-B2E9-3A3EB8641D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82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66" name="Line 3031">
              <a:extLst>
                <a:ext uri="{FF2B5EF4-FFF2-40B4-BE49-F238E27FC236}">
                  <a16:creationId xmlns:a16="http://schemas.microsoft.com/office/drawing/2014/main" id="{FFDF7C4B-E124-3DC5-2680-41FADCBDDD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90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67" name="Line 3032">
              <a:extLst>
                <a:ext uri="{FF2B5EF4-FFF2-40B4-BE49-F238E27FC236}">
                  <a16:creationId xmlns:a16="http://schemas.microsoft.com/office/drawing/2014/main" id="{B7AE6440-7F46-382A-C35E-2509FFF5D9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985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68" name="Line 3033">
              <a:extLst>
                <a:ext uri="{FF2B5EF4-FFF2-40B4-BE49-F238E27FC236}">
                  <a16:creationId xmlns:a16="http://schemas.microsoft.com/office/drawing/2014/main" id="{3C1F7EE2-E69B-99BA-B16C-40EE7C44AE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06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69" name="Line 3034">
              <a:extLst>
                <a:ext uri="{FF2B5EF4-FFF2-40B4-BE49-F238E27FC236}">
                  <a16:creationId xmlns:a16="http://schemas.microsoft.com/office/drawing/2014/main" id="{E82AF071-50F9-EBA4-3F87-B4D37EA9B5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14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70" name="Line 3035">
              <a:extLst>
                <a:ext uri="{FF2B5EF4-FFF2-40B4-BE49-F238E27FC236}">
                  <a16:creationId xmlns:a16="http://schemas.microsoft.com/office/drawing/2014/main" id="{E2B06270-A472-36BF-D7D0-4E411AB996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222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71" name="Line 3036">
              <a:extLst>
                <a:ext uri="{FF2B5EF4-FFF2-40B4-BE49-F238E27FC236}">
                  <a16:creationId xmlns:a16="http://schemas.microsoft.com/office/drawing/2014/main" id="{91405157-1BDD-7708-6AF7-738EDF8384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03011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72" name="Line 3037">
              <a:extLst>
                <a:ext uri="{FF2B5EF4-FFF2-40B4-BE49-F238E27FC236}">
                  <a16:creationId xmlns:a16="http://schemas.microsoft.com/office/drawing/2014/main" id="{5D3BF949-B6C2-BFD3-B0E5-DB1495169C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45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73" name="Line 3038">
              <a:extLst>
                <a:ext uri="{FF2B5EF4-FFF2-40B4-BE49-F238E27FC236}">
                  <a16:creationId xmlns:a16="http://schemas.microsoft.com/office/drawing/2014/main" id="{57DF092A-2F85-1918-8EFD-D35E444CF6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45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74" name="Line 3039">
              <a:extLst>
                <a:ext uri="{FF2B5EF4-FFF2-40B4-BE49-F238E27FC236}">
                  <a16:creationId xmlns:a16="http://schemas.microsoft.com/office/drawing/2014/main" id="{784B3A3D-E2CD-5D2B-5400-3599B4DCBA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537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75" name="Line 3040">
              <a:extLst>
                <a:ext uri="{FF2B5EF4-FFF2-40B4-BE49-F238E27FC236}">
                  <a16:creationId xmlns:a16="http://schemas.microsoft.com/office/drawing/2014/main" id="{687ADFDB-0B0D-103F-E66D-65DE97D903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616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76" name="Line 3041">
              <a:extLst>
                <a:ext uri="{FF2B5EF4-FFF2-40B4-BE49-F238E27FC236}">
                  <a16:creationId xmlns:a16="http://schemas.microsoft.com/office/drawing/2014/main" id="{3B85C8C1-75B0-0427-266F-BD86BA7967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06952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77" name="Line 3042">
              <a:extLst>
                <a:ext uri="{FF2B5EF4-FFF2-40B4-BE49-F238E27FC236}">
                  <a16:creationId xmlns:a16="http://schemas.microsoft.com/office/drawing/2014/main" id="{CE81746F-08EE-96B3-1AA0-5C151ABF06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07741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78" name="Line 3043">
              <a:extLst>
                <a:ext uri="{FF2B5EF4-FFF2-40B4-BE49-F238E27FC236}">
                  <a16:creationId xmlns:a16="http://schemas.microsoft.com/office/drawing/2014/main" id="{BAC46763-FD1A-0AE6-050D-7F380D2732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93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79" name="Line 3044">
              <a:extLst>
                <a:ext uri="{FF2B5EF4-FFF2-40B4-BE49-F238E27FC236}">
                  <a16:creationId xmlns:a16="http://schemas.microsoft.com/office/drawing/2014/main" id="{D16BBD2A-CB6D-3D94-A5CF-52300F57D7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08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80" name="Line 3045">
              <a:extLst>
                <a:ext uri="{FF2B5EF4-FFF2-40B4-BE49-F238E27FC236}">
                  <a16:creationId xmlns:a16="http://schemas.microsoft.com/office/drawing/2014/main" id="{8B09B05D-D135-CC61-A3D8-C1E28322F3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16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81" name="Line 3046">
              <a:extLst>
                <a:ext uri="{FF2B5EF4-FFF2-40B4-BE49-F238E27FC236}">
                  <a16:creationId xmlns:a16="http://schemas.microsoft.com/office/drawing/2014/main" id="{123A0B9D-4045-ECF4-28B3-662AD884FC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24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82" name="Line 3047">
              <a:extLst>
                <a:ext uri="{FF2B5EF4-FFF2-40B4-BE49-F238E27FC236}">
                  <a16:creationId xmlns:a16="http://schemas.microsoft.com/office/drawing/2014/main" id="{17F11EA2-E93F-8B0E-3E64-E0440FA6D9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404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83" name="Line 3048">
              <a:extLst>
                <a:ext uri="{FF2B5EF4-FFF2-40B4-BE49-F238E27FC236}">
                  <a16:creationId xmlns:a16="http://schemas.microsoft.com/office/drawing/2014/main" id="{C3364DA0-B941-8645-B4AC-B09BEDF3C2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48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84" name="Line 3049">
              <a:extLst>
                <a:ext uri="{FF2B5EF4-FFF2-40B4-BE49-F238E27FC236}">
                  <a16:creationId xmlns:a16="http://schemas.microsoft.com/office/drawing/2014/main" id="{8D97F1B1-68AE-6FF0-3DC5-79682D0475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562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85" name="Line 3050">
              <a:extLst>
                <a:ext uri="{FF2B5EF4-FFF2-40B4-BE49-F238E27FC236}">
                  <a16:creationId xmlns:a16="http://schemas.microsoft.com/office/drawing/2014/main" id="{100197DA-EE4E-02FD-E561-7595E8FA84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641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86" name="Line 3051">
              <a:extLst>
                <a:ext uri="{FF2B5EF4-FFF2-40B4-BE49-F238E27FC236}">
                  <a16:creationId xmlns:a16="http://schemas.microsoft.com/office/drawing/2014/main" id="{A5464D3A-0774-3CE8-F9F7-D7074C30BC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71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87" name="Line 3052">
              <a:extLst>
                <a:ext uri="{FF2B5EF4-FFF2-40B4-BE49-F238E27FC236}">
                  <a16:creationId xmlns:a16="http://schemas.microsoft.com/office/drawing/2014/main" id="{F2F42A7A-12BD-A469-EC9C-E34FFD427A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87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88" name="Line 3053">
              <a:extLst>
                <a:ext uri="{FF2B5EF4-FFF2-40B4-BE49-F238E27FC236}">
                  <a16:creationId xmlns:a16="http://schemas.microsoft.com/office/drawing/2014/main" id="{3DD009FD-BA9A-A6A5-789F-5B84B88BDA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20352" y="2691122"/>
              <a:ext cx="0" cy="1607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89" name="Line 3054">
              <a:extLst>
                <a:ext uri="{FF2B5EF4-FFF2-40B4-BE49-F238E27FC236}">
                  <a16:creationId xmlns:a16="http://schemas.microsoft.com/office/drawing/2014/main" id="{20B2D099-41AE-8D9A-4DE6-280BA5EB51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21928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90" name="Line 3055">
              <a:extLst>
                <a:ext uri="{FF2B5EF4-FFF2-40B4-BE49-F238E27FC236}">
                  <a16:creationId xmlns:a16="http://schemas.microsoft.com/office/drawing/2014/main" id="{3653E14A-8228-3B95-488B-431D3D1F38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22716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91" name="Line 3056">
              <a:extLst>
                <a:ext uri="{FF2B5EF4-FFF2-40B4-BE49-F238E27FC236}">
                  <a16:creationId xmlns:a16="http://schemas.microsoft.com/office/drawing/2014/main" id="{8D5C1221-7F29-DD75-338E-D12D2D36CC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350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92" name="Line 3057">
              <a:extLst>
                <a:ext uri="{FF2B5EF4-FFF2-40B4-BE49-F238E27FC236}">
                  <a16:creationId xmlns:a16="http://schemas.microsoft.com/office/drawing/2014/main" id="{D532EB2E-227E-3C75-9E41-34BE80EF2A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42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93" name="Line 3058">
              <a:extLst>
                <a:ext uri="{FF2B5EF4-FFF2-40B4-BE49-F238E27FC236}">
                  <a16:creationId xmlns:a16="http://schemas.microsoft.com/office/drawing/2014/main" id="{9A239A44-A0E5-8DCD-1F0B-04692A119C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50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94" name="Line 3059">
              <a:extLst>
                <a:ext uri="{FF2B5EF4-FFF2-40B4-BE49-F238E27FC236}">
                  <a16:creationId xmlns:a16="http://schemas.microsoft.com/office/drawing/2014/main" id="{049241FC-C039-50EF-EB7A-841DB454F8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50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95" name="Line 3060">
              <a:extLst>
                <a:ext uri="{FF2B5EF4-FFF2-40B4-BE49-F238E27FC236}">
                  <a16:creationId xmlns:a16="http://schemas.microsoft.com/office/drawing/2014/main" id="{4577623F-30E8-C11A-8A5A-9997DEFE7C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25869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96" name="Line 3061">
              <a:extLst>
                <a:ext uri="{FF2B5EF4-FFF2-40B4-BE49-F238E27FC236}">
                  <a16:creationId xmlns:a16="http://schemas.microsoft.com/office/drawing/2014/main" id="{ED53A33C-2F88-564E-395B-568270D065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66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97" name="Line 3062">
              <a:extLst>
                <a:ext uri="{FF2B5EF4-FFF2-40B4-BE49-F238E27FC236}">
                  <a16:creationId xmlns:a16="http://schemas.microsoft.com/office/drawing/2014/main" id="{4521581C-0769-EBA3-E008-B6F48A8F77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902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98" name="Line 3063">
              <a:extLst>
                <a:ext uri="{FF2B5EF4-FFF2-40B4-BE49-F238E27FC236}">
                  <a16:creationId xmlns:a16="http://schemas.microsoft.com/office/drawing/2014/main" id="{64EC2196-D3EC-B884-F92A-5FEB6B6BEE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05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699" name="Line 3064">
              <a:extLst>
                <a:ext uri="{FF2B5EF4-FFF2-40B4-BE49-F238E27FC236}">
                  <a16:creationId xmlns:a16="http://schemas.microsoft.com/office/drawing/2014/main" id="{53482EFF-0886-1326-AC28-C28B240A5B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21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00" name="Line 3065">
              <a:extLst>
                <a:ext uri="{FF2B5EF4-FFF2-40B4-BE49-F238E27FC236}">
                  <a16:creationId xmlns:a16="http://schemas.microsoft.com/office/drawing/2014/main" id="{C5596B0E-4E13-0C97-2275-57779B0F27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29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01" name="Line 3066">
              <a:extLst>
                <a:ext uri="{FF2B5EF4-FFF2-40B4-BE49-F238E27FC236}">
                  <a16:creationId xmlns:a16="http://schemas.microsoft.com/office/drawing/2014/main" id="{3B258816-6188-7415-2596-3CE83E8704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375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02" name="Line 3067">
              <a:extLst>
                <a:ext uri="{FF2B5EF4-FFF2-40B4-BE49-F238E27FC236}">
                  <a16:creationId xmlns:a16="http://schemas.microsoft.com/office/drawing/2014/main" id="{45D3ED38-A007-7840-ECC2-9AF2F22FAC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34539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03" name="Line 3068">
              <a:extLst>
                <a:ext uri="{FF2B5EF4-FFF2-40B4-BE49-F238E27FC236}">
                  <a16:creationId xmlns:a16="http://schemas.microsoft.com/office/drawing/2014/main" id="{29CBCF11-CDBC-7E1F-35C9-C31B46AE76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53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04" name="Line 3069">
              <a:extLst>
                <a:ext uri="{FF2B5EF4-FFF2-40B4-BE49-F238E27FC236}">
                  <a16:creationId xmlns:a16="http://schemas.microsoft.com/office/drawing/2014/main" id="{7138087C-9012-6954-B61F-3A781512CC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611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05" name="Line 3070">
              <a:extLst>
                <a:ext uri="{FF2B5EF4-FFF2-40B4-BE49-F238E27FC236}">
                  <a16:creationId xmlns:a16="http://schemas.microsoft.com/office/drawing/2014/main" id="{F06F9EA2-D3D6-B794-F53E-4647C83E3A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69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06" name="Line 3071">
              <a:extLst>
                <a:ext uri="{FF2B5EF4-FFF2-40B4-BE49-F238E27FC236}">
                  <a16:creationId xmlns:a16="http://schemas.microsoft.com/office/drawing/2014/main" id="{E8E9D3E4-F0B0-0A30-0F1A-97C0054D37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69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07" name="Line 3072">
              <a:extLst>
                <a:ext uri="{FF2B5EF4-FFF2-40B4-BE49-F238E27FC236}">
                  <a16:creationId xmlns:a16="http://schemas.microsoft.com/office/drawing/2014/main" id="{70963E18-2EED-4F1A-9351-A864FFA11D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769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08" name="Line 3073">
              <a:extLst>
                <a:ext uri="{FF2B5EF4-FFF2-40B4-BE49-F238E27FC236}">
                  <a16:creationId xmlns:a16="http://schemas.microsoft.com/office/drawing/2014/main" id="{1BB1E774-F446-6184-3D9B-8542863F1C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926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09" name="Line 3074">
              <a:extLst>
                <a:ext uri="{FF2B5EF4-FFF2-40B4-BE49-F238E27FC236}">
                  <a16:creationId xmlns:a16="http://schemas.microsoft.com/office/drawing/2014/main" id="{DA986B01-4E52-F168-D768-767AD79E42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00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10" name="Line 3075">
              <a:extLst>
                <a:ext uri="{FF2B5EF4-FFF2-40B4-BE49-F238E27FC236}">
                  <a16:creationId xmlns:a16="http://schemas.microsoft.com/office/drawing/2014/main" id="{33407468-B525-F56E-0329-2BB182A031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00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11" name="Line 3076">
              <a:extLst>
                <a:ext uri="{FF2B5EF4-FFF2-40B4-BE49-F238E27FC236}">
                  <a16:creationId xmlns:a16="http://schemas.microsoft.com/office/drawing/2014/main" id="{9848CE60-5D81-3A24-6D15-5204F38914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08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12" name="Line 3077">
              <a:extLst>
                <a:ext uri="{FF2B5EF4-FFF2-40B4-BE49-F238E27FC236}">
                  <a16:creationId xmlns:a16="http://schemas.microsoft.com/office/drawing/2014/main" id="{320E63B3-9EF2-E280-EFB0-6885A20305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24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13" name="Line 3078">
              <a:extLst>
                <a:ext uri="{FF2B5EF4-FFF2-40B4-BE49-F238E27FC236}">
                  <a16:creationId xmlns:a16="http://schemas.microsoft.com/office/drawing/2014/main" id="{49FD063D-0D69-F552-F160-EBC0F58E80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32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14" name="Line 3079">
              <a:extLst>
                <a:ext uri="{FF2B5EF4-FFF2-40B4-BE49-F238E27FC236}">
                  <a16:creationId xmlns:a16="http://schemas.microsoft.com/office/drawing/2014/main" id="{D3B08F2F-C1A2-7A5E-30DD-AC0A332591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39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15" name="Line 3080">
              <a:extLst>
                <a:ext uri="{FF2B5EF4-FFF2-40B4-BE49-F238E27FC236}">
                  <a16:creationId xmlns:a16="http://schemas.microsoft.com/office/drawing/2014/main" id="{966D59E5-F264-0948-C018-CB29994D76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15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16" name="Line 3081">
              <a:extLst>
                <a:ext uri="{FF2B5EF4-FFF2-40B4-BE49-F238E27FC236}">
                  <a16:creationId xmlns:a16="http://schemas.microsoft.com/office/drawing/2014/main" id="{2461752E-45B3-2544-A15E-2F5E669675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17" name="Line 3082">
              <a:extLst>
                <a:ext uri="{FF2B5EF4-FFF2-40B4-BE49-F238E27FC236}">
                  <a16:creationId xmlns:a16="http://schemas.microsoft.com/office/drawing/2014/main" id="{4F67A29D-47FA-CBBA-032A-C08BA70B8B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87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18" name="Line 3083">
              <a:extLst>
                <a:ext uri="{FF2B5EF4-FFF2-40B4-BE49-F238E27FC236}">
                  <a16:creationId xmlns:a16="http://schemas.microsoft.com/office/drawing/2014/main" id="{31FDFFC9-9210-75D8-3216-F32A185DA4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50303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19" name="Line 3084">
              <a:extLst>
                <a:ext uri="{FF2B5EF4-FFF2-40B4-BE49-F238E27FC236}">
                  <a16:creationId xmlns:a16="http://schemas.microsoft.com/office/drawing/2014/main" id="{AA4E1D97-1417-985D-490C-E96F667A25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109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20" name="Line 3085">
              <a:extLst>
                <a:ext uri="{FF2B5EF4-FFF2-40B4-BE49-F238E27FC236}">
                  <a16:creationId xmlns:a16="http://schemas.microsoft.com/office/drawing/2014/main" id="{C3D9FB58-8BC1-AB5D-7F81-ACEB70D99B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266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21" name="Line 3086">
              <a:extLst>
                <a:ext uri="{FF2B5EF4-FFF2-40B4-BE49-F238E27FC236}">
                  <a16:creationId xmlns:a16="http://schemas.microsoft.com/office/drawing/2014/main" id="{4FF561AB-6A1B-66BE-BD7B-F93D509781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34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22" name="Line 3087">
              <a:extLst>
                <a:ext uri="{FF2B5EF4-FFF2-40B4-BE49-F238E27FC236}">
                  <a16:creationId xmlns:a16="http://schemas.microsoft.com/office/drawing/2014/main" id="{C43FE023-C10B-DEBB-DD61-E5FE1B6344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55033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23" name="Line 3088">
              <a:extLst>
                <a:ext uri="{FF2B5EF4-FFF2-40B4-BE49-F238E27FC236}">
                  <a16:creationId xmlns:a16="http://schemas.microsoft.com/office/drawing/2014/main" id="{505FD081-3955-061E-6871-94389E6B8A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58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24" name="Line 3089">
              <a:extLst>
                <a:ext uri="{FF2B5EF4-FFF2-40B4-BE49-F238E27FC236}">
                  <a16:creationId xmlns:a16="http://schemas.microsoft.com/office/drawing/2014/main" id="{0C2FFC40-A927-6016-4EFA-A0D94D73A3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73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25" name="Line 3090">
              <a:extLst>
                <a:ext uri="{FF2B5EF4-FFF2-40B4-BE49-F238E27FC236}">
                  <a16:creationId xmlns:a16="http://schemas.microsoft.com/office/drawing/2014/main" id="{4B810670-0B92-3133-77C5-389CA6EBF5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818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26" name="Line 3091">
              <a:extLst>
                <a:ext uri="{FF2B5EF4-FFF2-40B4-BE49-F238E27FC236}">
                  <a16:creationId xmlns:a16="http://schemas.microsoft.com/office/drawing/2014/main" id="{7D40AD2F-AA7F-75ED-AB3F-24D7F5ECFD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58973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27" name="Line 3092">
              <a:extLst>
                <a:ext uri="{FF2B5EF4-FFF2-40B4-BE49-F238E27FC236}">
                  <a16:creationId xmlns:a16="http://schemas.microsoft.com/office/drawing/2014/main" id="{CF4BFD62-B2D7-7670-6956-BE169D1A38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976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28" name="Line 3093">
              <a:extLst>
                <a:ext uri="{FF2B5EF4-FFF2-40B4-BE49-F238E27FC236}">
                  <a16:creationId xmlns:a16="http://schemas.microsoft.com/office/drawing/2014/main" id="{08514127-2251-D545-5F42-42A6570965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133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29" name="Line 3094">
              <a:extLst>
                <a:ext uri="{FF2B5EF4-FFF2-40B4-BE49-F238E27FC236}">
                  <a16:creationId xmlns:a16="http://schemas.microsoft.com/office/drawing/2014/main" id="{E26C7CC6-9791-F7FE-0AFD-9873E49190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61338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30" name="Line 3095">
              <a:extLst>
                <a:ext uri="{FF2B5EF4-FFF2-40B4-BE49-F238E27FC236}">
                  <a16:creationId xmlns:a16="http://schemas.microsoft.com/office/drawing/2014/main" id="{91116D44-8707-A9C3-AB5C-F15E3DC807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291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31" name="Line 3096">
              <a:extLst>
                <a:ext uri="{FF2B5EF4-FFF2-40B4-BE49-F238E27FC236}">
                  <a16:creationId xmlns:a16="http://schemas.microsoft.com/office/drawing/2014/main" id="{0D459808-17F4-6AAB-3C7A-164C07DEAD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37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32" name="Line 3097">
              <a:extLst>
                <a:ext uri="{FF2B5EF4-FFF2-40B4-BE49-F238E27FC236}">
                  <a16:creationId xmlns:a16="http://schemas.microsoft.com/office/drawing/2014/main" id="{FD516265-470B-1FA7-CEB5-56A65F09AB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37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33" name="Line 3098">
              <a:extLst>
                <a:ext uri="{FF2B5EF4-FFF2-40B4-BE49-F238E27FC236}">
                  <a16:creationId xmlns:a16="http://schemas.microsoft.com/office/drawing/2014/main" id="{98BC3833-7B0A-49CD-1D2D-E00E9BED48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449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34" name="Line 3099">
              <a:extLst>
                <a:ext uri="{FF2B5EF4-FFF2-40B4-BE49-F238E27FC236}">
                  <a16:creationId xmlns:a16="http://schemas.microsoft.com/office/drawing/2014/main" id="{02F30130-0CD2-CDF3-9942-AFCE8E1578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527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35" name="Line 3100">
              <a:extLst>
                <a:ext uri="{FF2B5EF4-FFF2-40B4-BE49-F238E27FC236}">
                  <a16:creationId xmlns:a16="http://schemas.microsoft.com/office/drawing/2014/main" id="{8BBDE99E-1C5D-53B3-A93F-AAA9ABE133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68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36" name="Line 3101">
              <a:extLst>
                <a:ext uri="{FF2B5EF4-FFF2-40B4-BE49-F238E27FC236}">
                  <a16:creationId xmlns:a16="http://schemas.microsoft.com/office/drawing/2014/main" id="{0B319FBD-A203-09F8-4588-2425426D9F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68432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37" name="Line 3102">
              <a:extLst>
                <a:ext uri="{FF2B5EF4-FFF2-40B4-BE49-F238E27FC236}">
                  <a16:creationId xmlns:a16="http://schemas.microsoft.com/office/drawing/2014/main" id="{5F730770-2FC2-0218-431F-2600E44C96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70797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38" name="Line 3103">
              <a:extLst>
                <a:ext uri="{FF2B5EF4-FFF2-40B4-BE49-F238E27FC236}">
                  <a16:creationId xmlns:a16="http://schemas.microsoft.com/office/drawing/2014/main" id="{FED94329-2A29-7227-14F5-6B8853B023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158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39" name="Line 3104">
              <a:extLst>
                <a:ext uri="{FF2B5EF4-FFF2-40B4-BE49-F238E27FC236}">
                  <a16:creationId xmlns:a16="http://schemas.microsoft.com/office/drawing/2014/main" id="{A0650254-3D74-6401-431E-E8D56F0B6B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72373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40" name="Line 3105">
              <a:extLst>
                <a:ext uri="{FF2B5EF4-FFF2-40B4-BE49-F238E27FC236}">
                  <a16:creationId xmlns:a16="http://schemas.microsoft.com/office/drawing/2014/main" id="{97503A07-19D9-8E01-C4AB-1493D6B7FB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31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41" name="Line 3106">
              <a:extLst>
                <a:ext uri="{FF2B5EF4-FFF2-40B4-BE49-F238E27FC236}">
                  <a16:creationId xmlns:a16="http://schemas.microsoft.com/office/drawing/2014/main" id="{732F10B5-AC10-E180-5966-6B211F5A70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39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42" name="Line 3107">
              <a:extLst>
                <a:ext uri="{FF2B5EF4-FFF2-40B4-BE49-F238E27FC236}">
                  <a16:creationId xmlns:a16="http://schemas.microsoft.com/office/drawing/2014/main" id="{ED0556C5-D763-9C86-395C-56DBAE030E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74737" y="2697821"/>
              <a:ext cx="0" cy="93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43" name="Line 3108">
              <a:extLst>
                <a:ext uri="{FF2B5EF4-FFF2-40B4-BE49-F238E27FC236}">
                  <a16:creationId xmlns:a16="http://schemas.microsoft.com/office/drawing/2014/main" id="{70ACEC54-EE09-907B-17A4-6ECB80302C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63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44" name="Line 3109">
              <a:extLst>
                <a:ext uri="{FF2B5EF4-FFF2-40B4-BE49-F238E27FC236}">
                  <a16:creationId xmlns:a16="http://schemas.microsoft.com/office/drawing/2014/main" id="{A5D75749-8E12-7E60-36E3-C0D78460B0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789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45" name="Line 3110">
              <a:extLst>
                <a:ext uri="{FF2B5EF4-FFF2-40B4-BE49-F238E27FC236}">
                  <a16:creationId xmlns:a16="http://schemas.microsoft.com/office/drawing/2014/main" id="{93B59DDE-5596-BC58-87E9-CB533FEA5E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867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46" name="Line 3111">
              <a:extLst>
                <a:ext uri="{FF2B5EF4-FFF2-40B4-BE49-F238E27FC236}">
                  <a16:creationId xmlns:a16="http://schemas.microsoft.com/office/drawing/2014/main" id="{362CD6CC-4D0D-1553-AF55-F321D80E76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94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47" name="Line 3112">
              <a:extLst>
                <a:ext uri="{FF2B5EF4-FFF2-40B4-BE49-F238E27FC236}">
                  <a16:creationId xmlns:a16="http://schemas.microsoft.com/office/drawing/2014/main" id="{02AE25E2-5057-7A41-14FA-5D6D21215A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94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48" name="Line 3113">
              <a:extLst>
                <a:ext uri="{FF2B5EF4-FFF2-40B4-BE49-F238E27FC236}">
                  <a16:creationId xmlns:a16="http://schemas.microsoft.com/office/drawing/2014/main" id="{8DF02E6E-69E0-FFCB-62DF-6B510ECC78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802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49" name="Line 3114">
              <a:extLst>
                <a:ext uri="{FF2B5EF4-FFF2-40B4-BE49-F238E27FC236}">
                  <a16:creationId xmlns:a16="http://schemas.microsoft.com/office/drawing/2014/main" id="{34EB2652-467C-F1B5-039B-935DEBF0FB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810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50" name="Line 3115">
              <a:extLst>
                <a:ext uri="{FF2B5EF4-FFF2-40B4-BE49-F238E27FC236}">
                  <a16:creationId xmlns:a16="http://schemas.microsoft.com/office/drawing/2014/main" id="{3C299365-2439-77DC-57C3-FE51E91429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818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51" name="Line 3116">
              <a:extLst>
                <a:ext uri="{FF2B5EF4-FFF2-40B4-BE49-F238E27FC236}">
                  <a16:creationId xmlns:a16="http://schemas.microsoft.com/office/drawing/2014/main" id="{47033389-EA16-8F7D-4943-99D33BA1B5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8261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52" name="Line 3117">
              <a:extLst>
                <a:ext uri="{FF2B5EF4-FFF2-40B4-BE49-F238E27FC236}">
                  <a16:creationId xmlns:a16="http://schemas.microsoft.com/office/drawing/2014/main" id="{38C14186-5BF6-64DB-9AB3-1D8C2EA4F4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834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53" name="Line 3118">
              <a:extLst>
                <a:ext uri="{FF2B5EF4-FFF2-40B4-BE49-F238E27FC236}">
                  <a16:creationId xmlns:a16="http://schemas.microsoft.com/office/drawing/2014/main" id="{14FFCDB6-E942-4F3B-E58D-CB807ACF76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849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54" name="Line 3119">
              <a:extLst>
                <a:ext uri="{FF2B5EF4-FFF2-40B4-BE49-F238E27FC236}">
                  <a16:creationId xmlns:a16="http://schemas.microsoft.com/office/drawing/2014/main" id="{C86570D1-A976-E048-3663-8DA122F753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8577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55" name="Line 3120">
              <a:extLst>
                <a:ext uri="{FF2B5EF4-FFF2-40B4-BE49-F238E27FC236}">
                  <a16:creationId xmlns:a16="http://schemas.microsoft.com/office/drawing/2014/main" id="{DD933F64-F369-12AA-63BE-5A50B81885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865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56" name="Line 3121">
              <a:extLst>
                <a:ext uri="{FF2B5EF4-FFF2-40B4-BE49-F238E27FC236}">
                  <a16:creationId xmlns:a16="http://schemas.microsoft.com/office/drawing/2014/main" id="{06B819DD-3EC8-9BB0-3257-A6477E17C0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87349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57" name="Line 3122">
              <a:extLst>
                <a:ext uri="{FF2B5EF4-FFF2-40B4-BE49-F238E27FC236}">
                  <a16:creationId xmlns:a16="http://schemas.microsoft.com/office/drawing/2014/main" id="{64A14E5D-4389-DA24-03F5-1ADE0BFDF9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88925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58" name="Line 3123">
              <a:extLst>
                <a:ext uri="{FF2B5EF4-FFF2-40B4-BE49-F238E27FC236}">
                  <a16:creationId xmlns:a16="http://schemas.microsoft.com/office/drawing/2014/main" id="{28B3421B-772C-4461-D290-88F76165C9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8971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59" name="Line 3124">
              <a:extLst>
                <a:ext uri="{FF2B5EF4-FFF2-40B4-BE49-F238E27FC236}">
                  <a16:creationId xmlns:a16="http://schemas.microsoft.com/office/drawing/2014/main" id="{A67FF564-6B62-EDC4-1864-B81880DC39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05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60" name="Line 3125">
              <a:extLst>
                <a:ext uri="{FF2B5EF4-FFF2-40B4-BE49-F238E27FC236}">
                  <a16:creationId xmlns:a16="http://schemas.microsoft.com/office/drawing/2014/main" id="{A27A9A95-A52B-55D7-8316-318B16FA7A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129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61" name="Line 3126">
              <a:extLst>
                <a:ext uri="{FF2B5EF4-FFF2-40B4-BE49-F238E27FC236}">
                  <a16:creationId xmlns:a16="http://schemas.microsoft.com/office/drawing/2014/main" id="{71E45AA8-EA78-AA21-A8A4-6F408E4463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28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62" name="Line 3127">
              <a:extLst>
                <a:ext uri="{FF2B5EF4-FFF2-40B4-BE49-F238E27FC236}">
                  <a16:creationId xmlns:a16="http://schemas.microsoft.com/office/drawing/2014/main" id="{DF152D7C-F414-5BD4-0126-DA516E3511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44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63" name="Line 3128">
              <a:extLst>
                <a:ext uri="{FF2B5EF4-FFF2-40B4-BE49-F238E27FC236}">
                  <a16:creationId xmlns:a16="http://schemas.microsoft.com/office/drawing/2014/main" id="{4D619343-2262-6693-8455-476513EB9C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52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64" name="Line 3129">
              <a:extLst>
                <a:ext uri="{FF2B5EF4-FFF2-40B4-BE49-F238E27FC236}">
                  <a16:creationId xmlns:a16="http://schemas.microsoft.com/office/drawing/2014/main" id="{16E6A80D-6714-F4F7-8F4B-B39E83C0FA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601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65" name="Line 3130">
              <a:extLst>
                <a:ext uri="{FF2B5EF4-FFF2-40B4-BE49-F238E27FC236}">
                  <a16:creationId xmlns:a16="http://schemas.microsoft.com/office/drawing/2014/main" id="{656EBA82-8AA0-1389-4486-EED48684BD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75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66" name="Line 3131">
              <a:extLst>
                <a:ext uri="{FF2B5EF4-FFF2-40B4-BE49-F238E27FC236}">
                  <a16:creationId xmlns:a16="http://schemas.microsoft.com/office/drawing/2014/main" id="{F8DCB0CA-5860-0D82-5BD4-31BF75ECDE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917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67" name="Line 3132">
              <a:extLst>
                <a:ext uri="{FF2B5EF4-FFF2-40B4-BE49-F238E27FC236}">
                  <a16:creationId xmlns:a16="http://schemas.microsoft.com/office/drawing/2014/main" id="{00088136-61D7-F654-00A5-79FAC59E21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996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68" name="Line 3133">
              <a:extLst>
                <a:ext uri="{FF2B5EF4-FFF2-40B4-BE49-F238E27FC236}">
                  <a16:creationId xmlns:a16="http://schemas.microsoft.com/office/drawing/2014/main" id="{9B4C0A2D-C2E8-8B52-77D1-4A5D8E9622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07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69" name="Line 3134">
              <a:extLst>
                <a:ext uri="{FF2B5EF4-FFF2-40B4-BE49-F238E27FC236}">
                  <a16:creationId xmlns:a16="http://schemas.microsoft.com/office/drawing/2014/main" id="{BB5A3D57-FF5B-E866-B91C-CBED18E9BA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02325" y="2612070"/>
              <a:ext cx="0" cy="9513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70" name="Line 3135">
              <a:extLst>
                <a:ext uri="{FF2B5EF4-FFF2-40B4-BE49-F238E27FC236}">
                  <a16:creationId xmlns:a16="http://schemas.microsoft.com/office/drawing/2014/main" id="{680050F1-DD7C-9CED-27DD-8C428891EC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04689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71" name="Line 3136">
              <a:extLst>
                <a:ext uri="{FF2B5EF4-FFF2-40B4-BE49-F238E27FC236}">
                  <a16:creationId xmlns:a16="http://schemas.microsoft.com/office/drawing/2014/main" id="{C1DD1C69-8CE9-41DF-F66A-8B7642B239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05478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72" name="Line 3137">
              <a:extLst>
                <a:ext uri="{FF2B5EF4-FFF2-40B4-BE49-F238E27FC236}">
                  <a16:creationId xmlns:a16="http://schemas.microsoft.com/office/drawing/2014/main" id="{5D707FC4-6704-F9C1-7AC0-20AF57949F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06265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73" name="Line 3138">
              <a:extLst>
                <a:ext uri="{FF2B5EF4-FFF2-40B4-BE49-F238E27FC236}">
                  <a16:creationId xmlns:a16="http://schemas.microsoft.com/office/drawing/2014/main" id="{D4D687E8-E9F8-77EC-03B3-9CC6399D3B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784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74" name="Line 3139">
              <a:extLst>
                <a:ext uri="{FF2B5EF4-FFF2-40B4-BE49-F238E27FC236}">
                  <a16:creationId xmlns:a16="http://schemas.microsoft.com/office/drawing/2014/main" id="{8531990D-54D1-46AF-0580-C119D30528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86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75" name="Line 3140">
              <a:extLst>
                <a:ext uri="{FF2B5EF4-FFF2-40B4-BE49-F238E27FC236}">
                  <a16:creationId xmlns:a16="http://schemas.microsoft.com/office/drawing/2014/main" id="{9BC1D0CC-6BCF-33C4-AC5D-3A272CA82B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941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76" name="Line 3141">
              <a:extLst>
                <a:ext uri="{FF2B5EF4-FFF2-40B4-BE49-F238E27FC236}">
                  <a16:creationId xmlns:a16="http://schemas.microsoft.com/office/drawing/2014/main" id="{56AC4706-7446-A4AC-B6EA-42EA9EB931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02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77" name="Line 3142">
              <a:extLst>
                <a:ext uri="{FF2B5EF4-FFF2-40B4-BE49-F238E27FC236}">
                  <a16:creationId xmlns:a16="http://schemas.microsoft.com/office/drawing/2014/main" id="{5252659C-6412-7171-EB22-604D0E02FD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10995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78" name="Line 3143">
              <a:extLst>
                <a:ext uri="{FF2B5EF4-FFF2-40B4-BE49-F238E27FC236}">
                  <a16:creationId xmlns:a16="http://schemas.microsoft.com/office/drawing/2014/main" id="{F5D3DC4C-6B6F-7B8B-CC67-99867034CA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11783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79" name="Line 3144">
              <a:extLst>
                <a:ext uri="{FF2B5EF4-FFF2-40B4-BE49-F238E27FC236}">
                  <a16:creationId xmlns:a16="http://schemas.microsoft.com/office/drawing/2014/main" id="{A4483C27-4B4C-759C-A230-09EA290D59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11783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80" name="Line 3145">
              <a:extLst>
                <a:ext uri="{FF2B5EF4-FFF2-40B4-BE49-F238E27FC236}">
                  <a16:creationId xmlns:a16="http://schemas.microsoft.com/office/drawing/2014/main" id="{8C58A278-DCD4-F741-5C8B-8B0FF52CFC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25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81" name="Line 3146">
              <a:extLst>
                <a:ext uri="{FF2B5EF4-FFF2-40B4-BE49-F238E27FC236}">
                  <a16:creationId xmlns:a16="http://schemas.microsoft.com/office/drawing/2014/main" id="{A2682A68-5E95-58B7-3267-81D988257B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13360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82" name="Line 3147">
              <a:extLst>
                <a:ext uri="{FF2B5EF4-FFF2-40B4-BE49-F238E27FC236}">
                  <a16:creationId xmlns:a16="http://schemas.microsoft.com/office/drawing/2014/main" id="{6AEBEA3B-C467-EDFE-CF86-20E7F602AE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41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83" name="Line 3148">
              <a:extLst>
                <a:ext uri="{FF2B5EF4-FFF2-40B4-BE49-F238E27FC236}">
                  <a16:creationId xmlns:a16="http://schemas.microsoft.com/office/drawing/2014/main" id="{7A09980C-E6C9-12CB-F184-509A9A392E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493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84" name="Line 3149">
              <a:extLst>
                <a:ext uri="{FF2B5EF4-FFF2-40B4-BE49-F238E27FC236}">
                  <a16:creationId xmlns:a16="http://schemas.microsoft.com/office/drawing/2014/main" id="{BA578FAF-6F66-093C-7743-C805590EFC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15724" y="2688442"/>
              <a:ext cx="0" cy="1875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85" name="Line 3150">
              <a:extLst>
                <a:ext uri="{FF2B5EF4-FFF2-40B4-BE49-F238E27FC236}">
                  <a16:creationId xmlns:a16="http://schemas.microsoft.com/office/drawing/2014/main" id="{3BFDA058-2808-3115-378E-375BAA88CD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18089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86" name="Line 3151">
              <a:extLst>
                <a:ext uri="{FF2B5EF4-FFF2-40B4-BE49-F238E27FC236}">
                  <a16:creationId xmlns:a16="http://schemas.microsoft.com/office/drawing/2014/main" id="{3202F043-7326-D4D6-9F75-E31F4114FD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887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87" name="Line 3152">
              <a:extLst>
                <a:ext uri="{FF2B5EF4-FFF2-40B4-BE49-F238E27FC236}">
                  <a16:creationId xmlns:a16="http://schemas.microsoft.com/office/drawing/2014/main" id="{F892AEC3-FB5E-1241-F5CF-69C47C5FDA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6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88" name="Line 3153">
              <a:extLst>
                <a:ext uri="{FF2B5EF4-FFF2-40B4-BE49-F238E27FC236}">
                  <a16:creationId xmlns:a16="http://schemas.microsoft.com/office/drawing/2014/main" id="{278B705C-44EB-3072-9D59-A648184842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20453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89" name="Line 3154">
              <a:extLst>
                <a:ext uri="{FF2B5EF4-FFF2-40B4-BE49-F238E27FC236}">
                  <a16:creationId xmlns:a16="http://schemas.microsoft.com/office/drawing/2014/main" id="{0C1CAB48-8639-2DDF-C196-2BB7A28870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124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90" name="Line 3155">
              <a:extLst>
                <a:ext uri="{FF2B5EF4-FFF2-40B4-BE49-F238E27FC236}">
                  <a16:creationId xmlns:a16="http://schemas.microsoft.com/office/drawing/2014/main" id="{D9574909-A312-BA84-A51B-49E146C929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22818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91" name="Line 3156">
              <a:extLst>
                <a:ext uri="{FF2B5EF4-FFF2-40B4-BE49-F238E27FC236}">
                  <a16:creationId xmlns:a16="http://schemas.microsoft.com/office/drawing/2014/main" id="{AD1FBBDD-8F66-64D6-9154-D3B15AA91E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36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92" name="Line 3157">
              <a:extLst>
                <a:ext uri="{FF2B5EF4-FFF2-40B4-BE49-F238E27FC236}">
                  <a16:creationId xmlns:a16="http://schemas.microsoft.com/office/drawing/2014/main" id="{E931B166-0026-61F0-2FA7-4B2D8F0844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43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93" name="Line 3158">
              <a:extLst>
                <a:ext uri="{FF2B5EF4-FFF2-40B4-BE49-F238E27FC236}">
                  <a16:creationId xmlns:a16="http://schemas.microsoft.com/office/drawing/2014/main" id="{7EEB8A79-29AC-E460-9745-CCC6C6062B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59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94" name="Line 3159">
              <a:extLst>
                <a:ext uri="{FF2B5EF4-FFF2-40B4-BE49-F238E27FC236}">
                  <a16:creationId xmlns:a16="http://schemas.microsoft.com/office/drawing/2014/main" id="{8ADCB1D7-2490-8543-2DC7-74DDE03B76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59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95" name="Line 3160">
              <a:extLst>
                <a:ext uri="{FF2B5EF4-FFF2-40B4-BE49-F238E27FC236}">
                  <a16:creationId xmlns:a16="http://schemas.microsoft.com/office/drawing/2014/main" id="{BBA56278-7402-7547-510D-8E7E56328C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275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96" name="Line 3161">
              <a:extLst>
                <a:ext uri="{FF2B5EF4-FFF2-40B4-BE49-F238E27FC236}">
                  <a16:creationId xmlns:a16="http://schemas.microsoft.com/office/drawing/2014/main" id="{82BE963B-D1B3-1D2F-89D5-F05BB617ED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28335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97" name="Line 3162">
              <a:extLst>
                <a:ext uri="{FF2B5EF4-FFF2-40B4-BE49-F238E27FC236}">
                  <a16:creationId xmlns:a16="http://schemas.microsoft.com/office/drawing/2014/main" id="{EBC059D4-599D-6410-8453-961BC2B592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29911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98" name="Line 3163">
              <a:extLst>
                <a:ext uri="{FF2B5EF4-FFF2-40B4-BE49-F238E27FC236}">
                  <a16:creationId xmlns:a16="http://schemas.microsoft.com/office/drawing/2014/main" id="{A4941D1C-F9AC-03E9-E760-9EE8C05E5B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29911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799" name="Line 3164">
              <a:extLst>
                <a:ext uri="{FF2B5EF4-FFF2-40B4-BE49-F238E27FC236}">
                  <a16:creationId xmlns:a16="http://schemas.microsoft.com/office/drawing/2014/main" id="{5A535852-E92B-F02B-9E29-BE49456604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14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00" name="Line 3165">
              <a:extLst>
                <a:ext uri="{FF2B5EF4-FFF2-40B4-BE49-F238E27FC236}">
                  <a16:creationId xmlns:a16="http://schemas.microsoft.com/office/drawing/2014/main" id="{BCA92003-AB6F-7B83-920B-A77C6C3D12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306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01" name="Line 3166">
              <a:extLst>
                <a:ext uri="{FF2B5EF4-FFF2-40B4-BE49-F238E27FC236}">
                  <a16:creationId xmlns:a16="http://schemas.microsoft.com/office/drawing/2014/main" id="{C4707D75-C902-7466-578F-853B5BF587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38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02" name="Line 3167">
              <a:extLst>
                <a:ext uri="{FF2B5EF4-FFF2-40B4-BE49-F238E27FC236}">
                  <a16:creationId xmlns:a16="http://schemas.microsoft.com/office/drawing/2014/main" id="{351BAB31-1ED4-A8C5-94C6-7E27772441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542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03" name="Line 3168">
              <a:extLst>
                <a:ext uri="{FF2B5EF4-FFF2-40B4-BE49-F238E27FC236}">
                  <a16:creationId xmlns:a16="http://schemas.microsoft.com/office/drawing/2014/main" id="{0DC7BB7C-B734-F2F2-69BF-85141EB498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62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04" name="Line 3169">
              <a:extLst>
                <a:ext uri="{FF2B5EF4-FFF2-40B4-BE49-F238E27FC236}">
                  <a16:creationId xmlns:a16="http://schemas.microsoft.com/office/drawing/2014/main" id="{124C57BC-6A41-6387-FD58-680F1EEB1F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70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05" name="Line 3170">
              <a:extLst>
                <a:ext uri="{FF2B5EF4-FFF2-40B4-BE49-F238E27FC236}">
                  <a16:creationId xmlns:a16="http://schemas.microsoft.com/office/drawing/2014/main" id="{3BF1FCCD-D5B2-009E-C268-384410A910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77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06" name="Line 3171">
              <a:extLst>
                <a:ext uri="{FF2B5EF4-FFF2-40B4-BE49-F238E27FC236}">
                  <a16:creationId xmlns:a16="http://schemas.microsoft.com/office/drawing/2014/main" id="{F9F31765-7DB8-4D8F-66AA-8E3682247B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93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07" name="Line 3172">
              <a:extLst>
                <a:ext uri="{FF2B5EF4-FFF2-40B4-BE49-F238E27FC236}">
                  <a16:creationId xmlns:a16="http://schemas.microsoft.com/office/drawing/2014/main" id="{B2F87C54-4886-4D3C-74EE-8AF4B4DEE5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094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08" name="Line 3173">
              <a:extLst>
                <a:ext uri="{FF2B5EF4-FFF2-40B4-BE49-F238E27FC236}">
                  <a16:creationId xmlns:a16="http://schemas.microsoft.com/office/drawing/2014/main" id="{0F4B1662-F313-D777-C640-E50E2663F2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17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09" name="Line 3174">
              <a:extLst>
                <a:ext uri="{FF2B5EF4-FFF2-40B4-BE49-F238E27FC236}">
                  <a16:creationId xmlns:a16="http://schemas.microsoft.com/office/drawing/2014/main" id="{62FD61E0-67DF-A40F-C953-D679E95023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331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10" name="Line 3175">
              <a:extLst>
                <a:ext uri="{FF2B5EF4-FFF2-40B4-BE49-F238E27FC236}">
                  <a16:creationId xmlns:a16="http://schemas.microsoft.com/office/drawing/2014/main" id="{3A8EEF4A-BA0A-BEBE-4809-3F174CB6AB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48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11" name="Line 3176">
              <a:extLst>
                <a:ext uri="{FF2B5EF4-FFF2-40B4-BE49-F238E27FC236}">
                  <a16:creationId xmlns:a16="http://schemas.microsoft.com/office/drawing/2014/main" id="{EE53796F-EDF5-1F0E-EB9A-ED958C191D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56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12" name="Line 3177">
              <a:extLst>
                <a:ext uri="{FF2B5EF4-FFF2-40B4-BE49-F238E27FC236}">
                  <a16:creationId xmlns:a16="http://schemas.microsoft.com/office/drawing/2014/main" id="{1D143E15-43DF-7BC2-530E-1BE77EFBD3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72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13" name="Line 3178">
              <a:extLst>
                <a:ext uri="{FF2B5EF4-FFF2-40B4-BE49-F238E27FC236}">
                  <a16:creationId xmlns:a16="http://schemas.microsoft.com/office/drawing/2014/main" id="{A7B22437-DBE4-21CD-B272-DF758EB70E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804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14" name="Line 3179">
              <a:extLst>
                <a:ext uri="{FF2B5EF4-FFF2-40B4-BE49-F238E27FC236}">
                  <a16:creationId xmlns:a16="http://schemas.microsoft.com/office/drawing/2014/main" id="{B9A32A8B-3D48-D2B8-AE7F-7D39ED16C8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882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15" name="Line 3180">
              <a:extLst>
                <a:ext uri="{FF2B5EF4-FFF2-40B4-BE49-F238E27FC236}">
                  <a16:creationId xmlns:a16="http://schemas.microsoft.com/office/drawing/2014/main" id="{CC07FE0F-674E-BADF-0BE5-2CC34704C3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96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16" name="Line 3181">
              <a:extLst>
                <a:ext uri="{FF2B5EF4-FFF2-40B4-BE49-F238E27FC236}">
                  <a16:creationId xmlns:a16="http://schemas.microsoft.com/office/drawing/2014/main" id="{1A8A6ECF-344D-0B30-CA1A-B4027DCEC4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040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17" name="Line 3182">
              <a:extLst>
                <a:ext uri="{FF2B5EF4-FFF2-40B4-BE49-F238E27FC236}">
                  <a16:creationId xmlns:a16="http://schemas.microsoft.com/office/drawing/2014/main" id="{95E37D33-A922-67EB-92F0-E431269DB4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11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18" name="Line 3183">
              <a:extLst>
                <a:ext uri="{FF2B5EF4-FFF2-40B4-BE49-F238E27FC236}">
                  <a16:creationId xmlns:a16="http://schemas.microsoft.com/office/drawing/2014/main" id="{34366442-D837-4CB2-A12E-B8795638E2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19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19" name="Line 3184">
              <a:extLst>
                <a:ext uri="{FF2B5EF4-FFF2-40B4-BE49-F238E27FC236}">
                  <a16:creationId xmlns:a16="http://schemas.microsoft.com/office/drawing/2014/main" id="{6912BDF5-5F6C-C41B-E600-1731671058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19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20" name="Line 3185">
              <a:extLst>
                <a:ext uri="{FF2B5EF4-FFF2-40B4-BE49-F238E27FC236}">
                  <a16:creationId xmlns:a16="http://schemas.microsoft.com/office/drawing/2014/main" id="{D726ED0F-E82D-8CA9-AB10-BADC6D6CE9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27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21" name="Line 3186">
              <a:extLst>
                <a:ext uri="{FF2B5EF4-FFF2-40B4-BE49-F238E27FC236}">
                  <a16:creationId xmlns:a16="http://schemas.microsoft.com/office/drawing/2014/main" id="{00E84544-43AD-1AB0-5E1A-A49F7F4736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51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22" name="Line 3187">
              <a:extLst>
                <a:ext uri="{FF2B5EF4-FFF2-40B4-BE49-F238E27FC236}">
                  <a16:creationId xmlns:a16="http://schemas.microsoft.com/office/drawing/2014/main" id="{DD7D8179-AECA-0E52-7D91-A67245B703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55922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23" name="Line 3188">
              <a:extLst>
                <a:ext uri="{FF2B5EF4-FFF2-40B4-BE49-F238E27FC236}">
                  <a16:creationId xmlns:a16="http://schemas.microsoft.com/office/drawing/2014/main" id="{D6327571-F762-A073-1B0A-A612D4FEF2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56710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24" name="Line 3189">
              <a:extLst>
                <a:ext uri="{FF2B5EF4-FFF2-40B4-BE49-F238E27FC236}">
                  <a16:creationId xmlns:a16="http://schemas.microsoft.com/office/drawing/2014/main" id="{5F0D0AE5-9D51-F12D-FD81-1B500BB2D3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98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25" name="Line 3190">
              <a:extLst>
                <a:ext uri="{FF2B5EF4-FFF2-40B4-BE49-F238E27FC236}">
                  <a16:creationId xmlns:a16="http://schemas.microsoft.com/office/drawing/2014/main" id="{EEF9C1B5-9E46-F070-9D7E-9ECA1FEC48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06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26" name="Line 3191">
              <a:extLst>
                <a:ext uri="{FF2B5EF4-FFF2-40B4-BE49-F238E27FC236}">
                  <a16:creationId xmlns:a16="http://schemas.microsoft.com/office/drawing/2014/main" id="{3DF2CC98-F50A-CC1C-E43B-30A8E61AFE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14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27" name="Line 3192">
              <a:extLst>
                <a:ext uri="{FF2B5EF4-FFF2-40B4-BE49-F238E27FC236}">
                  <a16:creationId xmlns:a16="http://schemas.microsoft.com/office/drawing/2014/main" id="{DF2B4779-BC7F-795F-09F3-6605658EB9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222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28" name="Line 3193">
              <a:extLst>
                <a:ext uri="{FF2B5EF4-FFF2-40B4-BE49-F238E27FC236}">
                  <a16:creationId xmlns:a16="http://schemas.microsoft.com/office/drawing/2014/main" id="{019BFFDE-7E16-08FF-AA8C-04D818AB4C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3016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29" name="Line 3194">
              <a:extLst>
                <a:ext uri="{FF2B5EF4-FFF2-40B4-BE49-F238E27FC236}">
                  <a16:creationId xmlns:a16="http://schemas.microsoft.com/office/drawing/2014/main" id="{C9786722-5BCA-7A33-DC1B-AA32A75130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3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30" name="Line 3195">
              <a:extLst>
                <a:ext uri="{FF2B5EF4-FFF2-40B4-BE49-F238E27FC236}">
                  <a16:creationId xmlns:a16="http://schemas.microsoft.com/office/drawing/2014/main" id="{23273E59-4FDF-A145-58E3-40E2745AB5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69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31" name="Line 3196">
              <a:extLst>
                <a:ext uri="{FF2B5EF4-FFF2-40B4-BE49-F238E27FC236}">
                  <a16:creationId xmlns:a16="http://schemas.microsoft.com/office/drawing/2014/main" id="{4481940C-2FB7-CC49-A4AD-BFE10828A7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77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32" name="Line 3197">
              <a:extLst>
                <a:ext uri="{FF2B5EF4-FFF2-40B4-BE49-F238E27FC236}">
                  <a16:creationId xmlns:a16="http://schemas.microsoft.com/office/drawing/2014/main" id="{A87FC02F-2654-D108-A578-222CF28DB2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77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33" name="Line 3198">
              <a:extLst>
                <a:ext uri="{FF2B5EF4-FFF2-40B4-BE49-F238E27FC236}">
                  <a16:creationId xmlns:a16="http://schemas.microsoft.com/office/drawing/2014/main" id="{4C8AF5F7-A3E5-88F9-6D68-F5E63CE8FA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85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34" name="Line 3199">
              <a:extLst>
                <a:ext uri="{FF2B5EF4-FFF2-40B4-BE49-F238E27FC236}">
                  <a16:creationId xmlns:a16="http://schemas.microsoft.com/office/drawing/2014/main" id="{556B244E-DC7B-E08B-6FA3-9F04B13A3D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93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35" name="Line 3200">
              <a:extLst>
                <a:ext uri="{FF2B5EF4-FFF2-40B4-BE49-F238E27FC236}">
                  <a16:creationId xmlns:a16="http://schemas.microsoft.com/office/drawing/2014/main" id="{F02A8254-47AC-FA07-A688-DDC16B9413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011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36" name="Line 3201">
              <a:extLst>
                <a:ext uri="{FF2B5EF4-FFF2-40B4-BE49-F238E27FC236}">
                  <a16:creationId xmlns:a16="http://schemas.microsoft.com/office/drawing/2014/main" id="{1C711381-23BE-C9B1-4BCC-C8BBBB4838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08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37" name="Line 3202">
              <a:extLst>
                <a:ext uri="{FF2B5EF4-FFF2-40B4-BE49-F238E27FC236}">
                  <a16:creationId xmlns:a16="http://schemas.microsoft.com/office/drawing/2014/main" id="{82FC81D9-4691-49FA-84E9-7C5962FA31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168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38" name="Line 3203">
              <a:extLst>
                <a:ext uri="{FF2B5EF4-FFF2-40B4-BE49-F238E27FC236}">
                  <a16:creationId xmlns:a16="http://schemas.microsoft.com/office/drawing/2014/main" id="{724C90D9-420D-8CCD-726D-7676D6F31C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24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39" name="Line 3204">
              <a:extLst>
                <a:ext uri="{FF2B5EF4-FFF2-40B4-BE49-F238E27FC236}">
                  <a16:creationId xmlns:a16="http://schemas.microsoft.com/office/drawing/2014/main" id="{5BFF674D-0CA7-9D5B-6EB2-24E0FC7D1E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405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40" name="Line 3205">
              <a:extLst>
                <a:ext uri="{FF2B5EF4-FFF2-40B4-BE49-F238E27FC236}">
                  <a16:creationId xmlns:a16="http://schemas.microsoft.com/office/drawing/2014/main" id="{BD495B22-2D85-FAA8-87DC-ED0ED83B50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405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41" name="Line 3206">
              <a:extLst>
                <a:ext uri="{FF2B5EF4-FFF2-40B4-BE49-F238E27FC236}">
                  <a16:creationId xmlns:a16="http://schemas.microsoft.com/office/drawing/2014/main" id="{3BC4C4F8-253D-478F-570D-3344FB60EC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641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42" name="Line 3207">
              <a:extLst>
                <a:ext uri="{FF2B5EF4-FFF2-40B4-BE49-F238E27FC236}">
                  <a16:creationId xmlns:a16="http://schemas.microsoft.com/office/drawing/2014/main" id="{5C4E898E-089F-A48D-04CD-9D51078A6F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641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43" name="Line 3208">
              <a:extLst>
                <a:ext uri="{FF2B5EF4-FFF2-40B4-BE49-F238E27FC236}">
                  <a16:creationId xmlns:a16="http://schemas.microsoft.com/office/drawing/2014/main" id="{76C093BB-A9CB-125B-37A8-A9FD0C37E1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799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44" name="Line 3209">
              <a:extLst>
                <a:ext uri="{FF2B5EF4-FFF2-40B4-BE49-F238E27FC236}">
                  <a16:creationId xmlns:a16="http://schemas.microsoft.com/office/drawing/2014/main" id="{46987BD2-9775-E229-3074-D4E5E09090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87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45" name="Line 3210">
              <a:extLst>
                <a:ext uri="{FF2B5EF4-FFF2-40B4-BE49-F238E27FC236}">
                  <a16:creationId xmlns:a16="http://schemas.microsoft.com/office/drawing/2014/main" id="{CA825A44-DBEC-37AC-BC7C-DEC820DB81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03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46" name="Line 3211">
              <a:extLst>
                <a:ext uri="{FF2B5EF4-FFF2-40B4-BE49-F238E27FC236}">
                  <a16:creationId xmlns:a16="http://schemas.microsoft.com/office/drawing/2014/main" id="{03E747D2-5C65-AE46-B253-D1358521DD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81933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47" name="Line 3212">
              <a:extLst>
                <a:ext uri="{FF2B5EF4-FFF2-40B4-BE49-F238E27FC236}">
                  <a16:creationId xmlns:a16="http://schemas.microsoft.com/office/drawing/2014/main" id="{7EF47C46-30F0-BC37-B479-BD6BF3D470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35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48" name="Line 3213">
              <a:extLst>
                <a:ext uri="{FF2B5EF4-FFF2-40B4-BE49-F238E27FC236}">
                  <a16:creationId xmlns:a16="http://schemas.microsoft.com/office/drawing/2014/main" id="{EC84F48C-9676-FAC5-30B5-1CED79D6E1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42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49" name="Line 3214">
              <a:extLst>
                <a:ext uri="{FF2B5EF4-FFF2-40B4-BE49-F238E27FC236}">
                  <a16:creationId xmlns:a16="http://schemas.microsoft.com/office/drawing/2014/main" id="{BFB56D5A-0647-64CF-38E9-450B61E55C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42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50" name="Line 3215">
              <a:extLst>
                <a:ext uri="{FF2B5EF4-FFF2-40B4-BE49-F238E27FC236}">
                  <a16:creationId xmlns:a16="http://schemas.microsoft.com/office/drawing/2014/main" id="{297EFC12-D778-756E-B06A-55EAE943C3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58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51" name="Line 3216">
              <a:extLst>
                <a:ext uri="{FF2B5EF4-FFF2-40B4-BE49-F238E27FC236}">
                  <a16:creationId xmlns:a16="http://schemas.microsoft.com/office/drawing/2014/main" id="{9B2C976A-FBA8-445D-166F-0DDDF1714F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74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52" name="Line 3217">
              <a:extLst>
                <a:ext uri="{FF2B5EF4-FFF2-40B4-BE49-F238E27FC236}">
                  <a16:creationId xmlns:a16="http://schemas.microsoft.com/office/drawing/2014/main" id="{578FF6D0-704C-C5F5-CD07-F73F568DEA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823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53" name="Line 3218">
              <a:extLst>
                <a:ext uri="{FF2B5EF4-FFF2-40B4-BE49-F238E27FC236}">
                  <a16:creationId xmlns:a16="http://schemas.microsoft.com/office/drawing/2014/main" id="{503B5C52-045E-1FF9-EA01-8DDDDDF81E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90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54" name="Line 3219">
              <a:extLst>
                <a:ext uri="{FF2B5EF4-FFF2-40B4-BE49-F238E27FC236}">
                  <a16:creationId xmlns:a16="http://schemas.microsoft.com/office/drawing/2014/main" id="{1E5DC1A4-F753-F265-54F9-C9858D7F1B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981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55" name="Line 3221">
              <a:extLst>
                <a:ext uri="{FF2B5EF4-FFF2-40B4-BE49-F238E27FC236}">
                  <a16:creationId xmlns:a16="http://schemas.microsoft.com/office/drawing/2014/main" id="{4A33664A-B2FF-F51A-EB53-921C0504E0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06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56" name="Line 3222">
              <a:extLst>
                <a:ext uri="{FF2B5EF4-FFF2-40B4-BE49-F238E27FC236}">
                  <a16:creationId xmlns:a16="http://schemas.microsoft.com/office/drawing/2014/main" id="{301182C1-C4D8-E919-CD12-044D20D90F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296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57" name="Line 3223">
              <a:extLst>
                <a:ext uri="{FF2B5EF4-FFF2-40B4-BE49-F238E27FC236}">
                  <a16:creationId xmlns:a16="http://schemas.microsoft.com/office/drawing/2014/main" id="{9CF3BB2E-E2AD-DC3A-C3F2-A69DFFDDA0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296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58" name="Line 3224">
              <a:extLst>
                <a:ext uri="{FF2B5EF4-FFF2-40B4-BE49-F238E27FC236}">
                  <a16:creationId xmlns:a16="http://schemas.microsoft.com/office/drawing/2014/main" id="{959DE936-21E6-69C9-2CF6-4B2CDF74EF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37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59" name="Line 3225">
              <a:extLst>
                <a:ext uri="{FF2B5EF4-FFF2-40B4-BE49-F238E27FC236}">
                  <a16:creationId xmlns:a16="http://schemas.microsoft.com/office/drawing/2014/main" id="{A065ED34-905E-82DC-E43C-7FACFEF19F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454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60" name="Line 3226">
              <a:extLst>
                <a:ext uri="{FF2B5EF4-FFF2-40B4-BE49-F238E27FC236}">
                  <a16:creationId xmlns:a16="http://schemas.microsoft.com/office/drawing/2014/main" id="{765C1566-FC18-C061-6FA6-6AA77708E1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53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61" name="Line 3227">
              <a:extLst>
                <a:ext uri="{FF2B5EF4-FFF2-40B4-BE49-F238E27FC236}">
                  <a16:creationId xmlns:a16="http://schemas.microsoft.com/office/drawing/2014/main" id="{C8CD333C-8F4D-9AA5-D876-B8A0B9C47F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76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62" name="Line 3228">
              <a:extLst>
                <a:ext uri="{FF2B5EF4-FFF2-40B4-BE49-F238E27FC236}">
                  <a16:creationId xmlns:a16="http://schemas.microsoft.com/office/drawing/2014/main" id="{C0E736A0-9E85-BC48-13FF-B17DDDD17A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92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63" name="Line 3229">
              <a:extLst>
                <a:ext uri="{FF2B5EF4-FFF2-40B4-BE49-F238E27FC236}">
                  <a16:creationId xmlns:a16="http://schemas.microsoft.com/office/drawing/2014/main" id="{440B8D5E-8E6E-B4AB-DBEA-788C590625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00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64" name="Line 3230">
              <a:extLst>
                <a:ext uri="{FF2B5EF4-FFF2-40B4-BE49-F238E27FC236}">
                  <a16:creationId xmlns:a16="http://schemas.microsoft.com/office/drawing/2014/main" id="{8EFE9D46-EF18-18ED-5D49-926452E5BF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08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65" name="Line 3231">
              <a:extLst>
                <a:ext uri="{FF2B5EF4-FFF2-40B4-BE49-F238E27FC236}">
                  <a16:creationId xmlns:a16="http://schemas.microsoft.com/office/drawing/2014/main" id="{B579A23D-8D47-E60B-2E76-779C56C26E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24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66" name="Line 3232">
              <a:extLst>
                <a:ext uri="{FF2B5EF4-FFF2-40B4-BE49-F238E27FC236}">
                  <a16:creationId xmlns:a16="http://schemas.microsoft.com/office/drawing/2014/main" id="{596C52B7-B1CA-D09F-0854-97A171134B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32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67" name="Line 3233">
              <a:extLst>
                <a:ext uri="{FF2B5EF4-FFF2-40B4-BE49-F238E27FC236}">
                  <a16:creationId xmlns:a16="http://schemas.microsoft.com/office/drawing/2014/main" id="{3B452AEF-D0FB-CE47-222A-E7C5941546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32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68" name="Line 3234">
              <a:extLst>
                <a:ext uri="{FF2B5EF4-FFF2-40B4-BE49-F238E27FC236}">
                  <a16:creationId xmlns:a16="http://schemas.microsoft.com/office/drawing/2014/main" id="{690E8B48-0933-B346-E088-D79BFE845B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400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69" name="Line 3235">
              <a:extLst>
                <a:ext uri="{FF2B5EF4-FFF2-40B4-BE49-F238E27FC236}">
                  <a16:creationId xmlns:a16="http://schemas.microsoft.com/office/drawing/2014/main" id="{1C224F86-4317-B6F5-1909-8238A4ABA9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557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70" name="Line 3236">
              <a:extLst>
                <a:ext uri="{FF2B5EF4-FFF2-40B4-BE49-F238E27FC236}">
                  <a16:creationId xmlns:a16="http://schemas.microsoft.com/office/drawing/2014/main" id="{E95E761E-37C6-B66F-3653-BC969C12B6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63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71" name="Line 3237">
              <a:extLst>
                <a:ext uri="{FF2B5EF4-FFF2-40B4-BE49-F238E27FC236}">
                  <a16:creationId xmlns:a16="http://schemas.microsoft.com/office/drawing/2014/main" id="{63B5FDE9-2C24-A4CB-C0D8-C224CD5A8A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79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72" name="Line 3238">
              <a:extLst>
                <a:ext uri="{FF2B5EF4-FFF2-40B4-BE49-F238E27FC236}">
                  <a16:creationId xmlns:a16="http://schemas.microsoft.com/office/drawing/2014/main" id="{DB986C8A-26F6-4FFB-FD1B-8136CC2D5A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87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73" name="Line 3239">
              <a:extLst>
                <a:ext uri="{FF2B5EF4-FFF2-40B4-BE49-F238E27FC236}">
                  <a16:creationId xmlns:a16="http://schemas.microsoft.com/office/drawing/2014/main" id="{042532A2-61B0-29F6-1A57-8141CF20AC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951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74" name="Line 3240">
              <a:extLst>
                <a:ext uri="{FF2B5EF4-FFF2-40B4-BE49-F238E27FC236}">
                  <a16:creationId xmlns:a16="http://schemas.microsoft.com/office/drawing/2014/main" id="{C4E57422-C44B-4DE4-FBBD-90C85D2914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03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75" name="Line 3241">
              <a:extLst>
                <a:ext uri="{FF2B5EF4-FFF2-40B4-BE49-F238E27FC236}">
                  <a16:creationId xmlns:a16="http://schemas.microsoft.com/office/drawing/2014/main" id="{5200374D-7CC3-4EF3-3C88-A01C3ED95A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11096" y="2700501"/>
              <a:ext cx="0" cy="670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76" name="Line 3242">
              <a:extLst>
                <a:ext uri="{FF2B5EF4-FFF2-40B4-BE49-F238E27FC236}">
                  <a16:creationId xmlns:a16="http://schemas.microsoft.com/office/drawing/2014/main" id="{9B580040-AF52-317C-8C9F-F6DE284933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267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77" name="Line 3243">
              <a:extLst>
                <a:ext uri="{FF2B5EF4-FFF2-40B4-BE49-F238E27FC236}">
                  <a16:creationId xmlns:a16="http://schemas.microsoft.com/office/drawing/2014/main" id="{AF2AAB8C-6C30-6ADA-7428-391256889F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267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78" name="Line 3244">
              <a:extLst>
                <a:ext uri="{FF2B5EF4-FFF2-40B4-BE49-F238E27FC236}">
                  <a16:creationId xmlns:a16="http://schemas.microsoft.com/office/drawing/2014/main" id="{800F2010-6770-41D8-58F7-32FD111FC2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34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79" name="Line 3245">
              <a:extLst>
                <a:ext uri="{FF2B5EF4-FFF2-40B4-BE49-F238E27FC236}">
                  <a16:creationId xmlns:a16="http://schemas.microsoft.com/office/drawing/2014/main" id="{6A429318-A888-63E9-1F50-5DB0FAAC6A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66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80" name="Line 3246">
              <a:extLst>
                <a:ext uri="{FF2B5EF4-FFF2-40B4-BE49-F238E27FC236}">
                  <a16:creationId xmlns:a16="http://schemas.microsoft.com/office/drawing/2014/main" id="{C9A2B141-2902-B2A6-D5BD-BB6867CC26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74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81" name="Line 3247">
              <a:extLst>
                <a:ext uri="{FF2B5EF4-FFF2-40B4-BE49-F238E27FC236}">
                  <a16:creationId xmlns:a16="http://schemas.microsoft.com/office/drawing/2014/main" id="{6FEA6B8A-BFC0-C17F-4255-4EF6E86BB9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897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82" name="Line 3248">
              <a:extLst>
                <a:ext uri="{FF2B5EF4-FFF2-40B4-BE49-F238E27FC236}">
                  <a16:creationId xmlns:a16="http://schemas.microsoft.com/office/drawing/2014/main" id="{702C7501-5761-C0CA-38EB-2C377C7CAB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97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83" name="Line 3249">
              <a:extLst>
                <a:ext uri="{FF2B5EF4-FFF2-40B4-BE49-F238E27FC236}">
                  <a16:creationId xmlns:a16="http://schemas.microsoft.com/office/drawing/2014/main" id="{8DB1D3A9-DC06-4369-56CA-001C5EB143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97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84" name="Line 3250">
              <a:extLst>
                <a:ext uri="{FF2B5EF4-FFF2-40B4-BE49-F238E27FC236}">
                  <a16:creationId xmlns:a16="http://schemas.microsoft.com/office/drawing/2014/main" id="{74A8E667-1C75-A27E-AC9D-E9777E8E87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13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85" name="Line 3251">
              <a:extLst>
                <a:ext uri="{FF2B5EF4-FFF2-40B4-BE49-F238E27FC236}">
                  <a16:creationId xmlns:a16="http://schemas.microsoft.com/office/drawing/2014/main" id="{10EF0D52-24F0-8387-44AB-CC13D06EC1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21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86" name="Line 3252">
              <a:extLst>
                <a:ext uri="{FF2B5EF4-FFF2-40B4-BE49-F238E27FC236}">
                  <a16:creationId xmlns:a16="http://schemas.microsoft.com/office/drawing/2014/main" id="{8F0AD09D-094A-F0B6-526E-1ACBDA72BF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37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87" name="Line 3253">
              <a:extLst>
                <a:ext uri="{FF2B5EF4-FFF2-40B4-BE49-F238E27FC236}">
                  <a16:creationId xmlns:a16="http://schemas.microsoft.com/office/drawing/2014/main" id="{B67CF02F-3F6F-9F74-298B-5BDB718906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23707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88" name="Line 3254">
              <a:extLst>
                <a:ext uri="{FF2B5EF4-FFF2-40B4-BE49-F238E27FC236}">
                  <a16:creationId xmlns:a16="http://schemas.microsoft.com/office/drawing/2014/main" id="{3011EC69-0EC6-7255-8F63-803147B0C5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528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89" name="Line 3255">
              <a:extLst>
                <a:ext uri="{FF2B5EF4-FFF2-40B4-BE49-F238E27FC236}">
                  <a16:creationId xmlns:a16="http://schemas.microsoft.com/office/drawing/2014/main" id="{F9F8CC4C-1011-4F9E-31BA-CE04621304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528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90" name="Line 3256">
              <a:extLst>
                <a:ext uri="{FF2B5EF4-FFF2-40B4-BE49-F238E27FC236}">
                  <a16:creationId xmlns:a16="http://schemas.microsoft.com/office/drawing/2014/main" id="{56A4FBA6-C86D-2133-29B1-C80D93C3A3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686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91" name="Line 3257">
              <a:extLst>
                <a:ext uri="{FF2B5EF4-FFF2-40B4-BE49-F238E27FC236}">
                  <a16:creationId xmlns:a16="http://schemas.microsoft.com/office/drawing/2014/main" id="{5D8F349A-74C5-C467-4EA3-959947B120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27648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92" name="Line 3258">
              <a:extLst>
                <a:ext uri="{FF2B5EF4-FFF2-40B4-BE49-F238E27FC236}">
                  <a16:creationId xmlns:a16="http://schemas.microsoft.com/office/drawing/2014/main" id="{70C8C6F7-3645-EE0A-AA19-F48CFFFE0E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395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93" name="Line 3259">
              <a:extLst>
                <a:ext uri="{FF2B5EF4-FFF2-40B4-BE49-F238E27FC236}">
                  <a16:creationId xmlns:a16="http://schemas.microsoft.com/office/drawing/2014/main" id="{2F8343E6-B894-8010-1160-191204760F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55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94" name="Line 3260">
              <a:extLst>
                <a:ext uri="{FF2B5EF4-FFF2-40B4-BE49-F238E27FC236}">
                  <a16:creationId xmlns:a16="http://schemas.microsoft.com/office/drawing/2014/main" id="{BDED3B8F-1712-36E0-A97B-F42409FC70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631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95" name="Line 3261">
              <a:extLst>
                <a:ext uri="{FF2B5EF4-FFF2-40B4-BE49-F238E27FC236}">
                  <a16:creationId xmlns:a16="http://schemas.microsoft.com/office/drawing/2014/main" id="{6FB1385E-6C76-FDE9-120C-D6C8E7D376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71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96" name="Line 3262">
              <a:extLst>
                <a:ext uri="{FF2B5EF4-FFF2-40B4-BE49-F238E27FC236}">
                  <a16:creationId xmlns:a16="http://schemas.microsoft.com/office/drawing/2014/main" id="{393FF215-56A0-66AE-A067-AF27AFB4F4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7895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97" name="Line 3263">
              <a:extLst>
                <a:ext uri="{FF2B5EF4-FFF2-40B4-BE49-F238E27FC236}">
                  <a16:creationId xmlns:a16="http://schemas.microsoft.com/office/drawing/2014/main" id="{8FC291BF-ED71-C849-0511-CFC220C67F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8683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98" name="Line 3264">
              <a:extLst>
                <a:ext uri="{FF2B5EF4-FFF2-40B4-BE49-F238E27FC236}">
                  <a16:creationId xmlns:a16="http://schemas.microsoft.com/office/drawing/2014/main" id="{F040FD9A-64B3-3C5D-211E-30326B3221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9471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899" name="Line 3265">
              <a:extLst>
                <a:ext uri="{FF2B5EF4-FFF2-40B4-BE49-F238E27FC236}">
                  <a16:creationId xmlns:a16="http://schemas.microsoft.com/office/drawing/2014/main" id="{BD69D8BD-2E92-0F6A-A8D4-217BDADA79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40260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00" name="Line 3266">
              <a:extLst>
                <a:ext uri="{FF2B5EF4-FFF2-40B4-BE49-F238E27FC236}">
                  <a16:creationId xmlns:a16="http://schemas.microsoft.com/office/drawing/2014/main" id="{C471A66D-852B-B8B5-3979-7A259BD41B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026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01" name="Line 3267">
              <a:extLst>
                <a:ext uri="{FF2B5EF4-FFF2-40B4-BE49-F238E27FC236}">
                  <a16:creationId xmlns:a16="http://schemas.microsoft.com/office/drawing/2014/main" id="{055107D0-99B1-C6F7-415C-1E274306C3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183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02" name="Line 3268">
              <a:extLst>
                <a:ext uri="{FF2B5EF4-FFF2-40B4-BE49-F238E27FC236}">
                  <a16:creationId xmlns:a16="http://schemas.microsoft.com/office/drawing/2014/main" id="{AF1C34BF-DC68-6583-7024-B86DE0FB5B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34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03" name="Line 3269">
              <a:extLst>
                <a:ext uri="{FF2B5EF4-FFF2-40B4-BE49-F238E27FC236}">
                  <a16:creationId xmlns:a16="http://schemas.microsoft.com/office/drawing/2014/main" id="{9EB01B77-FCF7-C1CE-0701-28097FAB23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49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04" name="Line 3270">
              <a:extLst>
                <a:ext uri="{FF2B5EF4-FFF2-40B4-BE49-F238E27FC236}">
                  <a16:creationId xmlns:a16="http://schemas.microsoft.com/office/drawing/2014/main" id="{369B02BB-851D-FB9F-67BD-E6FF63C3F7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73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05" name="Line 3271">
              <a:extLst>
                <a:ext uri="{FF2B5EF4-FFF2-40B4-BE49-F238E27FC236}">
                  <a16:creationId xmlns:a16="http://schemas.microsoft.com/office/drawing/2014/main" id="{6C441079-4222-78A2-4365-39C3BB6D27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48142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06" name="Line 3272">
              <a:extLst>
                <a:ext uri="{FF2B5EF4-FFF2-40B4-BE49-F238E27FC236}">
                  <a16:creationId xmlns:a16="http://schemas.microsoft.com/office/drawing/2014/main" id="{74BA075D-B409-1838-8DEF-5BBEBF4F9D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05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07" name="Line 3273">
              <a:extLst>
                <a:ext uri="{FF2B5EF4-FFF2-40B4-BE49-F238E27FC236}">
                  <a16:creationId xmlns:a16="http://schemas.microsoft.com/office/drawing/2014/main" id="{147FEFE7-9BE3-5CFF-82C0-477A62DAF5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12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08" name="Line 3274">
              <a:extLst>
                <a:ext uri="{FF2B5EF4-FFF2-40B4-BE49-F238E27FC236}">
                  <a16:creationId xmlns:a16="http://schemas.microsoft.com/office/drawing/2014/main" id="{36130573-B945-7C61-9152-749FCC57F3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12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09" name="Line 3275">
              <a:extLst>
                <a:ext uri="{FF2B5EF4-FFF2-40B4-BE49-F238E27FC236}">
                  <a16:creationId xmlns:a16="http://schemas.microsoft.com/office/drawing/2014/main" id="{EB1760E7-3CBE-BC2D-B36C-712BEEDFA7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28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10" name="Line 3276">
              <a:extLst>
                <a:ext uri="{FF2B5EF4-FFF2-40B4-BE49-F238E27FC236}">
                  <a16:creationId xmlns:a16="http://schemas.microsoft.com/office/drawing/2014/main" id="{8656853D-4AFE-6F99-1084-B0939BD0E5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365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11" name="Line 3277">
              <a:extLst>
                <a:ext uri="{FF2B5EF4-FFF2-40B4-BE49-F238E27FC236}">
                  <a16:creationId xmlns:a16="http://schemas.microsoft.com/office/drawing/2014/main" id="{EF393AA3-33AB-1666-F7BD-A72CFA3423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44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12" name="Line 3278">
              <a:extLst>
                <a:ext uri="{FF2B5EF4-FFF2-40B4-BE49-F238E27FC236}">
                  <a16:creationId xmlns:a16="http://schemas.microsoft.com/office/drawing/2014/main" id="{A239AF04-719F-5DA0-F7D9-F743A57DBD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52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13" name="Line 3279">
              <a:extLst>
                <a:ext uri="{FF2B5EF4-FFF2-40B4-BE49-F238E27FC236}">
                  <a16:creationId xmlns:a16="http://schemas.microsoft.com/office/drawing/2014/main" id="{633ADF1E-7706-5D7A-D657-8CFB744C73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602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14" name="Line 3280">
              <a:extLst>
                <a:ext uri="{FF2B5EF4-FFF2-40B4-BE49-F238E27FC236}">
                  <a16:creationId xmlns:a16="http://schemas.microsoft.com/office/drawing/2014/main" id="{227D186A-D383-276A-CD3D-9271C0EF2B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76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15" name="Line 3281">
              <a:extLst>
                <a:ext uri="{FF2B5EF4-FFF2-40B4-BE49-F238E27FC236}">
                  <a16:creationId xmlns:a16="http://schemas.microsoft.com/office/drawing/2014/main" id="{2BDA889D-A3D5-F682-CDEC-468E2F4C36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83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16" name="Line 3282">
              <a:extLst>
                <a:ext uri="{FF2B5EF4-FFF2-40B4-BE49-F238E27FC236}">
                  <a16:creationId xmlns:a16="http://schemas.microsoft.com/office/drawing/2014/main" id="{E33969BB-EBEE-D22A-2880-5038167DE4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917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17" name="Line 3283">
              <a:extLst>
                <a:ext uri="{FF2B5EF4-FFF2-40B4-BE49-F238E27FC236}">
                  <a16:creationId xmlns:a16="http://schemas.microsoft.com/office/drawing/2014/main" id="{28276BC1-BB35-7C3E-66DB-6B3A3AB154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996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18" name="Line 3284">
              <a:extLst>
                <a:ext uri="{FF2B5EF4-FFF2-40B4-BE49-F238E27FC236}">
                  <a16:creationId xmlns:a16="http://schemas.microsoft.com/office/drawing/2014/main" id="{82155FBC-C9E6-7B89-02C8-FD2DBEF07C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996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19" name="Line 3285">
              <a:extLst>
                <a:ext uri="{FF2B5EF4-FFF2-40B4-BE49-F238E27FC236}">
                  <a16:creationId xmlns:a16="http://schemas.microsoft.com/office/drawing/2014/main" id="{A5FAECAE-E6BE-1901-F01B-57A2B714CD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232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20" name="Line 3286">
              <a:extLst>
                <a:ext uri="{FF2B5EF4-FFF2-40B4-BE49-F238E27FC236}">
                  <a16:creationId xmlns:a16="http://schemas.microsoft.com/office/drawing/2014/main" id="{2A55C8E4-0DD4-FB82-9475-F2D1C68D45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31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21" name="Line 3287">
              <a:extLst>
                <a:ext uri="{FF2B5EF4-FFF2-40B4-BE49-F238E27FC236}">
                  <a16:creationId xmlns:a16="http://schemas.microsoft.com/office/drawing/2014/main" id="{A0DB0BDF-B350-1EF3-60BE-7F4D0F6D3C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65482" y="2486123"/>
              <a:ext cx="0" cy="22107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22" name="Line 3288">
              <a:extLst>
                <a:ext uri="{FF2B5EF4-FFF2-40B4-BE49-F238E27FC236}">
                  <a16:creationId xmlns:a16="http://schemas.microsoft.com/office/drawing/2014/main" id="{728DD80E-0DEC-C84B-6EDD-D64DB4FAC0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67846" y="2699161"/>
              <a:ext cx="0" cy="80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23" name="Line 3289">
              <a:extLst>
                <a:ext uri="{FF2B5EF4-FFF2-40B4-BE49-F238E27FC236}">
                  <a16:creationId xmlns:a16="http://schemas.microsoft.com/office/drawing/2014/main" id="{B0C60A17-28D1-4625-8C7D-5EC3694A08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68635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24" name="Line 3290">
              <a:extLst>
                <a:ext uri="{FF2B5EF4-FFF2-40B4-BE49-F238E27FC236}">
                  <a16:creationId xmlns:a16="http://schemas.microsoft.com/office/drawing/2014/main" id="{2644774D-4196-8AC6-E701-267C0FAAA2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68635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25" name="Line 3291">
              <a:extLst>
                <a:ext uri="{FF2B5EF4-FFF2-40B4-BE49-F238E27FC236}">
                  <a16:creationId xmlns:a16="http://schemas.microsoft.com/office/drawing/2014/main" id="{CBF6CBE8-153B-CD7C-2AB9-1117EE8B58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70211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26" name="Line 3292">
              <a:extLst>
                <a:ext uri="{FF2B5EF4-FFF2-40B4-BE49-F238E27FC236}">
                  <a16:creationId xmlns:a16="http://schemas.microsoft.com/office/drawing/2014/main" id="{63FB5D53-D399-21D4-D758-751871A8EF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70211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27" name="Line 3293">
              <a:extLst>
                <a:ext uri="{FF2B5EF4-FFF2-40B4-BE49-F238E27FC236}">
                  <a16:creationId xmlns:a16="http://schemas.microsoft.com/office/drawing/2014/main" id="{3705B0E1-E992-3907-4253-C981EEFC41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72576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28" name="Line 3294">
              <a:extLst>
                <a:ext uri="{FF2B5EF4-FFF2-40B4-BE49-F238E27FC236}">
                  <a16:creationId xmlns:a16="http://schemas.microsoft.com/office/drawing/2014/main" id="{97B2DEEA-E3B2-8522-D341-2E3FFB3F27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74152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29" name="Line 3295">
              <a:extLst>
                <a:ext uri="{FF2B5EF4-FFF2-40B4-BE49-F238E27FC236}">
                  <a16:creationId xmlns:a16="http://schemas.microsoft.com/office/drawing/2014/main" id="{9CA4E260-8952-84DD-6304-07D40B41BA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74940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30" name="Line 3296">
              <a:extLst>
                <a:ext uri="{FF2B5EF4-FFF2-40B4-BE49-F238E27FC236}">
                  <a16:creationId xmlns:a16="http://schemas.microsoft.com/office/drawing/2014/main" id="{A68840A2-F1E9-02A5-80B1-6441C08AF0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76517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31" name="Line 3297">
              <a:extLst>
                <a:ext uri="{FF2B5EF4-FFF2-40B4-BE49-F238E27FC236}">
                  <a16:creationId xmlns:a16="http://schemas.microsoft.com/office/drawing/2014/main" id="{2E828ADA-5A63-6D56-0EAF-83409694E6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730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32" name="Line 3298">
              <a:extLst>
                <a:ext uri="{FF2B5EF4-FFF2-40B4-BE49-F238E27FC236}">
                  <a16:creationId xmlns:a16="http://schemas.microsoft.com/office/drawing/2014/main" id="{AD62C64C-7478-29EB-789D-796F4FE3DA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78093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33" name="Line 3299">
              <a:extLst>
                <a:ext uri="{FF2B5EF4-FFF2-40B4-BE49-F238E27FC236}">
                  <a16:creationId xmlns:a16="http://schemas.microsoft.com/office/drawing/2014/main" id="{91480E24-DE43-57D3-DF7F-0A6BEC92B3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79670" y="2658966"/>
              <a:ext cx="0" cy="4823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34" name="Line 3300">
              <a:extLst>
                <a:ext uri="{FF2B5EF4-FFF2-40B4-BE49-F238E27FC236}">
                  <a16:creationId xmlns:a16="http://schemas.microsoft.com/office/drawing/2014/main" id="{BE28C542-F461-4892-EF4C-2DE53AD7EF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80458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35" name="Line 3301">
              <a:extLst>
                <a:ext uri="{FF2B5EF4-FFF2-40B4-BE49-F238E27FC236}">
                  <a16:creationId xmlns:a16="http://schemas.microsoft.com/office/drawing/2014/main" id="{5F81D669-4C2D-4365-C56C-707BCC725D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81246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36" name="Line 3302">
              <a:extLst>
                <a:ext uri="{FF2B5EF4-FFF2-40B4-BE49-F238E27FC236}">
                  <a16:creationId xmlns:a16="http://schemas.microsoft.com/office/drawing/2014/main" id="{AD007EA0-08F3-5310-31EE-728D779F38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82822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37" name="Line 3303">
              <a:extLst>
                <a:ext uri="{FF2B5EF4-FFF2-40B4-BE49-F238E27FC236}">
                  <a16:creationId xmlns:a16="http://schemas.microsoft.com/office/drawing/2014/main" id="{4E6E423C-558B-4B6C-F3E7-E7B8DE663E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361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38" name="Line 3304">
              <a:extLst>
                <a:ext uri="{FF2B5EF4-FFF2-40B4-BE49-F238E27FC236}">
                  <a16:creationId xmlns:a16="http://schemas.microsoft.com/office/drawing/2014/main" id="{CCE63308-4A29-D0B0-1813-C2CCE9FDEA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3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39" name="Line 3305">
              <a:extLst>
                <a:ext uri="{FF2B5EF4-FFF2-40B4-BE49-F238E27FC236}">
                  <a16:creationId xmlns:a16="http://schemas.microsoft.com/office/drawing/2014/main" id="{69882915-188C-0E3C-E17F-D1931CDBBF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84399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40" name="Line 3306">
              <a:extLst>
                <a:ext uri="{FF2B5EF4-FFF2-40B4-BE49-F238E27FC236}">
                  <a16:creationId xmlns:a16="http://schemas.microsoft.com/office/drawing/2014/main" id="{890E0BDF-9A54-8F7D-3F65-2ADF7190CC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85187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41" name="Line 3307">
              <a:extLst>
                <a:ext uri="{FF2B5EF4-FFF2-40B4-BE49-F238E27FC236}">
                  <a16:creationId xmlns:a16="http://schemas.microsoft.com/office/drawing/2014/main" id="{9BCF22F4-2C63-0577-A642-A652F6EB5D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86763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42" name="Line 3308">
              <a:extLst>
                <a:ext uri="{FF2B5EF4-FFF2-40B4-BE49-F238E27FC236}">
                  <a16:creationId xmlns:a16="http://schemas.microsoft.com/office/drawing/2014/main" id="{B478C607-A3CC-9C2A-4B4D-AB75BD133B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88340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43" name="Line 3309">
              <a:extLst>
                <a:ext uri="{FF2B5EF4-FFF2-40B4-BE49-F238E27FC236}">
                  <a16:creationId xmlns:a16="http://schemas.microsoft.com/office/drawing/2014/main" id="{19FE08DD-C7FC-7123-BFA2-D40622BB8A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89128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44" name="Line 3310">
              <a:extLst>
                <a:ext uri="{FF2B5EF4-FFF2-40B4-BE49-F238E27FC236}">
                  <a16:creationId xmlns:a16="http://schemas.microsoft.com/office/drawing/2014/main" id="{FC928924-B0F5-5C04-0C0A-F6B7697004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89916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45" name="Line 3311">
              <a:extLst>
                <a:ext uri="{FF2B5EF4-FFF2-40B4-BE49-F238E27FC236}">
                  <a16:creationId xmlns:a16="http://schemas.microsoft.com/office/drawing/2014/main" id="{5629E98C-3D8A-B207-5DE3-4275E15FA6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07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46" name="Line 3312">
              <a:extLst>
                <a:ext uri="{FF2B5EF4-FFF2-40B4-BE49-F238E27FC236}">
                  <a16:creationId xmlns:a16="http://schemas.microsoft.com/office/drawing/2014/main" id="{8BD25981-5EB3-ED1E-C7DC-3F8E67B67D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93069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47" name="Line 3313">
              <a:extLst>
                <a:ext uri="{FF2B5EF4-FFF2-40B4-BE49-F238E27FC236}">
                  <a16:creationId xmlns:a16="http://schemas.microsoft.com/office/drawing/2014/main" id="{0D4E4121-8E45-5D01-994C-2CC46672D7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93857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48" name="Line 3314">
              <a:extLst>
                <a:ext uri="{FF2B5EF4-FFF2-40B4-BE49-F238E27FC236}">
                  <a16:creationId xmlns:a16="http://schemas.microsoft.com/office/drawing/2014/main" id="{8E6D314E-8CD6-E045-79E3-CB9578018D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46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49" name="Line 3315">
              <a:extLst>
                <a:ext uri="{FF2B5EF4-FFF2-40B4-BE49-F238E27FC236}">
                  <a16:creationId xmlns:a16="http://schemas.microsoft.com/office/drawing/2014/main" id="{E58106B7-A530-DB00-74EF-D6D32F8559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54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50" name="Line 3316">
              <a:extLst>
                <a:ext uri="{FF2B5EF4-FFF2-40B4-BE49-F238E27FC236}">
                  <a16:creationId xmlns:a16="http://schemas.microsoft.com/office/drawing/2014/main" id="{ADECDC7B-79F4-FD53-EE96-1F0FF22A81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622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51" name="Line 3317">
              <a:extLst>
                <a:ext uri="{FF2B5EF4-FFF2-40B4-BE49-F238E27FC236}">
                  <a16:creationId xmlns:a16="http://schemas.microsoft.com/office/drawing/2014/main" id="{7246534E-8312-DB24-1EB8-305E5FA9D9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97010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52" name="Line 3318">
              <a:extLst>
                <a:ext uri="{FF2B5EF4-FFF2-40B4-BE49-F238E27FC236}">
                  <a16:creationId xmlns:a16="http://schemas.microsoft.com/office/drawing/2014/main" id="{8D60DAFE-D55F-4046-ECEF-F6B7C3F2DC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858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53" name="Line 3319">
              <a:extLst>
                <a:ext uri="{FF2B5EF4-FFF2-40B4-BE49-F238E27FC236}">
                  <a16:creationId xmlns:a16="http://schemas.microsoft.com/office/drawing/2014/main" id="{F789ECE5-E4A7-66C6-14E5-167A6E558D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98586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54" name="Line 3320">
              <a:extLst>
                <a:ext uri="{FF2B5EF4-FFF2-40B4-BE49-F238E27FC236}">
                  <a16:creationId xmlns:a16="http://schemas.microsoft.com/office/drawing/2014/main" id="{3AA76990-F994-1B12-653A-70461127E5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93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55" name="Line 3321">
              <a:extLst>
                <a:ext uri="{FF2B5EF4-FFF2-40B4-BE49-F238E27FC236}">
                  <a16:creationId xmlns:a16="http://schemas.microsoft.com/office/drawing/2014/main" id="{46FD6D94-EEE6-AC06-DA7C-6F904797A2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01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56" name="Line 3322">
              <a:extLst>
                <a:ext uri="{FF2B5EF4-FFF2-40B4-BE49-F238E27FC236}">
                  <a16:creationId xmlns:a16="http://schemas.microsoft.com/office/drawing/2014/main" id="{2FD85742-4E9D-F9FC-431F-0E08CE125A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17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57" name="Line 3323">
              <a:extLst>
                <a:ext uri="{FF2B5EF4-FFF2-40B4-BE49-F238E27FC236}">
                  <a16:creationId xmlns:a16="http://schemas.microsoft.com/office/drawing/2014/main" id="{7CAD809E-30B6-55ED-EC0E-18D23F85BA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25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58" name="Line 3324">
              <a:extLst>
                <a:ext uri="{FF2B5EF4-FFF2-40B4-BE49-F238E27FC236}">
                  <a16:creationId xmlns:a16="http://schemas.microsoft.com/office/drawing/2014/main" id="{932D3FAF-F987-2927-87CC-9FD5057D92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331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59" name="Line 3325">
              <a:extLst>
                <a:ext uri="{FF2B5EF4-FFF2-40B4-BE49-F238E27FC236}">
                  <a16:creationId xmlns:a16="http://schemas.microsoft.com/office/drawing/2014/main" id="{312F50E1-955C-B469-0CF9-A0A9F42AFA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41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60" name="Line 3326">
              <a:extLst>
                <a:ext uri="{FF2B5EF4-FFF2-40B4-BE49-F238E27FC236}">
                  <a16:creationId xmlns:a16="http://schemas.microsoft.com/office/drawing/2014/main" id="{71BA6FAF-2D60-1952-C0BD-45E9B29A62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56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61" name="Line 3327">
              <a:extLst>
                <a:ext uri="{FF2B5EF4-FFF2-40B4-BE49-F238E27FC236}">
                  <a16:creationId xmlns:a16="http://schemas.microsoft.com/office/drawing/2014/main" id="{8DD9EFE3-9A79-D107-42F4-832A015343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646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62" name="Line 3328">
              <a:extLst>
                <a:ext uri="{FF2B5EF4-FFF2-40B4-BE49-F238E27FC236}">
                  <a16:creationId xmlns:a16="http://schemas.microsoft.com/office/drawing/2014/main" id="{E82CF710-B6B3-D8E0-36F4-24C83525E0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72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63" name="Line 3329">
              <a:extLst>
                <a:ext uri="{FF2B5EF4-FFF2-40B4-BE49-F238E27FC236}">
                  <a16:creationId xmlns:a16="http://schemas.microsoft.com/office/drawing/2014/main" id="{3BD1C8F4-A7C2-B072-5B24-E7D6E12FE4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80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64" name="Line 3330">
              <a:extLst>
                <a:ext uri="{FF2B5EF4-FFF2-40B4-BE49-F238E27FC236}">
                  <a16:creationId xmlns:a16="http://schemas.microsoft.com/office/drawing/2014/main" id="{F86A3BDD-1147-4940-8FEA-087604BC9A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883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65" name="Line 3331">
              <a:extLst>
                <a:ext uri="{FF2B5EF4-FFF2-40B4-BE49-F238E27FC236}">
                  <a16:creationId xmlns:a16="http://schemas.microsoft.com/office/drawing/2014/main" id="{4FE75AFB-1464-E8BC-E3A9-BE389D8413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96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66" name="Line 3332">
              <a:extLst>
                <a:ext uri="{FF2B5EF4-FFF2-40B4-BE49-F238E27FC236}">
                  <a16:creationId xmlns:a16="http://schemas.microsoft.com/office/drawing/2014/main" id="{6EEA086E-363B-00A6-2C55-5777B9558D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04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67" name="Line 3333">
              <a:extLst>
                <a:ext uri="{FF2B5EF4-FFF2-40B4-BE49-F238E27FC236}">
                  <a16:creationId xmlns:a16="http://schemas.microsoft.com/office/drawing/2014/main" id="{DD1F90D6-D0C6-04D7-DEA8-5C2A66D7E8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11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68" name="Line 3334">
              <a:extLst>
                <a:ext uri="{FF2B5EF4-FFF2-40B4-BE49-F238E27FC236}">
                  <a16:creationId xmlns:a16="http://schemas.microsoft.com/office/drawing/2014/main" id="{3E643C3F-044F-12F4-7E6C-2DB3541499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198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69" name="Line 3335">
              <a:extLst>
                <a:ext uri="{FF2B5EF4-FFF2-40B4-BE49-F238E27FC236}">
                  <a16:creationId xmlns:a16="http://schemas.microsoft.com/office/drawing/2014/main" id="{653A98CE-FB24-3EBA-06A7-98C3B1FA5D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356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70" name="Line 3336">
              <a:extLst>
                <a:ext uri="{FF2B5EF4-FFF2-40B4-BE49-F238E27FC236}">
                  <a16:creationId xmlns:a16="http://schemas.microsoft.com/office/drawing/2014/main" id="{BD6D130B-D972-2AF4-FCE9-485DA2255B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43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71" name="Line 3337">
              <a:extLst>
                <a:ext uri="{FF2B5EF4-FFF2-40B4-BE49-F238E27FC236}">
                  <a16:creationId xmlns:a16="http://schemas.microsoft.com/office/drawing/2014/main" id="{1547DF1D-CA69-C4D1-24F8-A5D22A8D88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59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72" name="Line 3338">
              <a:extLst>
                <a:ext uri="{FF2B5EF4-FFF2-40B4-BE49-F238E27FC236}">
                  <a16:creationId xmlns:a16="http://schemas.microsoft.com/office/drawing/2014/main" id="{D96A83D2-4C55-4154-9739-EC91EB8097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59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73" name="Line 3339">
              <a:extLst>
                <a:ext uri="{FF2B5EF4-FFF2-40B4-BE49-F238E27FC236}">
                  <a16:creationId xmlns:a16="http://schemas.microsoft.com/office/drawing/2014/main" id="{88F30D2D-E3D3-84C1-EDDF-44D9941C76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5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74" name="Line 3340">
              <a:extLst>
                <a:ext uri="{FF2B5EF4-FFF2-40B4-BE49-F238E27FC236}">
                  <a16:creationId xmlns:a16="http://schemas.microsoft.com/office/drawing/2014/main" id="{C557918C-2D6C-6BD3-60AD-BDF3CDB49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829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75" name="Line 3341">
              <a:extLst>
                <a:ext uri="{FF2B5EF4-FFF2-40B4-BE49-F238E27FC236}">
                  <a16:creationId xmlns:a16="http://schemas.microsoft.com/office/drawing/2014/main" id="{6542C21A-4BEA-4D34-F3BC-7F588B5711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06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76" name="Line 3342">
              <a:extLst>
                <a:ext uri="{FF2B5EF4-FFF2-40B4-BE49-F238E27FC236}">
                  <a16:creationId xmlns:a16="http://schemas.microsoft.com/office/drawing/2014/main" id="{0D6F8864-3E29-8930-D55E-E2DC8B6A48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144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77" name="Line 3343">
              <a:extLst>
                <a:ext uri="{FF2B5EF4-FFF2-40B4-BE49-F238E27FC236}">
                  <a16:creationId xmlns:a16="http://schemas.microsoft.com/office/drawing/2014/main" id="{E4F495F7-78F7-DB6A-4A5D-92BAEE735A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302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78" name="Line 3344">
              <a:extLst>
                <a:ext uri="{FF2B5EF4-FFF2-40B4-BE49-F238E27FC236}">
                  <a16:creationId xmlns:a16="http://schemas.microsoft.com/office/drawing/2014/main" id="{31B7EF36-0D0E-3916-03B1-A5C7ADBF81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38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79" name="Line 3345">
              <a:extLst>
                <a:ext uri="{FF2B5EF4-FFF2-40B4-BE49-F238E27FC236}">
                  <a16:creationId xmlns:a16="http://schemas.microsoft.com/office/drawing/2014/main" id="{9FBB5C16-38EB-EB10-E38D-57D1DE7813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45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80" name="Line 3346">
              <a:extLst>
                <a:ext uri="{FF2B5EF4-FFF2-40B4-BE49-F238E27FC236}">
                  <a16:creationId xmlns:a16="http://schemas.microsoft.com/office/drawing/2014/main" id="{841701FE-68DA-4948-3A71-6094CCB6BE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538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81" name="Line 3347">
              <a:extLst>
                <a:ext uri="{FF2B5EF4-FFF2-40B4-BE49-F238E27FC236}">
                  <a16:creationId xmlns:a16="http://schemas.microsoft.com/office/drawing/2014/main" id="{B5113AFF-84F4-37C2-ECB8-30302FAF57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61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82" name="Line 3348">
              <a:extLst>
                <a:ext uri="{FF2B5EF4-FFF2-40B4-BE49-F238E27FC236}">
                  <a16:creationId xmlns:a16="http://schemas.microsoft.com/office/drawing/2014/main" id="{E98A6BDE-5942-DABB-6E2F-2A1328D7AA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696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83" name="Line 3349">
              <a:extLst>
                <a:ext uri="{FF2B5EF4-FFF2-40B4-BE49-F238E27FC236}">
                  <a16:creationId xmlns:a16="http://schemas.microsoft.com/office/drawing/2014/main" id="{FF41C884-F19E-632C-2DCF-00E022AB7B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93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84" name="Line 3350">
              <a:extLst>
                <a:ext uri="{FF2B5EF4-FFF2-40B4-BE49-F238E27FC236}">
                  <a16:creationId xmlns:a16="http://schemas.microsoft.com/office/drawing/2014/main" id="{70EF75FA-F15A-3ED3-48C0-305DBCA24C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01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85" name="Line 3351">
              <a:extLst>
                <a:ext uri="{FF2B5EF4-FFF2-40B4-BE49-F238E27FC236}">
                  <a16:creationId xmlns:a16="http://schemas.microsoft.com/office/drawing/2014/main" id="{CCA54118-2F5E-A8E7-8192-0170D31806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090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86" name="Line 3352">
              <a:extLst>
                <a:ext uri="{FF2B5EF4-FFF2-40B4-BE49-F238E27FC236}">
                  <a16:creationId xmlns:a16="http://schemas.microsoft.com/office/drawing/2014/main" id="{85E8C22E-891A-FCB8-88F9-2907CCA5A0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247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87" name="Line 3353">
              <a:extLst>
                <a:ext uri="{FF2B5EF4-FFF2-40B4-BE49-F238E27FC236}">
                  <a16:creationId xmlns:a16="http://schemas.microsoft.com/office/drawing/2014/main" id="{849EF99E-C664-404E-D66B-183B5D38DA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32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88" name="Line 3354">
              <a:extLst>
                <a:ext uri="{FF2B5EF4-FFF2-40B4-BE49-F238E27FC236}">
                  <a16:creationId xmlns:a16="http://schemas.microsoft.com/office/drawing/2014/main" id="{0057206A-4BDB-A237-704E-8A02CEB7A4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40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89" name="Line 3355">
              <a:extLst>
                <a:ext uri="{FF2B5EF4-FFF2-40B4-BE49-F238E27FC236}">
                  <a16:creationId xmlns:a16="http://schemas.microsoft.com/office/drawing/2014/main" id="{D7D15E30-5BEC-F60E-8FDE-8036A52BCC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484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90" name="Line 3356">
              <a:extLst>
                <a:ext uri="{FF2B5EF4-FFF2-40B4-BE49-F238E27FC236}">
                  <a16:creationId xmlns:a16="http://schemas.microsoft.com/office/drawing/2014/main" id="{A8DEDF8D-1B78-CB1B-C944-CADC637835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56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91" name="Line 3357">
              <a:extLst>
                <a:ext uri="{FF2B5EF4-FFF2-40B4-BE49-F238E27FC236}">
                  <a16:creationId xmlns:a16="http://schemas.microsoft.com/office/drawing/2014/main" id="{0C529167-3CFC-C765-6414-F4DD47BDC0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642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92" name="Line 3358">
              <a:extLst>
                <a:ext uri="{FF2B5EF4-FFF2-40B4-BE49-F238E27FC236}">
                  <a16:creationId xmlns:a16="http://schemas.microsoft.com/office/drawing/2014/main" id="{B72D16D5-8740-02CC-8509-8D8F7CE0D1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72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93" name="Line 3359">
              <a:extLst>
                <a:ext uri="{FF2B5EF4-FFF2-40B4-BE49-F238E27FC236}">
                  <a16:creationId xmlns:a16="http://schemas.microsoft.com/office/drawing/2014/main" id="{8DFEDB1F-3EC6-0AF3-59D6-9F7B605800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79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94" name="Line 3360">
              <a:extLst>
                <a:ext uri="{FF2B5EF4-FFF2-40B4-BE49-F238E27FC236}">
                  <a16:creationId xmlns:a16="http://schemas.microsoft.com/office/drawing/2014/main" id="{1BB3774E-4362-2B6D-5D36-7EDFF5C79C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7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95" name="Line 3361">
              <a:extLst>
                <a:ext uri="{FF2B5EF4-FFF2-40B4-BE49-F238E27FC236}">
                  <a16:creationId xmlns:a16="http://schemas.microsoft.com/office/drawing/2014/main" id="{0D4496CB-E805-8374-A448-77FFA23B16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95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96" name="Line 3362">
              <a:extLst>
                <a:ext uri="{FF2B5EF4-FFF2-40B4-BE49-F238E27FC236}">
                  <a16:creationId xmlns:a16="http://schemas.microsoft.com/office/drawing/2014/main" id="{7080717F-2446-9521-D55D-79B8A59111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03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97" name="Line 3363">
              <a:extLst>
                <a:ext uri="{FF2B5EF4-FFF2-40B4-BE49-F238E27FC236}">
                  <a16:creationId xmlns:a16="http://schemas.microsoft.com/office/drawing/2014/main" id="{165AAE2D-A885-83B7-2500-271766704E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193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98" name="Line 3364">
              <a:extLst>
                <a:ext uri="{FF2B5EF4-FFF2-40B4-BE49-F238E27FC236}">
                  <a16:creationId xmlns:a16="http://schemas.microsoft.com/office/drawing/2014/main" id="{71098B0E-1812-104A-BABB-FF6E1B5064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27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2999" name="Line 3365">
              <a:extLst>
                <a:ext uri="{FF2B5EF4-FFF2-40B4-BE49-F238E27FC236}">
                  <a16:creationId xmlns:a16="http://schemas.microsoft.com/office/drawing/2014/main" id="{068413FB-FD6E-9629-B1D3-2CD91A95B2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27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00" name="Line 3366">
              <a:extLst>
                <a:ext uri="{FF2B5EF4-FFF2-40B4-BE49-F238E27FC236}">
                  <a16:creationId xmlns:a16="http://schemas.microsoft.com/office/drawing/2014/main" id="{9DCF4988-5826-3137-B8D1-840DEA3634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509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01" name="Line 3367">
              <a:extLst>
                <a:ext uri="{FF2B5EF4-FFF2-40B4-BE49-F238E27FC236}">
                  <a16:creationId xmlns:a16="http://schemas.microsoft.com/office/drawing/2014/main" id="{33F69A92-EEEB-CCC4-420B-9060F637AF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587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02" name="Line 3368">
              <a:extLst>
                <a:ext uri="{FF2B5EF4-FFF2-40B4-BE49-F238E27FC236}">
                  <a16:creationId xmlns:a16="http://schemas.microsoft.com/office/drawing/2014/main" id="{17CD136C-65E6-AF6F-AF04-3C099E1A24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66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03" name="Line 3369">
              <a:extLst>
                <a:ext uri="{FF2B5EF4-FFF2-40B4-BE49-F238E27FC236}">
                  <a16:creationId xmlns:a16="http://schemas.microsoft.com/office/drawing/2014/main" id="{58FC24B2-4FA5-11A1-5D3D-34EE0BF81E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4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04" name="Line 3370">
              <a:extLst>
                <a:ext uri="{FF2B5EF4-FFF2-40B4-BE49-F238E27FC236}">
                  <a16:creationId xmlns:a16="http://schemas.microsoft.com/office/drawing/2014/main" id="{3E57D595-CD7D-9B96-959D-7130ED7FEC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82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05" name="Line 3371">
              <a:extLst>
                <a:ext uri="{FF2B5EF4-FFF2-40B4-BE49-F238E27FC236}">
                  <a16:creationId xmlns:a16="http://schemas.microsoft.com/office/drawing/2014/main" id="{C9C22EAB-7F8E-E3EB-E5E8-BB7C98B21A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82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06" name="Line 3372">
              <a:extLst>
                <a:ext uri="{FF2B5EF4-FFF2-40B4-BE49-F238E27FC236}">
                  <a16:creationId xmlns:a16="http://schemas.microsoft.com/office/drawing/2014/main" id="{A4B145AC-CEE8-3964-A688-DA2631DA7F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90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07" name="Line 3373">
              <a:extLst>
                <a:ext uri="{FF2B5EF4-FFF2-40B4-BE49-F238E27FC236}">
                  <a16:creationId xmlns:a16="http://schemas.microsoft.com/office/drawing/2014/main" id="{F60F0398-BA2D-7628-C9C5-D8627344FB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06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08" name="Line 3374">
              <a:extLst>
                <a:ext uri="{FF2B5EF4-FFF2-40B4-BE49-F238E27FC236}">
                  <a16:creationId xmlns:a16="http://schemas.microsoft.com/office/drawing/2014/main" id="{4F98AC82-6219-5920-C0B9-8BA1D3343C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13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09" name="Line 3375">
              <a:extLst>
                <a:ext uri="{FF2B5EF4-FFF2-40B4-BE49-F238E27FC236}">
                  <a16:creationId xmlns:a16="http://schemas.microsoft.com/office/drawing/2014/main" id="{8CCEB103-BF74-F5CA-B08A-F38EC6388D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21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10" name="Line 3376">
              <a:extLst>
                <a:ext uri="{FF2B5EF4-FFF2-40B4-BE49-F238E27FC236}">
                  <a16:creationId xmlns:a16="http://schemas.microsoft.com/office/drawing/2014/main" id="{72153AEC-C2CF-F07F-79C0-F521EFA839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376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11" name="Line 3377">
              <a:extLst>
                <a:ext uri="{FF2B5EF4-FFF2-40B4-BE49-F238E27FC236}">
                  <a16:creationId xmlns:a16="http://schemas.microsoft.com/office/drawing/2014/main" id="{AC149F07-9C1C-8045-161B-F2CC88D396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45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12" name="Line 3378">
              <a:extLst>
                <a:ext uri="{FF2B5EF4-FFF2-40B4-BE49-F238E27FC236}">
                  <a16:creationId xmlns:a16="http://schemas.microsoft.com/office/drawing/2014/main" id="{26A54464-3AA9-34A1-31BB-FA5FC6011E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56125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13" name="Line 3379">
              <a:extLst>
                <a:ext uri="{FF2B5EF4-FFF2-40B4-BE49-F238E27FC236}">
                  <a16:creationId xmlns:a16="http://schemas.microsoft.com/office/drawing/2014/main" id="{4B6D29C6-D6DB-3920-D85E-EAE68C93D1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77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14" name="Line 3380">
              <a:extLst>
                <a:ext uri="{FF2B5EF4-FFF2-40B4-BE49-F238E27FC236}">
                  <a16:creationId xmlns:a16="http://schemas.microsoft.com/office/drawing/2014/main" id="{33C554E7-74D1-767D-204C-F69AC250BA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849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15" name="Line 3381">
              <a:extLst>
                <a:ext uri="{FF2B5EF4-FFF2-40B4-BE49-F238E27FC236}">
                  <a16:creationId xmlns:a16="http://schemas.microsoft.com/office/drawing/2014/main" id="{7810489F-2B7E-29BF-CEEE-4D295238EF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927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16" name="Line 3382">
              <a:extLst>
                <a:ext uri="{FF2B5EF4-FFF2-40B4-BE49-F238E27FC236}">
                  <a16:creationId xmlns:a16="http://schemas.microsoft.com/office/drawing/2014/main" id="{AE040DE0-02E5-059F-0775-74334C98CC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00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17" name="Line 3383">
              <a:extLst>
                <a:ext uri="{FF2B5EF4-FFF2-40B4-BE49-F238E27FC236}">
                  <a16:creationId xmlns:a16="http://schemas.microsoft.com/office/drawing/2014/main" id="{3FFF2C71-F67F-F4AD-73AE-D989139233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00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18" name="Line 3384">
              <a:extLst>
                <a:ext uri="{FF2B5EF4-FFF2-40B4-BE49-F238E27FC236}">
                  <a16:creationId xmlns:a16="http://schemas.microsoft.com/office/drawing/2014/main" id="{E1F493C4-8EA3-FE14-FE87-E04E850290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085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19" name="Line 3385">
              <a:extLst>
                <a:ext uri="{FF2B5EF4-FFF2-40B4-BE49-F238E27FC236}">
                  <a16:creationId xmlns:a16="http://schemas.microsoft.com/office/drawing/2014/main" id="{4935F385-77E2-C802-19C2-0229E9369F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24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20" name="Line 3386">
              <a:extLst>
                <a:ext uri="{FF2B5EF4-FFF2-40B4-BE49-F238E27FC236}">
                  <a16:creationId xmlns:a16="http://schemas.microsoft.com/office/drawing/2014/main" id="{E5B1898F-FD48-2BE0-1574-95C3AA7BC9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321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21" name="Line 3387">
              <a:extLst>
                <a:ext uri="{FF2B5EF4-FFF2-40B4-BE49-F238E27FC236}">
                  <a16:creationId xmlns:a16="http://schemas.microsoft.com/office/drawing/2014/main" id="{4C10F393-3326-1338-9AE1-4FE2060E28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0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22" name="Line 3388">
              <a:extLst>
                <a:ext uri="{FF2B5EF4-FFF2-40B4-BE49-F238E27FC236}">
                  <a16:creationId xmlns:a16="http://schemas.microsoft.com/office/drawing/2014/main" id="{4C6A3BD3-0A68-56A6-3A8F-0BEBB5DEA4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637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23" name="Line 3389">
              <a:extLst>
                <a:ext uri="{FF2B5EF4-FFF2-40B4-BE49-F238E27FC236}">
                  <a16:creationId xmlns:a16="http://schemas.microsoft.com/office/drawing/2014/main" id="{8A3E1503-40FE-B142-28BF-1D8E03741B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637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24" name="Line 3390">
              <a:extLst>
                <a:ext uri="{FF2B5EF4-FFF2-40B4-BE49-F238E27FC236}">
                  <a16:creationId xmlns:a16="http://schemas.microsoft.com/office/drawing/2014/main" id="{FE6C3EA4-C8BF-CD8B-2B3A-C95706D8C2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79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25" name="Line 3391">
              <a:extLst>
                <a:ext uri="{FF2B5EF4-FFF2-40B4-BE49-F238E27FC236}">
                  <a16:creationId xmlns:a16="http://schemas.microsoft.com/office/drawing/2014/main" id="{20FDA4C1-6F25-7C20-C0EC-2AB9A066C1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873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26" name="Line 3392">
              <a:extLst>
                <a:ext uri="{FF2B5EF4-FFF2-40B4-BE49-F238E27FC236}">
                  <a16:creationId xmlns:a16="http://schemas.microsoft.com/office/drawing/2014/main" id="{F7AC2B7E-9275-023F-5193-062A5D9D6B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952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27" name="Line 3393">
              <a:extLst>
                <a:ext uri="{FF2B5EF4-FFF2-40B4-BE49-F238E27FC236}">
                  <a16:creationId xmlns:a16="http://schemas.microsoft.com/office/drawing/2014/main" id="{C636CA16-C268-6EC4-3698-EB62F62344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03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28" name="Line 3394">
              <a:extLst>
                <a:ext uri="{FF2B5EF4-FFF2-40B4-BE49-F238E27FC236}">
                  <a16:creationId xmlns:a16="http://schemas.microsoft.com/office/drawing/2014/main" id="{0868A5F0-34F2-6237-7241-FF1ABA2D08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11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29" name="Line 3395">
              <a:extLst>
                <a:ext uri="{FF2B5EF4-FFF2-40B4-BE49-F238E27FC236}">
                  <a16:creationId xmlns:a16="http://schemas.microsoft.com/office/drawing/2014/main" id="{DFDEA9FF-4A51-7A58-ECBC-AFE6934301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425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30" name="Line 3396">
              <a:extLst>
                <a:ext uri="{FF2B5EF4-FFF2-40B4-BE49-F238E27FC236}">
                  <a16:creationId xmlns:a16="http://schemas.microsoft.com/office/drawing/2014/main" id="{A68683B3-73AA-3484-964A-B1010BF227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504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31" name="Line 3397">
              <a:extLst>
                <a:ext uri="{FF2B5EF4-FFF2-40B4-BE49-F238E27FC236}">
                  <a16:creationId xmlns:a16="http://schemas.microsoft.com/office/drawing/2014/main" id="{818B8101-291A-00C2-AFB3-F4DF14B924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58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32" name="Line 3398">
              <a:extLst>
                <a:ext uri="{FF2B5EF4-FFF2-40B4-BE49-F238E27FC236}">
                  <a16:creationId xmlns:a16="http://schemas.microsoft.com/office/drawing/2014/main" id="{90716583-CBED-36C3-B5C1-888212DB0B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661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33" name="Line 3399">
              <a:extLst>
                <a:ext uri="{FF2B5EF4-FFF2-40B4-BE49-F238E27FC236}">
                  <a16:creationId xmlns:a16="http://schemas.microsoft.com/office/drawing/2014/main" id="{D122309C-2ED8-FFB3-D2D8-A2A2DA64B8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74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34" name="Line 3400">
              <a:extLst>
                <a:ext uri="{FF2B5EF4-FFF2-40B4-BE49-F238E27FC236}">
                  <a16:creationId xmlns:a16="http://schemas.microsoft.com/office/drawing/2014/main" id="{2C9FC37C-9C79-B922-F4FD-B56CE238C8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81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35" name="Line 3401">
              <a:extLst>
                <a:ext uri="{FF2B5EF4-FFF2-40B4-BE49-F238E27FC236}">
                  <a16:creationId xmlns:a16="http://schemas.microsoft.com/office/drawing/2014/main" id="{FFAFC28F-5075-ADC5-1AD9-DDBA2824F5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898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36" name="Line 3402">
              <a:extLst>
                <a:ext uri="{FF2B5EF4-FFF2-40B4-BE49-F238E27FC236}">
                  <a16:creationId xmlns:a16="http://schemas.microsoft.com/office/drawing/2014/main" id="{FD00D27A-953C-2F09-BFB8-3CDAB05585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055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37" name="Line 3403">
              <a:extLst>
                <a:ext uri="{FF2B5EF4-FFF2-40B4-BE49-F238E27FC236}">
                  <a16:creationId xmlns:a16="http://schemas.microsoft.com/office/drawing/2014/main" id="{9F422617-0DA0-C812-B7C6-AF2F252187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13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38" name="Line 3404">
              <a:extLst>
                <a:ext uri="{FF2B5EF4-FFF2-40B4-BE49-F238E27FC236}">
                  <a16:creationId xmlns:a16="http://schemas.microsoft.com/office/drawing/2014/main" id="{864B1240-8661-8ECC-B002-9CF81C10C3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213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39" name="Line 3405">
              <a:extLst>
                <a:ext uri="{FF2B5EF4-FFF2-40B4-BE49-F238E27FC236}">
                  <a16:creationId xmlns:a16="http://schemas.microsoft.com/office/drawing/2014/main" id="{73D3BD1B-0416-169D-15EF-AF56DB1F16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68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40" name="Line 3406">
              <a:extLst>
                <a:ext uri="{FF2B5EF4-FFF2-40B4-BE49-F238E27FC236}">
                  <a16:creationId xmlns:a16="http://schemas.microsoft.com/office/drawing/2014/main" id="{58DD5569-7229-2B16-5FCD-5F896B33C1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76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41" name="Line 3407">
              <a:extLst>
                <a:ext uri="{FF2B5EF4-FFF2-40B4-BE49-F238E27FC236}">
                  <a16:creationId xmlns:a16="http://schemas.microsoft.com/office/drawing/2014/main" id="{1D71136C-9C06-BCB5-E14F-19F4866F76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844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42" name="Line 3408">
              <a:extLst>
                <a:ext uri="{FF2B5EF4-FFF2-40B4-BE49-F238E27FC236}">
                  <a16:creationId xmlns:a16="http://schemas.microsoft.com/office/drawing/2014/main" id="{7EB77D70-826B-A04F-BC09-5054D3BDF5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844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43" name="Line 3409">
              <a:extLst>
                <a:ext uri="{FF2B5EF4-FFF2-40B4-BE49-F238E27FC236}">
                  <a16:creationId xmlns:a16="http://schemas.microsoft.com/office/drawing/2014/main" id="{4A4BE09F-EF13-5BF0-7280-0C55FEAAEB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15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44" name="Line 3410">
              <a:extLst>
                <a:ext uri="{FF2B5EF4-FFF2-40B4-BE49-F238E27FC236}">
                  <a16:creationId xmlns:a16="http://schemas.microsoft.com/office/drawing/2014/main" id="{C7670A26-7000-F655-FFB2-835ED62BF1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23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45" name="Line 3411">
              <a:extLst>
                <a:ext uri="{FF2B5EF4-FFF2-40B4-BE49-F238E27FC236}">
                  <a16:creationId xmlns:a16="http://schemas.microsoft.com/office/drawing/2014/main" id="{C803B3BD-087E-885A-D1F0-078C75D41B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31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46" name="Line 3412">
              <a:extLst>
                <a:ext uri="{FF2B5EF4-FFF2-40B4-BE49-F238E27FC236}">
                  <a16:creationId xmlns:a16="http://schemas.microsoft.com/office/drawing/2014/main" id="{DEC90DB8-2F24-CD1D-0A9C-0763B1434B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47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47" name="Line 3413">
              <a:extLst>
                <a:ext uri="{FF2B5EF4-FFF2-40B4-BE49-F238E27FC236}">
                  <a16:creationId xmlns:a16="http://schemas.microsoft.com/office/drawing/2014/main" id="{1FCB1001-6244-5C3B-5CB4-A21BC44134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55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48" name="Line 3414">
              <a:extLst>
                <a:ext uri="{FF2B5EF4-FFF2-40B4-BE49-F238E27FC236}">
                  <a16:creationId xmlns:a16="http://schemas.microsoft.com/office/drawing/2014/main" id="{EAC23EA4-D213-F089-27FD-1EBFC524ED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711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49" name="Line 3415">
              <a:extLst>
                <a:ext uri="{FF2B5EF4-FFF2-40B4-BE49-F238E27FC236}">
                  <a16:creationId xmlns:a16="http://schemas.microsoft.com/office/drawing/2014/main" id="{0A501EC4-831B-3E19-ED7D-EA89548D59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79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50" name="Line 3416">
              <a:extLst>
                <a:ext uri="{FF2B5EF4-FFF2-40B4-BE49-F238E27FC236}">
                  <a16:creationId xmlns:a16="http://schemas.microsoft.com/office/drawing/2014/main" id="{078A8571-F33D-C59B-9A66-0299A1886A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947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51" name="Line 3417">
              <a:extLst>
                <a:ext uri="{FF2B5EF4-FFF2-40B4-BE49-F238E27FC236}">
                  <a16:creationId xmlns:a16="http://schemas.microsoft.com/office/drawing/2014/main" id="{D92F6B6E-0FE3-9CE2-D2AA-BB90EDA1CA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026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52" name="Line 3418">
              <a:extLst>
                <a:ext uri="{FF2B5EF4-FFF2-40B4-BE49-F238E27FC236}">
                  <a16:creationId xmlns:a16="http://schemas.microsoft.com/office/drawing/2014/main" id="{5D211AE2-2063-B511-D444-0D53F7DEF2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02629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53" name="Line 3419">
              <a:extLst>
                <a:ext uri="{FF2B5EF4-FFF2-40B4-BE49-F238E27FC236}">
                  <a16:creationId xmlns:a16="http://schemas.microsoft.com/office/drawing/2014/main" id="{118B32B3-3685-BC70-AAB6-6CB4D2864E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34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54" name="Line 3420">
              <a:extLst>
                <a:ext uri="{FF2B5EF4-FFF2-40B4-BE49-F238E27FC236}">
                  <a16:creationId xmlns:a16="http://schemas.microsoft.com/office/drawing/2014/main" id="{9E81C5DB-842A-E370-7693-8F6AE54613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49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55" name="Line 3422">
              <a:extLst>
                <a:ext uri="{FF2B5EF4-FFF2-40B4-BE49-F238E27FC236}">
                  <a16:creationId xmlns:a16="http://schemas.microsoft.com/office/drawing/2014/main" id="{47F50BEF-AC2C-82E1-7B57-256F68B45E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57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56" name="Line 3423">
              <a:extLst>
                <a:ext uri="{FF2B5EF4-FFF2-40B4-BE49-F238E27FC236}">
                  <a16:creationId xmlns:a16="http://schemas.microsoft.com/office/drawing/2014/main" id="{E5896066-CD77-7F92-5A37-D1780501DD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814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57" name="Line 3424">
              <a:extLst>
                <a:ext uri="{FF2B5EF4-FFF2-40B4-BE49-F238E27FC236}">
                  <a16:creationId xmlns:a16="http://schemas.microsoft.com/office/drawing/2014/main" id="{07E121FF-049F-6BB5-BFFC-9A18CFD665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051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58" name="Line 3425">
              <a:extLst>
                <a:ext uri="{FF2B5EF4-FFF2-40B4-BE49-F238E27FC236}">
                  <a16:creationId xmlns:a16="http://schemas.microsoft.com/office/drawing/2014/main" id="{09327692-7BF5-2AED-CDC2-ECDB3DB2EC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287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59" name="Line 3426">
              <a:extLst>
                <a:ext uri="{FF2B5EF4-FFF2-40B4-BE49-F238E27FC236}">
                  <a16:creationId xmlns:a16="http://schemas.microsoft.com/office/drawing/2014/main" id="{9F1BCE2E-D653-565F-39D2-EC37B1A507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44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60" name="Line 3427">
              <a:extLst>
                <a:ext uri="{FF2B5EF4-FFF2-40B4-BE49-F238E27FC236}">
                  <a16:creationId xmlns:a16="http://schemas.microsoft.com/office/drawing/2014/main" id="{B9F03B10-4C96-3824-B3DF-C12E091627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240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61" name="Line 3428">
              <a:extLst>
                <a:ext uri="{FF2B5EF4-FFF2-40B4-BE49-F238E27FC236}">
                  <a16:creationId xmlns:a16="http://schemas.microsoft.com/office/drawing/2014/main" id="{BEFDE87F-FCDA-E3E5-47A4-4E77FB3C8D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681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62" name="Line 3429">
              <a:extLst>
                <a:ext uri="{FF2B5EF4-FFF2-40B4-BE49-F238E27FC236}">
                  <a16:creationId xmlns:a16="http://schemas.microsoft.com/office/drawing/2014/main" id="{8060529C-4559-308D-FDC4-38DCD1FA0F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760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63" name="Line 3430">
              <a:extLst>
                <a:ext uri="{FF2B5EF4-FFF2-40B4-BE49-F238E27FC236}">
                  <a16:creationId xmlns:a16="http://schemas.microsoft.com/office/drawing/2014/main" id="{9F0D1220-C858-B2B9-FFD3-1D4F35DD85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91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64" name="Line 3431">
              <a:extLst>
                <a:ext uri="{FF2B5EF4-FFF2-40B4-BE49-F238E27FC236}">
                  <a16:creationId xmlns:a16="http://schemas.microsoft.com/office/drawing/2014/main" id="{3EA04A66-92CC-F07C-9193-E221755B7C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91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65" name="Line 3432">
              <a:extLst>
                <a:ext uri="{FF2B5EF4-FFF2-40B4-BE49-F238E27FC236}">
                  <a16:creationId xmlns:a16="http://schemas.microsoft.com/office/drawing/2014/main" id="{FA1584DD-72C8-93BC-D527-E3C9C7AFB6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075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66" name="Line 3433">
              <a:extLst>
                <a:ext uri="{FF2B5EF4-FFF2-40B4-BE49-F238E27FC236}">
                  <a16:creationId xmlns:a16="http://schemas.microsoft.com/office/drawing/2014/main" id="{044D3051-9D14-CBB8-EE5F-6DD32077DE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154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67" name="Line 3434">
              <a:extLst>
                <a:ext uri="{FF2B5EF4-FFF2-40B4-BE49-F238E27FC236}">
                  <a16:creationId xmlns:a16="http://schemas.microsoft.com/office/drawing/2014/main" id="{C3EF5FB7-1223-F12B-0224-43A53D3E17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23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68" name="Line 3435">
              <a:extLst>
                <a:ext uri="{FF2B5EF4-FFF2-40B4-BE49-F238E27FC236}">
                  <a16:creationId xmlns:a16="http://schemas.microsoft.com/office/drawing/2014/main" id="{63DBD878-0750-6AC9-E3EA-C3D589236A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312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69" name="Line 3436">
              <a:extLst>
                <a:ext uri="{FF2B5EF4-FFF2-40B4-BE49-F238E27FC236}">
                  <a16:creationId xmlns:a16="http://schemas.microsoft.com/office/drawing/2014/main" id="{BCEA52A1-E108-FFFE-9D5C-C7BA8C0E5E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548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70" name="Line 3437">
              <a:extLst>
                <a:ext uri="{FF2B5EF4-FFF2-40B4-BE49-F238E27FC236}">
                  <a16:creationId xmlns:a16="http://schemas.microsoft.com/office/drawing/2014/main" id="{33C28624-A855-CE01-F089-1164BF480E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62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71" name="Line 3438">
              <a:extLst>
                <a:ext uri="{FF2B5EF4-FFF2-40B4-BE49-F238E27FC236}">
                  <a16:creationId xmlns:a16="http://schemas.microsoft.com/office/drawing/2014/main" id="{D652C033-D3E6-2F08-96B7-70AC2A76DA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70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72" name="Line 3439">
              <a:extLst>
                <a:ext uri="{FF2B5EF4-FFF2-40B4-BE49-F238E27FC236}">
                  <a16:creationId xmlns:a16="http://schemas.microsoft.com/office/drawing/2014/main" id="{4FCA000D-D07C-0B7E-464D-48308F18E4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28640" y="2696482"/>
              <a:ext cx="0" cy="1071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73" name="Line 3440">
              <a:extLst>
                <a:ext uri="{FF2B5EF4-FFF2-40B4-BE49-F238E27FC236}">
                  <a16:creationId xmlns:a16="http://schemas.microsoft.com/office/drawing/2014/main" id="{DAB1ACDD-C28C-CCE0-3074-7EF80E182E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29428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74" name="Line 3441">
              <a:extLst>
                <a:ext uri="{FF2B5EF4-FFF2-40B4-BE49-F238E27FC236}">
                  <a16:creationId xmlns:a16="http://schemas.microsoft.com/office/drawing/2014/main" id="{CD741710-B9FE-7D4A-45A5-9AB4C87BC0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021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75" name="Line 3442">
              <a:extLst>
                <a:ext uri="{FF2B5EF4-FFF2-40B4-BE49-F238E27FC236}">
                  <a16:creationId xmlns:a16="http://schemas.microsoft.com/office/drawing/2014/main" id="{2A900208-CD76-4A78-1DC4-D8307013CB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179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76" name="Line 3443">
              <a:extLst>
                <a:ext uri="{FF2B5EF4-FFF2-40B4-BE49-F238E27FC236}">
                  <a16:creationId xmlns:a16="http://schemas.microsoft.com/office/drawing/2014/main" id="{799E77B2-600D-D325-68DD-95AE114DB7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336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77" name="Line 3444">
              <a:extLst>
                <a:ext uri="{FF2B5EF4-FFF2-40B4-BE49-F238E27FC236}">
                  <a16:creationId xmlns:a16="http://schemas.microsoft.com/office/drawing/2014/main" id="{A93533CE-AB54-F583-8D95-91AE25E3BC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1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78" name="Line 3445">
              <a:extLst>
                <a:ext uri="{FF2B5EF4-FFF2-40B4-BE49-F238E27FC236}">
                  <a16:creationId xmlns:a16="http://schemas.microsoft.com/office/drawing/2014/main" id="{770EDA54-C4AD-3FA6-626A-CE0F9C4327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9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79" name="Line 3446">
              <a:extLst>
                <a:ext uri="{FF2B5EF4-FFF2-40B4-BE49-F238E27FC236}">
                  <a16:creationId xmlns:a16="http://schemas.microsoft.com/office/drawing/2014/main" id="{85E24F42-9353-7F73-DA5D-A341985BFF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73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80" name="Line 3447">
              <a:extLst>
                <a:ext uri="{FF2B5EF4-FFF2-40B4-BE49-F238E27FC236}">
                  <a16:creationId xmlns:a16="http://schemas.microsoft.com/office/drawing/2014/main" id="{05C1B21F-98F8-C035-C3E4-B15B801C65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652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81" name="Line 3448">
              <a:extLst>
                <a:ext uri="{FF2B5EF4-FFF2-40B4-BE49-F238E27FC236}">
                  <a16:creationId xmlns:a16="http://schemas.microsoft.com/office/drawing/2014/main" id="{0AAF1D1D-4DB6-9362-636B-ED85CBA4F3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80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82" name="Line 3449">
              <a:extLst>
                <a:ext uri="{FF2B5EF4-FFF2-40B4-BE49-F238E27FC236}">
                  <a16:creationId xmlns:a16="http://schemas.microsoft.com/office/drawing/2014/main" id="{C4D9BF2D-239A-89D4-0BB5-690C3FDF80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888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83" name="Line 3450">
              <a:extLst>
                <a:ext uri="{FF2B5EF4-FFF2-40B4-BE49-F238E27FC236}">
                  <a16:creationId xmlns:a16="http://schemas.microsoft.com/office/drawing/2014/main" id="{5FD24996-3B98-08F4-5661-521F7C2CE4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4046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84" name="Line 3451">
              <a:extLst>
                <a:ext uri="{FF2B5EF4-FFF2-40B4-BE49-F238E27FC236}">
                  <a16:creationId xmlns:a16="http://schemas.microsoft.com/office/drawing/2014/main" id="{6AAC6545-DC7D-6ABE-F8B0-EEC95E159C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4046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85" name="Line 3452">
              <a:extLst>
                <a:ext uri="{FF2B5EF4-FFF2-40B4-BE49-F238E27FC236}">
                  <a16:creationId xmlns:a16="http://schemas.microsoft.com/office/drawing/2014/main" id="{56153599-19FB-741B-B92F-36AECC80AE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2827" y="2700502"/>
              <a:ext cx="0" cy="670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86" name="Line 3453">
              <a:extLst>
                <a:ext uri="{FF2B5EF4-FFF2-40B4-BE49-F238E27FC236}">
                  <a16:creationId xmlns:a16="http://schemas.microsoft.com/office/drawing/2014/main" id="{49D433FB-5BE8-C23A-A24C-B65B94F4A0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444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87" name="Line 3454">
              <a:extLst>
                <a:ext uri="{FF2B5EF4-FFF2-40B4-BE49-F238E27FC236}">
                  <a16:creationId xmlns:a16="http://schemas.microsoft.com/office/drawing/2014/main" id="{8ACE5F02-A1DF-0652-B5FB-54CB0B795B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4519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88" name="Line 3455">
              <a:extLst>
                <a:ext uri="{FF2B5EF4-FFF2-40B4-BE49-F238E27FC236}">
                  <a16:creationId xmlns:a16="http://schemas.microsoft.com/office/drawing/2014/main" id="{57A3FA7D-5754-734A-3146-9E1AA25636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459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89" name="Line 3456">
              <a:extLst>
                <a:ext uri="{FF2B5EF4-FFF2-40B4-BE49-F238E27FC236}">
                  <a16:creationId xmlns:a16="http://schemas.microsoft.com/office/drawing/2014/main" id="{887F9960-B148-475D-41EE-F2366D4616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4676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90" name="Line 3457">
              <a:extLst>
                <a:ext uri="{FF2B5EF4-FFF2-40B4-BE49-F238E27FC236}">
                  <a16:creationId xmlns:a16="http://schemas.microsoft.com/office/drawing/2014/main" id="{217F3155-5060-7F61-4079-D60E936CA6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475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91" name="Line 3458">
              <a:extLst>
                <a:ext uri="{FF2B5EF4-FFF2-40B4-BE49-F238E27FC236}">
                  <a16:creationId xmlns:a16="http://schemas.microsoft.com/office/drawing/2014/main" id="{65D3B014-2679-5AC6-FAC7-48413535E2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499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92" name="Line 3459">
              <a:extLst>
                <a:ext uri="{FF2B5EF4-FFF2-40B4-BE49-F238E27FC236}">
                  <a16:creationId xmlns:a16="http://schemas.microsoft.com/office/drawing/2014/main" id="{8CD79D55-43E4-791B-7D9A-C6FA222F4D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507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93" name="Line 3460">
              <a:extLst>
                <a:ext uri="{FF2B5EF4-FFF2-40B4-BE49-F238E27FC236}">
                  <a16:creationId xmlns:a16="http://schemas.microsoft.com/office/drawing/2014/main" id="{3B8A8EC2-A458-B31A-1AE3-6F41C2BB8F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514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94" name="Line 3461">
              <a:extLst>
                <a:ext uri="{FF2B5EF4-FFF2-40B4-BE49-F238E27FC236}">
                  <a16:creationId xmlns:a16="http://schemas.microsoft.com/office/drawing/2014/main" id="{66185074-37FE-126F-1525-A2A4B7BA15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530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95" name="Line 3462">
              <a:extLst>
                <a:ext uri="{FF2B5EF4-FFF2-40B4-BE49-F238E27FC236}">
                  <a16:creationId xmlns:a16="http://schemas.microsoft.com/office/drawing/2014/main" id="{D9D3DFEC-9FF1-958C-08EB-5AFB984843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530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96" name="Line 3463">
              <a:extLst>
                <a:ext uri="{FF2B5EF4-FFF2-40B4-BE49-F238E27FC236}">
                  <a16:creationId xmlns:a16="http://schemas.microsoft.com/office/drawing/2014/main" id="{67E84E16-F055-B1F2-4A53-4E47327C3B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56226" y="2656286"/>
              <a:ext cx="0" cy="5091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97" name="Line 3464">
              <a:extLst>
                <a:ext uri="{FF2B5EF4-FFF2-40B4-BE49-F238E27FC236}">
                  <a16:creationId xmlns:a16="http://schemas.microsoft.com/office/drawing/2014/main" id="{D4AA4DE3-4188-EC89-A265-1216414830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58591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98" name="Line 3465">
              <a:extLst>
                <a:ext uri="{FF2B5EF4-FFF2-40B4-BE49-F238E27FC236}">
                  <a16:creationId xmlns:a16="http://schemas.microsoft.com/office/drawing/2014/main" id="{4E87C03D-1A9B-1456-7DE7-BDA1D64193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5937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099" name="Line 3466">
              <a:extLst>
                <a:ext uri="{FF2B5EF4-FFF2-40B4-BE49-F238E27FC236}">
                  <a16:creationId xmlns:a16="http://schemas.microsoft.com/office/drawing/2014/main" id="{3A9707D1-218B-1AF1-A293-BA442BBD61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59379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00" name="Line 3467">
              <a:extLst>
                <a:ext uri="{FF2B5EF4-FFF2-40B4-BE49-F238E27FC236}">
                  <a16:creationId xmlns:a16="http://schemas.microsoft.com/office/drawing/2014/main" id="{BA75A5FF-7D62-9F1A-C6E3-35A25EB553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0956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01" name="Line 3468">
              <a:extLst>
                <a:ext uri="{FF2B5EF4-FFF2-40B4-BE49-F238E27FC236}">
                  <a16:creationId xmlns:a16="http://schemas.microsoft.com/office/drawing/2014/main" id="{B4BB9609-A533-9F61-3566-7309541A10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174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02" name="Line 3469">
              <a:extLst>
                <a:ext uri="{FF2B5EF4-FFF2-40B4-BE49-F238E27FC236}">
                  <a16:creationId xmlns:a16="http://schemas.microsoft.com/office/drawing/2014/main" id="{F3F0C9A8-087F-5A46-F9A2-F9198B9800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25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03" name="Line 3470">
              <a:extLst>
                <a:ext uri="{FF2B5EF4-FFF2-40B4-BE49-F238E27FC236}">
                  <a16:creationId xmlns:a16="http://schemas.microsoft.com/office/drawing/2014/main" id="{22A58D7A-4359-F981-64B6-73A12ED29F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33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04" name="Line 3471">
              <a:extLst>
                <a:ext uri="{FF2B5EF4-FFF2-40B4-BE49-F238E27FC236}">
                  <a16:creationId xmlns:a16="http://schemas.microsoft.com/office/drawing/2014/main" id="{B1EC87FE-5A54-E972-B252-F316EFED75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33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05" name="Line 3472">
              <a:extLst>
                <a:ext uri="{FF2B5EF4-FFF2-40B4-BE49-F238E27FC236}">
                  <a16:creationId xmlns:a16="http://schemas.microsoft.com/office/drawing/2014/main" id="{6728AA5E-5D05-24FF-745B-96DFB014C7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41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06" name="Line 3473">
              <a:extLst>
                <a:ext uri="{FF2B5EF4-FFF2-40B4-BE49-F238E27FC236}">
                  <a16:creationId xmlns:a16="http://schemas.microsoft.com/office/drawing/2014/main" id="{46EF528C-8A25-9660-B8E4-133F288069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48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07" name="Line 3474">
              <a:extLst>
                <a:ext uri="{FF2B5EF4-FFF2-40B4-BE49-F238E27FC236}">
                  <a16:creationId xmlns:a16="http://schemas.microsoft.com/office/drawing/2014/main" id="{3337E8C7-C6EA-BCD1-A695-6276E27E4E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568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08" name="Line 3475">
              <a:extLst>
                <a:ext uri="{FF2B5EF4-FFF2-40B4-BE49-F238E27FC236}">
                  <a16:creationId xmlns:a16="http://schemas.microsoft.com/office/drawing/2014/main" id="{749703B4-C20F-0398-A7DE-AE92D3D9F1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64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09" name="Line 3476">
              <a:extLst>
                <a:ext uri="{FF2B5EF4-FFF2-40B4-BE49-F238E27FC236}">
                  <a16:creationId xmlns:a16="http://schemas.microsoft.com/office/drawing/2014/main" id="{6A7EDC2C-655E-50C2-AB02-6689148DBE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80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10" name="Line 3477">
              <a:extLst>
                <a:ext uri="{FF2B5EF4-FFF2-40B4-BE49-F238E27FC236}">
                  <a16:creationId xmlns:a16="http://schemas.microsoft.com/office/drawing/2014/main" id="{4B2393E4-BFE7-969E-4D01-100F8B56A0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9626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11" name="Line 3478">
              <a:extLst>
                <a:ext uri="{FF2B5EF4-FFF2-40B4-BE49-F238E27FC236}">
                  <a16:creationId xmlns:a16="http://schemas.microsoft.com/office/drawing/2014/main" id="{C2792F8A-B857-2328-6C58-2974564286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9626" y="2699161"/>
              <a:ext cx="0" cy="80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12" name="Line 3479">
              <a:extLst>
                <a:ext uri="{FF2B5EF4-FFF2-40B4-BE49-F238E27FC236}">
                  <a16:creationId xmlns:a16="http://schemas.microsoft.com/office/drawing/2014/main" id="{22234D74-C0A4-D3DF-E8F5-C358A963A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12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13" name="Line 3480">
              <a:extLst>
                <a:ext uri="{FF2B5EF4-FFF2-40B4-BE49-F238E27FC236}">
                  <a16:creationId xmlns:a16="http://schemas.microsoft.com/office/drawing/2014/main" id="{D4628AFE-4F0F-5CDB-4FAC-90817A8E38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277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14" name="Line 3481">
              <a:extLst>
                <a:ext uri="{FF2B5EF4-FFF2-40B4-BE49-F238E27FC236}">
                  <a16:creationId xmlns:a16="http://schemas.microsoft.com/office/drawing/2014/main" id="{25DC5121-0988-AB72-0F9D-0D9EFA1D34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43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15" name="Line 3482">
              <a:extLst>
                <a:ext uri="{FF2B5EF4-FFF2-40B4-BE49-F238E27FC236}">
                  <a16:creationId xmlns:a16="http://schemas.microsoft.com/office/drawing/2014/main" id="{A532C79E-F49A-106E-71ED-9BCC2B9B73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43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16" name="Line 3483">
              <a:extLst>
                <a:ext uri="{FF2B5EF4-FFF2-40B4-BE49-F238E27FC236}">
                  <a16:creationId xmlns:a16="http://schemas.microsoft.com/office/drawing/2014/main" id="{CEDC210A-B1FC-C726-22C2-421D3A6B27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51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17" name="Line 3484">
              <a:extLst>
                <a:ext uri="{FF2B5EF4-FFF2-40B4-BE49-F238E27FC236}">
                  <a16:creationId xmlns:a16="http://schemas.microsoft.com/office/drawing/2014/main" id="{AB7327AE-8C95-4027-75FC-DBDCD55DE1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672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18" name="Line 3485">
              <a:extLst>
                <a:ext uri="{FF2B5EF4-FFF2-40B4-BE49-F238E27FC236}">
                  <a16:creationId xmlns:a16="http://schemas.microsoft.com/office/drawing/2014/main" id="{270FA5A8-D075-5987-9BA8-BE5BC7BC8A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82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19" name="Line 3486">
              <a:extLst>
                <a:ext uri="{FF2B5EF4-FFF2-40B4-BE49-F238E27FC236}">
                  <a16:creationId xmlns:a16="http://schemas.microsoft.com/office/drawing/2014/main" id="{F6BD3EE3-6807-003C-B42F-AE43A12029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79085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20" name="Line 3487">
              <a:extLst>
                <a:ext uri="{FF2B5EF4-FFF2-40B4-BE49-F238E27FC236}">
                  <a16:creationId xmlns:a16="http://schemas.microsoft.com/office/drawing/2014/main" id="{D9CD7EF8-910C-D736-3A3B-B9EEC28C82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987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21" name="Line 3488">
              <a:extLst>
                <a:ext uri="{FF2B5EF4-FFF2-40B4-BE49-F238E27FC236}">
                  <a16:creationId xmlns:a16="http://schemas.microsoft.com/office/drawing/2014/main" id="{7A5274F8-8EA2-1BDA-EA63-4238CC7E63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06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22" name="Line 3489">
              <a:extLst>
                <a:ext uri="{FF2B5EF4-FFF2-40B4-BE49-F238E27FC236}">
                  <a16:creationId xmlns:a16="http://schemas.microsoft.com/office/drawing/2014/main" id="{FC172ECE-31E9-477F-0963-60F99D70D4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14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23" name="Line 3490">
              <a:extLst>
                <a:ext uri="{FF2B5EF4-FFF2-40B4-BE49-F238E27FC236}">
                  <a16:creationId xmlns:a16="http://schemas.microsoft.com/office/drawing/2014/main" id="{F4C8C270-6712-0AE8-28DB-A0FB610512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223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24" name="Line 3491">
              <a:extLst>
                <a:ext uri="{FF2B5EF4-FFF2-40B4-BE49-F238E27FC236}">
                  <a16:creationId xmlns:a16="http://schemas.microsoft.com/office/drawing/2014/main" id="{9356AD61-A703-F1F3-A6B0-68913ECE46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223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25" name="Line 3492">
              <a:extLst>
                <a:ext uri="{FF2B5EF4-FFF2-40B4-BE49-F238E27FC236}">
                  <a16:creationId xmlns:a16="http://schemas.microsoft.com/office/drawing/2014/main" id="{058A671C-A76C-F4CF-2779-EC10B15544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30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26" name="Line 3493">
              <a:extLst>
                <a:ext uri="{FF2B5EF4-FFF2-40B4-BE49-F238E27FC236}">
                  <a16:creationId xmlns:a16="http://schemas.microsoft.com/office/drawing/2014/main" id="{17E0496C-77D8-8F12-B2AB-1ED4E52CC3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38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27" name="Line 3494">
              <a:extLst>
                <a:ext uri="{FF2B5EF4-FFF2-40B4-BE49-F238E27FC236}">
                  <a16:creationId xmlns:a16="http://schemas.microsoft.com/office/drawing/2014/main" id="{3FB08511-05AE-DF18-0CEF-0A50C11D25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460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28" name="Line 3495">
              <a:extLst>
                <a:ext uri="{FF2B5EF4-FFF2-40B4-BE49-F238E27FC236}">
                  <a16:creationId xmlns:a16="http://schemas.microsoft.com/office/drawing/2014/main" id="{9FBF4CD7-3BB2-075F-D6CA-128BC92365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617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29" name="Line 3496">
              <a:extLst>
                <a:ext uri="{FF2B5EF4-FFF2-40B4-BE49-F238E27FC236}">
                  <a16:creationId xmlns:a16="http://schemas.microsoft.com/office/drawing/2014/main" id="{1685F071-E5DF-D4C9-86E5-1C1E2A1B02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69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30" name="Line 3497">
              <a:extLst>
                <a:ext uri="{FF2B5EF4-FFF2-40B4-BE49-F238E27FC236}">
                  <a16:creationId xmlns:a16="http://schemas.microsoft.com/office/drawing/2014/main" id="{11C8C3A3-C7E7-A700-0948-2CBF39E797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88543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31" name="Line 3498">
              <a:extLst>
                <a:ext uri="{FF2B5EF4-FFF2-40B4-BE49-F238E27FC236}">
                  <a16:creationId xmlns:a16="http://schemas.microsoft.com/office/drawing/2014/main" id="{01E51D8F-B68F-431E-F753-FC3921EB29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93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32" name="Line 3499">
              <a:extLst>
                <a:ext uri="{FF2B5EF4-FFF2-40B4-BE49-F238E27FC236}">
                  <a16:creationId xmlns:a16="http://schemas.microsoft.com/office/drawing/2014/main" id="{445F699A-E4E5-6CB5-C9F7-DDA3C55727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011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33" name="Line 3500">
              <a:extLst>
                <a:ext uri="{FF2B5EF4-FFF2-40B4-BE49-F238E27FC236}">
                  <a16:creationId xmlns:a16="http://schemas.microsoft.com/office/drawing/2014/main" id="{E9257D99-9A6E-EF36-7F1D-12CF26B7D8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09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34" name="Line 3501">
              <a:extLst>
                <a:ext uri="{FF2B5EF4-FFF2-40B4-BE49-F238E27FC236}">
                  <a16:creationId xmlns:a16="http://schemas.microsoft.com/office/drawing/2014/main" id="{294D14C7-BAA8-9FFE-D850-7738245DAD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16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35" name="Line 3502">
              <a:extLst>
                <a:ext uri="{FF2B5EF4-FFF2-40B4-BE49-F238E27FC236}">
                  <a16:creationId xmlns:a16="http://schemas.microsoft.com/office/drawing/2014/main" id="{9762A0E3-C1CF-5BBC-A6C7-BD4DE3A144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406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36" name="Line 3503">
              <a:extLst>
                <a:ext uri="{FF2B5EF4-FFF2-40B4-BE49-F238E27FC236}">
                  <a16:creationId xmlns:a16="http://schemas.microsoft.com/office/drawing/2014/main" id="{23A7BB31-4EA1-15EF-C286-17D80F2EA0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563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37" name="Line 3504">
              <a:extLst>
                <a:ext uri="{FF2B5EF4-FFF2-40B4-BE49-F238E27FC236}">
                  <a16:creationId xmlns:a16="http://schemas.microsoft.com/office/drawing/2014/main" id="{1D55CB0C-8286-378E-D2BE-BA8DAE5222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721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38" name="Line 3505">
              <a:extLst>
                <a:ext uri="{FF2B5EF4-FFF2-40B4-BE49-F238E27FC236}">
                  <a16:creationId xmlns:a16="http://schemas.microsoft.com/office/drawing/2014/main" id="{E83D66FD-E60A-9F9C-026A-D67C67A6E7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80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39" name="Line 3506">
              <a:extLst>
                <a:ext uri="{FF2B5EF4-FFF2-40B4-BE49-F238E27FC236}">
                  <a16:creationId xmlns:a16="http://schemas.microsoft.com/office/drawing/2014/main" id="{C99EB1C3-6051-FF8A-3BDF-B5C74F9E55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87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40" name="Line 3507">
              <a:extLst>
                <a:ext uri="{FF2B5EF4-FFF2-40B4-BE49-F238E27FC236}">
                  <a16:creationId xmlns:a16="http://schemas.microsoft.com/office/drawing/2014/main" id="{0B7B590B-717C-8D81-71B4-36016F2D58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957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41" name="Line 3508">
              <a:extLst>
                <a:ext uri="{FF2B5EF4-FFF2-40B4-BE49-F238E27FC236}">
                  <a16:creationId xmlns:a16="http://schemas.microsoft.com/office/drawing/2014/main" id="{4B16EA80-1988-56C5-0824-F17E2BCC7E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03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42" name="Line 3509">
              <a:extLst>
                <a:ext uri="{FF2B5EF4-FFF2-40B4-BE49-F238E27FC236}">
                  <a16:creationId xmlns:a16="http://schemas.microsoft.com/office/drawing/2014/main" id="{4A4D91A9-94ED-0E8E-F796-C932A4055E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03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43" name="Line 3510">
              <a:extLst>
                <a:ext uri="{FF2B5EF4-FFF2-40B4-BE49-F238E27FC236}">
                  <a16:creationId xmlns:a16="http://schemas.microsoft.com/office/drawing/2014/main" id="{9C1E63BA-A163-01FD-81DB-F1C51FF995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194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44" name="Line 3511">
              <a:extLst>
                <a:ext uri="{FF2B5EF4-FFF2-40B4-BE49-F238E27FC236}">
                  <a16:creationId xmlns:a16="http://schemas.microsoft.com/office/drawing/2014/main" id="{D40A4428-97BF-53EC-E712-B60B824D80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351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45" name="Line 3512">
              <a:extLst>
                <a:ext uri="{FF2B5EF4-FFF2-40B4-BE49-F238E27FC236}">
                  <a16:creationId xmlns:a16="http://schemas.microsoft.com/office/drawing/2014/main" id="{41426232-329C-4C4A-628F-F0958699D0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588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46" name="Line 3513">
              <a:extLst>
                <a:ext uri="{FF2B5EF4-FFF2-40B4-BE49-F238E27FC236}">
                  <a16:creationId xmlns:a16="http://schemas.microsoft.com/office/drawing/2014/main" id="{D9F17420-7B1B-D9B9-8FA2-5085750BB7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82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47" name="Line 3514">
              <a:extLst>
                <a:ext uri="{FF2B5EF4-FFF2-40B4-BE49-F238E27FC236}">
                  <a16:creationId xmlns:a16="http://schemas.microsoft.com/office/drawing/2014/main" id="{D8318A58-8466-DF03-62D6-9B46037269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982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48" name="Line 3515">
              <a:extLst>
                <a:ext uri="{FF2B5EF4-FFF2-40B4-BE49-F238E27FC236}">
                  <a16:creationId xmlns:a16="http://schemas.microsoft.com/office/drawing/2014/main" id="{36342AA2-A47F-93BC-C8BF-3259AA4E08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121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49" name="Line 3516">
              <a:extLst>
                <a:ext uri="{FF2B5EF4-FFF2-40B4-BE49-F238E27FC236}">
                  <a16:creationId xmlns:a16="http://schemas.microsoft.com/office/drawing/2014/main" id="{BC774E64-49C7-2720-6B34-556454099F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1297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50" name="Line 3517">
              <a:extLst>
                <a:ext uri="{FF2B5EF4-FFF2-40B4-BE49-F238E27FC236}">
                  <a16:creationId xmlns:a16="http://schemas.microsoft.com/office/drawing/2014/main" id="{F7E994B6-BCA7-B2C4-BB8E-7F685DAFA1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145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51" name="Line 3518">
              <a:extLst>
                <a:ext uri="{FF2B5EF4-FFF2-40B4-BE49-F238E27FC236}">
                  <a16:creationId xmlns:a16="http://schemas.microsoft.com/office/drawing/2014/main" id="{0C562BE8-AFEB-1EBA-06A1-1C52906CFF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1691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52" name="Line 3519">
              <a:extLst>
                <a:ext uri="{FF2B5EF4-FFF2-40B4-BE49-F238E27FC236}">
                  <a16:creationId xmlns:a16="http://schemas.microsoft.com/office/drawing/2014/main" id="{D776495C-8AE4-1DF3-3E49-80518450DA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177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53" name="Line 3520">
              <a:extLst>
                <a:ext uri="{FF2B5EF4-FFF2-40B4-BE49-F238E27FC236}">
                  <a16:creationId xmlns:a16="http://schemas.microsoft.com/office/drawing/2014/main" id="{9A4FCF81-CD6E-54BD-6A22-9051D7B86F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192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54" name="Line 3521">
              <a:extLst>
                <a:ext uri="{FF2B5EF4-FFF2-40B4-BE49-F238E27FC236}">
                  <a16:creationId xmlns:a16="http://schemas.microsoft.com/office/drawing/2014/main" id="{4F19AD3F-BA79-29A0-2461-AFFDE6C0EB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192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55" name="Line 3522">
              <a:extLst>
                <a:ext uri="{FF2B5EF4-FFF2-40B4-BE49-F238E27FC236}">
                  <a16:creationId xmlns:a16="http://schemas.microsoft.com/office/drawing/2014/main" id="{823F260C-4174-0BD4-E30B-A0D394A1C4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00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56" name="Line 3523">
              <a:extLst>
                <a:ext uri="{FF2B5EF4-FFF2-40B4-BE49-F238E27FC236}">
                  <a16:creationId xmlns:a16="http://schemas.microsoft.com/office/drawing/2014/main" id="{6569DC78-25D6-44E3-7A23-9970978D73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085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57" name="Line 3524">
              <a:extLst>
                <a:ext uri="{FF2B5EF4-FFF2-40B4-BE49-F238E27FC236}">
                  <a16:creationId xmlns:a16="http://schemas.microsoft.com/office/drawing/2014/main" id="{6C7CB2B9-2B76-7762-BCDD-DDCAFF4205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16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58" name="Line 3525">
              <a:extLst>
                <a:ext uri="{FF2B5EF4-FFF2-40B4-BE49-F238E27FC236}">
                  <a16:creationId xmlns:a16="http://schemas.microsoft.com/office/drawing/2014/main" id="{96CE0766-BCFB-5B9B-831D-C8E5D8F71E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322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59" name="Line 3526">
              <a:extLst>
                <a:ext uri="{FF2B5EF4-FFF2-40B4-BE49-F238E27FC236}">
                  <a16:creationId xmlns:a16="http://schemas.microsoft.com/office/drawing/2014/main" id="{8D5612DE-1897-4A82-64DC-1C489034F8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24012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60" name="Line 3527">
              <a:extLst>
                <a:ext uri="{FF2B5EF4-FFF2-40B4-BE49-F238E27FC236}">
                  <a16:creationId xmlns:a16="http://schemas.microsoft.com/office/drawing/2014/main" id="{64211923-3AA5-7A67-0BE7-9E23E68E60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48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61" name="Line 3528">
              <a:extLst>
                <a:ext uri="{FF2B5EF4-FFF2-40B4-BE49-F238E27FC236}">
                  <a16:creationId xmlns:a16="http://schemas.microsoft.com/office/drawing/2014/main" id="{1D674E9D-8639-C28C-41D9-F1B8BD8F5A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637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62" name="Line 3529">
              <a:extLst>
                <a:ext uri="{FF2B5EF4-FFF2-40B4-BE49-F238E27FC236}">
                  <a16:creationId xmlns:a16="http://schemas.microsoft.com/office/drawing/2014/main" id="{9C20A926-2E2E-BFD0-D99B-D9AD8E37F3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71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63" name="Line 3530">
              <a:extLst>
                <a:ext uri="{FF2B5EF4-FFF2-40B4-BE49-F238E27FC236}">
                  <a16:creationId xmlns:a16="http://schemas.microsoft.com/office/drawing/2014/main" id="{7CF5ADA2-AB34-6F19-6BCF-4CA3C5B339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874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64" name="Line 3531">
              <a:extLst>
                <a:ext uri="{FF2B5EF4-FFF2-40B4-BE49-F238E27FC236}">
                  <a16:creationId xmlns:a16="http://schemas.microsoft.com/office/drawing/2014/main" id="{A11F7504-EC2A-DB1A-3CD1-0C4A7EF43A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952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65" name="Line 3532">
              <a:extLst>
                <a:ext uri="{FF2B5EF4-FFF2-40B4-BE49-F238E27FC236}">
                  <a16:creationId xmlns:a16="http://schemas.microsoft.com/office/drawing/2014/main" id="{1B32B8CD-F78D-5CB6-2CF3-0759653D83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11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66" name="Line 3533">
              <a:extLst>
                <a:ext uri="{FF2B5EF4-FFF2-40B4-BE49-F238E27FC236}">
                  <a16:creationId xmlns:a16="http://schemas.microsoft.com/office/drawing/2014/main" id="{A0CB0512-1A4C-0A49-21B0-E318C01A12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18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67" name="Line 3534">
              <a:extLst>
                <a:ext uri="{FF2B5EF4-FFF2-40B4-BE49-F238E27FC236}">
                  <a16:creationId xmlns:a16="http://schemas.microsoft.com/office/drawing/2014/main" id="{D688E1B5-9C25-D2DA-696F-3DF682B4FE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26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68" name="Line 3535">
              <a:extLst>
                <a:ext uri="{FF2B5EF4-FFF2-40B4-BE49-F238E27FC236}">
                  <a16:creationId xmlns:a16="http://schemas.microsoft.com/office/drawing/2014/main" id="{2252A7D7-2B0A-6AC8-C79D-DAC166B6DD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34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69" name="Line 3536">
              <a:extLst>
                <a:ext uri="{FF2B5EF4-FFF2-40B4-BE49-F238E27FC236}">
                  <a16:creationId xmlns:a16="http://schemas.microsoft.com/office/drawing/2014/main" id="{92BA8AE6-4D27-E03C-0BF0-ED05822838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425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70" name="Line 3537">
              <a:extLst>
                <a:ext uri="{FF2B5EF4-FFF2-40B4-BE49-F238E27FC236}">
                  <a16:creationId xmlns:a16="http://schemas.microsoft.com/office/drawing/2014/main" id="{E2EAFE14-5521-2A30-CD8B-A0374BF920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58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71" name="Line 3538">
              <a:extLst>
                <a:ext uri="{FF2B5EF4-FFF2-40B4-BE49-F238E27FC236}">
                  <a16:creationId xmlns:a16="http://schemas.microsoft.com/office/drawing/2014/main" id="{E9E44778-B6AB-DFAE-FD0D-03473F5176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741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72" name="Line 3539">
              <a:extLst>
                <a:ext uri="{FF2B5EF4-FFF2-40B4-BE49-F238E27FC236}">
                  <a16:creationId xmlns:a16="http://schemas.microsoft.com/office/drawing/2014/main" id="{3F32F80E-A256-2291-8A78-F445C91B0E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81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73" name="Line 3540">
              <a:extLst>
                <a:ext uri="{FF2B5EF4-FFF2-40B4-BE49-F238E27FC236}">
                  <a16:creationId xmlns:a16="http://schemas.microsoft.com/office/drawing/2014/main" id="{50EA20BA-F7A8-A5BA-923C-EE7AD667C0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89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74" name="Line 3541">
              <a:extLst>
                <a:ext uri="{FF2B5EF4-FFF2-40B4-BE49-F238E27FC236}">
                  <a16:creationId xmlns:a16="http://schemas.microsoft.com/office/drawing/2014/main" id="{7E858176-80CB-CC3B-6060-D02C6FCC69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977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75" name="Line 3542">
              <a:extLst>
                <a:ext uri="{FF2B5EF4-FFF2-40B4-BE49-F238E27FC236}">
                  <a16:creationId xmlns:a16="http://schemas.microsoft.com/office/drawing/2014/main" id="{6B051877-E09C-E465-525B-69CF309EF1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214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76" name="Line 3543">
              <a:extLst>
                <a:ext uri="{FF2B5EF4-FFF2-40B4-BE49-F238E27FC236}">
                  <a16:creationId xmlns:a16="http://schemas.microsoft.com/office/drawing/2014/main" id="{DAD8D0BC-C3B9-CC69-69EE-8FC7DE8897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37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77" name="Line 3544">
              <a:extLst>
                <a:ext uri="{FF2B5EF4-FFF2-40B4-BE49-F238E27FC236}">
                  <a16:creationId xmlns:a16="http://schemas.microsoft.com/office/drawing/2014/main" id="{F9176786-3CC3-2204-A04A-A319E3CF18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52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78" name="Line 3545">
              <a:extLst>
                <a:ext uri="{FF2B5EF4-FFF2-40B4-BE49-F238E27FC236}">
                  <a16:creationId xmlns:a16="http://schemas.microsoft.com/office/drawing/2014/main" id="{A61FEFCF-446B-7841-5058-6143877E76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68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79" name="Line 3546">
              <a:extLst>
                <a:ext uri="{FF2B5EF4-FFF2-40B4-BE49-F238E27FC236}">
                  <a16:creationId xmlns:a16="http://schemas.microsoft.com/office/drawing/2014/main" id="{33A54621-0CD6-A5E7-3D0A-B72C4AAE03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68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80" name="Line 3547">
              <a:extLst>
                <a:ext uri="{FF2B5EF4-FFF2-40B4-BE49-F238E27FC236}">
                  <a16:creationId xmlns:a16="http://schemas.microsoft.com/office/drawing/2014/main" id="{9A7CB462-F218-53A3-0D2E-91ABA087B9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765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81" name="Line 3548">
              <a:extLst>
                <a:ext uri="{FF2B5EF4-FFF2-40B4-BE49-F238E27FC236}">
                  <a16:creationId xmlns:a16="http://schemas.microsoft.com/office/drawing/2014/main" id="{D6E11B2E-204A-42E8-A438-22BF9F2F4F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844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82" name="Line 3549">
              <a:extLst>
                <a:ext uri="{FF2B5EF4-FFF2-40B4-BE49-F238E27FC236}">
                  <a16:creationId xmlns:a16="http://schemas.microsoft.com/office/drawing/2014/main" id="{A9EC18AD-94BE-3A10-CF6C-25D1D7C3BD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081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83" name="Line 3550">
              <a:extLst>
                <a:ext uri="{FF2B5EF4-FFF2-40B4-BE49-F238E27FC236}">
                  <a16:creationId xmlns:a16="http://schemas.microsoft.com/office/drawing/2014/main" id="{E9DCADB4-9DAE-6624-B114-17E20C52B7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15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84" name="Line 3551">
              <a:extLst>
                <a:ext uri="{FF2B5EF4-FFF2-40B4-BE49-F238E27FC236}">
                  <a16:creationId xmlns:a16="http://schemas.microsoft.com/office/drawing/2014/main" id="{DBC735EC-F96C-75AA-129C-8E31561756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238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85" name="Line 3552">
              <a:extLst>
                <a:ext uri="{FF2B5EF4-FFF2-40B4-BE49-F238E27FC236}">
                  <a16:creationId xmlns:a16="http://schemas.microsoft.com/office/drawing/2014/main" id="{A3EA031F-A81F-87E8-92C4-EEF1F601B4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31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86" name="Line 3553">
              <a:extLst>
                <a:ext uri="{FF2B5EF4-FFF2-40B4-BE49-F238E27FC236}">
                  <a16:creationId xmlns:a16="http://schemas.microsoft.com/office/drawing/2014/main" id="{71760031-1605-1696-D2B0-5C3A962562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47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87" name="Line 3554">
              <a:extLst>
                <a:ext uri="{FF2B5EF4-FFF2-40B4-BE49-F238E27FC236}">
                  <a16:creationId xmlns:a16="http://schemas.microsoft.com/office/drawing/2014/main" id="{E30A1111-1323-D63F-2E69-9958B79255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47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88" name="Line 3555">
              <a:extLst>
                <a:ext uri="{FF2B5EF4-FFF2-40B4-BE49-F238E27FC236}">
                  <a16:creationId xmlns:a16="http://schemas.microsoft.com/office/drawing/2014/main" id="{0E1C8713-C9B0-02EE-C9A5-D92BC7D1C8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632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89" name="Line 3556">
              <a:extLst>
                <a:ext uri="{FF2B5EF4-FFF2-40B4-BE49-F238E27FC236}">
                  <a16:creationId xmlns:a16="http://schemas.microsoft.com/office/drawing/2014/main" id="{DAFFF2C5-2897-98A8-EA4B-B01E77100C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711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90" name="Line 3557">
              <a:extLst>
                <a:ext uri="{FF2B5EF4-FFF2-40B4-BE49-F238E27FC236}">
                  <a16:creationId xmlns:a16="http://schemas.microsoft.com/office/drawing/2014/main" id="{C3CF6FB4-6FC1-A618-B83B-DDCE1A136D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790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91" name="Line 3558">
              <a:extLst>
                <a:ext uri="{FF2B5EF4-FFF2-40B4-BE49-F238E27FC236}">
                  <a16:creationId xmlns:a16="http://schemas.microsoft.com/office/drawing/2014/main" id="{6F92E3EE-72DE-7F70-8BF3-BFB2DC27A3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86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92" name="Line 3559">
              <a:extLst>
                <a:ext uri="{FF2B5EF4-FFF2-40B4-BE49-F238E27FC236}">
                  <a16:creationId xmlns:a16="http://schemas.microsoft.com/office/drawing/2014/main" id="{8C646D0B-7890-43E2-DB33-CA5C542861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86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93" name="Line 3560">
              <a:extLst>
                <a:ext uri="{FF2B5EF4-FFF2-40B4-BE49-F238E27FC236}">
                  <a16:creationId xmlns:a16="http://schemas.microsoft.com/office/drawing/2014/main" id="{5284D8D1-C0F3-9643-2D7F-C7DFAB35AB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94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94" name="Line 3561">
              <a:extLst>
                <a:ext uri="{FF2B5EF4-FFF2-40B4-BE49-F238E27FC236}">
                  <a16:creationId xmlns:a16="http://schemas.microsoft.com/office/drawing/2014/main" id="{91862823-7962-5CB9-D6FC-2B02DF6937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18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95" name="Line 3562">
              <a:extLst>
                <a:ext uri="{FF2B5EF4-FFF2-40B4-BE49-F238E27FC236}">
                  <a16:creationId xmlns:a16="http://schemas.microsoft.com/office/drawing/2014/main" id="{2F4771C7-E80D-F71C-46BF-A598995C47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421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96" name="Line 3563">
              <a:extLst>
                <a:ext uri="{FF2B5EF4-FFF2-40B4-BE49-F238E27FC236}">
                  <a16:creationId xmlns:a16="http://schemas.microsoft.com/office/drawing/2014/main" id="{F14825E3-FF73-5EEF-A1DC-EF9259EEA3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421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97" name="Line 3564">
              <a:extLst>
                <a:ext uri="{FF2B5EF4-FFF2-40B4-BE49-F238E27FC236}">
                  <a16:creationId xmlns:a16="http://schemas.microsoft.com/office/drawing/2014/main" id="{2FF49E32-2E4B-D656-1297-4D3A9906A6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49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98" name="Line 3565">
              <a:extLst>
                <a:ext uri="{FF2B5EF4-FFF2-40B4-BE49-F238E27FC236}">
                  <a16:creationId xmlns:a16="http://schemas.microsoft.com/office/drawing/2014/main" id="{53E25ED5-3BEC-F860-DBF0-2E39A2E25C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65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199" name="Line 3566">
              <a:extLst>
                <a:ext uri="{FF2B5EF4-FFF2-40B4-BE49-F238E27FC236}">
                  <a16:creationId xmlns:a16="http://schemas.microsoft.com/office/drawing/2014/main" id="{30D8E785-8094-8390-B5F5-52A409B79B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73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00" name="Line 3567">
              <a:extLst>
                <a:ext uri="{FF2B5EF4-FFF2-40B4-BE49-F238E27FC236}">
                  <a16:creationId xmlns:a16="http://schemas.microsoft.com/office/drawing/2014/main" id="{0F777AC6-B617-30A1-32D8-56D1503876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73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01" name="Line 3568">
              <a:extLst>
                <a:ext uri="{FF2B5EF4-FFF2-40B4-BE49-F238E27FC236}">
                  <a16:creationId xmlns:a16="http://schemas.microsoft.com/office/drawing/2014/main" id="{6E254D86-FADB-9DDF-EAD3-30A46C279A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97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02" name="Line 3569">
              <a:extLst>
                <a:ext uri="{FF2B5EF4-FFF2-40B4-BE49-F238E27FC236}">
                  <a16:creationId xmlns:a16="http://schemas.microsoft.com/office/drawing/2014/main" id="{C13A57C6-F983-9F13-7E99-95AB6350D5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28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03" name="Line 3570">
              <a:extLst>
                <a:ext uri="{FF2B5EF4-FFF2-40B4-BE49-F238E27FC236}">
                  <a16:creationId xmlns:a16="http://schemas.microsoft.com/office/drawing/2014/main" id="{AB4D360F-B13C-D136-987D-5432059A91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366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04" name="Line 3571">
              <a:extLst>
                <a:ext uri="{FF2B5EF4-FFF2-40B4-BE49-F238E27FC236}">
                  <a16:creationId xmlns:a16="http://schemas.microsoft.com/office/drawing/2014/main" id="{BB5AE58F-5D9B-9BA4-2384-000ACCB173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52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05" name="Line 3572">
              <a:extLst>
                <a:ext uri="{FF2B5EF4-FFF2-40B4-BE49-F238E27FC236}">
                  <a16:creationId xmlns:a16="http://schemas.microsoft.com/office/drawing/2014/main" id="{8F75C2EC-1BF6-F02A-64FE-2EBF69715A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68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06" name="Line 3573">
              <a:extLst>
                <a:ext uri="{FF2B5EF4-FFF2-40B4-BE49-F238E27FC236}">
                  <a16:creationId xmlns:a16="http://schemas.microsoft.com/office/drawing/2014/main" id="{ACEDCF48-8024-116C-764A-4DA8F2AE07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79186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07" name="Line 3574">
              <a:extLst>
                <a:ext uri="{FF2B5EF4-FFF2-40B4-BE49-F238E27FC236}">
                  <a16:creationId xmlns:a16="http://schemas.microsoft.com/office/drawing/2014/main" id="{E546DC00-FAEB-B992-C7FD-FAFFA6BF32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79186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08" name="Line 3575">
              <a:extLst>
                <a:ext uri="{FF2B5EF4-FFF2-40B4-BE49-F238E27FC236}">
                  <a16:creationId xmlns:a16="http://schemas.microsoft.com/office/drawing/2014/main" id="{430D05A1-A6E9-540E-1BB4-25623800CB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076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09" name="Line 3576">
              <a:extLst>
                <a:ext uri="{FF2B5EF4-FFF2-40B4-BE49-F238E27FC236}">
                  <a16:creationId xmlns:a16="http://schemas.microsoft.com/office/drawing/2014/main" id="{8670E73E-6BA9-959B-6057-3462F964F8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31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10" name="Line 3577">
              <a:extLst>
                <a:ext uri="{FF2B5EF4-FFF2-40B4-BE49-F238E27FC236}">
                  <a16:creationId xmlns:a16="http://schemas.microsoft.com/office/drawing/2014/main" id="{FC941FFB-14E1-5869-1A49-63E46064B0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47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11" name="Line 3578">
              <a:extLst>
                <a:ext uri="{FF2B5EF4-FFF2-40B4-BE49-F238E27FC236}">
                  <a16:creationId xmlns:a16="http://schemas.microsoft.com/office/drawing/2014/main" id="{1D48E032-F206-8B66-3842-E7CF894F4A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62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12" name="Line 3579">
              <a:extLst>
                <a:ext uri="{FF2B5EF4-FFF2-40B4-BE49-F238E27FC236}">
                  <a16:creationId xmlns:a16="http://schemas.microsoft.com/office/drawing/2014/main" id="{1CDBDF5C-8A51-57E2-96DC-845A56E6BF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78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13" name="Line 3580">
              <a:extLst>
                <a:ext uri="{FF2B5EF4-FFF2-40B4-BE49-F238E27FC236}">
                  <a16:creationId xmlns:a16="http://schemas.microsoft.com/office/drawing/2014/main" id="{0962DEDE-961E-92EC-37AD-69BBF6736D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943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14" name="Line 3581">
              <a:extLst>
                <a:ext uri="{FF2B5EF4-FFF2-40B4-BE49-F238E27FC236}">
                  <a16:creationId xmlns:a16="http://schemas.microsoft.com/office/drawing/2014/main" id="{ED49A3D3-D4C6-52FE-E711-3759EC5480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943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15" name="Line 3582">
              <a:extLst>
                <a:ext uri="{FF2B5EF4-FFF2-40B4-BE49-F238E27FC236}">
                  <a16:creationId xmlns:a16="http://schemas.microsoft.com/office/drawing/2014/main" id="{D8243D2A-FDA9-E974-15FE-2EC837E70F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10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16" name="Line 3583">
              <a:extLst>
                <a:ext uri="{FF2B5EF4-FFF2-40B4-BE49-F238E27FC236}">
                  <a16:creationId xmlns:a16="http://schemas.microsoft.com/office/drawing/2014/main" id="{937E5575-0132-285C-9039-EE1B6C86C0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33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17" name="Line 3584">
              <a:extLst>
                <a:ext uri="{FF2B5EF4-FFF2-40B4-BE49-F238E27FC236}">
                  <a16:creationId xmlns:a16="http://schemas.microsoft.com/office/drawing/2014/main" id="{7B032943-8A53-3E39-62C6-68357B644C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573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18" name="Line 3585">
              <a:extLst>
                <a:ext uri="{FF2B5EF4-FFF2-40B4-BE49-F238E27FC236}">
                  <a16:creationId xmlns:a16="http://schemas.microsoft.com/office/drawing/2014/main" id="{4EC31300-4B6C-142B-1A84-448D85E248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65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19" name="Line 3586">
              <a:extLst>
                <a:ext uri="{FF2B5EF4-FFF2-40B4-BE49-F238E27FC236}">
                  <a16:creationId xmlns:a16="http://schemas.microsoft.com/office/drawing/2014/main" id="{BEED0B7A-A67E-C7A7-2467-4781C4E649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731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20" name="Line 3587">
              <a:extLst>
                <a:ext uri="{FF2B5EF4-FFF2-40B4-BE49-F238E27FC236}">
                  <a16:creationId xmlns:a16="http://schemas.microsoft.com/office/drawing/2014/main" id="{245FFC3F-821E-42FC-BA4C-E36069D272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81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21" name="Line 3588">
              <a:extLst>
                <a:ext uri="{FF2B5EF4-FFF2-40B4-BE49-F238E27FC236}">
                  <a16:creationId xmlns:a16="http://schemas.microsoft.com/office/drawing/2014/main" id="{4D06EF3D-73CA-63DA-5C22-7949D2ADFB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889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22" name="Line 3589">
              <a:extLst>
                <a:ext uri="{FF2B5EF4-FFF2-40B4-BE49-F238E27FC236}">
                  <a16:creationId xmlns:a16="http://schemas.microsoft.com/office/drawing/2014/main" id="{47436E47-25FB-EAB9-C66B-387CCF1E70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12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23" name="Line 3590">
              <a:extLst>
                <a:ext uri="{FF2B5EF4-FFF2-40B4-BE49-F238E27FC236}">
                  <a16:creationId xmlns:a16="http://schemas.microsoft.com/office/drawing/2014/main" id="{F97809D8-C224-01F0-8620-3505F188A1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362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24" name="Line 3591">
              <a:extLst>
                <a:ext uri="{FF2B5EF4-FFF2-40B4-BE49-F238E27FC236}">
                  <a16:creationId xmlns:a16="http://schemas.microsoft.com/office/drawing/2014/main" id="{A8C970D6-3617-CEC7-CF83-86695EA0C7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44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25" name="Line 3592">
              <a:extLst>
                <a:ext uri="{FF2B5EF4-FFF2-40B4-BE49-F238E27FC236}">
                  <a16:creationId xmlns:a16="http://schemas.microsoft.com/office/drawing/2014/main" id="{0914688C-0EFB-1862-EAD6-819E1C7980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51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26" name="Line 3593">
              <a:extLst>
                <a:ext uri="{FF2B5EF4-FFF2-40B4-BE49-F238E27FC236}">
                  <a16:creationId xmlns:a16="http://schemas.microsoft.com/office/drawing/2014/main" id="{8DAF41D0-F753-FCB5-48CB-C58DB187EB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598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27" name="Line 3594">
              <a:extLst>
                <a:ext uri="{FF2B5EF4-FFF2-40B4-BE49-F238E27FC236}">
                  <a16:creationId xmlns:a16="http://schemas.microsoft.com/office/drawing/2014/main" id="{350CFF57-DF3A-481E-D81C-C3CCE250BA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83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28" name="Line 3595">
              <a:extLst>
                <a:ext uri="{FF2B5EF4-FFF2-40B4-BE49-F238E27FC236}">
                  <a16:creationId xmlns:a16="http://schemas.microsoft.com/office/drawing/2014/main" id="{CFAB81BD-840A-4CE9-AEE1-0BC4EC4D97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913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29" name="Line 3596">
              <a:extLst>
                <a:ext uri="{FF2B5EF4-FFF2-40B4-BE49-F238E27FC236}">
                  <a16:creationId xmlns:a16="http://schemas.microsoft.com/office/drawing/2014/main" id="{366EB3B4-AC46-40B5-EFCC-FB3E39C101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307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30" name="Line 3597">
              <a:extLst>
                <a:ext uri="{FF2B5EF4-FFF2-40B4-BE49-F238E27FC236}">
                  <a16:creationId xmlns:a16="http://schemas.microsoft.com/office/drawing/2014/main" id="{7433EEC5-BFD4-C13A-4F0E-25F8F8B625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38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31" name="Line 3598">
              <a:extLst>
                <a:ext uri="{FF2B5EF4-FFF2-40B4-BE49-F238E27FC236}">
                  <a16:creationId xmlns:a16="http://schemas.microsoft.com/office/drawing/2014/main" id="{99D628E0-3D2D-14A9-2A7F-7B3452DECD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62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32" name="Line 3599">
              <a:extLst>
                <a:ext uri="{FF2B5EF4-FFF2-40B4-BE49-F238E27FC236}">
                  <a16:creationId xmlns:a16="http://schemas.microsoft.com/office/drawing/2014/main" id="{DEF9B1B9-F699-193F-848B-E92BF4D970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78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33" name="Line 3600">
              <a:extLst>
                <a:ext uri="{FF2B5EF4-FFF2-40B4-BE49-F238E27FC236}">
                  <a16:creationId xmlns:a16="http://schemas.microsoft.com/office/drawing/2014/main" id="{2CE19384-9A24-E610-80CB-F90565C5A6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19384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34" name="Line 3601">
              <a:extLst>
                <a:ext uri="{FF2B5EF4-FFF2-40B4-BE49-F238E27FC236}">
                  <a16:creationId xmlns:a16="http://schemas.microsoft.com/office/drawing/2014/main" id="{54684B6E-A13D-6D57-9151-76864B7FFA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2017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35" name="Line 3602">
              <a:extLst>
                <a:ext uri="{FF2B5EF4-FFF2-40B4-BE49-F238E27FC236}">
                  <a16:creationId xmlns:a16="http://schemas.microsoft.com/office/drawing/2014/main" id="{B69B7ED1-74F6-DCB1-58FF-6A88E883FA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20961" y="2705861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36" name="Line 3603">
              <a:extLst>
                <a:ext uri="{FF2B5EF4-FFF2-40B4-BE49-F238E27FC236}">
                  <a16:creationId xmlns:a16="http://schemas.microsoft.com/office/drawing/2014/main" id="{08BE36C9-CC6B-1517-ECF0-7322593E28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2253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37" name="Line 3604">
              <a:extLst>
                <a:ext uri="{FF2B5EF4-FFF2-40B4-BE49-F238E27FC236}">
                  <a16:creationId xmlns:a16="http://schemas.microsoft.com/office/drawing/2014/main" id="{F958846F-F563-8F2E-6F1D-8F31347F17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233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38" name="Line 3605">
              <a:extLst>
                <a:ext uri="{FF2B5EF4-FFF2-40B4-BE49-F238E27FC236}">
                  <a16:creationId xmlns:a16="http://schemas.microsoft.com/office/drawing/2014/main" id="{53855881-C84D-CEBF-12FA-2E137D1E84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249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39" name="Line 3606">
              <a:extLst>
                <a:ext uri="{FF2B5EF4-FFF2-40B4-BE49-F238E27FC236}">
                  <a16:creationId xmlns:a16="http://schemas.microsoft.com/office/drawing/2014/main" id="{880C1795-5C37-606D-B76F-8A6D7A3BC8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2647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40" name="Line 3607">
              <a:extLst>
                <a:ext uri="{FF2B5EF4-FFF2-40B4-BE49-F238E27FC236}">
                  <a16:creationId xmlns:a16="http://schemas.microsoft.com/office/drawing/2014/main" id="{AF722F46-9D02-1C7F-4ACC-4B10C83724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272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41" name="Line 3608">
              <a:extLst>
                <a:ext uri="{FF2B5EF4-FFF2-40B4-BE49-F238E27FC236}">
                  <a16:creationId xmlns:a16="http://schemas.microsoft.com/office/drawing/2014/main" id="{2B5ED431-75B1-08BF-65A8-3FDA5638CC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2805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42" name="Line 3609">
              <a:extLst>
                <a:ext uri="{FF2B5EF4-FFF2-40B4-BE49-F238E27FC236}">
                  <a16:creationId xmlns:a16="http://schemas.microsoft.com/office/drawing/2014/main" id="{8CC956CB-7C23-29FF-7113-7748BBD65C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296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43" name="Line 3610">
              <a:extLst>
                <a:ext uri="{FF2B5EF4-FFF2-40B4-BE49-F238E27FC236}">
                  <a16:creationId xmlns:a16="http://schemas.microsoft.com/office/drawing/2014/main" id="{71098586-E778-58E5-98D9-16066B86EF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12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44" name="Line 3611">
              <a:extLst>
                <a:ext uri="{FF2B5EF4-FFF2-40B4-BE49-F238E27FC236}">
                  <a16:creationId xmlns:a16="http://schemas.microsoft.com/office/drawing/2014/main" id="{45C42A48-404E-273F-DBBA-3E7D8B3755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199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45" name="Line 3612">
              <a:extLst>
                <a:ext uri="{FF2B5EF4-FFF2-40B4-BE49-F238E27FC236}">
                  <a16:creationId xmlns:a16="http://schemas.microsoft.com/office/drawing/2014/main" id="{2DABA3AB-134A-A80D-2A20-CB0204CF10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33572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46" name="Line 3613">
              <a:extLst>
                <a:ext uri="{FF2B5EF4-FFF2-40B4-BE49-F238E27FC236}">
                  <a16:creationId xmlns:a16="http://schemas.microsoft.com/office/drawing/2014/main" id="{C76133B7-10A4-E70C-DF9F-A12432BC82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436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47" name="Line 3614">
              <a:extLst>
                <a:ext uri="{FF2B5EF4-FFF2-40B4-BE49-F238E27FC236}">
                  <a16:creationId xmlns:a16="http://schemas.microsoft.com/office/drawing/2014/main" id="{48DA4648-1015-FFB0-E148-F4BB457125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51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48" name="Line 3615">
              <a:extLst>
                <a:ext uri="{FF2B5EF4-FFF2-40B4-BE49-F238E27FC236}">
                  <a16:creationId xmlns:a16="http://schemas.microsoft.com/office/drawing/2014/main" id="{191215EF-F32E-290F-D736-C7431C3C04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593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49" name="Line 3616">
              <a:extLst>
                <a:ext uri="{FF2B5EF4-FFF2-40B4-BE49-F238E27FC236}">
                  <a16:creationId xmlns:a16="http://schemas.microsoft.com/office/drawing/2014/main" id="{C7449EE1-BA1A-42F7-35E5-02142D81AD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751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50" name="Line 3617">
              <a:extLst>
                <a:ext uri="{FF2B5EF4-FFF2-40B4-BE49-F238E27FC236}">
                  <a16:creationId xmlns:a16="http://schemas.microsoft.com/office/drawing/2014/main" id="{2C04496E-76B9-D07D-2068-80F68FAB46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83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51" name="Line 3618">
              <a:extLst>
                <a:ext uri="{FF2B5EF4-FFF2-40B4-BE49-F238E27FC236}">
                  <a16:creationId xmlns:a16="http://schemas.microsoft.com/office/drawing/2014/main" id="{5D5B7F20-24A6-6628-2A7C-0265342EB7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83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52" name="Line 3619">
              <a:extLst>
                <a:ext uri="{FF2B5EF4-FFF2-40B4-BE49-F238E27FC236}">
                  <a16:creationId xmlns:a16="http://schemas.microsoft.com/office/drawing/2014/main" id="{588A78BF-1421-39DE-4E9B-AD807DE15E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90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53" name="Line 3620">
              <a:extLst>
                <a:ext uri="{FF2B5EF4-FFF2-40B4-BE49-F238E27FC236}">
                  <a16:creationId xmlns:a16="http://schemas.microsoft.com/office/drawing/2014/main" id="{05584357-02FA-AA5E-72EB-125A3764FC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224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54" name="Line 3621">
              <a:extLst>
                <a:ext uri="{FF2B5EF4-FFF2-40B4-BE49-F238E27FC236}">
                  <a16:creationId xmlns:a16="http://schemas.microsoft.com/office/drawing/2014/main" id="{5D38A07D-580E-C16E-38DA-EFF1257365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381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55" name="Line 3623">
              <a:extLst>
                <a:ext uri="{FF2B5EF4-FFF2-40B4-BE49-F238E27FC236}">
                  <a16:creationId xmlns:a16="http://schemas.microsoft.com/office/drawing/2014/main" id="{7E8EFEE0-6EF1-42D7-C4E3-D2078DA68A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539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56" name="Line 3624">
              <a:extLst>
                <a:ext uri="{FF2B5EF4-FFF2-40B4-BE49-F238E27FC236}">
                  <a16:creationId xmlns:a16="http://schemas.microsoft.com/office/drawing/2014/main" id="{40DFD88B-B9F4-818D-3EF4-0FBC4826CF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46971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57" name="Line 3625">
              <a:extLst>
                <a:ext uri="{FF2B5EF4-FFF2-40B4-BE49-F238E27FC236}">
                  <a16:creationId xmlns:a16="http://schemas.microsoft.com/office/drawing/2014/main" id="{A0AFB295-4EC7-9622-90DE-427FF83CC9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85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58" name="Line 3626">
              <a:extLst>
                <a:ext uri="{FF2B5EF4-FFF2-40B4-BE49-F238E27FC236}">
                  <a16:creationId xmlns:a16="http://schemas.microsoft.com/office/drawing/2014/main" id="{3CC1F975-B886-3965-4A34-54F67F7865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93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59" name="Line 3627">
              <a:extLst>
                <a:ext uri="{FF2B5EF4-FFF2-40B4-BE49-F238E27FC236}">
                  <a16:creationId xmlns:a16="http://schemas.microsoft.com/office/drawing/2014/main" id="{B26F403B-AB19-E571-C9DF-F2AD4C4015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09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60" name="Line 3628">
              <a:extLst>
                <a:ext uri="{FF2B5EF4-FFF2-40B4-BE49-F238E27FC236}">
                  <a16:creationId xmlns:a16="http://schemas.microsoft.com/office/drawing/2014/main" id="{5D241C14-B2B7-6D68-2023-C595349589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7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61" name="Line 3629">
              <a:extLst>
                <a:ext uri="{FF2B5EF4-FFF2-40B4-BE49-F238E27FC236}">
                  <a16:creationId xmlns:a16="http://schemas.microsoft.com/office/drawing/2014/main" id="{10BE858A-C226-53D7-B422-D61F7F80A4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40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62" name="Line 3630">
              <a:extLst>
                <a:ext uri="{FF2B5EF4-FFF2-40B4-BE49-F238E27FC236}">
                  <a16:creationId xmlns:a16="http://schemas.microsoft.com/office/drawing/2014/main" id="{75F98959-A3FE-606D-9CF4-212153EB60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48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63" name="Line 3631">
              <a:extLst>
                <a:ext uri="{FF2B5EF4-FFF2-40B4-BE49-F238E27FC236}">
                  <a16:creationId xmlns:a16="http://schemas.microsoft.com/office/drawing/2014/main" id="{7C10135B-9E59-5EF3-6967-61CDCFC705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564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64" name="Line 3632">
              <a:extLst>
                <a:ext uri="{FF2B5EF4-FFF2-40B4-BE49-F238E27FC236}">
                  <a16:creationId xmlns:a16="http://schemas.microsoft.com/office/drawing/2014/main" id="{F3F1E984-D86B-31B1-A27D-7F19D0DEE7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642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65" name="Line 3633">
              <a:extLst>
                <a:ext uri="{FF2B5EF4-FFF2-40B4-BE49-F238E27FC236}">
                  <a16:creationId xmlns:a16="http://schemas.microsoft.com/office/drawing/2014/main" id="{D61CA955-FB50-9396-B9F4-BE4C2BFFFA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642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66" name="Line 3634">
              <a:extLst>
                <a:ext uri="{FF2B5EF4-FFF2-40B4-BE49-F238E27FC236}">
                  <a16:creationId xmlns:a16="http://schemas.microsoft.com/office/drawing/2014/main" id="{D0E48622-ECBC-0D3F-D4A0-F604A7290B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80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67" name="Line 3635">
              <a:extLst>
                <a:ext uri="{FF2B5EF4-FFF2-40B4-BE49-F238E27FC236}">
                  <a16:creationId xmlns:a16="http://schemas.microsoft.com/office/drawing/2014/main" id="{71C4A3E2-DF72-2BC8-EBA4-C5BCBD5F6B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95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68" name="Line 3636">
              <a:extLst>
                <a:ext uri="{FF2B5EF4-FFF2-40B4-BE49-F238E27FC236}">
                  <a16:creationId xmlns:a16="http://schemas.microsoft.com/office/drawing/2014/main" id="{B17E8618-54CC-B218-1B4C-DDE8BC1FB5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60370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69" name="Line 3637">
              <a:extLst>
                <a:ext uri="{FF2B5EF4-FFF2-40B4-BE49-F238E27FC236}">
                  <a16:creationId xmlns:a16="http://schemas.microsoft.com/office/drawing/2014/main" id="{92DF8527-FC6D-472A-DF3C-EF50D1A60E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115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70" name="Line 3638">
              <a:extLst>
                <a:ext uri="{FF2B5EF4-FFF2-40B4-BE49-F238E27FC236}">
                  <a16:creationId xmlns:a16="http://schemas.microsoft.com/office/drawing/2014/main" id="{2D3CD5A0-8CD6-89C6-992B-D6CF0938FB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19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71" name="Line 3639">
              <a:extLst>
                <a:ext uri="{FF2B5EF4-FFF2-40B4-BE49-F238E27FC236}">
                  <a16:creationId xmlns:a16="http://schemas.microsoft.com/office/drawing/2014/main" id="{8B685FF1-7773-EC2B-B4AD-1752E29AAF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27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72" name="Line 3640">
              <a:extLst>
                <a:ext uri="{FF2B5EF4-FFF2-40B4-BE49-F238E27FC236}">
                  <a16:creationId xmlns:a16="http://schemas.microsoft.com/office/drawing/2014/main" id="{710C50F6-6D4C-30C0-A0F8-5635682307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50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73" name="Line 3641">
              <a:extLst>
                <a:ext uri="{FF2B5EF4-FFF2-40B4-BE49-F238E27FC236}">
                  <a16:creationId xmlns:a16="http://schemas.microsoft.com/office/drawing/2014/main" id="{F8CBDC0D-7FAD-9846-87AA-A324FF382A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58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74" name="Line 3642">
              <a:extLst>
                <a:ext uri="{FF2B5EF4-FFF2-40B4-BE49-F238E27FC236}">
                  <a16:creationId xmlns:a16="http://schemas.microsoft.com/office/drawing/2014/main" id="{4AB845E7-6BE1-F138-DBF2-8371A9D84B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667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75" name="Line 3643">
              <a:extLst>
                <a:ext uri="{FF2B5EF4-FFF2-40B4-BE49-F238E27FC236}">
                  <a16:creationId xmlns:a16="http://schemas.microsoft.com/office/drawing/2014/main" id="{6F0ACCCF-D9D6-C4A7-C187-F08C432D72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667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76" name="Line 3644">
              <a:extLst>
                <a:ext uri="{FF2B5EF4-FFF2-40B4-BE49-F238E27FC236}">
                  <a16:creationId xmlns:a16="http://schemas.microsoft.com/office/drawing/2014/main" id="{B98BC3F2-7E0D-7E87-C2B6-EF5CF5C46D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82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77" name="Line 3645">
              <a:extLst>
                <a:ext uri="{FF2B5EF4-FFF2-40B4-BE49-F238E27FC236}">
                  <a16:creationId xmlns:a16="http://schemas.microsoft.com/office/drawing/2014/main" id="{2E7F63ED-FD17-BF68-FA52-AA0A4FA3BD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982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78" name="Line 3646">
              <a:extLst>
                <a:ext uri="{FF2B5EF4-FFF2-40B4-BE49-F238E27FC236}">
                  <a16:creationId xmlns:a16="http://schemas.microsoft.com/office/drawing/2014/main" id="{86EF7FB1-CDCA-B2E7-0DDE-5729316A35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06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79" name="Line 3647">
              <a:extLst>
                <a:ext uri="{FF2B5EF4-FFF2-40B4-BE49-F238E27FC236}">
                  <a16:creationId xmlns:a16="http://schemas.microsoft.com/office/drawing/2014/main" id="{73721BFA-019E-7B3B-DB10-AF7738ADDD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21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80" name="Line 3648">
              <a:extLst>
                <a:ext uri="{FF2B5EF4-FFF2-40B4-BE49-F238E27FC236}">
                  <a16:creationId xmlns:a16="http://schemas.microsoft.com/office/drawing/2014/main" id="{F107C41E-37B6-8F92-6383-FB451ACDC4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29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81" name="Line 3649">
              <a:extLst>
                <a:ext uri="{FF2B5EF4-FFF2-40B4-BE49-F238E27FC236}">
                  <a16:creationId xmlns:a16="http://schemas.microsoft.com/office/drawing/2014/main" id="{08380BBD-5BE3-9B74-1126-3A1669131E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692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82" name="Line 3650">
              <a:extLst>
                <a:ext uri="{FF2B5EF4-FFF2-40B4-BE49-F238E27FC236}">
                  <a16:creationId xmlns:a16="http://schemas.microsoft.com/office/drawing/2014/main" id="{B47CC436-C371-81B7-107E-2FBAAB803C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78499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83" name="Line 3651">
              <a:extLst>
                <a:ext uri="{FF2B5EF4-FFF2-40B4-BE49-F238E27FC236}">
                  <a16:creationId xmlns:a16="http://schemas.microsoft.com/office/drawing/2014/main" id="{1D35463A-32FB-2B5A-A1FC-C2AAA2E8C5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800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84" name="Line 3652">
              <a:extLst>
                <a:ext uri="{FF2B5EF4-FFF2-40B4-BE49-F238E27FC236}">
                  <a16:creationId xmlns:a16="http://schemas.microsoft.com/office/drawing/2014/main" id="{21DF5EB9-5233-063A-4F8D-374AC8C426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808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85" name="Line 3653">
              <a:extLst>
                <a:ext uri="{FF2B5EF4-FFF2-40B4-BE49-F238E27FC236}">
                  <a16:creationId xmlns:a16="http://schemas.microsoft.com/office/drawing/2014/main" id="{B0B2B048-E528-B694-F479-13F64572E1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8322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86" name="Line 3654">
              <a:extLst>
                <a:ext uri="{FF2B5EF4-FFF2-40B4-BE49-F238E27FC236}">
                  <a16:creationId xmlns:a16="http://schemas.microsoft.com/office/drawing/2014/main" id="{E11ED664-B403-59FE-2C0C-B394B2DEC7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8401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87" name="Line 3655">
              <a:extLst>
                <a:ext uri="{FF2B5EF4-FFF2-40B4-BE49-F238E27FC236}">
                  <a16:creationId xmlns:a16="http://schemas.microsoft.com/office/drawing/2014/main" id="{1BBA7266-D72C-08A9-5D44-3BCA0B7F2A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855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88" name="Line 3656">
              <a:extLst>
                <a:ext uri="{FF2B5EF4-FFF2-40B4-BE49-F238E27FC236}">
                  <a16:creationId xmlns:a16="http://schemas.microsoft.com/office/drawing/2014/main" id="{E234AA65-F541-C5B1-4775-F04ED70B0C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863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89" name="Line 3657">
              <a:extLst>
                <a:ext uri="{FF2B5EF4-FFF2-40B4-BE49-F238E27FC236}">
                  <a16:creationId xmlns:a16="http://schemas.microsoft.com/office/drawing/2014/main" id="{81F6DA0B-5828-F667-6F4D-7021C8AF0F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879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90" name="Line 3658">
              <a:extLst>
                <a:ext uri="{FF2B5EF4-FFF2-40B4-BE49-F238E27FC236}">
                  <a16:creationId xmlns:a16="http://schemas.microsoft.com/office/drawing/2014/main" id="{D2A62522-C93C-DFBE-448F-C56C685AA5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887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91" name="Line 3659">
              <a:extLst>
                <a:ext uri="{FF2B5EF4-FFF2-40B4-BE49-F238E27FC236}">
                  <a16:creationId xmlns:a16="http://schemas.microsoft.com/office/drawing/2014/main" id="{0C9EF516-BC6A-40CD-66B7-AF0FC56685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111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92" name="Line 3660">
              <a:extLst>
                <a:ext uri="{FF2B5EF4-FFF2-40B4-BE49-F238E27FC236}">
                  <a16:creationId xmlns:a16="http://schemas.microsoft.com/office/drawing/2014/main" id="{D6673C66-30E5-BBFD-4BA4-A8709C1646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34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93" name="Line 3661">
              <a:extLst>
                <a:ext uri="{FF2B5EF4-FFF2-40B4-BE49-F238E27FC236}">
                  <a16:creationId xmlns:a16="http://schemas.microsoft.com/office/drawing/2014/main" id="{E1206689-A152-0C76-21AD-2046F4829A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42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94" name="Line 3662">
              <a:extLst>
                <a:ext uri="{FF2B5EF4-FFF2-40B4-BE49-F238E27FC236}">
                  <a16:creationId xmlns:a16="http://schemas.microsoft.com/office/drawing/2014/main" id="{B44C6C5A-33AE-6519-2EE0-674B976602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505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95" name="Line 3663">
              <a:extLst>
                <a:ext uri="{FF2B5EF4-FFF2-40B4-BE49-F238E27FC236}">
                  <a16:creationId xmlns:a16="http://schemas.microsoft.com/office/drawing/2014/main" id="{D58C5948-4564-B659-86E4-38B5504C3B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66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96" name="Line 3664">
              <a:extLst>
                <a:ext uri="{FF2B5EF4-FFF2-40B4-BE49-F238E27FC236}">
                  <a16:creationId xmlns:a16="http://schemas.microsoft.com/office/drawing/2014/main" id="{3D412C96-749D-1C40-C05C-231CA9CA7D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82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97" name="Line 3665">
              <a:extLst>
                <a:ext uri="{FF2B5EF4-FFF2-40B4-BE49-F238E27FC236}">
                  <a16:creationId xmlns:a16="http://schemas.microsoft.com/office/drawing/2014/main" id="{3BAA1AE9-0F2D-4E40-F769-311BC73D2E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899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98" name="Line 3666">
              <a:extLst>
                <a:ext uri="{FF2B5EF4-FFF2-40B4-BE49-F238E27FC236}">
                  <a16:creationId xmlns:a16="http://schemas.microsoft.com/office/drawing/2014/main" id="{5AB5D25B-2B42-88F2-B032-5A53EAB131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00569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299" name="Line 3667">
              <a:extLst>
                <a:ext uri="{FF2B5EF4-FFF2-40B4-BE49-F238E27FC236}">
                  <a16:creationId xmlns:a16="http://schemas.microsoft.com/office/drawing/2014/main" id="{92F6EDD1-4400-FA85-5159-3CF255D293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13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00" name="Line 3668">
              <a:extLst>
                <a:ext uri="{FF2B5EF4-FFF2-40B4-BE49-F238E27FC236}">
                  <a16:creationId xmlns:a16="http://schemas.microsoft.com/office/drawing/2014/main" id="{401CF2F9-A7B0-0ABA-8BF8-C454A252D0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293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01" name="Line 3669">
              <a:extLst>
                <a:ext uri="{FF2B5EF4-FFF2-40B4-BE49-F238E27FC236}">
                  <a16:creationId xmlns:a16="http://schemas.microsoft.com/office/drawing/2014/main" id="{254307AC-8E4A-E4BC-E659-2192F29916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45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02" name="Line 3670">
              <a:extLst>
                <a:ext uri="{FF2B5EF4-FFF2-40B4-BE49-F238E27FC236}">
                  <a16:creationId xmlns:a16="http://schemas.microsoft.com/office/drawing/2014/main" id="{5E1DF64A-00CC-3270-006C-E54F654E05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45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03" name="Line 3671">
              <a:extLst>
                <a:ext uri="{FF2B5EF4-FFF2-40B4-BE49-F238E27FC236}">
                  <a16:creationId xmlns:a16="http://schemas.microsoft.com/office/drawing/2014/main" id="{0F5EF422-0125-7ADE-75E9-44D99E6850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608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04" name="Line 3672">
              <a:extLst>
                <a:ext uri="{FF2B5EF4-FFF2-40B4-BE49-F238E27FC236}">
                  <a16:creationId xmlns:a16="http://schemas.microsoft.com/office/drawing/2014/main" id="{4AC57FAF-8B9D-F2CE-E395-5E66E6FAB1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68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05" name="Line 3673">
              <a:extLst>
                <a:ext uri="{FF2B5EF4-FFF2-40B4-BE49-F238E27FC236}">
                  <a16:creationId xmlns:a16="http://schemas.microsoft.com/office/drawing/2014/main" id="{DA17D2CF-26BD-0BC0-3539-18CDFAB376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766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06" name="Line 3674">
              <a:extLst>
                <a:ext uri="{FF2B5EF4-FFF2-40B4-BE49-F238E27FC236}">
                  <a16:creationId xmlns:a16="http://schemas.microsoft.com/office/drawing/2014/main" id="{9697EDD4-87AD-B4D1-10E0-00210897E1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845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07" name="Line 3675">
              <a:extLst>
                <a:ext uri="{FF2B5EF4-FFF2-40B4-BE49-F238E27FC236}">
                  <a16:creationId xmlns:a16="http://schemas.microsoft.com/office/drawing/2014/main" id="{8B045847-4E84-7A76-8C6C-D43C972AD3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00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08" name="Line 3676">
              <a:extLst>
                <a:ext uri="{FF2B5EF4-FFF2-40B4-BE49-F238E27FC236}">
                  <a16:creationId xmlns:a16="http://schemas.microsoft.com/office/drawing/2014/main" id="{9C36C6BF-0EC0-66F1-2BC5-6414F77588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081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09" name="Line 3677">
              <a:extLst>
                <a:ext uri="{FF2B5EF4-FFF2-40B4-BE49-F238E27FC236}">
                  <a16:creationId xmlns:a16="http://schemas.microsoft.com/office/drawing/2014/main" id="{B4DA0816-9567-DB75-DF7E-EB362964D0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16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10" name="Line 3678">
              <a:extLst>
                <a:ext uri="{FF2B5EF4-FFF2-40B4-BE49-F238E27FC236}">
                  <a16:creationId xmlns:a16="http://schemas.microsoft.com/office/drawing/2014/main" id="{F2817270-CDA4-7706-2DDA-9D23E47783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239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11" name="Line 3679">
              <a:extLst>
                <a:ext uri="{FF2B5EF4-FFF2-40B4-BE49-F238E27FC236}">
                  <a16:creationId xmlns:a16="http://schemas.microsoft.com/office/drawing/2014/main" id="{5E4DC5A8-3978-856D-2598-F47A64B65C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31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12" name="Line 3680">
              <a:extLst>
                <a:ext uri="{FF2B5EF4-FFF2-40B4-BE49-F238E27FC236}">
                  <a16:creationId xmlns:a16="http://schemas.microsoft.com/office/drawing/2014/main" id="{30272804-ED4F-BD0C-0514-7BE15A9398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396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13" name="Line 3681">
              <a:extLst>
                <a:ext uri="{FF2B5EF4-FFF2-40B4-BE49-F238E27FC236}">
                  <a16:creationId xmlns:a16="http://schemas.microsoft.com/office/drawing/2014/main" id="{9DCED8EE-F619-7F5C-7286-655B914A92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47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14" name="Line 3682">
              <a:extLst>
                <a:ext uri="{FF2B5EF4-FFF2-40B4-BE49-F238E27FC236}">
                  <a16:creationId xmlns:a16="http://schemas.microsoft.com/office/drawing/2014/main" id="{39C33E13-FBA4-2B84-B20F-7154AD8175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71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15" name="Line 3683">
              <a:extLst>
                <a:ext uri="{FF2B5EF4-FFF2-40B4-BE49-F238E27FC236}">
                  <a16:creationId xmlns:a16="http://schemas.microsoft.com/office/drawing/2014/main" id="{D7A32702-2991-4918-B074-8E260B44B4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79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16" name="Line 3684">
              <a:extLst>
                <a:ext uri="{FF2B5EF4-FFF2-40B4-BE49-F238E27FC236}">
                  <a16:creationId xmlns:a16="http://schemas.microsoft.com/office/drawing/2014/main" id="{52DA93D4-BFEB-AFF3-0575-463A6A2417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86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17" name="Line 3685">
              <a:extLst>
                <a:ext uri="{FF2B5EF4-FFF2-40B4-BE49-F238E27FC236}">
                  <a16:creationId xmlns:a16="http://schemas.microsoft.com/office/drawing/2014/main" id="{05A53F5B-5E04-2736-4C3F-A1B3B950F3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02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18" name="Line 3686">
              <a:extLst>
                <a:ext uri="{FF2B5EF4-FFF2-40B4-BE49-F238E27FC236}">
                  <a16:creationId xmlns:a16="http://schemas.microsoft.com/office/drawing/2014/main" id="{424828D4-E3FF-DDBE-605B-4BAD5B51EE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263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19" name="Line 3687">
              <a:extLst>
                <a:ext uri="{FF2B5EF4-FFF2-40B4-BE49-F238E27FC236}">
                  <a16:creationId xmlns:a16="http://schemas.microsoft.com/office/drawing/2014/main" id="{C6725781-4182-6272-079B-3C72C90393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657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20" name="Line 3688">
              <a:extLst>
                <a:ext uri="{FF2B5EF4-FFF2-40B4-BE49-F238E27FC236}">
                  <a16:creationId xmlns:a16="http://schemas.microsoft.com/office/drawing/2014/main" id="{002EC23C-4933-C805-525D-13D58E39D7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73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21" name="Line 3689">
              <a:extLst>
                <a:ext uri="{FF2B5EF4-FFF2-40B4-BE49-F238E27FC236}">
                  <a16:creationId xmlns:a16="http://schemas.microsoft.com/office/drawing/2014/main" id="{67ABC377-AAAF-600C-D202-C245F59D69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81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22" name="Line 3690">
              <a:extLst>
                <a:ext uri="{FF2B5EF4-FFF2-40B4-BE49-F238E27FC236}">
                  <a16:creationId xmlns:a16="http://schemas.microsoft.com/office/drawing/2014/main" id="{A1B368E9-FAC9-FBD4-8DFF-BAB617FBB7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894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23" name="Line 3691">
              <a:extLst>
                <a:ext uri="{FF2B5EF4-FFF2-40B4-BE49-F238E27FC236}">
                  <a16:creationId xmlns:a16="http://schemas.microsoft.com/office/drawing/2014/main" id="{4F98A377-618E-1CA4-9419-4D4066B3FA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97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24" name="Line 3692">
              <a:extLst>
                <a:ext uri="{FF2B5EF4-FFF2-40B4-BE49-F238E27FC236}">
                  <a16:creationId xmlns:a16="http://schemas.microsoft.com/office/drawing/2014/main" id="{4F01A746-C86D-7ECF-F0D6-347B510A3C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052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25" name="Line 3693">
              <a:extLst>
                <a:ext uri="{FF2B5EF4-FFF2-40B4-BE49-F238E27FC236}">
                  <a16:creationId xmlns:a16="http://schemas.microsoft.com/office/drawing/2014/main" id="{66DA8BB0-1DD8-2F73-C874-E7588FFF89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20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26" name="Line 3694">
              <a:extLst>
                <a:ext uri="{FF2B5EF4-FFF2-40B4-BE49-F238E27FC236}">
                  <a16:creationId xmlns:a16="http://schemas.microsoft.com/office/drawing/2014/main" id="{43F42131-79EB-7C8F-5D0F-5E3983DAF3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288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27" name="Line 3695">
              <a:extLst>
                <a:ext uri="{FF2B5EF4-FFF2-40B4-BE49-F238E27FC236}">
                  <a16:creationId xmlns:a16="http://schemas.microsoft.com/office/drawing/2014/main" id="{072A492D-53CA-7774-DA80-3EF1391270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36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28" name="Line 3696">
              <a:extLst>
                <a:ext uri="{FF2B5EF4-FFF2-40B4-BE49-F238E27FC236}">
                  <a16:creationId xmlns:a16="http://schemas.microsoft.com/office/drawing/2014/main" id="{4F938823-91C4-218E-CA5E-FA53CB1BB1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52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29" name="Line 3697">
              <a:extLst>
                <a:ext uri="{FF2B5EF4-FFF2-40B4-BE49-F238E27FC236}">
                  <a16:creationId xmlns:a16="http://schemas.microsoft.com/office/drawing/2014/main" id="{5935123A-F478-22E1-8BE0-2BA16CE2B1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603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30" name="Line 3698">
              <a:extLst>
                <a:ext uri="{FF2B5EF4-FFF2-40B4-BE49-F238E27FC236}">
                  <a16:creationId xmlns:a16="http://schemas.microsoft.com/office/drawing/2014/main" id="{2A7971BF-F866-E794-4F6B-00EDA6EB35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76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31" name="Line 3699">
              <a:extLst>
                <a:ext uri="{FF2B5EF4-FFF2-40B4-BE49-F238E27FC236}">
                  <a16:creationId xmlns:a16="http://schemas.microsoft.com/office/drawing/2014/main" id="{60EFC685-4174-64C5-887C-F32F00E8E3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919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32" name="Line 3700">
              <a:extLst>
                <a:ext uri="{FF2B5EF4-FFF2-40B4-BE49-F238E27FC236}">
                  <a16:creationId xmlns:a16="http://schemas.microsoft.com/office/drawing/2014/main" id="{50383DDF-8A87-DA1A-F298-7DDFDA74C5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919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33" name="Line 3701">
              <a:extLst>
                <a:ext uri="{FF2B5EF4-FFF2-40B4-BE49-F238E27FC236}">
                  <a16:creationId xmlns:a16="http://schemas.microsoft.com/office/drawing/2014/main" id="{E1BC1CEA-5CCD-2CE8-F290-7B68D15C6D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07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34" name="Line 3702">
              <a:extLst>
                <a:ext uri="{FF2B5EF4-FFF2-40B4-BE49-F238E27FC236}">
                  <a16:creationId xmlns:a16="http://schemas.microsoft.com/office/drawing/2014/main" id="{AB7125D9-833B-4F33-4417-7B5E124DB6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15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35" name="Line 3703">
              <a:extLst>
                <a:ext uri="{FF2B5EF4-FFF2-40B4-BE49-F238E27FC236}">
                  <a16:creationId xmlns:a16="http://schemas.microsoft.com/office/drawing/2014/main" id="{2B6366F2-AB64-1A6E-157C-5881EE3336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391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36" name="Line 3704">
              <a:extLst>
                <a:ext uri="{FF2B5EF4-FFF2-40B4-BE49-F238E27FC236}">
                  <a16:creationId xmlns:a16="http://schemas.microsoft.com/office/drawing/2014/main" id="{94B8B6E2-176B-5F4C-B7F6-D265E35FEB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47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37" name="Line 3705">
              <a:extLst>
                <a:ext uri="{FF2B5EF4-FFF2-40B4-BE49-F238E27FC236}">
                  <a16:creationId xmlns:a16="http://schemas.microsoft.com/office/drawing/2014/main" id="{26FC974C-8045-76DA-1B20-51E2A511CB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62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38" name="Line 3706">
              <a:extLst>
                <a:ext uri="{FF2B5EF4-FFF2-40B4-BE49-F238E27FC236}">
                  <a16:creationId xmlns:a16="http://schemas.microsoft.com/office/drawing/2014/main" id="{53AF7365-B594-0F4E-75AC-D7FE109002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62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39" name="Line 3707">
              <a:extLst>
                <a:ext uri="{FF2B5EF4-FFF2-40B4-BE49-F238E27FC236}">
                  <a16:creationId xmlns:a16="http://schemas.microsoft.com/office/drawing/2014/main" id="{A482EC69-3636-B5BB-C6DC-B6F414409E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78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40" name="Line 3708">
              <a:extLst>
                <a:ext uri="{FF2B5EF4-FFF2-40B4-BE49-F238E27FC236}">
                  <a16:creationId xmlns:a16="http://schemas.microsoft.com/office/drawing/2014/main" id="{834D4C4E-5FEC-BEBE-9C40-33607C907E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86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41" name="Line 3709">
              <a:extLst>
                <a:ext uri="{FF2B5EF4-FFF2-40B4-BE49-F238E27FC236}">
                  <a16:creationId xmlns:a16="http://schemas.microsoft.com/office/drawing/2014/main" id="{2B44D17F-7DB9-C709-5472-9CA6C4E33B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02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42" name="Line 3710">
              <a:extLst>
                <a:ext uri="{FF2B5EF4-FFF2-40B4-BE49-F238E27FC236}">
                  <a16:creationId xmlns:a16="http://schemas.microsoft.com/office/drawing/2014/main" id="{F96DDD0D-B03A-06AB-53C7-A58C387311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18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43" name="Line 3711">
              <a:extLst>
                <a:ext uri="{FF2B5EF4-FFF2-40B4-BE49-F238E27FC236}">
                  <a16:creationId xmlns:a16="http://schemas.microsoft.com/office/drawing/2014/main" id="{31171057-ACFD-3A38-855B-A6B34247AE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337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44" name="Line 3712">
              <a:extLst>
                <a:ext uri="{FF2B5EF4-FFF2-40B4-BE49-F238E27FC236}">
                  <a16:creationId xmlns:a16="http://schemas.microsoft.com/office/drawing/2014/main" id="{6625A921-96DE-D2A9-AB43-3A6C04B83A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337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45" name="Line 3713">
              <a:extLst>
                <a:ext uri="{FF2B5EF4-FFF2-40B4-BE49-F238E27FC236}">
                  <a16:creationId xmlns:a16="http://schemas.microsoft.com/office/drawing/2014/main" id="{2A068F36-3459-79D7-D9F5-FF2BA23D20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41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46" name="Line 3714">
              <a:extLst>
                <a:ext uri="{FF2B5EF4-FFF2-40B4-BE49-F238E27FC236}">
                  <a16:creationId xmlns:a16="http://schemas.microsoft.com/office/drawing/2014/main" id="{B3E651EB-7E48-8A65-5D35-3A0738FC0C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495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47" name="Line 3715">
              <a:extLst>
                <a:ext uri="{FF2B5EF4-FFF2-40B4-BE49-F238E27FC236}">
                  <a16:creationId xmlns:a16="http://schemas.microsoft.com/office/drawing/2014/main" id="{D040A795-C543-DE84-1F33-81BE35D78D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57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48" name="Line 3716">
              <a:extLst>
                <a:ext uri="{FF2B5EF4-FFF2-40B4-BE49-F238E27FC236}">
                  <a16:creationId xmlns:a16="http://schemas.microsoft.com/office/drawing/2014/main" id="{66B9A1FB-204C-5771-E311-2B2DB53899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65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49" name="Line 3717">
              <a:extLst>
                <a:ext uri="{FF2B5EF4-FFF2-40B4-BE49-F238E27FC236}">
                  <a16:creationId xmlns:a16="http://schemas.microsoft.com/office/drawing/2014/main" id="{20BE37F3-5C95-CF81-5486-B366DEBBC9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731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50" name="Line 3718">
              <a:extLst>
                <a:ext uri="{FF2B5EF4-FFF2-40B4-BE49-F238E27FC236}">
                  <a16:creationId xmlns:a16="http://schemas.microsoft.com/office/drawing/2014/main" id="{C8912668-19E6-14BE-6129-B728235620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889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51" name="Line 3719">
              <a:extLst>
                <a:ext uri="{FF2B5EF4-FFF2-40B4-BE49-F238E27FC236}">
                  <a16:creationId xmlns:a16="http://schemas.microsoft.com/office/drawing/2014/main" id="{7BF7795D-0790-0D3B-FDAD-E39C28763A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968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52" name="Line 3720">
              <a:extLst>
                <a:ext uri="{FF2B5EF4-FFF2-40B4-BE49-F238E27FC236}">
                  <a16:creationId xmlns:a16="http://schemas.microsoft.com/office/drawing/2014/main" id="{3E3478B6-A06C-76FC-CD0B-EB5EC66549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126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53" name="Line 3721">
              <a:extLst>
                <a:ext uri="{FF2B5EF4-FFF2-40B4-BE49-F238E27FC236}">
                  <a16:creationId xmlns:a16="http://schemas.microsoft.com/office/drawing/2014/main" id="{9085CA29-3AAE-96AA-EF2B-143196CE47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20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54" name="Line 3722">
              <a:extLst>
                <a:ext uri="{FF2B5EF4-FFF2-40B4-BE49-F238E27FC236}">
                  <a16:creationId xmlns:a16="http://schemas.microsoft.com/office/drawing/2014/main" id="{05872DBB-7737-510C-D383-C0CA986BD4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36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55" name="Line 3723">
              <a:extLst>
                <a:ext uri="{FF2B5EF4-FFF2-40B4-BE49-F238E27FC236}">
                  <a16:creationId xmlns:a16="http://schemas.microsoft.com/office/drawing/2014/main" id="{48B0B6D3-9929-7FB7-E3BA-1CEC22C2BA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59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56" name="Line 3724">
              <a:extLst>
                <a:ext uri="{FF2B5EF4-FFF2-40B4-BE49-F238E27FC236}">
                  <a16:creationId xmlns:a16="http://schemas.microsoft.com/office/drawing/2014/main" id="{919575A0-7294-BFF6-F93A-939FE64771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677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57" name="Line 3725">
              <a:extLst>
                <a:ext uri="{FF2B5EF4-FFF2-40B4-BE49-F238E27FC236}">
                  <a16:creationId xmlns:a16="http://schemas.microsoft.com/office/drawing/2014/main" id="{96273FA0-19F6-B6EA-8607-D9CC68E154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75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58" name="Line 3726">
              <a:extLst>
                <a:ext uri="{FF2B5EF4-FFF2-40B4-BE49-F238E27FC236}">
                  <a16:creationId xmlns:a16="http://schemas.microsoft.com/office/drawing/2014/main" id="{A24C32D9-B065-1276-2D56-DBFA7F58B8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914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59" name="Line 3727">
              <a:extLst>
                <a:ext uri="{FF2B5EF4-FFF2-40B4-BE49-F238E27FC236}">
                  <a16:creationId xmlns:a16="http://schemas.microsoft.com/office/drawing/2014/main" id="{4C17E53E-EE98-A76D-443F-D4E9D974FD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99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60" name="Line 3728">
              <a:extLst>
                <a:ext uri="{FF2B5EF4-FFF2-40B4-BE49-F238E27FC236}">
                  <a16:creationId xmlns:a16="http://schemas.microsoft.com/office/drawing/2014/main" id="{CA69659B-C24D-8B41-1271-523533E572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071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61" name="Line 3729">
              <a:extLst>
                <a:ext uri="{FF2B5EF4-FFF2-40B4-BE49-F238E27FC236}">
                  <a16:creationId xmlns:a16="http://schemas.microsoft.com/office/drawing/2014/main" id="{C7E46917-F785-665B-5A25-3014059444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15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62" name="Line 3730">
              <a:extLst>
                <a:ext uri="{FF2B5EF4-FFF2-40B4-BE49-F238E27FC236}">
                  <a16:creationId xmlns:a16="http://schemas.microsoft.com/office/drawing/2014/main" id="{E9DEF306-3C49-F066-95BD-E123654E42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229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63" name="Line 3731">
              <a:extLst>
                <a:ext uri="{FF2B5EF4-FFF2-40B4-BE49-F238E27FC236}">
                  <a16:creationId xmlns:a16="http://schemas.microsoft.com/office/drawing/2014/main" id="{519D9FB5-3BDA-6DE8-E5CF-8D520D4A72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308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64" name="Line 3732">
              <a:extLst>
                <a:ext uri="{FF2B5EF4-FFF2-40B4-BE49-F238E27FC236}">
                  <a16:creationId xmlns:a16="http://schemas.microsoft.com/office/drawing/2014/main" id="{D7A30229-A703-BC69-6377-9F39D2A52D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38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65" name="Line 3733">
              <a:extLst>
                <a:ext uri="{FF2B5EF4-FFF2-40B4-BE49-F238E27FC236}">
                  <a16:creationId xmlns:a16="http://schemas.microsoft.com/office/drawing/2014/main" id="{B6A5248F-02B0-2941-0A55-B78A2EEE5B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54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66" name="Line 3734">
              <a:extLst>
                <a:ext uri="{FF2B5EF4-FFF2-40B4-BE49-F238E27FC236}">
                  <a16:creationId xmlns:a16="http://schemas.microsoft.com/office/drawing/2014/main" id="{E922D29D-EE05-9B41-3260-4351BFA531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623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67" name="Line 3735">
              <a:extLst>
                <a:ext uri="{FF2B5EF4-FFF2-40B4-BE49-F238E27FC236}">
                  <a16:creationId xmlns:a16="http://schemas.microsoft.com/office/drawing/2014/main" id="{276E395B-F563-1D2A-AC49-41520858DC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702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68" name="Line 3736">
              <a:extLst>
                <a:ext uri="{FF2B5EF4-FFF2-40B4-BE49-F238E27FC236}">
                  <a16:creationId xmlns:a16="http://schemas.microsoft.com/office/drawing/2014/main" id="{AAA1A605-B094-BCD4-4A9E-6A08C9CC38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78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69" name="Line 3737">
              <a:extLst>
                <a:ext uri="{FF2B5EF4-FFF2-40B4-BE49-F238E27FC236}">
                  <a16:creationId xmlns:a16="http://schemas.microsoft.com/office/drawing/2014/main" id="{95D5547A-B1E9-784D-93D2-C8CA8CACD5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09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70" name="Line 3738">
              <a:extLst>
                <a:ext uri="{FF2B5EF4-FFF2-40B4-BE49-F238E27FC236}">
                  <a16:creationId xmlns:a16="http://schemas.microsoft.com/office/drawing/2014/main" id="{666CEEC2-7E99-E316-A1FF-B8248877A7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09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71" name="Line 3739">
              <a:extLst>
                <a:ext uri="{FF2B5EF4-FFF2-40B4-BE49-F238E27FC236}">
                  <a16:creationId xmlns:a16="http://schemas.microsoft.com/office/drawing/2014/main" id="{39211BDF-AB46-F5BE-E099-E6A80260F8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254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72" name="Line 3740">
              <a:extLst>
                <a:ext uri="{FF2B5EF4-FFF2-40B4-BE49-F238E27FC236}">
                  <a16:creationId xmlns:a16="http://schemas.microsoft.com/office/drawing/2014/main" id="{25E91ECD-0FFB-77CC-5A9B-3C7CDA132D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83329" y="2700501"/>
              <a:ext cx="0" cy="670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73" name="Line 3741">
              <a:extLst>
                <a:ext uri="{FF2B5EF4-FFF2-40B4-BE49-F238E27FC236}">
                  <a16:creationId xmlns:a16="http://schemas.microsoft.com/office/drawing/2014/main" id="{97F626A6-83DB-28E6-9078-1FBDC05428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49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74" name="Line 3742">
              <a:extLst>
                <a:ext uri="{FF2B5EF4-FFF2-40B4-BE49-F238E27FC236}">
                  <a16:creationId xmlns:a16="http://schemas.microsoft.com/office/drawing/2014/main" id="{831D825F-8405-7860-71C3-4AECBB0142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56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75" name="Line 3743">
              <a:extLst>
                <a:ext uri="{FF2B5EF4-FFF2-40B4-BE49-F238E27FC236}">
                  <a16:creationId xmlns:a16="http://schemas.microsoft.com/office/drawing/2014/main" id="{DA6CBFCC-8561-45E4-73C6-3085988B1B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64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76" name="Line 3744">
              <a:extLst>
                <a:ext uri="{FF2B5EF4-FFF2-40B4-BE49-F238E27FC236}">
                  <a16:creationId xmlns:a16="http://schemas.microsoft.com/office/drawing/2014/main" id="{46B64262-DEDB-D2C9-1B8A-AE9CAEEDE8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72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77" name="Line 3745">
              <a:extLst>
                <a:ext uri="{FF2B5EF4-FFF2-40B4-BE49-F238E27FC236}">
                  <a16:creationId xmlns:a16="http://schemas.microsoft.com/office/drawing/2014/main" id="{783AA4B1-B3FA-A0C5-8B38-FABDC53A4C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805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78" name="Line 3746">
              <a:extLst>
                <a:ext uri="{FF2B5EF4-FFF2-40B4-BE49-F238E27FC236}">
                  <a16:creationId xmlns:a16="http://schemas.microsoft.com/office/drawing/2014/main" id="{CD9348B3-7773-B095-4050-F18AED935B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88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79" name="Line 3747">
              <a:extLst>
                <a:ext uri="{FF2B5EF4-FFF2-40B4-BE49-F238E27FC236}">
                  <a16:creationId xmlns:a16="http://schemas.microsoft.com/office/drawing/2014/main" id="{DAF2B198-89FB-E464-9C08-DAA0EC570F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96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80" name="Line 3748">
              <a:extLst>
                <a:ext uri="{FF2B5EF4-FFF2-40B4-BE49-F238E27FC236}">
                  <a16:creationId xmlns:a16="http://schemas.microsoft.com/office/drawing/2014/main" id="{383F34A9-1904-4B42-9A9F-9821408718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20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81" name="Line 3749">
              <a:extLst>
                <a:ext uri="{FF2B5EF4-FFF2-40B4-BE49-F238E27FC236}">
                  <a16:creationId xmlns:a16="http://schemas.microsoft.com/office/drawing/2014/main" id="{ABED9251-9D61-AD33-758B-4CBB099BC8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27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82" name="Line 3750">
              <a:extLst>
                <a:ext uri="{FF2B5EF4-FFF2-40B4-BE49-F238E27FC236}">
                  <a16:creationId xmlns:a16="http://schemas.microsoft.com/office/drawing/2014/main" id="{45EDB9C3-5286-E2C7-D00F-015D9A5133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436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83" name="Line 3751">
              <a:extLst>
                <a:ext uri="{FF2B5EF4-FFF2-40B4-BE49-F238E27FC236}">
                  <a16:creationId xmlns:a16="http://schemas.microsoft.com/office/drawing/2014/main" id="{E7DB8770-427F-F1AB-259A-463ABE5A16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96729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84" name="Line 3752">
              <a:extLst>
                <a:ext uri="{FF2B5EF4-FFF2-40B4-BE49-F238E27FC236}">
                  <a16:creationId xmlns:a16="http://schemas.microsoft.com/office/drawing/2014/main" id="{4CF86135-A66C-D2E7-79CE-79C7CF1600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75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85" name="Line 3753">
              <a:extLst>
                <a:ext uri="{FF2B5EF4-FFF2-40B4-BE49-F238E27FC236}">
                  <a16:creationId xmlns:a16="http://schemas.microsoft.com/office/drawing/2014/main" id="{FDD69E3C-D1AA-9A28-5A8D-EF1D071076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830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86" name="Line 3754">
              <a:extLst>
                <a:ext uri="{FF2B5EF4-FFF2-40B4-BE49-F238E27FC236}">
                  <a16:creationId xmlns:a16="http://schemas.microsoft.com/office/drawing/2014/main" id="{10608633-39FD-11B8-92EF-E748988181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98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87" name="Line 3755">
              <a:extLst>
                <a:ext uri="{FF2B5EF4-FFF2-40B4-BE49-F238E27FC236}">
                  <a16:creationId xmlns:a16="http://schemas.microsoft.com/office/drawing/2014/main" id="{163AFD77-48CB-35C3-DA59-96DC014C83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98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88" name="Line 3756">
              <a:extLst>
                <a:ext uri="{FF2B5EF4-FFF2-40B4-BE49-F238E27FC236}">
                  <a16:creationId xmlns:a16="http://schemas.microsoft.com/office/drawing/2014/main" id="{E36B5B78-CDF6-A28A-5385-642322A197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02246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89" name="Line 3757">
              <a:extLst>
                <a:ext uri="{FF2B5EF4-FFF2-40B4-BE49-F238E27FC236}">
                  <a16:creationId xmlns:a16="http://schemas.microsoft.com/office/drawing/2014/main" id="{F367160B-1033-B1EA-200A-E43DF4E9FF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30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90" name="Line 3758">
              <a:extLst>
                <a:ext uri="{FF2B5EF4-FFF2-40B4-BE49-F238E27FC236}">
                  <a16:creationId xmlns:a16="http://schemas.microsoft.com/office/drawing/2014/main" id="{20C4C459-F089-FE78-C52A-3CFC4FD7AE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30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91" name="Line 3759">
              <a:extLst>
                <a:ext uri="{FF2B5EF4-FFF2-40B4-BE49-F238E27FC236}">
                  <a16:creationId xmlns:a16="http://schemas.microsoft.com/office/drawing/2014/main" id="{0DD76E04-8BF6-DDD2-FED0-900F25FF95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382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92" name="Line 3760">
              <a:extLst>
                <a:ext uri="{FF2B5EF4-FFF2-40B4-BE49-F238E27FC236}">
                  <a16:creationId xmlns:a16="http://schemas.microsoft.com/office/drawing/2014/main" id="{32B2A94E-3758-64D9-4E52-B4FC0E6A86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618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93" name="Line 3761">
              <a:extLst>
                <a:ext uri="{FF2B5EF4-FFF2-40B4-BE49-F238E27FC236}">
                  <a16:creationId xmlns:a16="http://schemas.microsoft.com/office/drawing/2014/main" id="{691C4249-26A9-034C-0E03-CCBF152C45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69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94" name="Line 3762">
              <a:extLst>
                <a:ext uri="{FF2B5EF4-FFF2-40B4-BE49-F238E27FC236}">
                  <a16:creationId xmlns:a16="http://schemas.microsoft.com/office/drawing/2014/main" id="{6940E34D-FCCF-4328-7E8F-E115A2D828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5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95" name="Line 3763">
              <a:extLst>
                <a:ext uri="{FF2B5EF4-FFF2-40B4-BE49-F238E27FC236}">
                  <a16:creationId xmlns:a16="http://schemas.microsoft.com/office/drawing/2014/main" id="{4CB5B980-561C-2CB8-40A0-6B42062C35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5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96" name="Line 3764">
              <a:extLst>
                <a:ext uri="{FF2B5EF4-FFF2-40B4-BE49-F238E27FC236}">
                  <a16:creationId xmlns:a16="http://schemas.microsoft.com/office/drawing/2014/main" id="{16D4A646-6058-0D6A-66E4-7FFCC4E5EF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10128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97" name="Line 3765">
              <a:extLst>
                <a:ext uri="{FF2B5EF4-FFF2-40B4-BE49-F238E27FC236}">
                  <a16:creationId xmlns:a16="http://schemas.microsoft.com/office/drawing/2014/main" id="{C8174231-1D2F-693E-D2F5-17A3184377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09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98" name="Line 3766">
              <a:extLst>
                <a:ext uri="{FF2B5EF4-FFF2-40B4-BE49-F238E27FC236}">
                  <a16:creationId xmlns:a16="http://schemas.microsoft.com/office/drawing/2014/main" id="{0DA798D6-5052-2C59-7AC7-54E6ADB1C7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170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399" name="Line 3767">
              <a:extLst>
                <a:ext uri="{FF2B5EF4-FFF2-40B4-BE49-F238E27FC236}">
                  <a16:creationId xmlns:a16="http://schemas.microsoft.com/office/drawing/2014/main" id="{1B1D0E5A-9ED9-2187-C5FF-3DD6B8168A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4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00" name="Line 3768">
              <a:extLst>
                <a:ext uri="{FF2B5EF4-FFF2-40B4-BE49-F238E27FC236}">
                  <a16:creationId xmlns:a16="http://schemas.microsoft.com/office/drawing/2014/main" id="{D6DE2E70-F895-EE13-34F6-8C992FFA35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32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01" name="Line 3769">
              <a:extLst>
                <a:ext uri="{FF2B5EF4-FFF2-40B4-BE49-F238E27FC236}">
                  <a16:creationId xmlns:a16="http://schemas.microsoft.com/office/drawing/2014/main" id="{3C916FDE-3CD9-A8D6-B1DA-24F6F53F9F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48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02" name="Line 3770">
              <a:extLst>
                <a:ext uri="{FF2B5EF4-FFF2-40B4-BE49-F238E27FC236}">
                  <a16:creationId xmlns:a16="http://schemas.microsoft.com/office/drawing/2014/main" id="{FE002C2B-8C43-ED79-7534-5B9E62AFD9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564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03" name="Line 3771">
              <a:extLst>
                <a:ext uri="{FF2B5EF4-FFF2-40B4-BE49-F238E27FC236}">
                  <a16:creationId xmlns:a16="http://schemas.microsoft.com/office/drawing/2014/main" id="{D92BF8A2-0F9D-8888-8055-998495C73F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801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04" name="Line 3772">
              <a:extLst>
                <a:ext uri="{FF2B5EF4-FFF2-40B4-BE49-F238E27FC236}">
                  <a16:creationId xmlns:a16="http://schemas.microsoft.com/office/drawing/2014/main" id="{E2AF8256-5809-7EF9-00FB-97A31BCEFC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11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05" name="Line 3773">
              <a:extLst>
                <a:ext uri="{FF2B5EF4-FFF2-40B4-BE49-F238E27FC236}">
                  <a16:creationId xmlns:a16="http://schemas.microsoft.com/office/drawing/2014/main" id="{88EB3F8C-9464-B85B-3EA4-B15135780F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195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06" name="Line 3774">
              <a:extLst>
                <a:ext uri="{FF2B5EF4-FFF2-40B4-BE49-F238E27FC236}">
                  <a16:creationId xmlns:a16="http://schemas.microsoft.com/office/drawing/2014/main" id="{A2FF6C21-9FD8-8AA8-F5D6-A95AE87D95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195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07" name="Line 3775">
              <a:extLst>
                <a:ext uri="{FF2B5EF4-FFF2-40B4-BE49-F238E27FC236}">
                  <a16:creationId xmlns:a16="http://schemas.microsoft.com/office/drawing/2014/main" id="{B223B073-6326-E759-4858-E11E7079EC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51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08" name="Line 3776">
              <a:extLst>
                <a:ext uri="{FF2B5EF4-FFF2-40B4-BE49-F238E27FC236}">
                  <a16:creationId xmlns:a16="http://schemas.microsoft.com/office/drawing/2014/main" id="{E1B3AA54-4BF8-6218-FC52-A377EED403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589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09" name="Line 3777">
              <a:extLst>
                <a:ext uri="{FF2B5EF4-FFF2-40B4-BE49-F238E27FC236}">
                  <a16:creationId xmlns:a16="http://schemas.microsoft.com/office/drawing/2014/main" id="{6C5F31F0-DB65-47DF-0E0E-F45062F34D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66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10" name="Line 3778">
              <a:extLst>
                <a:ext uri="{FF2B5EF4-FFF2-40B4-BE49-F238E27FC236}">
                  <a16:creationId xmlns:a16="http://schemas.microsoft.com/office/drawing/2014/main" id="{34D0C76F-CD39-E299-A4BA-8582257828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983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11" name="Line 3779">
              <a:extLst>
                <a:ext uri="{FF2B5EF4-FFF2-40B4-BE49-F238E27FC236}">
                  <a16:creationId xmlns:a16="http://schemas.microsoft.com/office/drawing/2014/main" id="{819B7331-4C4E-FBB0-2A0B-DFA119039B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06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12" name="Line 3780">
              <a:extLst>
                <a:ext uri="{FF2B5EF4-FFF2-40B4-BE49-F238E27FC236}">
                  <a16:creationId xmlns:a16="http://schemas.microsoft.com/office/drawing/2014/main" id="{77FB9F68-C86B-598F-C101-303320C358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21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13" name="Line 3781">
              <a:extLst>
                <a:ext uri="{FF2B5EF4-FFF2-40B4-BE49-F238E27FC236}">
                  <a16:creationId xmlns:a16="http://schemas.microsoft.com/office/drawing/2014/main" id="{22C69D94-2D5E-48AC-F8E9-0F744CB4E1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37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14" name="Line 3782">
              <a:extLst>
                <a:ext uri="{FF2B5EF4-FFF2-40B4-BE49-F238E27FC236}">
                  <a16:creationId xmlns:a16="http://schemas.microsoft.com/office/drawing/2014/main" id="{364E9F43-0CE2-63DC-0F10-689EB37EFE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45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15" name="Line 3783">
              <a:extLst>
                <a:ext uri="{FF2B5EF4-FFF2-40B4-BE49-F238E27FC236}">
                  <a16:creationId xmlns:a16="http://schemas.microsoft.com/office/drawing/2014/main" id="{C8B073E4-E33B-0A58-5EF9-A92783C6A7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61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16" name="Line 3784">
              <a:extLst>
                <a:ext uri="{FF2B5EF4-FFF2-40B4-BE49-F238E27FC236}">
                  <a16:creationId xmlns:a16="http://schemas.microsoft.com/office/drawing/2014/main" id="{2EE76C9E-2167-7675-189A-035B678818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69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17" name="Line 3785">
              <a:extLst>
                <a:ext uri="{FF2B5EF4-FFF2-40B4-BE49-F238E27FC236}">
                  <a16:creationId xmlns:a16="http://schemas.microsoft.com/office/drawing/2014/main" id="{036AF261-DB89-1FEA-3C97-43E59C7F25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85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18" name="Line 3786">
              <a:extLst>
                <a:ext uri="{FF2B5EF4-FFF2-40B4-BE49-F238E27FC236}">
                  <a16:creationId xmlns:a16="http://schemas.microsoft.com/office/drawing/2014/main" id="{5F2A492C-98E2-EEEA-AFD6-86A554A1B6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00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19" name="Line 3787">
              <a:extLst>
                <a:ext uri="{FF2B5EF4-FFF2-40B4-BE49-F238E27FC236}">
                  <a16:creationId xmlns:a16="http://schemas.microsoft.com/office/drawing/2014/main" id="{BCC59945-E071-1674-762D-43866AFE7D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086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20" name="Line 3788">
              <a:extLst>
                <a:ext uri="{FF2B5EF4-FFF2-40B4-BE49-F238E27FC236}">
                  <a16:creationId xmlns:a16="http://schemas.microsoft.com/office/drawing/2014/main" id="{9A942CF8-3A98-5836-AE42-B04F75516F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323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21" name="Line 3789">
              <a:extLst>
                <a:ext uri="{FF2B5EF4-FFF2-40B4-BE49-F238E27FC236}">
                  <a16:creationId xmlns:a16="http://schemas.microsoft.com/office/drawing/2014/main" id="{D97B3D48-5488-627D-E845-9265BB6019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40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22" name="Line 3790">
              <a:extLst>
                <a:ext uri="{FF2B5EF4-FFF2-40B4-BE49-F238E27FC236}">
                  <a16:creationId xmlns:a16="http://schemas.microsoft.com/office/drawing/2014/main" id="{C8FA27D8-5696-C582-E73C-ACBFAACA7C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48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23" name="Line 3791">
              <a:extLst>
                <a:ext uri="{FF2B5EF4-FFF2-40B4-BE49-F238E27FC236}">
                  <a16:creationId xmlns:a16="http://schemas.microsoft.com/office/drawing/2014/main" id="{DCCF9909-12DC-C038-98E6-6EBE0E0DE0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55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24" name="Line 3792">
              <a:extLst>
                <a:ext uri="{FF2B5EF4-FFF2-40B4-BE49-F238E27FC236}">
                  <a16:creationId xmlns:a16="http://schemas.microsoft.com/office/drawing/2014/main" id="{E7389F66-6C59-A8B7-0E12-786379FAB1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71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25" name="Line 3793">
              <a:extLst>
                <a:ext uri="{FF2B5EF4-FFF2-40B4-BE49-F238E27FC236}">
                  <a16:creationId xmlns:a16="http://schemas.microsoft.com/office/drawing/2014/main" id="{B494AA3A-65D5-D1C8-1941-F6B912FB43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269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26" name="Line 3794">
              <a:extLst>
                <a:ext uri="{FF2B5EF4-FFF2-40B4-BE49-F238E27FC236}">
                  <a16:creationId xmlns:a16="http://schemas.microsoft.com/office/drawing/2014/main" id="{9D944E37-28CE-2830-3C57-A0512353CA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42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27" name="Line 3795">
              <a:extLst>
                <a:ext uri="{FF2B5EF4-FFF2-40B4-BE49-F238E27FC236}">
                  <a16:creationId xmlns:a16="http://schemas.microsoft.com/office/drawing/2014/main" id="{09F9A783-07A2-6EBC-EAB8-6AF511BE37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50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28" name="Line 3796">
              <a:extLst>
                <a:ext uri="{FF2B5EF4-FFF2-40B4-BE49-F238E27FC236}">
                  <a16:creationId xmlns:a16="http://schemas.microsoft.com/office/drawing/2014/main" id="{91F1ACBB-4384-2748-C88E-9ACF399362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742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29" name="Line 3797">
              <a:extLst>
                <a:ext uri="{FF2B5EF4-FFF2-40B4-BE49-F238E27FC236}">
                  <a16:creationId xmlns:a16="http://schemas.microsoft.com/office/drawing/2014/main" id="{7ED5E72D-9CCB-B0B0-FFBA-6437859A28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978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30" name="Line 3798">
              <a:extLst>
                <a:ext uri="{FF2B5EF4-FFF2-40B4-BE49-F238E27FC236}">
                  <a16:creationId xmlns:a16="http://schemas.microsoft.com/office/drawing/2014/main" id="{F0FF4BFE-412F-CF38-55F8-4796A0465F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59785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31" name="Line 3799">
              <a:extLst>
                <a:ext uri="{FF2B5EF4-FFF2-40B4-BE49-F238E27FC236}">
                  <a16:creationId xmlns:a16="http://schemas.microsoft.com/office/drawing/2014/main" id="{41D3F890-903E-04E0-3E7F-0ABC70B6ED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05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32" name="Line 3800">
              <a:extLst>
                <a:ext uri="{FF2B5EF4-FFF2-40B4-BE49-F238E27FC236}">
                  <a16:creationId xmlns:a16="http://schemas.microsoft.com/office/drawing/2014/main" id="{0E197AD2-BA80-07CE-90FF-D4861265C5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21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33" name="Line 3801">
              <a:extLst>
                <a:ext uri="{FF2B5EF4-FFF2-40B4-BE49-F238E27FC236}">
                  <a16:creationId xmlns:a16="http://schemas.microsoft.com/office/drawing/2014/main" id="{A445A9B3-28C5-3448-C8B0-D7E4733F01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293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34" name="Line 3802">
              <a:extLst>
                <a:ext uri="{FF2B5EF4-FFF2-40B4-BE49-F238E27FC236}">
                  <a16:creationId xmlns:a16="http://schemas.microsoft.com/office/drawing/2014/main" id="{60793444-46E8-5BD4-1335-7B0C553441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37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35" name="Line 3803">
              <a:extLst>
                <a:ext uri="{FF2B5EF4-FFF2-40B4-BE49-F238E27FC236}">
                  <a16:creationId xmlns:a16="http://schemas.microsoft.com/office/drawing/2014/main" id="{BD9E16F4-88F8-5C10-3E71-D796C1F4BB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45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36" name="Line 3804">
              <a:extLst>
                <a:ext uri="{FF2B5EF4-FFF2-40B4-BE49-F238E27FC236}">
                  <a16:creationId xmlns:a16="http://schemas.microsoft.com/office/drawing/2014/main" id="{FC947C70-E92B-5A18-38A6-0337BF1D2C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530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37" name="Line 3805">
              <a:extLst>
                <a:ext uri="{FF2B5EF4-FFF2-40B4-BE49-F238E27FC236}">
                  <a16:creationId xmlns:a16="http://schemas.microsoft.com/office/drawing/2014/main" id="{6467F230-C9DD-CD97-9ED4-CDF11EE9EC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687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38" name="Line 3806">
              <a:extLst>
                <a:ext uri="{FF2B5EF4-FFF2-40B4-BE49-F238E27FC236}">
                  <a16:creationId xmlns:a16="http://schemas.microsoft.com/office/drawing/2014/main" id="{A53E9BBD-056A-73A4-8C5D-398D6BB94A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76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39" name="Line 3807">
              <a:extLst>
                <a:ext uri="{FF2B5EF4-FFF2-40B4-BE49-F238E27FC236}">
                  <a16:creationId xmlns:a16="http://schemas.microsoft.com/office/drawing/2014/main" id="{18119FF9-3714-1DD7-1D99-2F9A773CAF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92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40" name="Line 3808">
              <a:extLst>
                <a:ext uri="{FF2B5EF4-FFF2-40B4-BE49-F238E27FC236}">
                  <a16:creationId xmlns:a16="http://schemas.microsoft.com/office/drawing/2014/main" id="{0CDC5F4E-A05A-2D7E-259A-2B7BF47C10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00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41" name="Line 3809">
              <a:extLst>
                <a:ext uri="{FF2B5EF4-FFF2-40B4-BE49-F238E27FC236}">
                  <a16:creationId xmlns:a16="http://schemas.microsoft.com/office/drawing/2014/main" id="{BE116EFB-A890-0E75-4F62-04BA1A1C50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16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42" name="Line 3810">
              <a:extLst>
                <a:ext uri="{FF2B5EF4-FFF2-40B4-BE49-F238E27FC236}">
                  <a16:creationId xmlns:a16="http://schemas.microsoft.com/office/drawing/2014/main" id="{2E5722FA-8696-A469-051E-0B28C079B3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23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43" name="Line 3811">
              <a:extLst>
                <a:ext uri="{FF2B5EF4-FFF2-40B4-BE49-F238E27FC236}">
                  <a16:creationId xmlns:a16="http://schemas.microsoft.com/office/drawing/2014/main" id="{A3C15E38-F13B-D2C7-4E85-BA7161AB1E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31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44" name="Line 3812">
              <a:extLst>
                <a:ext uri="{FF2B5EF4-FFF2-40B4-BE49-F238E27FC236}">
                  <a16:creationId xmlns:a16="http://schemas.microsoft.com/office/drawing/2014/main" id="{E1D5365F-AEF9-2DEE-AB5E-D58B6D21FA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47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45" name="Line 3813">
              <a:extLst>
                <a:ext uri="{FF2B5EF4-FFF2-40B4-BE49-F238E27FC236}">
                  <a16:creationId xmlns:a16="http://schemas.microsoft.com/office/drawing/2014/main" id="{01A609C5-502C-35BA-EBA5-743FABA7EF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633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46" name="Line 3814">
              <a:extLst>
                <a:ext uri="{FF2B5EF4-FFF2-40B4-BE49-F238E27FC236}">
                  <a16:creationId xmlns:a16="http://schemas.microsoft.com/office/drawing/2014/main" id="{2EBE013F-A479-1F34-79B1-A9B799FBE2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791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47" name="Line 3815">
              <a:extLst>
                <a:ext uri="{FF2B5EF4-FFF2-40B4-BE49-F238E27FC236}">
                  <a16:creationId xmlns:a16="http://schemas.microsoft.com/office/drawing/2014/main" id="{A5207B20-2E6E-E947-027C-4B8782E2C5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027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48" name="Line 3816">
              <a:extLst>
                <a:ext uri="{FF2B5EF4-FFF2-40B4-BE49-F238E27FC236}">
                  <a16:creationId xmlns:a16="http://schemas.microsoft.com/office/drawing/2014/main" id="{DA973AE8-E446-48A9-C78B-6D43CE1548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26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49" name="Line 3817">
              <a:extLst>
                <a:ext uri="{FF2B5EF4-FFF2-40B4-BE49-F238E27FC236}">
                  <a16:creationId xmlns:a16="http://schemas.microsoft.com/office/drawing/2014/main" id="{AD4A7AED-8EB4-5100-B987-C9C5449321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421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50" name="Line 3818">
              <a:extLst>
                <a:ext uri="{FF2B5EF4-FFF2-40B4-BE49-F238E27FC236}">
                  <a16:creationId xmlns:a16="http://schemas.microsoft.com/office/drawing/2014/main" id="{A80BAD36-C1F3-BBE5-14CE-C875EFDAC2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50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51" name="Line 3819">
              <a:extLst>
                <a:ext uri="{FF2B5EF4-FFF2-40B4-BE49-F238E27FC236}">
                  <a16:creationId xmlns:a16="http://schemas.microsoft.com/office/drawing/2014/main" id="{81076DA2-55EB-F82E-BD4B-5D4FF19838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65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52" name="Line 3820">
              <a:extLst>
                <a:ext uri="{FF2B5EF4-FFF2-40B4-BE49-F238E27FC236}">
                  <a16:creationId xmlns:a16="http://schemas.microsoft.com/office/drawing/2014/main" id="{36FBBA43-0FE0-137A-D9A2-443155AB11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737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53" name="Line 3821">
              <a:extLst>
                <a:ext uri="{FF2B5EF4-FFF2-40B4-BE49-F238E27FC236}">
                  <a16:creationId xmlns:a16="http://schemas.microsoft.com/office/drawing/2014/main" id="{4581219F-654F-9FBB-F6B3-CC5EC729DC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89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54" name="Line 3822">
              <a:extLst>
                <a:ext uri="{FF2B5EF4-FFF2-40B4-BE49-F238E27FC236}">
                  <a16:creationId xmlns:a16="http://schemas.microsoft.com/office/drawing/2014/main" id="{A07A422D-ACB8-2ABE-0692-254517CE51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5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55" name="Line 3824">
              <a:extLst>
                <a:ext uri="{FF2B5EF4-FFF2-40B4-BE49-F238E27FC236}">
                  <a16:creationId xmlns:a16="http://schemas.microsoft.com/office/drawing/2014/main" id="{D76006CB-2BB5-92EC-2129-06F56799AA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21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56" name="Line 3825">
              <a:extLst>
                <a:ext uri="{FF2B5EF4-FFF2-40B4-BE49-F238E27FC236}">
                  <a16:creationId xmlns:a16="http://schemas.microsoft.com/office/drawing/2014/main" id="{31FF5F50-B08C-843F-856A-DACF3D90BC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44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57" name="Line 3826">
              <a:extLst>
                <a:ext uri="{FF2B5EF4-FFF2-40B4-BE49-F238E27FC236}">
                  <a16:creationId xmlns:a16="http://schemas.microsoft.com/office/drawing/2014/main" id="{63958084-9167-010D-02E6-C5D2C4C4D6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44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58" name="Line 3827">
              <a:extLst>
                <a:ext uri="{FF2B5EF4-FFF2-40B4-BE49-F238E27FC236}">
                  <a16:creationId xmlns:a16="http://schemas.microsoft.com/office/drawing/2014/main" id="{DA10DA98-D1FD-8B21-2FE5-65FEF9BB61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68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59" name="Line 3828">
              <a:extLst>
                <a:ext uri="{FF2B5EF4-FFF2-40B4-BE49-F238E27FC236}">
                  <a16:creationId xmlns:a16="http://schemas.microsoft.com/office/drawing/2014/main" id="{A58275E4-0229-0AC7-2923-57E554008F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761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60" name="Line 3829">
              <a:extLst>
                <a:ext uri="{FF2B5EF4-FFF2-40B4-BE49-F238E27FC236}">
                  <a16:creationId xmlns:a16="http://schemas.microsoft.com/office/drawing/2014/main" id="{8B88EEDE-EA03-DBF2-3482-816DD76FAC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919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61" name="Line 3830">
              <a:extLst>
                <a:ext uri="{FF2B5EF4-FFF2-40B4-BE49-F238E27FC236}">
                  <a16:creationId xmlns:a16="http://schemas.microsoft.com/office/drawing/2014/main" id="{43856FA4-6622-78E6-B5F1-2E99270EFC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07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62" name="Line 3831">
              <a:extLst>
                <a:ext uri="{FF2B5EF4-FFF2-40B4-BE49-F238E27FC236}">
                  <a16:creationId xmlns:a16="http://schemas.microsoft.com/office/drawing/2014/main" id="{3DA93317-E083-2BAA-4543-999AD7CF7E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23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63" name="Line 3832">
              <a:extLst>
                <a:ext uri="{FF2B5EF4-FFF2-40B4-BE49-F238E27FC236}">
                  <a16:creationId xmlns:a16="http://schemas.microsoft.com/office/drawing/2014/main" id="{C6CE8D64-88AC-2C3B-5DAB-B34FA865A0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313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64" name="Line 3833">
              <a:extLst>
                <a:ext uri="{FF2B5EF4-FFF2-40B4-BE49-F238E27FC236}">
                  <a16:creationId xmlns:a16="http://schemas.microsoft.com/office/drawing/2014/main" id="{FEC08691-F922-AD6F-5146-BBCD1FB59E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313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65" name="Line 3834">
              <a:extLst>
                <a:ext uri="{FF2B5EF4-FFF2-40B4-BE49-F238E27FC236}">
                  <a16:creationId xmlns:a16="http://schemas.microsoft.com/office/drawing/2014/main" id="{39FDE90A-B753-93E5-80A3-564CA1EA3A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47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66" name="Line 3835">
              <a:extLst>
                <a:ext uri="{FF2B5EF4-FFF2-40B4-BE49-F238E27FC236}">
                  <a16:creationId xmlns:a16="http://schemas.microsoft.com/office/drawing/2014/main" id="{C0334E84-C565-B77D-4362-CD2DBB49B0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62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67" name="Line 3836">
              <a:extLst>
                <a:ext uri="{FF2B5EF4-FFF2-40B4-BE49-F238E27FC236}">
                  <a16:creationId xmlns:a16="http://schemas.microsoft.com/office/drawing/2014/main" id="{650F37A5-BB32-792A-5722-47A374081B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78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68" name="Line 3837">
              <a:extLst>
                <a:ext uri="{FF2B5EF4-FFF2-40B4-BE49-F238E27FC236}">
                  <a16:creationId xmlns:a16="http://schemas.microsoft.com/office/drawing/2014/main" id="{95831E59-7D21-7E9B-63AF-84D88A43F2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78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69" name="Line 3838">
              <a:extLst>
                <a:ext uri="{FF2B5EF4-FFF2-40B4-BE49-F238E27FC236}">
                  <a16:creationId xmlns:a16="http://schemas.microsoft.com/office/drawing/2014/main" id="{BDA8EDC9-FAC6-00DE-938A-393246A481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86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70" name="Line 3839">
              <a:extLst>
                <a:ext uri="{FF2B5EF4-FFF2-40B4-BE49-F238E27FC236}">
                  <a16:creationId xmlns:a16="http://schemas.microsoft.com/office/drawing/2014/main" id="{D18FFAD5-24D4-8A91-7D1C-D72190CE47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944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71" name="Line 3840">
              <a:extLst>
                <a:ext uri="{FF2B5EF4-FFF2-40B4-BE49-F238E27FC236}">
                  <a16:creationId xmlns:a16="http://schemas.microsoft.com/office/drawing/2014/main" id="{14B6C69D-9075-1E17-F501-AF94A4CC3B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022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72" name="Line 3841">
              <a:extLst>
                <a:ext uri="{FF2B5EF4-FFF2-40B4-BE49-F238E27FC236}">
                  <a16:creationId xmlns:a16="http://schemas.microsoft.com/office/drawing/2014/main" id="{26CB31DB-CC77-0157-A18E-EF0557F780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101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73" name="Line 3842">
              <a:extLst>
                <a:ext uri="{FF2B5EF4-FFF2-40B4-BE49-F238E27FC236}">
                  <a16:creationId xmlns:a16="http://schemas.microsoft.com/office/drawing/2014/main" id="{3FEE749F-5D80-0B9E-8B08-B551BC19FB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18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74" name="Line 3843">
              <a:extLst>
                <a:ext uri="{FF2B5EF4-FFF2-40B4-BE49-F238E27FC236}">
                  <a16:creationId xmlns:a16="http://schemas.microsoft.com/office/drawing/2014/main" id="{990E669D-B8B1-8BBE-C305-CF991D9888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18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75" name="Line 3844">
              <a:extLst>
                <a:ext uri="{FF2B5EF4-FFF2-40B4-BE49-F238E27FC236}">
                  <a16:creationId xmlns:a16="http://schemas.microsoft.com/office/drawing/2014/main" id="{A83FC305-BE32-D5FD-6C3C-EEE84BBAA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41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76" name="Line 3845">
              <a:extLst>
                <a:ext uri="{FF2B5EF4-FFF2-40B4-BE49-F238E27FC236}">
                  <a16:creationId xmlns:a16="http://schemas.microsoft.com/office/drawing/2014/main" id="{D47AB87A-34F4-DF34-31CD-7DC565EE28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57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77" name="Line 3846">
              <a:extLst>
                <a:ext uri="{FF2B5EF4-FFF2-40B4-BE49-F238E27FC236}">
                  <a16:creationId xmlns:a16="http://schemas.microsoft.com/office/drawing/2014/main" id="{6F577B94-24AE-24DD-57E5-04E8B23ECB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811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78" name="Line 3847">
              <a:extLst>
                <a:ext uri="{FF2B5EF4-FFF2-40B4-BE49-F238E27FC236}">
                  <a16:creationId xmlns:a16="http://schemas.microsoft.com/office/drawing/2014/main" id="{CAB8717D-496A-8AAD-767C-8A419ACA07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96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79" name="Line 3848">
              <a:extLst>
                <a:ext uri="{FF2B5EF4-FFF2-40B4-BE49-F238E27FC236}">
                  <a16:creationId xmlns:a16="http://schemas.microsoft.com/office/drawing/2014/main" id="{CAFC54BA-47CA-27DF-05C6-5115F0189A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20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80" name="Line 3849">
              <a:extLst>
                <a:ext uri="{FF2B5EF4-FFF2-40B4-BE49-F238E27FC236}">
                  <a16:creationId xmlns:a16="http://schemas.microsoft.com/office/drawing/2014/main" id="{9CF72F83-B2A9-E839-5720-E7A0414BDC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284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81" name="Line 3850">
              <a:extLst>
                <a:ext uri="{FF2B5EF4-FFF2-40B4-BE49-F238E27FC236}">
                  <a16:creationId xmlns:a16="http://schemas.microsoft.com/office/drawing/2014/main" id="{57A2F01C-A28F-A8DA-A8A2-1C16086C28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520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82" name="Line 3851">
              <a:extLst>
                <a:ext uri="{FF2B5EF4-FFF2-40B4-BE49-F238E27FC236}">
                  <a16:creationId xmlns:a16="http://schemas.microsoft.com/office/drawing/2014/main" id="{F680A6D1-7933-A9CB-F0BB-9D9F5B2DC5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59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83" name="Line 3852">
              <a:extLst>
                <a:ext uri="{FF2B5EF4-FFF2-40B4-BE49-F238E27FC236}">
                  <a16:creationId xmlns:a16="http://schemas.microsoft.com/office/drawing/2014/main" id="{16BB6C77-8A64-67A7-49FD-1F6EC8ED5A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67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84" name="Line 3853">
              <a:extLst>
                <a:ext uri="{FF2B5EF4-FFF2-40B4-BE49-F238E27FC236}">
                  <a16:creationId xmlns:a16="http://schemas.microsoft.com/office/drawing/2014/main" id="{9FF5E331-B50A-D65C-3BC1-41A91D76B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914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85" name="Line 3854">
              <a:extLst>
                <a:ext uri="{FF2B5EF4-FFF2-40B4-BE49-F238E27FC236}">
                  <a16:creationId xmlns:a16="http://schemas.microsoft.com/office/drawing/2014/main" id="{68ECE29F-C221-B2D0-8A45-319EE5616E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322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86" name="Line 3855">
              <a:extLst>
                <a:ext uri="{FF2B5EF4-FFF2-40B4-BE49-F238E27FC236}">
                  <a16:creationId xmlns:a16="http://schemas.microsoft.com/office/drawing/2014/main" id="{B1358220-75EE-18EB-0781-0A0F6E75EB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338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87" name="Line 3856">
              <a:extLst>
                <a:ext uri="{FF2B5EF4-FFF2-40B4-BE49-F238E27FC236}">
                  <a16:creationId xmlns:a16="http://schemas.microsoft.com/office/drawing/2014/main" id="{A878804E-1344-E59B-BF6D-71D9F2F56C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338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88" name="Line 3857">
              <a:extLst>
                <a:ext uri="{FF2B5EF4-FFF2-40B4-BE49-F238E27FC236}">
                  <a16:creationId xmlns:a16="http://schemas.microsoft.com/office/drawing/2014/main" id="{027F029C-FFC2-4421-90C8-9AB7E4BFC7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3624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89" name="Line 3858">
              <a:extLst>
                <a:ext uri="{FF2B5EF4-FFF2-40B4-BE49-F238E27FC236}">
                  <a16:creationId xmlns:a16="http://schemas.microsoft.com/office/drawing/2014/main" id="{49933C1A-1B47-806F-DB55-6DA2F023B0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393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90" name="Line 3859">
              <a:extLst>
                <a:ext uri="{FF2B5EF4-FFF2-40B4-BE49-F238E27FC236}">
                  <a16:creationId xmlns:a16="http://schemas.microsoft.com/office/drawing/2014/main" id="{9EA0D17C-D724-62BF-3F56-D57ACE1386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17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91" name="Line 3860">
              <a:extLst>
                <a:ext uri="{FF2B5EF4-FFF2-40B4-BE49-F238E27FC236}">
                  <a16:creationId xmlns:a16="http://schemas.microsoft.com/office/drawing/2014/main" id="{3E07E08B-D652-D941-285C-EB2432C57F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254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92" name="Line 3861">
              <a:extLst>
                <a:ext uri="{FF2B5EF4-FFF2-40B4-BE49-F238E27FC236}">
                  <a16:creationId xmlns:a16="http://schemas.microsoft.com/office/drawing/2014/main" id="{892E8436-DD8F-6C6E-0F55-5F13120CA5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412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93" name="Line 3862">
              <a:extLst>
                <a:ext uri="{FF2B5EF4-FFF2-40B4-BE49-F238E27FC236}">
                  <a16:creationId xmlns:a16="http://schemas.microsoft.com/office/drawing/2014/main" id="{C0F584F6-3234-8FED-FEB8-69F940DAA1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56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94" name="Line 3863">
              <a:extLst>
                <a:ext uri="{FF2B5EF4-FFF2-40B4-BE49-F238E27FC236}">
                  <a16:creationId xmlns:a16="http://schemas.microsoft.com/office/drawing/2014/main" id="{6CD99687-D69E-E5DE-C453-83B58A0DA0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648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95" name="Line 3864">
              <a:extLst>
                <a:ext uri="{FF2B5EF4-FFF2-40B4-BE49-F238E27FC236}">
                  <a16:creationId xmlns:a16="http://schemas.microsoft.com/office/drawing/2014/main" id="{799FD70B-65D5-E1ED-05AF-495051D8D5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885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96" name="Line 3865">
              <a:extLst>
                <a:ext uri="{FF2B5EF4-FFF2-40B4-BE49-F238E27FC236}">
                  <a16:creationId xmlns:a16="http://schemas.microsoft.com/office/drawing/2014/main" id="{F9039233-FC7F-C595-2529-46DD6586E0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96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97" name="Line 3866">
              <a:extLst>
                <a:ext uri="{FF2B5EF4-FFF2-40B4-BE49-F238E27FC236}">
                  <a16:creationId xmlns:a16="http://schemas.microsoft.com/office/drawing/2014/main" id="{12BA26F6-B2ED-9FA4-8925-15383D7BB1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042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98" name="Line 3867">
              <a:extLst>
                <a:ext uri="{FF2B5EF4-FFF2-40B4-BE49-F238E27FC236}">
                  <a16:creationId xmlns:a16="http://schemas.microsoft.com/office/drawing/2014/main" id="{202CE2E4-8F95-0406-A639-FB8E16401F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121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499" name="Line 3868">
              <a:extLst>
                <a:ext uri="{FF2B5EF4-FFF2-40B4-BE49-F238E27FC236}">
                  <a16:creationId xmlns:a16="http://schemas.microsoft.com/office/drawing/2014/main" id="{DB6B00D6-AE0E-974E-2BD8-33F0CC7E43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20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00" name="Line 3869">
              <a:extLst>
                <a:ext uri="{FF2B5EF4-FFF2-40B4-BE49-F238E27FC236}">
                  <a16:creationId xmlns:a16="http://schemas.microsoft.com/office/drawing/2014/main" id="{DFB4F8EF-DF26-1BBA-A548-0FB0AB61F0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35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01" name="Line 3870">
              <a:extLst>
                <a:ext uri="{FF2B5EF4-FFF2-40B4-BE49-F238E27FC236}">
                  <a16:creationId xmlns:a16="http://schemas.microsoft.com/office/drawing/2014/main" id="{05184194-C9AF-988F-31AA-C08D1E907E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436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02" name="Line 3871">
              <a:extLst>
                <a:ext uri="{FF2B5EF4-FFF2-40B4-BE49-F238E27FC236}">
                  <a16:creationId xmlns:a16="http://schemas.microsoft.com/office/drawing/2014/main" id="{86F15A0B-7F28-89D7-B4E5-FE99AEAEC5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51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03" name="Line 3872">
              <a:extLst>
                <a:ext uri="{FF2B5EF4-FFF2-40B4-BE49-F238E27FC236}">
                  <a16:creationId xmlns:a16="http://schemas.microsoft.com/office/drawing/2014/main" id="{4BAC2E9D-D575-8112-70C9-7F96512A13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59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04" name="Line 3873">
              <a:extLst>
                <a:ext uri="{FF2B5EF4-FFF2-40B4-BE49-F238E27FC236}">
                  <a16:creationId xmlns:a16="http://schemas.microsoft.com/office/drawing/2014/main" id="{9ACD8A09-5DAD-B8DD-2F95-E6C0D53567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67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05" name="Line 3874">
              <a:extLst>
                <a:ext uri="{FF2B5EF4-FFF2-40B4-BE49-F238E27FC236}">
                  <a16:creationId xmlns:a16="http://schemas.microsoft.com/office/drawing/2014/main" id="{8C095353-0E01-49A4-CE24-1B06A4CB7A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75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06" name="Line 3875">
              <a:extLst>
                <a:ext uri="{FF2B5EF4-FFF2-40B4-BE49-F238E27FC236}">
                  <a16:creationId xmlns:a16="http://schemas.microsoft.com/office/drawing/2014/main" id="{55589E7F-A502-6D48-C6A2-C46B6A7CA6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831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07" name="Line 3876">
              <a:extLst>
                <a:ext uri="{FF2B5EF4-FFF2-40B4-BE49-F238E27FC236}">
                  <a16:creationId xmlns:a16="http://schemas.microsoft.com/office/drawing/2014/main" id="{29BD382F-4019-5286-C070-C7BB06DF67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988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08" name="Line 3877">
              <a:extLst>
                <a:ext uri="{FF2B5EF4-FFF2-40B4-BE49-F238E27FC236}">
                  <a16:creationId xmlns:a16="http://schemas.microsoft.com/office/drawing/2014/main" id="{802D42F3-83CC-4DE4-11D5-AFD8B4CF38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06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09" name="Line 3878">
              <a:extLst>
                <a:ext uri="{FF2B5EF4-FFF2-40B4-BE49-F238E27FC236}">
                  <a16:creationId xmlns:a16="http://schemas.microsoft.com/office/drawing/2014/main" id="{DF76D348-98D0-2B34-82D5-103F22FBCF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14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10" name="Line 3879">
              <a:extLst>
                <a:ext uri="{FF2B5EF4-FFF2-40B4-BE49-F238E27FC236}">
                  <a16:creationId xmlns:a16="http://schemas.microsoft.com/office/drawing/2014/main" id="{1C96E15F-B9E2-4839-4BD9-956EE29DEF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461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11" name="Line 3880">
              <a:extLst>
                <a:ext uri="{FF2B5EF4-FFF2-40B4-BE49-F238E27FC236}">
                  <a16:creationId xmlns:a16="http://schemas.microsoft.com/office/drawing/2014/main" id="{61B2F875-FF6D-FFF6-E9B5-D62DEC2D62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54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12" name="Line 3881">
              <a:extLst>
                <a:ext uri="{FF2B5EF4-FFF2-40B4-BE49-F238E27FC236}">
                  <a16:creationId xmlns:a16="http://schemas.microsoft.com/office/drawing/2014/main" id="{4DCBFA48-3130-43AA-DC94-52B63FD4E3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619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13" name="Line 3882">
              <a:extLst>
                <a:ext uri="{FF2B5EF4-FFF2-40B4-BE49-F238E27FC236}">
                  <a16:creationId xmlns:a16="http://schemas.microsoft.com/office/drawing/2014/main" id="{E31EA315-3E33-AFC7-61C1-F51411595E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776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14" name="Line 3883">
              <a:extLst>
                <a:ext uri="{FF2B5EF4-FFF2-40B4-BE49-F238E27FC236}">
                  <a16:creationId xmlns:a16="http://schemas.microsoft.com/office/drawing/2014/main" id="{5F4930FD-1F02-6EEA-459A-E742D9A245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85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15" name="Line 3884">
              <a:extLst>
                <a:ext uri="{FF2B5EF4-FFF2-40B4-BE49-F238E27FC236}">
                  <a16:creationId xmlns:a16="http://schemas.microsoft.com/office/drawing/2014/main" id="{26B645F4-F328-52BE-1B35-71E2860462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93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16" name="Line 3885">
              <a:extLst>
                <a:ext uri="{FF2B5EF4-FFF2-40B4-BE49-F238E27FC236}">
                  <a16:creationId xmlns:a16="http://schemas.microsoft.com/office/drawing/2014/main" id="{90CEAF87-EB18-803D-7288-B1925A52FD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013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17" name="Line 3886">
              <a:extLst>
                <a:ext uri="{FF2B5EF4-FFF2-40B4-BE49-F238E27FC236}">
                  <a16:creationId xmlns:a16="http://schemas.microsoft.com/office/drawing/2014/main" id="{2F5FECE5-512B-D146-B5F1-E3696E70BA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17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18" name="Line 3887">
              <a:extLst>
                <a:ext uri="{FF2B5EF4-FFF2-40B4-BE49-F238E27FC236}">
                  <a16:creationId xmlns:a16="http://schemas.microsoft.com/office/drawing/2014/main" id="{67311C07-4381-4380-22A5-DF08EC3ADB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40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19" name="Line 3888">
              <a:extLst>
                <a:ext uri="{FF2B5EF4-FFF2-40B4-BE49-F238E27FC236}">
                  <a16:creationId xmlns:a16="http://schemas.microsoft.com/office/drawing/2014/main" id="{8DEB8B8B-F652-0F40-AD4F-9E473A34C0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486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20" name="Line 3889">
              <a:extLst>
                <a:ext uri="{FF2B5EF4-FFF2-40B4-BE49-F238E27FC236}">
                  <a16:creationId xmlns:a16="http://schemas.microsoft.com/office/drawing/2014/main" id="{7BDE09E2-1F04-7774-8176-AA6D7DBBF8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72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21" name="Line 3890">
              <a:extLst>
                <a:ext uri="{FF2B5EF4-FFF2-40B4-BE49-F238E27FC236}">
                  <a16:creationId xmlns:a16="http://schemas.microsoft.com/office/drawing/2014/main" id="{D428E4F0-B8FA-B956-8881-0F79646DC5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801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22" name="Line 3891">
              <a:extLst>
                <a:ext uri="{FF2B5EF4-FFF2-40B4-BE49-F238E27FC236}">
                  <a16:creationId xmlns:a16="http://schemas.microsoft.com/office/drawing/2014/main" id="{91630D1C-9051-D77D-75DE-84307C1A89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88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23" name="Line 3892">
              <a:extLst>
                <a:ext uri="{FF2B5EF4-FFF2-40B4-BE49-F238E27FC236}">
                  <a16:creationId xmlns:a16="http://schemas.microsoft.com/office/drawing/2014/main" id="{A44A9F3B-D20D-AA58-B8F9-C77073E9D0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80380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24" name="Line 3893">
              <a:extLst>
                <a:ext uri="{FF2B5EF4-FFF2-40B4-BE49-F238E27FC236}">
                  <a16:creationId xmlns:a16="http://schemas.microsoft.com/office/drawing/2014/main" id="{22F713E1-1EC4-A85B-3350-09CCA58B8B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11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25" name="Line 3894">
              <a:extLst>
                <a:ext uri="{FF2B5EF4-FFF2-40B4-BE49-F238E27FC236}">
                  <a16:creationId xmlns:a16="http://schemas.microsoft.com/office/drawing/2014/main" id="{8A544446-2389-F5CA-A935-6F108050A7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81956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26" name="Line 3895">
              <a:extLst>
                <a:ext uri="{FF2B5EF4-FFF2-40B4-BE49-F238E27FC236}">
                  <a16:creationId xmlns:a16="http://schemas.microsoft.com/office/drawing/2014/main" id="{D30602D3-649F-275E-3DAB-B4ED28EC04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35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27" name="Line 3896">
              <a:extLst>
                <a:ext uri="{FF2B5EF4-FFF2-40B4-BE49-F238E27FC236}">
                  <a16:creationId xmlns:a16="http://schemas.microsoft.com/office/drawing/2014/main" id="{22E34CA0-DFA6-C70B-4DCD-352327C4A2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85109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28" name="Line 3897">
              <a:extLst>
                <a:ext uri="{FF2B5EF4-FFF2-40B4-BE49-F238E27FC236}">
                  <a16:creationId xmlns:a16="http://schemas.microsoft.com/office/drawing/2014/main" id="{E6CBE673-EF97-2717-D1D1-E897AB4AB8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58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29" name="Line 3898">
              <a:extLst>
                <a:ext uri="{FF2B5EF4-FFF2-40B4-BE49-F238E27FC236}">
                  <a16:creationId xmlns:a16="http://schemas.microsoft.com/office/drawing/2014/main" id="{4EE3480F-0475-47E3-94A3-249B276F12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58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30" name="Line 3899">
              <a:extLst>
                <a:ext uri="{FF2B5EF4-FFF2-40B4-BE49-F238E27FC236}">
                  <a16:creationId xmlns:a16="http://schemas.microsoft.com/office/drawing/2014/main" id="{ACDDF854-4121-FECF-524E-EE6A95EFFE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668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31" name="Line 3900">
              <a:extLst>
                <a:ext uri="{FF2B5EF4-FFF2-40B4-BE49-F238E27FC236}">
                  <a16:creationId xmlns:a16="http://schemas.microsoft.com/office/drawing/2014/main" id="{EFCCACA8-0120-0B94-5D05-2A3EFA4B87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826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32" name="Line 3901">
              <a:extLst>
                <a:ext uri="{FF2B5EF4-FFF2-40B4-BE49-F238E27FC236}">
                  <a16:creationId xmlns:a16="http://schemas.microsoft.com/office/drawing/2014/main" id="{9CDAC858-1B33-BE60-012C-E30E03EBDE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826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33" name="Line 3902">
              <a:extLst>
                <a:ext uri="{FF2B5EF4-FFF2-40B4-BE49-F238E27FC236}">
                  <a16:creationId xmlns:a16="http://schemas.microsoft.com/office/drawing/2014/main" id="{749FFB49-9D50-6B23-286B-EA3B283D7A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90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34" name="Line 3903">
              <a:extLst>
                <a:ext uri="{FF2B5EF4-FFF2-40B4-BE49-F238E27FC236}">
                  <a16:creationId xmlns:a16="http://schemas.microsoft.com/office/drawing/2014/main" id="{57831072-28BB-86BB-CAC4-9BB3635C78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06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35" name="Line 3904">
              <a:extLst>
                <a:ext uri="{FF2B5EF4-FFF2-40B4-BE49-F238E27FC236}">
                  <a16:creationId xmlns:a16="http://schemas.microsoft.com/office/drawing/2014/main" id="{05A83C0D-D227-0079-8A5D-2CBEFFDA3D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91414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36" name="Line 3905">
              <a:extLst>
                <a:ext uri="{FF2B5EF4-FFF2-40B4-BE49-F238E27FC236}">
                  <a16:creationId xmlns:a16="http://schemas.microsoft.com/office/drawing/2014/main" id="{20D48C7C-BFF0-8108-B2AD-C62741EEBA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299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37" name="Line 3906">
              <a:extLst>
                <a:ext uri="{FF2B5EF4-FFF2-40B4-BE49-F238E27FC236}">
                  <a16:creationId xmlns:a16="http://schemas.microsoft.com/office/drawing/2014/main" id="{01959C2E-BA48-3DC8-53B2-89D54EC647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377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38" name="Line 3907">
              <a:extLst>
                <a:ext uri="{FF2B5EF4-FFF2-40B4-BE49-F238E27FC236}">
                  <a16:creationId xmlns:a16="http://schemas.microsoft.com/office/drawing/2014/main" id="{0F4C3BF6-E87A-6A0F-A0C5-83137C7608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94567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39" name="Line 3908">
              <a:extLst>
                <a:ext uri="{FF2B5EF4-FFF2-40B4-BE49-F238E27FC236}">
                  <a16:creationId xmlns:a16="http://schemas.microsoft.com/office/drawing/2014/main" id="{3144BB0C-DD57-790D-3FBA-AA036103EB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53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40" name="Line 3909">
              <a:extLst>
                <a:ext uri="{FF2B5EF4-FFF2-40B4-BE49-F238E27FC236}">
                  <a16:creationId xmlns:a16="http://schemas.microsoft.com/office/drawing/2014/main" id="{076CF2EF-88A8-5AA5-55F0-1E62E7DC77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614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41" name="Line 3910">
              <a:extLst>
                <a:ext uri="{FF2B5EF4-FFF2-40B4-BE49-F238E27FC236}">
                  <a16:creationId xmlns:a16="http://schemas.microsoft.com/office/drawing/2014/main" id="{877F9340-F0BF-A9CB-6657-61B3AF952E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772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42" name="Line 3911">
              <a:extLst>
                <a:ext uri="{FF2B5EF4-FFF2-40B4-BE49-F238E27FC236}">
                  <a16:creationId xmlns:a16="http://schemas.microsoft.com/office/drawing/2014/main" id="{F62014FA-0934-782F-C309-2F52A5661D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92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43" name="Line 3912">
              <a:extLst>
                <a:ext uri="{FF2B5EF4-FFF2-40B4-BE49-F238E27FC236}">
                  <a16:creationId xmlns:a16="http://schemas.microsoft.com/office/drawing/2014/main" id="{6FE19549-848E-76BC-EE02-1FF562F5DC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00873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44" name="Line 3913">
              <a:extLst>
                <a:ext uri="{FF2B5EF4-FFF2-40B4-BE49-F238E27FC236}">
                  <a16:creationId xmlns:a16="http://schemas.microsoft.com/office/drawing/2014/main" id="{38347E76-4C29-422F-D95C-7CA3844A0D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16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45" name="Line 3914">
              <a:extLst>
                <a:ext uri="{FF2B5EF4-FFF2-40B4-BE49-F238E27FC236}">
                  <a16:creationId xmlns:a16="http://schemas.microsoft.com/office/drawing/2014/main" id="{041B2C44-E19B-4883-7D78-85228D689D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24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46" name="Line 3915">
              <a:extLst>
                <a:ext uri="{FF2B5EF4-FFF2-40B4-BE49-F238E27FC236}">
                  <a16:creationId xmlns:a16="http://schemas.microsoft.com/office/drawing/2014/main" id="{8FB27640-59F2-66B8-C61D-988AE0C304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323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47" name="Line 3916">
              <a:extLst>
                <a:ext uri="{FF2B5EF4-FFF2-40B4-BE49-F238E27FC236}">
                  <a16:creationId xmlns:a16="http://schemas.microsoft.com/office/drawing/2014/main" id="{D3C0F82F-C88A-5678-198C-6EC5BCF14F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323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48" name="Line 3917">
              <a:extLst>
                <a:ext uri="{FF2B5EF4-FFF2-40B4-BE49-F238E27FC236}">
                  <a16:creationId xmlns:a16="http://schemas.microsoft.com/office/drawing/2014/main" id="{16262037-710B-B42B-C45C-CE807A38AE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481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49" name="Line 3918">
              <a:extLst>
                <a:ext uri="{FF2B5EF4-FFF2-40B4-BE49-F238E27FC236}">
                  <a16:creationId xmlns:a16="http://schemas.microsoft.com/office/drawing/2014/main" id="{D904DB26-E58D-1789-D333-9C931F1A20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06390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50" name="Line 3919">
              <a:extLst>
                <a:ext uri="{FF2B5EF4-FFF2-40B4-BE49-F238E27FC236}">
                  <a16:creationId xmlns:a16="http://schemas.microsoft.com/office/drawing/2014/main" id="{3AE8E248-250F-62E6-9390-C8960D3DCB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87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51" name="Line 3920">
              <a:extLst>
                <a:ext uri="{FF2B5EF4-FFF2-40B4-BE49-F238E27FC236}">
                  <a16:creationId xmlns:a16="http://schemas.microsoft.com/office/drawing/2014/main" id="{E20AC643-8476-E709-7917-48E9248D06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87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52" name="Line 3921">
              <a:extLst>
                <a:ext uri="{FF2B5EF4-FFF2-40B4-BE49-F238E27FC236}">
                  <a16:creationId xmlns:a16="http://schemas.microsoft.com/office/drawing/2014/main" id="{21016684-6D72-0D5A-0B0E-3A1A71178B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103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53" name="Line 3922">
              <a:extLst>
                <a:ext uri="{FF2B5EF4-FFF2-40B4-BE49-F238E27FC236}">
                  <a16:creationId xmlns:a16="http://schemas.microsoft.com/office/drawing/2014/main" id="{0DF60367-6D05-A11D-9B6C-D4D9AD33F4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119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54" name="Line 3923">
              <a:extLst>
                <a:ext uri="{FF2B5EF4-FFF2-40B4-BE49-F238E27FC236}">
                  <a16:creationId xmlns:a16="http://schemas.microsoft.com/office/drawing/2014/main" id="{706FFE1A-D401-8186-9780-88AA354728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134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55" name="Line 3924">
              <a:extLst>
                <a:ext uri="{FF2B5EF4-FFF2-40B4-BE49-F238E27FC236}">
                  <a16:creationId xmlns:a16="http://schemas.microsoft.com/office/drawing/2014/main" id="{7ED32A73-7A79-03A7-5714-3D481E56E3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1506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56" name="Line 3925">
              <a:extLst>
                <a:ext uri="{FF2B5EF4-FFF2-40B4-BE49-F238E27FC236}">
                  <a16:creationId xmlns:a16="http://schemas.microsoft.com/office/drawing/2014/main" id="{37BE32A8-F3C5-890F-6C6D-A130D1E541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158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57" name="Line 3926">
              <a:extLst>
                <a:ext uri="{FF2B5EF4-FFF2-40B4-BE49-F238E27FC236}">
                  <a16:creationId xmlns:a16="http://schemas.microsoft.com/office/drawing/2014/main" id="{EEF3356D-2823-B7FF-C76C-7916FB97E6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1663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58" name="Line 3927">
              <a:extLst>
                <a:ext uri="{FF2B5EF4-FFF2-40B4-BE49-F238E27FC236}">
                  <a16:creationId xmlns:a16="http://schemas.microsoft.com/office/drawing/2014/main" id="{A29CAC43-FB88-CEB0-0890-5E00AF4331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174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59" name="Line 3928">
              <a:extLst>
                <a:ext uri="{FF2B5EF4-FFF2-40B4-BE49-F238E27FC236}">
                  <a16:creationId xmlns:a16="http://schemas.microsoft.com/office/drawing/2014/main" id="{FB34DA4A-E7AD-CC1B-6208-ED9C64C06B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1821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60" name="Line 3929">
              <a:extLst>
                <a:ext uri="{FF2B5EF4-FFF2-40B4-BE49-F238E27FC236}">
                  <a16:creationId xmlns:a16="http://schemas.microsoft.com/office/drawing/2014/main" id="{850C29AC-BE43-D9BA-4E0B-DE5B6DF1EF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190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61" name="Line 3930">
              <a:extLst>
                <a:ext uri="{FF2B5EF4-FFF2-40B4-BE49-F238E27FC236}">
                  <a16:creationId xmlns:a16="http://schemas.microsoft.com/office/drawing/2014/main" id="{A53E4AC2-E7E1-C85C-5C38-D1A5E9E1D9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1979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62" name="Line 3931">
              <a:extLst>
                <a:ext uri="{FF2B5EF4-FFF2-40B4-BE49-F238E27FC236}">
                  <a16:creationId xmlns:a16="http://schemas.microsoft.com/office/drawing/2014/main" id="{45A20E75-F99E-1423-1899-61146BF114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13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63" name="Line 3932">
              <a:extLst>
                <a:ext uri="{FF2B5EF4-FFF2-40B4-BE49-F238E27FC236}">
                  <a16:creationId xmlns:a16="http://schemas.microsoft.com/office/drawing/2014/main" id="{9AD2AFA6-BC7D-4669-E279-822DF32E47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22942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64" name="Line 3933">
              <a:extLst>
                <a:ext uri="{FF2B5EF4-FFF2-40B4-BE49-F238E27FC236}">
                  <a16:creationId xmlns:a16="http://schemas.microsoft.com/office/drawing/2014/main" id="{97274C50-018A-2517-2E88-D1CA0BF48B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37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65" name="Line 3934">
              <a:extLst>
                <a:ext uri="{FF2B5EF4-FFF2-40B4-BE49-F238E27FC236}">
                  <a16:creationId xmlns:a16="http://schemas.microsoft.com/office/drawing/2014/main" id="{E1185AD0-A4A4-0C19-2E72-3F3EC0512E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53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66" name="Line 3935">
              <a:extLst>
                <a:ext uri="{FF2B5EF4-FFF2-40B4-BE49-F238E27FC236}">
                  <a16:creationId xmlns:a16="http://schemas.microsoft.com/office/drawing/2014/main" id="{40320C11-E40F-7D2F-C5F1-A351A6A625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26095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67" name="Line 3936">
              <a:extLst>
                <a:ext uri="{FF2B5EF4-FFF2-40B4-BE49-F238E27FC236}">
                  <a16:creationId xmlns:a16="http://schemas.microsoft.com/office/drawing/2014/main" id="{49B16D8E-5195-BCC4-DB4F-3554756742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27672" y="1936780"/>
              <a:ext cx="0" cy="7704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68" name="Line 3937">
              <a:extLst>
                <a:ext uri="{FF2B5EF4-FFF2-40B4-BE49-F238E27FC236}">
                  <a16:creationId xmlns:a16="http://schemas.microsoft.com/office/drawing/2014/main" id="{BC57AFDD-832D-0CC5-2C7B-B9D452D12C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30036" y="2683083"/>
              <a:ext cx="0" cy="2411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69" name="Line 3938">
              <a:extLst>
                <a:ext uri="{FF2B5EF4-FFF2-40B4-BE49-F238E27FC236}">
                  <a16:creationId xmlns:a16="http://schemas.microsoft.com/office/drawing/2014/main" id="{D4247186-C69E-EF7C-8CB9-BAFE0FF9CD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30824" y="2695141"/>
              <a:ext cx="0" cy="120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70" name="Line 3939">
              <a:extLst>
                <a:ext uri="{FF2B5EF4-FFF2-40B4-BE49-F238E27FC236}">
                  <a16:creationId xmlns:a16="http://schemas.microsoft.com/office/drawing/2014/main" id="{48DE1A42-891E-EA20-7677-8F91AB232F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32401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71" name="Line 3940">
              <a:extLst>
                <a:ext uri="{FF2B5EF4-FFF2-40B4-BE49-F238E27FC236}">
                  <a16:creationId xmlns:a16="http://schemas.microsoft.com/office/drawing/2014/main" id="{7F352E41-CE6E-FE36-D4EC-D3D9CCE462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33977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72" name="Line 3941">
              <a:extLst>
                <a:ext uri="{FF2B5EF4-FFF2-40B4-BE49-F238E27FC236}">
                  <a16:creationId xmlns:a16="http://schemas.microsoft.com/office/drawing/2014/main" id="{E75FE614-92D9-9AD5-2993-A695C5F985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35554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73" name="Line 3942">
              <a:extLst>
                <a:ext uri="{FF2B5EF4-FFF2-40B4-BE49-F238E27FC236}">
                  <a16:creationId xmlns:a16="http://schemas.microsoft.com/office/drawing/2014/main" id="{F505136A-0450-554B-94C8-6E9A2B2F0F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37918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74" name="Line 3943">
              <a:extLst>
                <a:ext uri="{FF2B5EF4-FFF2-40B4-BE49-F238E27FC236}">
                  <a16:creationId xmlns:a16="http://schemas.microsoft.com/office/drawing/2014/main" id="{4025BDCE-0FCD-CF21-5548-C8CDD4E3EF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38706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75" name="Line 3944">
              <a:extLst>
                <a:ext uri="{FF2B5EF4-FFF2-40B4-BE49-F238E27FC236}">
                  <a16:creationId xmlns:a16="http://schemas.microsoft.com/office/drawing/2014/main" id="{BD4C610A-4303-B872-8EC9-6930725881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40283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76" name="Line 3945">
              <a:extLst>
                <a:ext uri="{FF2B5EF4-FFF2-40B4-BE49-F238E27FC236}">
                  <a16:creationId xmlns:a16="http://schemas.microsoft.com/office/drawing/2014/main" id="{ECFBA5B8-29E7-571B-8BD3-79396AAAA0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41859" y="2467365"/>
              <a:ext cx="0" cy="23983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77" name="Line 3946">
              <a:extLst>
                <a:ext uri="{FF2B5EF4-FFF2-40B4-BE49-F238E27FC236}">
                  <a16:creationId xmlns:a16="http://schemas.microsoft.com/office/drawing/2014/main" id="{4B0A0548-757F-E6C7-BFFD-297441C990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44224" y="2696482"/>
              <a:ext cx="0" cy="1071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78" name="Line 3947">
              <a:extLst>
                <a:ext uri="{FF2B5EF4-FFF2-40B4-BE49-F238E27FC236}">
                  <a16:creationId xmlns:a16="http://schemas.microsoft.com/office/drawing/2014/main" id="{011E6753-CC05-DC76-7064-0563273BC3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45012" y="2699161"/>
              <a:ext cx="0" cy="80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79" name="Line 3948">
              <a:extLst>
                <a:ext uri="{FF2B5EF4-FFF2-40B4-BE49-F238E27FC236}">
                  <a16:creationId xmlns:a16="http://schemas.microsoft.com/office/drawing/2014/main" id="{6559F219-1176-6823-475D-CFA2D4F686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45800" y="2701841"/>
              <a:ext cx="0" cy="535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80" name="Line 3949">
              <a:extLst>
                <a:ext uri="{FF2B5EF4-FFF2-40B4-BE49-F238E27FC236}">
                  <a16:creationId xmlns:a16="http://schemas.microsoft.com/office/drawing/2014/main" id="{9952409D-4EF6-F8D8-131A-FF50E5AA34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46588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81" name="Line 3950">
              <a:extLst>
                <a:ext uri="{FF2B5EF4-FFF2-40B4-BE49-F238E27FC236}">
                  <a16:creationId xmlns:a16="http://schemas.microsoft.com/office/drawing/2014/main" id="{7C4F9037-BC1C-8C52-A964-59BAD7B99C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47376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82" name="Line 3951">
              <a:extLst>
                <a:ext uri="{FF2B5EF4-FFF2-40B4-BE49-F238E27FC236}">
                  <a16:creationId xmlns:a16="http://schemas.microsoft.com/office/drawing/2014/main" id="{F9408D70-88C1-4E3B-086D-321F7FA71E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48953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83" name="Line 3952">
              <a:extLst>
                <a:ext uri="{FF2B5EF4-FFF2-40B4-BE49-F238E27FC236}">
                  <a16:creationId xmlns:a16="http://schemas.microsoft.com/office/drawing/2014/main" id="{6F831034-0BB8-BA3B-4941-99BB76880F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49741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84" name="Line 3953">
              <a:extLst>
                <a:ext uri="{FF2B5EF4-FFF2-40B4-BE49-F238E27FC236}">
                  <a16:creationId xmlns:a16="http://schemas.microsoft.com/office/drawing/2014/main" id="{EFAE21B6-FC0C-8A6C-342F-52EAC71889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50529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85" name="Line 3954">
              <a:extLst>
                <a:ext uri="{FF2B5EF4-FFF2-40B4-BE49-F238E27FC236}">
                  <a16:creationId xmlns:a16="http://schemas.microsoft.com/office/drawing/2014/main" id="{34955037-4C64-33F9-FAF8-8E65D0C832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51318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86" name="Line 3955">
              <a:extLst>
                <a:ext uri="{FF2B5EF4-FFF2-40B4-BE49-F238E27FC236}">
                  <a16:creationId xmlns:a16="http://schemas.microsoft.com/office/drawing/2014/main" id="{D550CDA8-EF24-0433-ABE3-5D93013C6A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52106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87" name="Line 3956">
              <a:extLst>
                <a:ext uri="{FF2B5EF4-FFF2-40B4-BE49-F238E27FC236}">
                  <a16:creationId xmlns:a16="http://schemas.microsoft.com/office/drawing/2014/main" id="{7A6C3063-83B3-3CDC-8F9C-4965C9BFD3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52894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88" name="Line 3957">
              <a:extLst>
                <a:ext uri="{FF2B5EF4-FFF2-40B4-BE49-F238E27FC236}">
                  <a16:creationId xmlns:a16="http://schemas.microsoft.com/office/drawing/2014/main" id="{CA201894-8D1C-9F55-704C-BD67684F77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54470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89" name="Line 3958">
              <a:extLst>
                <a:ext uri="{FF2B5EF4-FFF2-40B4-BE49-F238E27FC236}">
                  <a16:creationId xmlns:a16="http://schemas.microsoft.com/office/drawing/2014/main" id="{33A11706-06EF-A4CF-B4DF-C5AFB81DDA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55258" y="2684422"/>
              <a:ext cx="0" cy="2277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90" name="Line 3959">
              <a:extLst>
                <a:ext uri="{FF2B5EF4-FFF2-40B4-BE49-F238E27FC236}">
                  <a16:creationId xmlns:a16="http://schemas.microsoft.com/office/drawing/2014/main" id="{109CA9D0-F7E4-0007-AA5F-7A1AC2D852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57623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91" name="Line 3960">
              <a:extLst>
                <a:ext uri="{FF2B5EF4-FFF2-40B4-BE49-F238E27FC236}">
                  <a16:creationId xmlns:a16="http://schemas.microsoft.com/office/drawing/2014/main" id="{BDA858D2-86D1-3A4A-4019-67823D50F7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59200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92" name="Line 3961">
              <a:extLst>
                <a:ext uri="{FF2B5EF4-FFF2-40B4-BE49-F238E27FC236}">
                  <a16:creationId xmlns:a16="http://schemas.microsoft.com/office/drawing/2014/main" id="{07BFAE0E-41BB-2C6C-E87E-22EBF50A0C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59988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93" name="Line 3962">
              <a:extLst>
                <a:ext uri="{FF2B5EF4-FFF2-40B4-BE49-F238E27FC236}">
                  <a16:creationId xmlns:a16="http://schemas.microsoft.com/office/drawing/2014/main" id="{DB87D476-BD33-25C2-F808-82B123CD52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61564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94" name="Line 3963">
              <a:extLst>
                <a:ext uri="{FF2B5EF4-FFF2-40B4-BE49-F238E27FC236}">
                  <a16:creationId xmlns:a16="http://schemas.microsoft.com/office/drawing/2014/main" id="{F5543660-6294-78D4-823A-D44E0BC0CC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63140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95" name="Line 3964">
              <a:extLst>
                <a:ext uri="{FF2B5EF4-FFF2-40B4-BE49-F238E27FC236}">
                  <a16:creationId xmlns:a16="http://schemas.microsoft.com/office/drawing/2014/main" id="{10B45273-5381-365F-2081-3B460CE145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64717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96" name="Line 3965">
              <a:extLst>
                <a:ext uri="{FF2B5EF4-FFF2-40B4-BE49-F238E27FC236}">
                  <a16:creationId xmlns:a16="http://schemas.microsoft.com/office/drawing/2014/main" id="{75543E58-F102-0EF3-631B-83ADC7402C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65505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97" name="Line 3966">
              <a:extLst>
                <a:ext uri="{FF2B5EF4-FFF2-40B4-BE49-F238E27FC236}">
                  <a16:creationId xmlns:a16="http://schemas.microsoft.com/office/drawing/2014/main" id="{DF0F1F29-C166-65DB-3938-8B32C93368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66293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98" name="Line 3967">
              <a:extLst>
                <a:ext uri="{FF2B5EF4-FFF2-40B4-BE49-F238E27FC236}">
                  <a16:creationId xmlns:a16="http://schemas.microsoft.com/office/drawing/2014/main" id="{10EA8D61-FE11-17FA-7048-8DD65FFABA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67082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599" name="Line 3968">
              <a:extLst>
                <a:ext uri="{FF2B5EF4-FFF2-40B4-BE49-F238E27FC236}">
                  <a16:creationId xmlns:a16="http://schemas.microsoft.com/office/drawing/2014/main" id="{2778D731-C9F8-529A-A7E2-46604A431D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67870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00" name="Line 3969">
              <a:extLst>
                <a:ext uri="{FF2B5EF4-FFF2-40B4-BE49-F238E27FC236}">
                  <a16:creationId xmlns:a16="http://schemas.microsoft.com/office/drawing/2014/main" id="{893FF741-263C-5ED3-8FBD-48EFDF3BE4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68658" y="2703181"/>
              <a:ext cx="0" cy="40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01" name="Line 3970">
              <a:extLst>
                <a:ext uri="{FF2B5EF4-FFF2-40B4-BE49-F238E27FC236}">
                  <a16:creationId xmlns:a16="http://schemas.microsoft.com/office/drawing/2014/main" id="{23C40875-0153-63D7-11DB-CB1E113B5E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02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02" name="Line 3971">
              <a:extLst>
                <a:ext uri="{FF2B5EF4-FFF2-40B4-BE49-F238E27FC236}">
                  <a16:creationId xmlns:a16="http://schemas.microsoft.com/office/drawing/2014/main" id="{25979864-FD01-9B7B-D8CB-3006532DFE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102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03" name="Line 3972">
              <a:extLst>
                <a:ext uri="{FF2B5EF4-FFF2-40B4-BE49-F238E27FC236}">
                  <a16:creationId xmlns:a16="http://schemas.microsoft.com/office/drawing/2014/main" id="{D9D252C8-952F-7DF3-7834-73B92CF374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1811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04" name="Line 3973">
              <a:extLst>
                <a:ext uri="{FF2B5EF4-FFF2-40B4-BE49-F238E27FC236}">
                  <a16:creationId xmlns:a16="http://schemas.microsoft.com/office/drawing/2014/main" id="{67D0E548-B53F-116B-3CA5-086462F6C6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3387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05" name="Line 3974">
              <a:extLst>
                <a:ext uri="{FF2B5EF4-FFF2-40B4-BE49-F238E27FC236}">
                  <a16:creationId xmlns:a16="http://schemas.microsoft.com/office/drawing/2014/main" id="{D031BFE4-3B2E-EE4A-2323-86FBF14259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4175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06" name="Line 3975">
              <a:extLst>
                <a:ext uri="{FF2B5EF4-FFF2-40B4-BE49-F238E27FC236}">
                  <a16:creationId xmlns:a16="http://schemas.microsoft.com/office/drawing/2014/main" id="{BF159C9B-E456-0C36-B97E-224F11753A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5752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07" name="Line 3976">
              <a:extLst>
                <a:ext uri="{FF2B5EF4-FFF2-40B4-BE49-F238E27FC236}">
                  <a16:creationId xmlns:a16="http://schemas.microsoft.com/office/drawing/2014/main" id="{C83A8DE2-3D38-4F76-5CC5-B70D30D990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654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08" name="Line 3977">
              <a:extLst>
                <a:ext uri="{FF2B5EF4-FFF2-40B4-BE49-F238E27FC236}">
                  <a16:creationId xmlns:a16="http://schemas.microsoft.com/office/drawing/2014/main" id="{D70B867E-B2D7-4AE5-66D8-3046C853C8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732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09" name="Line 3978">
              <a:extLst>
                <a:ext uri="{FF2B5EF4-FFF2-40B4-BE49-F238E27FC236}">
                  <a16:creationId xmlns:a16="http://schemas.microsoft.com/office/drawing/2014/main" id="{43CB4EF9-AAC8-C039-7462-6EEDB0D9A4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8116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10" name="Line 3979">
              <a:extLst>
                <a:ext uri="{FF2B5EF4-FFF2-40B4-BE49-F238E27FC236}">
                  <a16:creationId xmlns:a16="http://schemas.microsoft.com/office/drawing/2014/main" id="{C55CE8C0-C638-D45A-E0E2-F89A4204F7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693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11" name="Line 3980">
              <a:extLst>
                <a:ext uri="{FF2B5EF4-FFF2-40B4-BE49-F238E27FC236}">
                  <a16:creationId xmlns:a16="http://schemas.microsoft.com/office/drawing/2014/main" id="{D405046D-27BD-F3A9-467D-188E79FDBA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04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12" name="Line 3981">
              <a:extLst>
                <a:ext uri="{FF2B5EF4-FFF2-40B4-BE49-F238E27FC236}">
                  <a16:creationId xmlns:a16="http://schemas.microsoft.com/office/drawing/2014/main" id="{24B02729-DB9D-DF28-C1B5-DC05AED808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20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13" name="Line 3982">
              <a:extLst>
                <a:ext uri="{FF2B5EF4-FFF2-40B4-BE49-F238E27FC236}">
                  <a16:creationId xmlns:a16="http://schemas.microsoft.com/office/drawing/2014/main" id="{47EECEAA-F402-EA31-0C26-A37E59F2AD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284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14" name="Line 3983">
              <a:extLst>
                <a:ext uri="{FF2B5EF4-FFF2-40B4-BE49-F238E27FC236}">
                  <a16:creationId xmlns:a16="http://schemas.microsoft.com/office/drawing/2014/main" id="{D7A2F810-4E4F-4EAF-4336-AFAE3EB1CA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36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15" name="Line 3984">
              <a:extLst>
                <a:ext uri="{FF2B5EF4-FFF2-40B4-BE49-F238E27FC236}">
                  <a16:creationId xmlns:a16="http://schemas.microsoft.com/office/drawing/2014/main" id="{0FE5076D-BD37-296E-35E8-0E0ECED9B4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84422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16" name="Line 3985">
              <a:extLst>
                <a:ext uri="{FF2B5EF4-FFF2-40B4-BE49-F238E27FC236}">
                  <a16:creationId xmlns:a16="http://schemas.microsoft.com/office/drawing/2014/main" id="{660A5A39-D184-67FD-E499-D9E4B359B8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85210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17" name="Line 3986">
              <a:extLst>
                <a:ext uri="{FF2B5EF4-FFF2-40B4-BE49-F238E27FC236}">
                  <a16:creationId xmlns:a16="http://schemas.microsoft.com/office/drawing/2014/main" id="{8AC7DEAF-E41F-7399-E6E9-7D3C82E499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59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18" name="Line 3987">
              <a:extLst>
                <a:ext uri="{FF2B5EF4-FFF2-40B4-BE49-F238E27FC236}">
                  <a16:creationId xmlns:a16="http://schemas.microsoft.com/office/drawing/2014/main" id="{BF71511C-2E9E-9DED-322D-8C74E31BD0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678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19" name="Line 3988">
              <a:extLst>
                <a:ext uri="{FF2B5EF4-FFF2-40B4-BE49-F238E27FC236}">
                  <a16:creationId xmlns:a16="http://schemas.microsoft.com/office/drawing/2014/main" id="{E1AE90E0-3B85-D007-350B-99B4DF81E6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75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20" name="Line 3989">
              <a:extLst>
                <a:ext uri="{FF2B5EF4-FFF2-40B4-BE49-F238E27FC236}">
                  <a16:creationId xmlns:a16="http://schemas.microsoft.com/office/drawing/2014/main" id="{66E302BE-705E-EA17-7BA4-D10EE52ADF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83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21" name="Line 3990">
              <a:extLst>
                <a:ext uri="{FF2B5EF4-FFF2-40B4-BE49-F238E27FC236}">
                  <a16:creationId xmlns:a16="http://schemas.microsoft.com/office/drawing/2014/main" id="{2F0EDBFA-29FC-EBEC-0C25-BA63595CD2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89939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22" name="Line 3991">
              <a:extLst>
                <a:ext uri="{FF2B5EF4-FFF2-40B4-BE49-F238E27FC236}">
                  <a16:creationId xmlns:a16="http://schemas.microsoft.com/office/drawing/2014/main" id="{D9DF1F7D-FE2E-F57F-0EAA-7BA1652028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91516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23" name="Line 3992">
              <a:extLst>
                <a:ext uri="{FF2B5EF4-FFF2-40B4-BE49-F238E27FC236}">
                  <a16:creationId xmlns:a16="http://schemas.microsoft.com/office/drawing/2014/main" id="{982DF7C7-7108-C2D2-B0AF-C2C87F7BD7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93092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24" name="Line 3993">
              <a:extLst>
                <a:ext uri="{FF2B5EF4-FFF2-40B4-BE49-F238E27FC236}">
                  <a16:creationId xmlns:a16="http://schemas.microsoft.com/office/drawing/2014/main" id="{86303511-C28E-F4CF-D5F1-D87819E27B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38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25" name="Line 3994">
              <a:extLst>
                <a:ext uri="{FF2B5EF4-FFF2-40B4-BE49-F238E27FC236}">
                  <a16:creationId xmlns:a16="http://schemas.microsoft.com/office/drawing/2014/main" id="{00CAA8CE-3E84-56AF-ACD8-2AAB42BE82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95457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26" name="Line 3995">
              <a:extLst>
                <a:ext uri="{FF2B5EF4-FFF2-40B4-BE49-F238E27FC236}">
                  <a16:creationId xmlns:a16="http://schemas.microsoft.com/office/drawing/2014/main" id="{BE62F5C5-6BD8-9F88-729F-FE852DF2BB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62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27" name="Line 3996">
              <a:extLst>
                <a:ext uri="{FF2B5EF4-FFF2-40B4-BE49-F238E27FC236}">
                  <a16:creationId xmlns:a16="http://schemas.microsoft.com/office/drawing/2014/main" id="{EA928716-89E2-FC15-3963-21903BFBFC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703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28" name="Line 3997">
              <a:extLst>
                <a:ext uri="{FF2B5EF4-FFF2-40B4-BE49-F238E27FC236}">
                  <a16:creationId xmlns:a16="http://schemas.microsoft.com/office/drawing/2014/main" id="{473B0A57-B492-974C-98B1-976973E209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93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29" name="Line 3998">
              <a:extLst>
                <a:ext uri="{FF2B5EF4-FFF2-40B4-BE49-F238E27FC236}">
                  <a16:creationId xmlns:a16="http://schemas.microsoft.com/office/drawing/2014/main" id="{8B2D8AFA-33E1-2798-CFAD-6DA0E7F773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00974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30" name="Line 3999">
              <a:extLst>
                <a:ext uri="{FF2B5EF4-FFF2-40B4-BE49-F238E27FC236}">
                  <a16:creationId xmlns:a16="http://schemas.microsoft.com/office/drawing/2014/main" id="{710FCBC7-0EAB-0124-22B6-87391A6122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176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31" name="Line 4000">
              <a:extLst>
                <a:ext uri="{FF2B5EF4-FFF2-40B4-BE49-F238E27FC236}">
                  <a16:creationId xmlns:a16="http://schemas.microsoft.com/office/drawing/2014/main" id="{53201039-D003-9BB1-29A4-D32064F782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33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32" name="Line 4001">
              <a:extLst>
                <a:ext uri="{FF2B5EF4-FFF2-40B4-BE49-F238E27FC236}">
                  <a16:creationId xmlns:a16="http://schemas.microsoft.com/office/drawing/2014/main" id="{8A2326DC-7722-04B2-BC78-14DD225F37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41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33" name="Line 4002">
              <a:extLst>
                <a:ext uri="{FF2B5EF4-FFF2-40B4-BE49-F238E27FC236}">
                  <a16:creationId xmlns:a16="http://schemas.microsoft.com/office/drawing/2014/main" id="{36271B7D-7650-3BFC-2ECA-A840F5C5B7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41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34" name="Line 4003">
              <a:extLst>
                <a:ext uri="{FF2B5EF4-FFF2-40B4-BE49-F238E27FC236}">
                  <a16:creationId xmlns:a16="http://schemas.microsoft.com/office/drawing/2014/main" id="{2329D8A2-8605-1292-C05A-CB5B0BF9C9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491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35" name="Line 4004">
              <a:extLst>
                <a:ext uri="{FF2B5EF4-FFF2-40B4-BE49-F238E27FC236}">
                  <a16:creationId xmlns:a16="http://schemas.microsoft.com/office/drawing/2014/main" id="{ECE343EE-4AE9-29D7-EBA9-02C8D210DA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806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36" name="Line 4005">
              <a:extLst>
                <a:ext uri="{FF2B5EF4-FFF2-40B4-BE49-F238E27FC236}">
                  <a16:creationId xmlns:a16="http://schemas.microsoft.com/office/drawing/2014/main" id="{8AAB1342-0EBF-F12A-D59B-7FA155E3D5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885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37" name="Line 4006">
              <a:extLst>
                <a:ext uri="{FF2B5EF4-FFF2-40B4-BE49-F238E27FC236}">
                  <a16:creationId xmlns:a16="http://schemas.microsoft.com/office/drawing/2014/main" id="{9E0E234E-7CB5-AF80-0E1D-CF071BDF34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04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38" name="Line 4007">
              <a:extLst>
                <a:ext uri="{FF2B5EF4-FFF2-40B4-BE49-F238E27FC236}">
                  <a16:creationId xmlns:a16="http://schemas.microsoft.com/office/drawing/2014/main" id="{33DAD118-5B9C-FCC7-13EC-BA09529F66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04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39" name="Line 4008">
              <a:extLst>
                <a:ext uri="{FF2B5EF4-FFF2-40B4-BE49-F238E27FC236}">
                  <a16:creationId xmlns:a16="http://schemas.microsoft.com/office/drawing/2014/main" id="{3F157702-82AF-4ED2-9D31-2961606ED6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20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40" name="Line 4009">
              <a:extLst>
                <a:ext uri="{FF2B5EF4-FFF2-40B4-BE49-F238E27FC236}">
                  <a16:creationId xmlns:a16="http://schemas.microsoft.com/office/drawing/2014/main" id="{B895595A-D944-DEF1-8ABD-B6377C3E45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27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41" name="Line 4010">
              <a:extLst>
                <a:ext uri="{FF2B5EF4-FFF2-40B4-BE49-F238E27FC236}">
                  <a16:creationId xmlns:a16="http://schemas.microsoft.com/office/drawing/2014/main" id="{6339D193-AC9F-8A8A-5343-E26D42E41D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358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42" name="Line 4011">
              <a:extLst>
                <a:ext uri="{FF2B5EF4-FFF2-40B4-BE49-F238E27FC236}">
                  <a16:creationId xmlns:a16="http://schemas.microsoft.com/office/drawing/2014/main" id="{9BD780E2-4E7C-287D-3916-4FAD6A05AD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43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43" name="Line 4012">
              <a:extLst>
                <a:ext uri="{FF2B5EF4-FFF2-40B4-BE49-F238E27FC236}">
                  <a16:creationId xmlns:a16="http://schemas.microsoft.com/office/drawing/2014/main" id="{99E7EEA6-2475-56E9-7A83-C6486B9C69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516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44" name="Line 4013">
              <a:extLst>
                <a:ext uri="{FF2B5EF4-FFF2-40B4-BE49-F238E27FC236}">
                  <a16:creationId xmlns:a16="http://schemas.microsoft.com/office/drawing/2014/main" id="{511DBCE3-721D-A5AB-96E4-BB8E1A28BD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75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45" name="Line 4014">
              <a:extLst>
                <a:ext uri="{FF2B5EF4-FFF2-40B4-BE49-F238E27FC236}">
                  <a16:creationId xmlns:a16="http://schemas.microsoft.com/office/drawing/2014/main" id="{700845B9-5ED8-EC08-C52D-3FC1F5D6D9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75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46" name="Line 4015">
              <a:extLst>
                <a:ext uri="{FF2B5EF4-FFF2-40B4-BE49-F238E27FC236}">
                  <a16:creationId xmlns:a16="http://schemas.microsoft.com/office/drawing/2014/main" id="{63D035D9-B5F0-EA5F-EF28-D01CBA8848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91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47" name="Line 4016">
              <a:extLst>
                <a:ext uri="{FF2B5EF4-FFF2-40B4-BE49-F238E27FC236}">
                  <a16:creationId xmlns:a16="http://schemas.microsoft.com/office/drawing/2014/main" id="{A3F14CC0-028B-02F6-85C5-F2228EA190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989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48" name="Line 4017">
              <a:extLst>
                <a:ext uri="{FF2B5EF4-FFF2-40B4-BE49-F238E27FC236}">
                  <a16:creationId xmlns:a16="http://schemas.microsoft.com/office/drawing/2014/main" id="{4148C354-89B7-DF98-6FA5-1658267D2D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4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49" name="Line 4018">
              <a:extLst>
                <a:ext uri="{FF2B5EF4-FFF2-40B4-BE49-F238E27FC236}">
                  <a16:creationId xmlns:a16="http://schemas.microsoft.com/office/drawing/2014/main" id="{DEC6979E-FD48-52B9-DD52-D910E08E55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4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50" name="Line 4019">
              <a:extLst>
                <a:ext uri="{FF2B5EF4-FFF2-40B4-BE49-F238E27FC236}">
                  <a16:creationId xmlns:a16="http://schemas.microsoft.com/office/drawing/2014/main" id="{FBD9254B-4300-2183-94CF-626BD23322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22256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51" name="Line 4020">
              <a:extLst>
                <a:ext uri="{FF2B5EF4-FFF2-40B4-BE49-F238E27FC236}">
                  <a16:creationId xmlns:a16="http://schemas.microsoft.com/office/drawing/2014/main" id="{8B6AD977-B3CE-8808-671B-771074B32B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304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52" name="Line 4021">
              <a:extLst>
                <a:ext uri="{FF2B5EF4-FFF2-40B4-BE49-F238E27FC236}">
                  <a16:creationId xmlns:a16="http://schemas.microsoft.com/office/drawing/2014/main" id="{2C0F1CA9-D153-B562-47B6-215A64670B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38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53" name="Line 4022">
              <a:extLst>
                <a:ext uri="{FF2B5EF4-FFF2-40B4-BE49-F238E27FC236}">
                  <a16:creationId xmlns:a16="http://schemas.microsoft.com/office/drawing/2014/main" id="{6A5D1D89-A477-7484-41DF-AF56A965C2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4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54" name="Line 4023">
              <a:extLst>
                <a:ext uri="{FF2B5EF4-FFF2-40B4-BE49-F238E27FC236}">
                  <a16:creationId xmlns:a16="http://schemas.microsoft.com/office/drawing/2014/main" id="{BCC607B1-593F-3CD6-4580-7406EBBD8B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61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55" name="Line 4025">
              <a:extLst>
                <a:ext uri="{FF2B5EF4-FFF2-40B4-BE49-F238E27FC236}">
                  <a16:creationId xmlns:a16="http://schemas.microsoft.com/office/drawing/2014/main" id="{A57E4FD7-58BF-F580-9A54-62ACBA1281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77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56" name="Line 4026">
              <a:extLst>
                <a:ext uri="{FF2B5EF4-FFF2-40B4-BE49-F238E27FC236}">
                  <a16:creationId xmlns:a16="http://schemas.microsoft.com/office/drawing/2014/main" id="{12EA1903-ABC2-960F-BECD-74F686E376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28561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57" name="Line 4027">
              <a:extLst>
                <a:ext uri="{FF2B5EF4-FFF2-40B4-BE49-F238E27FC236}">
                  <a16:creationId xmlns:a16="http://schemas.microsoft.com/office/drawing/2014/main" id="{F8AF106C-AF8D-82F6-878B-404B0DAA62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09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58" name="Line 4028">
              <a:extLst>
                <a:ext uri="{FF2B5EF4-FFF2-40B4-BE49-F238E27FC236}">
                  <a16:creationId xmlns:a16="http://schemas.microsoft.com/office/drawing/2014/main" id="{65E42F38-14A5-5E4D-B22B-C4ABEFC252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09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59" name="Line 4029">
              <a:extLst>
                <a:ext uri="{FF2B5EF4-FFF2-40B4-BE49-F238E27FC236}">
                  <a16:creationId xmlns:a16="http://schemas.microsoft.com/office/drawing/2014/main" id="{66B3117A-560C-A861-2BEA-345C7CFAB7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250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60" name="Line 4030">
              <a:extLst>
                <a:ext uri="{FF2B5EF4-FFF2-40B4-BE49-F238E27FC236}">
                  <a16:creationId xmlns:a16="http://schemas.microsoft.com/office/drawing/2014/main" id="{80944987-F814-6B81-82D8-63848FD7B2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250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61" name="Line 4031">
              <a:extLst>
                <a:ext uri="{FF2B5EF4-FFF2-40B4-BE49-F238E27FC236}">
                  <a16:creationId xmlns:a16="http://schemas.microsoft.com/office/drawing/2014/main" id="{05BEE6F3-8A4C-4584-0722-3004DC4DAA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329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62" name="Line 4032">
              <a:extLst>
                <a:ext uri="{FF2B5EF4-FFF2-40B4-BE49-F238E27FC236}">
                  <a16:creationId xmlns:a16="http://schemas.microsoft.com/office/drawing/2014/main" id="{91C29EC2-9EA8-0F7A-585D-33547A5C83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407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63" name="Line 4033">
              <a:extLst>
                <a:ext uri="{FF2B5EF4-FFF2-40B4-BE49-F238E27FC236}">
                  <a16:creationId xmlns:a16="http://schemas.microsoft.com/office/drawing/2014/main" id="{F8996BB0-0BB7-2A15-9395-152B3A71B7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565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64" name="Line 4034">
              <a:extLst>
                <a:ext uri="{FF2B5EF4-FFF2-40B4-BE49-F238E27FC236}">
                  <a16:creationId xmlns:a16="http://schemas.microsoft.com/office/drawing/2014/main" id="{9879FD59-E857-6242-30F7-1D0CB7A17B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802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65" name="Line 4035">
              <a:extLst>
                <a:ext uri="{FF2B5EF4-FFF2-40B4-BE49-F238E27FC236}">
                  <a16:creationId xmlns:a16="http://schemas.microsoft.com/office/drawing/2014/main" id="{615802C6-EE32-E044-60D4-07CF306566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95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66" name="Line 4036">
              <a:extLst>
                <a:ext uri="{FF2B5EF4-FFF2-40B4-BE49-F238E27FC236}">
                  <a16:creationId xmlns:a16="http://schemas.microsoft.com/office/drawing/2014/main" id="{028ACD02-1728-25E0-2682-782D706A45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117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67" name="Line 4037">
              <a:extLst>
                <a:ext uri="{FF2B5EF4-FFF2-40B4-BE49-F238E27FC236}">
                  <a16:creationId xmlns:a16="http://schemas.microsoft.com/office/drawing/2014/main" id="{3030F341-8007-65FB-D0E8-5C66E1F5FF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19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68" name="Line 4038">
              <a:extLst>
                <a:ext uri="{FF2B5EF4-FFF2-40B4-BE49-F238E27FC236}">
                  <a16:creationId xmlns:a16="http://schemas.microsoft.com/office/drawing/2014/main" id="{35CB6B5F-A2E8-7254-282C-0E8498B504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27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69" name="Line 4039">
              <a:extLst>
                <a:ext uri="{FF2B5EF4-FFF2-40B4-BE49-F238E27FC236}">
                  <a16:creationId xmlns:a16="http://schemas.microsoft.com/office/drawing/2014/main" id="{14BF435B-439F-0B98-AD5F-8A36BF5D57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44325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70" name="Line 4040">
              <a:extLst>
                <a:ext uri="{FF2B5EF4-FFF2-40B4-BE49-F238E27FC236}">
                  <a16:creationId xmlns:a16="http://schemas.microsoft.com/office/drawing/2014/main" id="{5D03246C-3E1F-7982-6A46-53893832C9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51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71" name="Line 4041">
              <a:extLst>
                <a:ext uri="{FF2B5EF4-FFF2-40B4-BE49-F238E27FC236}">
                  <a16:creationId xmlns:a16="http://schemas.microsoft.com/office/drawing/2014/main" id="{8588C8CC-8D49-B1A3-8485-E720652B44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590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72" name="Line 4042">
              <a:extLst>
                <a:ext uri="{FF2B5EF4-FFF2-40B4-BE49-F238E27FC236}">
                  <a16:creationId xmlns:a16="http://schemas.microsoft.com/office/drawing/2014/main" id="{C0DC3437-4093-40ED-8170-F7FE869890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747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73" name="Line 4043">
              <a:extLst>
                <a:ext uri="{FF2B5EF4-FFF2-40B4-BE49-F238E27FC236}">
                  <a16:creationId xmlns:a16="http://schemas.microsoft.com/office/drawing/2014/main" id="{F05DEDE4-9B62-420F-9E48-72D355C8D7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747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74" name="Line 4044">
              <a:extLst>
                <a:ext uri="{FF2B5EF4-FFF2-40B4-BE49-F238E27FC236}">
                  <a16:creationId xmlns:a16="http://schemas.microsoft.com/office/drawing/2014/main" id="{B10FB498-E046-0876-D6AD-B6DEF9050A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98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75" name="Line 4045">
              <a:extLst>
                <a:ext uri="{FF2B5EF4-FFF2-40B4-BE49-F238E27FC236}">
                  <a16:creationId xmlns:a16="http://schemas.microsoft.com/office/drawing/2014/main" id="{47E05C7E-4941-8BAC-11C8-81F887FF4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98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76" name="Line 4046">
              <a:extLst>
                <a:ext uri="{FF2B5EF4-FFF2-40B4-BE49-F238E27FC236}">
                  <a16:creationId xmlns:a16="http://schemas.microsoft.com/office/drawing/2014/main" id="{16FBDE42-3810-20D5-DE63-05E4B219B6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506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77" name="Line 4047">
              <a:extLst>
                <a:ext uri="{FF2B5EF4-FFF2-40B4-BE49-F238E27FC236}">
                  <a16:creationId xmlns:a16="http://schemas.microsoft.com/office/drawing/2014/main" id="{23BF5379-BF0A-CAD2-0C44-55703D918C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529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78" name="Line 4048">
              <a:extLst>
                <a:ext uri="{FF2B5EF4-FFF2-40B4-BE49-F238E27FC236}">
                  <a16:creationId xmlns:a16="http://schemas.microsoft.com/office/drawing/2014/main" id="{C0D829CD-E00A-312C-44B5-2FC2115B3A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537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79" name="Line 4049">
              <a:extLst>
                <a:ext uri="{FF2B5EF4-FFF2-40B4-BE49-F238E27FC236}">
                  <a16:creationId xmlns:a16="http://schemas.microsoft.com/office/drawing/2014/main" id="{369AAF90-A3EE-92D4-79D5-F09B30B75D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5536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80" name="Line 4050">
              <a:extLst>
                <a:ext uri="{FF2B5EF4-FFF2-40B4-BE49-F238E27FC236}">
                  <a16:creationId xmlns:a16="http://schemas.microsoft.com/office/drawing/2014/main" id="{9EDBB1A1-841F-0EB8-AAE8-9220101134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561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81" name="Line 4051">
              <a:extLst>
                <a:ext uri="{FF2B5EF4-FFF2-40B4-BE49-F238E27FC236}">
                  <a16:creationId xmlns:a16="http://schemas.microsoft.com/office/drawing/2014/main" id="{DA3B5E8D-E47A-FBDC-9595-9267A63CD5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5693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82" name="Line 4052">
              <a:extLst>
                <a:ext uri="{FF2B5EF4-FFF2-40B4-BE49-F238E27FC236}">
                  <a16:creationId xmlns:a16="http://schemas.microsoft.com/office/drawing/2014/main" id="{F272CDB7-0773-6857-4978-DB8E2DF566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577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83" name="Line 4053">
              <a:extLst>
                <a:ext uri="{FF2B5EF4-FFF2-40B4-BE49-F238E27FC236}">
                  <a16:creationId xmlns:a16="http://schemas.microsoft.com/office/drawing/2014/main" id="{AF0E63E8-7585-E142-C74A-60A1C7AAC5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593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84" name="Line 4054">
              <a:extLst>
                <a:ext uri="{FF2B5EF4-FFF2-40B4-BE49-F238E27FC236}">
                  <a16:creationId xmlns:a16="http://schemas.microsoft.com/office/drawing/2014/main" id="{6B50BA2B-B575-A7EF-4258-22963E6EB4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00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85" name="Line 4055">
              <a:extLst>
                <a:ext uri="{FF2B5EF4-FFF2-40B4-BE49-F238E27FC236}">
                  <a16:creationId xmlns:a16="http://schemas.microsoft.com/office/drawing/2014/main" id="{60ACD86A-008B-9129-FB96-8864EC8B8A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16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86" name="Line 4056">
              <a:extLst>
                <a:ext uri="{FF2B5EF4-FFF2-40B4-BE49-F238E27FC236}">
                  <a16:creationId xmlns:a16="http://schemas.microsoft.com/office/drawing/2014/main" id="{79BA6F74-098C-7637-DD9C-A75CA063A0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245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87" name="Line 4057">
              <a:extLst>
                <a:ext uri="{FF2B5EF4-FFF2-40B4-BE49-F238E27FC236}">
                  <a16:creationId xmlns:a16="http://schemas.microsoft.com/office/drawing/2014/main" id="{11B8F0CD-4EE4-23F1-6EB1-685470E656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40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88" name="Line 4058">
              <a:extLst>
                <a:ext uri="{FF2B5EF4-FFF2-40B4-BE49-F238E27FC236}">
                  <a16:creationId xmlns:a16="http://schemas.microsoft.com/office/drawing/2014/main" id="{14893377-AAEF-ED81-3EDA-5631031D74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56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89" name="Line 4059">
              <a:extLst>
                <a:ext uri="{FF2B5EF4-FFF2-40B4-BE49-F238E27FC236}">
                  <a16:creationId xmlns:a16="http://schemas.microsoft.com/office/drawing/2014/main" id="{3BBD5366-D755-62BF-1752-5A35A4A778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639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90" name="Line 4060">
              <a:extLst>
                <a:ext uri="{FF2B5EF4-FFF2-40B4-BE49-F238E27FC236}">
                  <a16:creationId xmlns:a16="http://schemas.microsoft.com/office/drawing/2014/main" id="{740AF593-3403-A7C3-C924-E99676EADA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639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91" name="Line 4061">
              <a:extLst>
                <a:ext uri="{FF2B5EF4-FFF2-40B4-BE49-F238E27FC236}">
                  <a16:creationId xmlns:a16="http://schemas.microsoft.com/office/drawing/2014/main" id="{5EEC0BAF-6124-92D4-981B-C81239D483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79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92" name="Line 4062">
              <a:extLst>
                <a:ext uri="{FF2B5EF4-FFF2-40B4-BE49-F238E27FC236}">
                  <a16:creationId xmlns:a16="http://schemas.microsoft.com/office/drawing/2014/main" id="{673192A5-066E-3F8C-C58C-5FD4B47164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876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93" name="Line 4063">
              <a:extLst>
                <a:ext uri="{FF2B5EF4-FFF2-40B4-BE49-F238E27FC236}">
                  <a16:creationId xmlns:a16="http://schemas.microsoft.com/office/drawing/2014/main" id="{1F752E11-4A0C-9F1D-DC14-0058F651A9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95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94" name="Line 4064">
              <a:extLst>
                <a:ext uri="{FF2B5EF4-FFF2-40B4-BE49-F238E27FC236}">
                  <a16:creationId xmlns:a16="http://schemas.microsoft.com/office/drawing/2014/main" id="{67104643-28E8-1032-D700-8BD0092B4A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033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95" name="Line 4065">
              <a:extLst>
                <a:ext uri="{FF2B5EF4-FFF2-40B4-BE49-F238E27FC236}">
                  <a16:creationId xmlns:a16="http://schemas.microsoft.com/office/drawing/2014/main" id="{E7226F20-AC42-EF2A-A673-7249C7A701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112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96" name="Line 4066">
              <a:extLst>
                <a:ext uri="{FF2B5EF4-FFF2-40B4-BE49-F238E27FC236}">
                  <a16:creationId xmlns:a16="http://schemas.microsoft.com/office/drawing/2014/main" id="{E81575DE-D9BB-E507-E41E-7BAF6A29A5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19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97" name="Line 4067">
              <a:extLst>
                <a:ext uri="{FF2B5EF4-FFF2-40B4-BE49-F238E27FC236}">
                  <a16:creationId xmlns:a16="http://schemas.microsoft.com/office/drawing/2014/main" id="{67CD8739-BC30-9ACB-F4F9-D7BE6A6A33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27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98" name="Line 4068">
              <a:extLst>
                <a:ext uri="{FF2B5EF4-FFF2-40B4-BE49-F238E27FC236}">
                  <a16:creationId xmlns:a16="http://schemas.microsoft.com/office/drawing/2014/main" id="{AB2BBEF6-CA80-60AA-AFFF-4F7E4B27F2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34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699" name="Line 4069">
              <a:extLst>
                <a:ext uri="{FF2B5EF4-FFF2-40B4-BE49-F238E27FC236}">
                  <a16:creationId xmlns:a16="http://schemas.microsoft.com/office/drawing/2014/main" id="{B52C2B1F-0E07-F72D-8979-CDC0F04569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50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00" name="Line 4070">
              <a:extLst>
                <a:ext uri="{FF2B5EF4-FFF2-40B4-BE49-F238E27FC236}">
                  <a16:creationId xmlns:a16="http://schemas.microsoft.com/office/drawing/2014/main" id="{1BDCE0A4-7359-CD38-1960-BDC6D30077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50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01" name="Line 4071">
              <a:extLst>
                <a:ext uri="{FF2B5EF4-FFF2-40B4-BE49-F238E27FC236}">
                  <a16:creationId xmlns:a16="http://schemas.microsoft.com/office/drawing/2014/main" id="{B343DEDE-EF2F-B9F4-2460-2513C7525C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58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02" name="Line 4072">
              <a:extLst>
                <a:ext uri="{FF2B5EF4-FFF2-40B4-BE49-F238E27FC236}">
                  <a16:creationId xmlns:a16="http://schemas.microsoft.com/office/drawing/2014/main" id="{A7A25CF6-65EF-8C4F-53BB-5F755C5193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664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03" name="Line 4073">
              <a:extLst>
                <a:ext uri="{FF2B5EF4-FFF2-40B4-BE49-F238E27FC236}">
                  <a16:creationId xmlns:a16="http://schemas.microsoft.com/office/drawing/2014/main" id="{CDE88940-C248-23A5-9591-3E40F65513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821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04" name="Line 4074">
              <a:extLst>
                <a:ext uri="{FF2B5EF4-FFF2-40B4-BE49-F238E27FC236}">
                  <a16:creationId xmlns:a16="http://schemas.microsoft.com/office/drawing/2014/main" id="{4571CA85-5D45-B3B2-D689-5F1997FEF0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90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05" name="Line 4075">
              <a:extLst>
                <a:ext uri="{FF2B5EF4-FFF2-40B4-BE49-F238E27FC236}">
                  <a16:creationId xmlns:a16="http://schemas.microsoft.com/office/drawing/2014/main" id="{A5FF9AEE-1E48-0804-E161-D1AF0116ED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97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06" name="Line 4076">
              <a:extLst>
                <a:ext uri="{FF2B5EF4-FFF2-40B4-BE49-F238E27FC236}">
                  <a16:creationId xmlns:a16="http://schemas.microsoft.com/office/drawing/2014/main" id="{E5708BEA-10F6-FC30-4233-78AD29052D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05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07" name="Line 4077">
              <a:extLst>
                <a:ext uri="{FF2B5EF4-FFF2-40B4-BE49-F238E27FC236}">
                  <a16:creationId xmlns:a16="http://schemas.microsoft.com/office/drawing/2014/main" id="{A97267DD-8049-9BD5-5880-B1B8152157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13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08" name="Line 4078">
              <a:extLst>
                <a:ext uri="{FF2B5EF4-FFF2-40B4-BE49-F238E27FC236}">
                  <a16:creationId xmlns:a16="http://schemas.microsoft.com/office/drawing/2014/main" id="{B088B20D-EB91-B652-3BBA-87E118BDD3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215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09" name="Line 4079">
              <a:extLst>
                <a:ext uri="{FF2B5EF4-FFF2-40B4-BE49-F238E27FC236}">
                  <a16:creationId xmlns:a16="http://schemas.microsoft.com/office/drawing/2014/main" id="{97D0CE02-0444-B32F-A2F7-328CADDF39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37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10" name="Line 4080">
              <a:extLst>
                <a:ext uri="{FF2B5EF4-FFF2-40B4-BE49-F238E27FC236}">
                  <a16:creationId xmlns:a16="http://schemas.microsoft.com/office/drawing/2014/main" id="{00CE26D0-EDC5-AE10-90DC-DCF625326A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53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11" name="Line 4081">
              <a:extLst>
                <a:ext uri="{FF2B5EF4-FFF2-40B4-BE49-F238E27FC236}">
                  <a16:creationId xmlns:a16="http://schemas.microsoft.com/office/drawing/2014/main" id="{101BDA49-0195-70A1-2F46-89FF44E2B1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53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12" name="Line 4082">
              <a:extLst>
                <a:ext uri="{FF2B5EF4-FFF2-40B4-BE49-F238E27FC236}">
                  <a16:creationId xmlns:a16="http://schemas.microsoft.com/office/drawing/2014/main" id="{1A647A16-2703-F485-B119-0B40CDBA2C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68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13" name="Line 4083">
              <a:extLst>
                <a:ext uri="{FF2B5EF4-FFF2-40B4-BE49-F238E27FC236}">
                  <a16:creationId xmlns:a16="http://schemas.microsoft.com/office/drawing/2014/main" id="{7F86DE1B-70CE-1936-BCCD-B7E7F42C17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767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14" name="Line 4084">
              <a:extLst>
                <a:ext uri="{FF2B5EF4-FFF2-40B4-BE49-F238E27FC236}">
                  <a16:creationId xmlns:a16="http://schemas.microsoft.com/office/drawing/2014/main" id="{B09A1BC3-5D2B-D9B2-6BEE-F2D5DB7030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2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15" name="Line 4085">
              <a:extLst>
                <a:ext uri="{FF2B5EF4-FFF2-40B4-BE49-F238E27FC236}">
                  <a16:creationId xmlns:a16="http://schemas.microsoft.com/office/drawing/2014/main" id="{D79602DE-6D7C-D8FF-A723-0BF66B117D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082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16" name="Line 4086">
              <a:extLst>
                <a:ext uri="{FF2B5EF4-FFF2-40B4-BE49-F238E27FC236}">
                  <a16:creationId xmlns:a16="http://schemas.microsoft.com/office/drawing/2014/main" id="{0487AD4A-F881-7936-3092-B03C7A6260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24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17" name="Line 4087">
              <a:extLst>
                <a:ext uri="{FF2B5EF4-FFF2-40B4-BE49-F238E27FC236}">
                  <a16:creationId xmlns:a16="http://schemas.microsoft.com/office/drawing/2014/main" id="{C13B4D4E-1376-3F9B-3BCF-5542317269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31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18" name="Line 4088">
              <a:extLst>
                <a:ext uri="{FF2B5EF4-FFF2-40B4-BE49-F238E27FC236}">
                  <a16:creationId xmlns:a16="http://schemas.microsoft.com/office/drawing/2014/main" id="{3B774CC3-5642-B671-32D0-674830E2AF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31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19" name="Line 4089">
              <a:extLst>
                <a:ext uri="{FF2B5EF4-FFF2-40B4-BE49-F238E27FC236}">
                  <a16:creationId xmlns:a16="http://schemas.microsoft.com/office/drawing/2014/main" id="{12FB7D9D-0893-A749-46F8-AA27FE5BB9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39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20" name="Line 4090">
              <a:extLst>
                <a:ext uri="{FF2B5EF4-FFF2-40B4-BE49-F238E27FC236}">
                  <a16:creationId xmlns:a16="http://schemas.microsoft.com/office/drawing/2014/main" id="{FE10390A-9FB9-B3B9-6D47-3022A218B4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477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21" name="Line 4091">
              <a:extLst>
                <a:ext uri="{FF2B5EF4-FFF2-40B4-BE49-F238E27FC236}">
                  <a16:creationId xmlns:a16="http://schemas.microsoft.com/office/drawing/2014/main" id="{B3F68661-C0DD-F115-D33D-0EF8C57B14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555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22" name="Line 4092">
              <a:extLst>
                <a:ext uri="{FF2B5EF4-FFF2-40B4-BE49-F238E27FC236}">
                  <a16:creationId xmlns:a16="http://schemas.microsoft.com/office/drawing/2014/main" id="{4CB930E9-5B63-2EE0-2677-0473663660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71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23" name="Line 4093">
              <a:extLst>
                <a:ext uri="{FF2B5EF4-FFF2-40B4-BE49-F238E27FC236}">
                  <a16:creationId xmlns:a16="http://schemas.microsoft.com/office/drawing/2014/main" id="{1860EDAA-C8C2-EF81-6350-22883D3B49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792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24" name="Line 4094">
              <a:extLst>
                <a:ext uri="{FF2B5EF4-FFF2-40B4-BE49-F238E27FC236}">
                  <a16:creationId xmlns:a16="http://schemas.microsoft.com/office/drawing/2014/main" id="{72E83B0F-DCC5-52C8-31FF-6BF0016886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871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25" name="Line 4095">
              <a:extLst>
                <a:ext uri="{FF2B5EF4-FFF2-40B4-BE49-F238E27FC236}">
                  <a16:creationId xmlns:a16="http://schemas.microsoft.com/office/drawing/2014/main" id="{C452CEC6-8EB1-0117-39A5-CB10726835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94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26" name="Line 4096">
              <a:extLst>
                <a:ext uri="{FF2B5EF4-FFF2-40B4-BE49-F238E27FC236}">
                  <a16:creationId xmlns:a16="http://schemas.microsoft.com/office/drawing/2014/main" id="{4E5DAFD6-F7D0-3E85-496E-D09C784DEF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0107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27" name="Line 4097">
              <a:extLst>
                <a:ext uri="{FF2B5EF4-FFF2-40B4-BE49-F238E27FC236}">
                  <a16:creationId xmlns:a16="http://schemas.microsoft.com/office/drawing/2014/main" id="{201CA827-5547-A031-8089-32FB86410A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0186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28" name="Line 4098">
              <a:extLst>
                <a:ext uri="{FF2B5EF4-FFF2-40B4-BE49-F238E27FC236}">
                  <a16:creationId xmlns:a16="http://schemas.microsoft.com/office/drawing/2014/main" id="{C5646778-B6A1-5487-B194-608CA5E8B0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0344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29" name="Line 4099">
              <a:extLst>
                <a:ext uri="{FF2B5EF4-FFF2-40B4-BE49-F238E27FC236}">
                  <a16:creationId xmlns:a16="http://schemas.microsoft.com/office/drawing/2014/main" id="{CC907459-20F6-DA77-18B2-90D2A2B140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0580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30" name="Line 4100">
              <a:extLst>
                <a:ext uri="{FF2B5EF4-FFF2-40B4-BE49-F238E27FC236}">
                  <a16:creationId xmlns:a16="http://schemas.microsoft.com/office/drawing/2014/main" id="{B2395F1B-4E61-035B-FF26-2328F3DC13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073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31" name="Line 4101">
              <a:extLst>
                <a:ext uri="{FF2B5EF4-FFF2-40B4-BE49-F238E27FC236}">
                  <a16:creationId xmlns:a16="http://schemas.microsoft.com/office/drawing/2014/main" id="{B00089F5-DB09-1630-619A-EDD090896E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0974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32" name="Line 4102">
              <a:extLst>
                <a:ext uri="{FF2B5EF4-FFF2-40B4-BE49-F238E27FC236}">
                  <a16:creationId xmlns:a16="http://schemas.microsoft.com/office/drawing/2014/main" id="{3522DB5F-2493-7F3D-31AF-00EF77E839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105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33" name="Line 4103">
              <a:extLst>
                <a:ext uri="{FF2B5EF4-FFF2-40B4-BE49-F238E27FC236}">
                  <a16:creationId xmlns:a16="http://schemas.microsoft.com/office/drawing/2014/main" id="{ABC844E9-E08E-1032-ABB0-648FE358DA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1211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34" name="Line 4104">
              <a:extLst>
                <a:ext uri="{FF2B5EF4-FFF2-40B4-BE49-F238E27FC236}">
                  <a16:creationId xmlns:a16="http://schemas.microsoft.com/office/drawing/2014/main" id="{82BA0113-A8E9-3113-24FA-6310A46967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1211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35" name="Line 4105">
              <a:extLst>
                <a:ext uri="{FF2B5EF4-FFF2-40B4-BE49-F238E27FC236}">
                  <a16:creationId xmlns:a16="http://schemas.microsoft.com/office/drawing/2014/main" id="{6AC28209-0E99-6EC3-64B2-9A864ECE31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1368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36" name="Line 4106">
              <a:extLst>
                <a:ext uri="{FF2B5EF4-FFF2-40B4-BE49-F238E27FC236}">
                  <a16:creationId xmlns:a16="http://schemas.microsoft.com/office/drawing/2014/main" id="{1AFD22C6-3EDE-E3B9-87C5-0952F4B39D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144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37" name="Line 4107">
              <a:extLst>
                <a:ext uri="{FF2B5EF4-FFF2-40B4-BE49-F238E27FC236}">
                  <a16:creationId xmlns:a16="http://schemas.microsoft.com/office/drawing/2014/main" id="{4D5ED6BE-8795-2AB2-6A3C-C45CC8B53F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152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38" name="Line 4108">
              <a:extLst>
                <a:ext uri="{FF2B5EF4-FFF2-40B4-BE49-F238E27FC236}">
                  <a16:creationId xmlns:a16="http://schemas.microsoft.com/office/drawing/2014/main" id="{0BD55915-D772-E7F2-C13E-8A576F7811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1762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39" name="Line 4109">
              <a:extLst>
                <a:ext uri="{FF2B5EF4-FFF2-40B4-BE49-F238E27FC236}">
                  <a16:creationId xmlns:a16="http://schemas.microsoft.com/office/drawing/2014/main" id="{835A3A44-1EA3-1F53-73E9-B594EEAD20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1841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40" name="Line 4110">
              <a:extLst>
                <a:ext uri="{FF2B5EF4-FFF2-40B4-BE49-F238E27FC236}">
                  <a16:creationId xmlns:a16="http://schemas.microsoft.com/office/drawing/2014/main" id="{D96BF8DE-A93F-6161-8A92-593103E91D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2156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41" name="Line 4111">
              <a:extLst>
                <a:ext uri="{FF2B5EF4-FFF2-40B4-BE49-F238E27FC236}">
                  <a16:creationId xmlns:a16="http://schemas.microsoft.com/office/drawing/2014/main" id="{2CC2478E-1D26-0EEB-DFE7-C372A744C4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223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42" name="Line 4112">
              <a:extLst>
                <a:ext uri="{FF2B5EF4-FFF2-40B4-BE49-F238E27FC236}">
                  <a16:creationId xmlns:a16="http://schemas.microsoft.com/office/drawing/2014/main" id="{BA492702-6185-4D65-275D-2A364B30C9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231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43" name="Line 4113">
              <a:extLst>
                <a:ext uri="{FF2B5EF4-FFF2-40B4-BE49-F238E27FC236}">
                  <a16:creationId xmlns:a16="http://schemas.microsoft.com/office/drawing/2014/main" id="{14D7DA7A-0163-7031-664D-64EE246039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239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44" name="Line 4114">
              <a:extLst>
                <a:ext uri="{FF2B5EF4-FFF2-40B4-BE49-F238E27FC236}">
                  <a16:creationId xmlns:a16="http://schemas.microsoft.com/office/drawing/2014/main" id="{E232EB9C-52C3-22A5-1437-C489D362AE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2551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45" name="Line 4115">
              <a:extLst>
                <a:ext uri="{FF2B5EF4-FFF2-40B4-BE49-F238E27FC236}">
                  <a16:creationId xmlns:a16="http://schemas.microsoft.com/office/drawing/2014/main" id="{75BE30B6-E342-1ED4-DCB3-E4837E043E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27087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46" name="Line 4116">
              <a:extLst>
                <a:ext uri="{FF2B5EF4-FFF2-40B4-BE49-F238E27FC236}">
                  <a16:creationId xmlns:a16="http://schemas.microsoft.com/office/drawing/2014/main" id="{3291F5B4-537A-33BA-CE06-0BC87E96CF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286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47" name="Line 4117">
              <a:extLst>
                <a:ext uri="{FF2B5EF4-FFF2-40B4-BE49-F238E27FC236}">
                  <a16:creationId xmlns:a16="http://schemas.microsoft.com/office/drawing/2014/main" id="{420D905B-7DA7-31A2-0336-CC4FE226AC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286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48" name="Line 4118">
              <a:extLst>
                <a:ext uri="{FF2B5EF4-FFF2-40B4-BE49-F238E27FC236}">
                  <a16:creationId xmlns:a16="http://schemas.microsoft.com/office/drawing/2014/main" id="{B3769CD9-88ED-C16D-4576-36655C5410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302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49" name="Line 4119">
              <a:extLst>
                <a:ext uri="{FF2B5EF4-FFF2-40B4-BE49-F238E27FC236}">
                  <a16:creationId xmlns:a16="http://schemas.microsoft.com/office/drawing/2014/main" id="{2A55985C-5C2C-524F-4C30-A47A5C461C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3339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50" name="Line 4120">
              <a:extLst>
                <a:ext uri="{FF2B5EF4-FFF2-40B4-BE49-F238E27FC236}">
                  <a16:creationId xmlns:a16="http://schemas.microsoft.com/office/drawing/2014/main" id="{30896945-83EE-2BCA-0C01-D3303F566A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341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51" name="Line 4121">
              <a:extLst>
                <a:ext uri="{FF2B5EF4-FFF2-40B4-BE49-F238E27FC236}">
                  <a16:creationId xmlns:a16="http://schemas.microsoft.com/office/drawing/2014/main" id="{4A60AE3E-A709-642A-6DF1-F477A8FF3D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3496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52" name="Line 4122">
              <a:extLst>
                <a:ext uri="{FF2B5EF4-FFF2-40B4-BE49-F238E27FC236}">
                  <a16:creationId xmlns:a16="http://schemas.microsoft.com/office/drawing/2014/main" id="{61290E60-1AEF-C4A7-F7B7-49B42FCD98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3733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53" name="Line 4123">
              <a:extLst>
                <a:ext uri="{FF2B5EF4-FFF2-40B4-BE49-F238E27FC236}">
                  <a16:creationId xmlns:a16="http://schemas.microsoft.com/office/drawing/2014/main" id="{8737E612-A89B-A6F6-7EF0-0645D865CC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381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54" name="Line 4124">
              <a:extLst>
                <a:ext uri="{FF2B5EF4-FFF2-40B4-BE49-F238E27FC236}">
                  <a16:creationId xmlns:a16="http://schemas.microsoft.com/office/drawing/2014/main" id="{026529FC-AD2B-71CA-5819-A83036C22C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389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55" name="Line 4125">
              <a:extLst>
                <a:ext uri="{FF2B5EF4-FFF2-40B4-BE49-F238E27FC236}">
                  <a16:creationId xmlns:a16="http://schemas.microsoft.com/office/drawing/2014/main" id="{578264DD-C493-4746-AF71-F2F3901A46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396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56" name="Line 4126">
              <a:extLst>
                <a:ext uri="{FF2B5EF4-FFF2-40B4-BE49-F238E27FC236}">
                  <a16:creationId xmlns:a16="http://schemas.microsoft.com/office/drawing/2014/main" id="{35C015E0-44FE-19B5-000B-EFA83FBBCC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4206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57" name="Line 4127">
              <a:extLst>
                <a:ext uri="{FF2B5EF4-FFF2-40B4-BE49-F238E27FC236}">
                  <a16:creationId xmlns:a16="http://schemas.microsoft.com/office/drawing/2014/main" id="{0353F2CA-409F-5A71-1278-3C8FA3F3A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4521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58" name="Line 4128">
              <a:extLst>
                <a:ext uri="{FF2B5EF4-FFF2-40B4-BE49-F238E27FC236}">
                  <a16:creationId xmlns:a16="http://schemas.microsoft.com/office/drawing/2014/main" id="{DD6BABFA-7C9A-2B6C-5CE2-0ED4C6A18E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460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59" name="Line 4129">
              <a:extLst>
                <a:ext uri="{FF2B5EF4-FFF2-40B4-BE49-F238E27FC236}">
                  <a16:creationId xmlns:a16="http://schemas.microsoft.com/office/drawing/2014/main" id="{F541AC80-A5E9-4103-C5BD-69EA108294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4679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60" name="Line 4130">
              <a:extLst>
                <a:ext uri="{FF2B5EF4-FFF2-40B4-BE49-F238E27FC236}">
                  <a16:creationId xmlns:a16="http://schemas.microsoft.com/office/drawing/2014/main" id="{E194687F-14FD-C47B-0C7C-7E7B6F979D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475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61" name="Line 4131">
              <a:extLst>
                <a:ext uri="{FF2B5EF4-FFF2-40B4-BE49-F238E27FC236}">
                  <a16:creationId xmlns:a16="http://schemas.microsoft.com/office/drawing/2014/main" id="{170B4134-6510-64A6-54EF-34CCA07F79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4836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62" name="Line 4132">
              <a:extLst>
                <a:ext uri="{FF2B5EF4-FFF2-40B4-BE49-F238E27FC236}">
                  <a16:creationId xmlns:a16="http://schemas.microsoft.com/office/drawing/2014/main" id="{E37C76B1-3771-3E50-702F-DE81AD8953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073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63" name="Line 4133">
              <a:extLst>
                <a:ext uri="{FF2B5EF4-FFF2-40B4-BE49-F238E27FC236}">
                  <a16:creationId xmlns:a16="http://schemas.microsoft.com/office/drawing/2014/main" id="{212D0E6F-12A7-6D9C-83A4-D127B6844D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073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64" name="Line 4134">
              <a:extLst>
                <a:ext uri="{FF2B5EF4-FFF2-40B4-BE49-F238E27FC236}">
                  <a16:creationId xmlns:a16="http://schemas.microsoft.com/office/drawing/2014/main" id="{D3FDB57C-E1A1-F737-7E68-FCF0B53ED2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230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65" name="Line 4135">
              <a:extLst>
                <a:ext uri="{FF2B5EF4-FFF2-40B4-BE49-F238E27FC236}">
                  <a16:creationId xmlns:a16="http://schemas.microsoft.com/office/drawing/2014/main" id="{CF931C9C-CB01-8ED8-3228-39F2461816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46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66" name="Line 4136">
              <a:extLst>
                <a:ext uri="{FF2B5EF4-FFF2-40B4-BE49-F238E27FC236}">
                  <a16:creationId xmlns:a16="http://schemas.microsoft.com/office/drawing/2014/main" id="{9BA6DC8D-191E-5D45-92CD-B7C9C8FDE2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62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67" name="Line 4137">
              <a:extLst>
                <a:ext uri="{FF2B5EF4-FFF2-40B4-BE49-F238E27FC236}">
                  <a16:creationId xmlns:a16="http://schemas.microsoft.com/office/drawing/2014/main" id="{C7D1F4F8-E050-1A6A-BA62-832622C638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703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68" name="Line 4138">
              <a:extLst>
                <a:ext uri="{FF2B5EF4-FFF2-40B4-BE49-F238E27FC236}">
                  <a16:creationId xmlns:a16="http://schemas.microsoft.com/office/drawing/2014/main" id="{14BF9BE0-F357-36E3-7570-7BC7AB42DB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78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69" name="Line 4139">
              <a:extLst>
                <a:ext uri="{FF2B5EF4-FFF2-40B4-BE49-F238E27FC236}">
                  <a16:creationId xmlns:a16="http://schemas.microsoft.com/office/drawing/2014/main" id="{3E33BDBA-B851-FA40-5364-770E501B63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782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70" name="Line 4140">
              <a:extLst>
                <a:ext uri="{FF2B5EF4-FFF2-40B4-BE49-F238E27FC236}">
                  <a16:creationId xmlns:a16="http://schemas.microsoft.com/office/drawing/2014/main" id="{76F9A9AE-01DE-21DA-018A-85BED16BC9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861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71" name="Line 4141">
              <a:extLst>
                <a:ext uri="{FF2B5EF4-FFF2-40B4-BE49-F238E27FC236}">
                  <a16:creationId xmlns:a16="http://schemas.microsoft.com/office/drawing/2014/main" id="{8AD2A0F0-BC87-7EA2-0C0E-CABC4A4C60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940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72" name="Line 4142">
              <a:extLst>
                <a:ext uri="{FF2B5EF4-FFF2-40B4-BE49-F238E27FC236}">
                  <a16:creationId xmlns:a16="http://schemas.microsoft.com/office/drawing/2014/main" id="{D2C926B9-0ADB-845E-3632-4299B508F4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097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73" name="Line 4143">
              <a:extLst>
                <a:ext uri="{FF2B5EF4-FFF2-40B4-BE49-F238E27FC236}">
                  <a16:creationId xmlns:a16="http://schemas.microsoft.com/office/drawing/2014/main" id="{EFACEFA0-03E9-07CF-8AA4-53E6904A03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17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74" name="Line 4144">
              <a:extLst>
                <a:ext uri="{FF2B5EF4-FFF2-40B4-BE49-F238E27FC236}">
                  <a16:creationId xmlns:a16="http://schemas.microsoft.com/office/drawing/2014/main" id="{BA2090DB-9B4C-475A-8D1D-ADB302D66E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41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75" name="Line 4145">
              <a:extLst>
                <a:ext uri="{FF2B5EF4-FFF2-40B4-BE49-F238E27FC236}">
                  <a16:creationId xmlns:a16="http://schemas.microsoft.com/office/drawing/2014/main" id="{AE35D05D-C7D2-8FC2-360D-A9F013054C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492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76" name="Line 4146">
              <a:extLst>
                <a:ext uri="{FF2B5EF4-FFF2-40B4-BE49-F238E27FC236}">
                  <a16:creationId xmlns:a16="http://schemas.microsoft.com/office/drawing/2014/main" id="{A5BCE8F2-0527-D568-7D60-CD9701AB8C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72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77" name="Line 4147">
              <a:extLst>
                <a:ext uri="{FF2B5EF4-FFF2-40B4-BE49-F238E27FC236}">
                  <a16:creationId xmlns:a16="http://schemas.microsoft.com/office/drawing/2014/main" id="{8B397846-8FFF-B5D8-2DED-803119B8FE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72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78" name="Line 4148">
              <a:extLst>
                <a:ext uri="{FF2B5EF4-FFF2-40B4-BE49-F238E27FC236}">
                  <a16:creationId xmlns:a16="http://schemas.microsoft.com/office/drawing/2014/main" id="{B44BDCDC-6EA0-0FCC-117C-66F86DF20A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80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79" name="Line 4149">
              <a:extLst>
                <a:ext uri="{FF2B5EF4-FFF2-40B4-BE49-F238E27FC236}">
                  <a16:creationId xmlns:a16="http://schemas.microsoft.com/office/drawing/2014/main" id="{BB4F2192-F3D3-2429-B819-8707DF4E4B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96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80" name="Line 4150">
              <a:extLst>
                <a:ext uri="{FF2B5EF4-FFF2-40B4-BE49-F238E27FC236}">
                  <a16:creationId xmlns:a16="http://schemas.microsoft.com/office/drawing/2014/main" id="{9FCACA48-F1E2-A533-0275-68ADED5250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043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81" name="Line 4151">
              <a:extLst>
                <a:ext uri="{FF2B5EF4-FFF2-40B4-BE49-F238E27FC236}">
                  <a16:creationId xmlns:a16="http://schemas.microsoft.com/office/drawing/2014/main" id="{74D9389B-9EE3-F2DA-BB8E-2FF40152CD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20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82" name="Line 4152">
              <a:extLst>
                <a:ext uri="{FF2B5EF4-FFF2-40B4-BE49-F238E27FC236}">
                  <a16:creationId xmlns:a16="http://schemas.microsoft.com/office/drawing/2014/main" id="{41E49B97-A7EC-CDBF-2B40-EE5357122B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51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83" name="Line 4153">
              <a:extLst>
                <a:ext uri="{FF2B5EF4-FFF2-40B4-BE49-F238E27FC236}">
                  <a16:creationId xmlns:a16="http://schemas.microsoft.com/office/drawing/2014/main" id="{4B9CC794-947C-7CF6-871A-7F02E1012A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674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84" name="Line 4154">
              <a:extLst>
                <a:ext uri="{FF2B5EF4-FFF2-40B4-BE49-F238E27FC236}">
                  <a16:creationId xmlns:a16="http://schemas.microsoft.com/office/drawing/2014/main" id="{6FFD71DA-A402-8D79-5C0C-1967CFC807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91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85" name="Line 4155">
              <a:extLst>
                <a:ext uri="{FF2B5EF4-FFF2-40B4-BE49-F238E27FC236}">
                  <a16:creationId xmlns:a16="http://schemas.microsoft.com/office/drawing/2014/main" id="{42E49E0D-9BB0-C65F-B8AC-CBC678A4A0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22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86" name="Line 4156">
              <a:extLst>
                <a:ext uri="{FF2B5EF4-FFF2-40B4-BE49-F238E27FC236}">
                  <a16:creationId xmlns:a16="http://schemas.microsoft.com/office/drawing/2014/main" id="{0EEC9210-02BA-94DB-7B50-ADCA5C9F9A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30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87" name="Line 4157">
              <a:extLst>
                <a:ext uri="{FF2B5EF4-FFF2-40B4-BE49-F238E27FC236}">
                  <a16:creationId xmlns:a16="http://schemas.microsoft.com/office/drawing/2014/main" id="{29259771-8744-8B22-085F-7BBEF42D48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46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88" name="Line 4158">
              <a:extLst>
                <a:ext uri="{FF2B5EF4-FFF2-40B4-BE49-F238E27FC236}">
                  <a16:creationId xmlns:a16="http://schemas.microsoft.com/office/drawing/2014/main" id="{D6E980B5-DC27-18E2-8223-CA1F7DF67E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46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89" name="Line 4159">
              <a:extLst>
                <a:ext uri="{FF2B5EF4-FFF2-40B4-BE49-F238E27FC236}">
                  <a16:creationId xmlns:a16="http://schemas.microsoft.com/office/drawing/2014/main" id="{CFA01A5A-50EC-7D4B-EE28-4FCB31B4B6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541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90" name="Line 4160">
              <a:extLst>
                <a:ext uri="{FF2B5EF4-FFF2-40B4-BE49-F238E27FC236}">
                  <a16:creationId xmlns:a16="http://schemas.microsoft.com/office/drawing/2014/main" id="{168C63EB-45CC-091F-C8CF-F40A3FE89A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62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91" name="Line 4161">
              <a:extLst>
                <a:ext uri="{FF2B5EF4-FFF2-40B4-BE49-F238E27FC236}">
                  <a16:creationId xmlns:a16="http://schemas.microsoft.com/office/drawing/2014/main" id="{EB47D1EC-E927-BB30-3C54-EDEEE3DC51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699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92" name="Line 4162">
              <a:extLst>
                <a:ext uri="{FF2B5EF4-FFF2-40B4-BE49-F238E27FC236}">
                  <a16:creationId xmlns:a16="http://schemas.microsoft.com/office/drawing/2014/main" id="{4BF6D7BD-4899-5AA2-2ED2-6B36616D5E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85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93" name="Line 4163">
              <a:extLst>
                <a:ext uri="{FF2B5EF4-FFF2-40B4-BE49-F238E27FC236}">
                  <a16:creationId xmlns:a16="http://schemas.microsoft.com/office/drawing/2014/main" id="{57D4C55C-24C0-4432-466C-9F762DB7AE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09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94" name="Line 4164">
              <a:extLst>
                <a:ext uri="{FF2B5EF4-FFF2-40B4-BE49-F238E27FC236}">
                  <a16:creationId xmlns:a16="http://schemas.microsoft.com/office/drawing/2014/main" id="{16FB595A-6C90-F435-031E-CACBF6330C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171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95" name="Line 4165">
              <a:extLst>
                <a:ext uri="{FF2B5EF4-FFF2-40B4-BE49-F238E27FC236}">
                  <a16:creationId xmlns:a16="http://schemas.microsoft.com/office/drawing/2014/main" id="{73CA7CD8-AE9C-210C-355F-14E0558C21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329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96" name="Line 4166">
              <a:extLst>
                <a:ext uri="{FF2B5EF4-FFF2-40B4-BE49-F238E27FC236}">
                  <a16:creationId xmlns:a16="http://schemas.microsoft.com/office/drawing/2014/main" id="{003A1270-5D2F-661C-84AF-3DE0FCC111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408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97" name="Line 4167">
              <a:extLst>
                <a:ext uri="{FF2B5EF4-FFF2-40B4-BE49-F238E27FC236}">
                  <a16:creationId xmlns:a16="http://schemas.microsoft.com/office/drawing/2014/main" id="{2B101C88-DF2B-738D-E63D-11FC2B84C4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566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98" name="Line 4168">
              <a:extLst>
                <a:ext uri="{FF2B5EF4-FFF2-40B4-BE49-F238E27FC236}">
                  <a16:creationId xmlns:a16="http://schemas.microsoft.com/office/drawing/2014/main" id="{DA6ABD66-D822-23E6-9AE3-5C735278B6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64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799" name="Line 4169">
              <a:extLst>
                <a:ext uri="{FF2B5EF4-FFF2-40B4-BE49-F238E27FC236}">
                  <a16:creationId xmlns:a16="http://schemas.microsoft.com/office/drawing/2014/main" id="{96A01520-61EF-BDF6-A415-D042C43AC4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723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00" name="Line 4170">
              <a:extLst>
                <a:ext uri="{FF2B5EF4-FFF2-40B4-BE49-F238E27FC236}">
                  <a16:creationId xmlns:a16="http://schemas.microsoft.com/office/drawing/2014/main" id="{5E3238D2-6EB4-9ABF-1A1E-86EA4F82EB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96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01" name="Line 4171">
              <a:extLst>
                <a:ext uri="{FF2B5EF4-FFF2-40B4-BE49-F238E27FC236}">
                  <a16:creationId xmlns:a16="http://schemas.microsoft.com/office/drawing/2014/main" id="{B6D438A5-D00F-2EBD-6CC1-0574D14B20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03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02" name="Line 4172">
              <a:extLst>
                <a:ext uri="{FF2B5EF4-FFF2-40B4-BE49-F238E27FC236}">
                  <a16:creationId xmlns:a16="http://schemas.microsoft.com/office/drawing/2014/main" id="{3410235E-EF20-8C59-3DB5-05D285BA47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117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03" name="Line 4173">
              <a:extLst>
                <a:ext uri="{FF2B5EF4-FFF2-40B4-BE49-F238E27FC236}">
                  <a16:creationId xmlns:a16="http://schemas.microsoft.com/office/drawing/2014/main" id="{83FE5DEA-CA31-406B-C713-31243E203B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275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04" name="Line 4174">
              <a:extLst>
                <a:ext uri="{FF2B5EF4-FFF2-40B4-BE49-F238E27FC236}">
                  <a16:creationId xmlns:a16="http://schemas.microsoft.com/office/drawing/2014/main" id="{D026F2CE-36B9-9263-4B95-DF24E5161C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43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05" name="Line 4175">
              <a:extLst>
                <a:ext uri="{FF2B5EF4-FFF2-40B4-BE49-F238E27FC236}">
                  <a16:creationId xmlns:a16="http://schemas.microsoft.com/office/drawing/2014/main" id="{F48CDA6A-CA86-6556-42E4-D38F222984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669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06" name="Line 4176">
              <a:extLst>
                <a:ext uri="{FF2B5EF4-FFF2-40B4-BE49-F238E27FC236}">
                  <a16:creationId xmlns:a16="http://schemas.microsoft.com/office/drawing/2014/main" id="{7304FA86-D6CD-6860-1778-49FD15468A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748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07" name="Line 4177">
              <a:extLst>
                <a:ext uri="{FF2B5EF4-FFF2-40B4-BE49-F238E27FC236}">
                  <a16:creationId xmlns:a16="http://schemas.microsoft.com/office/drawing/2014/main" id="{E50E12FA-557B-8107-7671-B0E6FD4DE9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748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08" name="Line 4178">
              <a:extLst>
                <a:ext uri="{FF2B5EF4-FFF2-40B4-BE49-F238E27FC236}">
                  <a16:creationId xmlns:a16="http://schemas.microsoft.com/office/drawing/2014/main" id="{CBD95F0F-D6AA-C7BC-5B70-6A478EE795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905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09" name="Line 4179">
              <a:extLst>
                <a:ext uri="{FF2B5EF4-FFF2-40B4-BE49-F238E27FC236}">
                  <a16:creationId xmlns:a16="http://schemas.microsoft.com/office/drawing/2014/main" id="{F07E1C31-5C97-F148-FB7A-7C748D4BE5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142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10" name="Line 4180">
              <a:extLst>
                <a:ext uri="{FF2B5EF4-FFF2-40B4-BE49-F238E27FC236}">
                  <a16:creationId xmlns:a16="http://schemas.microsoft.com/office/drawing/2014/main" id="{18ADB987-AC7A-BB05-2E83-FE91524615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22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11" name="Line 4181">
              <a:extLst>
                <a:ext uri="{FF2B5EF4-FFF2-40B4-BE49-F238E27FC236}">
                  <a16:creationId xmlns:a16="http://schemas.microsoft.com/office/drawing/2014/main" id="{3DED4246-F0ED-7B6D-ADB5-F8EBE05A96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13000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12" name="Line 4182">
              <a:extLst>
                <a:ext uri="{FF2B5EF4-FFF2-40B4-BE49-F238E27FC236}">
                  <a16:creationId xmlns:a16="http://schemas.microsoft.com/office/drawing/2014/main" id="{B8AF8CB0-3C9D-E1FC-9B5C-D1E3BA7603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30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13" name="Line 4183">
              <a:extLst>
                <a:ext uri="{FF2B5EF4-FFF2-40B4-BE49-F238E27FC236}">
                  <a16:creationId xmlns:a16="http://schemas.microsoft.com/office/drawing/2014/main" id="{B3FAC637-5CA0-19F6-D9B4-49A5F95562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37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14" name="Line 4184">
              <a:extLst>
                <a:ext uri="{FF2B5EF4-FFF2-40B4-BE49-F238E27FC236}">
                  <a16:creationId xmlns:a16="http://schemas.microsoft.com/office/drawing/2014/main" id="{D145129B-05C5-3E6A-2505-D8D708FDEB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457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15" name="Line 4185">
              <a:extLst>
                <a:ext uri="{FF2B5EF4-FFF2-40B4-BE49-F238E27FC236}">
                  <a16:creationId xmlns:a16="http://schemas.microsoft.com/office/drawing/2014/main" id="{9BB719F6-9526-5E52-E6AC-F726104A6A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536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16" name="Line 4186">
              <a:extLst>
                <a:ext uri="{FF2B5EF4-FFF2-40B4-BE49-F238E27FC236}">
                  <a16:creationId xmlns:a16="http://schemas.microsoft.com/office/drawing/2014/main" id="{A23F49EA-9AF5-08DD-C3E1-6B7B585799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61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17" name="Line 4187">
              <a:extLst>
                <a:ext uri="{FF2B5EF4-FFF2-40B4-BE49-F238E27FC236}">
                  <a16:creationId xmlns:a16="http://schemas.microsoft.com/office/drawing/2014/main" id="{0394F067-628E-2B13-AB68-7607CD96FF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851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18" name="Line 4188">
              <a:extLst>
                <a:ext uri="{FF2B5EF4-FFF2-40B4-BE49-F238E27FC236}">
                  <a16:creationId xmlns:a16="http://schemas.microsoft.com/office/drawing/2014/main" id="{4164D3D9-BFB4-A57F-27C1-04BB4E7414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930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19" name="Line 4189">
              <a:extLst>
                <a:ext uri="{FF2B5EF4-FFF2-40B4-BE49-F238E27FC236}">
                  <a16:creationId xmlns:a16="http://schemas.microsoft.com/office/drawing/2014/main" id="{D422A974-BC10-4B9B-99FB-2B6AE06A55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16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20" name="Line 4190">
              <a:extLst>
                <a:ext uri="{FF2B5EF4-FFF2-40B4-BE49-F238E27FC236}">
                  <a16:creationId xmlns:a16="http://schemas.microsoft.com/office/drawing/2014/main" id="{D04F770B-C7B4-FBEA-A425-055BC5B0DE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324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21" name="Line 4191">
              <a:extLst>
                <a:ext uri="{FF2B5EF4-FFF2-40B4-BE49-F238E27FC236}">
                  <a16:creationId xmlns:a16="http://schemas.microsoft.com/office/drawing/2014/main" id="{F8B14CB8-5678-C9E7-6774-C360BA782D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40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22" name="Line 4192">
              <a:extLst>
                <a:ext uri="{FF2B5EF4-FFF2-40B4-BE49-F238E27FC236}">
                  <a16:creationId xmlns:a16="http://schemas.microsoft.com/office/drawing/2014/main" id="{F4D65585-7ED8-E08A-B861-EB72E74EA9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482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23" name="Line 4193">
              <a:extLst>
                <a:ext uri="{FF2B5EF4-FFF2-40B4-BE49-F238E27FC236}">
                  <a16:creationId xmlns:a16="http://schemas.microsoft.com/office/drawing/2014/main" id="{C5ED62CC-9044-914F-283D-575C9BEFA4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482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24" name="Line 4194">
              <a:extLst>
                <a:ext uri="{FF2B5EF4-FFF2-40B4-BE49-F238E27FC236}">
                  <a16:creationId xmlns:a16="http://schemas.microsoft.com/office/drawing/2014/main" id="{04C51E79-C9FC-F287-1492-A102E0B5C5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71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25" name="Line 4195">
              <a:extLst>
                <a:ext uri="{FF2B5EF4-FFF2-40B4-BE49-F238E27FC236}">
                  <a16:creationId xmlns:a16="http://schemas.microsoft.com/office/drawing/2014/main" id="{33B16E6A-27E7-D490-B11D-B0ADDFFF62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797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26" name="Line 4196">
              <a:extLst>
                <a:ext uri="{FF2B5EF4-FFF2-40B4-BE49-F238E27FC236}">
                  <a16:creationId xmlns:a16="http://schemas.microsoft.com/office/drawing/2014/main" id="{5D874C4C-49CC-D01D-6708-357BB86126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034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27" name="Line 4197">
              <a:extLst>
                <a:ext uri="{FF2B5EF4-FFF2-40B4-BE49-F238E27FC236}">
                  <a16:creationId xmlns:a16="http://schemas.microsoft.com/office/drawing/2014/main" id="{4257FDB1-36BB-0EBA-622F-55BC598452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112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28" name="Line 4198">
              <a:extLst>
                <a:ext uri="{FF2B5EF4-FFF2-40B4-BE49-F238E27FC236}">
                  <a16:creationId xmlns:a16="http://schemas.microsoft.com/office/drawing/2014/main" id="{66C1E4CA-F71D-C8B1-6C8C-77B8A8388B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428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29" name="Line 4199">
              <a:extLst>
                <a:ext uri="{FF2B5EF4-FFF2-40B4-BE49-F238E27FC236}">
                  <a16:creationId xmlns:a16="http://schemas.microsoft.com/office/drawing/2014/main" id="{7ABC85ED-E69A-309E-653D-CF0DE6A7A6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585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30" name="Line 4200">
              <a:extLst>
                <a:ext uri="{FF2B5EF4-FFF2-40B4-BE49-F238E27FC236}">
                  <a16:creationId xmlns:a16="http://schemas.microsoft.com/office/drawing/2014/main" id="{AE686A04-D8BB-D989-E08D-26D3571E1F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664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31" name="Line 4201">
              <a:extLst>
                <a:ext uri="{FF2B5EF4-FFF2-40B4-BE49-F238E27FC236}">
                  <a16:creationId xmlns:a16="http://schemas.microsoft.com/office/drawing/2014/main" id="{9F95F904-F568-C086-C2C9-4468DAA9E5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901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32" name="Line 4202">
              <a:extLst>
                <a:ext uri="{FF2B5EF4-FFF2-40B4-BE49-F238E27FC236}">
                  <a16:creationId xmlns:a16="http://schemas.microsoft.com/office/drawing/2014/main" id="{86D309DD-CCEB-20C8-6147-300E9E08DA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97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33" name="Line 4203">
              <a:extLst>
                <a:ext uri="{FF2B5EF4-FFF2-40B4-BE49-F238E27FC236}">
                  <a16:creationId xmlns:a16="http://schemas.microsoft.com/office/drawing/2014/main" id="{291B400A-1BAF-AE14-0B50-DCC8ECFBF8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13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34" name="Line 4204">
              <a:extLst>
                <a:ext uri="{FF2B5EF4-FFF2-40B4-BE49-F238E27FC236}">
                  <a16:creationId xmlns:a16="http://schemas.microsoft.com/office/drawing/2014/main" id="{95202119-1BAA-400B-B68A-74CBE16221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295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35" name="Line 4205">
              <a:extLst>
                <a:ext uri="{FF2B5EF4-FFF2-40B4-BE49-F238E27FC236}">
                  <a16:creationId xmlns:a16="http://schemas.microsoft.com/office/drawing/2014/main" id="{2A5C7E4B-C810-CC9B-0865-5A1B3E4076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374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36" name="Line 4206">
              <a:extLst>
                <a:ext uri="{FF2B5EF4-FFF2-40B4-BE49-F238E27FC236}">
                  <a16:creationId xmlns:a16="http://schemas.microsoft.com/office/drawing/2014/main" id="{A3BC5FAD-2227-2329-6DFC-2C101A7D34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610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37" name="Line 4207">
              <a:extLst>
                <a:ext uri="{FF2B5EF4-FFF2-40B4-BE49-F238E27FC236}">
                  <a16:creationId xmlns:a16="http://schemas.microsoft.com/office/drawing/2014/main" id="{6D6A50E6-228A-401C-8270-6F947E3BE4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689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38" name="Line 4208">
              <a:extLst>
                <a:ext uri="{FF2B5EF4-FFF2-40B4-BE49-F238E27FC236}">
                  <a16:creationId xmlns:a16="http://schemas.microsoft.com/office/drawing/2014/main" id="{2A0E8FB2-5580-85E3-F30A-029401BF9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768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39" name="Line 4209">
              <a:extLst>
                <a:ext uri="{FF2B5EF4-FFF2-40B4-BE49-F238E27FC236}">
                  <a16:creationId xmlns:a16="http://schemas.microsoft.com/office/drawing/2014/main" id="{74B90EEF-B879-8083-8738-431206B4F5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925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40" name="Line 4210">
              <a:extLst>
                <a:ext uri="{FF2B5EF4-FFF2-40B4-BE49-F238E27FC236}">
                  <a16:creationId xmlns:a16="http://schemas.microsoft.com/office/drawing/2014/main" id="{19D10C89-764C-C334-620E-311EEAAF26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083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41" name="Line 4211">
              <a:extLst>
                <a:ext uri="{FF2B5EF4-FFF2-40B4-BE49-F238E27FC236}">
                  <a16:creationId xmlns:a16="http://schemas.microsoft.com/office/drawing/2014/main" id="{189220D1-6CEB-4F05-272B-3E30AEC037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319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42" name="Line 4212">
              <a:extLst>
                <a:ext uri="{FF2B5EF4-FFF2-40B4-BE49-F238E27FC236}">
                  <a16:creationId xmlns:a16="http://schemas.microsoft.com/office/drawing/2014/main" id="{3763779B-70D3-9201-5F11-5ED73A9570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477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43" name="Line 4213">
              <a:extLst>
                <a:ext uri="{FF2B5EF4-FFF2-40B4-BE49-F238E27FC236}">
                  <a16:creationId xmlns:a16="http://schemas.microsoft.com/office/drawing/2014/main" id="{50F350EE-7F64-CAD6-14BE-D5FFBAAE90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556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44" name="Line 4214">
              <a:extLst>
                <a:ext uri="{FF2B5EF4-FFF2-40B4-BE49-F238E27FC236}">
                  <a16:creationId xmlns:a16="http://schemas.microsoft.com/office/drawing/2014/main" id="{A9CDF043-B837-D427-3614-1D69A43D92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71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45" name="Line 4215">
              <a:extLst>
                <a:ext uri="{FF2B5EF4-FFF2-40B4-BE49-F238E27FC236}">
                  <a16:creationId xmlns:a16="http://schemas.microsoft.com/office/drawing/2014/main" id="{E959E56B-A2CB-F263-C536-7E3688BF95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871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46" name="Line 4216">
              <a:extLst>
                <a:ext uri="{FF2B5EF4-FFF2-40B4-BE49-F238E27FC236}">
                  <a16:creationId xmlns:a16="http://schemas.microsoft.com/office/drawing/2014/main" id="{3EC8C8A2-34C1-D0DE-51FA-67D667C91E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950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47" name="Line 4217">
              <a:extLst>
                <a:ext uri="{FF2B5EF4-FFF2-40B4-BE49-F238E27FC236}">
                  <a16:creationId xmlns:a16="http://schemas.microsoft.com/office/drawing/2014/main" id="{121E002D-1587-F268-BD1E-0B554BBD85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029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48" name="Line 4218">
              <a:extLst>
                <a:ext uri="{FF2B5EF4-FFF2-40B4-BE49-F238E27FC236}">
                  <a16:creationId xmlns:a16="http://schemas.microsoft.com/office/drawing/2014/main" id="{533D3B48-70B0-5B14-EA7C-E62D1E0DE8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23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49" name="Line 4219">
              <a:extLst>
                <a:ext uri="{FF2B5EF4-FFF2-40B4-BE49-F238E27FC236}">
                  <a16:creationId xmlns:a16="http://schemas.microsoft.com/office/drawing/2014/main" id="{7DB2529A-0E12-1B5E-23FD-18795F3DB3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50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50" name="Line 4220">
              <a:extLst>
                <a:ext uri="{FF2B5EF4-FFF2-40B4-BE49-F238E27FC236}">
                  <a16:creationId xmlns:a16="http://schemas.microsoft.com/office/drawing/2014/main" id="{B589B922-EF8D-CE25-0EB4-71DC04F494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581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51" name="Line 4221">
              <a:extLst>
                <a:ext uri="{FF2B5EF4-FFF2-40B4-BE49-F238E27FC236}">
                  <a16:creationId xmlns:a16="http://schemas.microsoft.com/office/drawing/2014/main" id="{6BCF5122-F861-05F2-B49C-5C803BDC25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659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52" name="Line 4222">
              <a:extLst>
                <a:ext uri="{FF2B5EF4-FFF2-40B4-BE49-F238E27FC236}">
                  <a16:creationId xmlns:a16="http://schemas.microsoft.com/office/drawing/2014/main" id="{307E5509-E078-990A-8270-9F4AC751D7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738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53" name="Line 4223">
              <a:extLst>
                <a:ext uri="{FF2B5EF4-FFF2-40B4-BE49-F238E27FC236}">
                  <a16:creationId xmlns:a16="http://schemas.microsoft.com/office/drawing/2014/main" id="{5B4E863E-7047-F1CC-0880-05C9F8D9E1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81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54" name="Line 4224">
              <a:extLst>
                <a:ext uri="{FF2B5EF4-FFF2-40B4-BE49-F238E27FC236}">
                  <a16:creationId xmlns:a16="http://schemas.microsoft.com/office/drawing/2014/main" id="{C188BACD-7008-BBFD-5A5B-56E0047AE3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975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55" name="Line 4226">
              <a:extLst>
                <a:ext uri="{FF2B5EF4-FFF2-40B4-BE49-F238E27FC236}">
                  <a16:creationId xmlns:a16="http://schemas.microsoft.com/office/drawing/2014/main" id="{0861EED3-2027-D9C0-7806-9B6A055FC7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053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56" name="Line 4227">
              <a:extLst>
                <a:ext uri="{FF2B5EF4-FFF2-40B4-BE49-F238E27FC236}">
                  <a16:creationId xmlns:a16="http://schemas.microsoft.com/office/drawing/2014/main" id="{71ABD9C4-EFD1-5FF3-020C-E02936E8BA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211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57" name="Line 4228">
              <a:extLst>
                <a:ext uri="{FF2B5EF4-FFF2-40B4-BE49-F238E27FC236}">
                  <a16:creationId xmlns:a16="http://schemas.microsoft.com/office/drawing/2014/main" id="{90035600-835A-73C2-4EA7-BBC590F1BD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29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58" name="Line 4229">
              <a:extLst>
                <a:ext uri="{FF2B5EF4-FFF2-40B4-BE49-F238E27FC236}">
                  <a16:creationId xmlns:a16="http://schemas.microsoft.com/office/drawing/2014/main" id="{625AE37B-6625-EA67-132F-3DF52E0077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448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59" name="Line 4230">
              <a:extLst>
                <a:ext uri="{FF2B5EF4-FFF2-40B4-BE49-F238E27FC236}">
                  <a16:creationId xmlns:a16="http://schemas.microsoft.com/office/drawing/2014/main" id="{B3EBCD19-455F-015C-7F8D-ADC792943A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526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60" name="Line 4231">
              <a:extLst>
                <a:ext uri="{FF2B5EF4-FFF2-40B4-BE49-F238E27FC236}">
                  <a16:creationId xmlns:a16="http://schemas.microsoft.com/office/drawing/2014/main" id="{A10650DF-9C7A-B56D-E3B8-49AA1F1D4D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684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61" name="Line 4232">
              <a:extLst>
                <a:ext uri="{FF2B5EF4-FFF2-40B4-BE49-F238E27FC236}">
                  <a16:creationId xmlns:a16="http://schemas.microsoft.com/office/drawing/2014/main" id="{3AF40B34-D9EB-18E2-48B2-91F4089A9A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763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62" name="Line 4233">
              <a:extLst>
                <a:ext uri="{FF2B5EF4-FFF2-40B4-BE49-F238E27FC236}">
                  <a16:creationId xmlns:a16="http://schemas.microsoft.com/office/drawing/2014/main" id="{0AA953D5-108D-E5A8-3BE0-A1A6B35A09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842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63" name="Line 4234">
              <a:extLst>
                <a:ext uri="{FF2B5EF4-FFF2-40B4-BE49-F238E27FC236}">
                  <a16:creationId xmlns:a16="http://schemas.microsoft.com/office/drawing/2014/main" id="{0BF79023-6317-F219-51A3-79BD92337B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999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64" name="Line 4235">
              <a:extLst>
                <a:ext uri="{FF2B5EF4-FFF2-40B4-BE49-F238E27FC236}">
                  <a16:creationId xmlns:a16="http://schemas.microsoft.com/office/drawing/2014/main" id="{8AFD7666-533F-2518-BAEA-19CA840DCC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8078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65" name="Line 4236">
              <a:extLst>
                <a:ext uri="{FF2B5EF4-FFF2-40B4-BE49-F238E27FC236}">
                  <a16:creationId xmlns:a16="http://schemas.microsoft.com/office/drawing/2014/main" id="{619A4765-E472-9A5F-6D54-93C104AC0D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8157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66" name="Line 4237">
              <a:extLst>
                <a:ext uri="{FF2B5EF4-FFF2-40B4-BE49-F238E27FC236}">
                  <a16:creationId xmlns:a16="http://schemas.microsoft.com/office/drawing/2014/main" id="{53BB19D1-E693-B8E3-529E-8BD8F6B81B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8236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67" name="Line 4238">
              <a:extLst>
                <a:ext uri="{FF2B5EF4-FFF2-40B4-BE49-F238E27FC236}">
                  <a16:creationId xmlns:a16="http://schemas.microsoft.com/office/drawing/2014/main" id="{BCB864B1-23AA-3294-BF69-DF1DBC379F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8315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68" name="Line 4239">
              <a:extLst>
                <a:ext uri="{FF2B5EF4-FFF2-40B4-BE49-F238E27FC236}">
                  <a16:creationId xmlns:a16="http://schemas.microsoft.com/office/drawing/2014/main" id="{FB7E2034-6462-0C4B-F79B-1E5616E6D0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8472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69" name="Line 4240">
              <a:extLst>
                <a:ext uri="{FF2B5EF4-FFF2-40B4-BE49-F238E27FC236}">
                  <a16:creationId xmlns:a16="http://schemas.microsoft.com/office/drawing/2014/main" id="{261585FA-7A72-D5CD-F937-BC79B79292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8551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70" name="Line 4241">
              <a:extLst>
                <a:ext uri="{FF2B5EF4-FFF2-40B4-BE49-F238E27FC236}">
                  <a16:creationId xmlns:a16="http://schemas.microsoft.com/office/drawing/2014/main" id="{82B1711C-07F2-AC98-5263-B0FFDD46AD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8630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71" name="Line 4242">
              <a:extLst>
                <a:ext uri="{FF2B5EF4-FFF2-40B4-BE49-F238E27FC236}">
                  <a16:creationId xmlns:a16="http://schemas.microsoft.com/office/drawing/2014/main" id="{9E09CD3D-0FE8-CC77-CEC0-1356F35F95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8787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72" name="Line 4243">
              <a:extLst>
                <a:ext uri="{FF2B5EF4-FFF2-40B4-BE49-F238E27FC236}">
                  <a16:creationId xmlns:a16="http://schemas.microsoft.com/office/drawing/2014/main" id="{6836360A-877A-A666-5428-DD69CD8B61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024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73" name="Line 4244">
              <a:extLst>
                <a:ext uri="{FF2B5EF4-FFF2-40B4-BE49-F238E27FC236}">
                  <a16:creationId xmlns:a16="http://schemas.microsoft.com/office/drawing/2014/main" id="{77234F33-90B2-31D1-12BB-1E5342CFBD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103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74" name="Line 4245">
              <a:extLst>
                <a:ext uri="{FF2B5EF4-FFF2-40B4-BE49-F238E27FC236}">
                  <a16:creationId xmlns:a16="http://schemas.microsoft.com/office/drawing/2014/main" id="{D4AA393D-DBD6-A739-D6F5-88ED498F57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182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75" name="Line 4246">
              <a:extLst>
                <a:ext uri="{FF2B5EF4-FFF2-40B4-BE49-F238E27FC236}">
                  <a16:creationId xmlns:a16="http://schemas.microsoft.com/office/drawing/2014/main" id="{F3C6AEED-4A73-EFD6-AE72-0575A61402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418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76" name="Line 4247">
              <a:extLst>
                <a:ext uri="{FF2B5EF4-FFF2-40B4-BE49-F238E27FC236}">
                  <a16:creationId xmlns:a16="http://schemas.microsoft.com/office/drawing/2014/main" id="{E63EF179-C7D4-5DBF-45B3-570E73D462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98126" y="2704521"/>
              <a:ext cx="0" cy="26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77" name="Line 4248">
              <a:extLst>
                <a:ext uri="{FF2B5EF4-FFF2-40B4-BE49-F238E27FC236}">
                  <a16:creationId xmlns:a16="http://schemas.microsoft.com/office/drawing/2014/main" id="{D87338B1-49FD-BDC2-2F74-95E5B07C50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891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78" name="Line 4249">
              <a:extLst>
                <a:ext uri="{FF2B5EF4-FFF2-40B4-BE49-F238E27FC236}">
                  <a16:creationId xmlns:a16="http://schemas.microsoft.com/office/drawing/2014/main" id="{3C95CCBF-04BE-728F-17D4-408C6166CD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049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79" name="Line 4250">
              <a:extLst>
                <a:ext uri="{FF2B5EF4-FFF2-40B4-BE49-F238E27FC236}">
                  <a16:creationId xmlns:a16="http://schemas.microsoft.com/office/drawing/2014/main" id="{B2644ECC-1BFE-8A31-D121-A060613F1E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127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80" name="Line 4251">
              <a:extLst>
                <a:ext uri="{FF2B5EF4-FFF2-40B4-BE49-F238E27FC236}">
                  <a16:creationId xmlns:a16="http://schemas.microsoft.com/office/drawing/2014/main" id="{8B6B7548-15FE-2315-CF5D-43F3F558ED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206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81" name="Line 4252">
              <a:extLst>
                <a:ext uri="{FF2B5EF4-FFF2-40B4-BE49-F238E27FC236}">
                  <a16:creationId xmlns:a16="http://schemas.microsoft.com/office/drawing/2014/main" id="{B1682A4E-F2CB-1B30-B39B-8233A2E8F2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44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82" name="Line 4253">
              <a:extLst>
                <a:ext uri="{FF2B5EF4-FFF2-40B4-BE49-F238E27FC236}">
                  <a16:creationId xmlns:a16="http://schemas.microsoft.com/office/drawing/2014/main" id="{CD9BAFBC-ACD5-5219-5D1E-62E29882A3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600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83" name="Line 4254">
              <a:extLst>
                <a:ext uri="{FF2B5EF4-FFF2-40B4-BE49-F238E27FC236}">
                  <a16:creationId xmlns:a16="http://schemas.microsoft.com/office/drawing/2014/main" id="{2356115A-A18E-C727-9299-D2E391CBE2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679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84" name="Line 4255">
              <a:extLst>
                <a:ext uri="{FF2B5EF4-FFF2-40B4-BE49-F238E27FC236}">
                  <a16:creationId xmlns:a16="http://schemas.microsoft.com/office/drawing/2014/main" id="{1533D7DE-7090-0F23-0488-1B7CE38CF0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837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85" name="Line 4256">
              <a:extLst>
                <a:ext uri="{FF2B5EF4-FFF2-40B4-BE49-F238E27FC236}">
                  <a16:creationId xmlns:a16="http://schemas.microsoft.com/office/drawing/2014/main" id="{2D85F829-3D50-4775-4BE3-3FC9DF27DC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916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86" name="Line 4257">
              <a:extLst>
                <a:ext uri="{FF2B5EF4-FFF2-40B4-BE49-F238E27FC236}">
                  <a16:creationId xmlns:a16="http://schemas.microsoft.com/office/drawing/2014/main" id="{344BDB85-7EF6-79CE-3B5F-E68FDB1A45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99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87" name="Line 4258">
              <a:extLst>
                <a:ext uri="{FF2B5EF4-FFF2-40B4-BE49-F238E27FC236}">
                  <a16:creationId xmlns:a16="http://schemas.microsoft.com/office/drawing/2014/main" id="{C5CDEE89-AFE5-8C59-6403-34E2847082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994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88" name="Line 4259">
              <a:extLst>
                <a:ext uri="{FF2B5EF4-FFF2-40B4-BE49-F238E27FC236}">
                  <a16:creationId xmlns:a16="http://schemas.microsoft.com/office/drawing/2014/main" id="{F7DB0339-40E6-52C9-0369-C199C04A47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115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89" name="Line 4260">
              <a:extLst>
                <a:ext uri="{FF2B5EF4-FFF2-40B4-BE49-F238E27FC236}">
                  <a16:creationId xmlns:a16="http://schemas.microsoft.com/office/drawing/2014/main" id="{D5704B65-4AA7-DA57-CDCF-B7A5D9D213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1310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90" name="Line 4261">
              <a:extLst>
                <a:ext uri="{FF2B5EF4-FFF2-40B4-BE49-F238E27FC236}">
                  <a16:creationId xmlns:a16="http://schemas.microsoft.com/office/drawing/2014/main" id="{B8412054-8C00-A2E7-53C9-217605DEEC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1389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91" name="Line 4262">
              <a:extLst>
                <a:ext uri="{FF2B5EF4-FFF2-40B4-BE49-F238E27FC236}">
                  <a16:creationId xmlns:a16="http://schemas.microsoft.com/office/drawing/2014/main" id="{95AC8988-0774-7B51-CE88-E96D24DFF1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1783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92" name="Line 4263">
              <a:extLst>
                <a:ext uri="{FF2B5EF4-FFF2-40B4-BE49-F238E27FC236}">
                  <a16:creationId xmlns:a16="http://schemas.microsoft.com/office/drawing/2014/main" id="{F059C90C-9CE6-EE5E-8800-77890FB86E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194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93" name="Line 4264">
              <a:extLst>
                <a:ext uri="{FF2B5EF4-FFF2-40B4-BE49-F238E27FC236}">
                  <a16:creationId xmlns:a16="http://schemas.microsoft.com/office/drawing/2014/main" id="{1A93AC25-6CC6-6CAD-932B-4842D5B693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098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94" name="Line 4265">
              <a:extLst>
                <a:ext uri="{FF2B5EF4-FFF2-40B4-BE49-F238E27FC236}">
                  <a16:creationId xmlns:a16="http://schemas.microsoft.com/office/drawing/2014/main" id="{454CA684-9C08-0D55-4646-F06BDF883E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177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95" name="Line 4266">
              <a:extLst>
                <a:ext uri="{FF2B5EF4-FFF2-40B4-BE49-F238E27FC236}">
                  <a16:creationId xmlns:a16="http://schemas.microsoft.com/office/drawing/2014/main" id="{12D13A90-D888-D6D4-0B6C-96799BE3D9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3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96" name="Line 4267">
              <a:extLst>
                <a:ext uri="{FF2B5EF4-FFF2-40B4-BE49-F238E27FC236}">
                  <a16:creationId xmlns:a16="http://schemas.microsoft.com/office/drawing/2014/main" id="{2D3CBA01-FF5E-C23A-32A2-5940588C76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413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97" name="Line 4268">
              <a:extLst>
                <a:ext uri="{FF2B5EF4-FFF2-40B4-BE49-F238E27FC236}">
                  <a16:creationId xmlns:a16="http://schemas.microsoft.com/office/drawing/2014/main" id="{60B2131F-5129-489C-D4FA-983EDB5084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492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98" name="Line 4269">
              <a:extLst>
                <a:ext uri="{FF2B5EF4-FFF2-40B4-BE49-F238E27FC236}">
                  <a16:creationId xmlns:a16="http://schemas.microsoft.com/office/drawing/2014/main" id="{472B7DA6-A597-9112-E1A1-988027DBB6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27289" y="2705860"/>
              <a:ext cx="0" cy="13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899" name="Line 4270">
              <a:extLst>
                <a:ext uri="{FF2B5EF4-FFF2-40B4-BE49-F238E27FC236}">
                  <a16:creationId xmlns:a16="http://schemas.microsoft.com/office/drawing/2014/main" id="{04500188-F672-FC8D-36AA-0E40F5DA63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886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00" name="Line 4271">
              <a:extLst>
                <a:ext uri="{FF2B5EF4-FFF2-40B4-BE49-F238E27FC236}">
                  <a16:creationId xmlns:a16="http://schemas.microsoft.com/office/drawing/2014/main" id="{6E23D29A-C762-AA67-1B3B-CB646D1A2D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965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01" name="Line 4272">
              <a:extLst>
                <a:ext uri="{FF2B5EF4-FFF2-40B4-BE49-F238E27FC236}">
                  <a16:creationId xmlns:a16="http://schemas.microsoft.com/office/drawing/2014/main" id="{8BA237B6-335C-A27B-8261-1248D6B0E1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044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02" name="Line 4273">
              <a:extLst>
                <a:ext uri="{FF2B5EF4-FFF2-40B4-BE49-F238E27FC236}">
                  <a16:creationId xmlns:a16="http://schemas.microsoft.com/office/drawing/2014/main" id="{C004C980-7AC6-E8B0-D43C-596CCA8812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28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03" name="Line 4274">
              <a:extLst>
                <a:ext uri="{FF2B5EF4-FFF2-40B4-BE49-F238E27FC236}">
                  <a16:creationId xmlns:a16="http://schemas.microsoft.com/office/drawing/2014/main" id="{5E184D14-844C-D902-580B-7A4B2B018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280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04" name="Line 4275">
              <a:extLst>
                <a:ext uri="{FF2B5EF4-FFF2-40B4-BE49-F238E27FC236}">
                  <a16:creationId xmlns:a16="http://schemas.microsoft.com/office/drawing/2014/main" id="{87AB1890-DC53-8C1C-36A0-B6861A0993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67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05" name="Line 4276">
              <a:extLst>
                <a:ext uri="{FF2B5EF4-FFF2-40B4-BE49-F238E27FC236}">
                  <a16:creationId xmlns:a16="http://schemas.microsoft.com/office/drawing/2014/main" id="{945CCDA5-6DD7-CC9E-F281-8CF6CD38DB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674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06" name="Line 4277">
              <a:extLst>
                <a:ext uri="{FF2B5EF4-FFF2-40B4-BE49-F238E27FC236}">
                  <a16:creationId xmlns:a16="http://schemas.microsoft.com/office/drawing/2014/main" id="{2A824F99-2C5D-7237-2503-B1763F9608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832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07" name="Line 4278">
              <a:extLst>
                <a:ext uri="{FF2B5EF4-FFF2-40B4-BE49-F238E27FC236}">
                  <a16:creationId xmlns:a16="http://schemas.microsoft.com/office/drawing/2014/main" id="{9A9BF88C-7E26-9838-1052-254E44836B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91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08" name="Line 4279">
              <a:extLst>
                <a:ext uri="{FF2B5EF4-FFF2-40B4-BE49-F238E27FC236}">
                  <a16:creationId xmlns:a16="http://schemas.microsoft.com/office/drawing/2014/main" id="{B80C0CC9-325B-4DE9-A32D-D7BD04D03C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990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09" name="Line 4280">
              <a:extLst>
                <a:ext uri="{FF2B5EF4-FFF2-40B4-BE49-F238E27FC236}">
                  <a16:creationId xmlns:a16="http://schemas.microsoft.com/office/drawing/2014/main" id="{EB25F158-6612-D647-2B85-ADFF085689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0689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10" name="Line 4281">
              <a:extLst>
                <a:ext uri="{FF2B5EF4-FFF2-40B4-BE49-F238E27FC236}">
                  <a16:creationId xmlns:a16="http://schemas.microsoft.com/office/drawing/2014/main" id="{95F7862C-2DCF-E74D-D70E-7B8C309A65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147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11" name="Line 4282">
              <a:extLst>
                <a:ext uri="{FF2B5EF4-FFF2-40B4-BE49-F238E27FC236}">
                  <a16:creationId xmlns:a16="http://schemas.microsoft.com/office/drawing/2014/main" id="{5982237F-59CB-1D6C-2A54-8BD352F432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305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12" name="Line 4283">
              <a:extLst>
                <a:ext uri="{FF2B5EF4-FFF2-40B4-BE49-F238E27FC236}">
                  <a16:creationId xmlns:a16="http://schemas.microsoft.com/office/drawing/2014/main" id="{B965424F-36CF-B4D9-742F-A3BF169BBD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463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13" name="Line 4284">
              <a:extLst>
                <a:ext uri="{FF2B5EF4-FFF2-40B4-BE49-F238E27FC236}">
                  <a16:creationId xmlns:a16="http://schemas.microsoft.com/office/drawing/2014/main" id="{91987152-0E16-6792-97C3-835E060539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6994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14" name="Line 4285">
              <a:extLst>
                <a:ext uri="{FF2B5EF4-FFF2-40B4-BE49-F238E27FC236}">
                  <a16:creationId xmlns:a16="http://schemas.microsoft.com/office/drawing/2014/main" id="{E8EC87A2-D911-AEAF-2685-AC35C27970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7783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15" name="Line 4286">
              <a:extLst>
                <a:ext uri="{FF2B5EF4-FFF2-40B4-BE49-F238E27FC236}">
                  <a16:creationId xmlns:a16="http://schemas.microsoft.com/office/drawing/2014/main" id="{FA6A6E60-9B60-FEB1-F82E-81DBFC5B50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85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16" name="Line 4287">
              <a:extLst>
                <a:ext uri="{FF2B5EF4-FFF2-40B4-BE49-F238E27FC236}">
                  <a16:creationId xmlns:a16="http://schemas.microsoft.com/office/drawing/2014/main" id="{69EDF17F-7C95-C306-BD44-D13B680A3F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8571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17" name="Line 4288">
              <a:extLst>
                <a:ext uri="{FF2B5EF4-FFF2-40B4-BE49-F238E27FC236}">
                  <a16:creationId xmlns:a16="http://schemas.microsoft.com/office/drawing/2014/main" id="{2A455395-7546-1F6E-F46A-18B844A019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509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18" name="Line 4289">
              <a:extLst>
                <a:ext uri="{FF2B5EF4-FFF2-40B4-BE49-F238E27FC236}">
                  <a16:creationId xmlns:a16="http://schemas.microsoft.com/office/drawing/2014/main" id="{72C5EE6B-F151-E78B-0502-3A09909FA5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50935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19" name="Line 4290">
              <a:extLst>
                <a:ext uri="{FF2B5EF4-FFF2-40B4-BE49-F238E27FC236}">
                  <a16:creationId xmlns:a16="http://schemas.microsoft.com/office/drawing/2014/main" id="{5F308103-B792-C5CE-D388-E566E1C12F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525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20" name="Line 4291">
              <a:extLst>
                <a:ext uri="{FF2B5EF4-FFF2-40B4-BE49-F238E27FC236}">
                  <a16:creationId xmlns:a16="http://schemas.microsoft.com/office/drawing/2014/main" id="{A25D20AF-34A1-0B5A-C901-93217A4190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52512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21" name="Line 4292">
              <a:extLst>
                <a:ext uri="{FF2B5EF4-FFF2-40B4-BE49-F238E27FC236}">
                  <a16:creationId xmlns:a16="http://schemas.microsoft.com/office/drawing/2014/main" id="{D54BFDD2-B23A-9545-6A94-CD3670089F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53300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22" name="Line 4293">
              <a:extLst>
                <a:ext uri="{FF2B5EF4-FFF2-40B4-BE49-F238E27FC236}">
                  <a16:creationId xmlns:a16="http://schemas.microsoft.com/office/drawing/2014/main" id="{F714C59B-EF4C-9F37-1987-A70230FA96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54088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23" name="Line 4294">
              <a:extLst>
                <a:ext uri="{FF2B5EF4-FFF2-40B4-BE49-F238E27FC236}">
                  <a16:creationId xmlns:a16="http://schemas.microsoft.com/office/drawing/2014/main" id="{FCD27CAD-43C5-C74F-2E09-50ED06BA0E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54876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24" name="Line 4295">
              <a:extLst>
                <a:ext uri="{FF2B5EF4-FFF2-40B4-BE49-F238E27FC236}">
                  <a16:creationId xmlns:a16="http://schemas.microsoft.com/office/drawing/2014/main" id="{9E968049-10C4-31B0-D7B8-2AB0812371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58817" y="2707201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25" name="Rectangle 4296">
              <a:extLst>
                <a:ext uri="{FF2B5EF4-FFF2-40B4-BE49-F238E27FC236}">
                  <a16:creationId xmlns:a16="http://schemas.microsoft.com/office/drawing/2014/main" id="{5DB15A05-2C1B-A32E-59AB-AEC3D45FBC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0553" y="692696"/>
              <a:ext cx="581890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algn="ctr" latinLnBrk="0"/>
              <a:r>
                <a:rPr lang="en-US" altLang="ko-KR" sz="900" b="1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[261-C</a:t>
              </a:r>
              <a:r>
                <a:rPr lang="en-US" altLang="ko-KR" sz="900" b="1" baseline="-25000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3</a:t>
              </a:r>
              <a:r>
                <a:rPr lang="en-US" altLang="ko-KR" sz="900" b="1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H</a:t>
              </a:r>
              <a:r>
                <a:rPr lang="en-US" altLang="ko-KR" sz="900" b="1" baseline="-25000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6</a:t>
              </a:r>
              <a:r>
                <a:rPr lang="en-US" altLang="ko-KR" sz="900" b="1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]</a:t>
              </a:r>
              <a:r>
                <a:rPr lang="en-US" altLang="ko-KR" sz="900" b="1" baseline="30000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+</a:t>
              </a:r>
              <a:endParaRPr kumimoji="0" lang="en-US" altLang="ko-KR" sz="900" b="1" i="0" u="none" strike="noStrike" cap="none" normalizeH="0" baseline="30000" dirty="0">
                <a:ln>
                  <a:noFill/>
                </a:ln>
                <a:solidFill>
                  <a:srgbClr val="000000"/>
                </a:solidFill>
                <a:effectLst/>
                <a:latin typeface="times" panose="02020603050405020304" pitchFamily="18" charset="0"/>
                <a:ea typeface="굴림" panose="020B0600000101010101" pitchFamily="50" charset="-127"/>
                <a:cs typeface="times" panose="02020603050405020304" pitchFamily="18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219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.1012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26" name="Rectangle 4297">
              <a:extLst>
                <a:ext uri="{FF2B5EF4-FFF2-40B4-BE49-F238E27FC236}">
                  <a16:creationId xmlns:a16="http://schemas.microsoft.com/office/drawing/2014/main" id="{E9E0AA67-3CEC-146D-2154-3BA88EC77C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2597" y="1628801"/>
              <a:ext cx="549831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algn="ctr" latinLnBrk="0"/>
              <a:r>
                <a:rPr lang="en-US" altLang="ko-KR" sz="900" b="1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[359-H</a:t>
              </a:r>
              <a:r>
                <a:rPr lang="en-US" altLang="ko-KR" sz="900" b="1" baseline="-25000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2</a:t>
              </a:r>
              <a:r>
                <a:rPr lang="en-US" altLang="ko-KR" sz="900" b="1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O]</a:t>
              </a:r>
              <a:r>
                <a:rPr lang="en-US" altLang="ko-KR" sz="900" b="1" baseline="30000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+</a:t>
              </a:r>
              <a:endParaRPr kumimoji="0" lang="en-US" altLang="ko-KR" sz="9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" panose="02020603050405020304" pitchFamily="18" charset="0"/>
                <a:ea typeface="굴림" panose="020B0600000101010101" pitchFamily="50" charset="-127"/>
                <a:cs typeface="times" panose="02020603050405020304" pitchFamily="18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341.2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106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27" name="Rectangle 4298">
              <a:extLst>
                <a:ext uri="{FF2B5EF4-FFF2-40B4-BE49-F238E27FC236}">
                  <a16:creationId xmlns:a16="http://schemas.microsoft.com/office/drawing/2014/main" id="{6EE0C311-C855-A23D-4724-5E514EF0D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4020" y="2060472"/>
              <a:ext cx="581890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latinLnBrk="0"/>
              <a:r>
                <a:rPr lang="en-US" altLang="ko-KR" sz="900" b="1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[341-C</a:t>
              </a:r>
              <a:r>
                <a:rPr lang="en-US" altLang="ko-KR" sz="900" b="1" baseline="-25000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6</a:t>
              </a:r>
              <a:r>
                <a:rPr lang="en-US" altLang="ko-KR" sz="900" b="1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H</a:t>
              </a:r>
              <a:r>
                <a:rPr lang="en-US" altLang="ko-KR" sz="900" b="1" baseline="-25000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8</a:t>
              </a:r>
              <a:r>
                <a:rPr lang="en-US" altLang="ko-KR" sz="900" b="1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]</a:t>
              </a:r>
              <a:r>
                <a:rPr lang="en-US" altLang="ko-KR" sz="900" b="1" baseline="30000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+</a:t>
              </a:r>
              <a:endParaRPr kumimoji="0" lang="en-US" altLang="ko-KR" sz="9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" panose="02020603050405020304" pitchFamily="18" charset="0"/>
                <a:ea typeface="굴림" panose="020B0600000101010101" pitchFamily="50" charset="-127"/>
                <a:cs typeface="times" panose="02020603050405020304" pitchFamily="18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261.14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75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28" name="Rectangle 4299">
              <a:extLst>
                <a:ext uri="{FF2B5EF4-FFF2-40B4-BE49-F238E27FC236}">
                  <a16:creationId xmlns:a16="http://schemas.microsoft.com/office/drawing/2014/main" id="{94B01AA0-FAD3-4BD8-5D79-2A24FC8A56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7233" y="2189440"/>
              <a:ext cx="581891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altLang="ko-KR" sz="900" b="1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[341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-C</a:t>
              </a:r>
              <a:r>
                <a:rPr kumimoji="0" lang="en-US" altLang="ko-KR" sz="900" b="1" i="0" u="none" strike="noStrike" cap="none" normalizeH="0" baseline="-25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4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H</a:t>
              </a:r>
              <a:r>
                <a:rPr kumimoji="0" lang="en-US" altLang="ko-KR" sz="900" b="1" i="0" u="none" strike="noStrike" cap="none" normalizeH="0" baseline="-25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8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]</a:t>
              </a:r>
              <a:r>
                <a:rPr kumimoji="0" lang="en-US" altLang="ko-KR" sz="900" b="1" i="0" u="none" strike="noStrike" cap="none" normalizeH="0" baseline="30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+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285.14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80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29" name="Rectangle 4300">
              <a:extLst>
                <a:ext uri="{FF2B5EF4-FFF2-40B4-BE49-F238E27FC236}">
                  <a16:creationId xmlns:a16="http://schemas.microsoft.com/office/drawing/2014/main" id="{E49A2546-64C5-6435-CF2A-9C06F491D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1991" y="2387774"/>
              <a:ext cx="173124" cy="1384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233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30" name="Rectangle 4301">
              <a:extLst>
                <a:ext uri="{FF2B5EF4-FFF2-40B4-BE49-F238E27FC236}">
                  <a16:creationId xmlns:a16="http://schemas.microsoft.com/office/drawing/2014/main" id="{CF77E6B5-211A-0A0B-139B-1B2BCFA06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3820" y="2348881"/>
              <a:ext cx="173124" cy="1384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109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32" name="Rectangle 4303">
              <a:extLst>
                <a:ext uri="{FF2B5EF4-FFF2-40B4-BE49-F238E27FC236}">
                  <a16:creationId xmlns:a16="http://schemas.microsoft.com/office/drawing/2014/main" id="{C32160E3-C16F-15B9-3824-72C3B7A00F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7402" y="2452548"/>
              <a:ext cx="173124" cy="1384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149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33" name="Rectangle 4304">
              <a:extLst>
                <a:ext uri="{FF2B5EF4-FFF2-40B4-BE49-F238E27FC236}">
                  <a16:creationId xmlns:a16="http://schemas.microsoft.com/office/drawing/2014/main" id="{DAF50A54-8EDB-5BAB-F159-6CD49741F5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6968" y="2489361"/>
              <a:ext cx="235938" cy="1384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177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34" name="Rectangle 4305">
              <a:extLst>
                <a:ext uri="{FF2B5EF4-FFF2-40B4-BE49-F238E27FC236}">
                  <a16:creationId xmlns:a16="http://schemas.microsoft.com/office/drawing/2014/main" id="{91275BA4-D5CB-F431-606D-D9BE1D510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6081" y="2508985"/>
              <a:ext cx="173124" cy="1384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201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35" name="Rectangle 4306">
              <a:extLst>
                <a:ext uri="{FF2B5EF4-FFF2-40B4-BE49-F238E27FC236}">
                  <a16:creationId xmlns:a16="http://schemas.microsoft.com/office/drawing/2014/main" id="{97B05D66-EC0B-5707-ABD3-63CE48335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3325" y="2487380"/>
              <a:ext cx="173124" cy="1384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163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38" name="Rectangle 4309">
              <a:extLst>
                <a:ext uri="{FF2B5EF4-FFF2-40B4-BE49-F238E27FC236}">
                  <a16:creationId xmlns:a16="http://schemas.microsoft.com/office/drawing/2014/main" id="{591272A6-19E1-D3ED-6088-99FA47F78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9528" y="2498716"/>
              <a:ext cx="173124" cy="1384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13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5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42" name="Freeform 4314">
              <a:extLst>
                <a:ext uri="{FF2B5EF4-FFF2-40B4-BE49-F238E27FC236}">
                  <a16:creationId xmlns:a16="http://schemas.microsoft.com/office/drawing/2014/main" id="{5CD227FE-05DC-5D38-FD63-B44BD9A00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555" y="2630828"/>
              <a:ext cx="19705" cy="61634"/>
            </a:xfrm>
            <a:custGeom>
              <a:avLst/>
              <a:gdLst>
                <a:gd name="T0" fmla="*/ 0 w 25"/>
                <a:gd name="T1" fmla="*/ 23 h 46"/>
                <a:gd name="T2" fmla="*/ 13 w 25"/>
                <a:gd name="T3" fmla="*/ 0 h 46"/>
                <a:gd name="T4" fmla="*/ 25 w 25"/>
                <a:gd name="T5" fmla="*/ 23 h 46"/>
                <a:gd name="T6" fmla="*/ 13 w 25"/>
                <a:gd name="T7" fmla="*/ 46 h 46"/>
                <a:gd name="T8" fmla="*/ 0 w 25"/>
                <a:gd name="T9" fmla="*/ 2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46">
                  <a:moveTo>
                    <a:pt x="0" y="23"/>
                  </a:moveTo>
                  <a:lnTo>
                    <a:pt x="13" y="0"/>
                  </a:lnTo>
                  <a:lnTo>
                    <a:pt x="25" y="23"/>
                  </a:lnTo>
                  <a:lnTo>
                    <a:pt x="13" y="46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43" name="Rectangle 4315">
              <a:extLst>
                <a:ext uri="{FF2B5EF4-FFF2-40B4-BE49-F238E27FC236}">
                  <a16:creationId xmlns:a16="http://schemas.microsoft.com/office/drawing/2014/main" id="{5F700FFA-D769-29C9-60B9-648A58A96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2005" y="2862733"/>
              <a:ext cx="208390" cy="1615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1050" b="1" i="0" u="none" strike="noStrike" cap="none" normalizeH="0" baseline="0" dirty="0" err="1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m</a:t>
              </a:r>
              <a:r>
                <a:rPr kumimoji="0" lang="ko-KR" altLang="ko-KR" sz="105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/</a:t>
              </a:r>
              <a:r>
                <a:rPr kumimoji="0" lang="ko-KR" altLang="ko-KR" sz="1050" b="1" i="0" u="none" strike="noStrike" cap="none" normalizeH="0" baseline="0" dirty="0" err="1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z</a:t>
              </a:r>
              <a:endParaRPr kumimoji="0" lang="ko-KR" altLang="ko-KR" sz="105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44" name="Line 4316">
              <a:extLst>
                <a:ext uri="{FF2B5EF4-FFF2-40B4-BE49-F238E27FC236}">
                  <a16:creationId xmlns:a16="http://schemas.microsoft.com/office/drawing/2014/main" id="{7A7146B7-8FCC-1CB4-9E4A-169E88C6BA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131" y="2717437"/>
              <a:ext cx="3909474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45" name="Line 4317">
              <a:extLst>
                <a:ext uri="{FF2B5EF4-FFF2-40B4-BE49-F238E27FC236}">
                  <a16:creationId xmlns:a16="http://schemas.microsoft.com/office/drawing/2014/main" id="{6A711332-07F9-3ED3-D5E2-AC5ADDEBE5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823" y="2717437"/>
              <a:ext cx="0" cy="3081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46" name="Rectangle 4318">
              <a:extLst>
                <a:ext uri="{FF2B5EF4-FFF2-40B4-BE49-F238E27FC236}">
                  <a16:creationId xmlns:a16="http://schemas.microsoft.com/office/drawing/2014/main" id="{7B53EB28-5D8D-488B-9428-BFD3ACF6F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35" y="2748254"/>
              <a:ext cx="57305" cy="1168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90</a:t>
              </a:r>
              <a:endParaRPr kumimoji="0" lang="ko-KR" altLang="ko-KR" sz="9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47" name="Line 4373">
              <a:extLst>
                <a:ext uri="{FF2B5EF4-FFF2-40B4-BE49-F238E27FC236}">
                  <a16:creationId xmlns:a16="http://schemas.microsoft.com/office/drawing/2014/main" id="{D272A058-A3B8-CD01-B8AD-C9801A4FBC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5903" y="2717437"/>
              <a:ext cx="0" cy="3081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48" name="Rectangle 4374">
              <a:extLst>
                <a:ext uri="{FF2B5EF4-FFF2-40B4-BE49-F238E27FC236}">
                  <a16:creationId xmlns:a16="http://schemas.microsoft.com/office/drawing/2014/main" id="{D386AB60-264B-5256-6154-112115512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3833" y="2748254"/>
              <a:ext cx="85957" cy="1168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230</a:t>
              </a:r>
              <a:endParaRPr kumimoji="0" lang="ko-KR" altLang="ko-KR" sz="9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49" name="Line 4430">
              <a:extLst>
                <a:ext uri="{FF2B5EF4-FFF2-40B4-BE49-F238E27FC236}">
                  <a16:creationId xmlns:a16="http://schemas.microsoft.com/office/drawing/2014/main" id="{54543405-24EA-B9D2-BCE3-2678F3ACE8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0984" y="2717437"/>
              <a:ext cx="0" cy="3081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50" name="Rectangle 4431">
              <a:extLst>
                <a:ext uri="{FF2B5EF4-FFF2-40B4-BE49-F238E27FC236}">
                  <a16:creationId xmlns:a16="http://schemas.microsoft.com/office/drawing/2014/main" id="{F239993A-CFAF-7947-FDB7-EF1219B658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8914" y="2748254"/>
              <a:ext cx="85957" cy="1168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370</a:t>
              </a:r>
              <a:endParaRPr kumimoji="0" lang="ko-KR" altLang="ko-KR" sz="9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52" name="Line 5">
              <a:extLst>
                <a:ext uri="{FF2B5EF4-FFF2-40B4-BE49-F238E27FC236}">
                  <a16:creationId xmlns:a16="http://schemas.microsoft.com/office/drawing/2014/main" id="{437E867E-972F-17DE-B1A1-CE4DBED498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70129" y="727042"/>
              <a:ext cx="0" cy="197023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54" name="Rectangle 7">
              <a:extLst>
                <a:ext uri="{FF2B5EF4-FFF2-40B4-BE49-F238E27FC236}">
                  <a16:creationId xmlns:a16="http://schemas.microsoft.com/office/drawing/2014/main" id="{5935A571-70AD-34EB-2739-E4E9787AB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8025" y="549793"/>
              <a:ext cx="36004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x10</a:t>
              </a:r>
              <a:r>
                <a:rPr kumimoji="0" lang="en-US" altLang="ko-KR" sz="900" b="1" i="0" u="none" strike="noStrike" cap="none" normalizeH="0" baseline="30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4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55" name="Line 8">
              <a:extLst>
                <a:ext uri="{FF2B5EF4-FFF2-40B4-BE49-F238E27FC236}">
                  <a16:creationId xmlns:a16="http://schemas.microsoft.com/office/drawing/2014/main" id="{B125172C-74FE-B153-77C0-8CCF9AA844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60721" y="2697276"/>
              <a:ext cx="9408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56" name="Rectangle 9">
              <a:extLst>
                <a:ext uri="{FF2B5EF4-FFF2-40B4-BE49-F238E27FC236}">
                  <a16:creationId xmlns:a16="http://schemas.microsoft.com/office/drawing/2014/main" id="{12907D13-84B8-7A48-85F5-F8AC50C01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9395" y="2607103"/>
              <a:ext cx="31090" cy="1059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0</a:t>
              </a:r>
              <a:endParaRPr kumimoji="0" lang="ko-KR" altLang="ko-KR" sz="9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57" name="Line 20">
              <a:extLst>
                <a:ext uri="{FF2B5EF4-FFF2-40B4-BE49-F238E27FC236}">
                  <a16:creationId xmlns:a16="http://schemas.microsoft.com/office/drawing/2014/main" id="{64FEDB12-7341-52CC-7E01-F7142E8D79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60721" y="1706968"/>
              <a:ext cx="9408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58" name="Rectangle 21">
              <a:extLst>
                <a:ext uri="{FF2B5EF4-FFF2-40B4-BE49-F238E27FC236}">
                  <a16:creationId xmlns:a16="http://schemas.microsoft.com/office/drawing/2014/main" id="{BFD6B827-C861-E2B4-AE1D-FEB286494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8177" y="1632848"/>
              <a:ext cx="77724" cy="1059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1.2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59" name="Line 32">
              <a:extLst>
                <a:ext uri="{FF2B5EF4-FFF2-40B4-BE49-F238E27FC236}">
                  <a16:creationId xmlns:a16="http://schemas.microsoft.com/office/drawing/2014/main" id="{48BB860A-0806-A8D8-30C2-A678F9B04E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60721" y="792866"/>
              <a:ext cx="9408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60" name="Rectangle 33">
              <a:extLst>
                <a:ext uri="{FF2B5EF4-FFF2-40B4-BE49-F238E27FC236}">
                  <a16:creationId xmlns:a16="http://schemas.microsoft.com/office/drawing/2014/main" id="{99BE97AB-4719-9102-A645-CFE13E160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1250" y="726604"/>
              <a:ext cx="77724" cy="1059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2.4</a:t>
              </a:r>
              <a:endParaRPr kumimoji="0" lang="ko-KR" altLang="ko-KR" sz="9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61" name="Line 37">
              <a:extLst>
                <a:ext uri="{FF2B5EF4-FFF2-40B4-BE49-F238E27FC236}">
                  <a16:creationId xmlns:a16="http://schemas.microsoft.com/office/drawing/2014/main" id="{28824C61-DA20-8D6A-8FD4-5FCECE2100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7782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62" name="Line 38">
              <a:extLst>
                <a:ext uri="{FF2B5EF4-FFF2-40B4-BE49-F238E27FC236}">
                  <a16:creationId xmlns:a16="http://schemas.microsoft.com/office/drawing/2014/main" id="{FD2F008D-D691-C453-EB98-4E1A019F7D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7868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63" name="Line 39">
              <a:extLst>
                <a:ext uri="{FF2B5EF4-FFF2-40B4-BE49-F238E27FC236}">
                  <a16:creationId xmlns:a16="http://schemas.microsoft.com/office/drawing/2014/main" id="{568C9023-1A7F-8226-F9C9-4EE07403C5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8039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64" name="Line 40">
              <a:extLst>
                <a:ext uri="{FF2B5EF4-FFF2-40B4-BE49-F238E27FC236}">
                  <a16:creationId xmlns:a16="http://schemas.microsoft.com/office/drawing/2014/main" id="{D1779523-15D5-3A0A-20DF-D5CC26F99B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8124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65" name="Line 41">
              <a:extLst>
                <a:ext uri="{FF2B5EF4-FFF2-40B4-BE49-F238E27FC236}">
                  <a16:creationId xmlns:a16="http://schemas.microsoft.com/office/drawing/2014/main" id="{2F696D52-D894-E31F-8403-0BAA34D366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8124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66" name="Line 42">
              <a:extLst>
                <a:ext uri="{FF2B5EF4-FFF2-40B4-BE49-F238E27FC236}">
                  <a16:creationId xmlns:a16="http://schemas.microsoft.com/office/drawing/2014/main" id="{5B80E0DB-E6E8-F5A8-A823-BE48046A37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8466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67" name="Line 43">
              <a:extLst>
                <a:ext uri="{FF2B5EF4-FFF2-40B4-BE49-F238E27FC236}">
                  <a16:creationId xmlns:a16="http://schemas.microsoft.com/office/drawing/2014/main" id="{3DF80D12-61A3-8E5B-6454-38A4C3F379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8466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68" name="Line 44">
              <a:extLst>
                <a:ext uri="{FF2B5EF4-FFF2-40B4-BE49-F238E27FC236}">
                  <a16:creationId xmlns:a16="http://schemas.microsoft.com/office/drawing/2014/main" id="{0BDC9224-4FFB-393E-1E42-B58BF7B7B0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87234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69" name="Line 45">
              <a:extLst>
                <a:ext uri="{FF2B5EF4-FFF2-40B4-BE49-F238E27FC236}">
                  <a16:creationId xmlns:a16="http://schemas.microsoft.com/office/drawing/2014/main" id="{23DD1376-7543-F334-1CFE-E4A23649BA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8723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70" name="Line 46">
              <a:extLst>
                <a:ext uri="{FF2B5EF4-FFF2-40B4-BE49-F238E27FC236}">
                  <a16:creationId xmlns:a16="http://schemas.microsoft.com/office/drawing/2014/main" id="{40242F9C-5FAB-6C94-0C12-0CC3C00FB7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8808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71" name="Line 47">
              <a:extLst>
                <a:ext uri="{FF2B5EF4-FFF2-40B4-BE49-F238E27FC236}">
                  <a16:creationId xmlns:a16="http://schemas.microsoft.com/office/drawing/2014/main" id="{0123EB35-AE74-8ADD-BDAB-400C9A5774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9151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72" name="Line 48">
              <a:extLst>
                <a:ext uri="{FF2B5EF4-FFF2-40B4-BE49-F238E27FC236}">
                  <a16:creationId xmlns:a16="http://schemas.microsoft.com/office/drawing/2014/main" id="{1D127524-459F-0D32-9648-D24E104DBE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9236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73" name="Line 49">
              <a:extLst>
                <a:ext uri="{FF2B5EF4-FFF2-40B4-BE49-F238E27FC236}">
                  <a16:creationId xmlns:a16="http://schemas.microsoft.com/office/drawing/2014/main" id="{5116BA88-8D15-B042-B582-8279D86F81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9322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74" name="Line 50">
              <a:extLst>
                <a:ext uri="{FF2B5EF4-FFF2-40B4-BE49-F238E27FC236}">
                  <a16:creationId xmlns:a16="http://schemas.microsoft.com/office/drawing/2014/main" id="{75760445-19D3-2932-6053-AACD0C225E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6642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75" name="Line 51">
              <a:extLst>
                <a:ext uri="{FF2B5EF4-FFF2-40B4-BE49-F238E27FC236}">
                  <a16:creationId xmlns:a16="http://schemas.microsoft.com/office/drawing/2014/main" id="{3D95275A-A879-8E28-A8F2-D77AF74661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9749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76" name="Line 52">
              <a:extLst>
                <a:ext uri="{FF2B5EF4-FFF2-40B4-BE49-F238E27FC236}">
                  <a16:creationId xmlns:a16="http://schemas.microsoft.com/office/drawing/2014/main" id="{01082F4C-D355-729C-8A25-007527DC95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9835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77" name="Line 53">
              <a:extLst>
                <a:ext uri="{FF2B5EF4-FFF2-40B4-BE49-F238E27FC236}">
                  <a16:creationId xmlns:a16="http://schemas.microsoft.com/office/drawing/2014/main" id="{3E1FCD21-0ACE-F7EC-6AC6-5A69671A76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99207" y="2688778"/>
              <a:ext cx="0" cy="849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78" name="Line 54">
              <a:extLst>
                <a:ext uri="{FF2B5EF4-FFF2-40B4-BE49-F238E27FC236}">
                  <a16:creationId xmlns:a16="http://schemas.microsoft.com/office/drawing/2014/main" id="{822D4696-614E-1523-F08E-E1A5CEB8F5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0006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79" name="Line 55">
              <a:extLst>
                <a:ext uri="{FF2B5EF4-FFF2-40B4-BE49-F238E27FC236}">
                  <a16:creationId xmlns:a16="http://schemas.microsoft.com/office/drawing/2014/main" id="{3647D159-851C-AD73-373A-6364EB9706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0006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80" name="Line 56">
              <a:extLst>
                <a:ext uri="{FF2B5EF4-FFF2-40B4-BE49-F238E27FC236}">
                  <a16:creationId xmlns:a16="http://schemas.microsoft.com/office/drawing/2014/main" id="{BA28F395-E88C-812E-2A79-ADFC37DF4E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0091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81" name="Line 57">
              <a:extLst>
                <a:ext uri="{FF2B5EF4-FFF2-40B4-BE49-F238E27FC236}">
                  <a16:creationId xmlns:a16="http://schemas.microsoft.com/office/drawing/2014/main" id="{7FB32E6C-26B6-F7DF-3DC1-0723C283FB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0091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82" name="Line 58">
              <a:extLst>
                <a:ext uri="{FF2B5EF4-FFF2-40B4-BE49-F238E27FC236}">
                  <a16:creationId xmlns:a16="http://schemas.microsoft.com/office/drawing/2014/main" id="{9D6A3B61-1CC9-D3FE-B670-6A52B0E7F3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0262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83" name="Line 59">
              <a:extLst>
                <a:ext uri="{FF2B5EF4-FFF2-40B4-BE49-F238E27FC236}">
                  <a16:creationId xmlns:a16="http://schemas.microsoft.com/office/drawing/2014/main" id="{377A8EE7-6656-BE38-CAF9-674DAE9F8B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0262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84" name="Line 60">
              <a:extLst>
                <a:ext uri="{FF2B5EF4-FFF2-40B4-BE49-F238E27FC236}">
                  <a16:creationId xmlns:a16="http://schemas.microsoft.com/office/drawing/2014/main" id="{ED270297-04DE-3B14-382C-829F905A7B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0348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85" name="Line 61">
              <a:extLst>
                <a:ext uri="{FF2B5EF4-FFF2-40B4-BE49-F238E27FC236}">
                  <a16:creationId xmlns:a16="http://schemas.microsoft.com/office/drawing/2014/main" id="{64600DA0-DA6D-AC68-64AA-29C580E08D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0604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86" name="Line 62">
              <a:extLst>
                <a:ext uri="{FF2B5EF4-FFF2-40B4-BE49-F238E27FC236}">
                  <a16:creationId xmlns:a16="http://schemas.microsoft.com/office/drawing/2014/main" id="{70D3127B-3C9B-61F5-2959-1B57090019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0947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87" name="Line 63">
              <a:extLst>
                <a:ext uri="{FF2B5EF4-FFF2-40B4-BE49-F238E27FC236}">
                  <a16:creationId xmlns:a16="http://schemas.microsoft.com/office/drawing/2014/main" id="{98139447-D1F4-5246-22D4-0F89ECB851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0947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88" name="Line 64">
              <a:extLst>
                <a:ext uri="{FF2B5EF4-FFF2-40B4-BE49-F238E27FC236}">
                  <a16:creationId xmlns:a16="http://schemas.microsoft.com/office/drawing/2014/main" id="{C2642CAB-43D8-49B8-72E3-E89F2C99D3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118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89" name="Line 65">
              <a:extLst>
                <a:ext uri="{FF2B5EF4-FFF2-40B4-BE49-F238E27FC236}">
                  <a16:creationId xmlns:a16="http://schemas.microsoft.com/office/drawing/2014/main" id="{4E2AF0FA-B469-9CBD-73E7-749F9D67CE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374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90" name="Line 66">
              <a:extLst>
                <a:ext uri="{FF2B5EF4-FFF2-40B4-BE49-F238E27FC236}">
                  <a16:creationId xmlns:a16="http://schemas.microsoft.com/office/drawing/2014/main" id="{47BB77E1-879C-05A5-DD84-DDCC064FBC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1460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91" name="Line 67">
              <a:extLst>
                <a:ext uri="{FF2B5EF4-FFF2-40B4-BE49-F238E27FC236}">
                  <a16:creationId xmlns:a16="http://schemas.microsoft.com/office/drawing/2014/main" id="{896D082C-9669-4A35-1EC3-A0B969CA7A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17168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92" name="Line 68">
              <a:extLst>
                <a:ext uri="{FF2B5EF4-FFF2-40B4-BE49-F238E27FC236}">
                  <a16:creationId xmlns:a16="http://schemas.microsoft.com/office/drawing/2014/main" id="{F13D1D79-848C-C256-E79C-05C13378A6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1802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93" name="Line 69">
              <a:extLst>
                <a:ext uri="{FF2B5EF4-FFF2-40B4-BE49-F238E27FC236}">
                  <a16:creationId xmlns:a16="http://schemas.microsoft.com/office/drawing/2014/main" id="{A7845EA4-6A1C-8F70-A519-C41B0B2055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1887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94" name="Line 70">
              <a:extLst>
                <a:ext uri="{FF2B5EF4-FFF2-40B4-BE49-F238E27FC236}">
                  <a16:creationId xmlns:a16="http://schemas.microsoft.com/office/drawing/2014/main" id="{F31724CC-8B3E-EEC9-3E31-99B77AA996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1973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95" name="Line 71">
              <a:extLst>
                <a:ext uri="{FF2B5EF4-FFF2-40B4-BE49-F238E27FC236}">
                  <a16:creationId xmlns:a16="http://schemas.microsoft.com/office/drawing/2014/main" id="{6C35118F-6D9E-38BB-8A94-AD58E146B4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973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96" name="Line 72">
              <a:extLst>
                <a:ext uri="{FF2B5EF4-FFF2-40B4-BE49-F238E27FC236}">
                  <a16:creationId xmlns:a16="http://schemas.microsoft.com/office/drawing/2014/main" id="{04CB3E10-D102-7C91-2905-019F9D5A47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23154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97" name="Line 73">
              <a:extLst>
                <a:ext uri="{FF2B5EF4-FFF2-40B4-BE49-F238E27FC236}">
                  <a16:creationId xmlns:a16="http://schemas.microsoft.com/office/drawing/2014/main" id="{32F68A43-0086-DAA1-2E7B-7F2BAD0422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2401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98" name="Line 74">
              <a:extLst>
                <a:ext uri="{FF2B5EF4-FFF2-40B4-BE49-F238E27FC236}">
                  <a16:creationId xmlns:a16="http://schemas.microsoft.com/office/drawing/2014/main" id="{DF73E48F-CF26-B7C6-E4ED-2E6DB309F7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2401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3999" name="Line 75">
              <a:extLst>
                <a:ext uri="{FF2B5EF4-FFF2-40B4-BE49-F238E27FC236}">
                  <a16:creationId xmlns:a16="http://schemas.microsoft.com/office/drawing/2014/main" id="{2EB67B63-8CDD-32F3-A962-5EC28AE529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27431" y="2592876"/>
              <a:ext cx="0" cy="10439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00" name="Line 76">
              <a:extLst>
                <a:ext uri="{FF2B5EF4-FFF2-40B4-BE49-F238E27FC236}">
                  <a16:creationId xmlns:a16="http://schemas.microsoft.com/office/drawing/2014/main" id="{A18752FF-EC85-93E6-13F8-94357AA3F2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28286" y="2689992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01" name="Line 77">
              <a:extLst>
                <a:ext uri="{FF2B5EF4-FFF2-40B4-BE49-F238E27FC236}">
                  <a16:creationId xmlns:a16="http://schemas.microsoft.com/office/drawing/2014/main" id="{FF77D745-E905-970E-3D5B-E63469B118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28286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02" name="Line 78">
              <a:extLst>
                <a:ext uri="{FF2B5EF4-FFF2-40B4-BE49-F238E27FC236}">
                  <a16:creationId xmlns:a16="http://schemas.microsoft.com/office/drawing/2014/main" id="{ECB989CC-E20A-6AF8-5732-39CF9EB0CD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29141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03" name="Line 79">
              <a:extLst>
                <a:ext uri="{FF2B5EF4-FFF2-40B4-BE49-F238E27FC236}">
                  <a16:creationId xmlns:a16="http://schemas.microsoft.com/office/drawing/2014/main" id="{FCB1C494-D02A-B04A-7592-926D06BC3A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29996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04" name="Line 80">
              <a:extLst>
                <a:ext uri="{FF2B5EF4-FFF2-40B4-BE49-F238E27FC236}">
                  <a16:creationId xmlns:a16="http://schemas.microsoft.com/office/drawing/2014/main" id="{3BE9E1B4-F937-4F93-0E67-C55C0ABE66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085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05" name="Line 81">
              <a:extLst>
                <a:ext uri="{FF2B5EF4-FFF2-40B4-BE49-F238E27FC236}">
                  <a16:creationId xmlns:a16="http://schemas.microsoft.com/office/drawing/2014/main" id="{2122D1EC-DF05-2B6A-58BB-66B50E3EF3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70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06" name="Line 82">
              <a:extLst>
                <a:ext uri="{FF2B5EF4-FFF2-40B4-BE49-F238E27FC236}">
                  <a16:creationId xmlns:a16="http://schemas.microsoft.com/office/drawing/2014/main" id="{B024F0E8-DE9D-DE5F-B14D-87D4BC33B0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170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07" name="Line 83">
              <a:extLst>
                <a:ext uri="{FF2B5EF4-FFF2-40B4-BE49-F238E27FC236}">
                  <a16:creationId xmlns:a16="http://schemas.microsoft.com/office/drawing/2014/main" id="{9C4DB5FB-541A-0782-C8F5-29F42E4CF2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341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08" name="Line 84">
              <a:extLst>
                <a:ext uri="{FF2B5EF4-FFF2-40B4-BE49-F238E27FC236}">
                  <a16:creationId xmlns:a16="http://schemas.microsoft.com/office/drawing/2014/main" id="{ABC4CD64-7D2D-A683-F039-B1EC53BDDA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341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09" name="Line 85">
              <a:extLst>
                <a:ext uri="{FF2B5EF4-FFF2-40B4-BE49-F238E27FC236}">
                  <a16:creationId xmlns:a16="http://schemas.microsoft.com/office/drawing/2014/main" id="{45B71B8D-C9A6-D4F5-FAF3-35EBD109E1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427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10" name="Line 86">
              <a:extLst>
                <a:ext uri="{FF2B5EF4-FFF2-40B4-BE49-F238E27FC236}">
                  <a16:creationId xmlns:a16="http://schemas.microsoft.com/office/drawing/2014/main" id="{99BA4BDB-0DAA-C51A-AF2A-FAF29C2C52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512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11" name="Line 87">
              <a:extLst>
                <a:ext uri="{FF2B5EF4-FFF2-40B4-BE49-F238E27FC236}">
                  <a16:creationId xmlns:a16="http://schemas.microsoft.com/office/drawing/2014/main" id="{FF5ED191-2876-6598-84A6-08A5EB5112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598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12" name="Line 88">
              <a:extLst>
                <a:ext uri="{FF2B5EF4-FFF2-40B4-BE49-F238E27FC236}">
                  <a16:creationId xmlns:a16="http://schemas.microsoft.com/office/drawing/2014/main" id="{896B8B6E-D766-7AF3-7E12-11B2AFC2D1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769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13" name="Line 89">
              <a:extLst>
                <a:ext uri="{FF2B5EF4-FFF2-40B4-BE49-F238E27FC236}">
                  <a16:creationId xmlns:a16="http://schemas.microsoft.com/office/drawing/2014/main" id="{6CB1153C-CB50-8425-B654-5F2B6FB72F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854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14" name="Line 90">
              <a:extLst>
                <a:ext uri="{FF2B5EF4-FFF2-40B4-BE49-F238E27FC236}">
                  <a16:creationId xmlns:a16="http://schemas.microsoft.com/office/drawing/2014/main" id="{BF719F88-9E19-7A9D-3279-5C92633DAB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025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15" name="Line 91">
              <a:extLst>
                <a:ext uri="{FF2B5EF4-FFF2-40B4-BE49-F238E27FC236}">
                  <a16:creationId xmlns:a16="http://schemas.microsoft.com/office/drawing/2014/main" id="{A22A894D-2A8A-1D4A-CC30-23E127FE89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41115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16" name="Line 92">
              <a:extLst>
                <a:ext uri="{FF2B5EF4-FFF2-40B4-BE49-F238E27FC236}">
                  <a16:creationId xmlns:a16="http://schemas.microsoft.com/office/drawing/2014/main" id="{DE8C919E-ADE1-E15E-B0D0-F84F7BAD85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1970" y="2681495"/>
              <a:ext cx="0" cy="1578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17" name="Line 93">
              <a:extLst>
                <a:ext uri="{FF2B5EF4-FFF2-40B4-BE49-F238E27FC236}">
                  <a16:creationId xmlns:a16="http://schemas.microsoft.com/office/drawing/2014/main" id="{4B403680-4304-3831-885B-C890744D43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197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18" name="Line 94">
              <a:extLst>
                <a:ext uri="{FF2B5EF4-FFF2-40B4-BE49-F238E27FC236}">
                  <a16:creationId xmlns:a16="http://schemas.microsoft.com/office/drawing/2014/main" id="{7722F045-F1A9-981B-A4E6-7B0CDC557D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282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19" name="Line 95">
              <a:extLst>
                <a:ext uri="{FF2B5EF4-FFF2-40B4-BE49-F238E27FC236}">
                  <a16:creationId xmlns:a16="http://schemas.microsoft.com/office/drawing/2014/main" id="{DD47C198-17D0-FE65-D90E-02B903E5E9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453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20" name="Line 96">
              <a:extLst>
                <a:ext uri="{FF2B5EF4-FFF2-40B4-BE49-F238E27FC236}">
                  <a16:creationId xmlns:a16="http://schemas.microsoft.com/office/drawing/2014/main" id="{44FB7651-F95C-245A-FA85-6F2F37B6CA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453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21" name="Line 97">
              <a:extLst>
                <a:ext uri="{FF2B5EF4-FFF2-40B4-BE49-F238E27FC236}">
                  <a16:creationId xmlns:a16="http://schemas.microsoft.com/office/drawing/2014/main" id="{1DE30986-1F49-EFD7-9E19-2163302BD3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4453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22" name="Line 98">
              <a:extLst>
                <a:ext uri="{FF2B5EF4-FFF2-40B4-BE49-F238E27FC236}">
                  <a16:creationId xmlns:a16="http://schemas.microsoft.com/office/drawing/2014/main" id="{DCA2DAE0-5EA9-E676-4AB4-0A7F9C8090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539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23" name="Line 99">
              <a:extLst>
                <a:ext uri="{FF2B5EF4-FFF2-40B4-BE49-F238E27FC236}">
                  <a16:creationId xmlns:a16="http://schemas.microsoft.com/office/drawing/2014/main" id="{DDFE1237-07CD-7EAC-B256-BC920E7716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539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24" name="Line 100">
              <a:extLst>
                <a:ext uri="{FF2B5EF4-FFF2-40B4-BE49-F238E27FC236}">
                  <a16:creationId xmlns:a16="http://schemas.microsoft.com/office/drawing/2014/main" id="{70717A1A-4860-ECD3-70F7-BD39BBC0CE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624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25" name="Line 101">
              <a:extLst>
                <a:ext uri="{FF2B5EF4-FFF2-40B4-BE49-F238E27FC236}">
                  <a16:creationId xmlns:a16="http://schemas.microsoft.com/office/drawing/2014/main" id="{7743389C-CF5D-805B-B717-DE4C8AF5F5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710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26" name="Line 102">
              <a:extLst>
                <a:ext uri="{FF2B5EF4-FFF2-40B4-BE49-F238E27FC236}">
                  <a16:creationId xmlns:a16="http://schemas.microsoft.com/office/drawing/2014/main" id="{ACF15785-D08E-E9BC-4FF3-0217BFC086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79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27" name="Line 103">
              <a:extLst>
                <a:ext uri="{FF2B5EF4-FFF2-40B4-BE49-F238E27FC236}">
                  <a16:creationId xmlns:a16="http://schemas.microsoft.com/office/drawing/2014/main" id="{5632D0F1-64DF-C63D-0566-E1073182E3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79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28" name="Line 104">
              <a:extLst>
                <a:ext uri="{FF2B5EF4-FFF2-40B4-BE49-F238E27FC236}">
                  <a16:creationId xmlns:a16="http://schemas.microsoft.com/office/drawing/2014/main" id="{237FBBAC-080F-30CF-0028-C7973A137D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79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29" name="Line 105">
              <a:extLst>
                <a:ext uri="{FF2B5EF4-FFF2-40B4-BE49-F238E27FC236}">
                  <a16:creationId xmlns:a16="http://schemas.microsoft.com/office/drawing/2014/main" id="{C55C1E19-D234-708A-BD6B-82CE5BADFC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881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30" name="Line 106">
              <a:extLst>
                <a:ext uri="{FF2B5EF4-FFF2-40B4-BE49-F238E27FC236}">
                  <a16:creationId xmlns:a16="http://schemas.microsoft.com/office/drawing/2014/main" id="{5488AC87-0876-8EC5-15A4-8ED875D44C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4966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31" name="Line 107">
              <a:extLst>
                <a:ext uri="{FF2B5EF4-FFF2-40B4-BE49-F238E27FC236}">
                  <a16:creationId xmlns:a16="http://schemas.microsoft.com/office/drawing/2014/main" id="{BD507D01-BE98-E769-7435-423172BAA5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5223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32" name="Line 108">
              <a:extLst>
                <a:ext uri="{FF2B5EF4-FFF2-40B4-BE49-F238E27FC236}">
                  <a16:creationId xmlns:a16="http://schemas.microsoft.com/office/drawing/2014/main" id="{9CA75077-7003-62A2-5D8F-A1C15CB16F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5479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33" name="Line 109">
              <a:extLst>
                <a:ext uri="{FF2B5EF4-FFF2-40B4-BE49-F238E27FC236}">
                  <a16:creationId xmlns:a16="http://schemas.microsoft.com/office/drawing/2014/main" id="{FFD0C065-C041-E72C-6789-2AE6F58E88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55654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34" name="Line 110">
              <a:extLst>
                <a:ext uri="{FF2B5EF4-FFF2-40B4-BE49-F238E27FC236}">
                  <a16:creationId xmlns:a16="http://schemas.microsoft.com/office/drawing/2014/main" id="{D67A910F-3696-4E2A-6076-26DEE991E9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55654" y="2656001"/>
              <a:ext cx="0" cy="4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35" name="Line 111">
              <a:extLst>
                <a:ext uri="{FF2B5EF4-FFF2-40B4-BE49-F238E27FC236}">
                  <a16:creationId xmlns:a16="http://schemas.microsoft.com/office/drawing/2014/main" id="{FF7FB311-D46D-6851-9C4B-2DE3DDEFE1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56509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36" name="Line 112">
              <a:extLst>
                <a:ext uri="{FF2B5EF4-FFF2-40B4-BE49-F238E27FC236}">
                  <a16:creationId xmlns:a16="http://schemas.microsoft.com/office/drawing/2014/main" id="{E86DBC63-9788-6916-645F-3AF819DD03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5736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37" name="Line 113">
              <a:extLst>
                <a:ext uri="{FF2B5EF4-FFF2-40B4-BE49-F238E27FC236}">
                  <a16:creationId xmlns:a16="http://schemas.microsoft.com/office/drawing/2014/main" id="{C2F0DCDC-B6F5-1F50-4A96-E8AF0B6366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57364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38" name="Line 114">
              <a:extLst>
                <a:ext uri="{FF2B5EF4-FFF2-40B4-BE49-F238E27FC236}">
                  <a16:creationId xmlns:a16="http://schemas.microsoft.com/office/drawing/2014/main" id="{3A110320-31CE-D2A9-8C81-E388FC5A9F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5822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39" name="Line 115">
              <a:extLst>
                <a:ext uri="{FF2B5EF4-FFF2-40B4-BE49-F238E27FC236}">
                  <a16:creationId xmlns:a16="http://schemas.microsoft.com/office/drawing/2014/main" id="{69B0A4AC-6512-6C16-CB1A-A46EFB38F0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5822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40" name="Line 116">
              <a:extLst>
                <a:ext uri="{FF2B5EF4-FFF2-40B4-BE49-F238E27FC236}">
                  <a16:creationId xmlns:a16="http://schemas.microsoft.com/office/drawing/2014/main" id="{BACB808C-0CA8-D0B0-114D-934F5B5611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5822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41" name="Line 117">
              <a:extLst>
                <a:ext uri="{FF2B5EF4-FFF2-40B4-BE49-F238E27FC236}">
                  <a16:creationId xmlns:a16="http://schemas.microsoft.com/office/drawing/2014/main" id="{D65DA44B-08BC-C082-629C-EC168D7E8C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5907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42" name="Line 118">
              <a:extLst>
                <a:ext uri="{FF2B5EF4-FFF2-40B4-BE49-F238E27FC236}">
                  <a16:creationId xmlns:a16="http://schemas.microsoft.com/office/drawing/2014/main" id="{CF852286-34D7-DED1-F75C-FB8D9E0C94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6078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43" name="Line 119">
              <a:extLst>
                <a:ext uri="{FF2B5EF4-FFF2-40B4-BE49-F238E27FC236}">
                  <a16:creationId xmlns:a16="http://schemas.microsoft.com/office/drawing/2014/main" id="{71A675FB-212F-C6C4-A5EF-6A1309257E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6078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44" name="Line 120">
              <a:extLst>
                <a:ext uri="{FF2B5EF4-FFF2-40B4-BE49-F238E27FC236}">
                  <a16:creationId xmlns:a16="http://schemas.microsoft.com/office/drawing/2014/main" id="{141DAE74-E564-2857-2DC3-06DF7ED06B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6078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45" name="Line 121">
              <a:extLst>
                <a:ext uri="{FF2B5EF4-FFF2-40B4-BE49-F238E27FC236}">
                  <a16:creationId xmlns:a16="http://schemas.microsoft.com/office/drawing/2014/main" id="{AFA8113D-427D-4FBE-9829-8F74477684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6164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46" name="Line 122">
              <a:extLst>
                <a:ext uri="{FF2B5EF4-FFF2-40B4-BE49-F238E27FC236}">
                  <a16:creationId xmlns:a16="http://schemas.microsoft.com/office/drawing/2014/main" id="{4FCF6FDE-A2BF-1AB1-2FF3-79DCD37F59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249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47" name="Line 123">
              <a:extLst>
                <a:ext uri="{FF2B5EF4-FFF2-40B4-BE49-F238E27FC236}">
                  <a16:creationId xmlns:a16="http://schemas.microsoft.com/office/drawing/2014/main" id="{F469FB70-DC5B-FB87-0195-FB89C92184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6335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48" name="Line 124">
              <a:extLst>
                <a:ext uri="{FF2B5EF4-FFF2-40B4-BE49-F238E27FC236}">
                  <a16:creationId xmlns:a16="http://schemas.microsoft.com/office/drawing/2014/main" id="{89B4259E-3BEC-D58E-15A8-649C9D4F29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6420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49" name="Line 125">
              <a:extLst>
                <a:ext uri="{FF2B5EF4-FFF2-40B4-BE49-F238E27FC236}">
                  <a16:creationId xmlns:a16="http://schemas.microsoft.com/office/drawing/2014/main" id="{3E2792CD-0135-EDD7-40DF-A5AC9CECD5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6420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50" name="Line 126">
              <a:extLst>
                <a:ext uri="{FF2B5EF4-FFF2-40B4-BE49-F238E27FC236}">
                  <a16:creationId xmlns:a16="http://schemas.microsoft.com/office/drawing/2014/main" id="{E13345B6-185E-48D3-50B2-CEC1E95FC9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6506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51" name="Line 127">
              <a:extLst>
                <a:ext uri="{FF2B5EF4-FFF2-40B4-BE49-F238E27FC236}">
                  <a16:creationId xmlns:a16="http://schemas.microsoft.com/office/drawing/2014/main" id="{14C13579-12B4-530F-04B5-35C8C2751E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6506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52" name="Line 128">
              <a:extLst>
                <a:ext uri="{FF2B5EF4-FFF2-40B4-BE49-F238E27FC236}">
                  <a16:creationId xmlns:a16="http://schemas.microsoft.com/office/drawing/2014/main" id="{DB66539D-9C36-1FE7-71B5-5D56031F5C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6591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53" name="Line 129">
              <a:extLst>
                <a:ext uri="{FF2B5EF4-FFF2-40B4-BE49-F238E27FC236}">
                  <a16:creationId xmlns:a16="http://schemas.microsoft.com/office/drawing/2014/main" id="{657FA7D2-FCDA-B578-1E10-DA0CAD6218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6677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54" name="Line 130">
              <a:extLst>
                <a:ext uri="{FF2B5EF4-FFF2-40B4-BE49-F238E27FC236}">
                  <a16:creationId xmlns:a16="http://schemas.microsoft.com/office/drawing/2014/main" id="{458287B6-916F-C222-22E2-B303705079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6677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55" name="Line 131">
              <a:extLst>
                <a:ext uri="{FF2B5EF4-FFF2-40B4-BE49-F238E27FC236}">
                  <a16:creationId xmlns:a16="http://schemas.microsoft.com/office/drawing/2014/main" id="{043FDBD3-14E0-0C57-D5A4-267964F2A3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6848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56" name="Line 132">
              <a:extLst>
                <a:ext uri="{FF2B5EF4-FFF2-40B4-BE49-F238E27FC236}">
                  <a16:creationId xmlns:a16="http://schemas.microsoft.com/office/drawing/2014/main" id="{F796B0F4-9E80-FAA4-BEA4-2BB88BAB88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933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57" name="Line 133">
              <a:extLst>
                <a:ext uri="{FF2B5EF4-FFF2-40B4-BE49-F238E27FC236}">
                  <a16:creationId xmlns:a16="http://schemas.microsoft.com/office/drawing/2014/main" id="{A2B9F5FB-C40F-5ED7-7302-0F06A5517E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70193" y="2689992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58" name="Line 134">
              <a:extLst>
                <a:ext uri="{FF2B5EF4-FFF2-40B4-BE49-F238E27FC236}">
                  <a16:creationId xmlns:a16="http://schemas.microsoft.com/office/drawing/2014/main" id="{46FFB52D-B1BF-CE36-E9D2-BECD96C981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70193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59" name="Line 135">
              <a:extLst>
                <a:ext uri="{FF2B5EF4-FFF2-40B4-BE49-F238E27FC236}">
                  <a16:creationId xmlns:a16="http://schemas.microsoft.com/office/drawing/2014/main" id="{D063796E-ABAC-35B7-BA04-7C855D1873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7104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60" name="Line 136">
              <a:extLst>
                <a:ext uri="{FF2B5EF4-FFF2-40B4-BE49-F238E27FC236}">
                  <a16:creationId xmlns:a16="http://schemas.microsoft.com/office/drawing/2014/main" id="{B894E2DB-8222-4E2F-0688-61FC4D802F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7104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61" name="Line 137">
              <a:extLst>
                <a:ext uri="{FF2B5EF4-FFF2-40B4-BE49-F238E27FC236}">
                  <a16:creationId xmlns:a16="http://schemas.microsoft.com/office/drawing/2014/main" id="{E987DBC1-0E62-013A-9F6E-931408837D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7275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62" name="Line 138">
              <a:extLst>
                <a:ext uri="{FF2B5EF4-FFF2-40B4-BE49-F238E27FC236}">
                  <a16:creationId xmlns:a16="http://schemas.microsoft.com/office/drawing/2014/main" id="{583F19E1-BC25-45A3-E441-94EAAE56A4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7361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63" name="Line 139">
              <a:extLst>
                <a:ext uri="{FF2B5EF4-FFF2-40B4-BE49-F238E27FC236}">
                  <a16:creationId xmlns:a16="http://schemas.microsoft.com/office/drawing/2014/main" id="{A7233A39-ECF4-8BAB-831A-1210D41B8A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7361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64" name="Line 140">
              <a:extLst>
                <a:ext uri="{FF2B5EF4-FFF2-40B4-BE49-F238E27FC236}">
                  <a16:creationId xmlns:a16="http://schemas.microsoft.com/office/drawing/2014/main" id="{384D2106-7B71-8FEE-8E68-4DF5A244F2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7446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65" name="Line 141">
              <a:extLst>
                <a:ext uri="{FF2B5EF4-FFF2-40B4-BE49-F238E27FC236}">
                  <a16:creationId xmlns:a16="http://schemas.microsoft.com/office/drawing/2014/main" id="{3E04100E-7214-1B2E-C050-1AD54F95C3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7703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66" name="Line 142">
              <a:extLst>
                <a:ext uri="{FF2B5EF4-FFF2-40B4-BE49-F238E27FC236}">
                  <a16:creationId xmlns:a16="http://schemas.microsoft.com/office/drawing/2014/main" id="{BAF6B66F-5151-2D74-3017-00D984D654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7789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67" name="Line 143">
              <a:extLst>
                <a:ext uri="{FF2B5EF4-FFF2-40B4-BE49-F238E27FC236}">
                  <a16:creationId xmlns:a16="http://schemas.microsoft.com/office/drawing/2014/main" id="{16E29060-543B-D089-EE03-A36B0857EC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7960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68" name="Line 144">
              <a:extLst>
                <a:ext uri="{FF2B5EF4-FFF2-40B4-BE49-F238E27FC236}">
                  <a16:creationId xmlns:a16="http://schemas.microsoft.com/office/drawing/2014/main" id="{4250C1C6-B079-CC85-2092-9BC07BAFA9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8045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69" name="Line 145">
              <a:extLst>
                <a:ext uri="{FF2B5EF4-FFF2-40B4-BE49-F238E27FC236}">
                  <a16:creationId xmlns:a16="http://schemas.microsoft.com/office/drawing/2014/main" id="{BAB89C67-6F65-7311-A326-D0B57D5D1A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8131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70" name="Line 146">
              <a:extLst>
                <a:ext uri="{FF2B5EF4-FFF2-40B4-BE49-F238E27FC236}">
                  <a16:creationId xmlns:a16="http://schemas.microsoft.com/office/drawing/2014/main" id="{78799816-E86B-4F96-36EA-1DF3440F99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82167" y="2689992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71" name="Line 147">
              <a:extLst>
                <a:ext uri="{FF2B5EF4-FFF2-40B4-BE49-F238E27FC236}">
                  <a16:creationId xmlns:a16="http://schemas.microsoft.com/office/drawing/2014/main" id="{1D434C43-C817-85AB-61BD-9288BC015B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8216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72" name="Line 148">
              <a:extLst>
                <a:ext uri="{FF2B5EF4-FFF2-40B4-BE49-F238E27FC236}">
                  <a16:creationId xmlns:a16="http://schemas.microsoft.com/office/drawing/2014/main" id="{A00860B8-D7B0-D424-CE6A-215D417CAE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83022" y="2675425"/>
              <a:ext cx="0" cy="2185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73" name="Line 149">
              <a:extLst>
                <a:ext uri="{FF2B5EF4-FFF2-40B4-BE49-F238E27FC236}">
                  <a16:creationId xmlns:a16="http://schemas.microsoft.com/office/drawing/2014/main" id="{3DEED0F8-71C0-DBCA-7063-8502807FDA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83877" y="2679067"/>
              <a:ext cx="0" cy="1821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74" name="Line 150">
              <a:extLst>
                <a:ext uri="{FF2B5EF4-FFF2-40B4-BE49-F238E27FC236}">
                  <a16:creationId xmlns:a16="http://schemas.microsoft.com/office/drawing/2014/main" id="{1D8F7197-3175-B071-26ED-F24481D020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84732" y="2620797"/>
              <a:ext cx="0" cy="764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75" name="Line 151">
              <a:extLst>
                <a:ext uri="{FF2B5EF4-FFF2-40B4-BE49-F238E27FC236}">
                  <a16:creationId xmlns:a16="http://schemas.microsoft.com/office/drawing/2014/main" id="{ECE51680-866D-BB29-D50C-09B426963A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85588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76" name="Line 152">
              <a:extLst>
                <a:ext uri="{FF2B5EF4-FFF2-40B4-BE49-F238E27FC236}">
                  <a16:creationId xmlns:a16="http://schemas.microsoft.com/office/drawing/2014/main" id="{D98C31A8-22C3-981D-A959-A281A209BA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85588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77" name="Line 153">
              <a:extLst>
                <a:ext uri="{FF2B5EF4-FFF2-40B4-BE49-F238E27FC236}">
                  <a16:creationId xmlns:a16="http://schemas.microsoft.com/office/drawing/2014/main" id="{70F014B5-9381-A8DA-A48E-50263B5F8C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8644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78" name="Line 154">
              <a:extLst>
                <a:ext uri="{FF2B5EF4-FFF2-40B4-BE49-F238E27FC236}">
                  <a16:creationId xmlns:a16="http://schemas.microsoft.com/office/drawing/2014/main" id="{314180AE-8D28-C847-6818-896097B1F6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8729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79" name="Line 155">
              <a:extLst>
                <a:ext uri="{FF2B5EF4-FFF2-40B4-BE49-F238E27FC236}">
                  <a16:creationId xmlns:a16="http://schemas.microsoft.com/office/drawing/2014/main" id="{3EC6AA25-8C81-09BD-F311-1229730A01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8729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80" name="Line 156">
              <a:extLst>
                <a:ext uri="{FF2B5EF4-FFF2-40B4-BE49-F238E27FC236}">
                  <a16:creationId xmlns:a16="http://schemas.microsoft.com/office/drawing/2014/main" id="{3F9DAED6-A125-3580-AECA-E614C55F4C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8815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81" name="Line 157">
              <a:extLst>
                <a:ext uri="{FF2B5EF4-FFF2-40B4-BE49-F238E27FC236}">
                  <a16:creationId xmlns:a16="http://schemas.microsoft.com/office/drawing/2014/main" id="{9DF0590D-BA38-D692-71B9-D372F326DA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8900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82" name="Line 158">
              <a:extLst>
                <a:ext uri="{FF2B5EF4-FFF2-40B4-BE49-F238E27FC236}">
                  <a16:creationId xmlns:a16="http://schemas.microsoft.com/office/drawing/2014/main" id="{3536C4A3-13E2-C7F1-C43F-52955A82EF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8986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83" name="Line 159">
              <a:extLst>
                <a:ext uri="{FF2B5EF4-FFF2-40B4-BE49-F238E27FC236}">
                  <a16:creationId xmlns:a16="http://schemas.microsoft.com/office/drawing/2014/main" id="{8A8B7785-C13D-255F-50ED-94C47C7A4E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9071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84" name="Line 160">
              <a:extLst>
                <a:ext uri="{FF2B5EF4-FFF2-40B4-BE49-F238E27FC236}">
                  <a16:creationId xmlns:a16="http://schemas.microsoft.com/office/drawing/2014/main" id="{588CD262-647B-C7E9-F78C-A216984897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9071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85" name="Line 161">
              <a:extLst>
                <a:ext uri="{FF2B5EF4-FFF2-40B4-BE49-F238E27FC236}">
                  <a16:creationId xmlns:a16="http://schemas.microsoft.com/office/drawing/2014/main" id="{4B2337D7-B7C2-7D35-F241-1AC6EF7DDA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9243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86" name="Line 162">
              <a:extLst>
                <a:ext uri="{FF2B5EF4-FFF2-40B4-BE49-F238E27FC236}">
                  <a16:creationId xmlns:a16="http://schemas.microsoft.com/office/drawing/2014/main" id="{D4FFAD28-6D52-8D14-9E30-328D1C3B7B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9243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87" name="Line 163">
              <a:extLst>
                <a:ext uri="{FF2B5EF4-FFF2-40B4-BE49-F238E27FC236}">
                  <a16:creationId xmlns:a16="http://schemas.microsoft.com/office/drawing/2014/main" id="{F10F6FF3-BC9E-B62D-6334-FDDC74D398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9328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88" name="Line 164">
              <a:extLst>
                <a:ext uri="{FF2B5EF4-FFF2-40B4-BE49-F238E27FC236}">
                  <a16:creationId xmlns:a16="http://schemas.microsoft.com/office/drawing/2014/main" id="{1D085989-2B7A-9550-AFF5-33AAF55826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9499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89" name="Line 165">
              <a:extLst>
                <a:ext uri="{FF2B5EF4-FFF2-40B4-BE49-F238E27FC236}">
                  <a16:creationId xmlns:a16="http://schemas.microsoft.com/office/drawing/2014/main" id="{33909958-9CA8-633E-28C5-12BF8437F9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9499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90" name="Line 166">
              <a:extLst>
                <a:ext uri="{FF2B5EF4-FFF2-40B4-BE49-F238E27FC236}">
                  <a16:creationId xmlns:a16="http://schemas.microsoft.com/office/drawing/2014/main" id="{7231BBB4-3F37-CB5B-7998-550C9584DE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9585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91" name="Line 167">
              <a:extLst>
                <a:ext uri="{FF2B5EF4-FFF2-40B4-BE49-F238E27FC236}">
                  <a16:creationId xmlns:a16="http://schemas.microsoft.com/office/drawing/2014/main" id="{689AE589-5D00-C1AD-8E79-316217C167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96706" y="2689992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92" name="Line 168">
              <a:extLst>
                <a:ext uri="{FF2B5EF4-FFF2-40B4-BE49-F238E27FC236}">
                  <a16:creationId xmlns:a16="http://schemas.microsoft.com/office/drawing/2014/main" id="{75F4CA3A-ACFB-6381-E861-CC88C2207A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9756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93" name="Line 169">
              <a:extLst>
                <a:ext uri="{FF2B5EF4-FFF2-40B4-BE49-F238E27FC236}">
                  <a16:creationId xmlns:a16="http://schemas.microsoft.com/office/drawing/2014/main" id="{9868A3FD-5784-94C7-FDBB-E9230D4B25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841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94" name="Line 170">
              <a:extLst>
                <a:ext uri="{FF2B5EF4-FFF2-40B4-BE49-F238E27FC236}">
                  <a16:creationId xmlns:a16="http://schemas.microsoft.com/office/drawing/2014/main" id="{BB8D585F-DEE8-E794-0277-B6070158AE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98416" y="2686350"/>
              <a:ext cx="0" cy="1092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95" name="Line 171">
              <a:extLst>
                <a:ext uri="{FF2B5EF4-FFF2-40B4-BE49-F238E27FC236}">
                  <a16:creationId xmlns:a16="http://schemas.microsoft.com/office/drawing/2014/main" id="{8DBF1C6D-49B9-B6ED-F5E2-F099AC0A6B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9927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96" name="Line 172">
              <a:extLst>
                <a:ext uri="{FF2B5EF4-FFF2-40B4-BE49-F238E27FC236}">
                  <a16:creationId xmlns:a16="http://schemas.microsoft.com/office/drawing/2014/main" id="{1AD7F023-A55B-C138-CA28-9768E02541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0012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97" name="Line 173">
              <a:extLst>
                <a:ext uri="{FF2B5EF4-FFF2-40B4-BE49-F238E27FC236}">
                  <a16:creationId xmlns:a16="http://schemas.microsoft.com/office/drawing/2014/main" id="{FC58BFCE-3A50-8E66-FB43-C705BBCBB3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0098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98" name="Line 174">
              <a:extLst>
                <a:ext uri="{FF2B5EF4-FFF2-40B4-BE49-F238E27FC236}">
                  <a16:creationId xmlns:a16="http://schemas.microsoft.com/office/drawing/2014/main" id="{828C4B2B-AACD-A559-F4D9-A456A93534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0183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099" name="Line 175">
              <a:extLst>
                <a:ext uri="{FF2B5EF4-FFF2-40B4-BE49-F238E27FC236}">
                  <a16:creationId xmlns:a16="http://schemas.microsoft.com/office/drawing/2014/main" id="{68A155A6-3E07-39FB-5F20-A20CAFC615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269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00" name="Line 176">
              <a:extLst>
                <a:ext uri="{FF2B5EF4-FFF2-40B4-BE49-F238E27FC236}">
                  <a16:creationId xmlns:a16="http://schemas.microsoft.com/office/drawing/2014/main" id="{E4FEC1AA-4C87-BB98-84F6-EE8854E4FA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0269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01" name="Line 177">
              <a:extLst>
                <a:ext uri="{FF2B5EF4-FFF2-40B4-BE49-F238E27FC236}">
                  <a16:creationId xmlns:a16="http://schemas.microsoft.com/office/drawing/2014/main" id="{671C9DD1-CAE9-D62F-6CEE-D1483C2624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0354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02" name="Line 178">
              <a:extLst>
                <a:ext uri="{FF2B5EF4-FFF2-40B4-BE49-F238E27FC236}">
                  <a16:creationId xmlns:a16="http://schemas.microsoft.com/office/drawing/2014/main" id="{2AFAB5F8-AF17-4210-2D94-5B65792190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0440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03" name="Line 179">
              <a:extLst>
                <a:ext uri="{FF2B5EF4-FFF2-40B4-BE49-F238E27FC236}">
                  <a16:creationId xmlns:a16="http://schemas.microsoft.com/office/drawing/2014/main" id="{4EA09143-0F3E-B10D-3DCF-A4FE49EE9F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0440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04" name="Line 180">
              <a:extLst>
                <a:ext uri="{FF2B5EF4-FFF2-40B4-BE49-F238E27FC236}">
                  <a16:creationId xmlns:a16="http://schemas.microsoft.com/office/drawing/2014/main" id="{0AF47E6B-1791-A5B4-622B-F0A0CF897F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525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05" name="Line 181">
              <a:extLst>
                <a:ext uri="{FF2B5EF4-FFF2-40B4-BE49-F238E27FC236}">
                  <a16:creationId xmlns:a16="http://schemas.microsoft.com/office/drawing/2014/main" id="{D423977C-0C06-0C10-227D-A9051E5AEF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525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06" name="Line 182">
              <a:extLst>
                <a:ext uri="{FF2B5EF4-FFF2-40B4-BE49-F238E27FC236}">
                  <a16:creationId xmlns:a16="http://schemas.microsoft.com/office/drawing/2014/main" id="{44B3622D-40B7-5A41-CF21-0AA9BEF76B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0611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07" name="Line 183">
              <a:extLst>
                <a:ext uri="{FF2B5EF4-FFF2-40B4-BE49-F238E27FC236}">
                  <a16:creationId xmlns:a16="http://schemas.microsoft.com/office/drawing/2014/main" id="{84813082-01F5-7FC2-310C-2D6020BCC8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0611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08" name="Line 184">
              <a:extLst>
                <a:ext uri="{FF2B5EF4-FFF2-40B4-BE49-F238E27FC236}">
                  <a16:creationId xmlns:a16="http://schemas.microsoft.com/office/drawing/2014/main" id="{FAF482F2-BF99-C582-A251-FF633D2E76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6969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09" name="Line 185">
              <a:extLst>
                <a:ext uri="{FF2B5EF4-FFF2-40B4-BE49-F238E27FC236}">
                  <a16:creationId xmlns:a16="http://schemas.microsoft.com/office/drawing/2014/main" id="{39C19ECB-BBC4-959F-0F0C-E9CF397EF4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0953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10" name="Line 186">
              <a:extLst>
                <a:ext uri="{FF2B5EF4-FFF2-40B4-BE49-F238E27FC236}">
                  <a16:creationId xmlns:a16="http://schemas.microsoft.com/office/drawing/2014/main" id="{AF8B7CB0-2504-7EC4-186B-818FF2E7C0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1039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11" name="Line 187">
              <a:extLst>
                <a:ext uri="{FF2B5EF4-FFF2-40B4-BE49-F238E27FC236}">
                  <a16:creationId xmlns:a16="http://schemas.microsoft.com/office/drawing/2014/main" id="{29902EBF-C2E0-9FCD-81F0-EA5624205D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1124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12" name="Line 188">
              <a:extLst>
                <a:ext uri="{FF2B5EF4-FFF2-40B4-BE49-F238E27FC236}">
                  <a16:creationId xmlns:a16="http://schemas.microsoft.com/office/drawing/2014/main" id="{2A84C6FB-0F35-41E5-345E-00FBF3EBA1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12100" y="2687564"/>
              <a:ext cx="0" cy="971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13" name="Line 189">
              <a:extLst>
                <a:ext uri="{FF2B5EF4-FFF2-40B4-BE49-F238E27FC236}">
                  <a16:creationId xmlns:a16="http://schemas.microsoft.com/office/drawing/2014/main" id="{49D47495-F370-D7A9-9ECB-E348A29841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12100" y="2677852"/>
              <a:ext cx="0" cy="1942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14" name="Line 190">
              <a:extLst>
                <a:ext uri="{FF2B5EF4-FFF2-40B4-BE49-F238E27FC236}">
                  <a16:creationId xmlns:a16="http://schemas.microsoft.com/office/drawing/2014/main" id="{41D4A0BE-8ECC-C42F-8B86-F5907B9442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12956" y="2675425"/>
              <a:ext cx="0" cy="2185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15" name="Line 191">
              <a:extLst>
                <a:ext uri="{FF2B5EF4-FFF2-40B4-BE49-F238E27FC236}">
                  <a16:creationId xmlns:a16="http://schemas.microsoft.com/office/drawing/2014/main" id="{EBAEC58A-22E4-5A1B-8320-CDA4B2B41B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1381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16" name="Line 192">
              <a:extLst>
                <a:ext uri="{FF2B5EF4-FFF2-40B4-BE49-F238E27FC236}">
                  <a16:creationId xmlns:a16="http://schemas.microsoft.com/office/drawing/2014/main" id="{0E4D1606-480D-A1B8-6D3D-A9ADCCE675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1381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17" name="Line 193">
              <a:extLst>
                <a:ext uri="{FF2B5EF4-FFF2-40B4-BE49-F238E27FC236}">
                  <a16:creationId xmlns:a16="http://schemas.microsoft.com/office/drawing/2014/main" id="{81349425-CC41-5D07-6F5A-0F84A77D12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1466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18" name="Line 194">
              <a:extLst>
                <a:ext uri="{FF2B5EF4-FFF2-40B4-BE49-F238E27FC236}">
                  <a16:creationId xmlns:a16="http://schemas.microsoft.com/office/drawing/2014/main" id="{B8183182-23CC-6D11-E0BA-58C83F8DA8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1552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19" name="Line 195">
              <a:extLst>
                <a:ext uri="{FF2B5EF4-FFF2-40B4-BE49-F238E27FC236}">
                  <a16:creationId xmlns:a16="http://schemas.microsoft.com/office/drawing/2014/main" id="{1302B302-460A-31FC-FA9B-78D3EE73B0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1552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20" name="Line 196">
              <a:extLst>
                <a:ext uri="{FF2B5EF4-FFF2-40B4-BE49-F238E27FC236}">
                  <a16:creationId xmlns:a16="http://schemas.microsoft.com/office/drawing/2014/main" id="{1B986E56-84E1-81AB-5CB3-83D22E375B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1637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21" name="Line 197">
              <a:extLst>
                <a:ext uri="{FF2B5EF4-FFF2-40B4-BE49-F238E27FC236}">
                  <a16:creationId xmlns:a16="http://schemas.microsoft.com/office/drawing/2014/main" id="{64DB900C-C06D-A5D3-554A-A6B93BDBBC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1637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22" name="Line 198">
              <a:extLst>
                <a:ext uri="{FF2B5EF4-FFF2-40B4-BE49-F238E27FC236}">
                  <a16:creationId xmlns:a16="http://schemas.microsoft.com/office/drawing/2014/main" id="{1956DEEC-C56C-DB14-F881-F5541EF6D9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1723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23" name="Line 199">
              <a:extLst>
                <a:ext uri="{FF2B5EF4-FFF2-40B4-BE49-F238E27FC236}">
                  <a16:creationId xmlns:a16="http://schemas.microsoft.com/office/drawing/2014/main" id="{E02B8FDA-4703-0719-97EC-096290BA39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808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24" name="Line 200">
              <a:extLst>
                <a:ext uri="{FF2B5EF4-FFF2-40B4-BE49-F238E27FC236}">
                  <a16:creationId xmlns:a16="http://schemas.microsoft.com/office/drawing/2014/main" id="{106DB582-6F75-58C3-846B-C45B5EC026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18942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25" name="Line 201">
              <a:extLst>
                <a:ext uri="{FF2B5EF4-FFF2-40B4-BE49-F238E27FC236}">
                  <a16:creationId xmlns:a16="http://schemas.microsoft.com/office/drawing/2014/main" id="{0608174C-E27D-5D44-BC3A-52D253C443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2065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26" name="Line 202">
              <a:extLst>
                <a:ext uri="{FF2B5EF4-FFF2-40B4-BE49-F238E27FC236}">
                  <a16:creationId xmlns:a16="http://schemas.microsoft.com/office/drawing/2014/main" id="{C5C1980E-FE0A-D4F8-F09C-E3BBBB8D14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22363" y="2689992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27" name="Line 203">
              <a:extLst>
                <a:ext uri="{FF2B5EF4-FFF2-40B4-BE49-F238E27FC236}">
                  <a16:creationId xmlns:a16="http://schemas.microsoft.com/office/drawing/2014/main" id="{3DB69015-528C-2733-73A9-65ECF0E55B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2236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28" name="Line 204">
              <a:extLst>
                <a:ext uri="{FF2B5EF4-FFF2-40B4-BE49-F238E27FC236}">
                  <a16:creationId xmlns:a16="http://schemas.microsoft.com/office/drawing/2014/main" id="{6610BD41-562B-5794-8CB3-5B6F1C3785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2321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29" name="Line 206">
              <a:extLst>
                <a:ext uri="{FF2B5EF4-FFF2-40B4-BE49-F238E27FC236}">
                  <a16:creationId xmlns:a16="http://schemas.microsoft.com/office/drawing/2014/main" id="{DDF23839-80EA-7A3E-6EBA-FF5EC57B54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2407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30" name="Line 207">
              <a:extLst>
                <a:ext uri="{FF2B5EF4-FFF2-40B4-BE49-F238E27FC236}">
                  <a16:creationId xmlns:a16="http://schemas.microsoft.com/office/drawing/2014/main" id="{86EEE37E-0D7E-6AA6-D223-0B9625164E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2492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31" name="Line 208">
              <a:extLst>
                <a:ext uri="{FF2B5EF4-FFF2-40B4-BE49-F238E27FC236}">
                  <a16:creationId xmlns:a16="http://schemas.microsoft.com/office/drawing/2014/main" id="{643B07C9-00A2-7DF6-7084-8E901D54FF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25784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32" name="Line 209">
              <a:extLst>
                <a:ext uri="{FF2B5EF4-FFF2-40B4-BE49-F238E27FC236}">
                  <a16:creationId xmlns:a16="http://schemas.microsoft.com/office/drawing/2014/main" id="{DF5F8C54-89E0-2D90-FC87-EE4F6A184D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25784" y="2689992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33" name="Line 210">
              <a:extLst>
                <a:ext uri="{FF2B5EF4-FFF2-40B4-BE49-F238E27FC236}">
                  <a16:creationId xmlns:a16="http://schemas.microsoft.com/office/drawing/2014/main" id="{9AE6836D-4FFA-340B-8AB2-F02DA963C0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2664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34" name="Line 211">
              <a:extLst>
                <a:ext uri="{FF2B5EF4-FFF2-40B4-BE49-F238E27FC236}">
                  <a16:creationId xmlns:a16="http://schemas.microsoft.com/office/drawing/2014/main" id="{7B48180B-339C-162E-A939-B6B98C52E2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3006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35" name="Line 212">
              <a:extLst>
                <a:ext uri="{FF2B5EF4-FFF2-40B4-BE49-F238E27FC236}">
                  <a16:creationId xmlns:a16="http://schemas.microsoft.com/office/drawing/2014/main" id="{A4722ED3-18A1-0171-0E9D-04BE8DF580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3006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36" name="Line 213">
              <a:extLst>
                <a:ext uri="{FF2B5EF4-FFF2-40B4-BE49-F238E27FC236}">
                  <a16:creationId xmlns:a16="http://schemas.microsoft.com/office/drawing/2014/main" id="{D9FC6E5A-8C9A-A416-FF9D-E9A9D2D618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3091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37" name="Line 214">
              <a:extLst>
                <a:ext uri="{FF2B5EF4-FFF2-40B4-BE49-F238E27FC236}">
                  <a16:creationId xmlns:a16="http://schemas.microsoft.com/office/drawing/2014/main" id="{6FEB91C9-4FAB-8126-7CBB-A53C4173E0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3177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38" name="Line 215">
              <a:extLst>
                <a:ext uri="{FF2B5EF4-FFF2-40B4-BE49-F238E27FC236}">
                  <a16:creationId xmlns:a16="http://schemas.microsoft.com/office/drawing/2014/main" id="{88FB0358-F0F9-A025-344C-C74DE68EB0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3177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39" name="Line 216">
              <a:extLst>
                <a:ext uri="{FF2B5EF4-FFF2-40B4-BE49-F238E27FC236}">
                  <a16:creationId xmlns:a16="http://schemas.microsoft.com/office/drawing/2014/main" id="{7BB10090-B994-4808-53D3-3B847EC199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3262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40" name="Line 217">
              <a:extLst>
                <a:ext uri="{FF2B5EF4-FFF2-40B4-BE49-F238E27FC236}">
                  <a16:creationId xmlns:a16="http://schemas.microsoft.com/office/drawing/2014/main" id="{110CF47E-6258-BCB6-FAEB-2EB73C9A4D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3348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41" name="Line 218">
              <a:extLst>
                <a:ext uri="{FF2B5EF4-FFF2-40B4-BE49-F238E27FC236}">
                  <a16:creationId xmlns:a16="http://schemas.microsoft.com/office/drawing/2014/main" id="{C5B94822-8E5C-D833-8F59-225239D768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3348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42" name="Line 219">
              <a:extLst>
                <a:ext uri="{FF2B5EF4-FFF2-40B4-BE49-F238E27FC236}">
                  <a16:creationId xmlns:a16="http://schemas.microsoft.com/office/drawing/2014/main" id="{FDD4553A-63D4-7883-2EFC-29DF4EC9C6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3604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43" name="Line 220">
              <a:extLst>
                <a:ext uri="{FF2B5EF4-FFF2-40B4-BE49-F238E27FC236}">
                  <a16:creationId xmlns:a16="http://schemas.microsoft.com/office/drawing/2014/main" id="{4A7F3E72-4DB4-9C42-7B24-3779DF1024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3604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44" name="Line 221">
              <a:extLst>
                <a:ext uri="{FF2B5EF4-FFF2-40B4-BE49-F238E27FC236}">
                  <a16:creationId xmlns:a16="http://schemas.microsoft.com/office/drawing/2014/main" id="{9FD9786C-6EC9-17A2-6F39-25273CD540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3690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45" name="Line 222">
              <a:extLst>
                <a:ext uri="{FF2B5EF4-FFF2-40B4-BE49-F238E27FC236}">
                  <a16:creationId xmlns:a16="http://schemas.microsoft.com/office/drawing/2014/main" id="{1598D344-5524-98EE-A59A-FB2F3C14A0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3775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46" name="Line 223">
              <a:extLst>
                <a:ext uri="{FF2B5EF4-FFF2-40B4-BE49-F238E27FC236}">
                  <a16:creationId xmlns:a16="http://schemas.microsoft.com/office/drawing/2014/main" id="{739BCE36-FCB6-A9D5-5D00-0B04000F60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3861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47" name="Line 224">
              <a:extLst>
                <a:ext uri="{FF2B5EF4-FFF2-40B4-BE49-F238E27FC236}">
                  <a16:creationId xmlns:a16="http://schemas.microsoft.com/office/drawing/2014/main" id="{C6D5E014-4908-199B-D130-1770942CE5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39468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48" name="Line 225">
              <a:extLst>
                <a:ext uri="{FF2B5EF4-FFF2-40B4-BE49-F238E27FC236}">
                  <a16:creationId xmlns:a16="http://schemas.microsoft.com/office/drawing/2014/main" id="{06DDF5EE-A344-EC1F-2F9F-08A0E47AE4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40324" y="2668141"/>
              <a:ext cx="0" cy="2913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49" name="Line 226">
              <a:extLst>
                <a:ext uri="{FF2B5EF4-FFF2-40B4-BE49-F238E27FC236}">
                  <a16:creationId xmlns:a16="http://schemas.microsoft.com/office/drawing/2014/main" id="{AE0F952E-4194-73F4-770C-454BCD63ED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40324" y="2688778"/>
              <a:ext cx="0" cy="849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50" name="Line 227">
              <a:extLst>
                <a:ext uri="{FF2B5EF4-FFF2-40B4-BE49-F238E27FC236}">
                  <a16:creationId xmlns:a16="http://schemas.microsoft.com/office/drawing/2014/main" id="{4EB36380-CE76-BD5B-D2BE-D56FADD9A3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4117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51" name="Line 228">
              <a:extLst>
                <a:ext uri="{FF2B5EF4-FFF2-40B4-BE49-F238E27FC236}">
                  <a16:creationId xmlns:a16="http://schemas.microsoft.com/office/drawing/2014/main" id="{4B94CB8D-D3B3-8AD1-6265-46247F28B5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4203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52" name="Line 229">
              <a:extLst>
                <a:ext uri="{FF2B5EF4-FFF2-40B4-BE49-F238E27FC236}">
                  <a16:creationId xmlns:a16="http://schemas.microsoft.com/office/drawing/2014/main" id="{5A10A7C7-79CF-695F-C7C7-E7F1A2D376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4203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53" name="Line 230">
              <a:extLst>
                <a:ext uri="{FF2B5EF4-FFF2-40B4-BE49-F238E27FC236}">
                  <a16:creationId xmlns:a16="http://schemas.microsoft.com/office/drawing/2014/main" id="{10824D2E-1AAB-832B-4994-CA9114EFEC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4288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54" name="Line 231">
              <a:extLst>
                <a:ext uri="{FF2B5EF4-FFF2-40B4-BE49-F238E27FC236}">
                  <a16:creationId xmlns:a16="http://schemas.microsoft.com/office/drawing/2014/main" id="{A87DDA72-610A-4B07-063D-8021C877FF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4288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55" name="Line 232">
              <a:extLst>
                <a:ext uri="{FF2B5EF4-FFF2-40B4-BE49-F238E27FC236}">
                  <a16:creationId xmlns:a16="http://schemas.microsoft.com/office/drawing/2014/main" id="{2FE8D39B-20DC-255E-1454-D471C64B38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4374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56" name="Line 233">
              <a:extLst>
                <a:ext uri="{FF2B5EF4-FFF2-40B4-BE49-F238E27FC236}">
                  <a16:creationId xmlns:a16="http://schemas.microsoft.com/office/drawing/2014/main" id="{24283ADA-7F63-7482-40C2-99678D11C8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4374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57" name="Line 234">
              <a:extLst>
                <a:ext uri="{FF2B5EF4-FFF2-40B4-BE49-F238E27FC236}">
                  <a16:creationId xmlns:a16="http://schemas.microsoft.com/office/drawing/2014/main" id="{6D4CF85E-46FB-405F-0481-3F8FCC2949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4460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58" name="Line 235">
              <a:extLst>
                <a:ext uri="{FF2B5EF4-FFF2-40B4-BE49-F238E27FC236}">
                  <a16:creationId xmlns:a16="http://schemas.microsoft.com/office/drawing/2014/main" id="{F4584AB4-DB10-8BC4-EDEC-68A0D07B64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4460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59" name="Line 236">
              <a:extLst>
                <a:ext uri="{FF2B5EF4-FFF2-40B4-BE49-F238E27FC236}">
                  <a16:creationId xmlns:a16="http://schemas.microsoft.com/office/drawing/2014/main" id="{8CD816B8-4F7A-9008-F12C-9B0F462830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45455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60" name="Line 237">
              <a:extLst>
                <a:ext uri="{FF2B5EF4-FFF2-40B4-BE49-F238E27FC236}">
                  <a16:creationId xmlns:a16="http://schemas.microsoft.com/office/drawing/2014/main" id="{00538DE2-9C87-D209-613B-ABC09FC5E3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4631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61" name="Line 238">
              <a:extLst>
                <a:ext uri="{FF2B5EF4-FFF2-40B4-BE49-F238E27FC236}">
                  <a16:creationId xmlns:a16="http://schemas.microsoft.com/office/drawing/2014/main" id="{8FF1EC9F-8C11-D83D-D6C8-C19F05A095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4631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62" name="Line 239">
              <a:extLst>
                <a:ext uri="{FF2B5EF4-FFF2-40B4-BE49-F238E27FC236}">
                  <a16:creationId xmlns:a16="http://schemas.microsoft.com/office/drawing/2014/main" id="{AD7C8910-6C92-81A0-2BBB-3922B4F47F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4716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63" name="Line 240">
              <a:extLst>
                <a:ext uri="{FF2B5EF4-FFF2-40B4-BE49-F238E27FC236}">
                  <a16:creationId xmlns:a16="http://schemas.microsoft.com/office/drawing/2014/main" id="{67CA94AC-6310-D519-6597-A463A7BCB9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4802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64" name="Line 241">
              <a:extLst>
                <a:ext uri="{FF2B5EF4-FFF2-40B4-BE49-F238E27FC236}">
                  <a16:creationId xmlns:a16="http://schemas.microsoft.com/office/drawing/2014/main" id="{DA57A6D9-BF27-DFF7-5553-2FDF07601E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4973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65" name="Line 242">
              <a:extLst>
                <a:ext uri="{FF2B5EF4-FFF2-40B4-BE49-F238E27FC236}">
                  <a16:creationId xmlns:a16="http://schemas.microsoft.com/office/drawing/2014/main" id="{F7DCBD65-861C-447D-42A8-51915037F6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5058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66" name="Line 243">
              <a:extLst>
                <a:ext uri="{FF2B5EF4-FFF2-40B4-BE49-F238E27FC236}">
                  <a16:creationId xmlns:a16="http://schemas.microsoft.com/office/drawing/2014/main" id="{2EAB2365-B951-CB1F-E525-6A46F49112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5229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67" name="Line 244">
              <a:extLst>
                <a:ext uri="{FF2B5EF4-FFF2-40B4-BE49-F238E27FC236}">
                  <a16:creationId xmlns:a16="http://schemas.microsoft.com/office/drawing/2014/main" id="{320AFC66-B51D-6907-81D1-4291EADC29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5400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68" name="Line 245">
              <a:extLst>
                <a:ext uri="{FF2B5EF4-FFF2-40B4-BE49-F238E27FC236}">
                  <a16:creationId xmlns:a16="http://schemas.microsoft.com/office/drawing/2014/main" id="{1D9C7BAC-6290-DFF5-F57F-C8BB149408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5486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69" name="Line 246">
              <a:extLst>
                <a:ext uri="{FF2B5EF4-FFF2-40B4-BE49-F238E27FC236}">
                  <a16:creationId xmlns:a16="http://schemas.microsoft.com/office/drawing/2014/main" id="{28A79A08-ECA9-1526-DF2C-C7BA73365A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5571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70" name="Line 247">
              <a:extLst>
                <a:ext uri="{FF2B5EF4-FFF2-40B4-BE49-F238E27FC236}">
                  <a16:creationId xmlns:a16="http://schemas.microsoft.com/office/drawing/2014/main" id="{06CA214D-A02C-9FBC-5E76-690347FD9A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5571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71" name="Line 248">
              <a:extLst>
                <a:ext uri="{FF2B5EF4-FFF2-40B4-BE49-F238E27FC236}">
                  <a16:creationId xmlns:a16="http://schemas.microsoft.com/office/drawing/2014/main" id="{3EA25436-98B5-8B96-CF04-9CE80DDD5B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5828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72" name="Line 249">
              <a:extLst>
                <a:ext uri="{FF2B5EF4-FFF2-40B4-BE49-F238E27FC236}">
                  <a16:creationId xmlns:a16="http://schemas.microsoft.com/office/drawing/2014/main" id="{1691C0A6-7CDB-A2CB-4418-84E0F42DE7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59994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73" name="Line 250">
              <a:extLst>
                <a:ext uri="{FF2B5EF4-FFF2-40B4-BE49-F238E27FC236}">
                  <a16:creationId xmlns:a16="http://schemas.microsoft.com/office/drawing/2014/main" id="{41FA22A5-EE1A-1395-3A63-4853A6AD46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6085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74" name="Line 251">
              <a:extLst>
                <a:ext uri="{FF2B5EF4-FFF2-40B4-BE49-F238E27FC236}">
                  <a16:creationId xmlns:a16="http://schemas.microsoft.com/office/drawing/2014/main" id="{D6E82A3E-AF0E-54F6-7360-4D7B9DCFAF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256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75" name="Line 252">
              <a:extLst>
                <a:ext uri="{FF2B5EF4-FFF2-40B4-BE49-F238E27FC236}">
                  <a16:creationId xmlns:a16="http://schemas.microsoft.com/office/drawing/2014/main" id="{CD63E4E3-05CA-E984-A993-7A9A42226B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3415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76" name="Line 253">
              <a:extLst>
                <a:ext uri="{FF2B5EF4-FFF2-40B4-BE49-F238E27FC236}">
                  <a16:creationId xmlns:a16="http://schemas.microsoft.com/office/drawing/2014/main" id="{0B90697C-231C-B3E5-A392-B5E583AFE0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427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77" name="Line 254">
              <a:extLst>
                <a:ext uri="{FF2B5EF4-FFF2-40B4-BE49-F238E27FC236}">
                  <a16:creationId xmlns:a16="http://schemas.microsoft.com/office/drawing/2014/main" id="{3F6D86D1-3B68-3E9B-6A41-9B7D331F5E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6512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78" name="Line 255">
              <a:extLst>
                <a:ext uri="{FF2B5EF4-FFF2-40B4-BE49-F238E27FC236}">
                  <a16:creationId xmlns:a16="http://schemas.microsoft.com/office/drawing/2014/main" id="{F4808C22-2D48-952F-9039-1A86B84228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598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79" name="Line 256">
              <a:extLst>
                <a:ext uri="{FF2B5EF4-FFF2-40B4-BE49-F238E27FC236}">
                  <a16:creationId xmlns:a16="http://schemas.microsoft.com/office/drawing/2014/main" id="{A0BD8D54-8075-0682-8313-ED8C668484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6683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80" name="Line 257">
              <a:extLst>
                <a:ext uri="{FF2B5EF4-FFF2-40B4-BE49-F238E27FC236}">
                  <a16:creationId xmlns:a16="http://schemas.microsoft.com/office/drawing/2014/main" id="{6F4BE2DC-EDD4-DE57-645E-5A61A0A5C1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7692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81" name="Line 258">
              <a:extLst>
                <a:ext uri="{FF2B5EF4-FFF2-40B4-BE49-F238E27FC236}">
                  <a16:creationId xmlns:a16="http://schemas.microsoft.com/office/drawing/2014/main" id="{92F9DE3E-AEC2-B500-537F-F4FA17E276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6854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82" name="Line 259">
              <a:extLst>
                <a:ext uri="{FF2B5EF4-FFF2-40B4-BE49-F238E27FC236}">
                  <a16:creationId xmlns:a16="http://schemas.microsoft.com/office/drawing/2014/main" id="{C6864DB8-5163-B694-CA27-BC5D754995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68547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83" name="Line 260">
              <a:extLst>
                <a:ext uri="{FF2B5EF4-FFF2-40B4-BE49-F238E27FC236}">
                  <a16:creationId xmlns:a16="http://schemas.microsoft.com/office/drawing/2014/main" id="{744E91C0-FFF9-7623-C1E4-A114596832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6940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84" name="Line 261">
              <a:extLst>
                <a:ext uri="{FF2B5EF4-FFF2-40B4-BE49-F238E27FC236}">
                  <a16:creationId xmlns:a16="http://schemas.microsoft.com/office/drawing/2014/main" id="{7A404A3C-83FA-BE7C-297D-2840FF86B6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702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85" name="Line 262">
              <a:extLst>
                <a:ext uri="{FF2B5EF4-FFF2-40B4-BE49-F238E27FC236}">
                  <a16:creationId xmlns:a16="http://schemas.microsoft.com/office/drawing/2014/main" id="{26E906B5-070A-E3A4-69DE-64FE9ABB83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7111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86" name="Line 263">
              <a:extLst>
                <a:ext uri="{FF2B5EF4-FFF2-40B4-BE49-F238E27FC236}">
                  <a16:creationId xmlns:a16="http://schemas.microsoft.com/office/drawing/2014/main" id="{C1D866D6-DFFA-CB05-F2E0-3E73B98599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7367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87" name="Line 264">
              <a:extLst>
                <a:ext uri="{FF2B5EF4-FFF2-40B4-BE49-F238E27FC236}">
                  <a16:creationId xmlns:a16="http://schemas.microsoft.com/office/drawing/2014/main" id="{46B00027-28EE-A042-10E9-3EB25452AF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7453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88" name="Line 265">
              <a:extLst>
                <a:ext uri="{FF2B5EF4-FFF2-40B4-BE49-F238E27FC236}">
                  <a16:creationId xmlns:a16="http://schemas.microsoft.com/office/drawing/2014/main" id="{94CF87D2-058C-8FA9-DF24-FEABFBF8DD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75389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89" name="Line 266">
              <a:extLst>
                <a:ext uri="{FF2B5EF4-FFF2-40B4-BE49-F238E27FC236}">
                  <a16:creationId xmlns:a16="http://schemas.microsoft.com/office/drawing/2014/main" id="{D0F80B84-C241-FB90-3997-FAAFA2068A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7624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90" name="Line 267">
              <a:extLst>
                <a:ext uri="{FF2B5EF4-FFF2-40B4-BE49-F238E27FC236}">
                  <a16:creationId xmlns:a16="http://schemas.microsoft.com/office/drawing/2014/main" id="{017C53FD-D471-228F-AD30-1E0D1970C8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7709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91" name="Line 268">
              <a:extLst>
                <a:ext uri="{FF2B5EF4-FFF2-40B4-BE49-F238E27FC236}">
                  <a16:creationId xmlns:a16="http://schemas.microsoft.com/office/drawing/2014/main" id="{09D0981B-2D78-6DA4-3044-B976A516FC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77955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92" name="Line 269">
              <a:extLst>
                <a:ext uri="{FF2B5EF4-FFF2-40B4-BE49-F238E27FC236}">
                  <a16:creationId xmlns:a16="http://schemas.microsoft.com/office/drawing/2014/main" id="{846DC18D-0770-8A79-FD91-E5437C1C81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77955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93" name="Line 270">
              <a:extLst>
                <a:ext uri="{FF2B5EF4-FFF2-40B4-BE49-F238E27FC236}">
                  <a16:creationId xmlns:a16="http://schemas.microsoft.com/office/drawing/2014/main" id="{F0A2CDAA-68DD-9A46-4193-706093C554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7881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94" name="Line 271">
              <a:extLst>
                <a:ext uri="{FF2B5EF4-FFF2-40B4-BE49-F238E27FC236}">
                  <a16:creationId xmlns:a16="http://schemas.microsoft.com/office/drawing/2014/main" id="{7264CE2C-FF32-27A6-F6EE-AA789D1C53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7881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95" name="Line 272">
              <a:extLst>
                <a:ext uri="{FF2B5EF4-FFF2-40B4-BE49-F238E27FC236}">
                  <a16:creationId xmlns:a16="http://schemas.microsoft.com/office/drawing/2014/main" id="{D737CE7D-B380-ECE9-6E93-F081C4455F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7966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96" name="Line 273">
              <a:extLst>
                <a:ext uri="{FF2B5EF4-FFF2-40B4-BE49-F238E27FC236}">
                  <a16:creationId xmlns:a16="http://schemas.microsoft.com/office/drawing/2014/main" id="{27D4D5AB-2A39-9496-7390-C701B73266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8223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97" name="Line 274">
              <a:extLst>
                <a:ext uri="{FF2B5EF4-FFF2-40B4-BE49-F238E27FC236}">
                  <a16:creationId xmlns:a16="http://schemas.microsoft.com/office/drawing/2014/main" id="{02CA7F29-212F-880E-0445-E254E0AED0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8308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98" name="Line 275">
              <a:extLst>
                <a:ext uri="{FF2B5EF4-FFF2-40B4-BE49-F238E27FC236}">
                  <a16:creationId xmlns:a16="http://schemas.microsoft.com/office/drawing/2014/main" id="{DA812D7A-19AF-C0CD-7E0D-C9B3925458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8308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199" name="Line 276">
              <a:extLst>
                <a:ext uri="{FF2B5EF4-FFF2-40B4-BE49-F238E27FC236}">
                  <a16:creationId xmlns:a16="http://schemas.microsoft.com/office/drawing/2014/main" id="{4BF2C192-214A-ECE4-A215-D6689BBFBE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8650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00" name="Line 277">
              <a:extLst>
                <a:ext uri="{FF2B5EF4-FFF2-40B4-BE49-F238E27FC236}">
                  <a16:creationId xmlns:a16="http://schemas.microsoft.com/office/drawing/2014/main" id="{D430343C-2B12-631C-4E05-724068317B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907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01" name="Line 278">
              <a:extLst>
                <a:ext uri="{FF2B5EF4-FFF2-40B4-BE49-F238E27FC236}">
                  <a16:creationId xmlns:a16="http://schemas.microsoft.com/office/drawing/2014/main" id="{7861D13E-D8F0-129F-156F-D8B84432B3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8992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02" name="Line 279">
              <a:extLst>
                <a:ext uri="{FF2B5EF4-FFF2-40B4-BE49-F238E27FC236}">
                  <a16:creationId xmlns:a16="http://schemas.microsoft.com/office/drawing/2014/main" id="{929B337D-7D66-8EE3-DEDA-F642DC94F2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9078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03" name="Line 280">
              <a:extLst>
                <a:ext uri="{FF2B5EF4-FFF2-40B4-BE49-F238E27FC236}">
                  <a16:creationId xmlns:a16="http://schemas.microsoft.com/office/drawing/2014/main" id="{32F8C5AB-C938-17BF-D3C3-19C3C7A248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91639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04" name="Line 281">
              <a:extLst>
                <a:ext uri="{FF2B5EF4-FFF2-40B4-BE49-F238E27FC236}">
                  <a16:creationId xmlns:a16="http://schemas.microsoft.com/office/drawing/2014/main" id="{67BFE2E5-6FA0-FE7F-B44E-4F607D640D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94204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05" name="Line 282">
              <a:extLst>
                <a:ext uri="{FF2B5EF4-FFF2-40B4-BE49-F238E27FC236}">
                  <a16:creationId xmlns:a16="http://schemas.microsoft.com/office/drawing/2014/main" id="{02116A2F-9544-EB43-8A09-4C081D4A3C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9420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06" name="Line 283">
              <a:extLst>
                <a:ext uri="{FF2B5EF4-FFF2-40B4-BE49-F238E27FC236}">
                  <a16:creationId xmlns:a16="http://schemas.microsoft.com/office/drawing/2014/main" id="{B58645FF-B27F-DCD4-58F5-F1B12306D6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95915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07" name="Line 284">
              <a:extLst>
                <a:ext uri="{FF2B5EF4-FFF2-40B4-BE49-F238E27FC236}">
                  <a16:creationId xmlns:a16="http://schemas.microsoft.com/office/drawing/2014/main" id="{D3DE187A-546A-DE56-8BAF-E5DCFA9E49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96770" y="2679067"/>
              <a:ext cx="0" cy="1821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08" name="Line 285">
              <a:extLst>
                <a:ext uri="{FF2B5EF4-FFF2-40B4-BE49-F238E27FC236}">
                  <a16:creationId xmlns:a16="http://schemas.microsoft.com/office/drawing/2014/main" id="{D9789618-3768-0428-0E8F-148840566F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9848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09" name="Line 286">
              <a:extLst>
                <a:ext uri="{FF2B5EF4-FFF2-40B4-BE49-F238E27FC236}">
                  <a16:creationId xmlns:a16="http://schemas.microsoft.com/office/drawing/2014/main" id="{07FBA1AC-980A-B43F-54B7-8107FCC047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9933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10" name="Line 287">
              <a:extLst>
                <a:ext uri="{FF2B5EF4-FFF2-40B4-BE49-F238E27FC236}">
                  <a16:creationId xmlns:a16="http://schemas.microsoft.com/office/drawing/2014/main" id="{DBCACA34-F081-4DE5-FB68-BFE24F0902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9933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11" name="Line 288">
              <a:extLst>
                <a:ext uri="{FF2B5EF4-FFF2-40B4-BE49-F238E27FC236}">
                  <a16:creationId xmlns:a16="http://schemas.microsoft.com/office/drawing/2014/main" id="{8FBD659B-41D6-4008-AF06-9B214BD73C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0019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12" name="Line 289">
              <a:extLst>
                <a:ext uri="{FF2B5EF4-FFF2-40B4-BE49-F238E27FC236}">
                  <a16:creationId xmlns:a16="http://schemas.microsoft.com/office/drawing/2014/main" id="{BE6D7359-7C53-D395-A0F5-CC225C1927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0104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13" name="Line 290">
              <a:extLst>
                <a:ext uri="{FF2B5EF4-FFF2-40B4-BE49-F238E27FC236}">
                  <a16:creationId xmlns:a16="http://schemas.microsoft.com/office/drawing/2014/main" id="{579B1F56-009F-7336-D741-9108BAA588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01046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14" name="Line 291">
              <a:extLst>
                <a:ext uri="{FF2B5EF4-FFF2-40B4-BE49-F238E27FC236}">
                  <a16:creationId xmlns:a16="http://schemas.microsoft.com/office/drawing/2014/main" id="{246A2486-5345-4C3F-D69D-5043DE9020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0190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15" name="Line 292">
              <a:extLst>
                <a:ext uri="{FF2B5EF4-FFF2-40B4-BE49-F238E27FC236}">
                  <a16:creationId xmlns:a16="http://schemas.microsoft.com/office/drawing/2014/main" id="{7D5363A0-8627-7A69-0F63-9FD3E686CD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0532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16" name="Line 293">
              <a:extLst>
                <a:ext uri="{FF2B5EF4-FFF2-40B4-BE49-F238E27FC236}">
                  <a16:creationId xmlns:a16="http://schemas.microsoft.com/office/drawing/2014/main" id="{66674B6A-A674-6C48-E655-D746F78A4C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617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17" name="Line 294">
              <a:extLst>
                <a:ext uri="{FF2B5EF4-FFF2-40B4-BE49-F238E27FC236}">
                  <a16:creationId xmlns:a16="http://schemas.microsoft.com/office/drawing/2014/main" id="{008C7022-8547-CD50-93FF-FD8DF8BD5E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0703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18" name="Line 295">
              <a:extLst>
                <a:ext uri="{FF2B5EF4-FFF2-40B4-BE49-F238E27FC236}">
                  <a16:creationId xmlns:a16="http://schemas.microsoft.com/office/drawing/2014/main" id="{088AB807-B801-F2A0-4D93-9CB474B188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0703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19" name="Line 296">
              <a:extLst>
                <a:ext uri="{FF2B5EF4-FFF2-40B4-BE49-F238E27FC236}">
                  <a16:creationId xmlns:a16="http://schemas.microsoft.com/office/drawing/2014/main" id="{82B9DADC-C621-634C-17C5-DA2390E780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0788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20" name="Line 297">
              <a:extLst>
                <a:ext uri="{FF2B5EF4-FFF2-40B4-BE49-F238E27FC236}">
                  <a16:creationId xmlns:a16="http://schemas.microsoft.com/office/drawing/2014/main" id="{1F8E0D89-9BCE-7FAD-15F0-36B1B3AE20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9599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21" name="Line 298">
              <a:extLst>
                <a:ext uri="{FF2B5EF4-FFF2-40B4-BE49-F238E27FC236}">
                  <a16:creationId xmlns:a16="http://schemas.microsoft.com/office/drawing/2014/main" id="{4772D2B6-9AAE-476D-C6AD-A141EF926D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0959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22" name="Line 299">
              <a:extLst>
                <a:ext uri="{FF2B5EF4-FFF2-40B4-BE49-F238E27FC236}">
                  <a16:creationId xmlns:a16="http://schemas.microsoft.com/office/drawing/2014/main" id="{DDEC063B-6F06-F5C0-D96D-09DC5E14F5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11309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23" name="Line 300">
              <a:extLst>
                <a:ext uri="{FF2B5EF4-FFF2-40B4-BE49-F238E27FC236}">
                  <a16:creationId xmlns:a16="http://schemas.microsoft.com/office/drawing/2014/main" id="{E97B689D-C41D-65D7-922C-83A54A90C6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11309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24" name="Line 301">
              <a:extLst>
                <a:ext uri="{FF2B5EF4-FFF2-40B4-BE49-F238E27FC236}">
                  <a16:creationId xmlns:a16="http://schemas.microsoft.com/office/drawing/2014/main" id="{237E6DDE-DA67-E272-8610-82C18B5016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1302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25" name="Line 302">
              <a:extLst>
                <a:ext uri="{FF2B5EF4-FFF2-40B4-BE49-F238E27FC236}">
                  <a16:creationId xmlns:a16="http://schemas.microsoft.com/office/drawing/2014/main" id="{05EE730A-210F-C790-D56F-BAA0570425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1729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26" name="Line 303">
              <a:extLst>
                <a:ext uri="{FF2B5EF4-FFF2-40B4-BE49-F238E27FC236}">
                  <a16:creationId xmlns:a16="http://schemas.microsoft.com/office/drawing/2014/main" id="{C94B5292-2A0A-32E1-335F-93E0EEBB4C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1815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27" name="Line 304">
              <a:extLst>
                <a:ext uri="{FF2B5EF4-FFF2-40B4-BE49-F238E27FC236}">
                  <a16:creationId xmlns:a16="http://schemas.microsoft.com/office/drawing/2014/main" id="{50005E73-A7F6-37F3-C0D2-3B399E8548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1815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28" name="Line 305">
              <a:extLst>
                <a:ext uri="{FF2B5EF4-FFF2-40B4-BE49-F238E27FC236}">
                  <a16:creationId xmlns:a16="http://schemas.microsoft.com/office/drawing/2014/main" id="{D953C3E2-8A50-DC14-6429-FB997D653D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2071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29" name="Line 306">
              <a:extLst>
                <a:ext uri="{FF2B5EF4-FFF2-40B4-BE49-F238E27FC236}">
                  <a16:creationId xmlns:a16="http://schemas.microsoft.com/office/drawing/2014/main" id="{C3654485-45F5-BF3A-971C-D7FBA6EC2A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2071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30" name="Line 307">
              <a:extLst>
                <a:ext uri="{FF2B5EF4-FFF2-40B4-BE49-F238E27FC236}">
                  <a16:creationId xmlns:a16="http://schemas.microsoft.com/office/drawing/2014/main" id="{0B331AEB-B872-6462-FF42-19EDB7D703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2071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31" name="Line 308">
              <a:extLst>
                <a:ext uri="{FF2B5EF4-FFF2-40B4-BE49-F238E27FC236}">
                  <a16:creationId xmlns:a16="http://schemas.microsoft.com/office/drawing/2014/main" id="{7029834A-A7E5-E8D7-2D24-D22E8AA95A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2157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32" name="Line 309">
              <a:extLst>
                <a:ext uri="{FF2B5EF4-FFF2-40B4-BE49-F238E27FC236}">
                  <a16:creationId xmlns:a16="http://schemas.microsoft.com/office/drawing/2014/main" id="{FDB8E782-ADA8-DBCA-1F8B-DCA214ABEC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2242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33" name="Line 310">
              <a:extLst>
                <a:ext uri="{FF2B5EF4-FFF2-40B4-BE49-F238E27FC236}">
                  <a16:creationId xmlns:a16="http://schemas.microsoft.com/office/drawing/2014/main" id="{78BE74E9-A35E-1E98-AB93-EC933EAC57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2328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34" name="Line 311">
              <a:extLst>
                <a:ext uri="{FF2B5EF4-FFF2-40B4-BE49-F238E27FC236}">
                  <a16:creationId xmlns:a16="http://schemas.microsoft.com/office/drawing/2014/main" id="{487487AC-592C-7532-5B8E-238EF4A2BE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24993" y="2687564"/>
              <a:ext cx="0" cy="971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35" name="Line 312">
              <a:extLst>
                <a:ext uri="{FF2B5EF4-FFF2-40B4-BE49-F238E27FC236}">
                  <a16:creationId xmlns:a16="http://schemas.microsoft.com/office/drawing/2014/main" id="{13812A61-EECD-F30D-C25B-CB729690E7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25849" y="2631723"/>
              <a:ext cx="0" cy="6555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36" name="Line 313">
              <a:extLst>
                <a:ext uri="{FF2B5EF4-FFF2-40B4-BE49-F238E27FC236}">
                  <a16:creationId xmlns:a16="http://schemas.microsoft.com/office/drawing/2014/main" id="{AD5DB696-FEBD-09C3-1290-023E2BF126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25849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37" name="Line 314">
              <a:extLst>
                <a:ext uri="{FF2B5EF4-FFF2-40B4-BE49-F238E27FC236}">
                  <a16:creationId xmlns:a16="http://schemas.microsoft.com/office/drawing/2014/main" id="{5FD64F68-76C2-0E24-D831-11F03EA218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26704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38" name="Line 315">
              <a:extLst>
                <a:ext uri="{FF2B5EF4-FFF2-40B4-BE49-F238E27FC236}">
                  <a16:creationId xmlns:a16="http://schemas.microsoft.com/office/drawing/2014/main" id="{3ECCEA95-57AB-42B2-9B79-6E3CA2A169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2755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39" name="Line 316">
              <a:extLst>
                <a:ext uri="{FF2B5EF4-FFF2-40B4-BE49-F238E27FC236}">
                  <a16:creationId xmlns:a16="http://schemas.microsoft.com/office/drawing/2014/main" id="{58CF9462-7CC7-A3D6-4867-0A46B6B408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2755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40" name="Line 317">
              <a:extLst>
                <a:ext uri="{FF2B5EF4-FFF2-40B4-BE49-F238E27FC236}">
                  <a16:creationId xmlns:a16="http://schemas.microsoft.com/office/drawing/2014/main" id="{F96BEB58-65E2-1627-2501-5DA743EECC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2927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41" name="Line 318">
              <a:extLst>
                <a:ext uri="{FF2B5EF4-FFF2-40B4-BE49-F238E27FC236}">
                  <a16:creationId xmlns:a16="http://schemas.microsoft.com/office/drawing/2014/main" id="{B6032697-A872-03D3-94AA-ED2CEEA15F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30125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42" name="Line 319">
              <a:extLst>
                <a:ext uri="{FF2B5EF4-FFF2-40B4-BE49-F238E27FC236}">
                  <a16:creationId xmlns:a16="http://schemas.microsoft.com/office/drawing/2014/main" id="{38BA88B8-41C7-0E4B-3BC3-3F4EC3AC62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3012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43" name="Line 320">
              <a:extLst>
                <a:ext uri="{FF2B5EF4-FFF2-40B4-BE49-F238E27FC236}">
                  <a16:creationId xmlns:a16="http://schemas.microsoft.com/office/drawing/2014/main" id="{52AC5C14-2BDD-150D-2724-008716EE74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3183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44" name="Line 321">
              <a:extLst>
                <a:ext uri="{FF2B5EF4-FFF2-40B4-BE49-F238E27FC236}">
                  <a16:creationId xmlns:a16="http://schemas.microsoft.com/office/drawing/2014/main" id="{05D943E4-789D-2F90-2FAE-75025E0CB0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3183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45" name="Line 322">
              <a:extLst>
                <a:ext uri="{FF2B5EF4-FFF2-40B4-BE49-F238E27FC236}">
                  <a16:creationId xmlns:a16="http://schemas.microsoft.com/office/drawing/2014/main" id="{279961F8-F09D-9411-0692-87EFCA8045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3269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46" name="Line 323">
              <a:extLst>
                <a:ext uri="{FF2B5EF4-FFF2-40B4-BE49-F238E27FC236}">
                  <a16:creationId xmlns:a16="http://schemas.microsoft.com/office/drawing/2014/main" id="{BD5F6E9C-76B4-58F5-EE39-CAB13D07FE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33546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47" name="Line 324">
              <a:extLst>
                <a:ext uri="{FF2B5EF4-FFF2-40B4-BE49-F238E27FC236}">
                  <a16:creationId xmlns:a16="http://schemas.microsoft.com/office/drawing/2014/main" id="{546C04F3-C44A-571B-DD82-4376E90D70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3440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48" name="Line 325">
              <a:extLst>
                <a:ext uri="{FF2B5EF4-FFF2-40B4-BE49-F238E27FC236}">
                  <a16:creationId xmlns:a16="http://schemas.microsoft.com/office/drawing/2014/main" id="{B113E300-75B0-20AA-A27C-2C881361BB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35256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49" name="Line 326">
              <a:extLst>
                <a:ext uri="{FF2B5EF4-FFF2-40B4-BE49-F238E27FC236}">
                  <a16:creationId xmlns:a16="http://schemas.microsoft.com/office/drawing/2014/main" id="{AFF6437C-D007-E1AD-3F4C-12E2594E5E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3611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50" name="Line 327">
              <a:extLst>
                <a:ext uri="{FF2B5EF4-FFF2-40B4-BE49-F238E27FC236}">
                  <a16:creationId xmlns:a16="http://schemas.microsoft.com/office/drawing/2014/main" id="{60DD2638-8E88-BEEC-F91A-25BEED3330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37822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51" name="Line 328">
              <a:extLst>
                <a:ext uri="{FF2B5EF4-FFF2-40B4-BE49-F238E27FC236}">
                  <a16:creationId xmlns:a16="http://schemas.microsoft.com/office/drawing/2014/main" id="{EE050A50-619F-9FC7-DE8F-7E8EFB772F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3867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52" name="Line 329">
              <a:extLst>
                <a:ext uri="{FF2B5EF4-FFF2-40B4-BE49-F238E27FC236}">
                  <a16:creationId xmlns:a16="http://schemas.microsoft.com/office/drawing/2014/main" id="{27CE0BA2-E767-92BE-2C56-C95FC6F681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39533" y="2689992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53" name="Line 330">
              <a:extLst>
                <a:ext uri="{FF2B5EF4-FFF2-40B4-BE49-F238E27FC236}">
                  <a16:creationId xmlns:a16="http://schemas.microsoft.com/office/drawing/2014/main" id="{3B8FD989-3873-9556-CAD3-6BA5574466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4038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54" name="Line 331">
              <a:extLst>
                <a:ext uri="{FF2B5EF4-FFF2-40B4-BE49-F238E27FC236}">
                  <a16:creationId xmlns:a16="http://schemas.microsoft.com/office/drawing/2014/main" id="{8C60C4FB-55BF-1B60-2984-B15B387351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4124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55" name="Line 332">
              <a:extLst>
                <a:ext uri="{FF2B5EF4-FFF2-40B4-BE49-F238E27FC236}">
                  <a16:creationId xmlns:a16="http://schemas.microsoft.com/office/drawing/2014/main" id="{AC9C1AB3-B83C-DC5A-6686-AE63B9BFB7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4380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56" name="Line 333">
              <a:extLst>
                <a:ext uri="{FF2B5EF4-FFF2-40B4-BE49-F238E27FC236}">
                  <a16:creationId xmlns:a16="http://schemas.microsoft.com/office/drawing/2014/main" id="{A707772F-FB87-8A4B-529D-2F66296B37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4466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57" name="Line 334">
              <a:extLst>
                <a:ext uri="{FF2B5EF4-FFF2-40B4-BE49-F238E27FC236}">
                  <a16:creationId xmlns:a16="http://schemas.microsoft.com/office/drawing/2014/main" id="{155D7FD8-0958-36D5-476E-ECEA6376E0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4551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58" name="Line 335">
              <a:extLst>
                <a:ext uri="{FF2B5EF4-FFF2-40B4-BE49-F238E27FC236}">
                  <a16:creationId xmlns:a16="http://schemas.microsoft.com/office/drawing/2014/main" id="{1F8AFC4F-81DA-6164-9C75-E5DA57EDB4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4551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59" name="Line 336">
              <a:extLst>
                <a:ext uri="{FF2B5EF4-FFF2-40B4-BE49-F238E27FC236}">
                  <a16:creationId xmlns:a16="http://schemas.microsoft.com/office/drawing/2014/main" id="{F5A13BE8-7155-08DC-45C3-507E7EE8BB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4723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60" name="Line 337">
              <a:extLst>
                <a:ext uri="{FF2B5EF4-FFF2-40B4-BE49-F238E27FC236}">
                  <a16:creationId xmlns:a16="http://schemas.microsoft.com/office/drawing/2014/main" id="{FA41C8A3-0F2E-C07E-331C-9C8F0AD805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4723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61" name="Line 338">
              <a:extLst>
                <a:ext uri="{FF2B5EF4-FFF2-40B4-BE49-F238E27FC236}">
                  <a16:creationId xmlns:a16="http://schemas.microsoft.com/office/drawing/2014/main" id="{D3B3E9DB-035D-0146-2C88-B48EDE99E6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4894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62" name="Line 339">
              <a:extLst>
                <a:ext uri="{FF2B5EF4-FFF2-40B4-BE49-F238E27FC236}">
                  <a16:creationId xmlns:a16="http://schemas.microsoft.com/office/drawing/2014/main" id="{21420AC7-F6CC-5D76-BA69-BE15EB5B96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4979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63" name="Line 340">
              <a:extLst>
                <a:ext uri="{FF2B5EF4-FFF2-40B4-BE49-F238E27FC236}">
                  <a16:creationId xmlns:a16="http://schemas.microsoft.com/office/drawing/2014/main" id="{35A1CDC1-5DDD-8F93-A008-63EC1A1E3F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5065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64" name="Line 341">
              <a:extLst>
                <a:ext uri="{FF2B5EF4-FFF2-40B4-BE49-F238E27FC236}">
                  <a16:creationId xmlns:a16="http://schemas.microsoft.com/office/drawing/2014/main" id="{2B9428B3-0287-42F3-96DB-B496714305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5150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65" name="Line 342">
              <a:extLst>
                <a:ext uri="{FF2B5EF4-FFF2-40B4-BE49-F238E27FC236}">
                  <a16:creationId xmlns:a16="http://schemas.microsoft.com/office/drawing/2014/main" id="{D24B856F-9EA4-E652-989D-5D9B642FC3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5150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66" name="Line 343">
              <a:extLst>
                <a:ext uri="{FF2B5EF4-FFF2-40B4-BE49-F238E27FC236}">
                  <a16:creationId xmlns:a16="http://schemas.microsoft.com/office/drawing/2014/main" id="{F284A108-368A-4E90-3A92-7B4A63E9B8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5236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67" name="Line 344">
              <a:extLst>
                <a:ext uri="{FF2B5EF4-FFF2-40B4-BE49-F238E27FC236}">
                  <a16:creationId xmlns:a16="http://schemas.microsoft.com/office/drawing/2014/main" id="{ABCF899A-1C68-0147-D82A-07538AF808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53217" y="2652360"/>
              <a:ext cx="0" cy="4491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68" name="Line 345">
              <a:extLst>
                <a:ext uri="{FF2B5EF4-FFF2-40B4-BE49-F238E27FC236}">
                  <a16:creationId xmlns:a16="http://schemas.microsoft.com/office/drawing/2014/main" id="{2B30D7CC-8E27-759F-E095-6B99B811B6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54072" y="2645076"/>
              <a:ext cx="0" cy="5220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69" name="Line 346">
              <a:extLst>
                <a:ext uri="{FF2B5EF4-FFF2-40B4-BE49-F238E27FC236}">
                  <a16:creationId xmlns:a16="http://schemas.microsoft.com/office/drawing/2014/main" id="{08340C16-05E7-A6B9-BB6D-1D276E3ABA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54927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70" name="Line 347">
              <a:extLst>
                <a:ext uri="{FF2B5EF4-FFF2-40B4-BE49-F238E27FC236}">
                  <a16:creationId xmlns:a16="http://schemas.microsoft.com/office/drawing/2014/main" id="{B62F70D0-90E6-2AF3-FDC3-2101B14BE8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5578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71" name="Line 348">
              <a:extLst>
                <a:ext uri="{FF2B5EF4-FFF2-40B4-BE49-F238E27FC236}">
                  <a16:creationId xmlns:a16="http://schemas.microsoft.com/office/drawing/2014/main" id="{47EE2E9E-4F98-D779-A932-D1C89911A6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5663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72" name="Line 349">
              <a:extLst>
                <a:ext uri="{FF2B5EF4-FFF2-40B4-BE49-F238E27FC236}">
                  <a16:creationId xmlns:a16="http://schemas.microsoft.com/office/drawing/2014/main" id="{06AB628C-2F12-2FD5-6F2E-9464D85C7B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5749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73" name="Line 350">
              <a:extLst>
                <a:ext uri="{FF2B5EF4-FFF2-40B4-BE49-F238E27FC236}">
                  <a16:creationId xmlns:a16="http://schemas.microsoft.com/office/drawing/2014/main" id="{15B5469D-EC90-28EB-C2E7-6A65C915E9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5749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74" name="Line 351">
              <a:extLst>
                <a:ext uri="{FF2B5EF4-FFF2-40B4-BE49-F238E27FC236}">
                  <a16:creationId xmlns:a16="http://schemas.microsoft.com/office/drawing/2014/main" id="{0089FD88-E38D-12D1-7BC8-B9A4604F43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5834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75" name="Line 352">
              <a:extLst>
                <a:ext uri="{FF2B5EF4-FFF2-40B4-BE49-F238E27FC236}">
                  <a16:creationId xmlns:a16="http://schemas.microsoft.com/office/drawing/2014/main" id="{9B9F28BB-31B0-4BF8-A2D9-DF93522D20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5920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76" name="Line 353">
              <a:extLst>
                <a:ext uri="{FF2B5EF4-FFF2-40B4-BE49-F238E27FC236}">
                  <a16:creationId xmlns:a16="http://schemas.microsoft.com/office/drawing/2014/main" id="{086F0E8A-B528-04B5-9F9A-E4DA45B990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6091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77" name="Line 354">
              <a:extLst>
                <a:ext uri="{FF2B5EF4-FFF2-40B4-BE49-F238E27FC236}">
                  <a16:creationId xmlns:a16="http://schemas.microsoft.com/office/drawing/2014/main" id="{F9C31E8B-AE08-6DA8-353C-2BB78FF800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6091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78" name="Line 355">
              <a:extLst>
                <a:ext uri="{FF2B5EF4-FFF2-40B4-BE49-F238E27FC236}">
                  <a16:creationId xmlns:a16="http://schemas.microsoft.com/office/drawing/2014/main" id="{1F4CE897-DFA6-D111-8499-F13F706192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61769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79" name="Line 356">
              <a:extLst>
                <a:ext uri="{FF2B5EF4-FFF2-40B4-BE49-F238E27FC236}">
                  <a16:creationId xmlns:a16="http://schemas.microsoft.com/office/drawing/2014/main" id="{4C4785D5-7302-85E9-3C84-BFDE2BFEED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6262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80" name="Line 357">
              <a:extLst>
                <a:ext uri="{FF2B5EF4-FFF2-40B4-BE49-F238E27FC236}">
                  <a16:creationId xmlns:a16="http://schemas.microsoft.com/office/drawing/2014/main" id="{11FA7C54-811C-8BAC-C54D-5EBBA905E7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6433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81" name="Line 358">
              <a:extLst>
                <a:ext uri="{FF2B5EF4-FFF2-40B4-BE49-F238E27FC236}">
                  <a16:creationId xmlns:a16="http://schemas.microsoft.com/office/drawing/2014/main" id="{B3525D03-C5A3-1290-4AF6-4EA024263E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6433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82" name="Line 359">
              <a:extLst>
                <a:ext uri="{FF2B5EF4-FFF2-40B4-BE49-F238E27FC236}">
                  <a16:creationId xmlns:a16="http://schemas.microsoft.com/office/drawing/2014/main" id="{529A95BC-C6B5-840B-04B4-ABA2A8923B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6519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83" name="Line 360">
              <a:extLst>
                <a:ext uri="{FF2B5EF4-FFF2-40B4-BE49-F238E27FC236}">
                  <a16:creationId xmlns:a16="http://schemas.microsoft.com/office/drawing/2014/main" id="{4721F7FD-B2A3-ED7E-BCD9-6BC1DAC924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6604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84" name="Line 361">
              <a:extLst>
                <a:ext uri="{FF2B5EF4-FFF2-40B4-BE49-F238E27FC236}">
                  <a16:creationId xmlns:a16="http://schemas.microsoft.com/office/drawing/2014/main" id="{31616234-3A51-4B63-DF3E-9F19D80879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66045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85" name="Line 362">
              <a:extLst>
                <a:ext uri="{FF2B5EF4-FFF2-40B4-BE49-F238E27FC236}">
                  <a16:creationId xmlns:a16="http://schemas.microsoft.com/office/drawing/2014/main" id="{B732D84E-3410-E814-D2E4-21F282740A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6690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86" name="Line 363">
              <a:extLst>
                <a:ext uri="{FF2B5EF4-FFF2-40B4-BE49-F238E27FC236}">
                  <a16:creationId xmlns:a16="http://schemas.microsoft.com/office/drawing/2014/main" id="{F50C30E2-7BBA-4788-7155-6403D03945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67756" y="2687564"/>
              <a:ext cx="0" cy="971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87" name="Line 364">
              <a:extLst>
                <a:ext uri="{FF2B5EF4-FFF2-40B4-BE49-F238E27FC236}">
                  <a16:creationId xmlns:a16="http://schemas.microsoft.com/office/drawing/2014/main" id="{C4EDEE63-D6E8-A9AD-6724-0461009401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67756" y="2689992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88" name="Line 365">
              <a:extLst>
                <a:ext uri="{FF2B5EF4-FFF2-40B4-BE49-F238E27FC236}">
                  <a16:creationId xmlns:a16="http://schemas.microsoft.com/office/drawing/2014/main" id="{068C7C07-693B-844C-B985-F14DDC086B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68611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89" name="Line 366">
              <a:extLst>
                <a:ext uri="{FF2B5EF4-FFF2-40B4-BE49-F238E27FC236}">
                  <a16:creationId xmlns:a16="http://schemas.microsoft.com/office/drawing/2014/main" id="{60ED9EDC-090F-75FF-889C-24AA67758D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6861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90" name="Line 367">
              <a:extLst>
                <a:ext uri="{FF2B5EF4-FFF2-40B4-BE49-F238E27FC236}">
                  <a16:creationId xmlns:a16="http://schemas.microsoft.com/office/drawing/2014/main" id="{1BF339DD-69A2-1F6B-BACD-44070A9515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6946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91" name="Line 368">
              <a:extLst>
                <a:ext uri="{FF2B5EF4-FFF2-40B4-BE49-F238E27FC236}">
                  <a16:creationId xmlns:a16="http://schemas.microsoft.com/office/drawing/2014/main" id="{6E973D53-9149-EAAC-315D-A6D4A7EEB4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7032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92" name="Line 369">
              <a:extLst>
                <a:ext uri="{FF2B5EF4-FFF2-40B4-BE49-F238E27FC236}">
                  <a16:creationId xmlns:a16="http://schemas.microsoft.com/office/drawing/2014/main" id="{034DCBC3-9A1A-7661-AEF8-A47330836E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7117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93" name="Line 370">
              <a:extLst>
                <a:ext uri="{FF2B5EF4-FFF2-40B4-BE49-F238E27FC236}">
                  <a16:creationId xmlns:a16="http://schemas.microsoft.com/office/drawing/2014/main" id="{965362C4-A197-4B18-5864-5B980FB435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72032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94" name="Line 371">
              <a:extLst>
                <a:ext uri="{FF2B5EF4-FFF2-40B4-BE49-F238E27FC236}">
                  <a16:creationId xmlns:a16="http://schemas.microsoft.com/office/drawing/2014/main" id="{BC05013E-8215-E16E-DA92-3F4E4A3102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7288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95" name="Line 372">
              <a:extLst>
                <a:ext uri="{FF2B5EF4-FFF2-40B4-BE49-F238E27FC236}">
                  <a16:creationId xmlns:a16="http://schemas.microsoft.com/office/drawing/2014/main" id="{2E45B86E-5669-B9C5-C6E2-8E1BA1BD6E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7288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96" name="Line 373">
              <a:extLst>
                <a:ext uri="{FF2B5EF4-FFF2-40B4-BE49-F238E27FC236}">
                  <a16:creationId xmlns:a16="http://schemas.microsoft.com/office/drawing/2014/main" id="{8C691B54-333C-FE36-0A6E-D4EFB104B2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7374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97" name="Line 374">
              <a:extLst>
                <a:ext uri="{FF2B5EF4-FFF2-40B4-BE49-F238E27FC236}">
                  <a16:creationId xmlns:a16="http://schemas.microsoft.com/office/drawing/2014/main" id="{4273534A-2DA5-E7CF-09E7-ADB9A3E359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7374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98" name="Line 375">
              <a:extLst>
                <a:ext uri="{FF2B5EF4-FFF2-40B4-BE49-F238E27FC236}">
                  <a16:creationId xmlns:a16="http://schemas.microsoft.com/office/drawing/2014/main" id="{2017472B-72DB-E129-0003-653BBEE6CA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7459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299" name="Line 376">
              <a:extLst>
                <a:ext uri="{FF2B5EF4-FFF2-40B4-BE49-F238E27FC236}">
                  <a16:creationId xmlns:a16="http://schemas.microsoft.com/office/drawing/2014/main" id="{EAD95E53-B965-3C1B-70D0-2A9AA37926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7630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00" name="Line 377">
              <a:extLst>
                <a:ext uri="{FF2B5EF4-FFF2-40B4-BE49-F238E27FC236}">
                  <a16:creationId xmlns:a16="http://schemas.microsoft.com/office/drawing/2014/main" id="{F4C8910F-8CA3-0B07-3F98-6D7363A33D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7630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01" name="Line 378">
              <a:extLst>
                <a:ext uri="{FF2B5EF4-FFF2-40B4-BE49-F238E27FC236}">
                  <a16:creationId xmlns:a16="http://schemas.microsoft.com/office/drawing/2014/main" id="{FAB1F8C4-80AE-7E93-F414-2B5A2B4D11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7716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02" name="Line 379">
              <a:extLst>
                <a:ext uri="{FF2B5EF4-FFF2-40B4-BE49-F238E27FC236}">
                  <a16:creationId xmlns:a16="http://schemas.microsoft.com/office/drawing/2014/main" id="{B5DDEE92-AFCE-C1C3-D307-3E493550A1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7887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03" name="Line 380">
              <a:extLst>
                <a:ext uri="{FF2B5EF4-FFF2-40B4-BE49-F238E27FC236}">
                  <a16:creationId xmlns:a16="http://schemas.microsoft.com/office/drawing/2014/main" id="{A9D1E6A3-3432-A3E1-1F05-DFFDB59507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7972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04" name="Line 381">
              <a:extLst>
                <a:ext uri="{FF2B5EF4-FFF2-40B4-BE49-F238E27FC236}">
                  <a16:creationId xmlns:a16="http://schemas.microsoft.com/office/drawing/2014/main" id="{0034A4F6-15E2-4820-B1E8-F42650938A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81440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05" name="Line 382">
              <a:extLst>
                <a:ext uri="{FF2B5EF4-FFF2-40B4-BE49-F238E27FC236}">
                  <a16:creationId xmlns:a16="http://schemas.microsoft.com/office/drawing/2014/main" id="{5EF7B38B-10DC-0FE6-DC3C-4E23B26805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81440" y="2669355"/>
              <a:ext cx="0" cy="279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06" name="Line 383">
              <a:extLst>
                <a:ext uri="{FF2B5EF4-FFF2-40B4-BE49-F238E27FC236}">
                  <a16:creationId xmlns:a16="http://schemas.microsoft.com/office/drawing/2014/main" id="{F1C9173E-4B2A-1961-F39C-80A3ECF4AD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82295" y="2619583"/>
              <a:ext cx="0" cy="776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07" name="Line 384">
              <a:extLst>
                <a:ext uri="{FF2B5EF4-FFF2-40B4-BE49-F238E27FC236}">
                  <a16:creationId xmlns:a16="http://schemas.microsoft.com/office/drawing/2014/main" id="{B107CAA4-507A-B7F7-AACD-A892FCC487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83150" y="2689992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08" name="Line 385">
              <a:extLst>
                <a:ext uri="{FF2B5EF4-FFF2-40B4-BE49-F238E27FC236}">
                  <a16:creationId xmlns:a16="http://schemas.microsoft.com/office/drawing/2014/main" id="{5EB7CFC3-A36E-3055-67E9-214F28D7B1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84006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09" name="Line 386">
              <a:extLst>
                <a:ext uri="{FF2B5EF4-FFF2-40B4-BE49-F238E27FC236}">
                  <a16:creationId xmlns:a16="http://schemas.microsoft.com/office/drawing/2014/main" id="{C208AC2D-EBBC-450A-A73A-A041FA2E9D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84006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10" name="Line 387">
              <a:extLst>
                <a:ext uri="{FF2B5EF4-FFF2-40B4-BE49-F238E27FC236}">
                  <a16:creationId xmlns:a16="http://schemas.microsoft.com/office/drawing/2014/main" id="{737FF675-1AB3-3662-DBCB-F1D974D7F6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8486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11" name="Line 388">
              <a:extLst>
                <a:ext uri="{FF2B5EF4-FFF2-40B4-BE49-F238E27FC236}">
                  <a16:creationId xmlns:a16="http://schemas.microsoft.com/office/drawing/2014/main" id="{23CED32C-1767-1F70-058D-739DCD3F4C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8486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12" name="Line 389">
              <a:extLst>
                <a:ext uri="{FF2B5EF4-FFF2-40B4-BE49-F238E27FC236}">
                  <a16:creationId xmlns:a16="http://schemas.microsoft.com/office/drawing/2014/main" id="{882FD4F0-0428-5BC2-CBE3-B5651CAD34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8571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13" name="Line 390">
              <a:extLst>
                <a:ext uri="{FF2B5EF4-FFF2-40B4-BE49-F238E27FC236}">
                  <a16:creationId xmlns:a16="http://schemas.microsoft.com/office/drawing/2014/main" id="{24FE509D-BEB7-2CDD-EAB3-ACF2762C62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85716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14" name="Line 391">
              <a:extLst>
                <a:ext uri="{FF2B5EF4-FFF2-40B4-BE49-F238E27FC236}">
                  <a16:creationId xmlns:a16="http://schemas.microsoft.com/office/drawing/2014/main" id="{88D165A1-3FE8-CE36-FC04-0968CCE7D3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8657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15" name="Line 392">
              <a:extLst>
                <a:ext uri="{FF2B5EF4-FFF2-40B4-BE49-F238E27FC236}">
                  <a16:creationId xmlns:a16="http://schemas.microsoft.com/office/drawing/2014/main" id="{96816DC7-7EF5-3892-B9A4-6EF7D88901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86571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16" name="Line 393">
              <a:extLst>
                <a:ext uri="{FF2B5EF4-FFF2-40B4-BE49-F238E27FC236}">
                  <a16:creationId xmlns:a16="http://schemas.microsoft.com/office/drawing/2014/main" id="{73587753-E577-EB35-D4A1-3FF00A2CCB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87427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17" name="Line 394">
              <a:extLst>
                <a:ext uri="{FF2B5EF4-FFF2-40B4-BE49-F238E27FC236}">
                  <a16:creationId xmlns:a16="http://schemas.microsoft.com/office/drawing/2014/main" id="{903F5F0A-1799-8027-A072-FC3DE8A206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8828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18" name="Line 395">
              <a:extLst>
                <a:ext uri="{FF2B5EF4-FFF2-40B4-BE49-F238E27FC236}">
                  <a16:creationId xmlns:a16="http://schemas.microsoft.com/office/drawing/2014/main" id="{C09157A9-4A2B-0243-734D-CC6C4E1F5B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913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19" name="Line 396">
              <a:extLst>
                <a:ext uri="{FF2B5EF4-FFF2-40B4-BE49-F238E27FC236}">
                  <a16:creationId xmlns:a16="http://schemas.microsoft.com/office/drawing/2014/main" id="{9E4EFD77-A7A0-B508-6DB0-D5A87B2FB5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8913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20" name="Line 397">
              <a:extLst>
                <a:ext uri="{FF2B5EF4-FFF2-40B4-BE49-F238E27FC236}">
                  <a16:creationId xmlns:a16="http://schemas.microsoft.com/office/drawing/2014/main" id="{A1C77B4F-B8A0-BABF-6F11-3CF7D07468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8999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21" name="Line 398">
              <a:extLst>
                <a:ext uri="{FF2B5EF4-FFF2-40B4-BE49-F238E27FC236}">
                  <a16:creationId xmlns:a16="http://schemas.microsoft.com/office/drawing/2014/main" id="{047B9E4F-D2B3-6059-522C-66DA2C175F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9084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22" name="Line 399">
              <a:extLst>
                <a:ext uri="{FF2B5EF4-FFF2-40B4-BE49-F238E27FC236}">
                  <a16:creationId xmlns:a16="http://schemas.microsoft.com/office/drawing/2014/main" id="{70AB88B4-EAE3-4F39-507E-8EA8A00290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9084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23" name="Line 400">
              <a:extLst>
                <a:ext uri="{FF2B5EF4-FFF2-40B4-BE49-F238E27FC236}">
                  <a16:creationId xmlns:a16="http://schemas.microsoft.com/office/drawing/2014/main" id="{64FD3CCF-5624-D380-2E15-A48F82F323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9255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24" name="Line 401">
              <a:extLst>
                <a:ext uri="{FF2B5EF4-FFF2-40B4-BE49-F238E27FC236}">
                  <a16:creationId xmlns:a16="http://schemas.microsoft.com/office/drawing/2014/main" id="{E9A67466-5CDC-DC9B-AA3B-5A00304171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9255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25" name="Line 402">
              <a:extLst>
                <a:ext uri="{FF2B5EF4-FFF2-40B4-BE49-F238E27FC236}">
                  <a16:creationId xmlns:a16="http://schemas.microsoft.com/office/drawing/2014/main" id="{639A4E88-0EA8-0F83-4E71-6488249014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9426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26" name="Line 403">
              <a:extLst>
                <a:ext uri="{FF2B5EF4-FFF2-40B4-BE49-F238E27FC236}">
                  <a16:creationId xmlns:a16="http://schemas.microsoft.com/office/drawing/2014/main" id="{C673A667-EB3C-FD74-169B-67237C99E5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9512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27" name="Line 404">
              <a:extLst>
                <a:ext uri="{FF2B5EF4-FFF2-40B4-BE49-F238E27FC236}">
                  <a16:creationId xmlns:a16="http://schemas.microsoft.com/office/drawing/2014/main" id="{D06D625B-6700-E355-CFB9-5B5DC85D7E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9512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28" name="Line 405">
              <a:extLst>
                <a:ext uri="{FF2B5EF4-FFF2-40B4-BE49-F238E27FC236}">
                  <a16:creationId xmlns:a16="http://schemas.microsoft.com/office/drawing/2014/main" id="{050A4D52-AE2D-8EBD-8EDA-55D1CE960C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95980" y="2686350"/>
              <a:ext cx="0" cy="1092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29" name="Line 407">
              <a:extLst>
                <a:ext uri="{FF2B5EF4-FFF2-40B4-BE49-F238E27FC236}">
                  <a16:creationId xmlns:a16="http://schemas.microsoft.com/office/drawing/2014/main" id="{0C979351-EC0E-9B0E-51D3-8FB33036B2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9769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30" name="Line 408">
              <a:extLst>
                <a:ext uri="{FF2B5EF4-FFF2-40B4-BE49-F238E27FC236}">
                  <a16:creationId xmlns:a16="http://schemas.microsoft.com/office/drawing/2014/main" id="{9C6B3393-1D3C-8C57-DDAB-2F097378BA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9769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31" name="Line 409">
              <a:extLst>
                <a:ext uri="{FF2B5EF4-FFF2-40B4-BE49-F238E27FC236}">
                  <a16:creationId xmlns:a16="http://schemas.microsoft.com/office/drawing/2014/main" id="{A289CD85-186B-766C-B445-43DC020252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9854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32" name="Line 410">
              <a:extLst>
                <a:ext uri="{FF2B5EF4-FFF2-40B4-BE49-F238E27FC236}">
                  <a16:creationId xmlns:a16="http://schemas.microsoft.com/office/drawing/2014/main" id="{E5919DCC-518F-CE9A-572B-C62FA42EE3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9940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33" name="Line 411">
              <a:extLst>
                <a:ext uri="{FF2B5EF4-FFF2-40B4-BE49-F238E27FC236}">
                  <a16:creationId xmlns:a16="http://schemas.microsoft.com/office/drawing/2014/main" id="{E8A688A1-67CE-72F9-A37A-76CAA0633D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0025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34" name="Line 412">
              <a:extLst>
                <a:ext uri="{FF2B5EF4-FFF2-40B4-BE49-F238E27FC236}">
                  <a16:creationId xmlns:a16="http://schemas.microsoft.com/office/drawing/2014/main" id="{DC1A9796-C86A-7F2C-26E9-A6D4B0B327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0111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35" name="Line 413">
              <a:extLst>
                <a:ext uri="{FF2B5EF4-FFF2-40B4-BE49-F238E27FC236}">
                  <a16:creationId xmlns:a16="http://schemas.microsoft.com/office/drawing/2014/main" id="{3242A224-FCE1-9E14-CB9C-6D7D992949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0196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36" name="Line 414">
              <a:extLst>
                <a:ext uri="{FF2B5EF4-FFF2-40B4-BE49-F238E27FC236}">
                  <a16:creationId xmlns:a16="http://schemas.microsoft.com/office/drawing/2014/main" id="{01FE9372-2234-65BF-D679-A721D4EC35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0282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37" name="Line 415">
              <a:extLst>
                <a:ext uri="{FF2B5EF4-FFF2-40B4-BE49-F238E27FC236}">
                  <a16:creationId xmlns:a16="http://schemas.microsoft.com/office/drawing/2014/main" id="{CA75A38A-43C6-B4E9-0C28-04CDEE89C4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0624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38" name="Line 416">
              <a:extLst>
                <a:ext uri="{FF2B5EF4-FFF2-40B4-BE49-F238E27FC236}">
                  <a16:creationId xmlns:a16="http://schemas.microsoft.com/office/drawing/2014/main" id="{DB7A12ED-7E6C-D9CC-C310-6D317B8E6F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0709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39" name="Line 417">
              <a:extLst>
                <a:ext uri="{FF2B5EF4-FFF2-40B4-BE49-F238E27FC236}">
                  <a16:creationId xmlns:a16="http://schemas.microsoft.com/office/drawing/2014/main" id="{085A1B20-1C50-8D70-DD39-FCDE9A4D5B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0795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40" name="Line 418">
              <a:extLst>
                <a:ext uri="{FF2B5EF4-FFF2-40B4-BE49-F238E27FC236}">
                  <a16:creationId xmlns:a16="http://schemas.microsoft.com/office/drawing/2014/main" id="{EC7A5372-0CE6-0CF5-C0C2-B3475389E5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08809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41" name="Line 419">
              <a:extLst>
                <a:ext uri="{FF2B5EF4-FFF2-40B4-BE49-F238E27FC236}">
                  <a16:creationId xmlns:a16="http://schemas.microsoft.com/office/drawing/2014/main" id="{03AA7480-68E6-E8E8-1AF6-7B54CB11A0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09664" y="2686350"/>
              <a:ext cx="0" cy="1092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42" name="Line 420">
              <a:extLst>
                <a:ext uri="{FF2B5EF4-FFF2-40B4-BE49-F238E27FC236}">
                  <a16:creationId xmlns:a16="http://schemas.microsoft.com/office/drawing/2014/main" id="{3B87E91C-D402-E1D4-899F-E8955ACCA0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09664" y="2685137"/>
              <a:ext cx="0" cy="121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43" name="Line 421">
              <a:extLst>
                <a:ext uri="{FF2B5EF4-FFF2-40B4-BE49-F238E27FC236}">
                  <a16:creationId xmlns:a16="http://schemas.microsoft.com/office/drawing/2014/main" id="{BB839A1A-9365-7E74-B41C-FBED151E79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10519" y="2672997"/>
              <a:ext cx="0" cy="242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44" name="Line 422">
              <a:extLst>
                <a:ext uri="{FF2B5EF4-FFF2-40B4-BE49-F238E27FC236}">
                  <a16:creationId xmlns:a16="http://schemas.microsoft.com/office/drawing/2014/main" id="{9C332E0C-F7D1-ED18-D73B-C6ABCA8985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11374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45" name="Line 423">
              <a:extLst>
                <a:ext uri="{FF2B5EF4-FFF2-40B4-BE49-F238E27FC236}">
                  <a16:creationId xmlns:a16="http://schemas.microsoft.com/office/drawing/2014/main" id="{A3E8BDB3-4045-98CE-6FB6-B5231CC5A2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1223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46" name="Line 424">
              <a:extLst>
                <a:ext uri="{FF2B5EF4-FFF2-40B4-BE49-F238E27FC236}">
                  <a16:creationId xmlns:a16="http://schemas.microsoft.com/office/drawing/2014/main" id="{B3EC1926-4864-DCFB-044F-C5BD05F2D8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1308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47" name="Line 425">
              <a:extLst>
                <a:ext uri="{FF2B5EF4-FFF2-40B4-BE49-F238E27FC236}">
                  <a16:creationId xmlns:a16="http://schemas.microsoft.com/office/drawing/2014/main" id="{65248DF6-5285-D588-ADA2-9650FFDD07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1308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48" name="Line 426">
              <a:extLst>
                <a:ext uri="{FF2B5EF4-FFF2-40B4-BE49-F238E27FC236}">
                  <a16:creationId xmlns:a16="http://schemas.microsoft.com/office/drawing/2014/main" id="{848E4DD5-F733-7688-ACDD-B804A40381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1394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49" name="Line 427">
              <a:extLst>
                <a:ext uri="{FF2B5EF4-FFF2-40B4-BE49-F238E27FC236}">
                  <a16:creationId xmlns:a16="http://schemas.microsoft.com/office/drawing/2014/main" id="{9DDB78E3-2A5B-DD8F-CB93-724606E934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1479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50" name="Line 428">
              <a:extLst>
                <a:ext uri="{FF2B5EF4-FFF2-40B4-BE49-F238E27FC236}">
                  <a16:creationId xmlns:a16="http://schemas.microsoft.com/office/drawing/2014/main" id="{806AFF69-A8FB-C770-E212-CDB5246D22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1565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51" name="Line 429">
              <a:extLst>
                <a:ext uri="{FF2B5EF4-FFF2-40B4-BE49-F238E27FC236}">
                  <a16:creationId xmlns:a16="http://schemas.microsoft.com/office/drawing/2014/main" id="{4A5654C8-FD0A-7F22-9242-05B8F6C19A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1650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52" name="Line 430">
              <a:extLst>
                <a:ext uri="{FF2B5EF4-FFF2-40B4-BE49-F238E27FC236}">
                  <a16:creationId xmlns:a16="http://schemas.microsoft.com/office/drawing/2014/main" id="{D0947169-9C34-862E-C92C-E2C1EC30D9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1736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53" name="Line 431">
              <a:extLst>
                <a:ext uri="{FF2B5EF4-FFF2-40B4-BE49-F238E27FC236}">
                  <a16:creationId xmlns:a16="http://schemas.microsoft.com/office/drawing/2014/main" id="{2927A4CF-6EBE-62D3-428A-B3447E4797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1821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54" name="Line 432">
              <a:extLst>
                <a:ext uri="{FF2B5EF4-FFF2-40B4-BE49-F238E27FC236}">
                  <a16:creationId xmlns:a16="http://schemas.microsoft.com/office/drawing/2014/main" id="{066E429E-8BDB-17F3-5151-8C8F29A7E7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19072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55" name="Line 433">
              <a:extLst>
                <a:ext uri="{FF2B5EF4-FFF2-40B4-BE49-F238E27FC236}">
                  <a16:creationId xmlns:a16="http://schemas.microsoft.com/office/drawing/2014/main" id="{794219A0-08E3-DC52-1B4C-FDCEF8BC5D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2078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56" name="Line 434">
              <a:extLst>
                <a:ext uri="{FF2B5EF4-FFF2-40B4-BE49-F238E27FC236}">
                  <a16:creationId xmlns:a16="http://schemas.microsoft.com/office/drawing/2014/main" id="{BDF074CD-2408-EBD8-C08E-6C614EBB38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2078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57" name="Line 435">
              <a:extLst>
                <a:ext uri="{FF2B5EF4-FFF2-40B4-BE49-F238E27FC236}">
                  <a16:creationId xmlns:a16="http://schemas.microsoft.com/office/drawing/2014/main" id="{02025300-97AC-460D-4BD3-2698B4B402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21637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58" name="Line 436">
              <a:extLst>
                <a:ext uri="{FF2B5EF4-FFF2-40B4-BE49-F238E27FC236}">
                  <a16:creationId xmlns:a16="http://schemas.microsoft.com/office/drawing/2014/main" id="{E06B8C61-7868-6A57-05E8-48BD32B4E1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2249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59" name="Line 437">
              <a:extLst>
                <a:ext uri="{FF2B5EF4-FFF2-40B4-BE49-F238E27FC236}">
                  <a16:creationId xmlns:a16="http://schemas.microsoft.com/office/drawing/2014/main" id="{7C1D84E1-5321-173E-0783-36CF8A0C13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23348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60" name="Line 438">
              <a:extLst>
                <a:ext uri="{FF2B5EF4-FFF2-40B4-BE49-F238E27FC236}">
                  <a16:creationId xmlns:a16="http://schemas.microsoft.com/office/drawing/2014/main" id="{B57460FE-B726-BF68-EC16-C90DDB3BD3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2334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61" name="Line 439">
              <a:extLst>
                <a:ext uri="{FF2B5EF4-FFF2-40B4-BE49-F238E27FC236}">
                  <a16:creationId xmlns:a16="http://schemas.microsoft.com/office/drawing/2014/main" id="{B604F223-6628-309D-A5C9-F4FD3FBFC2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2420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62" name="Line 440">
              <a:extLst>
                <a:ext uri="{FF2B5EF4-FFF2-40B4-BE49-F238E27FC236}">
                  <a16:creationId xmlns:a16="http://schemas.microsoft.com/office/drawing/2014/main" id="{73D3AD00-19E1-EE2A-5828-769365739D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24203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63" name="Line 441">
              <a:extLst>
                <a:ext uri="{FF2B5EF4-FFF2-40B4-BE49-F238E27FC236}">
                  <a16:creationId xmlns:a16="http://schemas.microsoft.com/office/drawing/2014/main" id="{11FD76F6-979D-BA4B-2EBF-906A8F014E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2505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64" name="Line 442">
              <a:extLst>
                <a:ext uri="{FF2B5EF4-FFF2-40B4-BE49-F238E27FC236}">
                  <a16:creationId xmlns:a16="http://schemas.microsoft.com/office/drawing/2014/main" id="{6202408D-5F3D-1526-EA9D-A0842ED7F9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2505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65" name="Line 443">
              <a:extLst>
                <a:ext uri="{FF2B5EF4-FFF2-40B4-BE49-F238E27FC236}">
                  <a16:creationId xmlns:a16="http://schemas.microsoft.com/office/drawing/2014/main" id="{36557ED2-82A1-412D-BCF7-1362A3494A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26769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66" name="Line 444">
              <a:extLst>
                <a:ext uri="{FF2B5EF4-FFF2-40B4-BE49-F238E27FC236}">
                  <a16:creationId xmlns:a16="http://schemas.microsoft.com/office/drawing/2014/main" id="{5ED1BBF9-08C8-D89E-D507-F8DF9A735A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2762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67" name="Line 445">
              <a:extLst>
                <a:ext uri="{FF2B5EF4-FFF2-40B4-BE49-F238E27FC236}">
                  <a16:creationId xmlns:a16="http://schemas.microsoft.com/office/drawing/2014/main" id="{58DFB134-2730-9135-D61A-0B87632B40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2762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68" name="Line 446">
              <a:extLst>
                <a:ext uri="{FF2B5EF4-FFF2-40B4-BE49-F238E27FC236}">
                  <a16:creationId xmlns:a16="http://schemas.microsoft.com/office/drawing/2014/main" id="{335794CD-942C-283F-0CBD-36E24A4A20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9335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69" name="Line 447">
              <a:extLst>
                <a:ext uri="{FF2B5EF4-FFF2-40B4-BE49-F238E27FC236}">
                  <a16:creationId xmlns:a16="http://schemas.microsoft.com/office/drawing/2014/main" id="{A0CD1E1D-646E-ACD4-9950-828834EF06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3019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70" name="Line 448">
              <a:extLst>
                <a:ext uri="{FF2B5EF4-FFF2-40B4-BE49-F238E27FC236}">
                  <a16:creationId xmlns:a16="http://schemas.microsoft.com/office/drawing/2014/main" id="{546A6F1A-F2AD-5786-A4E8-B48D8B6562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3190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71" name="Line 449">
              <a:extLst>
                <a:ext uri="{FF2B5EF4-FFF2-40B4-BE49-F238E27FC236}">
                  <a16:creationId xmlns:a16="http://schemas.microsoft.com/office/drawing/2014/main" id="{40732D21-DAEB-5BC6-A34E-BF6E372421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3446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72" name="Line 450">
              <a:extLst>
                <a:ext uri="{FF2B5EF4-FFF2-40B4-BE49-F238E27FC236}">
                  <a16:creationId xmlns:a16="http://schemas.microsoft.com/office/drawing/2014/main" id="{0236832A-5281-6D59-150E-A01A36165B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3532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73" name="Line 451">
              <a:extLst>
                <a:ext uri="{FF2B5EF4-FFF2-40B4-BE49-F238E27FC236}">
                  <a16:creationId xmlns:a16="http://schemas.microsoft.com/office/drawing/2014/main" id="{055B1F9C-262C-4280-67BE-E47011EF92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3617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74" name="Line 452">
              <a:extLst>
                <a:ext uri="{FF2B5EF4-FFF2-40B4-BE49-F238E27FC236}">
                  <a16:creationId xmlns:a16="http://schemas.microsoft.com/office/drawing/2014/main" id="{9608D801-1487-4072-7309-85AA4C2DA4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3703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75" name="Line 453">
              <a:extLst>
                <a:ext uri="{FF2B5EF4-FFF2-40B4-BE49-F238E27FC236}">
                  <a16:creationId xmlns:a16="http://schemas.microsoft.com/office/drawing/2014/main" id="{7A299A20-F4A2-5CFD-111D-0F1CC0C30E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37032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76" name="Line 454">
              <a:extLst>
                <a:ext uri="{FF2B5EF4-FFF2-40B4-BE49-F238E27FC236}">
                  <a16:creationId xmlns:a16="http://schemas.microsoft.com/office/drawing/2014/main" id="{31E9EF1A-E7D6-A785-51F3-739CA96BE7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3788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77" name="Line 455">
              <a:extLst>
                <a:ext uri="{FF2B5EF4-FFF2-40B4-BE49-F238E27FC236}">
                  <a16:creationId xmlns:a16="http://schemas.microsoft.com/office/drawing/2014/main" id="{95C46982-5C13-B2AF-7DF2-2C4FD905BE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38742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78" name="Line 456">
              <a:extLst>
                <a:ext uri="{FF2B5EF4-FFF2-40B4-BE49-F238E27FC236}">
                  <a16:creationId xmlns:a16="http://schemas.microsoft.com/office/drawing/2014/main" id="{A2F76EC0-E490-D985-61CD-3430B3D41C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4045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79" name="Line 457">
              <a:extLst>
                <a:ext uri="{FF2B5EF4-FFF2-40B4-BE49-F238E27FC236}">
                  <a16:creationId xmlns:a16="http://schemas.microsoft.com/office/drawing/2014/main" id="{D7424096-C0C4-14CA-5F36-AB03C221B0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4216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80" name="Line 458">
              <a:extLst>
                <a:ext uri="{FF2B5EF4-FFF2-40B4-BE49-F238E27FC236}">
                  <a16:creationId xmlns:a16="http://schemas.microsoft.com/office/drawing/2014/main" id="{D30DE8B9-638C-E1AB-288C-7A7CAF55CB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4387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81" name="Line 459">
              <a:extLst>
                <a:ext uri="{FF2B5EF4-FFF2-40B4-BE49-F238E27FC236}">
                  <a16:creationId xmlns:a16="http://schemas.microsoft.com/office/drawing/2014/main" id="{0CA8352A-CC95-D477-9048-025F5ED454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4472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82" name="Line 460">
              <a:extLst>
                <a:ext uri="{FF2B5EF4-FFF2-40B4-BE49-F238E27FC236}">
                  <a16:creationId xmlns:a16="http://schemas.microsoft.com/office/drawing/2014/main" id="{5C10C81D-E821-3BA1-4EA2-5A450D297D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45584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83" name="Line 461">
              <a:extLst>
                <a:ext uri="{FF2B5EF4-FFF2-40B4-BE49-F238E27FC236}">
                  <a16:creationId xmlns:a16="http://schemas.microsoft.com/office/drawing/2014/main" id="{5ABB6C30-04A4-0D77-64D3-7652D15863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4644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84" name="Line 462">
              <a:extLst>
                <a:ext uri="{FF2B5EF4-FFF2-40B4-BE49-F238E27FC236}">
                  <a16:creationId xmlns:a16="http://schemas.microsoft.com/office/drawing/2014/main" id="{4FCA546D-347B-714A-C2BA-17DB530F57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4815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85" name="Line 463">
              <a:extLst>
                <a:ext uri="{FF2B5EF4-FFF2-40B4-BE49-F238E27FC236}">
                  <a16:creationId xmlns:a16="http://schemas.microsoft.com/office/drawing/2014/main" id="{64F7A556-59DB-208F-FC2D-F30AFC84B6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4900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86" name="Line 464">
              <a:extLst>
                <a:ext uri="{FF2B5EF4-FFF2-40B4-BE49-F238E27FC236}">
                  <a16:creationId xmlns:a16="http://schemas.microsoft.com/office/drawing/2014/main" id="{49CC121A-3B8F-8C94-0743-D664CCA2BF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5071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87" name="Line 465">
              <a:extLst>
                <a:ext uri="{FF2B5EF4-FFF2-40B4-BE49-F238E27FC236}">
                  <a16:creationId xmlns:a16="http://schemas.microsoft.com/office/drawing/2014/main" id="{54C3DF0D-C1EA-CE46-0FAB-E24DE74A1D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51571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88" name="Line 466">
              <a:extLst>
                <a:ext uri="{FF2B5EF4-FFF2-40B4-BE49-F238E27FC236}">
                  <a16:creationId xmlns:a16="http://schemas.microsoft.com/office/drawing/2014/main" id="{1047BBE9-029E-2E6E-9361-98FB5EA03A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52426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89" name="Line 467">
              <a:extLst>
                <a:ext uri="{FF2B5EF4-FFF2-40B4-BE49-F238E27FC236}">
                  <a16:creationId xmlns:a16="http://schemas.microsoft.com/office/drawing/2014/main" id="{9488DA3C-6FF5-2E2D-28EE-28C4C301EB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53282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90" name="Line 468">
              <a:extLst>
                <a:ext uri="{FF2B5EF4-FFF2-40B4-BE49-F238E27FC236}">
                  <a16:creationId xmlns:a16="http://schemas.microsoft.com/office/drawing/2014/main" id="{55FF4101-E825-D1F9-2367-3CAF358523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5328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91" name="Line 469">
              <a:extLst>
                <a:ext uri="{FF2B5EF4-FFF2-40B4-BE49-F238E27FC236}">
                  <a16:creationId xmlns:a16="http://schemas.microsoft.com/office/drawing/2014/main" id="{E27621C1-2012-F60B-0830-C80DB48FE3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5499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92" name="Line 470">
              <a:extLst>
                <a:ext uri="{FF2B5EF4-FFF2-40B4-BE49-F238E27FC236}">
                  <a16:creationId xmlns:a16="http://schemas.microsoft.com/office/drawing/2014/main" id="{C2932105-ADC1-4B3B-1152-9E9C53C881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5584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93" name="Line 471">
              <a:extLst>
                <a:ext uri="{FF2B5EF4-FFF2-40B4-BE49-F238E27FC236}">
                  <a16:creationId xmlns:a16="http://schemas.microsoft.com/office/drawing/2014/main" id="{9CBC8E9C-65B9-6C95-D2B0-0EE2227560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5584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94" name="Line 472">
              <a:extLst>
                <a:ext uri="{FF2B5EF4-FFF2-40B4-BE49-F238E27FC236}">
                  <a16:creationId xmlns:a16="http://schemas.microsoft.com/office/drawing/2014/main" id="{6F0ED0A7-5DA6-1273-D42F-81387E0389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5670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95" name="Line 473">
              <a:extLst>
                <a:ext uri="{FF2B5EF4-FFF2-40B4-BE49-F238E27FC236}">
                  <a16:creationId xmlns:a16="http://schemas.microsoft.com/office/drawing/2014/main" id="{0D27674B-942D-1FE0-152D-665ED9BD94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60124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96" name="Line 474">
              <a:extLst>
                <a:ext uri="{FF2B5EF4-FFF2-40B4-BE49-F238E27FC236}">
                  <a16:creationId xmlns:a16="http://schemas.microsoft.com/office/drawing/2014/main" id="{C56FA6CA-C942-F2CC-78BF-76CCC9F54E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61834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97" name="Line 475">
              <a:extLst>
                <a:ext uri="{FF2B5EF4-FFF2-40B4-BE49-F238E27FC236}">
                  <a16:creationId xmlns:a16="http://schemas.microsoft.com/office/drawing/2014/main" id="{6ABA6578-702A-A47E-A98D-0379112E38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6354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98" name="Line 476">
              <a:extLst>
                <a:ext uri="{FF2B5EF4-FFF2-40B4-BE49-F238E27FC236}">
                  <a16:creationId xmlns:a16="http://schemas.microsoft.com/office/drawing/2014/main" id="{0744AEB9-5A23-4D3D-74B3-6A892EA592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6440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399" name="Line 477">
              <a:extLst>
                <a:ext uri="{FF2B5EF4-FFF2-40B4-BE49-F238E27FC236}">
                  <a16:creationId xmlns:a16="http://schemas.microsoft.com/office/drawing/2014/main" id="{2D4990B7-B902-38DB-4023-0E3EF0AD1A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65255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00" name="Line 478">
              <a:extLst>
                <a:ext uri="{FF2B5EF4-FFF2-40B4-BE49-F238E27FC236}">
                  <a16:creationId xmlns:a16="http://schemas.microsoft.com/office/drawing/2014/main" id="{A1E20D67-BBD6-C8B0-2CD2-321D432174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6611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01" name="Line 479">
              <a:extLst>
                <a:ext uri="{FF2B5EF4-FFF2-40B4-BE49-F238E27FC236}">
                  <a16:creationId xmlns:a16="http://schemas.microsoft.com/office/drawing/2014/main" id="{29989AB5-3CF8-E7D7-D9D2-ECC8F9FA09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66110" y="2660858"/>
              <a:ext cx="0" cy="3641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02" name="Line 480">
              <a:extLst>
                <a:ext uri="{FF2B5EF4-FFF2-40B4-BE49-F238E27FC236}">
                  <a16:creationId xmlns:a16="http://schemas.microsoft.com/office/drawing/2014/main" id="{A261113E-2CF2-706A-8CA6-5E8D75182C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66966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03" name="Line 481">
              <a:extLst>
                <a:ext uri="{FF2B5EF4-FFF2-40B4-BE49-F238E27FC236}">
                  <a16:creationId xmlns:a16="http://schemas.microsoft.com/office/drawing/2014/main" id="{8A2A4D7E-F0DB-CA5E-9D87-FFB4EE0028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6782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04" name="Line 482">
              <a:extLst>
                <a:ext uri="{FF2B5EF4-FFF2-40B4-BE49-F238E27FC236}">
                  <a16:creationId xmlns:a16="http://schemas.microsoft.com/office/drawing/2014/main" id="{53E599D3-21AC-0DDF-38C7-C2B325E4D1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6782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05" name="Line 483">
              <a:extLst>
                <a:ext uri="{FF2B5EF4-FFF2-40B4-BE49-F238E27FC236}">
                  <a16:creationId xmlns:a16="http://schemas.microsoft.com/office/drawing/2014/main" id="{40160FA6-E8FE-CBC1-F328-2BA95779D5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6953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06" name="Line 484">
              <a:extLst>
                <a:ext uri="{FF2B5EF4-FFF2-40B4-BE49-F238E27FC236}">
                  <a16:creationId xmlns:a16="http://schemas.microsoft.com/office/drawing/2014/main" id="{5D74125E-F38C-DF3D-AA01-4A2B5FA7A8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6953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07" name="Line 485">
              <a:extLst>
                <a:ext uri="{FF2B5EF4-FFF2-40B4-BE49-F238E27FC236}">
                  <a16:creationId xmlns:a16="http://schemas.microsoft.com/office/drawing/2014/main" id="{7766FB6D-9280-4BB0-70E4-3DB995114F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7124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08" name="Line 486">
              <a:extLst>
                <a:ext uri="{FF2B5EF4-FFF2-40B4-BE49-F238E27FC236}">
                  <a16:creationId xmlns:a16="http://schemas.microsoft.com/office/drawing/2014/main" id="{A97AEA19-43AA-FFC6-6244-21944D7953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7124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09" name="Line 487">
              <a:extLst>
                <a:ext uri="{FF2B5EF4-FFF2-40B4-BE49-F238E27FC236}">
                  <a16:creationId xmlns:a16="http://schemas.microsoft.com/office/drawing/2014/main" id="{9E741ED0-2093-6AB5-E00E-6EEC847113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7209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10" name="Line 488">
              <a:extLst>
                <a:ext uri="{FF2B5EF4-FFF2-40B4-BE49-F238E27FC236}">
                  <a16:creationId xmlns:a16="http://schemas.microsoft.com/office/drawing/2014/main" id="{E4A47985-0186-0C28-3874-61A17C0552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7380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11" name="Line 489">
              <a:extLst>
                <a:ext uri="{FF2B5EF4-FFF2-40B4-BE49-F238E27FC236}">
                  <a16:creationId xmlns:a16="http://schemas.microsoft.com/office/drawing/2014/main" id="{DA98B406-6A9C-7DC1-85BA-F7E5A878D2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7637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12" name="Line 490">
              <a:extLst>
                <a:ext uri="{FF2B5EF4-FFF2-40B4-BE49-F238E27FC236}">
                  <a16:creationId xmlns:a16="http://schemas.microsoft.com/office/drawing/2014/main" id="{E5CFA828-995A-1978-1C94-120FD85906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8084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13" name="Line 491">
              <a:extLst>
                <a:ext uri="{FF2B5EF4-FFF2-40B4-BE49-F238E27FC236}">
                  <a16:creationId xmlns:a16="http://schemas.microsoft.com/office/drawing/2014/main" id="{5178E661-5A17-C506-EBA0-7AE7119E20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7979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14" name="Line 492">
              <a:extLst>
                <a:ext uri="{FF2B5EF4-FFF2-40B4-BE49-F238E27FC236}">
                  <a16:creationId xmlns:a16="http://schemas.microsoft.com/office/drawing/2014/main" id="{767FB8D5-674A-65F7-DE86-63F6892495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0650" y="2683923"/>
              <a:ext cx="0" cy="1335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15" name="Line 493">
              <a:extLst>
                <a:ext uri="{FF2B5EF4-FFF2-40B4-BE49-F238E27FC236}">
                  <a16:creationId xmlns:a16="http://schemas.microsoft.com/office/drawing/2014/main" id="{CEC86EDD-0400-C7BA-7B83-FF364F5EF3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150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16" name="Line 494">
              <a:extLst>
                <a:ext uri="{FF2B5EF4-FFF2-40B4-BE49-F238E27FC236}">
                  <a16:creationId xmlns:a16="http://schemas.microsoft.com/office/drawing/2014/main" id="{41D7F319-BA34-81C1-660D-AEACC7E4E5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150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17" name="Line 495">
              <a:extLst>
                <a:ext uri="{FF2B5EF4-FFF2-40B4-BE49-F238E27FC236}">
                  <a16:creationId xmlns:a16="http://schemas.microsoft.com/office/drawing/2014/main" id="{B1F64F21-A63C-C693-A0ED-305C3B85D1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321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18" name="Line 496">
              <a:extLst>
                <a:ext uri="{FF2B5EF4-FFF2-40B4-BE49-F238E27FC236}">
                  <a16:creationId xmlns:a16="http://schemas.microsoft.com/office/drawing/2014/main" id="{E7D0E339-334C-490E-67F2-8727DA459B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407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19" name="Line 497">
              <a:extLst>
                <a:ext uri="{FF2B5EF4-FFF2-40B4-BE49-F238E27FC236}">
                  <a16:creationId xmlns:a16="http://schemas.microsoft.com/office/drawing/2014/main" id="{D18AD5A7-2CF6-4FC0-633D-6231C08A74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492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20" name="Line 498">
              <a:extLst>
                <a:ext uri="{FF2B5EF4-FFF2-40B4-BE49-F238E27FC236}">
                  <a16:creationId xmlns:a16="http://schemas.microsoft.com/office/drawing/2014/main" id="{76EB0B65-F57D-D1A4-AEA8-8525F626B3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492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21" name="Line 499">
              <a:extLst>
                <a:ext uri="{FF2B5EF4-FFF2-40B4-BE49-F238E27FC236}">
                  <a16:creationId xmlns:a16="http://schemas.microsoft.com/office/drawing/2014/main" id="{DF475753-26E6-55D9-7398-73B490474E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578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22" name="Line 500">
              <a:extLst>
                <a:ext uri="{FF2B5EF4-FFF2-40B4-BE49-F238E27FC236}">
                  <a16:creationId xmlns:a16="http://schemas.microsoft.com/office/drawing/2014/main" id="{F813FB94-C3DD-1703-9AE7-BC10A2236D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663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23" name="Line 501">
              <a:extLst>
                <a:ext uri="{FF2B5EF4-FFF2-40B4-BE49-F238E27FC236}">
                  <a16:creationId xmlns:a16="http://schemas.microsoft.com/office/drawing/2014/main" id="{18BC32F8-5CC5-6E1B-9311-44A69F4E59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920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24" name="Line 502">
              <a:extLst>
                <a:ext uri="{FF2B5EF4-FFF2-40B4-BE49-F238E27FC236}">
                  <a16:creationId xmlns:a16="http://schemas.microsoft.com/office/drawing/2014/main" id="{588BE461-C8EE-7294-D0A3-0EAC7DA1B2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900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25" name="Line 503">
              <a:extLst>
                <a:ext uri="{FF2B5EF4-FFF2-40B4-BE49-F238E27FC236}">
                  <a16:creationId xmlns:a16="http://schemas.microsoft.com/office/drawing/2014/main" id="{A58A258F-FD55-CF23-3114-A04D583512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92623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26" name="Line 504">
              <a:extLst>
                <a:ext uri="{FF2B5EF4-FFF2-40B4-BE49-F238E27FC236}">
                  <a16:creationId xmlns:a16="http://schemas.microsoft.com/office/drawing/2014/main" id="{C01CA468-E4DE-0D0D-68AA-21AAF4F867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92623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27" name="Line 505">
              <a:extLst>
                <a:ext uri="{FF2B5EF4-FFF2-40B4-BE49-F238E27FC236}">
                  <a16:creationId xmlns:a16="http://schemas.microsoft.com/office/drawing/2014/main" id="{60CE018D-386D-DBA3-DE83-8D5CDFB708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93478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28" name="Line 506">
              <a:extLst>
                <a:ext uri="{FF2B5EF4-FFF2-40B4-BE49-F238E27FC236}">
                  <a16:creationId xmlns:a16="http://schemas.microsoft.com/office/drawing/2014/main" id="{AFA7BC92-BDF4-ABBA-9787-512C428166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93478" y="2686350"/>
              <a:ext cx="0" cy="1092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29" name="Line 507">
              <a:extLst>
                <a:ext uri="{FF2B5EF4-FFF2-40B4-BE49-F238E27FC236}">
                  <a16:creationId xmlns:a16="http://schemas.microsoft.com/office/drawing/2014/main" id="{67FA47F3-581E-F22C-7747-88457C5CED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94334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30" name="Line 508">
              <a:extLst>
                <a:ext uri="{FF2B5EF4-FFF2-40B4-BE49-F238E27FC236}">
                  <a16:creationId xmlns:a16="http://schemas.microsoft.com/office/drawing/2014/main" id="{08D02AD3-F7D2-0E9F-42B8-C3B90AD9B7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95189" y="2601374"/>
              <a:ext cx="0" cy="9590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31" name="Line 509">
              <a:extLst>
                <a:ext uri="{FF2B5EF4-FFF2-40B4-BE49-F238E27FC236}">
                  <a16:creationId xmlns:a16="http://schemas.microsoft.com/office/drawing/2014/main" id="{D897DC4A-964B-2B27-6B5B-2CAB1509AC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96044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32" name="Line 510">
              <a:extLst>
                <a:ext uri="{FF2B5EF4-FFF2-40B4-BE49-F238E27FC236}">
                  <a16:creationId xmlns:a16="http://schemas.microsoft.com/office/drawing/2014/main" id="{220DDF09-59FD-2AD7-6552-7E680DF3B0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96899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33" name="Line 511">
              <a:extLst>
                <a:ext uri="{FF2B5EF4-FFF2-40B4-BE49-F238E27FC236}">
                  <a16:creationId xmlns:a16="http://schemas.microsoft.com/office/drawing/2014/main" id="{27D8568F-8373-922C-3997-A8113FB48D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9689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34" name="Line 512">
              <a:extLst>
                <a:ext uri="{FF2B5EF4-FFF2-40B4-BE49-F238E27FC236}">
                  <a16:creationId xmlns:a16="http://schemas.microsoft.com/office/drawing/2014/main" id="{449D95FD-CE4F-E2C5-5E48-6F39927725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9775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35" name="Line 513">
              <a:extLst>
                <a:ext uri="{FF2B5EF4-FFF2-40B4-BE49-F238E27FC236}">
                  <a16:creationId xmlns:a16="http://schemas.microsoft.com/office/drawing/2014/main" id="{A8C0A2EA-C154-BFDB-074F-C871FBAADC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9861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36" name="Line 514">
              <a:extLst>
                <a:ext uri="{FF2B5EF4-FFF2-40B4-BE49-F238E27FC236}">
                  <a16:creationId xmlns:a16="http://schemas.microsoft.com/office/drawing/2014/main" id="{6DC3D1C1-AB70-7BF5-C5DE-9D300AC3D0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00320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37" name="Line 515">
              <a:extLst>
                <a:ext uri="{FF2B5EF4-FFF2-40B4-BE49-F238E27FC236}">
                  <a16:creationId xmlns:a16="http://schemas.microsoft.com/office/drawing/2014/main" id="{BE098092-6C1C-E371-5A99-968A98545D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0032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38" name="Line 516">
              <a:extLst>
                <a:ext uri="{FF2B5EF4-FFF2-40B4-BE49-F238E27FC236}">
                  <a16:creationId xmlns:a16="http://schemas.microsoft.com/office/drawing/2014/main" id="{B541A80B-8095-6A2C-CA95-8A94F90E99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0117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39" name="Line 517">
              <a:extLst>
                <a:ext uri="{FF2B5EF4-FFF2-40B4-BE49-F238E27FC236}">
                  <a16:creationId xmlns:a16="http://schemas.microsoft.com/office/drawing/2014/main" id="{21D2BE29-9053-F503-A42B-F8785D3525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0117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40" name="Line 518">
              <a:extLst>
                <a:ext uri="{FF2B5EF4-FFF2-40B4-BE49-F238E27FC236}">
                  <a16:creationId xmlns:a16="http://schemas.microsoft.com/office/drawing/2014/main" id="{440A2D3F-6CA1-DAE4-1FEC-55500971EC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0203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41" name="Line 519">
              <a:extLst>
                <a:ext uri="{FF2B5EF4-FFF2-40B4-BE49-F238E27FC236}">
                  <a16:creationId xmlns:a16="http://schemas.microsoft.com/office/drawing/2014/main" id="{AEA6111A-C7DD-3DD8-4517-2644FEDC14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0288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42" name="Line 520">
              <a:extLst>
                <a:ext uri="{FF2B5EF4-FFF2-40B4-BE49-F238E27FC236}">
                  <a16:creationId xmlns:a16="http://schemas.microsoft.com/office/drawing/2014/main" id="{B35CE152-EE64-4CA1-9B0A-DFA2538AAB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03741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43" name="Line 521">
              <a:extLst>
                <a:ext uri="{FF2B5EF4-FFF2-40B4-BE49-F238E27FC236}">
                  <a16:creationId xmlns:a16="http://schemas.microsoft.com/office/drawing/2014/main" id="{EED21078-5C98-10C8-543A-11E116058A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0374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44" name="Line 522">
              <a:extLst>
                <a:ext uri="{FF2B5EF4-FFF2-40B4-BE49-F238E27FC236}">
                  <a16:creationId xmlns:a16="http://schemas.microsoft.com/office/drawing/2014/main" id="{71C806AD-B1D9-F773-1E5E-D1824621DB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0459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45" name="Line 523">
              <a:extLst>
                <a:ext uri="{FF2B5EF4-FFF2-40B4-BE49-F238E27FC236}">
                  <a16:creationId xmlns:a16="http://schemas.microsoft.com/office/drawing/2014/main" id="{B2F40D87-1A03-093C-6F21-C593B9D6BC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0545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46" name="Line 524">
              <a:extLst>
                <a:ext uri="{FF2B5EF4-FFF2-40B4-BE49-F238E27FC236}">
                  <a16:creationId xmlns:a16="http://schemas.microsoft.com/office/drawing/2014/main" id="{14B71C12-D33C-D0F7-E43F-32A4910C74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0630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47" name="Line 525">
              <a:extLst>
                <a:ext uri="{FF2B5EF4-FFF2-40B4-BE49-F238E27FC236}">
                  <a16:creationId xmlns:a16="http://schemas.microsoft.com/office/drawing/2014/main" id="{E1AE47CC-CE9F-8023-A41F-5892CF520A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0630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48" name="Line 526">
              <a:extLst>
                <a:ext uri="{FF2B5EF4-FFF2-40B4-BE49-F238E27FC236}">
                  <a16:creationId xmlns:a16="http://schemas.microsoft.com/office/drawing/2014/main" id="{2332B550-DDFD-F7FD-3181-86FD16C87C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08018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49" name="Line 527">
              <a:extLst>
                <a:ext uri="{FF2B5EF4-FFF2-40B4-BE49-F238E27FC236}">
                  <a16:creationId xmlns:a16="http://schemas.microsoft.com/office/drawing/2014/main" id="{16B982D9-8E6B-B9E2-1B39-598BB7E6B5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08873" y="2668142"/>
              <a:ext cx="0" cy="2913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50" name="Line 528">
              <a:extLst>
                <a:ext uri="{FF2B5EF4-FFF2-40B4-BE49-F238E27FC236}">
                  <a16:creationId xmlns:a16="http://schemas.microsoft.com/office/drawing/2014/main" id="{C71AA046-467B-541C-EE77-EE251DDEDA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09728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51" name="Line 529">
              <a:extLst>
                <a:ext uri="{FF2B5EF4-FFF2-40B4-BE49-F238E27FC236}">
                  <a16:creationId xmlns:a16="http://schemas.microsoft.com/office/drawing/2014/main" id="{02D497A0-5147-A1D4-5FAA-EEAFFA2AE8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1058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52" name="Line 530">
              <a:extLst>
                <a:ext uri="{FF2B5EF4-FFF2-40B4-BE49-F238E27FC236}">
                  <a16:creationId xmlns:a16="http://schemas.microsoft.com/office/drawing/2014/main" id="{D7BB5995-EBEB-9692-EFE8-2002CE0E0C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1143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53" name="Line 531">
              <a:extLst>
                <a:ext uri="{FF2B5EF4-FFF2-40B4-BE49-F238E27FC236}">
                  <a16:creationId xmlns:a16="http://schemas.microsoft.com/office/drawing/2014/main" id="{49A8014B-D2A3-8F35-1005-85A9050670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2294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54" name="Line 532">
              <a:extLst>
                <a:ext uri="{FF2B5EF4-FFF2-40B4-BE49-F238E27FC236}">
                  <a16:creationId xmlns:a16="http://schemas.microsoft.com/office/drawing/2014/main" id="{4E156B2C-7234-434E-3246-6193E9B513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1314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55" name="Line 533">
              <a:extLst>
                <a:ext uri="{FF2B5EF4-FFF2-40B4-BE49-F238E27FC236}">
                  <a16:creationId xmlns:a16="http://schemas.microsoft.com/office/drawing/2014/main" id="{7D676CBB-B7E7-1B86-314A-16A288FC67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1400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56" name="Line 534">
              <a:extLst>
                <a:ext uri="{FF2B5EF4-FFF2-40B4-BE49-F238E27FC236}">
                  <a16:creationId xmlns:a16="http://schemas.microsoft.com/office/drawing/2014/main" id="{6E0FB7DE-6C9E-172E-5B79-023DF8188A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1400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57" name="Line 535">
              <a:extLst>
                <a:ext uri="{FF2B5EF4-FFF2-40B4-BE49-F238E27FC236}">
                  <a16:creationId xmlns:a16="http://schemas.microsoft.com/office/drawing/2014/main" id="{0FE42055-9C42-BE69-3B0C-71A25F278E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1486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58" name="Line 536">
              <a:extLst>
                <a:ext uri="{FF2B5EF4-FFF2-40B4-BE49-F238E27FC236}">
                  <a16:creationId xmlns:a16="http://schemas.microsoft.com/office/drawing/2014/main" id="{29781BD5-9E5A-9AA9-1EC1-58DC8EC23D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1571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59" name="Line 537">
              <a:extLst>
                <a:ext uri="{FF2B5EF4-FFF2-40B4-BE49-F238E27FC236}">
                  <a16:creationId xmlns:a16="http://schemas.microsoft.com/office/drawing/2014/main" id="{D1B4634B-85DC-F980-590F-408A32FDAA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1657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60" name="Line 538">
              <a:extLst>
                <a:ext uri="{FF2B5EF4-FFF2-40B4-BE49-F238E27FC236}">
                  <a16:creationId xmlns:a16="http://schemas.microsoft.com/office/drawing/2014/main" id="{78A80CFC-5E4A-9DFF-4862-5915041627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1742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61" name="Line 539">
              <a:extLst>
                <a:ext uri="{FF2B5EF4-FFF2-40B4-BE49-F238E27FC236}">
                  <a16:creationId xmlns:a16="http://schemas.microsoft.com/office/drawing/2014/main" id="{0A50C78D-D70E-1820-DF3A-C0D2930213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1828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62" name="Line 540">
              <a:extLst>
                <a:ext uri="{FF2B5EF4-FFF2-40B4-BE49-F238E27FC236}">
                  <a16:creationId xmlns:a16="http://schemas.microsoft.com/office/drawing/2014/main" id="{AB6841BA-6B6F-51CE-1B8D-A5B772C2D1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1913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63" name="Line 541">
              <a:extLst>
                <a:ext uri="{FF2B5EF4-FFF2-40B4-BE49-F238E27FC236}">
                  <a16:creationId xmlns:a16="http://schemas.microsoft.com/office/drawing/2014/main" id="{7AD0DD86-CC17-DD6C-24EA-4FB756506E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1913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64" name="Line 542">
              <a:extLst>
                <a:ext uri="{FF2B5EF4-FFF2-40B4-BE49-F238E27FC236}">
                  <a16:creationId xmlns:a16="http://schemas.microsoft.com/office/drawing/2014/main" id="{19E27FAD-025F-F943-B1C4-318108E618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1999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65" name="Line 543">
              <a:extLst>
                <a:ext uri="{FF2B5EF4-FFF2-40B4-BE49-F238E27FC236}">
                  <a16:creationId xmlns:a16="http://schemas.microsoft.com/office/drawing/2014/main" id="{E4FFED16-59E6-7C9C-D349-5557285138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2084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66" name="Line 544">
              <a:extLst>
                <a:ext uri="{FF2B5EF4-FFF2-40B4-BE49-F238E27FC236}">
                  <a16:creationId xmlns:a16="http://schemas.microsoft.com/office/drawing/2014/main" id="{EEBCA7B1-A787-6F7F-ED00-343DF8E8BA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2084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67" name="Line 545">
              <a:extLst>
                <a:ext uri="{FF2B5EF4-FFF2-40B4-BE49-F238E27FC236}">
                  <a16:creationId xmlns:a16="http://schemas.microsoft.com/office/drawing/2014/main" id="{52DC6F62-21DA-6CB2-40FE-8B5B892146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2170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68" name="Line 546">
              <a:extLst>
                <a:ext uri="{FF2B5EF4-FFF2-40B4-BE49-F238E27FC236}">
                  <a16:creationId xmlns:a16="http://schemas.microsoft.com/office/drawing/2014/main" id="{0F5A6D74-BC13-7B31-4C7C-93764117AE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22557" y="2680281"/>
              <a:ext cx="0" cy="1699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69" name="Line 547">
              <a:extLst>
                <a:ext uri="{FF2B5EF4-FFF2-40B4-BE49-F238E27FC236}">
                  <a16:creationId xmlns:a16="http://schemas.microsoft.com/office/drawing/2014/main" id="{E98666D6-991B-8292-BC39-3023976551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23412" y="2664499"/>
              <a:ext cx="0" cy="3277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70" name="Line 548">
              <a:extLst>
                <a:ext uri="{FF2B5EF4-FFF2-40B4-BE49-F238E27FC236}">
                  <a16:creationId xmlns:a16="http://schemas.microsoft.com/office/drawing/2014/main" id="{D0D1DE42-E6A7-A47D-4B2E-9F5D4F861F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24267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71" name="Line 549">
              <a:extLst>
                <a:ext uri="{FF2B5EF4-FFF2-40B4-BE49-F238E27FC236}">
                  <a16:creationId xmlns:a16="http://schemas.microsoft.com/office/drawing/2014/main" id="{AFF55F85-BF72-A029-E032-334C036B49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25123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72" name="Line 550">
              <a:extLst>
                <a:ext uri="{FF2B5EF4-FFF2-40B4-BE49-F238E27FC236}">
                  <a16:creationId xmlns:a16="http://schemas.microsoft.com/office/drawing/2014/main" id="{EAD835DF-A754-C263-A4FF-DA9E97D096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2512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73" name="Line 551">
              <a:extLst>
                <a:ext uri="{FF2B5EF4-FFF2-40B4-BE49-F238E27FC236}">
                  <a16:creationId xmlns:a16="http://schemas.microsoft.com/office/drawing/2014/main" id="{308D90C0-D564-8FCE-99F6-95B8136A4A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2597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74" name="Line 552">
              <a:extLst>
                <a:ext uri="{FF2B5EF4-FFF2-40B4-BE49-F238E27FC236}">
                  <a16:creationId xmlns:a16="http://schemas.microsoft.com/office/drawing/2014/main" id="{FBE9D06B-8253-DA07-6EFF-6537BEF4CB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2683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75" name="Line 553">
              <a:extLst>
                <a:ext uri="{FF2B5EF4-FFF2-40B4-BE49-F238E27FC236}">
                  <a16:creationId xmlns:a16="http://schemas.microsoft.com/office/drawing/2014/main" id="{4B99571A-5F03-8AA5-A6B2-01882611FF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2768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76" name="Line 554">
              <a:extLst>
                <a:ext uri="{FF2B5EF4-FFF2-40B4-BE49-F238E27FC236}">
                  <a16:creationId xmlns:a16="http://schemas.microsoft.com/office/drawing/2014/main" id="{023F7B39-55A5-AB6D-44D6-B665B8EBE4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2854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77" name="Line 555">
              <a:extLst>
                <a:ext uri="{FF2B5EF4-FFF2-40B4-BE49-F238E27FC236}">
                  <a16:creationId xmlns:a16="http://schemas.microsoft.com/office/drawing/2014/main" id="{465ADED2-6F6C-64AF-B3CF-0C9D4DDB88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2939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78" name="Line 556">
              <a:extLst>
                <a:ext uri="{FF2B5EF4-FFF2-40B4-BE49-F238E27FC236}">
                  <a16:creationId xmlns:a16="http://schemas.microsoft.com/office/drawing/2014/main" id="{FA7581CF-2E01-5801-CF31-F3632B20B7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30254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79" name="Line 557">
              <a:extLst>
                <a:ext uri="{FF2B5EF4-FFF2-40B4-BE49-F238E27FC236}">
                  <a16:creationId xmlns:a16="http://schemas.microsoft.com/office/drawing/2014/main" id="{A65750D0-7DEB-90D9-40B7-1DC547A3F3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3025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80" name="Line 558">
              <a:extLst>
                <a:ext uri="{FF2B5EF4-FFF2-40B4-BE49-F238E27FC236}">
                  <a16:creationId xmlns:a16="http://schemas.microsoft.com/office/drawing/2014/main" id="{D3373CE5-B8FE-13AD-7EAE-7C93FB7D18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3110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81" name="Line 559">
              <a:extLst>
                <a:ext uri="{FF2B5EF4-FFF2-40B4-BE49-F238E27FC236}">
                  <a16:creationId xmlns:a16="http://schemas.microsoft.com/office/drawing/2014/main" id="{9EABF8BE-4B90-97BE-4265-2E587E0167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3196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82" name="Line 560">
              <a:extLst>
                <a:ext uri="{FF2B5EF4-FFF2-40B4-BE49-F238E27FC236}">
                  <a16:creationId xmlns:a16="http://schemas.microsoft.com/office/drawing/2014/main" id="{D6D31567-8729-43ED-41DA-882F14A57A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33675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83" name="Line 561">
              <a:extLst>
                <a:ext uri="{FF2B5EF4-FFF2-40B4-BE49-F238E27FC236}">
                  <a16:creationId xmlns:a16="http://schemas.microsoft.com/office/drawing/2014/main" id="{BF7641C8-F618-1E8A-ED02-47510C8704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3538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84" name="Line 562">
              <a:extLst>
                <a:ext uri="{FF2B5EF4-FFF2-40B4-BE49-F238E27FC236}">
                  <a16:creationId xmlns:a16="http://schemas.microsoft.com/office/drawing/2014/main" id="{2369AB47-4D04-B8C1-3CA1-DC1851E6A8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3624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85" name="Line 563">
              <a:extLst>
                <a:ext uri="{FF2B5EF4-FFF2-40B4-BE49-F238E27FC236}">
                  <a16:creationId xmlns:a16="http://schemas.microsoft.com/office/drawing/2014/main" id="{CDFD4EA7-1E83-8094-41F7-25127130DD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3624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86" name="Line 564">
              <a:extLst>
                <a:ext uri="{FF2B5EF4-FFF2-40B4-BE49-F238E27FC236}">
                  <a16:creationId xmlns:a16="http://schemas.microsoft.com/office/drawing/2014/main" id="{23785645-5173-A0FF-4453-FB78ECFCD5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37096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87" name="Line 565">
              <a:extLst>
                <a:ext uri="{FF2B5EF4-FFF2-40B4-BE49-F238E27FC236}">
                  <a16:creationId xmlns:a16="http://schemas.microsoft.com/office/drawing/2014/main" id="{42F5C98E-DFEC-4067-7BD6-17C7424E0A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37096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88" name="Line 566">
              <a:extLst>
                <a:ext uri="{FF2B5EF4-FFF2-40B4-BE49-F238E27FC236}">
                  <a16:creationId xmlns:a16="http://schemas.microsoft.com/office/drawing/2014/main" id="{660B355B-9BB8-AE57-9984-A8E68BB2BE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3795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89" name="Line 567">
              <a:extLst>
                <a:ext uri="{FF2B5EF4-FFF2-40B4-BE49-F238E27FC236}">
                  <a16:creationId xmlns:a16="http://schemas.microsoft.com/office/drawing/2014/main" id="{0BE340B2-CA0B-BF9A-3984-A44370CC4A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3880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90" name="Line 568">
              <a:extLst>
                <a:ext uri="{FF2B5EF4-FFF2-40B4-BE49-F238E27FC236}">
                  <a16:creationId xmlns:a16="http://schemas.microsoft.com/office/drawing/2014/main" id="{1A9812D9-E1F3-9068-E02A-8D8FAAD270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3966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91" name="Line 569">
              <a:extLst>
                <a:ext uri="{FF2B5EF4-FFF2-40B4-BE49-F238E27FC236}">
                  <a16:creationId xmlns:a16="http://schemas.microsoft.com/office/drawing/2014/main" id="{8B9F25D2-09C6-52E3-EDB4-75D1972C57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4137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92" name="Line 570">
              <a:extLst>
                <a:ext uri="{FF2B5EF4-FFF2-40B4-BE49-F238E27FC236}">
                  <a16:creationId xmlns:a16="http://schemas.microsoft.com/office/drawing/2014/main" id="{5A9AEE03-933E-6B48-1E72-A2A8D7DB50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4222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93" name="Line 571">
              <a:extLst>
                <a:ext uri="{FF2B5EF4-FFF2-40B4-BE49-F238E27FC236}">
                  <a16:creationId xmlns:a16="http://schemas.microsoft.com/office/drawing/2014/main" id="{1056A5BA-4B83-1E42-FFA1-028F6E57FB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4222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94" name="Line 572">
              <a:extLst>
                <a:ext uri="{FF2B5EF4-FFF2-40B4-BE49-F238E27FC236}">
                  <a16:creationId xmlns:a16="http://schemas.microsoft.com/office/drawing/2014/main" id="{686E9C92-B79B-CEE2-F272-5025A147D8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4393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95" name="Line 573">
              <a:extLst>
                <a:ext uri="{FF2B5EF4-FFF2-40B4-BE49-F238E27FC236}">
                  <a16:creationId xmlns:a16="http://schemas.microsoft.com/office/drawing/2014/main" id="{75A6AFE2-97FF-63CD-E621-9408E0A737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4907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96" name="Line 574">
              <a:extLst>
                <a:ext uri="{FF2B5EF4-FFF2-40B4-BE49-F238E27FC236}">
                  <a16:creationId xmlns:a16="http://schemas.microsoft.com/office/drawing/2014/main" id="{59CE8E95-B125-33A4-C072-D694905DD5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4907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97" name="Line 575">
              <a:extLst>
                <a:ext uri="{FF2B5EF4-FFF2-40B4-BE49-F238E27FC236}">
                  <a16:creationId xmlns:a16="http://schemas.microsoft.com/office/drawing/2014/main" id="{2B5BA0BC-5E60-ADEB-A971-24941C7A45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4907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98" name="Line 576">
              <a:extLst>
                <a:ext uri="{FF2B5EF4-FFF2-40B4-BE49-F238E27FC236}">
                  <a16:creationId xmlns:a16="http://schemas.microsoft.com/office/drawing/2014/main" id="{CACF85DB-6355-431B-321A-FFD4463CA6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4992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499" name="Line 577">
              <a:extLst>
                <a:ext uri="{FF2B5EF4-FFF2-40B4-BE49-F238E27FC236}">
                  <a16:creationId xmlns:a16="http://schemas.microsoft.com/office/drawing/2014/main" id="{2AEDC336-8F62-DBD0-AD63-06B2B7A4DD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50780" y="2681495"/>
              <a:ext cx="0" cy="1578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00" name="Line 578">
              <a:extLst>
                <a:ext uri="{FF2B5EF4-FFF2-40B4-BE49-F238E27FC236}">
                  <a16:creationId xmlns:a16="http://schemas.microsoft.com/office/drawing/2014/main" id="{5F9DE019-98D7-2D76-11FE-58FBB22F9F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51635" y="2639007"/>
              <a:ext cx="0" cy="5826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01" name="Line 579">
              <a:extLst>
                <a:ext uri="{FF2B5EF4-FFF2-40B4-BE49-F238E27FC236}">
                  <a16:creationId xmlns:a16="http://schemas.microsoft.com/office/drawing/2014/main" id="{1B7B67BF-28A2-ED7A-42F4-A31464E3A7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51635" y="2660858"/>
              <a:ext cx="0" cy="3641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02" name="Line 580">
              <a:extLst>
                <a:ext uri="{FF2B5EF4-FFF2-40B4-BE49-F238E27FC236}">
                  <a16:creationId xmlns:a16="http://schemas.microsoft.com/office/drawing/2014/main" id="{A6DA820D-6DD2-4A12-93F1-ED1A5514C0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52491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03" name="Line 581">
              <a:extLst>
                <a:ext uri="{FF2B5EF4-FFF2-40B4-BE49-F238E27FC236}">
                  <a16:creationId xmlns:a16="http://schemas.microsoft.com/office/drawing/2014/main" id="{1B862094-4528-A1A6-BD4F-E5D8691E0A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53346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04" name="Line 582">
              <a:extLst>
                <a:ext uri="{FF2B5EF4-FFF2-40B4-BE49-F238E27FC236}">
                  <a16:creationId xmlns:a16="http://schemas.microsoft.com/office/drawing/2014/main" id="{AA69AEC1-7643-2EC6-2671-D7A7466407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5420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05" name="Line 583">
              <a:extLst>
                <a:ext uri="{FF2B5EF4-FFF2-40B4-BE49-F238E27FC236}">
                  <a16:creationId xmlns:a16="http://schemas.microsoft.com/office/drawing/2014/main" id="{3382C2E9-1E63-7185-E466-DF56BFABAD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5505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06" name="Line 584">
              <a:extLst>
                <a:ext uri="{FF2B5EF4-FFF2-40B4-BE49-F238E27FC236}">
                  <a16:creationId xmlns:a16="http://schemas.microsoft.com/office/drawing/2014/main" id="{033E2260-F493-E92F-D9F3-BB9DA8E342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5591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07" name="Line 585">
              <a:extLst>
                <a:ext uri="{FF2B5EF4-FFF2-40B4-BE49-F238E27FC236}">
                  <a16:creationId xmlns:a16="http://schemas.microsoft.com/office/drawing/2014/main" id="{07FEEB02-D489-B4AF-A84A-49313195AF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56767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08" name="Line 586">
              <a:extLst>
                <a:ext uri="{FF2B5EF4-FFF2-40B4-BE49-F238E27FC236}">
                  <a16:creationId xmlns:a16="http://schemas.microsoft.com/office/drawing/2014/main" id="{BBD87E16-0086-BC80-6B04-A99AC751F7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5762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09" name="Line 587">
              <a:extLst>
                <a:ext uri="{FF2B5EF4-FFF2-40B4-BE49-F238E27FC236}">
                  <a16:creationId xmlns:a16="http://schemas.microsoft.com/office/drawing/2014/main" id="{4DBC4E87-279F-F9FF-D7BA-72004C90F3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5847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10" name="Line 588">
              <a:extLst>
                <a:ext uri="{FF2B5EF4-FFF2-40B4-BE49-F238E27FC236}">
                  <a16:creationId xmlns:a16="http://schemas.microsoft.com/office/drawing/2014/main" id="{3F501452-8F04-A7E3-786A-5B2B04C2DF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5847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11" name="Line 589">
              <a:extLst>
                <a:ext uri="{FF2B5EF4-FFF2-40B4-BE49-F238E27FC236}">
                  <a16:creationId xmlns:a16="http://schemas.microsoft.com/office/drawing/2014/main" id="{3FAAFDE5-CD7C-12D4-8C51-E81FF062CC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5847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12" name="Line 590">
              <a:extLst>
                <a:ext uri="{FF2B5EF4-FFF2-40B4-BE49-F238E27FC236}">
                  <a16:creationId xmlns:a16="http://schemas.microsoft.com/office/drawing/2014/main" id="{DAFBA331-689E-A1CE-2730-6B99A814AD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5933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13" name="Line 591">
              <a:extLst>
                <a:ext uri="{FF2B5EF4-FFF2-40B4-BE49-F238E27FC236}">
                  <a16:creationId xmlns:a16="http://schemas.microsoft.com/office/drawing/2014/main" id="{2843BEAF-B7DF-9119-B503-C6E60348CB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60188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14" name="Line 592">
              <a:extLst>
                <a:ext uri="{FF2B5EF4-FFF2-40B4-BE49-F238E27FC236}">
                  <a16:creationId xmlns:a16="http://schemas.microsoft.com/office/drawing/2014/main" id="{46B9B72D-6750-1BD6-3B67-D4CAF87B58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6018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15" name="Line 593">
              <a:extLst>
                <a:ext uri="{FF2B5EF4-FFF2-40B4-BE49-F238E27FC236}">
                  <a16:creationId xmlns:a16="http://schemas.microsoft.com/office/drawing/2014/main" id="{CDD537C1-43DD-201F-98CB-60506A8E9E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6104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16" name="Line 594">
              <a:extLst>
                <a:ext uri="{FF2B5EF4-FFF2-40B4-BE49-F238E27FC236}">
                  <a16:creationId xmlns:a16="http://schemas.microsoft.com/office/drawing/2014/main" id="{B8D3A52F-E308-5EDF-49EB-10BE7F79D2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6189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17" name="Line 595">
              <a:extLst>
                <a:ext uri="{FF2B5EF4-FFF2-40B4-BE49-F238E27FC236}">
                  <a16:creationId xmlns:a16="http://schemas.microsoft.com/office/drawing/2014/main" id="{C0473878-6931-0A53-FB0A-6BFC0671EC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6189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18" name="Line 596">
              <a:extLst>
                <a:ext uri="{FF2B5EF4-FFF2-40B4-BE49-F238E27FC236}">
                  <a16:creationId xmlns:a16="http://schemas.microsoft.com/office/drawing/2014/main" id="{F2B888FD-169C-5F80-9079-B4D776C4DD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6275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19" name="Line 597">
              <a:extLst>
                <a:ext uri="{FF2B5EF4-FFF2-40B4-BE49-F238E27FC236}">
                  <a16:creationId xmlns:a16="http://schemas.microsoft.com/office/drawing/2014/main" id="{6D4E83A1-12D5-61C3-6E7D-8E383AC148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6360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20" name="Line 598">
              <a:extLst>
                <a:ext uri="{FF2B5EF4-FFF2-40B4-BE49-F238E27FC236}">
                  <a16:creationId xmlns:a16="http://schemas.microsoft.com/office/drawing/2014/main" id="{384F2AB3-87D9-DA61-E5F6-14FAB1D3AA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63609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21" name="Line 599">
              <a:extLst>
                <a:ext uri="{FF2B5EF4-FFF2-40B4-BE49-F238E27FC236}">
                  <a16:creationId xmlns:a16="http://schemas.microsoft.com/office/drawing/2014/main" id="{043D1213-85A7-6A8D-4832-5196D36EBA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6446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22" name="Line 600">
              <a:extLst>
                <a:ext uri="{FF2B5EF4-FFF2-40B4-BE49-F238E27FC236}">
                  <a16:creationId xmlns:a16="http://schemas.microsoft.com/office/drawing/2014/main" id="{2E346190-174C-BC25-9383-89B51B76BE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65319" y="2692421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23" name="Line 601">
              <a:extLst>
                <a:ext uri="{FF2B5EF4-FFF2-40B4-BE49-F238E27FC236}">
                  <a16:creationId xmlns:a16="http://schemas.microsoft.com/office/drawing/2014/main" id="{5C25EA60-D2F8-FFE4-4FFE-B7300F9FFF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65319" y="2687565"/>
              <a:ext cx="0" cy="971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24" name="Line 602">
              <a:extLst>
                <a:ext uri="{FF2B5EF4-FFF2-40B4-BE49-F238E27FC236}">
                  <a16:creationId xmlns:a16="http://schemas.microsoft.com/office/drawing/2014/main" id="{3866D002-B307-3D81-3180-6AFF0AF591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66175" y="2685137"/>
              <a:ext cx="0" cy="121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25" name="Line 603">
              <a:extLst>
                <a:ext uri="{FF2B5EF4-FFF2-40B4-BE49-F238E27FC236}">
                  <a16:creationId xmlns:a16="http://schemas.microsoft.com/office/drawing/2014/main" id="{818766F5-F3F5-63B0-4DFA-2DC1602590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6788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26" name="Line 604">
              <a:extLst>
                <a:ext uri="{FF2B5EF4-FFF2-40B4-BE49-F238E27FC236}">
                  <a16:creationId xmlns:a16="http://schemas.microsoft.com/office/drawing/2014/main" id="{8D531D9E-91E4-9B40-E300-D84A35D7DA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6874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27" name="Line 605">
              <a:extLst>
                <a:ext uri="{FF2B5EF4-FFF2-40B4-BE49-F238E27FC236}">
                  <a16:creationId xmlns:a16="http://schemas.microsoft.com/office/drawing/2014/main" id="{3D2D2D4F-F589-6ABF-03FB-C513C9D4FA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6874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28" name="Line 606">
              <a:extLst>
                <a:ext uri="{FF2B5EF4-FFF2-40B4-BE49-F238E27FC236}">
                  <a16:creationId xmlns:a16="http://schemas.microsoft.com/office/drawing/2014/main" id="{EA64CBD4-69DD-C3F2-F932-D9AF9DC5D6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6959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29" name="Line 608">
              <a:extLst>
                <a:ext uri="{FF2B5EF4-FFF2-40B4-BE49-F238E27FC236}">
                  <a16:creationId xmlns:a16="http://schemas.microsoft.com/office/drawing/2014/main" id="{7B278E3B-3183-5394-009B-83E5011BB8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6959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30" name="Line 609">
              <a:extLst>
                <a:ext uri="{FF2B5EF4-FFF2-40B4-BE49-F238E27FC236}">
                  <a16:creationId xmlns:a16="http://schemas.microsoft.com/office/drawing/2014/main" id="{D95B8BCC-8EDD-3B14-B74A-5FFB6EB491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7130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31" name="Line 610">
              <a:extLst>
                <a:ext uri="{FF2B5EF4-FFF2-40B4-BE49-F238E27FC236}">
                  <a16:creationId xmlns:a16="http://schemas.microsoft.com/office/drawing/2014/main" id="{3F5D45D1-804E-3B34-CAA8-38A8F2D988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7216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32" name="Line 611">
              <a:extLst>
                <a:ext uri="{FF2B5EF4-FFF2-40B4-BE49-F238E27FC236}">
                  <a16:creationId xmlns:a16="http://schemas.microsoft.com/office/drawing/2014/main" id="{F8EE26F1-812B-D7B7-141D-20EF80D5AC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7301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33" name="Line 612">
              <a:extLst>
                <a:ext uri="{FF2B5EF4-FFF2-40B4-BE49-F238E27FC236}">
                  <a16:creationId xmlns:a16="http://schemas.microsoft.com/office/drawing/2014/main" id="{FC7BA985-B078-5401-D766-4AEB3FEB02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7387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34" name="Line 613">
              <a:extLst>
                <a:ext uri="{FF2B5EF4-FFF2-40B4-BE49-F238E27FC236}">
                  <a16:creationId xmlns:a16="http://schemas.microsoft.com/office/drawing/2014/main" id="{1EE04532-505C-ED87-4ED1-BAC883B556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7387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35" name="Line 614">
              <a:extLst>
                <a:ext uri="{FF2B5EF4-FFF2-40B4-BE49-F238E27FC236}">
                  <a16:creationId xmlns:a16="http://schemas.microsoft.com/office/drawing/2014/main" id="{0C61381E-EBA0-DFD7-4C2B-21781C50C4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7558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36" name="Line 615">
              <a:extLst>
                <a:ext uri="{FF2B5EF4-FFF2-40B4-BE49-F238E27FC236}">
                  <a16:creationId xmlns:a16="http://schemas.microsoft.com/office/drawing/2014/main" id="{C7793DCC-2099-D5F2-311C-E94786F726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7729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37" name="Line 616">
              <a:extLst>
                <a:ext uri="{FF2B5EF4-FFF2-40B4-BE49-F238E27FC236}">
                  <a16:creationId xmlns:a16="http://schemas.microsoft.com/office/drawing/2014/main" id="{17171EC8-1463-60BB-90A2-9A1439E942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79003" y="2689992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38" name="Line 617">
              <a:extLst>
                <a:ext uri="{FF2B5EF4-FFF2-40B4-BE49-F238E27FC236}">
                  <a16:creationId xmlns:a16="http://schemas.microsoft.com/office/drawing/2014/main" id="{FC3DF0FC-9F37-3F38-F51C-B2C6C5DD33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79003" y="2654788"/>
              <a:ext cx="0" cy="4248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39" name="Line 618">
              <a:extLst>
                <a:ext uri="{FF2B5EF4-FFF2-40B4-BE49-F238E27FC236}">
                  <a16:creationId xmlns:a16="http://schemas.microsoft.com/office/drawing/2014/main" id="{D9DC0D98-EBB8-F80F-3EB9-52E69B4BFD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79858" y="2651146"/>
              <a:ext cx="0" cy="4613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40" name="Line 619">
              <a:extLst>
                <a:ext uri="{FF2B5EF4-FFF2-40B4-BE49-F238E27FC236}">
                  <a16:creationId xmlns:a16="http://schemas.microsoft.com/office/drawing/2014/main" id="{3A3D489B-BF0E-E547-4EC1-1584D0D034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80714" y="2671783"/>
              <a:ext cx="0" cy="254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41" name="Line 620">
              <a:extLst>
                <a:ext uri="{FF2B5EF4-FFF2-40B4-BE49-F238E27FC236}">
                  <a16:creationId xmlns:a16="http://schemas.microsoft.com/office/drawing/2014/main" id="{996ED0DC-D186-E11C-4865-B3D22004B8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81569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42" name="Line 621">
              <a:extLst>
                <a:ext uri="{FF2B5EF4-FFF2-40B4-BE49-F238E27FC236}">
                  <a16:creationId xmlns:a16="http://schemas.microsoft.com/office/drawing/2014/main" id="{37807F80-91B8-2E2A-0485-113CFC2278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82424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43" name="Line 622">
              <a:extLst>
                <a:ext uri="{FF2B5EF4-FFF2-40B4-BE49-F238E27FC236}">
                  <a16:creationId xmlns:a16="http://schemas.microsoft.com/office/drawing/2014/main" id="{71947C2B-F93D-A5D9-EC5C-40474E8FB6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8242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44" name="Line 623">
              <a:extLst>
                <a:ext uri="{FF2B5EF4-FFF2-40B4-BE49-F238E27FC236}">
                  <a16:creationId xmlns:a16="http://schemas.microsoft.com/office/drawing/2014/main" id="{5C471D0E-07FA-DA8D-D371-0353C35E96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8327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45" name="Line 624">
              <a:extLst>
                <a:ext uri="{FF2B5EF4-FFF2-40B4-BE49-F238E27FC236}">
                  <a16:creationId xmlns:a16="http://schemas.microsoft.com/office/drawing/2014/main" id="{E5820B21-5A86-E35D-682C-04D9F9608C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84135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46" name="Line 625">
              <a:extLst>
                <a:ext uri="{FF2B5EF4-FFF2-40B4-BE49-F238E27FC236}">
                  <a16:creationId xmlns:a16="http://schemas.microsoft.com/office/drawing/2014/main" id="{5843E926-8F37-701D-6165-A75423D405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8499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47" name="Line 626">
              <a:extLst>
                <a:ext uri="{FF2B5EF4-FFF2-40B4-BE49-F238E27FC236}">
                  <a16:creationId xmlns:a16="http://schemas.microsoft.com/office/drawing/2014/main" id="{C377546F-7756-F90C-3596-C3C2934713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8584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48" name="Line 627">
              <a:extLst>
                <a:ext uri="{FF2B5EF4-FFF2-40B4-BE49-F238E27FC236}">
                  <a16:creationId xmlns:a16="http://schemas.microsoft.com/office/drawing/2014/main" id="{E4040D64-C9EF-FA4C-AA9C-23F2310C9C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8584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49" name="Line 628">
              <a:extLst>
                <a:ext uri="{FF2B5EF4-FFF2-40B4-BE49-F238E27FC236}">
                  <a16:creationId xmlns:a16="http://schemas.microsoft.com/office/drawing/2014/main" id="{96ABF037-1DBD-F035-C7B1-615A8BF566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8670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50" name="Line 629">
              <a:extLst>
                <a:ext uri="{FF2B5EF4-FFF2-40B4-BE49-F238E27FC236}">
                  <a16:creationId xmlns:a16="http://schemas.microsoft.com/office/drawing/2014/main" id="{08C324D9-36D3-B666-7AFF-95356E2E97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8755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51" name="Line 630">
              <a:extLst>
                <a:ext uri="{FF2B5EF4-FFF2-40B4-BE49-F238E27FC236}">
                  <a16:creationId xmlns:a16="http://schemas.microsoft.com/office/drawing/2014/main" id="{7438F1B2-6AC5-CA11-E593-7CEC1B49AF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8755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52" name="Line 631">
              <a:extLst>
                <a:ext uri="{FF2B5EF4-FFF2-40B4-BE49-F238E27FC236}">
                  <a16:creationId xmlns:a16="http://schemas.microsoft.com/office/drawing/2014/main" id="{15CE5B89-077D-04DB-653C-3846452A12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8841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53" name="Line 632">
              <a:extLst>
                <a:ext uri="{FF2B5EF4-FFF2-40B4-BE49-F238E27FC236}">
                  <a16:creationId xmlns:a16="http://schemas.microsoft.com/office/drawing/2014/main" id="{2F07D644-BBBB-7001-86D7-E0A89667B1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8841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54" name="Line 633">
              <a:extLst>
                <a:ext uri="{FF2B5EF4-FFF2-40B4-BE49-F238E27FC236}">
                  <a16:creationId xmlns:a16="http://schemas.microsoft.com/office/drawing/2014/main" id="{2F60FADE-99A9-2C52-7D19-1533A19FCA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9012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55" name="Line 634">
              <a:extLst>
                <a:ext uri="{FF2B5EF4-FFF2-40B4-BE49-F238E27FC236}">
                  <a16:creationId xmlns:a16="http://schemas.microsoft.com/office/drawing/2014/main" id="{9E3D478A-1519-C350-EDEE-BDD6EEC55F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9097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56" name="Line 635">
              <a:extLst>
                <a:ext uri="{FF2B5EF4-FFF2-40B4-BE49-F238E27FC236}">
                  <a16:creationId xmlns:a16="http://schemas.microsoft.com/office/drawing/2014/main" id="{B976C494-BDE8-9D58-0E20-857D4FDBD4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9183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57" name="Line 636">
              <a:extLst>
                <a:ext uri="{FF2B5EF4-FFF2-40B4-BE49-F238E27FC236}">
                  <a16:creationId xmlns:a16="http://schemas.microsoft.com/office/drawing/2014/main" id="{B0AF354D-48A9-1AE4-8DFA-9FAB22A28E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92687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58" name="Line 637">
              <a:extLst>
                <a:ext uri="{FF2B5EF4-FFF2-40B4-BE49-F238E27FC236}">
                  <a16:creationId xmlns:a16="http://schemas.microsoft.com/office/drawing/2014/main" id="{A05D6538-2421-AD7E-2021-991E2C5F9B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93542" y="2687564"/>
              <a:ext cx="0" cy="971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59" name="Line 638">
              <a:extLst>
                <a:ext uri="{FF2B5EF4-FFF2-40B4-BE49-F238E27FC236}">
                  <a16:creationId xmlns:a16="http://schemas.microsoft.com/office/drawing/2014/main" id="{359756A6-1DF2-5C31-A4DF-2E306E208C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9439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60" name="Line 639">
              <a:extLst>
                <a:ext uri="{FF2B5EF4-FFF2-40B4-BE49-F238E27FC236}">
                  <a16:creationId xmlns:a16="http://schemas.microsoft.com/office/drawing/2014/main" id="{6E146B1E-0BF0-D338-86C5-BD48079EAD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9439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61" name="Line 640">
              <a:extLst>
                <a:ext uri="{FF2B5EF4-FFF2-40B4-BE49-F238E27FC236}">
                  <a16:creationId xmlns:a16="http://schemas.microsoft.com/office/drawing/2014/main" id="{157FDFA7-5810-2135-C9EB-F111FF6261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9525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62" name="Line 641">
              <a:extLst>
                <a:ext uri="{FF2B5EF4-FFF2-40B4-BE49-F238E27FC236}">
                  <a16:creationId xmlns:a16="http://schemas.microsoft.com/office/drawing/2014/main" id="{113E3894-3657-6774-E9B0-CDAB744C3B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525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63" name="Line 642">
              <a:extLst>
                <a:ext uri="{FF2B5EF4-FFF2-40B4-BE49-F238E27FC236}">
                  <a16:creationId xmlns:a16="http://schemas.microsoft.com/office/drawing/2014/main" id="{DBB1CA3E-F1CF-E484-3282-E86196D556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9610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64" name="Line 643">
              <a:extLst>
                <a:ext uri="{FF2B5EF4-FFF2-40B4-BE49-F238E27FC236}">
                  <a16:creationId xmlns:a16="http://schemas.microsoft.com/office/drawing/2014/main" id="{5EE37E29-C6E6-E735-60FB-CFA963C394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98674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65" name="Line 644">
              <a:extLst>
                <a:ext uri="{FF2B5EF4-FFF2-40B4-BE49-F238E27FC236}">
                  <a16:creationId xmlns:a16="http://schemas.microsoft.com/office/drawing/2014/main" id="{99454AF1-DFE5-080D-A585-A257B43B03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9867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66" name="Line 645">
              <a:extLst>
                <a:ext uri="{FF2B5EF4-FFF2-40B4-BE49-F238E27FC236}">
                  <a16:creationId xmlns:a16="http://schemas.microsoft.com/office/drawing/2014/main" id="{F5316C16-31DB-8ED4-E3F6-A00E6BE272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9529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67" name="Line 646">
              <a:extLst>
                <a:ext uri="{FF2B5EF4-FFF2-40B4-BE49-F238E27FC236}">
                  <a16:creationId xmlns:a16="http://schemas.microsoft.com/office/drawing/2014/main" id="{29429947-7BD3-F11E-9762-7CF7DDE7D1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0124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68" name="Line 647">
              <a:extLst>
                <a:ext uri="{FF2B5EF4-FFF2-40B4-BE49-F238E27FC236}">
                  <a16:creationId xmlns:a16="http://schemas.microsoft.com/office/drawing/2014/main" id="{43106A83-E201-8E6A-DF9D-36E0CE87C9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0124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69" name="Line 648">
              <a:extLst>
                <a:ext uri="{FF2B5EF4-FFF2-40B4-BE49-F238E27FC236}">
                  <a16:creationId xmlns:a16="http://schemas.microsoft.com/office/drawing/2014/main" id="{F43EF520-88A7-78AF-EAD7-6D0681418E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0295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70" name="Line 649">
              <a:extLst>
                <a:ext uri="{FF2B5EF4-FFF2-40B4-BE49-F238E27FC236}">
                  <a16:creationId xmlns:a16="http://schemas.microsoft.com/office/drawing/2014/main" id="{F0547B49-2945-B8FF-A755-BBA13D0A41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0295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71" name="Line 650">
              <a:extLst>
                <a:ext uri="{FF2B5EF4-FFF2-40B4-BE49-F238E27FC236}">
                  <a16:creationId xmlns:a16="http://schemas.microsoft.com/office/drawing/2014/main" id="{395FD348-7F81-5962-8645-02D65F1089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0380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72" name="Line 651">
              <a:extLst>
                <a:ext uri="{FF2B5EF4-FFF2-40B4-BE49-F238E27FC236}">
                  <a16:creationId xmlns:a16="http://schemas.microsoft.com/office/drawing/2014/main" id="{0142DABF-40E0-F246-42C6-94FB4ED92C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04661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73" name="Line 652">
              <a:extLst>
                <a:ext uri="{FF2B5EF4-FFF2-40B4-BE49-F238E27FC236}">
                  <a16:creationId xmlns:a16="http://schemas.microsoft.com/office/drawing/2014/main" id="{4790710B-5AF9-EF36-0319-B1684803D7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0466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74" name="Line 653">
              <a:extLst>
                <a:ext uri="{FF2B5EF4-FFF2-40B4-BE49-F238E27FC236}">
                  <a16:creationId xmlns:a16="http://schemas.microsoft.com/office/drawing/2014/main" id="{28CA5CB0-5B23-FA25-0DDA-FA4F754069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0551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75" name="Line 654">
              <a:extLst>
                <a:ext uri="{FF2B5EF4-FFF2-40B4-BE49-F238E27FC236}">
                  <a16:creationId xmlns:a16="http://schemas.microsoft.com/office/drawing/2014/main" id="{983412BE-9987-2750-D143-CD54908957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0551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76" name="Line 655">
              <a:extLst>
                <a:ext uri="{FF2B5EF4-FFF2-40B4-BE49-F238E27FC236}">
                  <a16:creationId xmlns:a16="http://schemas.microsoft.com/office/drawing/2014/main" id="{368697AA-6AD8-CCEE-8FCD-B98273700B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06371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77" name="Line 656">
              <a:extLst>
                <a:ext uri="{FF2B5EF4-FFF2-40B4-BE49-F238E27FC236}">
                  <a16:creationId xmlns:a16="http://schemas.microsoft.com/office/drawing/2014/main" id="{88B96357-17CF-6D44-FE11-6C3B2680B6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07226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78" name="Line 657">
              <a:extLst>
                <a:ext uri="{FF2B5EF4-FFF2-40B4-BE49-F238E27FC236}">
                  <a16:creationId xmlns:a16="http://schemas.microsoft.com/office/drawing/2014/main" id="{5DCFC9B5-14E6-0BB1-6C5A-75365BD5DF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08082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79" name="Line 658">
              <a:extLst>
                <a:ext uri="{FF2B5EF4-FFF2-40B4-BE49-F238E27FC236}">
                  <a16:creationId xmlns:a16="http://schemas.microsoft.com/office/drawing/2014/main" id="{7173C0E2-95F6-FE9C-1DB5-ED6B101C8C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0808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80" name="Line 659">
              <a:extLst>
                <a:ext uri="{FF2B5EF4-FFF2-40B4-BE49-F238E27FC236}">
                  <a16:creationId xmlns:a16="http://schemas.microsoft.com/office/drawing/2014/main" id="{64C5A062-DCDE-29C1-786A-F3A3378671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0893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81" name="Line 660">
              <a:extLst>
                <a:ext uri="{FF2B5EF4-FFF2-40B4-BE49-F238E27FC236}">
                  <a16:creationId xmlns:a16="http://schemas.microsoft.com/office/drawing/2014/main" id="{1D887317-8E6F-6C0A-425D-E866E14DFB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0979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82" name="Line 661">
              <a:extLst>
                <a:ext uri="{FF2B5EF4-FFF2-40B4-BE49-F238E27FC236}">
                  <a16:creationId xmlns:a16="http://schemas.microsoft.com/office/drawing/2014/main" id="{9C829970-06FA-F55E-3932-B77DAAA0CC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1064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83" name="Line 662">
              <a:extLst>
                <a:ext uri="{FF2B5EF4-FFF2-40B4-BE49-F238E27FC236}">
                  <a16:creationId xmlns:a16="http://schemas.microsoft.com/office/drawing/2014/main" id="{FFC68A96-9B1F-2EE3-50D7-EB6E9C49EE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1150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84" name="Line 663">
              <a:extLst>
                <a:ext uri="{FF2B5EF4-FFF2-40B4-BE49-F238E27FC236}">
                  <a16:creationId xmlns:a16="http://schemas.microsoft.com/office/drawing/2014/main" id="{06F448F0-F1ED-379A-DFF1-15E7E10738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1321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85" name="Line 664">
              <a:extLst>
                <a:ext uri="{FF2B5EF4-FFF2-40B4-BE49-F238E27FC236}">
                  <a16:creationId xmlns:a16="http://schemas.microsoft.com/office/drawing/2014/main" id="{7CF9CB18-DF11-3E1C-E642-D620483F68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1406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86" name="Line 665">
              <a:extLst>
                <a:ext uri="{FF2B5EF4-FFF2-40B4-BE49-F238E27FC236}">
                  <a16:creationId xmlns:a16="http://schemas.microsoft.com/office/drawing/2014/main" id="{D3013227-C537-7B40-57E1-13B0D3B65C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1492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87" name="Line 666">
              <a:extLst>
                <a:ext uri="{FF2B5EF4-FFF2-40B4-BE49-F238E27FC236}">
                  <a16:creationId xmlns:a16="http://schemas.microsoft.com/office/drawing/2014/main" id="{24A17B6B-FC83-A525-EFA4-49C6D74DF8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1492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88" name="Line 667">
              <a:extLst>
                <a:ext uri="{FF2B5EF4-FFF2-40B4-BE49-F238E27FC236}">
                  <a16:creationId xmlns:a16="http://schemas.microsoft.com/office/drawing/2014/main" id="{C82A8C76-F2C1-0A9C-3467-82DE57A81C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1577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89" name="Line 668">
              <a:extLst>
                <a:ext uri="{FF2B5EF4-FFF2-40B4-BE49-F238E27FC236}">
                  <a16:creationId xmlns:a16="http://schemas.microsoft.com/office/drawing/2014/main" id="{94A0F6A4-82F6-AC16-B7CB-CE9C18EE08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1834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90" name="Line 669">
              <a:extLst>
                <a:ext uri="{FF2B5EF4-FFF2-40B4-BE49-F238E27FC236}">
                  <a16:creationId xmlns:a16="http://schemas.microsoft.com/office/drawing/2014/main" id="{BC1D8615-F490-BFF2-B2D3-0F28798D62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1920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91" name="Line 670">
              <a:extLst>
                <a:ext uri="{FF2B5EF4-FFF2-40B4-BE49-F238E27FC236}">
                  <a16:creationId xmlns:a16="http://schemas.microsoft.com/office/drawing/2014/main" id="{2FAC110C-177C-B4C0-D30C-4BEF4FE183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1920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92" name="Line 671">
              <a:extLst>
                <a:ext uri="{FF2B5EF4-FFF2-40B4-BE49-F238E27FC236}">
                  <a16:creationId xmlns:a16="http://schemas.microsoft.com/office/drawing/2014/main" id="{6E229207-999C-1334-A56C-CDEF826191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2005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93" name="Line 672">
              <a:extLst>
                <a:ext uri="{FF2B5EF4-FFF2-40B4-BE49-F238E27FC236}">
                  <a16:creationId xmlns:a16="http://schemas.microsoft.com/office/drawing/2014/main" id="{074A024D-2A5F-D667-C213-347FF0681D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20910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94" name="Line 673">
              <a:extLst>
                <a:ext uri="{FF2B5EF4-FFF2-40B4-BE49-F238E27FC236}">
                  <a16:creationId xmlns:a16="http://schemas.microsoft.com/office/drawing/2014/main" id="{F994A0D6-DC60-DA1C-CE4F-C148D196E9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21766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95" name="Line 674">
              <a:extLst>
                <a:ext uri="{FF2B5EF4-FFF2-40B4-BE49-F238E27FC236}">
                  <a16:creationId xmlns:a16="http://schemas.microsoft.com/office/drawing/2014/main" id="{5A564AD3-55B6-436C-689F-5ABC7CFC5F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2262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96" name="Line 675">
              <a:extLst>
                <a:ext uri="{FF2B5EF4-FFF2-40B4-BE49-F238E27FC236}">
                  <a16:creationId xmlns:a16="http://schemas.microsoft.com/office/drawing/2014/main" id="{2805D328-717D-DDCE-E8B2-79E5A0FA3A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2347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97" name="Line 676">
              <a:extLst>
                <a:ext uri="{FF2B5EF4-FFF2-40B4-BE49-F238E27FC236}">
                  <a16:creationId xmlns:a16="http://schemas.microsoft.com/office/drawing/2014/main" id="{B7CC5E62-58C0-7146-D6B6-37457F42C0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2433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98" name="Line 677">
              <a:extLst>
                <a:ext uri="{FF2B5EF4-FFF2-40B4-BE49-F238E27FC236}">
                  <a16:creationId xmlns:a16="http://schemas.microsoft.com/office/drawing/2014/main" id="{EF993FDA-0863-1757-1499-730D6AEDB1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2604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599" name="Line 678">
              <a:extLst>
                <a:ext uri="{FF2B5EF4-FFF2-40B4-BE49-F238E27FC236}">
                  <a16:creationId xmlns:a16="http://schemas.microsoft.com/office/drawing/2014/main" id="{70080FFD-86DD-AB3C-8098-4333EAC6FF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2689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00" name="Line 679">
              <a:extLst>
                <a:ext uri="{FF2B5EF4-FFF2-40B4-BE49-F238E27FC236}">
                  <a16:creationId xmlns:a16="http://schemas.microsoft.com/office/drawing/2014/main" id="{36EAF235-837C-12E2-049D-5B28FB3108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2689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01" name="Line 680">
              <a:extLst>
                <a:ext uri="{FF2B5EF4-FFF2-40B4-BE49-F238E27FC236}">
                  <a16:creationId xmlns:a16="http://schemas.microsoft.com/office/drawing/2014/main" id="{C3FD686A-8819-C6DC-45FC-9DE5D0F688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27752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02" name="Line 681">
              <a:extLst>
                <a:ext uri="{FF2B5EF4-FFF2-40B4-BE49-F238E27FC236}">
                  <a16:creationId xmlns:a16="http://schemas.microsoft.com/office/drawing/2014/main" id="{5ACB0D1F-693C-9F42-F7F7-64EDBA6D65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2946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03" name="Line 682">
              <a:extLst>
                <a:ext uri="{FF2B5EF4-FFF2-40B4-BE49-F238E27FC236}">
                  <a16:creationId xmlns:a16="http://schemas.microsoft.com/office/drawing/2014/main" id="{FBF7DDA9-68F2-BD84-EEF3-5B0C3B452B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3031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04" name="Line 683">
              <a:extLst>
                <a:ext uri="{FF2B5EF4-FFF2-40B4-BE49-F238E27FC236}">
                  <a16:creationId xmlns:a16="http://schemas.microsoft.com/office/drawing/2014/main" id="{AAD6487C-F7AE-B438-E1DB-FCD5508A54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3117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05" name="Line 684">
              <a:extLst>
                <a:ext uri="{FF2B5EF4-FFF2-40B4-BE49-F238E27FC236}">
                  <a16:creationId xmlns:a16="http://schemas.microsoft.com/office/drawing/2014/main" id="{1F230CF0-86F5-8F36-B91D-10B3E3E275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3288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06" name="Line 685">
              <a:extLst>
                <a:ext uri="{FF2B5EF4-FFF2-40B4-BE49-F238E27FC236}">
                  <a16:creationId xmlns:a16="http://schemas.microsoft.com/office/drawing/2014/main" id="{4B87A245-24DE-F1D6-7117-A649B37E09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35450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07" name="Line 686">
              <a:extLst>
                <a:ext uri="{FF2B5EF4-FFF2-40B4-BE49-F238E27FC236}">
                  <a16:creationId xmlns:a16="http://schemas.microsoft.com/office/drawing/2014/main" id="{22E1D90C-FFF6-5B35-0DB1-67D8FD4CE8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36305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08" name="Line 687">
              <a:extLst>
                <a:ext uri="{FF2B5EF4-FFF2-40B4-BE49-F238E27FC236}">
                  <a16:creationId xmlns:a16="http://schemas.microsoft.com/office/drawing/2014/main" id="{D3F45440-5EC5-637B-85BE-10AB2B5403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36305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09" name="Line 688">
              <a:extLst>
                <a:ext uri="{FF2B5EF4-FFF2-40B4-BE49-F238E27FC236}">
                  <a16:creationId xmlns:a16="http://schemas.microsoft.com/office/drawing/2014/main" id="{AB22258F-6007-0F79-3C56-54CF78DA42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36305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10" name="Line 689">
              <a:extLst>
                <a:ext uri="{FF2B5EF4-FFF2-40B4-BE49-F238E27FC236}">
                  <a16:creationId xmlns:a16="http://schemas.microsoft.com/office/drawing/2014/main" id="{20070518-612D-EFC7-406A-1B1F3AD488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3716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11" name="Line 690">
              <a:extLst>
                <a:ext uri="{FF2B5EF4-FFF2-40B4-BE49-F238E27FC236}">
                  <a16:creationId xmlns:a16="http://schemas.microsoft.com/office/drawing/2014/main" id="{63926166-211A-5B72-0275-0F9F044339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3972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12" name="Line 691">
              <a:extLst>
                <a:ext uri="{FF2B5EF4-FFF2-40B4-BE49-F238E27FC236}">
                  <a16:creationId xmlns:a16="http://schemas.microsoft.com/office/drawing/2014/main" id="{E8EF6041-D761-477A-494B-3D052E503A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3972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13" name="Line 692">
              <a:extLst>
                <a:ext uri="{FF2B5EF4-FFF2-40B4-BE49-F238E27FC236}">
                  <a16:creationId xmlns:a16="http://schemas.microsoft.com/office/drawing/2014/main" id="{BED3EE02-88FA-F88A-8A7A-89BDB92C98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4143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14" name="Line 693">
              <a:extLst>
                <a:ext uri="{FF2B5EF4-FFF2-40B4-BE49-F238E27FC236}">
                  <a16:creationId xmlns:a16="http://schemas.microsoft.com/office/drawing/2014/main" id="{7904A7F5-717B-C402-94BB-49D5CD7069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4314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15" name="Line 694">
              <a:extLst>
                <a:ext uri="{FF2B5EF4-FFF2-40B4-BE49-F238E27FC236}">
                  <a16:creationId xmlns:a16="http://schemas.microsoft.com/office/drawing/2014/main" id="{F5FCDAB0-ED3D-8DA5-7872-D9B590BD9C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4314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16" name="Line 695">
              <a:extLst>
                <a:ext uri="{FF2B5EF4-FFF2-40B4-BE49-F238E27FC236}">
                  <a16:creationId xmlns:a16="http://schemas.microsoft.com/office/drawing/2014/main" id="{32F8F8A1-E3FE-1E17-5D0F-2A1DB1950A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4400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17" name="Line 696">
              <a:extLst>
                <a:ext uri="{FF2B5EF4-FFF2-40B4-BE49-F238E27FC236}">
                  <a16:creationId xmlns:a16="http://schemas.microsoft.com/office/drawing/2014/main" id="{B03D14EF-A309-8FD9-A84A-0287BA0779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448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18" name="Line 697">
              <a:extLst>
                <a:ext uri="{FF2B5EF4-FFF2-40B4-BE49-F238E27FC236}">
                  <a16:creationId xmlns:a16="http://schemas.microsoft.com/office/drawing/2014/main" id="{3634BB46-7F5E-21FE-E3C9-2383F3E62C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4571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19" name="Line 698">
              <a:extLst>
                <a:ext uri="{FF2B5EF4-FFF2-40B4-BE49-F238E27FC236}">
                  <a16:creationId xmlns:a16="http://schemas.microsoft.com/office/drawing/2014/main" id="{6C055853-DC64-3F25-B6E7-BBA8B5EEF5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4571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20" name="Line 699">
              <a:extLst>
                <a:ext uri="{FF2B5EF4-FFF2-40B4-BE49-F238E27FC236}">
                  <a16:creationId xmlns:a16="http://schemas.microsoft.com/office/drawing/2014/main" id="{72A637EB-DA06-E18A-88CB-B1A0BB1F37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47423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21" name="Line 700">
              <a:extLst>
                <a:ext uri="{FF2B5EF4-FFF2-40B4-BE49-F238E27FC236}">
                  <a16:creationId xmlns:a16="http://schemas.microsoft.com/office/drawing/2014/main" id="{29A66610-2244-524A-CF93-1C1D9344F4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4827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22" name="Line 701">
              <a:extLst>
                <a:ext uri="{FF2B5EF4-FFF2-40B4-BE49-F238E27FC236}">
                  <a16:creationId xmlns:a16="http://schemas.microsoft.com/office/drawing/2014/main" id="{E259C45F-EC1A-AF4A-897C-32877D3706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49134" y="2683923"/>
              <a:ext cx="0" cy="1335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23" name="Line 702">
              <a:extLst>
                <a:ext uri="{FF2B5EF4-FFF2-40B4-BE49-F238E27FC236}">
                  <a16:creationId xmlns:a16="http://schemas.microsoft.com/office/drawing/2014/main" id="{CDD0B960-1D31-4F85-725C-52B48B2278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49134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24" name="Line 703">
              <a:extLst>
                <a:ext uri="{FF2B5EF4-FFF2-40B4-BE49-F238E27FC236}">
                  <a16:creationId xmlns:a16="http://schemas.microsoft.com/office/drawing/2014/main" id="{2C5D66B8-ED98-76AC-EDE3-738D9F8FDE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49989" y="2676639"/>
              <a:ext cx="0" cy="2063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25" name="Line 704">
              <a:extLst>
                <a:ext uri="{FF2B5EF4-FFF2-40B4-BE49-F238E27FC236}">
                  <a16:creationId xmlns:a16="http://schemas.microsoft.com/office/drawing/2014/main" id="{7CF6FA90-2FA3-C5C9-EDA9-AD80140A7E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50844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26" name="Line 705">
              <a:extLst>
                <a:ext uri="{FF2B5EF4-FFF2-40B4-BE49-F238E27FC236}">
                  <a16:creationId xmlns:a16="http://schemas.microsoft.com/office/drawing/2014/main" id="{9BEBC227-0CC7-67E1-9E38-0D25DF0010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5169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27" name="Line 706">
              <a:extLst>
                <a:ext uri="{FF2B5EF4-FFF2-40B4-BE49-F238E27FC236}">
                  <a16:creationId xmlns:a16="http://schemas.microsoft.com/office/drawing/2014/main" id="{6BBB8F60-C362-DF8A-EBB2-C2E65DBE4A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5255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28" name="Line 707">
              <a:extLst>
                <a:ext uri="{FF2B5EF4-FFF2-40B4-BE49-F238E27FC236}">
                  <a16:creationId xmlns:a16="http://schemas.microsoft.com/office/drawing/2014/main" id="{B964E95F-9CF9-B04A-99CB-D8A4EA7F7A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5341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29" name="Line 708">
              <a:extLst>
                <a:ext uri="{FF2B5EF4-FFF2-40B4-BE49-F238E27FC236}">
                  <a16:creationId xmlns:a16="http://schemas.microsoft.com/office/drawing/2014/main" id="{AAE6FA78-B5DB-D7DA-A998-B17111D9DC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5341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30" name="Line 709">
              <a:extLst>
                <a:ext uri="{FF2B5EF4-FFF2-40B4-BE49-F238E27FC236}">
                  <a16:creationId xmlns:a16="http://schemas.microsoft.com/office/drawing/2014/main" id="{EC55F90A-D3F3-1112-0D4D-02B6E05FA3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5426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31" name="Line 710">
              <a:extLst>
                <a:ext uri="{FF2B5EF4-FFF2-40B4-BE49-F238E27FC236}">
                  <a16:creationId xmlns:a16="http://schemas.microsoft.com/office/drawing/2014/main" id="{4881AE17-69DF-4DBA-F602-F538DE75B1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5512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32" name="Line 711">
              <a:extLst>
                <a:ext uri="{FF2B5EF4-FFF2-40B4-BE49-F238E27FC236}">
                  <a16:creationId xmlns:a16="http://schemas.microsoft.com/office/drawing/2014/main" id="{5D70A468-FAB3-C4C3-0C9B-D98AE81DD5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5597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33" name="Line 712">
              <a:extLst>
                <a:ext uri="{FF2B5EF4-FFF2-40B4-BE49-F238E27FC236}">
                  <a16:creationId xmlns:a16="http://schemas.microsoft.com/office/drawing/2014/main" id="{B0315DEF-E37E-5E13-7F62-9A25A71F22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5597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34" name="Line 713">
              <a:extLst>
                <a:ext uri="{FF2B5EF4-FFF2-40B4-BE49-F238E27FC236}">
                  <a16:creationId xmlns:a16="http://schemas.microsoft.com/office/drawing/2014/main" id="{2F63DC49-C53E-4795-50C0-9D26A498FA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5768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35" name="Line 714">
              <a:extLst>
                <a:ext uri="{FF2B5EF4-FFF2-40B4-BE49-F238E27FC236}">
                  <a16:creationId xmlns:a16="http://schemas.microsoft.com/office/drawing/2014/main" id="{C3F73B0E-99BD-BC0A-D14B-2BB9CEF298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5939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36" name="Line 715">
              <a:extLst>
                <a:ext uri="{FF2B5EF4-FFF2-40B4-BE49-F238E27FC236}">
                  <a16:creationId xmlns:a16="http://schemas.microsoft.com/office/drawing/2014/main" id="{7D579C2C-3C33-8A87-1792-95BCDA1A30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6196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37" name="Line 716">
              <a:extLst>
                <a:ext uri="{FF2B5EF4-FFF2-40B4-BE49-F238E27FC236}">
                  <a16:creationId xmlns:a16="http://schemas.microsoft.com/office/drawing/2014/main" id="{809F4179-75C2-380B-9779-62815E9620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64528" y="2687564"/>
              <a:ext cx="0" cy="971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38" name="Line 717">
              <a:extLst>
                <a:ext uri="{FF2B5EF4-FFF2-40B4-BE49-F238E27FC236}">
                  <a16:creationId xmlns:a16="http://schemas.microsoft.com/office/drawing/2014/main" id="{53CFADF2-BC2D-F5A7-60F7-DA5EC7351C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6538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39" name="Line 718">
              <a:extLst>
                <a:ext uri="{FF2B5EF4-FFF2-40B4-BE49-F238E27FC236}">
                  <a16:creationId xmlns:a16="http://schemas.microsoft.com/office/drawing/2014/main" id="{F7B9AA20-637C-E185-759E-91B2E61F40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6623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40" name="Line 719">
              <a:extLst>
                <a:ext uri="{FF2B5EF4-FFF2-40B4-BE49-F238E27FC236}">
                  <a16:creationId xmlns:a16="http://schemas.microsoft.com/office/drawing/2014/main" id="{0DC1B27E-198E-8F52-9E57-C1B0E7D62A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6709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41" name="Line 720">
              <a:extLst>
                <a:ext uri="{FF2B5EF4-FFF2-40B4-BE49-F238E27FC236}">
                  <a16:creationId xmlns:a16="http://schemas.microsoft.com/office/drawing/2014/main" id="{70576AFA-F7F0-8F1C-104F-3E1F4FF82E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6880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42" name="Line 721">
              <a:extLst>
                <a:ext uri="{FF2B5EF4-FFF2-40B4-BE49-F238E27FC236}">
                  <a16:creationId xmlns:a16="http://schemas.microsoft.com/office/drawing/2014/main" id="{E3328BB2-7B92-1241-4900-0B56641A91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6966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43" name="Line 722">
              <a:extLst>
                <a:ext uri="{FF2B5EF4-FFF2-40B4-BE49-F238E27FC236}">
                  <a16:creationId xmlns:a16="http://schemas.microsoft.com/office/drawing/2014/main" id="{002373EA-010B-BBF5-CA27-A6DEA67CF4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7308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44" name="Line 723">
              <a:extLst>
                <a:ext uri="{FF2B5EF4-FFF2-40B4-BE49-F238E27FC236}">
                  <a16:creationId xmlns:a16="http://schemas.microsoft.com/office/drawing/2014/main" id="{91D14399-D327-44BF-9EAB-31ED62D165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7479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45" name="Line 724">
              <a:extLst>
                <a:ext uri="{FF2B5EF4-FFF2-40B4-BE49-F238E27FC236}">
                  <a16:creationId xmlns:a16="http://schemas.microsoft.com/office/drawing/2014/main" id="{8A1C77BC-DE3C-455A-BEF5-CFECF47350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7564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46" name="Line 725">
              <a:extLst>
                <a:ext uri="{FF2B5EF4-FFF2-40B4-BE49-F238E27FC236}">
                  <a16:creationId xmlns:a16="http://schemas.microsoft.com/office/drawing/2014/main" id="{DB581CC9-4547-0E6E-CB3E-EE57E08834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7650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47" name="Line 726">
              <a:extLst>
                <a:ext uri="{FF2B5EF4-FFF2-40B4-BE49-F238E27FC236}">
                  <a16:creationId xmlns:a16="http://schemas.microsoft.com/office/drawing/2014/main" id="{AA94C499-1D4C-7A55-40E7-0828B8404B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7650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48" name="Line 727">
              <a:extLst>
                <a:ext uri="{FF2B5EF4-FFF2-40B4-BE49-F238E27FC236}">
                  <a16:creationId xmlns:a16="http://schemas.microsoft.com/office/drawing/2014/main" id="{DB45628F-4791-9D48-FF89-0174D70E57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7735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49" name="Line 728">
              <a:extLst>
                <a:ext uri="{FF2B5EF4-FFF2-40B4-BE49-F238E27FC236}">
                  <a16:creationId xmlns:a16="http://schemas.microsoft.com/office/drawing/2014/main" id="{597C90FC-30A9-C1D5-D0C6-6B444ECBE5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78212" y="2663285"/>
              <a:ext cx="0" cy="3399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50" name="Line 729">
              <a:extLst>
                <a:ext uri="{FF2B5EF4-FFF2-40B4-BE49-F238E27FC236}">
                  <a16:creationId xmlns:a16="http://schemas.microsoft.com/office/drawing/2014/main" id="{ECE6E30B-AA80-A129-D601-94C0D66F72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79067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51" name="Line 730">
              <a:extLst>
                <a:ext uri="{FF2B5EF4-FFF2-40B4-BE49-F238E27FC236}">
                  <a16:creationId xmlns:a16="http://schemas.microsoft.com/office/drawing/2014/main" id="{666A585D-CF0D-4F9B-CFC7-CD7397D927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79923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52" name="Line 731">
              <a:extLst>
                <a:ext uri="{FF2B5EF4-FFF2-40B4-BE49-F238E27FC236}">
                  <a16:creationId xmlns:a16="http://schemas.microsoft.com/office/drawing/2014/main" id="{44B3CEC5-8AFA-8F79-1BBD-6CB47E54C1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8077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53" name="Line 732">
              <a:extLst>
                <a:ext uri="{FF2B5EF4-FFF2-40B4-BE49-F238E27FC236}">
                  <a16:creationId xmlns:a16="http://schemas.microsoft.com/office/drawing/2014/main" id="{C1B00018-203A-FED8-7DEF-768B894A80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8077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54" name="Line 733">
              <a:extLst>
                <a:ext uri="{FF2B5EF4-FFF2-40B4-BE49-F238E27FC236}">
                  <a16:creationId xmlns:a16="http://schemas.microsoft.com/office/drawing/2014/main" id="{9CE54FAB-2425-595D-04C6-96AEF1AF78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8163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55" name="Line 734">
              <a:extLst>
                <a:ext uri="{FF2B5EF4-FFF2-40B4-BE49-F238E27FC236}">
                  <a16:creationId xmlns:a16="http://schemas.microsoft.com/office/drawing/2014/main" id="{8965B69A-B5D4-A4EC-59D8-F7C0739A6F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8248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56" name="Line 735">
              <a:extLst>
                <a:ext uri="{FF2B5EF4-FFF2-40B4-BE49-F238E27FC236}">
                  <a16:creationId xmlns:a16="http://schemas.microsoft.com/office/drawing/2014/main" id="{938BA336-274B-1F70-1D10-3A9B66A4D4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3344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57" name="Line 736">
              <a:extLst>
                <a:ext uri="{FF2B5EF4-FFF2-40B4-BE49-F238E27FC236}">
                  <a16:creationId xmlns:a16="http://schemas.microsoft.com/office/drawing/2014/main" id="{1F3B36B1-6961-2D41-B598-EAAF779376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8419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58" name="Line 737">
              <a:extLst>
                <a:ext uri="{FF2B5EF4-FFF2-40B4-BE49-F238E27FC236}">
                  <a16:creationId xmlns:a16="http://schemas.microsoft.com/office/drawing/2014/main" id="{5245AB56-ABF3-AF75-552B-D3FCF93FAD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8505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59" name="Line 738">
              <a:extLst>
                <a:ext uri="{FF2B5EF4-FFF2-40B4-BE49-F238E27FC236}">
                  <a16:creationId xmlns:a16="http://schemas.microsoft.com/office/drawing/2014/main" id="{2622F9A3-B8A9-81E6-B556-BB5719FB1B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8590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60" name="Line 739">
              <a:extLst>
                <a:ext uri="{FF2B5EF4-FFF2-40B4-BE49-F238E27FC236}">
                  <a16:creationId xmlns:a16="http://schemas.microsoft.com/office/drawing/2014/main" id="{1ACCF00C-B5C8-23B2-9507-6E1B28DCCF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8676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61" name="Line 740">
              <a:extLst>
                <a:ext uri="{FF2B5EF4-FFF2-40B4-BE49-F238E27FC236}">
                  <a16:creationId xmlns:a16="http://schemas.microsoft.com/office/drawing/2014/main" id="{A8332A93-02F5-56CF-5075-465899A600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762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62" name="Line 741">
              <a:extLst>
                <a:ext uri="{FF2B5EF4-FFF2-40B4-BE49-F238E27FC236}">
                  <a16:creationId xmlns:a16="http://schemas.microsoft.com/office/drawing/2014/main" id="{64CEB318-5408-58B2-6074-C5726D233D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8847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63" name="Line 742">
              <a:extLst>
                <a:ext uri="{FF2B5EF4-FFF2-40B4-BE49-F238E27FC236}">
                  <a16:creationId xmlns:a16="http://schemas.microsoft.com/office/drawing/2014/main" id="{EBCC2647-AD9B-5DDE-BAC8-FA0BBB17F4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91041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64" name="Line 743">
              <a:extLst>
                <a:ext uri="{FF2B5EF4-FFF2-40B4-BE49-F238E27FC236}">
                  <a16:creationId xmlns:a16="http://schemas.microsoft.com/office/drawing/2014/main" id="{7BE70F9B-9E57-5FDC-80EF-721CEFCF0E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91896" y="2681495"/>
              <a:ext cx="0" cy="1578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65" name="Line 744">
              <a:extLst>
                <a:ext uri="{FF2B5EF4-FFF2-40B4-BE49-F238E27FC236}">
                  <a16:creationId xmlns:a16="http://schemas.microsoft.com/office/drawing/2014/main" id="{746D7252-3AD7-42D2-1DB2-AD4E4E824B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91896" y="2670569"/>
              <a:ext cx="0" cy="2670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66" name="Line 745">
              <a:extLst>
                <a:ext uri="{FF2B5EF4-FFF2-40B4-BE49-F238E27FC236}">
                  <a16:creationId xmlns:a16="http://schemas.microsoft.com/office/drawing/2014/main" id="{F74533BD-64C8-AF49-1571-548F759BBC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92751" y="2686350"/>
              <a:ext cx="0" cy="1092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67" name="Line 746">
              <a:extLst>
                <a:ext uri="{FF2B5EF4-FFF2-40B4-BE49-F238E27FC236}">
                  <a16:creationId xmlns:a16="http://schemas.microsoft.com/office/drawing/2014/main" id="{26F4F145-7327-0300-7979-FFA1A98688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94462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68" name="Line 747">
              <a:extLst>
                <a:ext uri="{FF2B5EF4-FFF2-40B4-BE49-F238E27FC236}">
                  <a16:creationId xmlns:a16="http://schemas.microsoft.com/office/drawing/2014/main" id="{E2F913A4-89C5-0CF9-5901-E0298C1C88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9446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69" name="Line 748">
              <a:extLst>
                <a:ext uri="{FF2B5EF4-FFF2-40B4-BE49-F238E27FC236}">
                  <a16:creationId xmlns:a16="http://schemas.microsoft.com/office/drawing/2014/main" id="{3E56251F-5E53-8457-B3EE-005AE58CAB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9531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70" name="Line 749">
              <a:extLst>
                <a:ext uri="{FF2B5EF4-FFF2-40B4-BE49-F238E27FC236}">
                  <a16:creationId xmlns:a16="http://schemas.microsoft.com/office/drawing/2014/main" id="{E962ACB4-58F1-8CB3-2EAC-73828DEE81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9531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71" name="Line 750">
              <a:extLst>
                <a:ext uri="{FF2B5EF4-FFF2-40B4-BE49-F238E27FC236}">
                  <a16:creationId xmlns:a16="http://schemas.microsoft.com/office/drawing/2014/main" id="{E133DD89-6BFD-8A39-F555-9363AF857F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9617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72" name="Line 751">
              <a:extLst>
                <a:ext uri="{FF2B5EF4-FFF2-40B4-BE49-F238E27FC236}">
                  <a16:creationId xmlns:a16="http://schemas.microsoft.com/office/drawing/2014/main" id="{F3DC2CAA-1BF4-51F6-F38F-E1F51FC598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97028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73" name="Line 752">
              <a:extLst>
                <a:ext uri="{FF2B5EF4-FFF2-40B4-BE49-F238E27FC236}">
                  <a16:creationId xmlns:a16="http://schemas.microsoft.com/office/drawing/2014/main" id="{B24F93E9-FF57-5B08-EA65-1FA2D56244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9788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74" name="Line 753">
              <a:extLst>
                <a:ext uri="{FF2B5EF4-FFF2-40B4-BE49-F238E27FC236}">
                  <a16:creationId xmlns:a16="http://schemas.microsoft.com/office/drawing/2014/main" id="{95F2235D-B7C4-EACD-12E1-BAAD3F0018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9873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75" name="Line 754">
              <a:extLst>
                <a:ext uri="{FF2B5EF4-FFF2-40B4-BE49-F238E27FC236}">
                  <a16:creationId xmlns:a16="http://schemas.microsoft.com/office/drawing/2014/main" id="{DA09F134-4432-EEA4-DC0D-044C15919C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9873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76" name="Line 755">
              <a:extLst>
                <a:ext uri="{FF2B5EF4-FFF2-40B4-BE49-F238E27FC236}">
                  <a16:creationId xmlns:a16="http://schemas.microsoft.com/office/drawing/2014/main" id="{8534375A-8EF8-5572-CD34-EF8C4242B3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9873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77" name="Line 756">
              <a:extLst>
                <a:ext uri="{FF2B5EF4-FFF2-40B4-BE49-F238E27FC236}">
                  <a16:creationId xmlns:a16="http://schemas.microsoft.com/office/drawing/2014/main" id="{DB4046C2-0E03-5560-65C5-8839CF68D6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9959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78" name="Line 757">
              <a:extLst>
                <a:ext uri="{FF2B5EF4-FFF2-40B4-BE49-F238E27FC236}">
                  <a16:creationId xmlns:a16="http://schemas.microsoft.com/office/drawing/2014/main" id="{B68C5942-CADE-EFB6-0158-60637897B3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0044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79" name="Line 758">
              <a:extLst>
                <a:ext uri="{FF2B5EF4-FFF2-40B4-BE49-F238E27FC236}">
                  <a16:creationId xmlns:a16="http://schemas.microsoft.com/office/drawing/2014/main" id="{1FF4BA83-5E80-B4BE-A712-C92652CB53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0130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80" name="Line 759">
              <a:extLst>
                <a:ext uri="{FF2B5EF4-FFF2-40B4-BE49-F238E27FC236}">
                  <a16:creationId xmlns:a16="http://schemas.microsoft.com/office/drawing/2014/main" id="{31BF1CBD-5286-D15A-F938-324AF5778B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0301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81" name="Line 760">
              <a:extLst>
                <a:ext uri="{FF2B5EF4-FFF2-40B4-BE49-F238E27FC236}">
                  <a16:creationId xmlns:a16="http://schemas.microsoft.com/office/drawing/2014/main" id="{AD26AA1E-6DFD-448E-2AD0-1122879C3C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0301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82" name="Line 761">
              <a:extLst>
                <a:ext uri="{FF2B5EF4-FFF2-40B4-BE49-F238E27FC236}">
                  <a16:creationId xmlns:a16="http://schemas.microsoft.com/office/drawing/2014/main" id="{1DEFAB4B-A7B6-8112-519E-FBBF42E350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03870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83" name="Line 762">
              <a:extLst>
                <a:ext uri="{FF2B5EF4-FFF2-40B4-BE49-F238E27FC236}">
                  <a16:creationId xmlns:a16="http://schemas.microsoft.com/office/drawing/2014/main" id="{A66E040F-7621-5CA5-EE84-47B43F1F86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05580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84" name="Line 763">
              <a:extLst>
                <a:ext uri="{FF2B5EF4-FFF2-40B4-BE49-F238E27FC236}">
                  <a16:creationId xmlns:a16="http://schemas.microsoft.com/office/drawing/2014/main" id="{4E611184-E428-0709-70E4-BD475A5DD7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0643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85" name="Line 764">
              <a:extLst>
                <a:ext uri="{FF2B5EF4-FFF2-40B4-BE49-F238E27FC236}">
                  <a16:creationId xmlns:a16="http://schemas.microsoft.com/office/drawing/2014/main" id="{8D6CFA71-70A2-34C1-037C-FA67F2DC2C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06435" y="2683923"/>
              <a:ext cx="0" cy="1335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86" name="Line 765">
              <a:extLst>
                <a:ext uri="{FF2B5EF4-FFF2-40B4-BE49-F238E27FC236}">
                  <a16:creationId xmlns:a16="http://schemas.microsoft.com/office/drawing/2014/main" id="{3AF63654-456B-E903-675D-CB8FE09C21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07291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87" name="Line 766">
              <a:extLst>
                <a:ext uri="{FF2B5EF4-FFF2-40B4-BE49-F238E27FC236}">
                  <a16:creationId xmlns:a16="http://schemas.microsoft.com/office/drawing/2014/main" id="{36001BFF-7BA2-1E9B-0D1D-E06713A265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0814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88" name="Line 767">
              <a:extLst>
                <a:ext uri="{FF2B5EF4-FFF2-40B4-BE49-F238E27FC236}">
                  <a16:creationId xmlns:a16="http://schemas.microsoft.com/office/drawing/2014/main" id="{09D27057-8803-4542-826C-64EEB0C8BE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1071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89" name="Line 768">
              <a:extLst>
                <a:ext uri="{FF2B5EF4-FFF2-40B4-BE49-F238E27FC236}">
                  <a16:creationId xmlns:a16="http://schemas.microsoft.com/office/drawing/2014/main" id="{A7232C4F-0EF2-BD88-3717-4BD8A23159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1242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90" name="Line 769">
              <a:extLst>
                <a:ext uri="{FF2B5EF4-FFF2-40B4-BE49-F238E27FC236}">
                  <a16:creationId xmlns:a16="http://schemas.microsoft.com/office/drawing/2014/main" id="{0DC35C78-CEB1-231D-E32A-4FEAAE2B98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1242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91" name="Line 770">
              <a:extLst>
                <a:ext uri="{FF2B5EF4-FFF2-40B4-BE49-F238E27FC236}">
                  <a16:creationId xmlns:a16="http://schemas.microsoft.com/office/drawing/2014/main" id="{36B95B06-958D-4F0E-5DA9-77D2A05DE2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1327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92" name="Line 771">
              <a:extLst>
                <a:ext uri="{FF2B5EF4-FFF2-40B4-BE49-F238E27FC236}">
                  <a16:creationId xmlns:a16="http://schemas.microsoft.com/office/drawing/2014/main" id="{BEBFE906-8255-4DC6-C8F7-77498525BA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1413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93" name="Line 772">
              <a:extLst>
                <a:ext uri="{FF2B5EF4-FFF2-40B4-BE49-F238E27FC236}">
                  <a16:creationId xmlns:a16="http://schemas.microsoft.com/office/drawing/2014/main" id="{0C368EAC-2625-3117-D94A-6962E07D2C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1498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94" name="Line 773">
              <a:extLst>
                <a:ext uri="{FF2B5EF4-FFF2-40B4-BE49-F238E27FC236}">
                  <a16:creationId xmlns:a16="http://schemas.microsoft.com/office/drawing/2014/main" id="{D2C17B57-EEDD-3D30-1D6D-5159969E46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1669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95" name="Line 774">
              <a:extLst>
                <a:ext uri="{FF2B5EF4-FFF2-40B4-BE49-F238E27FC236}">
                  <a16:creationId xmlns:a16="http://schemas.microsoft.com/office/drawing/2014/main" id="{A97108A4-28F1-B8CF-5347-ED50A1392B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1755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96" name="Line 775">
              <a:extLst>
                <a:ext uri="{FF2B5EF4-FFF2-40B4-BE49-F238E27FC236}">
                  <a16:creationId xmlns:a16="http://schemas.microsoft.com/office/drawing/2014/main" id="{BD9F6F9E-006B-D5E7-72E0-EA39B0E32F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1840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97" name="Line 776">
              <a:extLst>
                <a:ext uri="{FF2B5EF4-FFF2-40B4-BE49-F238E27FC236}">
                  <a16:creationId xmlns:a16="http://schemas.microsoft.com/office/drawing/2014/main" id="{5438720A-F82B-5C3C-1642-77B4C7965D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1926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98" name="Line 777">
              <a:extLst>
                <a:ext uri="{FF2B5EF4-FFF2-40B4-BE49-F238E27FC236}">
                  <a16:creationId xmlns:a16="http://schemas.microsoft.com/office/drawing/2014/main" id="{4F5B8DA9-922D-E912-2040-4B14844808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20975" y="2682708"/>
              <a:ext cx="0" cy="1456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699" name="Line 778">
              <a:extLst>
                <a:ext uri="{FF2B5EF4-FFF2-40B4-BE49-F238E27FC236}">
                  <a16:creationId xmlns:a16="http://schemas.microsoft.com/office/drawing/2014/main" id="{985DE5DD-1C83-41DA-1E50-85784E886A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20975" y="2685136"/>
              <a:ext cx="0" cy="121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00" name="Line 779">
              <a:extLst>
                <a:ext uri="{FF2B5EF4-FFF2-40B4-BE49-F238E27FC236}">
                  <a16:creationId xmlns:a16="http://schemas.microsoft.com/office/drawing/2014/main" id="{AAD8626C-383D-9E05-6CC1-D360F22150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21830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01" name="Line 780">
              <a:extLst>
                <a:ext uri="{FF2B5EF4-FFF2-40B4-BE49-F238E27FC236}">
                  <a16:creationId xmlns:a16="http://schemas.microsoft.com/office/drawing/2014/main" id="{F2E66F85-C1F8-BFE9-CCEC-B365F278F5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2268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02" name="Line 781">
              <a:extLst>
                <a:ext uri="{FF2B5EF4-FFF2-40B4-BE49-F238E27FC236}">
                  <a16:creationId xmlns:a16="http://schemas.microsoft.com/office/drawing/2014/main" id="{4484F99E-DB40-C807-4892-D80D9E21EF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2354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03" name="Line 782">
              <a:extLst>
                <a:ext uri="{FF2B5EF4-FFF2-40B4-BE49-F238E27FC236}">
                  <a16:creationId xmlns:a16="http://schemas.microsoft.com/office/drawing/2014/main" id="{21AC0121-FE2B-429F-DE5D-12F8E71493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2439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04" name="Line 783">
              <a:extLst>
                <a:ext uri="{FF2B5EF4-FFF2-40B4-BE49-F238E27FC236}">
                  <a16:creationId xmlns:a16="http://schemas.microsoft.com/office/drawing/2014/main" id="{7A4609B1-E492-6A65-1758-984F5520DB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2439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05" name="Line 784">
              <a:extLst>
                <a:ext uri="{FF2B5EF4-FFF2-40B4-BE49-F238E27FC236}">
                  <a16:creationId xmlns:a16="http://schemas.microsoft.com/office/drawing/2014/main" id="{F4926152-89F6-94B4-4C33-817E094C14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2525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06" name="Line 785">
              <a:extLst>
                <a:ext uri="{FF2B5EF4-FFF2-40B4-BE49-F238E27FC236}">
                  <a16:creationId xmlns:a16="http://schemas.microsoft.com/office/drawing/2014/main" id="{9146359B-83C6-C202-F544-10723CC2D7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26106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07" name="Line 786">
              <a:extLst>
                <a:ext uri="{FF2B5EF4-FFF2-40B4-BE49-F238E27FC236}">
                  <a16:creationId xmlns:a16="http://schemas.microsoft.com/office/drawing/2014/main" id="{E57B7F72-0B85-E040-50AC-2870ECA2B3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2696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08" name="Line 787">
              <a:extLst>
                <a:ext uri="{FF2B5EF4-FFF2-40B4-BE49-F238E27FC236}">
                  <a16:creationId xmlns:a16="http://schemas.microsoft.com/office/drawing/2014/main" id="{7B50BA22-6A6B-87CC-FE3E-C60FC24EFD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2696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09" name="Line 788">
              <a:extLst>
                <a:ext uri="{FF2B5EF4-FFF2-40B4-BE49-F238E27FC236}">
                  <a16:creationId xmlns:a16="http://schemas.microsoft.com/office/drawing/2014/main" id="{A2CCD31B-F0E6-0089-E70B-8D247BC4E0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2781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10" name="Line 789">
              <a:extLst>
                <a:ext uri="{FF2B5EF4-FFF2-40B4-BE49-F238E27FC236}">
                  <a16:creationId xmlns:a16="http://schemas.microsoft.com/office/drawing/2014/main" id="{0960DA4E-F892-1A40-329D-3AE7657D7D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28672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11" name="Line 790">
              <a:extLst>
                <a:ext uri="{FF2B5EF4-FFF2-40B4-BE49-F238E27FC236}">
                  <a16:creationId xmlns:a16="http://schemas.microsoft.com/office/drawing/2014/main" id="{A0229EB5-0DE5-6A7C-8796-BCB5A2CD48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2952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12" name="Line 791">
              <a:extLst>
                <a:ext uri="{FF2B5EF4-FFF2-40B4-BE49-F238E27FC236}">
                  <a16:creationId xmlns:a16="http://schemas.microsoft.com/office/drawing/2014/main" id="{88F79A89-574A-56DE-4548-6272580248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3123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13" name="Line 792">
              <a:extLst>
                <a:ext uri="{FF2B5EF4-FFF2-40B4-BE49-F238E27FC236}">
                  <a16:creationId xmlns:a16="http://schemas.microsoft.com/office/drawing/2014/main" id="{5C8A1F08-C700-98F8-9529-01CC4C3A20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3123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14" name="Line 793">
              <a:extLst>
                <a:ext uri="{FF2B5EF4-FFF2-40B4-BE49-F238E27FC236}">
                  <a16:creationId xmlns:a16="http://schemas.microsoft.com/office/drawing/2014/main" id="{42E52626-4436-CE63-FCC1-85B4C1BC1A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3209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15" name="Line 794">
              <a:extLst>
                <a:ext uri="{FF2B5EF4-FFF2-40B4-BE49-F238E27FC236}">
                  <a16:creationId xmlns:a16="http://schemas.microsoft.com/office/drawing/2014/main" id="{5B7EF3AC-1682-A3EE-94A6-4AC8F332A3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3294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16" name="Line 795">
              <a:extLst>
                <a:ext uri="{FF2B5EF4-FFF2-40B4-BE49-F238E27FC236}">
                  <a16:creationId xmlns:a16="http://schemas.microsoft.com/office/drawing/2014/main" id="{4A429085-478B-440A-8E4F-9B9247A8E8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33803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17" name="Line 796">
              <a:extLst>
                <a:ext uri="{FF2B5EF4-FFF2-40B4-BE49-F238E27FC236}">
                  <a16:creationId xmlns:a16="http://schemas.microsoft.com/office/drawing/2014/main" id="{A4C5891C-3393-BB11-71B3-9937C6036B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34659" y="2683923"/>
              <a:ext cx="0" cy="1335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18" name="Line 797">
              <a:extLst>
                <a:ext uri="{FF2B5EF4-FFF2-40B4-BE49-F238E27FC236}">
                  <a16:creationId xmlns:a16="http://schemas.microsoft.com/office/drawing/2014/main" id="{E1239DA0-FF05-0860-52A3-EAA9897149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34659" y="2686350"/>
              <a:ext cx="0" cy="1092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19" name="Line 798">
              <a:extLst>
                <a:ext uri="{FF2B5EF4-FFF2-40B4-BE49-F238E27FC236}">
                  <a16:creationId xmlns:a16="http://schemas.microsoft.com/office/drawing/2014/main" id="{E4157C12-060B-9BF9-1D19-DB25D3A9FE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3636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20" name="Line 799">
              <a:extLst>
                <a:ext uri="{FF2B5EF4-FFF2-40B4-BE49-F238E27FC236}">
                  <a16:creationId xmlns:a16="http://schemas.microsoft.com/office/drawing/2014/main" id="{46B2AB2C-E5E8-7B58-39AB-72A393DD3C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3722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21" name="Line 800">
              <a:extLst>
                <a:ext uri="{FF2B5EF4-FFF2-40B4-BE49-F238E27FC236}">
                  <a16:creationId xmlns:a16="http://schemas.microsoft.com/office/drawing/2014/main" id="{95E5C4C5-34E2-FD5E-E530-C8151FBA87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3808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22" name="Line 801">
              <a:extLst>
                <a:ext uri="{FF2B5EF4-FFF2-40B4-BE49-F238E27FC236}">
                  <a16:creationId xmlns:a16="http://schemas.microsoft.com/office/drawing/2014/main" id="{84E12E7D-A780-21D5-FFFC-F3D4D33E04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3893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23" name="Line 802">
              <a:extLst>
                <a:ext uri="{FF2B5EF4-FFF2-40B4-BE49-F238E27FC236}">
                  <a16:creationId xmlns:a16="http://schemas.microsoft.com/office/drawing/2014/main" id="{432C7537-EC16-6A40-FA26-AAD69803D1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3979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24" name="Line 803">
              <a:extLst>
                <a:ext uri="{FF2B5EF4-FFF2-40B4-BE49-F238E27FC236}">
                  <a16:creationId xmlns:a16="http://schemas.microsoft.com/office/drawing/2014/main" id="{8F4AAEBB-DCCD-4746-11CE-129FD004EC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3979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25" name="Line 804">
              <a:extLst>
                <a:ext uri="{FF2B5EF4-FFF2-40B4-BE49-F238E27FC236}">
                  <a16:creationId xmlns:a16="http://schemas.microsoft.com/office/drawing/2014/main" id="{7DCCBFCC-08AC-75D9-E732-4B443C13B2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064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26" name="Line 805">
              <a:extLst>
                <a:ext uri="{FF2B5EF4-FFF2-40B4-BE49-F238E27FC236}">
                  <a16:creationId xmlns:a16="http://schemas.microsoft.com/office/drawing/2014/main" id="{796933E2-33E0-7413-AF64-3BAB0C3389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150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27" name="Line 806">
              <a:extLst>
                <a:ext uri="{FF2B5EF4-FFF2-40B4-BE49-F238E27FC236}">
                  <a16:creationId xmlns:a16="http://schemas.microsoft.com/office/drawing/2014/main" id="{82D173E7-95A8-2CEE-D0D4-BE91DF6A01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235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28" name="Line 807">
              <a:extLst>
                <a:ext uri="{FF2B5EF4-FFF2-40B4-BE49-F238E27FC236}">
                  <a16:creationId xmlns:a16="http://schemas.microsoft.com/office/drawing/2014/main" id="{88224BE4-1C5C-758B-7F27-3EDC7BC74B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406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29" name="Line 809">
              <a:extLst>
                <a:ext uri="{FF2B5EF4-FFF2-40B4-BE49-F238E27FC236}">
                  <a16:creationId xmlns:a16="http://schemas.microsoft.com/office/drawing/2014/main" id="{CDBEE581-2B83-00F5-8241-C840C20486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406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30" name="Line 810">
              <a:extLst>
                <a:ext uri="{FF2B5EF4-FFF2-40B4-BE49-F238E27FC236}">
                  <a16:creationId xmlns:a16="http://schemas.microsoft.com/office/drawing/2014/main" id="{5636D9C4-B427-2827-4D95-144762E1E1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4922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31" name="Line 811">
              <a:extLst>
                <a:ext uri="{FF2B5EF4-FFF2-40B4-BE49-F238E27FC236}">
                  <a16:creationId xmlns:a16="http://schemas.microsoft.com/office/drawing/2014/main" id="{FA9E70F8-0230-D9FD-592D-B952629A85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663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32" name="Line 812">
              <a:extLst>
                <a:ext uri="{FF2B5EF4-FFF2-40B4-BE49-F238E27FC236}">
                  <a16:creationId xmlns:a16="http://schemas.microsoft.com/office/drawing/2014/main" id="{35809C01-BE16-D639-4B4B-4C8425CCB8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748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33" name="Line 813">
              <a:extLst>
                <a:ext uri="{FF2B5EF4-FFF2-40B4-BE49-F238E27FC236}">
                  <a16:creationId xmlns:a16="http://schemas.microsoft.com/office/drawing/2014/main" id="{DB8A744D-18F8-9B06-CF4B-15CA9175E4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43" y="2545533"/>
              <a:ext cx="0" cy="15174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34" name="Line 814">
              <a:extLst>
                <a:ext uri="{FF2B5EF4-FFF2-40B4-BE49-F238E27FC236}">
                  <a16:creationId xmlns:a16="http://schemas.microsoft.com/office/drawing/2014/main" id="{8E3FA0B1-E04D-4605-B4A9-2BBE9CC78E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50053" y="2662072"/>
              <a:ext cx="0" cy="3520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35" name="Line 815">
              <a:extLst>
                <a:ext uri="{FF2B5EF4-FFF2-40B4-BE49-F238E27FC236}">
                  <a16:creationId xmlns:a16="http://schemas.microsoft.com/office/drawing/2014/main" id="{16A49DEF-D10A-F802-C58E-64F0430ABB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50908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36" name="Line 816">
              <a:extLst>
                <a:ext uri="{FF2B5EF4-FFF2-40B4-BE49-F238E27FC236}">
                  <a16:creationId xmlns:a16="http://schemas.microsoft.com/office/drawing/2014/main" id="{5B1D332D-AF47-8BEB-7A2F-9AACA8FE65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51764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37" name="Line 817">
              <a:extLst>
                <a:ext uri="{FF2B5EF4-FFF2-40B4-BE49-F238E27FC236}">
                  <a16:creationId xmlns:a16="http://schemas.microsoft.com/office/drawing/2014/main" id="{F8EC230F-6FBA-7E73-3507-9BD6CBF015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5261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38" name="Line 818">
              <a:extLst>
                <a:ext uri="{FF2B5EF4-FFF2-40B4-BE49-F238E27FC236}">
                  <a16:creationId xmlns:a16="http://schemas.microsoft.com/office/drawing/2014/main" id="{535C30C9-6A84-2512-9543-3A776E4B1D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5261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39" name="Line 819">
              <a:extLst>
                <a:ext uri="{FF2B5EF4-FFF2-40B4-BE49-F238E27FC236}">
                  <a16:creationId xmlns:a16="http://schemas.microsoft.com/office/drawing/2014/main" id="{B6ACECC0-8CFD-9E9D-22CD-54C72E1FD8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5347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40" name="Line 820">
              <a:extLst>
                <a:ext uri="{FF2B5EF4-FFF2-40B4-BE49-F238E27FC236}">
                  <a16:creationId xmlns:a16="http://schemas.microsoft.com/office/drawing/2014/main" id="{8AD9BE06-DC6E-A35E-3ACC-508CAEAF5A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54329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41" name="Line 821">
              <a:extLst>
                <a:ext uri="{FF2B5EF4-FFF2-40B4-BE49-F238E27FC236}">
                  <a16:creationId xmlns:a16="http://schemas.microsoft.com/office/drawing/2014/main" id="{10DD9AAD-6EDF-293F-9DAA-6D9F19A712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55185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42" name="Line 822">
              <a:extLst>
                <a:ext uri="{FF2B5EF4-FFF2-40B4-BE49-F238E27FC236}">
                  <a16:creationId xmlns:a16="http://schemas.microsoft.com/office/drawing/2014/main" id="{A27CB7C9-D2A5-23C5-AB74-BA35AE2A69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5518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43" name="Line 823">
              <a:extLst>
                <a:ext uri="{FF2B5EF4-FFF2-40B4-BE49-F238E27FC236}">
                  <a16:creationId xmlns:a16="http://schemas.microsoft.com/office/drawing/2014/main" id="{D40FED95-F34D-41A5-70B1-72B5D80B0C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5604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44" name="Line 824">
              <a:extLst>
                <a:ext uri="{FF2B5EF4-FFF2-40B4-BE49-F238E27FC236}">
                  <a16:creationId xmlns:a16="http://schemas.microsoft.com/office/drawing/2014/main" id="{5714A784-2EAA-04FC-6516-91CF5AFC50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5689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45" name="Line 825">
              <a:extLst>
                <a:ext uri="{FF2B5EF4-FFF2-40B4-BE49-F238E27FC236}">
                  <a16:creationId xmlns:a16="http://schemas.microsoft.com/office/drawing/2014/main" id="{BDBA9768-805B-A7DD-029B-A74B118D1E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56895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46" name="Line 826">
              <a:extLst>
                <a:ext uri="{FF2B5EF4-FFF2-40B4-BE49-F238E27FC236}">
                  <a16:creationId xmlns:a16="http://schemas.microsoft.com/office/drawing/2014/main" id="{4704B5C1-BA7D-C9B4-269C-F1EFABB623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5775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47" name="Line 827">
              <a:extLst>
                <a:ext uri="{FF2B5EF4-FFF2-40B4-BE49-F238E27FC236}">
                  <a16:creationId xmlns:a16="http://schemas.microsoft.com/office/drawing/2014/main" id="{AF69B304-DC16-F707-B1CF-27EB7BBBC5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5775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48" name="Line 828">
              <a:extLst>
                <a:ext uri="{FF2B5EF4-FFF2-40B4-BE49-F238E27FC236}">
                  <a16:creationId xmlns:a16="http://schemas.microsoft.com/office/drawing/2014/main" id="{AE8B0B0A-DA3E-70F0-BD96-98924238C6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5860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49" name="Line 829">
              <a:extLst>
                <a:ext uri="{FF2B5EF4-FFF2-40B4-BE49-F238E27FC236}">
                  <a16:creationId xmlns:a16="http://schemas.microsoft.com/office/drawing/2014/main" id="{D266010E-84EC-849E-4C26-54A98B5B01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5860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50" name="Line 830">
              <a:extLst>
                <a:ext uri="{FF2B5EF4-FFF2-40B4-BE49-F238E27FC236}">
                  <a16:creationId xmlns:a16="http://schemas.microsoft.com/office/drawing/2014/main" id="{B34BFC92-4E6C-8089-CB67-AAE14B03CB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5946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51" name="Line 831">
              <a:extLst>
                <a:ext uri="{FF2B5EF4-FFF2-40B4-BE49-F238E27FC236}">
                  <a16:creationId xmlns:a16="http://schemas.microsoft.com/office/drawing/2014/main" id="{C7174DE2-CB77-B9A0-123B-36AD9A36E2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60316" y="2692421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52" name="Line 832">
              <a:extLst>
                <a:ext uri="{FF2B5EF4-FFF2-40B4-BE49-F238E27FC236}">
                  <a16:creationId xmlns:a16="http://schemas.microsoft.com/office/drawing/2014/main" id="{776A2BF2-4032-79F8-66C6-07DE695150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62027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53" name="Line 833">
              <a:extLst>
                <a:ext uri="{FF2B5EF4-FFF2-40B4-BE49-F238E27FC236}">
                  <a16:creationId xmlns:a16="http://schemas.microsoft.com/office/drawing/2014/main" id="{FCD2C334-30B6-6E03-32B4-8BB01F6D5F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62882" y="2666927"/>
              <a:ext cx="0" cy="3034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54" name="Line 834">
              <a:extLst>
                <a:ext uri="{FF2B5EF4-FFF2-40B4-BE49-F238E27FC236}">
                  <a16:creationId xmlns:a16="http://schemas.microsoft.com/office/drawing/2014/main" id="{16EF6C4F-053E-082A-FBC3-8674AE4376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63737" y="2679067"/>
              <a:ext cx="0" cy="1821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55" name="Line 835">
              <a:extLst>
                <a:ext uri="{FF2B5EF4-FFF2-40B4-BE49-F238E27FC236}">
                  <a16:creationId xmlns:a16="http://schemas.microsoft.com/office/drawing/2014/main" id="{16EF26FF-5D0C-4ABD-5EDC-358B1C82CA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63737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56" name="Line 836">
              <a:extLst>
                <a:ext uri="{FF2B5EF4-FFF2-40B4-BE49-F238E27FC236}">
                  <a16:creationId xmlns:a16="http://schemas.microsoft.com/office/drawing/2014/main" id="{812F6158-1937-F8F9-3691-932D5AA036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64592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57" name="Line 837">
              <a:extLst>
                <a:ext uri="{FF2B5EF4-FFF2-40B4-BE49-F238E27FC236}">
                  <a16:creationId xmlns:a16="http://schemas.microsoft.com/office/drawing/2014/main" id="{B818D4CF-8D19-ABB2-8713-131ABEB6E5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65448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58" name="Line 838">
              <a:extLst>
                <a:ext uri="{FF2B5EF4-FFF2-40B4-BE49-F238E27FC236}">
                  <a16:creationId xmlns:a16="http://schemas.microsoft.com/office/drawing/2014/main" id="{0DF85618-6089-64AF-BDFC-EF6D88D4AC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6544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59" name="Line 839">
              <a:extLst>
                <a:ext uri="{FF2B5EF4-FFF2-40B4-BE49-F238E27FC236}">
                  <a16:creationId xmlns:a16="http://schemas.microsoft.com/office/drawing/2014/main" id="{FE118D47-C257-CC9E-AA2A-6526DAF4A0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6630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60" name="Line 840">
              <a:extLst>
                <a:ext uri="{FF2B5EF4-FFF2-40B4-BE49-F238E27FC236}">
                  <a16:creationId xmlns:a16="http://schemas.microsoft.com/office/drawing/2014/main" id="{2E2FA135-A258-E838-1134-AE8D8B7B1E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6630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61" name="Line 841">
              <a:extLst>
                <a:ext uri="{FF2B5EF4-FFF2-40B4-BE49-F238E27FC236}">
                  <a16:creationId xmlns:a16="http://schemas.microsoft.com/office/drawing/2014/main" id="{438950B9-C121-8191-952F-685D6E582D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6801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62" name="Line 842">
              <a:extLst>
                <a:ext uri="{FF2B5EF4-FFF2-40B4-BE49-F238E27FC236}">
                  <a16:creationId xmlns:a16="http://schemas.microsoft.com/office/drawing/2014/main" id="{E38BD2C3-BA2C-32F4-2B82-80089AE34A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6886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63" name="Line 843">
              <a:extLst>
                <a:ext uri="{FF2B5EF4-FFF2-40B4-BE49-F238E27FC236}">
                  <a16:creationId xmlns:a16="http://schemas.microsoft.com/office/drawing/2014/main" id="{EDB1F24C-0033-569D-ADE4-2E708426ED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6972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64" name="Line 844">
              <a:extLst>
                <a:ext uri="{FF2B5EF4-FFF2-40B4-BE49-F238E27FC236}">
                  <a16:creationId xmlns:a16="http://schemas.microsoft.com/office/drawing/2014/main" id="{DCD2763F-B7DA-CA72-5EF2-2D21187524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7057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65" name="Line 845">
              <a:extLst>
                <a:ext uri="{FF2B5EF4-FFF2-40B4-BE49-F238E27FC236}">
                  <a16:creationId xmlns:a16="http://schemas.microsoft.com/office/drawing/2014/main" id="{A598DFCA-AC74-B0BD-9D37-740E5AA9FA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7143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66" name="Line 846">
              <a:extLst>
                <a:ext uri="{FF2B5EF4-FFF2-40B4-BE49-F238E27FC236}">
                  <a16:creationId xmlns:a16="http://schemas.microsoft.com/office/drawing/2014/main" id="{551BC7CC-93FA-7F59-DED1-35805E315F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7143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67" name="Line 847">
              <a:extLst>
                <a:ext uri="{FF2B5EF4-FFF2-40B4-BE49-F238E27FC236}">
                  <a16:creationId xmlns:a16="http://schemas.microsoft.com/office/drawing/2014/main" id="{A58707AD-E87F-59CF-5839-7B5672AFC6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7229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68" name="Line 848">
              <a:extLst>
                <a:ext uri="{FF2B5EF4-FFF2-40B4-BE49-F238E27FC236}">
                  <a16:creationId xmlns:a16="http://schemas.microsoft.com/office/drawing/2014/main" id="{97966559-8198-A0D4-FDE5-96D177EBD3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7314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69" name="Line 849">
              <a:extLst>
                <a:ext uri="{FF2B5EF4-FFF2-40B4-BE49-F238E27FC236}">
                  <a16:creationId xmlns:a16="http://schemas.microsoft.com/office/drawing/2014/main" id="{ABAB381E-AE09-39F1-B84F-C11E76AAA9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7314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70" name="Line 850">
              <a:extLst>
                <a:ext uri="{FF2B5EF4-FFF2-40B4-BE49-F238E27FC236}">
                  <a16:creationId xmlns:a16="http://schemas.microsoft.com/office/drawing/2014/main" id="{B45E44A8-7529-F0C3-F387-19AE3D03A6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7400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71" name="Line 851">
              <a:extLst>
                <a:ext uri="{FF2B5EF4-FFF2-40B4-BE49-F238E27FC236}">
                  <a16:creationId xmlns:a16="http://schemas.microsoft.com/office/drawing/2014/main" id="{DE44815F-C2E7-1650-9A51-ACF9EA94A3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7485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72" name="Line 852">
              <a:extLst>
                <a:ext uri="{FF2B5EF4-FFF2-40B4-BE49-F238E27FC236}">
                  <a16:creationId xmlns:a16="http://schemas.microsoft.com/office/drawing/2014/main" id="{690BC18F-C8D1-FB1A-B104-235F9CFB60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7485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73" name="Line 853">
              <a:extLst>
                <a:ext uri="{FF2B5EF4-FFF2-40B4-BE49-F238E27FC236}">
                  <a16:creationId xmlns:a16="http://schemas.microsoft.com/office/drawing/2014/main" id="{B6E037F5-5D0B-8FCE-47C1-25B205AF9F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7571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74" name="Line 854">
              <a:extLst>
                <a:ext uri="{FF2B5EF4-FFF2-40B4-BE49-F238E27FC236}">
                  <a16:creationId xmlns:a16="http://schemas.microsoft.com/office/drawing/2014/main" id="{127B6842-F2D6-DF28-E60A-6098C27425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75711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75" name="Line 855">
              <a:extLst>
                <a:ext uri="{FF2B5EF4-FFF2-40B4-BE49-F238E27FC236}">
                  <a16:creationId xmlns:a16="http://schemas.microsoft.com/office/drawing/2014/main" id="{DD45CC4F-F44F-0AFC-5DB4-0AC51DF39F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76566" y="2692421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76" name="Line 856">
              <a:extLst>
                <a:ext uri="{FF2B5EF4-FFF2-40B4-BE49-F238E27FC236}">
                  <a16:creationId xmlns:a16="http://schemas.microsoft.com/office/drawing/2014/main" id="{2A422228-C80B-A60C-8E4F-D8D5A6F772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77421" y="2663286"/>
              <a:ext cx="0" cy="3399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77" name="Line 857">
              <a:extLst>
                <a:ext uri="{FF2B5EF4-FFF2-40B4-BE49-F238E27FC236}">
                  <a16:creationId xmlns:a16="http://schemas.microsoft.com/office/drawing/2014/main" id="{DF67F146-8784-E2B2-1583-8217FAE122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77421" y="2683923"/>
              <a:ext cx="0" cy="1335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78" name="Line 858">
              <a:extLst>
                <a:ext uri="{FF2B5EF4-FFF2-40B4-BE49-F238E27FC236}">
                  <a16:creationId xmlns:a16="http://schemas.microsoft.com/office/drawing/2014/main" id="{6A737844-C9CD-6722-4607-E0CE354A24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7913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79" name="Line 859">
              <a:extLst>
                <a:ext uri="{FF2B5EF4-FFF2-40B4-BE49-F238E27FC236}">
                  <a16:creationId xmlns:a16="http://schemas.microsoft.com/office/drawing/2014/main" id="{940A73B5-B930-1B69-8B71-DCD2CC3674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7998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80" name="Line 860">
              <a:extLst>
                <a:ext uri="{FF2B5EF4-FFF2-40B4-BE49-F238E27FC236}">
                  <a16:creationId xmlns:a16="http://schemas.microsoft.com/office/drawing/2014/main" id="{6CCBD154-6FA5-6C9C-D7A3-66AFB23901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8084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81" name="Line 861">
              <a:extLst>
                <a:ext uri="{FF2B5EF4-FFF2-40B4-BE49-F238E27FC236}">
                  <a16:creationId xmlns:a16="http://schemas.microsoft.com/office/drawing/2014/main" id="{F0545AD0-7C38-8E1F-789B-78C564003B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8169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82" name="Line 862">
              <a:extLst>
                <a:ext uri="{FF2B5EF4-FFF2-40B4-BE49-F238E27FC236}">
                  <a16:creationId xmlns:a16="http://schemas.microsoft.com/office/drawing/2014/main" id="{20AC43FE-4795-33AB-9305-844F1E98F7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8255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83" name="Line 863">
              <a:extLst>
                <a:ext uri="{FF2B5EF4-FFF2-40B4-BE49-F238E27FC236}">
                  <a16:creationId xmlns:a16="http://schemas.microsoft.com/office/drawing/2014/main" id="{CA479A2A-49DF-B95A-0767-F9C3C4841F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8255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84" name="Line 864">
              <a:extLst>
                <a:ext uri="{FF2B5EF4-FFF2-40B4-BE49-F238E27FC236}">
                  <a16:creationId xmlns:a16="http://schemas.microsoft.com/office/drawing/2014/main" id="{071541EA-B047-B6B8-CC63-62772086D7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8340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85" name="Line 865">
              <a:extLst>
                <a:ext uri="{FF2B5EF4-FFF2-40B4-BE49-F238E27FC236}">
                  <a16:creationId xmlns:a16="http://schemas.microsoft.com/office/drawing/2014/main" id="{8E59131D-52DA-E4B0-75B4-70C282361C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8426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86" name="Line 866">
              <a:extLst>
                <a:ext uri="{FF2B5EF4-FFF2-40B4-BE49-F238E27FC236}">
                  <a16:creationId xmlns:a16="http://schemas.microsoft.com/office/drawing/2014/main" id="{2EBC1A5D-51A4-3E2D-2887-A2EA2D384E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8511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87" name="Line 867">
              <a:extLst>
                <a:ext uri="{FF2B5EF4-FFF2-40B4-BE49-F238E27FC236}">
                  <a16:creationId xmlns:a16="http://schemas.microsoft.com/office/drawing/2014/main" id="{388D7699-AB7C-7201-E613-C3B9B2C6BC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8682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88" name="Line 868">
              <a:extLst>
                <a:ext uri="{FF2B5EF4-FFF2-40B4-BE49-F238E27FC236}">
                  <a16:creationId xmlns:a16="http://schemas.microsoft.com/office/drawing/2014/main" id="{08AF5176-45CF-FE03-C001-5B75FB2369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8768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89" name="Line 869">
              <a:extLst>
                <a:ext uri="{FF2B5EF4-FFF2-40B4-BE49-F238E27FC236}">
                  <a16:creationId xmlns:a16="http://schemas.microsoft.com/office/drawing/2014/main" id="{F2713C58-59EE-8244-620B-1E114FCC7E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88539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90" name="Line 870">
              <a:extLst>
                <a:ext uri="{FF2B5EF4-FFF2-40B4-BE49-F238E27FC236}">
                  <a16:creationId xmlns:a16="http://schemas.microsoft.com/office/drawing/2014/main" id="{074F51FA-0046-4E25-6A20-55B9DDA48C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88539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91" name="Line 871">
              <a:extLst>
                <a:ext uri="{FF2B5EF4-FFF2-40B4-BE49-F238E27FC236}">
                  <a16:creationId xmlns:a16="http://schemas.microsoft.com/office/drawing/2014/main" id="{D3611D86-B1F9-E7ED-59A9-BA8E2F73BC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8939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92" name="Line 872">
              <a:extLst>
                <a:ext uri="{FF2B5EF4-FFF2-40B4-BE49-F238E27FC236}">
                  <a16:creationId xmlns:a16="http://schemas.microsoft.com/office/drawing/2014/main" id="{CCAF18D8-8ADD-2FF1-53E4-60DECF5521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9025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93" name="Line 873">
              <a:extLst>
                <a:ext uri="{FF2B5EF4-FFF2-40B4-BE49-F238E27FC236}">
                  <a16:creationId xmlns:a16="http://schemas.microsoft.com/office/drawing/2014/main" id="{DC9329C2-BD42-9CF0-F1C4-DFA351946E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91105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94" name="Line 874">
              <a:extLst>
                <a:ext uri="{FF2B5EF4-FFF2-40B4-BE49-F238E27FC236}">
                  <a16:creationId xmlns:a16="http://schemas.microsoft.com/office/drawing/2014/main" id="{8541C561-AF4F-D579-0847-5D704B343D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9281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95" name="Line 875">
              <a:extLst>
                <a:ext uri="{FF2B5EF4-FFF2-40B4-BE49-F238E27FC236}">
                  <a16:creationId xmlns:a16="http://schemas.microsoft.com/office/drawing/2014/main" id="{D3C7E8D3-5E4F-83A6-2D3D-B363B32660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9281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96" name="Line 876">
              <a:extLst>
                <a:ext uri="{FF2B5EF4-FFF2-40B4-BE49-F238E27FC236}">
                  <a16:creationId xmlns:a16="http://schemas.microsoft.com/office/drawing/2014/main" id="{8652C646-E911-3442-9705-DFF7AB8DE9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9367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97" name="Line 877">
              <a:extLst>
                <a:ext uri="{FF2B5EF4-FFF2-40B4-BE49-F238E27FC236}">
                  <a16:creationId xmlns:a16="http://schemas.microsoft.com/office/drawing/2014/main" id="{3C7F159D-4DFF-8737-16AF-B19EF18E41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9452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98" name="Line 878">
              <a:extLst>
                <a:ext uri="{FF2B5EF4-FFF2-40B4-BE49-F238E27FC236}">
                  <a16:creationId xmlns:a16="http://schemas.microsoft.com/office/drawing/2014/main" id="{8EA7C3A7-99B4-322C-7A36-7C2B444896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9452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799" name="Line 879">
              <a:extLst>
                <a:ext uri="{FF2B5EF4-FFF2-40B4-BE49-F238E27FC236}">
                  <a16:creationId xmlns:a16="http://schemas.microsoft.com/office/drawing/2014/main" id="{88EF73B7-AA3E-D70D-1658-F760CE417E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9538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00" name="Line 880">
              <a:extLst>
                <a:ext uri="{FF2B5EF4-FFF2-40B4-BE49-F238E27FC236}">
                  <a16:creationId xmlns:a16="http://schemas.microsoft.com/office/drawing/2014/main" id="{F02A4FD0-8D7E-AD17-B11D-7F896E65E4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9880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01" name="Line 881">
              <a:extLst>
                <a:ext uri="{FF2B5EF4-FFF2-40B4-BE49-F238E27FC236}">
                  <a16:creationId xmlns:a16="http://schemas.microsoft.com/office/drawing/2014/main" id="{CC099330-7969-569F-36DF-3198611F9B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9965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02" name="Line 882">
              <a:extLst>
                <a:ext uri="{FF2B5EF4-FFF2-40B4-BE49-F238E27FC236}">
                  <a16:creationId xmlns:a16="http://schemas.microsoft.com/office/drawing/2014/main" id="{1C7A7FE6-2922-9E17-DF1A-B2AE730AD6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0051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03" name="Line 883">
              <a:extLst>
                <a:ext uri="{FF2B5EF4-FFF2-40B4-BE49-F238E27FC236}">
                  <a16:creationId xmlns:a16="http://schemas.microsoft.com/office/drawing/2014/main" id="{6800D1A8-8B1B-A571-C054-0887471972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0136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04" name="Line 884">
              <a:extLst>
                <a:ext uri="{FF2B5EF4-FFF2-40B4-BE49-F238E27FC236}">
                  <a16:creationId xmlns:a16="http://schemas.microsoft.com/office/drawing/2014/main" id="{A0C1D2AE-1811-357E-5F20-423B205CA4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0136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05" name="Line 885">
              <a:extLst>
                <a:ext uri="{FF2B5EF4-FFF2-40B4-BE49-F238E27FC236}">
                  <a16:creationId xmlns:a16="http://schemas.microsoft.com/office/drawing/2014/main" id="{6754A039-B107-DD36-9976-B9032DCE4D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0307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06" name="Line 886">
              <a:extLst>
                <a:ext uri="{FF2B5EF4-FFF2-40B4-BE49-F238E27FC236}">
                  <a16:creationId xmlns:a16="http://schemas.microsoft.com/office/drawing/2014/main" id="{456CA670-C041-1479-3895-39E8544ADD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03079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07" name="Line 887">
              <a:extLst>
                <a:ext uri="{FF2B5EF4-FFF2-40B4-BE49-F238E27FC236}">
                  <a16:creationId xmlns:a16="http://schemas.microsoft.com/office/drawing/2014/main" id="{C7355AB2-56D4-E1B4-551D-A107CD801D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03934" y="2685137"/>
              <a:ext cx="0" cy="121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08" name="Line 888">
              <a:extLst>
                <a:ext uri="{FF2B5EF4-FFF2-40B4-BE49-F238E27FC236}">
                  <a16:creationId xmlns:a16="http://schemas.microsoft.com/office/drawing/2014/main" id="{959DF876-CB5F-3785-26FA-A3B57F58D1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04789" y="2689993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09" name="Line 889">
              <a:extLst>
                <a:ext uri="{FF2B5EF4-FFF2-40B4-BE49-F238E27FC236}">
                  <a16:creationId xmlns:a16="http://schemas.microsoft.com/office/drawing/2014/main" id="{5133FD8E-9A56-C9A3-476D-77D8D66A9A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05644" y="2686350"/>
              <a:ext cx="0" cy="1092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10" name="Line 890">
              <a:extLst>
                <a:ext uri="{FF2B5EF4-FFF2-40B4-BE49-F238E27FC236}">
                  <a16:creationId xmlns:a16="http://schemas.microsoft.com/office/drawing/2014/main" id="{BC27B0D6-D032-88E2-0FF9-D6B7790992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06500" y="2685137"/>
              <a:ext cx="0" cy="121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11" name="Line 891">
              <a:extLst>
                <a:ext uri="{FF2B5EF4-FFF2-40B4-BE49-F238E27FC236}">
                  <a16:creationId xmlns:a16="http://schemas.microsoft.com/office/drawing/2014/main" id="{F042E1EE-20B2-C84B-359A-A9D1EFA59A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06500" y="2692421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12" name="Line 892">
              <a:extLst>
                <a:ext uri="{FF2B5EF4-FFF2-40B4-BE49-F238E27FC236}">
                  <a16:creationId xmlns:a16="http://schemas.microsoft.com/office/drawing/2014/main" id="{E95B0B90-7A8B-DFDB-9FDA-2FB17EFE2C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07355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13" name="Line 893">
              <a:extLst>
                <a:ext uri="{FF2B5EF4-FFF2-40B4-BE49-F238E27FC236}">
                  <a16:creationId xmlns:a16="http://schemas.microsoft.com/office/drawing/2014/main" id="{8AB8220C-A23F-587B-AD87-48680B1A42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0821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14" name="Line 894">
              <a:extLst>
                <a:ext uri="{FF2B5EF4-FFF2-40B4-BE49-F238E27FC236}">
                  <a16:creationId xmlns:a16="http://schemas.microsoft.com/office/drawing/2014/main" id="{1443690A-A16C-EA95-513C-1F51193009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0906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15" name="Line 895">
              <a:extLst>
                <a:ext uri="{FF2B5EF4-FFF2-40B4-BE49-F238E27FC236}">
                  <a16:creationId xmlns:a16="http://schemas.microsoft.com/office/drawing/2014/main" id="{827DC042-88B3-1DA3-D45B-CA8AECCB02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0992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16" name="Line 896">
              <a:extLst>
                <a:ext uri="{FF2B5EF4-FFF2-40B4-BE49-F238E27FC236}">
                  <a16:creationId xmlns:a16="http://schemas.microsoft.com/office/drawing/2014/main" id="{F241914E-BAFC-57E6-8A82-FA1EF537C4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1077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17" name="Line 897">
              <a:extLst>
                <a:ext uri="{FF2B5EF4-FFF2-40B4-BE49-F238E27FC236}">
                  <a16:creationId xmlns:a16="http://schemas.microsoft.com/office/drawing/2014/main" id="{2F248C0B-AB21-8B33-3A9C-1DF542332E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63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18" name="Line 898">
              <a:extLst>
                <a:ext uri="{FF2B5EF4-FFF2-40B4-BE49-F238E27FC236}">
                  <a16:creationId xmlns:a16="http://schemas.microsoft.com/office/drawing/2014/main" id="{62F6AF2B-BA7D-CE18-E6E6-8102716A12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1248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19" name="Line 899">
              <a:extLst>
                <a:ext uri="{FF2B5EF4-FFF2-40B4-BE49-F238E27FC236}">
                  <a16:creationId xmlns:a16="http://schemas.microsoft.com/office/drawing/2014/main" id="{C4953F48-9AA8-11EA-79B5-2938A5A3E2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334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20" name="Line 900">
              <a:extLst>
                <a:ext uri="{FF2B5EF4-FFF2-40B4-BE49-F238E27FC236}">
                  <a16:creationId xmlns:a16="http://schemas.microsoft.com/office/drawing/2014/main" id="{EA161629-6D9F-CEB0-1E1F-4E56F26E9E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590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21" name="Line 901">
              <a:extLst>
                <a:ext uri="{FF2B5EF4-FFF2-40B4-BE49-F238E27FC236}">
                  <a16:creationId xmlns:a16="http://schemas.microsoft.com/office/drawing/2014/main" id="{04FDE65D-C6E6-67FB-2CE9-3F938A19F8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676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22" name="Line 902">
              <a:extLst>
                <a:ext uri="{FF2B5EF4-FFF2-40B4-BE49-F238E27FC236}">
                  <a16:creationId xmlns:a16="http://schemas.microsoft.com/office/drawing/2014/main" id="{B694C7BE-F792-B7B2-88D9-49B90C7AA4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8473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23" name="Line 903">
              <a:extLst>
                <a:ext uri="{FF2B5EF4-FFF2-40B4-BE49-F238E27FC236}">
                  <a16:creationId xmlns:a16="http://schemas.microsoft.com/office/drawing/2014/main" id="{F2D34DDE-0885-8EDE-6A9F-6D7C124A4C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932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24" name="Line 904">
              <a:extLst>
                <a:ext uri="{FF2B5EF4-FFF2-40B4-BE49-F238E27FC236}">
                  <a16:creationId xmlns:a16="http://schemas.microsoft.com/office/drawing/2014/main" id="{95637F96-A761-272E-0122-3CCFB30674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20184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25" name="Line 905">
              <a:extLst>
                <a:ext uri="{FF2B5EF4-FFF2-40B4-BE49-F238E27FC236}">
                  <a16:creationId xmlns:a16="http://schemas.microsoft.com/office/drawing/2014/main" id="{E4AD82E3-91A4-91AD-5081-2A05208960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2103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26" name="Line 906">
              <a:extLst>
                <a:ext uri="{FF2B5EF4-FFF2-40B4-BE49-F238E27FC236}">
                  <a16:creationId xmlns:a16="http://schemas.microsoft.com/office/drawing/2014/main" id="{20C2CE22-1849-EE81-AE43-05613F4A0F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2189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27" name="Line 907">
              <a:extLst>
                <a:ext uri="{FF2B5EF4-FFF2-40B4-BE49-F238E27FC236}">
                  <a16:creationId xmlns:a16="http://schemas.microsoft.com/office/drawing/2014/main" id="{1BCFD3CC-977A-DACF-3535-91B7590727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2189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28" name="Line 908">
              <a:extLst>
                <a:ext uri="{FF2B5EF4-FFF2-40B4-BE49-F238E27FC236}">
                  <a16:creationId xmlns:a16="http://schemas.microsoft.com/office/drawing/2014/main" id="{871B533F-3567-2A21-A11B-F3FE0BF5E0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2360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29" name="Line 909">
              <a:extLst>
                <a:ext uri="{FF2B5EF4-FFF2-40B4-BE49-F238E27FC236}">
                  <a16:creationId xmlns:a16="http://schemas.microsoft.com/office/drawing/2014/main" id="{4A37380C-5CF3-E8B0-8527-A960189587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2446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30" name="Line 910">
              <a:extLst>
                <a:ext uri="{FF2B5EF4-FFF2-40B4-BE49-F238E27FC236}">
                  <a16:creationId xmlns:a16="http://schemas.microsoft.com/office/drawing/2014/main" id="{CEA0F71D-32B5-F037-080C-6F4CCD9FBB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2531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31" name="Line 911">
              <a:extLst>
                <a:ext uri="{FF2B5EF4-FFF2-40B4-BE49-F238E27FC236}">
                  <a16:creationId xmlns:a16="http://schemas.microsoft.com/office/drawing/2014/main" id="{8913716A-D9CE-368D-245A-113C67BE1D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2702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32" name="Line 912">
              <a:extLst>
                <a:ext uri="{FF2B5EF4-FFF2-40B4-BE49-F238E27FC236}">
                  <a16:creationId xmlns:a16="http://schemas.microsoft.com/office/drawing/2014/main" id="{B29BEBF7-D962-A38E-C376-2BA273B705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2788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33" name="Line 913">
              <a:extLst>
                <a:ext uri="{FF2B5EF4-FFF2-40B4-BE49-F238E27FC236}">
                  <a16:creationId xmlns:a16="http://schemas.microsoft.com/office/drawing/2014/main" id="{B637FDB5-6FB5-975A-DEDA-A64FFA202C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2873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34" name="Line 914">
              <a:extLst>
                <a:ext uri="{FF2B5EF4-FFF2-40B4-BE49-F238E27FC236}">
                  <a16:creationId xmlns:a16="http://schemas.microsoft.com/office/drawing/2014/main" id="{2F6B2C48-A889-FE51-F8AA-58A0B35C18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959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35" name="Line 915">
              <a:extLst>
                <a:ext uri="{FF2B5EF4-FFF2-40B4-BE49-F238E27FC236}">
                  <a16:creationId xmlns:a16="http://schemas.microsoft.com/office/drawing/2014/main" id="{9AA8C6ED-3D89-4FF0-16A6-7C81A2626C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32157" y="2692421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36" name="Line 916">
              <a:extLst>
                <a:ext uri="{FF2B5EF4-FFF2-40B4-BE49-F238E27FC236}">
                  <a16:creationId xmlns:a16="http://schemas.microsoft.com/office/drawing/2014/main" id="{F0E7C442-BBB5-9597-6C21-A0FD552FF7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33012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37" name="Line 917">
              <a:extLst>
                <a:ext uri="{FF2B5EF4-FFF2-40B4-BE49-F238E27FC236}">
                  <a16:creationId xmlns:a16="http://schemas.microsoft.com/office/drawing/2014/main" id="{D2B81B1A-9BA1-8CB8-B356-C5D7ADC4A3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3301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38" name="Line 918">
              <a:extLst>
                <a:ext uri="{FF2B5EF4-FFF2-40B4-BE49-F238E27FC236}">
                  <a16:creationId xmlns:a16="http://schemas.microsoft.com/office/drawing/2014/main" id="{3806160C-2BD0-68E5-0797-613DB185FB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33868" y="2689993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39" name="Line 919">
              <a:extLst>
                <a:ext uri="{FF2B5EF4-FFF2-40B4-BE49-F238E27FC236}">
                  <a16:creationId xmlns:a16="http://schemas.microsoft.com/office/drawing/2014/main" id="{2702C2A7-B19C-AEFC-5F99-805F5BF3B2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34723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40" name="Line 920">
              <a:extLst>
                <a:ext uri="{FF2B5EF4-FFF2-40B4-BE49-F238E27FC236}">
                  <a16:creationId xmlns:a16="http://schemas.microsoft.com/office/drawing/2014/main" id="{75F4E23F-658D-3E87-BE86-720391843B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3472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41" name="Line 921">
              <a:extLst>
                <a:ext uri="{FF2B5EF4-FFF2-40B4-BE49-F238E27FC236}">
                  <a16:creationId xmlns:a16="http://schemas.microsoft.com/office/drawing/2014/main" id="{A6A80DD4-203D-E34F-1F0D-36B029E3FB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3557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42" name="Line 922">
              <a:extLst>
                <a:ext uri="{FF2B5EF4-FFF2-40B4-BE49-F238E27FC236}">
                  <a16:creationId xmlns:a16="http://schemas.microsoft.com/office/drawing/2014/main" id="{3DFED0D7-47C6-6997-137E-445484A63B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3643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43" name="Line 923">
              <a:extLst>
                <a:ext uri="{FF2B5EF4-FFF2-40B4-BE49-F238E27FC236}">
                  <a16:creationId xmlns:a16="http://schemas.microsoft.com/office/drawing/2014/main" id="{AB8A6E40-9F01-AEBA-062B-5836CC7A92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3985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44" name="Line 924">
              <a:extLst>
                <a:ext uri="{FF2B5EF4-FFF2-40B4-BE49-F238E27FC236}">
                  <a16:creationId xmlns:a16="http://schemas.microsoft.com/office/drawing/2014/main" id="{662C367D-E93A-BE03-D1FB-3559A0C249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3985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45" name="Line 925">
              <a:extLst>
                <a:ext uri="{FF2B5EF4-FFF2-40B4-BE49-F238E27FC236}">
                  <a16:creationId xmlns:a16="http://schemas.microsoft.com/office/drawing/2014/main" id="{ABF7C72F-F91D-B3BD-6A07-0CA5D38512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4071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46" name="Line 926">
              <a:extLst>
                <a:ext uri="{FF2B5EF4-FFF2-40B4-BE49-F238E27FC236}">
                  <a16:creationId xmlns:a16="http://schemas.microsoft.com/office/drawing/2014/main" id="{C1886F68-3D10-9612-E6A9-ADFE3F471D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4156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47" name="Line 927">
              <a:extLst>
                <a:ext uri="{FF2B5EF4-FFF2-40B4-BE49-F238E27FC236}">
                  <a16:creationId xmlns:a16="http://schemas.microsoft.com/office/drawing/2014/main" id="{A496DE64-4106-6777-1909-F44B4B27A9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4498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48" name="Line 928">
              <a:extLst>
                <a:ext uri="{FF2B5EF4-FFF2-40B4-BE49-F238E27FC236}">
                  <a16:creationId xmlns:a16="http://schemas.microsoft.com/office/drawing/2014/main" id="{B00A7F08-EBEF-9705-942A-972329DAD8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4498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49" name="Line 929">
              <a:extLst>
                <a:ext uri="{FF2B5EF4-FFF2-40B4-BE49-F238E27FC236}">
                  <a16:creationId xmlns:a16="http://schemas.microsoft.com/office/drawing/2014/main" id="{CB6EB003-E0F7-C0CE-A930-AAB76D7570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4669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50" name="Line 930">
              <a:extLst>
                <a:ext uri="{FF2B5EF4-FFF2-40B4-BE49-F238E27FC236}">
                  <a16:creationId xmlns:a16="http://schemas.microsoft.com/office/drawing/2014/main" id="{48F7A4D9-D445-26FA-8E4C-7D55ADEF3F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46696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51" name="Line 931">
              <a:extLst>
                <a:ext uri="{FF2B5EF4-FFF2-40B4-BE49-F238E27FC236}">
                  <a16:creationId xmlns:a16="http://schemas.microsoft.com/office/drawing/2014/main" id="{17EF886F-C2E5-2B2E-E42E-70A5AD45EB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4669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52" name="Line 932">
              <a:extLst>
                <a:ext uri="{FF2B5EF4-FFF2-40B4-BE49-F238E27FC236}">
                  <a16:creationId xmlns:a16="http://schemas.microsoft.com/office/drawing/2014/main" id="{2985D59B-C64C-7D8A-3655-D0B35ED4D7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4755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53" name="Line 933">
              <a:extLst>
                <a:ext uri="{FF2B5EF4-FFF2-40B4-BE49-F238E27FC236}">
                  <a16:creationId xmlns:a16="http://schemas.microsoft.com/office/drawing/2014/main" id="{083FB6EB-B43D-0557-7B75-90008F1501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48407" y="2692421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54" name="Line 934">
              <a:extLst>
                <a:ext uri="{FF2B5EF4-FFF2-40B4-BE49-F238E27FC236}">
                  <a16:creationId xmlns:a16="http://schemas.microsoft.com/office/drawing/2014/main" id="{A29B9384-58DA-BFCE-59C5-ADA9171A55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48407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55" name="Line 935">
              <a:extLst>
                <a:ext uri="{FF2B5EF4-FFF2-40B4-BE49-F238E27FC236}">
                  <a16:creationId xmlns:a16="http://schemas.microsoft.com/office/drawing/2014/main" id="{3FF395E3-1400-C937-BD9F-E46EAD49D5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4926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56" name="Line 936">
              <a:extLst>
                <a:ext uri="{FF2B5EF4-FFF2-40B4-BE49-F238E27FC236}">
                  <a16:creationId xmlns:a16="http://schemas.microsoft.com/office/drawing/2014/main" id="{D58BECE6-211E-9196-9D38-526A8CA3FC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5011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57" name="Line 937">
              <a:extLst>
                <a:ext uri="{FF2B5EF4-FFF2-40B4-BE49-F238E27FC236}">
                  <a16:creationId xmlns:a16="http://schemas.microsoft.com/office/drawing/2014/main" id="{E5E6EADD-7C14-5744-092D-2C4991A444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5011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58" name="Line 938">
              <a:extLst>
                <a:ext uri="{FF2B5EF4-FFF2-40B4-BE49-F238E27FC236}">
                  <a16:creationId xmlns:a16="http://schemas.microsoft.com/office/drawing/2014/main" id="{80ED4C85-C776-615F-1447-63EB2DA79E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5097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59" name="Line 939">
              <a:extLst>
                <a:ext uri="{FF2B5EF4-FFF2-40B4-BE49-F238E27FC236}">
                  <a16:creationId xmlns:a16="http://schemas.microsoft.com/office/drawing/2014/main" id="{A68AB0F7-9EE2-F2A3-1764-E87C391CD1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5268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60" name="Line 940">
              <a:extLst>
                <a:ext uri="{FF2B5EF4-FFF2-40B4-BE49-F238E27FC236}">
                  <a16:creationId xmlns:a16="http://schemas.microsoft.com/office/drawing/2014/main" id="{52D13771-753B-F371-0732-A524C02FFF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5353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61" name="Line 941">
              <a:extLst>
                <a:ext uri="{FF2B5EF4-FFF2-40B4-BE49-F238E27FC236}">
                  <a16:creationId xmlns:a16="http://schemas.microsoft.com/office/drawing/2014/main" id="{09CFEC19-31C2-02C7-F851-0D728606A4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5353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62" name="Line 942">
              <a:extLst>
                <a:ext uri="{FF2B5EF4-FFF2-40B4-BE49-F238E27FC236}">
                  <a16:creationId xmlns:a16="http://schemas.microsoft.com/office/drawing/2014/main" id="{10905B2E-9FE8-5FB8-21BB-78F9BBD867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5610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63" name="Line 943">
              <a:extLst>
                <a:ext uri="{FF2B5EF4-FFF2-40B4-BE49-F238E27FC236}">
                  <a16:creationId xmlns:a16="http://schemas.microsoft.com/office/drawing/2014/main" id="{ED2716FF-BA09-704B-ADBD-3D54656217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5696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64" name="Line 944">
              <a:extLst>
                <a:ext uri="{FF2B5EF4-FFF2-40B4-BE49-F238E27FC236}">
                  <a16:creationId xmlns:a16="http://schemas.microsoft.com/office/drawing/2014/main" id="{CADE300C-D192-D550-D116-E202908566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5781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65" name="Line 945">
              <a:extLst>
                <a:ext uri="{FF2B5EF4-FFF2-40B4-BE49-F238E27FC236}">
                  <a16:creationId xmlns:a16="http://schemas.microsoft.com/office/drawing/2014/main" id="{E1776163-545F-50E4-AE3E-2B3EA1CA88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6038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66" name="Line 946">
              <a:extLst>
                <a:ext uri="{FF2B5EF4-FFF2-40B4-BE49-F238E27FC236}">
                  <a16:creationId xmlns:a16="http://schemas.microsoft.com/office/drawing/2014/main" id="{0EA352C7-7D99-108F-0221-2BF1B20C97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6123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67" name="Line 947">
              <a:extLst>
                <a:ext uri="{FF2B5EF4-FFF2-40B4-BE49-F238E27FC236}">
                  <a16:creationId xmlns:a16="http://schemas.microsoft.com/office/drawing/2014/main" id="{73B75628-9738-EDC3-6B7E-98D4B622A6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62091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68" name="Line 948">
              <a:extLst>
                <a:ext uri="{FF2B5EF4-FFF2-40B4-BE49-F238E27FC236}">
                  <a16:creationId xmlns:a16="http://schemas.microsoft.com/office/drawing/2014/main" id="{3D993492-0E31-6B37-03A0-E6E7CEEBF5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62091" y="2679067"/>
              <a:ext cx="0" cy="1821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69" name="Line 949">
              <a:extLst>
                <a:ext uri="{FF2B5EF4-FFF2-40B4-BE49-F238E27FC236}">
                  <a16:creationId xmlns:a16="http://schemas.microsoft.com/office/drawing/2014/main" id="{530E64EA-7DB7-92C4-41B3-B053944D5A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62947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70" name="Line 950">
              <a:extLst>
                <a:ext uri="{FF2B5EF4-FFF2-40B4-BE49-F238E27FC236}">
                  <a16:creationId xmlns:a16="http://schemas.microsoft.com/office/drawing/2014/main" id="{0FB03D7D-DF98-BCB5-0F17-6E03591F7E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6380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71" name="Line 951">
              <a:extLst>
                <a:ext uri="{FF2B5EF4-FFF2-40B4-BE49-F238E27FC236}">
                  <a16:creationId xmlns:a16="http://schemas.microsoft.com/office/drawing/2014/main" id="{2CD098F7-AFD8-72D3-3141-F06F914298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646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72" name="Line 952">
              <a:extLst>
                <a:ext uri="{FF2B5EF4-FFF2-40B4-BE49-F238E27FC236}">
                  <a16:creationId xmlns:a16="http://schemas.microsoft.com/office/drawing/2014/main" id="{83D55125-622F-2D0F-3CE6-90C54CD8C4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646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73" name="Line 953">
              <a:extLst>
                <a:ext uri="{FF2B5EF4-FFF2-40B4-BE49-F238E27FC236}">
                  <a16:creationId xmlns:a16="http://schemas.microsoft.com/office/drawing/2014/main" id="{C66918A8-5EF8-B367-CF63-BF1D283B47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646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74" name="Line 954">
              <a:extLst>
                <a:ext uri="{FF2B5EF4-FFF2-40B4-BE49-F238E27FC236}">
                  <a16:creationId xmlns:a16="http://schemas.microsoft.com/office/drawing/2014/main" id="{89DE9C50-13B1-B0ED-CE2B-BC3C207D37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6551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75" name="Line 955">
              <a:extLst>
                <a:ext uri="{FF2B5EF4-FFF2-40B4-BE49-F238E27FC236}">
                  <a16:creationId xmlns:a16="http://schemas.microsoft.com/office/drawing/2014/main" id="{031D618B-D1AE-6033-7F54-4B0319BE5D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6636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76" name="Line 956">
              <a:extLst>
                <a:ext uri="{FF2B5EF4-FFF2-40B4-BE49-F238E27FC236}">
                  <a16:creationId xmlns:a16="http://schemas.microsoft.com/office/drawing/2014/main" id="{187956CB-DD6A-1897-54AF-2FF5732A06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6636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77" name="Line 957">
              <a:extLst>
                <a:ext uri="{FF2B5EF4-FFF2-40B4-BE49-F238E27FC236}">
                  <a16:creationId xmlns:a16="http://schemas.microsoft.com/office/drawing/2014/main" id="{3B0F0B57-BA44-83A2-32F1-EC92089210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6722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78" name="Line 958">
              <a:extLst>
                <a:ext uri="{FF2B5EF4-FFF2-40B4-BE49-F238E27FC236}">
                  <a16:creationId xmlns:a16="http://schemas.microsoft.com/office/drawing/2014/main" id="{D413E0CC-A1C3-F36A-C20C-515B15A337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6807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79" name="Line 959">
              <a:extLst>
                <a:ext uri="{FF2B5EF4-FFF2-40B4-BE49-F238E27FC236}">
                  <a16:creationId xmlns:a16="http://schemas.microsoft.com/office/drawing/2014/main" id="{5419F2D7-5F13-2A71-E374-B01E2F1D59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6807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80" name="Line 960">
              <a:extLst>
                <a:ext uri="{FF2B5EF4-FFF2-40B4-BE49-F238E27FC236}">
                  <a16:creationId xmlns:a16="http://schemas.microsoft.com/office/drawing/2014/main" id="{ACBF1C71-965D-5482-ADD5-4943C6D97A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6978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81" name="Line 961">
              <a:extLst>
                <a:ext uri="{FF2B5EF4-FFF2-40B4-BE49-F238E27FC236}">
                  <a16:creationId xmlns:a16="http://schemas.microsoft.com/office/drawing/2014/main" id="{115107B5-42F8-B016-4BB1-DC9DE9B0B8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70644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82" name="Line 962">
              <a:extLst>
                <a:ext uri="{FF2B5EF4-FFF2-40B4-BE49-F238E27FC236}">
                  <a16:creationId xmlns:a16="http://schemas.microsoft.com/office/drawing/2014/main" id="{AEC9FE48-6D64-998A-A5DC-D81A836EB6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7235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83" name="Line 963">
              <a:extLst>
                <a:ext uri="{FF2B5EF4-FFF2-40B4-BE49-F238E27FC236}">
                  <a16:creationId xmlns:a16="http://schemas.microsoft.com/office/drawing/2014/main" id="{A16CDA70-4346-898A-B2B5-44D7803891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72354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84" name="Line 964">
              <a:extLst>
                <a:ext uri="{FF2B5EF4-FFF2-40B4-BE49-F238E27FC236}">
                  <a16:creationId xmlns:a16="http://schemas.microsoft.com/office/drawing/2014/main" id="{DA0BEF33-BBD2-18C1-A264-CF366813CE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74065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85" name="Line 965">
              <a:extLst>
                <a:ext uri="{FF2B5EF4-FFF2-40B4-BE49-F238E27FC236}">
                  <a16:creationId xmlns:a16="http://schemas.microsoft.com/office/drawing/2014/main" id="{F7D7D1F3-3C0B-12D6-F4E8-7EEBC4487E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75775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86" name="Line 966">
              <a:extLst>
                <a:ext uri="{FF2B5EF4-FFF2-40B4-BE49-F238E27FC236}">
                  <a16:creationId xmlns:a16="http://schemas.microsoft.com/office/drawing/2014/main" id="{1AC95539-43F8-0920-3CCA-78B81C5AD9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75775" y="2680281"/>
              <a:ext cx="0" cy="1699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87" name="Line 967">
              <a:extLst>
                <a:ext uri="{FF2B5EF4-FFF2-40B4-BE49-F238E27FC236}">
                  <a16:creationId xmlns:a16="http://schemas.microsoft.com/office/drawing/2014/main" id="{1229B087-F9E6-AF9D-5B02-E8477BA3A9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76631" y="2688778"/>
              <a:ext cx="0" cy="849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88" name="Line 968">
              <a:extLst>
                <a:ext uri="{FF2B5EF4-FFF2-40B4-BE49-F238E27FC236}">
                  <a16:creationId xmlns:a16="http://schemas.microsoft.com/office/drawing/2014/main" id="{84A3D94A-6B09-5550-BFD8-98BB096321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7748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89" name="Line 969">
              <a:extLst>
                <a:ext uri="{FF2B5EF4-FFF2-40B4-BE49-F238E27FC236}">
                  <a16:creationId xmlns:a16="http://schemas.microsoft.com/office/drawing/2014/main" id="{B3DE52F1-3C65-45BE-6A3A-331CC9FCC4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7748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90" name="Line 970">
              <a:extLst>
                <a:ext uri="{FF2B5EF4-FFF2-40B4-BE49-F238E27FC236}">
                  <a16:creationId xmlns:a16="http://schemas.microsoft.com/office/drawing/2014/main" id="{CC182B82-DB47-8C8F-57F9-C4A4FE8FCD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7834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91" name="Line 971">
              <a:extLst>
                <a:ext uri="{FF2B5EF4-FFF2-40B4-BE49-F238E27FC236}">
                  <a16:creationId xmlns:a16="http://schemas.microsoft.com/office/drawing/2014/main" id="{7DED8DA1-7701-F3BE-EDAF-5F14496C7A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005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92" name="Line 972">
              <a:extLst>
                <a:ext uri="{FF2B5EF4-FFF2-40B4-BE49-F238E27FC236}">
                  <a16:creationId xmlns:a16="http://schemas.microsoft.com/office/drawing/2014/main" id="{6C565E10-2BA9-2CD3-84AB-D0ED1A449E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8090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93" name="Line 973">
              <a:extLst>
                <a:ext uri="{FF2B5EF4-FFF2-40B4-BE49-F238E27FC236}">
                  <a16:creationId xmlns:a16="http://schemas.microsoft.com/office/drawing/2014/main" id="{121E4830-A8B7-BC35-7DB4-B34DBF78FD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176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94" name="Line 974">
              <a:extLst>
                <a:ext uri="{FF2B5EF4-FFF2-40B4-BE49-F238E27FC236}">
                  <a16:creationId xmlns:a16="http://schemas.microsoft.com/office/drawing/2014/main" id="{BF691F44-F4C9-0CAA-B755-028AB44B3D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47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95" name="Line 975">
              <a:extLst>
                <a:ext uri="{FF2B5EF4-FFF2-40B4-BE49-F238E27FC236}">
                  <a16:creationId xmlns:a16="http://schemas.microsoft.com/office/drawing/2014/main" id="{188F8D07-F763-B21F-D441-638D9B9729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518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96" name="Line 976">
              <a:extLst>
                <a:ext uri="{FF2B5EF4-FFF2-40B4-BE49-F238E27FC236}">
                  <a16:creationId xmlns:a16="http://schemas.microsoft.com/office/drawing/2014/main" id="{15E432B1-A935-FA85-6826-401DEF9B65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603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97" name="Line 977">
              <a:extLst>
                <a:ext uri="{FF2B5EF4-FFF2-40B4-BE49-F238E27FC236}">
                  <a16:creationId xmlns:a16="http://schemas.microsoft.com/office/drawing/2014/main" id="{5C20B93D-66B1-629C-5164-B638229A62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86894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98" name="Line 978">
              <a:extLst>
                <a:ext uri="{FF2B5EF4-FFF2-40B4-BE49-F238E27FC236}">
                  <a16:creationId xmlns:a16="http://schemas.microsoft.com/office/drawing/2014/main" id="{09599A49-BDC8-21A3-29AB-A76BAF4542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7749" y="2689993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899" name="Line 979">
              <a:extLst>
                <a:ext uri="{FF2B5EF4-FFF2-40B4-BE49-F238E27FC236}">
                  <a16:creationId xmlns:a16="http://schemas.microsoft.com/office/drawing/2014/main" id="{EBF3C33B-DC00-774F-4E5E-E84B0910E2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7749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00" name="Line 980">
              <a:extLst>
                <a:ext uri="{FF2B5EF4-FFF2-40B4-BE49-F238E27FC236}">
                  <a16:creationId xmlns:a16="http://schemas.microsoft.com/office/drawing/2014/main" id="{FEC987FC-A80E-4499-7E66-8218D56278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860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01" name="Line 981">
              <a:extLst>
                <a:ext uri="{FF2B5EF4-FFF2-40B4-BE49-F238E27FC236}">
                  <a16:creationId xmlns:a16="http://schemas.microsoft.com/office/drawing/2014/main" id="{0087607E-70CD-59AF-F019-4DDCEA8BE8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9459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02" name="Line 982">
              <a:extLst>
                <a:ext uri="{FF2B5EF4-FFF2-40B4-BE49-F238E27FC236}">
                  <a16:creationId xmlns:a16="http://schemas.microsoft.com/office/drawing/2014/main" id="{0661E055-6BD3-E0C5-2249-00EE17BEB9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90315" y="2649932"/>
              <a:ext cx="0" cy="4734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03" name="Line 983">
              <a:extLst>
                <a:ext uri="{FF2B5EF4-FFF2-40B4-BE49-F238E27FC236}">
                  <a16:creationId xmlns:a16="http://schemas.microsoft.com/office/drawing/2014/main" id="{7CBA82CF-3CDE-BC02-7B43-67C8209B21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90315" y="2651146"/>
              <a:ext cx="0" cy="4613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04" name="Line 984">
              <a:extLst>
                <a:ext uri="{FF2B5EF4-FFF2-40B4-BE49-F238E27FC236}">
                  <a16:creationId xmlns:a16="http://schemas.microsoft.com/office/drawing/2014/main" id="{14B89276-677F-FE4A-BA45-C6B7A05611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91170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05" name="Line 985">
              <a:extLst>
                <a:ext uri="{FF2B5EF4-FFF2-40B4-BE49-F238E27FC236}">
                  <a16:creationId xmlns:a16="http://schemas.microsoft.com/office/drawing/2014/main" id="{CA6B1EEB-9DE7-937E-E043-2B14CB7748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92025" y="2692421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06" name="Line 986">
              <a:extLst>
                <a:ext uri="{FF2B5EF4-FFF2-40B4-BE49-F238E27FC236}">
                  <a16:creationId xmlns:a16="http://schemas.microsoft.com/office/drawing/2014/main" id="{80F63C6D-3BD7-AA25-3EA7-F3F504234A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92880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07" name="Line 987">
              <a:extLst>
                <a:ext uri="{FF2B5EF4-FFF2-40B4-BE49-F238E27FC236}">
                  <a16:creationId xmlns:a16="http://schemas.microsoft.com/office/drawing/2014/main" id="{5B302D92-22D9-6F0A-D1A1-BCE496561D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9459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08" name="Line 988">
              <a:extLst>
                <a:ext uri="{FF2B5EF4-FFF2-40B4-BE49-F238E27FC236}">
                  <a16:creationId xmlns:a16="http://schemas.microsoft.com/office/drawing/2014/main" id="{C6CD5F4F-CFDB-2889-D400-B77539CEAE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9459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09" name="Line 989">
              <a:extLst>
                <a:ext uri="{FF2B5EF4-FFF2-40B4-BE49-F238E27FC236}">
                  <a16:creationId xmlns:a16="http://schemas.microsoft.com/office/drawing/2014/main" id="{A816F465-B120-1A8D-6B40-1A9EBCBCD6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9544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10" name="Line 990">
              <a:extLst>
                <a:ext uri="{FF2B5EF4-FFF2-40B4-BE49-F238E27FC236}">
                  <a16:creationId xmlns:a16="http://schemas.microsoft.com/office/drawing/2014/main" id="{5576FC1A-8989-67F9-A6EE-79F2758DFE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9630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11" name="Line 991">
              <a:extLst>
                <a:ext uri="{FF2B5EF4-FFF2-40B4-BE49-F238E27FC236}">
                  <a16:creationId xmlns:a16="http://schemas.microsoft.com/office/drawing/2014/main" id="{8F7E00B7-65A8-FD4C-0D24-28997BBB2F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971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12" name="Line 992">
              <a:extLst>
                <a:ext uri="{FF2B5EF4-FFF2-40B4-BE49-F238E27FC236}">
                  <a16:creationId xmlns:a16="http://schemas.microsoft.com/office/drawing/2014/main" id="{B53BFE1B-3AB8-DBDE-7957-4AB872228B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9801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13" name="Line 993">
              <a:extLst>
                <a:ext uri="{FF2B5EF4-FFF2-40B4-BE49-F238E27FC236}">
                  <a16:creationId xmlns:a16="http://schemas.microsoft.com/office/drawing/2014/main" id="{23040F8E-F4DA-D135-6967-9AE3702E75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98867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14" name="Line 994">
              <a:extLst>
                <a:ext uri="{FF2B5EF4-FFF2-40B4-BE49-F238E27FC236}">
                  <a16:creationId xmlns:a16="http://schemas.microsoft.com/office/drawing/2014/main" id="{0C1A3C77-051E-BFA2-3FC8-E4D019B783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9972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15" name="Line 995">
              <a:extLst>
                <a:ext uri="{FF2B5EF4-FFF2-40B4-BE49-F238E27FC236}">
                  <a16:creationId xmlns:a16="http://schemas.microsoft.com/office/drawing/2014/main" id="{2898B426-A9E2-7831-A686-178840FC05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0057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16" name="Line 996">
              <a:extLst>
                <a:ext uri="{FF2B5EF4-FFF2-40B4-BE49-F238E27FC236}">
                  <a16:creationId xmlns:a16="http://schemas.microsoft.com/office/drawing/2014/main" id="{CDCA4911-60F0-6EB9-5720-836076B764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0143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17" name="Line 997">
              <a:extLst>
                <a:ext uri="{FF2B5EF4-FFF2-40B4-BE49-F238E27FC236}">
                  <a16:creationId xmlns:a16="http://schemas.microsoft.com/office/drawing/2014/main" id="{0CCD3784-C2FF-CC3B-C936-1BE588531F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0228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18" name="Line 998">
              <a:extLst>
                <a:ext uri="{FF2B5EF4-FFF2-40B4-BE49-F238E27FC236}">
                  <a16:creationId xmlns:a16="http://schemas.microsoft.com/office/drawing/2014/main" id="{E0C14158-D7AE-5445-9C65-D4DFAAAF3F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0314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19" name="Line 999">
              <a:extLst>
                <a:ext uri="{FF2B5EF4-FFF2-40B4-BE49-F238E27FC236}">
                  <a16:creationId xmlns:a16="http://schemas.microsoft.com/office/drawing/2014/main" id="{F2643E5E-F7B1-C658-0348-B83C1AC5F1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03999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20" name="Line 1000">
              <a:extLst>
                <a:ext uri="{FF2B5EF4-FFF2-40B4-BE49-F238E27FC236}">
                  <a16:creationId xmlns:a16="http://schemas.microsoft.com/office/drawing/2014/main" id="{4AB83169-2514-DF88-A37D-25ED8E91D1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04854" y="2687565"/>
              <a:ext cx="0" cy="971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21" name="Line 1001">
              <a:extLst>
                <a:ext uri="{FF2B5EF4-FFF2-40B4-BE49-F238E27FC236}">
                  <a16:creationId xmlns:a16="http://schemas.microsoft.com/office/drawing/2014/main" id="{E81B4128-E2B3-E369-8334-8724CAE974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0656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22" name="Line 1002">
              <a:extLst>
                <a:ext uri="{FF2B5EF4-FFF2-40B4-BE49-F238E27FC236}">
                  <a16:creationId xmlns:a16="http://schemas.microsoft.com/office/drawing/2014/main" id="{027C926D-137A-0E9E-9FE3-37E14C12BE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0656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23" name="Line 1003">
              <a:extLst>
                <a:ext uri="{FF2B5EF4-FFF2-40B4-BE49-F238E27FC236}">
                  <a16:creationId xmlns:a16="http://schemas.microsoft.com/office/drawing/2014/main" id="{A61E130D-F2A8-C8F7-0BB5-400D049FC2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0742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24" name="Line 1004">
              <a:extLst>
                <a:ext uri="{FF2B5EF4-FFF2-40B4-BE49-F238E27FC236}">
                  <a16:creationId xmlns:a16="http://schemas.microsoft.com/office/drawing/2014/main" id="{0873AD53-2423-5642-27FD-A31E942A29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0913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25" name="Line 1005">
              <a:extLst>
                <a:ext uri="{FF2B5EF4-FFF2-40B4-BE49-F238E27FC236}">
                  <a16:creationId xmlns:a16="http://schemas.microsoft.com/office/drawing/2014/main" id="{0513A484-ECE9-9606-17E8-23C1C7C23C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0998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26" name="Line 1006">
              <a:extLst>
                <a:ext uri="{FF2B5EF4-FFF2-40B4-BE49-F238E27FC236}">
                  <a16:creationId xmlns:a16="http://schemas.microsoft.com/office/drawing/2014/main" id="{12068B52-85DA-C5DE-9CBB-B858BBA84F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1084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27" name="Line 1007">
              <a:extLst>
                <a:ext uri="{FF2B5EF4-FFF2-40B4-BE49-F238E27FC236}">
                  <a16:creationId xmlns:a16="http://schemas.microsoft.com/office/drawing/2014/main" id="{FB552880-0FD1-F627-D8F4-3115CD7590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1255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28" name="Line 1008">
              <a:extLst>
                <a:ext uri="{FF2B5EF4-FFF2-40B4-BE49-F238E27FC236}">
                  <a16:creationId xmlns:a16="http://schemas.microsoft.com/office/drawing/2014/main" id="{76FE6925-2939-4355-39B3-7F6030D7E5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1255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29" name="Line 1010">
              <a:extLst>
                <a:ext uri="{FF2B5EF4-FFF2-40B4-BE49-F238E27FC236}">
                  <a16:creationId xmlns:a16="http://schemas.microsoft.com/office/drawing/2014/main" id="{963D349A-9CE4-4216-C733-3FBB793159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14262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30" name="Line 1011">
              <a:extLst>
                <a:ext uri="{FF2B5EF4-FFF2-40B4-BE49-F238E27FC236}">
                  <a16:creationId xmlns:a16="http://schemas.microsoft.com/office/drawing/2014/main" id="{71402C06-04D4-5BD5-311F-44D7595DF6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1597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31" name="Line 1012">
              <a:extLst>
                <a:ext uri="{FF2B5EF4-FFF2-40B4-BE49-F238E27FC236}">
                  <a16:creationId xmlns:a16="http://schemas.microsoft.com/office/drawing/2014/main" id="{9723E60A-58EA-41F7-DA0B-B7C57B9C95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18538" y="2671783"/>
              <a:ext cx="0" cy="254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32" name="Line 1013">
              <a:extLst>
                <a:ext uri="{FF2B5EF4-FFF2-40B4-BE49-F238E27FC236}">
                  <a16:creationId xmlns:a16="http://schemas.microsoft.com/office/drawing/2014/main" id="{29B71901-3E89-4616-26B6-6CC4D41A1C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18538" y="2671783"/>
              <a:ext cx="0" cy="254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33" name="Line 1014">
              <a:extLst>
                <a:ext uri="{FF2B5EF4-FFF2-40B4-BE49-F238E27FC236}">
                  <a16:creationId xmlns:a16="http://schemas.microsoft.com/office/drawing/2014/main" id="{691737E2-4606-288F-ABEB-C018A8C5F3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20249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34" name="Line 1015">
              <a:extLst>
                <a:ext uri="{FF2B5EF4-FFF2-40B4-BE49-F238E27FC236}">
                  <a16:creationId xmlns:a16="http://schemas.microsoft.com/office/drawing/2014/main" id="{36ADF150-BBCD-911B-BFF5-F8F105E33B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2110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35" name="Line 1016">
              <a:extLst>
                <a:ext uri="{FF2B5EF4-FFF2-40B4-BE49-F238E27FC236}">
                  <a16:creationId xmlns:a16="http://schemas.microsoft.com/office/drawing/2014/main" id="{318012C7-CEB2-092C-9012-6B54FCB9FA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2195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36" name="Line 1017">
              <a:extLst>
                <a:ext uri="{FF2B5EF4-FFF2-40B4-BE49-F238E27FC236}">
                  <a16:creationId xmlns:a16="http://schemas.microsoft.com/office/drawing/2014/main" id="{857E0858-6C72-87B0-AF5D-46E5650432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2367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37" name="Line 1018">
              <a:extLst>
                <a:ext uri="{FF2B5EF4-FFF2-40B4-BE49-F238E27FC236}">
                  <a16:creationId xmlns:a16="http://schemas.microsoft.com/office/drawing/2014/main" id="{04705967-EAD9-1A07-B20B-A54FE06D29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23670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38" name="Line 1019">
              <a:extLst>
                <a:ext uri="{FF2B5EF4-FFF2-40B4-BE49-F238E27FC236}">
                  <a16:creationId xmlns:a16="http://schemas.microsoft.com/office/drawing/2014/main" id="{1B3DF339-E199-E6D3-8173-C031BA4E3F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2367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39" name="Line 1020">
              <a:extLst>
                <a:ext uri="{FF2B5EF4-FFF2-40B4-BE49-F238E27FC236}">
                  <a16:creationId xmlns:a16="http://schemas.microsoft.com/office/drawing/2014/main" id="{FCF99026-0A45-573C-28BA-E3A78B1002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2452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40" name="Line 1021">
              <a:extLst>
                <a:ext uri="{FF2B5EF4-FFF2-40B4-BE49-F238E27FC236}">
                  <a16:creationId xmlns:a16="http://schemas.microsoft.com/office/drawing/2014/main" id="{A4CF373C-C97D-BF03-C622-768440A5BF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2538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41" name="Line 1022">
              <a:extLst>
                <a:ext uri="{FF2B5EF4-FFF2-40B4-BE49-F238E27FC236}">
                  <a16:creationId xmlns:a16="http://schemas.microsoft.com/office/drawing/2014/main" id="{A6208E1B-744B-CA46-FBD2-393D12A64B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2623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42" name="Line 1023">
              <a:extLst>
                <a:ext uri="{FF2B5EF4-FFF2-40B4-BE49-F238E27FC236}">
                  <a16:creationId xmlns:a16="http://schemas.microsoft.com/office/drawing/2014/main" id="{22FB1843-A5D9-C65E-13E0-5889BD3063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2623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43" name="Line 1024">
              <a:extLst>
                <a:ext uri="{FF2B5EF4-FFF2-40B4-BE49-F238E27FC236}">
                  <a16:creationId xmlns:a16="http://schemas.microsoft.com/office/drawing/2014/main" id="{B5ACDF0B-C1B6-BAB4-E52E-047BD12A53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2794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44" name="Line 1025">
              <a:extLst>
                <a:ext uri="{FF2B5EF4-FFF2-40B4-BE49-F238E27FC236}">
                  <a16:creationId xmlns:a16="http://schemas.microsoft.com/office/drawing/2014/main" id="{594EEDA4-A811-A028-D6D6-123C758049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2794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45" name="Line 1026">
              <a:extLst>
                <a:ext uri="{FF2B5EF4-FFF2-40B4-BE49-F238E27FC236}">
                  <a16:creationId xmlns:a16="http://schemas.microsoft.com/office/drawing/2014/main" id="{C0B493E1-6F85-365C-84D0-2170E2B6A2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2880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46" name="Line 1027">
              <a:extLst>
                <a:ext uri="{FF2B5EF4-FFF2-40B4-BE49-F238E27FC236}">
                  <a16:creationId xmlns:a16="http://schemas.microsoft.com/office/drawing/2014/main" id="{EE00F8F5-66DA-F389-634B-014F850A80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2880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47" name="Line 1028">
              <a:extLst>
                <a:ext uri="{FF2B5EF4-FFF2-40B4-BE49-F238E27FC236}">
                  <a16:creationId xmlns:a16="http://schemas.microsoft.com/office/drawing/2014/main" id="{4AF7F17E-A0C3-4F97-D1B8-81199C02F7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2965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48" name="Line 1029">
              <a:extLst>
                <a:ext uri="{FF2B5EF4-FFF2-40B4-BE49-F238E27FC236}">
                  <a16:creationId xmlns:a16="http://schemas.microsoft.com/office/drawing/2014/main" id="{5845DA64-8048-230A-481D-C61EAD5B7D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3051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49" name="Line 1030">
              <a:extLst>
                <a:ext uri="{FF2B5EF4-FFF2-40B4-BE49-F238E27FC236}">
                  <a16:creationId xmlns:a16="http://schemas.microsoft.com/office/drawing/2014/main" id="{829FA47F-47D2-9F09-2114-BEBD38BBBB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31367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50" name="Line 1031">
              <a:extLst>
                <a:ext uri="{FF2B5EF4-FFF2-40B4-BE49-F238E27FC236}">
                  <a16:creationId xmlns:a16="http://schemas.microsoft.com/office/drawing/2014/main" id="{2E8C60C2-74F1-E1D9-49B7-82E240A059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32222" y="2688778"/>
              <a:ext cx="0" cy="849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51" name="Line 1032">
              <a:extLst>
                <a:ext uri="{FF2B5EF4-FFF2-40B4-BE49-F238E27FC236}">
                  <a16:creationId xmlns:a16="http://schemas.microsoft.com/office/drawing/2014/main" id="{00D58C60-D60D-0926-341A-5F0084B210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33077" y="2683923"/>
              <a:ext cx="0" cy="1335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52" name="Line 1033">
              <a:extLst>
                <a:ext uri="{FF2B5EF4-FFF2-40B4-BE49-F238E27FC236}">
                  <a16:creationId xmlns:a16="http://schemas.microsoft.com/office/drawing/2014/main" id="{C970843B-31A0-1481-CB48-CDC83D2D1A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33933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53" name="Line 1034">
              <a:extLst>
                <a:ext uri="{FF2B5EF4-FFF2-40B4-BE49-F238E27FC236}">
                  <a16:creationId xmlns:a16="http://schemas.microsoft.com/office/drawing/2014/main" id="{041526AB-7B65-7BD7-29A8-16050D2262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3478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54" name="Line 1035">
              <a:extLst>
                <a:ext uri="{FF2B5EF4-FFF2-40B4-BE49-F238E27FC236}">
                  <a16:creationId xmlns:a16="http://schemas.microsoft.com/office/drawing/2014/main" id="{74AF0629-6E32-8025-506A-40D33D8194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3478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55" name="Line 1036">
              <a:extLst>
                <a:ext uri="{FF2B5EF4-FFF2-40B4-BE49-F238E27FC236}">
                  <a16:creationId xmlns:a16="http://schemas.microsoft.com/office/drawing/2014/main" id="{BCF8C3E2-2242-A48B-0CD6-A30AC3E3E1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3564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56" name="Line 1037">
              <a:extLst>
                <a:ext uri="{FF2B5EF4-FFF2-40B4-BE49-F238E27FC236}">
                  <a16:creationId xmlns:a16="http://schemas.microsoft.com/office/drawing/2014/main" id="{3F8552C7-297A-880E-4830-7BF9C6B7E0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3649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57" name="Line 1038">
              <a:extLst>
                <a:ext uri="{FF2B5EF4-FFF2-40B4-BE49-F238E27FC236}">
                  <a16:creationId xmlns:a16="http://schemas.microsoft.com/office/drawing/2014/main" id="{A967DDD3-CB41-79C3-491A-DFAFACF791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3735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58" name="Line 1039">
              <a:extLst>
                <a:ext uri="{FF2B5EF4-FFF2-40B4-BE49-F238E27FC236}">
                  <a16:creationId xmlns:a16="http://schemas.microsoft.com/office/drawing/2014/main" id="{110472F8-1FF6-BFE4-96DF-D23C2536FA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3820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59" name="Line 1040">
              <a:extLst>
                <a:ext uri="{FF2B5EF4-FFF2-40B4-BE49-F238E27FC236}">
                  <a16:creationId xmlns:a16="http://schemas.microsoft.com/office/drawing/2014/main" id="{A40DB276-DD49-6897-52C8-9580DDC631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3906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60" name="Line 1041">
              <a:extLst>
                <a:ext uri="{FF2B5EF4-FFF2-40B4-BE49-F238E27FC236}">
                  <a16:creationId xmlns:a16="http://schemas.microsoft.com/office/drawing/2014/main" id="{7FA89639-DB33-17DC-8EDB-E5DED1F676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3906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61" name="Line 1042">
              <a:extLst>
                <a:ext uri="{FF2B5EF4-FFF2-40B4-BE49-F238E27FC236}">
                  <a16:creationId xmlns:a16="http://schemas.microsoft.com/office/drawing/2014/main" id="{A992283A-ABA9-3DBC-F724-6A0C4D6E09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3991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62" name="Line 1043">
              <a:extLst>
                <a:ext uri="{FF2B5EF4-FFF2-40B4-BE49-F238E27FC236}">
                  <a16:creationId xmlns:a16="http://schemas.microsoft.com/office/drawing/2014/main" id="{3A8E9D17-6982-809F-FFC1-A7E9D4F24F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3991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63" name="Line 1044">
              <a:extLst>
                <a:ext uri="{FF2B5EF4-FFF2-40B4-BE49-F238E27FC236}">
                  <a16:creationId xmlns:a16="http://schemas.microsoft.com/office/drawing/2014/main" id="{E4562564-2191-9472-AD6B-67AE969712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4077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64" name="Line 1045">
              <a:extLst>
                <a:ext uri="{FF2B5EF4-FFF2-40B4-BE49-F238E27FC236}">
                  <a16:creationId xmlns:a16="http://schemas.microsoft.com/office/drawing/2014/main" id="{4455EB62-938E-2ACD-85E1-CD2E8AEB17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4163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65" name="Line 1046">
              <a:extLst>
                <a:ext uri="{FF2B5EF4-FFF2-40B4-BE49-F238E27FC236}">
                  <a16:creationId xmlns:a16="http://schemas.microsoft.com/office/drawing/2014/main" id="{225E9F34-CE6F-4FD1-D0E6-529FF5BA79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4248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66" name="Line 1047">
              <a:extLst>
                <a:ext uri="{FF2B5EF4-FFF2-40B4-BE49-F238E27FC236}">
                  <a16:creationId xmlns:a16="http://schemas.microsoft.com/office/drawing/2014/main" id="{E984CA3A-7B6B-C021-F4F1-104A4ACC12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4248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67" name="Line 1048">
              <a:extLst>
                <a:ext uri="{FF2B5EF4-FFF2-40B4-BE49-F238E27FC236}">
                  <a16:creationId xmlns:a16="http://schemas.microsoft.com/office/drawing/2014/main" id="{0A38B25B-64A1-1563-467D-7E7301F71B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4334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68" name="Line 1049">
              <a:extLst>
                <a:ext uri="{FF2B5EF4-FFF2-40B4-BE49-F238E27FC236}">
                  <a16:creationId xmlns:a16="http://schemas.microsoft.com/office/drawing/2014/main" id="{7FA9741A-D615-25A3-8500-DF926464AF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4419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69" name="Line 1050">
              <a:extLst>
                <a:ext uri="{FF2B5EF4-FFF2-40B4-BE49-F238E27FC236}">
                  <a16:creationId xmlns:a16="http://schemas.microsoft.com/office/drawing/2014/main" id="{A88EAC11-A6D2-C50A-5224-68BA43374E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45906" y="2529751"/>
              <a:ext cx="0" cy="16752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70" name="Line 1051">
              <a:extLst>
                <a:ext uri="{FF2B5EF4-FFF2-40B4-BE49-F238E27FC236}">
                  <a16:creationId xmlns:a16="http://schemas.microsoft.com/office/drawing/2014/main" id="{743F381B-3DFC-0026-678E-044677FD53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46761" y="2579523"/>
              <a:ext cx="0" cy="11775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71" name="Line 1052">
              <a:extLst>
                <a:ext uri="{FF2B5EF4-FFF2-40B4-BE49-F238E27FC236}">
                  <a16:creationId xmlns:a16="http://schemas.microsoft.com/office/drawing/2014/main" id="{7D668A86-58D2-29B0-1B6D-4A1186E985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48472" y="2688778"/>
              <a:ext cx="0" cy="849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72" name="Line 1053">
              <a:extLst>
                <a:ext uri="{FF2B5EF4-FFF2-40B4-BE49-F238E27FC236}">
                  <a16:creationId xmlns:a16="http://schemas.microsoft.com/office/drawing/2014/main" id="{885A8086-DDEB-68E1-FFAB-F9DAC9E237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48472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73" name="Line 1054">
              <a:extLst>
                <a:ext uri="{FF2B5EF4-FFF2-40B4-BE49-F238E27FC236}">
                  <a16:creationId xmlns:a16="http://schemas.microsoft.com/office/drawing/2014/main" id="{D8A381A7-922C-8FB3-5BA0-728C874316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49327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74" name="Line 1055">
              <a:extLst>
                <a:ext uri="{FF2B5EF4-FFF2-40B4-BE49-F238E27FC236}">
                  <a16:creationId xmlns:a16="http://schemas.microsoft.com/office/drawing/2014/main" id="{136EC2D9-41EE-5D7D-4896-91369530AD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5018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75" name="Line 1056">
              <a:extLst>
                <a:ext uri="{FF2B5EF4-FFF2-40B4-BE49-F238E27FC236}">
                  <a16:creationId xmlns:a16="http://schemas.microsoft.com/office/drawing/2014/main" id="{C46505C2-FE29-4766-1B28-BD709E67A7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50182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76" name="Line 1057">
              <a:extLst>
                <a:ext uri="{FF2B5EF4-FFF2-40B4-BE49-F238E27FC236}">
                  <a16:creationId xmlns:a16="http://schemas.microsoft.com/office/drawing/2014/main" id="{D87E751F-3E71-CD0F-62AB-652524B43D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51038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77" name="Line 1058">
              <a:extLst>
                <a:ext uri="{FF2B5EF4-FFF2-40B4-BE49-F238E27FC236}">
                  <a16:creationId xmlns:a16="http://schemas.microsoft.com/office/drawing/2014/main" id="{985FA075-40AE-DB06-945F-9A3721D1D7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5189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78" name="Line 1059">
              <a:extLst>
                <a:ext uri="{FF2B5EF4-FFF2-40B4-BE49-F238E27FC236}">
                  <a16:creationId xmlns:a16="http://schemas.microsoft.com/office/drawing/2014/main" id="{23B6BFFA-0375-2920-26EA-D01E769C18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5274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79" name="Line 1060">
              <a:extLst>
                <a:ext uri="{FF2B5EF4-FFF2-40B4-BE49-F238E27FC236}">
                  <a16:creationId xmlns:a16="http://schemas.microsoft.com/office/drawing/2014/main" id="{3657713A-4C20-8145-990D-FA707F2A75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5274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80" name="Line 1061">
              <a:extLst>
                <a:ext uri="{FF2B5EF4-FFF2-40B4-BE49-F238E27FC236}">
                  <a16:creationId xmlns:a16="http://schemas.microsoft.com/office/drawing/2014/main" id="{399A0C7C-9DD2-DF50-EF82-FB21CFA997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53603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81" name="Line 1062">
              <a:extLst>
                <a:ext uri="{FF2B5EF4-FFF2-40B4-BE49-F238E27FC236}">
                  <a16:creationId xmlns:a16="http://schemas.microsoft.com/office/drawing/2014/main" id="{C819872B-BD3B-75F6-6DEE-DBBCD45EDB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53603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82" name="Line 1063">
              <a:extLst>
                <a:ext uri="{FF2B5EF4-FFF2-40B4-BE49-F238E27FC236}">
                  <a16:creationId xmlns:a16="http://schemas.microsoft.com/office/drawing/2014/main" id="{4C6AC7F6-55FC-B2EC-D273-791395D324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5445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83" name="Line 1064">
              <a:extLst>
                <a:ext uri="{FF2B5EF4-FFF2-40B4-BE49-F238E27FC236}">
                  <a16:creationId xmlns:a16="http://schemas.microsoft.com/office/drawing/2014/main" id="{F5051C30-F698-8532-945A-94569744BD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55314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84" name="Line 1065">
              <a:extLst>
                <a:ext uri="{FF2B5EF4-FFF2-40B4-BE49-F238E27FC236}">
                  <a16:creationId xmlns:a16="http://schemas.microsoft.com/office/drawing/2014/main" id="{0337CA9C-0B2A-21F8-77F9-B775D485F2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5616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85" name="Line 1066">
              <a:extLst>
                <a:ext uri="{FF2B5EF4-FFF2-40B4-BE49-F238E27FC236}">
                  <a16:creationId xmlns:a16="http://schemas.microsoft.com/office/drawing/2014/main" id="{B287736B-F8CC-B97F-97E6-AE8467647C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5702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86" name="Line 1067">
              <a:extLst>
                <a:ext uri="{FF2B5EF4-FFF2-40B4-BE49-F238E27FC236}">
                  <a16:creationId xmlns:a16="http://schemas.microsoft.com/office/drawing/2014/main" id="{796AFD12-F49A-BE46-07D7-5076533A7C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57880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87" name="Line 1068">
              <a:extLst>
                <a:ext uri="{FF2B5EF4-FFF2-40B4-BE49-F238E27FC236}">
                  <a16:creationId xmlns:a16="http://schemas.microsoft.com/office/drawing/2014/main" id="{CB6C3D76-6D5F-8182-DA30-B2C99FECF7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60445" y="2665713"/>
              <a:ext cx="0" cy="3156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88" name="Line 1069">
              <a:extLst>
                <a:ext uri="{FF2B5EF4-FFF2-40B4-BE49-F238E27FC236}">
                  <a16:creationId xmlns:a16="http://schemas.microsoft.com/office/drawing/2014/main" id="{3515EDDB-EE82-4BDD-07A7-5AFD8AA3FC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60445" y="2683923"/>
              <a:ext cx="0" cy="1335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89" name="Line 1070">
              <a:extLst>
                <a:ext uri="{FF2B5EF4-FFF2-40B4-BE49-F238E27FC236}">
                  <a16:creationId xmlns:a16="http://schemas.microsoft.com/office/drawing/2014/main" id="{3D53AD11-68F2-FF10-72DC-A84967C82B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61301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90" name="Line 1071">
              <a:extLst>
                <a:ext uri="{FF2B5EF4-FFF2-40B4-BE49-F238E27FC236}">
                  <a16:creationId xmlns:a16="http://schemas.microsoft.com/office/drawing/2014/main" id="{AEB9C2BC-513A-050A-08E3-63FCBFD87A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6215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91" name="Line 1072">
              <a:extLst>
                <a:ext uri="{FF2B5EF4-FFF2-40B4-BE49-F238E27FC236}">
                  <a16:creationId xmlns:a16="http://schemas.microsoft.com/office/drawing/2014/main" id="{FCEEC3BC-26DD-7509-49DB-210CAD8E1B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6215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92" name="Line 1073">
              <a:extLst>
                <a:ext uri="{FF2B5EF4-FFF2-40B4-BE49-F238E27FC236}">
                  <a16:creationId xmlns:a16="http://schemas.microsoft.com/office/drawing/2014/main" id="{E512C86D-088A-E4EE-5D09-1AA671B79F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6301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93" name="Line 1074">
              <a:extLst>
                <a:ext uri="{FF2B5EF4-FFF2-40B4-BE49-F238E27FC236}">
                  <a16:creationId xmlns:a16="http://schemas.microsoft.com/office/drawing/2014/main" id="{ABD1A027-0155-58FE-1962-90819B762C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6301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94" name="Line 1075">
              <a:extLst>
                <a:ext uri="{FF2B5EF4-FFF2-40B4-BE49-F238E27FC236}">
                  <a16:creationId xmlns:a16="http://schemas.microsoft.com/office/drawing/2014/main" id="{87E4F01C-324D-6E47-9DB9-755C9B0C26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6386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95" name="Line 1076">
              <a:extLst>
                <a:ext uri="{FF2B5EF4-FFF2-40B4-BE49-F238E27FC236}">
                  <a16:creationId xmlns:a16="http://schemas.microsoft.com/office/drawing/2014/main" id="{3A7D110E-2314-BC1D-1BD6-55FA631963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6472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96" name="Line 1077">
              <a:extLst>
                <a:ext uri="{FF2B5EF4-FFF2-40B4-BE49-F238E27FC236}">
                  <a16:creationId xmlns:a16="http://schemas.microsoft.com/office/drawing/2014/main" id="{EC2F0E9D-A9E0-2A81-024D-585EFA1002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6643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97" name="Line 1078">
              <a:extLst>
                <a:ext uri="{FF2B5EF4-FFF2-40B4-BE49-F238E27FC236}">
                  <a16:creationId xmlns:a16="http://schemas.microsoft.com/office/drawing/2014/main" id="{691BBA0B-58A2-C310-3EFC-44C059F23C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6643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98" name="Line 1079">
              <a:extLst>
                <a:ext uri="{FF2B5EF4-FFF2-40B4-BE49-F238E27FC236}">
                  <a16:creationId xmlns:a16="http://schemas.microsoft.com/office/drawing/2014/main" id="{84FE2809-DF96-2357-96E5-4FD627A2CD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6643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4999" name="Line 1080">
              <a:extLst>
                <a:ext uri="{FF2B5EF4-FFF2-40B4-BE49-F238E27FC236}">
                  <a16:creationId xmlns:a16="http://schemas.microsoft.com/office/drawing/2014/main" id="{4FB25C02-96D6-4D29-A6FA-1B34C11C5C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6814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00" name="Line 1081">
              <a:extLst>
                <a:ext uri="{FF2B5EF4-FFF2-40B4-BE49-F238E27FC236}">
                  <a16:creationId xmlns:a16="http://schemas.microsoft.com/office/drawing/2014/main" id="{CDD6CED4-20FC-B6B1-BBC8-D9EC205D0D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6985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01" name="Line 1082">
              <a:extLst>
                <a:ext uri="{FF2B5EF4-FFF2-40B4-BE49-F238E27FC236}">
                  <a16:creationId xmlns:a16="http://schemas.microsoft.com/office/drawing/2014/main" id="{3FA723D3-AE49-CBC5-1A6E-99C5D1D231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7070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02" name="Line 1083">
              <a:extLst>
                <a:ext uri="{FF2B5EF4-FFF2-40B4-BE49-F238E27FC236}">
                  <a16:creationId xmlns:a16="http://schemas.microsoft.com/office/drawing/2014/main" id="{CFF5F7B9-6709-4971-DA5A-D0A3A21EED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70708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03" name="Line 1084">
              <a:extLst>
                <a:ext uri="{FF2B5EF4-FFF2-40B4-BE49-F238E27FC236}">
                  <a16:creationId xmlns:a16="http://schemas.microsoft.com/office/drawing/2014/main" id="{9E0CDFA5-0ED8-AC07-7FC0-B307A30237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7156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04" name="Line 1085">
              <a:extLst>
                <a:ext uri="{FF2B5EF4-FFF2-40B4-BE49-F238E27FC236}">
                  <a16:creationId xmlns:a16="http://schemas.microsoft.com/office/drawing/2014/main" id="{E99E805A-0B21-2644-38FA-C4A6DD3346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7156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05" name="Line 1086">
              <a:extLst>
                <a:ext uri="{FF2B5EF4-FFF2-40B4-BE49-F238E27FC236}">
                  <a16:creationId xmlns:a16="http://schemas.microsoft.com/office/drawing/2014/main" id="{5975A840-BF47-D031-7328-82F0A03C86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7241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06" name="Line 1087">
              <a:extLst>
                <a:ext uri="{FF2B5EF4-FFF2-40B4-BE49-F238E27FC236}">
                  <a16:creationId xmlns:a16="http://schemas.microsoft.com/office/drawing/2014/main" id="{E0C36061-0CEB-9A29-4602-7CC9EED984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7327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07" name="Line 1088">
              <a:extLst>
                <a:ext uri="{FF2B5EF4-FFF2-40B4-BE49-F238E27FC236}">
                  <a16:creationId xmlns:a16="http://schemas.microsoft.com/office/drawing/2014/main" id="{710EAE60-3B3F-55BC-A6A4-55265AF93E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74129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08" name="Line 1089">
              <a:extLst>
                <a:ext uri="{FF2B5EF4-FFF2-40B4-BE49-F238E27FC236}">
                  <a16:creationId xmlns:a16="http://schemas.microsoft.com/office/drawing/2014/main" id="{07C8BFBE-9F6A-1C0D-1528-463D8FE959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74129" y="2682708"/>
              <a:ext cx="0" cy="1456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09" name="Line 1090">
              <a:extLst>
                <a:ext uri="{FF2B5EF4-FFF2-40B4-BE49-F238E27FC236}">
                  <a16:creationId xmlns:a16="http://schemas.microsoft.com/office/drawing/2014/main" id="{70BC4C75-2E1D-17A4-7C4F-915F70B528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74985" y="2683923"/>
              <a:ext cx="0" cy="1335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10" name="Line 1091">
              <a:extLst>
                <a:ext uri="{FF2B5EF4-FFF2-40B4-BE49-F238E27FC236}">
                  <a16:creationId xmlns:a16="http://schemas.microsoft.com/office/drawing/2014/main" id="{B790E70C-4AFF-B290-2ECE-22679F3E0A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75840" y="2685136"/>
              <a:ext cx="0" cy="121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11" name="Line 1092">
              <a:extLst>
                <a:ext uri="{FF2B5EF4-FFF2-40B4-BE49-F238E27FC236}">
                  <a16:creationId xmlns:a16="http://schemas.microsoft.com/office/drawing/2014/main" id="{8A02A7A1-BE2E-4D98-BA2D-87ECC61AC1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7669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12" name="Line 1093">
              <a:extLst>
                <a:ext uri="{FF2B5EF4-FFF2-40B4-BE49-F238E27FC236}">
                  <a16:creationId xmlns:a16="http://schemas.microsoft.com/office/drawing/2014/main" id="{F47FFA5B-0FD6-5809-4BCD-AF989B707D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77550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13" name="Line 1094">
              <a:extLst>
                <a:ext uri="{FF2B5EF4-FFF2-40B4-BE49-F238E27FC236}">
                  <a16:creationId xmlns:a16="http://schemas.microsoft.com/office/drawing/2014/main" id="{BB3CACCF-D2E4-4076-D0F9-9500327054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7755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14" name="Line 1095">
              <a:extLst>
                <a:ext uri="{FF2B5EF4-FFF2-40B4-BE49-F238E27FC236}">
                  <a16:creationId xmlns:a16="http://schemas.microsoft.com/office/drawing/2014/main" id="{080C0A89-FBC7-D418-250B-5D5C127C18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7926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15" name="Line 1096">
              <a:extLst>
                <a:ext uri="{FF2B5EF4-FFF2-40B4-BE49-F238E27FC236}">
                  <a16:creationId xmlns:a16="http://schemas.microsoft.com/office/drawing/2014/main" id="{21D0A7AD-8B45-A567-48AB-E789000E6E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7926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16" name="Line 1097">
              <a:extLst>
                <a:ext uri="{FF2B5EF4-FFF2-40B4-BE49-F238E27FC236}">
                  <a16:creationId xmlns:a16="http://schemas.microsoft.com/office/drawing/2014/main" id="{2CCD9B5F-A9B9-A546-1C3D-C06A63982A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8011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17" name="Line 1098">
              <a:extLst>
                <a:ext uri="{FF2B5EF4-FFF2-40B4-BE49-F238E27FC236}">
                  <a16:creationId xmlns:a16="http://schemas.microsoft.com/office/drawing/2014/main" id="{871CBF04-2D18-3FC4-8FAE-E5AF195418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8182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18" name="Line 1099">
              <a:extLst>
                <a:ext uri="{FF2B5EF4-FFF2-40B4-BE49-F238E27FC236}">
                  <a16:creationId xmlns:a16="http://schemas.microsoft.com/office/drawing/2014/main" id="{209D52E8-F7D6-080B-F706-09D97C6D87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182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19" name="Line 1100">
              <a:extLst>
                <a:ext uri="{FF2B5EF4-FFF2-40B4-BE49-F238E27FC236}">
                  <a16:creationId xmlns:a16="http://schemas.microsoft.com/office/drawing/2014/main" id="{96D279AB-7D36-226B-4993-3BCAF11A29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24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20" name="Line 1101">
              <a:extLst>
                <a:ext uri="{FF2B5EF4-FFF2-40B4-BE49-F238E27FC236}">
                  <a16:creationId xmlns:a16="http://schemas.microsoft.com/office/drawing/2014/main" id="{23E556A2-9D14-9529-8D82-4A0E91B56D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24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21" name="Line 1102">
              <a:extLst>
                <a:ext uri="{FF2B5EF4-FFF2-40B4-BE49-F238E27FC236}">
                  <a16:creationId xmlns:a16="http://schemas.microsoft.com/office/drawing/2014/main" id="{35C81BC0-3F84-06FD-9B14-2141C0D4AC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8610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22" name="Line 1103">
              <a:extLst>
                <a:ext uri="{FF2B5EF4-FFF2-40B4-BE49-F238E27FC236}">
                  <a16:creationId xmlns:a16="http://schemas.microsoft.com/office/drawing/2014/main" id="{41689D62-507D-D71A-0AA2-025F75B1D4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86958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23" name="Line 1104">
              <a:extLst>
                <a:ext uri="{FF2B5EF4-FFF2-40B4-BE49-F238E27FC236}">
                  <a16:creationId xmlns:a16="http://schemas.microsoft.com/office/drawing/2014/main" id="{D3890D35-475B-C5CC-B14D-8900284003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87813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24" name="Line 1105">
              <a:extLst>
                <a:ext uri="{FF2B5EF4-FFF2-40B4-BE49-F238E27FC236}">
                  <a16:creationId xmlns:a16="http://schemas.microsoft.com/office/drawing/2014/main" id="{C64E8E57-BEFE-B872-B2F1-9866F14EF0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88669" y="2687564"/>
              <a:ext cx="0" cy="971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25" name="Line 1106">
              <a:extLst>
                <a:ext uri="{FF2B5EF4-FFF2-40B4-BE49-F238E27FC236}">
                  <a16:creationId xmlns:a16="http://schemas.microsoft.com/office/drawing/2014/main" id="{A8F914DB-DF63-4433-D3E2-F45D6C3541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9037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26" name="Line 1107">
              <a:extLst>
                <a:ext uri="{FF2B5EF4-FFF2-40B4-BE49-F238E27FC236}">
                  <a16:creationId xmlns:a16="http://schemas.microsoft.com/office/drawing/2014/main" id="{8F320D5B-A5E7-772B-0FF9-F2D808FFA4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90379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27" name="Line 1108">
              <a:extLst>
                <a:ext uri="{FF2B5EF4-FFF2-40B4-BE49-F238E27FC236}">
                  <a16:creationId xmlns:a16="http://schemas.microsoft.com/office/drawing/2014/main" id="{CA964E54-5BF4-2E51-2816-EC7430D9FA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9209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28" name="Line 1109">
              <a:extLst>
                <a:ext uri="{FF2B5EF4-FFF2-40B4-BE49-F238E27FC236}">
                  <a16:creationId xmlns:a16="http://schemas.microsoft.com/office/drawing/2014/main" id="{44F3200E-AFD6-B544-FCFF-2C74C95658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9380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29" name="Line 1110">
              <a:extLst>
                <a:ext uri="{FF2B5EF4-FFF2-40B4-BE49-F238E27FC236}">
                  <a16:creationId xmlns:a16="http://schemas.microsoft.com/office/drawing/2014/main" id="{A664DF4D-6527-6441-E17F-FA141E56CE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9380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30" name="Line 1111">
              <a:extLst>
                <a:ext uri="{FF2B5EF4-FFF2-40B4-BE49-F238E27FC236}">
                  <a16:creationId xmlns:a16="http://schemas.microsoft.com/office/drawing/2014/main" id="{B70D8684-03B3-1D2C-408C-14331A981C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9465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31" name="Line 1112">
              <a:extLst>
                <a:ext uri="{FF2B5EF4-FFF2-40B4-BE49-F238E27FC236}">
                  <a16:creationId xmlns:a16="http://schemas.microsoft.com/office/drawing/2014/main" id="{7035FD08-FFD4-C9D6-FF29-C74596B107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9551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32" name="Line 1113">
              <a:extLst>
                <a:ext uri="{FF2B5EF4-FFF2-40B4-BE49-F238E27FC236}">
                  <a16:creationId xmlns:a16="http://schemas.microsoft.com/office/drawing/2014/main" id="{FDCEE7DB-DC72-3101-C9CD-DA8DA3CA2F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9636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33" name="Line 1114">
              <a:extLst>
                <a:ext uri="{FF2B5EF4-FFF2-40B4-BE49-F238E27FC236}">
                  <a16:creationId xmlns:a16="http://schemas.microsoft.com/office/drawing/2014/main" id="{B2CE2CF6-4F49-9534-96AA-01B591B04A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9636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34" name="Line 1115">
              <a:extLst>
                <a:ext uri="{FF2B5EF4-FFF2-40B4-BE49-F238E27FC236}">
                  <a16:creationId xmlns:a16="http://schemas.microsoft.com/office/drawing/2014/main" id="{AF4445D2-105E-02DD-EFE8-11131E3CCE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9722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35" name="Line 1116">
              <a:extLst>
                <a:ext uri="{FF2B5EF4-FFF2-40B4-BE49-F238E27FC236}">
                  <a16:creationId xmlns:a16="http://schemas.microsoft.com/office/drawing/2014/main" id="{5577DB45-8811-538A-56A5-3A73A2B44F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9807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36" name="Line 1117">
              <a:extLst>
                <a:ext uri="{FF2B5EF4-FFF2-40B4-BE49-F238E27FC236}">
                  <a16:creationId xmlns:a16="http://schemas.microsoft.com/office/drawing/2014/main" id="{27A0DA65-3807-0AB7-FCE8-E840398EC9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02353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37" name="Line 1118">
              <a:extLst>
                <a:ext uri="{FF2B5EF4-FFF2-40B4-BE49-F238E27FC236}">
                  <a16:creationId xmlns:a16="http://schemas.microsoft.com/office/drawing/2014/main" id="{DB5424DD-FE67-908F-9495-5DE5E51C39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0320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38" name="Line 1119">
              <a:extLst>
                <a:ext uri="{FF2B5EF4-FFF2-40B4-BE49-F238E27FC236}">
                  <a16:creationId xmlns:a16="http://schemas.microsoft.com/office/drawing/2014/main" id="{1AEC390A-7441-411C-B433-0BA359D323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03208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39" name="Line 1120">
              <a:extLst>
                <a:ext uri="{FF2B5EF4-FFF2-40B4-BE49-F238E27FC236}">
                  <a16:creationId xmlns:a16="http://schemas.microsoft.com/office/drawing/2014/main" id="{F90B6EC8-D065-FBA0-B467-EE2E689659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0406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40" name="Line 1121">
              <a:extLst>
                <a:ext uri="{FF2B5EF4-FFF2-40B4-BE49-F238E27FC236}">
                  <a16:creationId xmlns:a16="http://schemas.microsoft.com/office/drawing/2014/main" id="{6EF97F23-1C34-392E-C8A8-45B70ECE2F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0662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41" name="Line 1122">
              <a:extLst>
                <a:ext uri="{FF2B5EF4-FFF2-40B4-BE49-F238E27FC236}">
                  <a16:creationId xmlns:a16="http://schemas.microsoft.com/office/drawing/2014/main" id="{ADE89392-6A34-A53B-81C0-3AD2AF4E3E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6629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42" name="Line 1123">
              <a:extLst>
                <a:ext uri="{FF2B5EF4-FFF2-40B4-BE49-F238E27FC236}">
                  <a16:creationId xmlns:a16="http://schemas.microsoft.com/office/drawing/2014/main" id="{61569438-8FB9-F77D-CB5D-3CEF30FB35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7484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43" name="Line 1124">
              <a:extLst>
                <a:ext uri="{FF2B5EF4-FFF2-40B4-BE49-F238E27FC236}">
                  <a16:creationId xmlns:a16="http://schemas.microsoft.com/office/drawing/2014/main" id="{982D37F0-153D-0299-811F-9F69EF9AEF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0919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44" name="Line 1125">
              <a:extLst>
                <a:ext uri="{FF2B5EF4-FFF2-40B4-BE49-F238E27FC236}">
                  <a16:creationId xmlns:a16="http://schemas.microsoft.com/office/drawing/2014/main" id="{292B6778-C727-91E2-22A0-2E5A0C81F0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1005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45" name="Line 1126">
              <a:extLst>
                <a:ext uri="{FF2B5EF4-FFF2-40B4-BE49-F238E27FC236}">
                  <a16:creationId xmlns:a16="http://schemas.microsoft.com/office/drawing/2014/main" id="{156EDD5D-CA2D-82D0-F8EC-B7EC411EB5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1261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46" name="Line 1127">
              <a:extLst>
                <a:ext uri="{FF2B5EF4-FFF2-40B4-BE49-F238E27FC236}">
                  <a16:creationId xmlns:a16="http://schemas.microsoft.com/office/drawing/2014/main" id="{D7570ADE-96DB-2173-B5A1-08AC907794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1261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47" name="Line 1128">
              <a:extLst>
                <a:ext uri="{FF2B5EF4-FFF2-40B4-BE49-F238E27FC236}">
                  <a16:creationId xmlns:a16="http://schemas.microsoft.com/office/drawing/2014/main" id="{2E8C34A1-3B8B-1439-BDF5-36CBE838D5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1347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48" name="Line 1129">
              <a:extLst>
                <a:ext uri="{FF2B5EF4-FFF2-40B4-BE49-F238E27FC236}">
                  <a16:creationId xmlns:a16="http://schemas.microsoft.com/office/drawing/2014/main" id="{94A9922D-C67F-5503-6050-1508D009B6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1518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49" name="Line 1130">
              <a:extLst>
                <a:ext uri="{FF2B5EF4-FFF2-40B4-BE49-F238E27FC236}">
                  <a16:creationId xmlns:a16="http://schemas.microsoft.com/office/drawing/2014/main" id="{D88EAF1F-2CE0-77CA-6616-B33E541784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1518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50" name="Line 1131">
              <a:extLst>
                <a:ext uri="{FF2B5EF4-FFF2-40B4-BE49-F238E27FC236}">
                  <a16:creationId xmlns:a16="http://schemas.microsoft.com/office/drawing/2014/main" id="{F971CC24-27AF-F39A-FDBB-892058B6E4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1603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51" name="Line 1132">
              <a:extLst>
                <a:ext uri="{FF2B5EF4-FFF2-40B4-BE49-F238E27FC236}">
                  <a16:creationId xmlns:a16="http://schemas.microsoft.com/office/drawing/2014/main" id="{F74324EA-528A-C1DA-304F-33506CC5B1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16892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52" name="Line 1133">
              <a:extLst>
                <a:ext uri="{FF2B5EF4-FFF2-40B4-BE49-F238E27FC236}">
                  <a16:creationId xmlns:a16="http://schemas.microsoft.com/office/drawing/2014/main" id="{2F47092F-AE41-4C3C-2B95-9A96C720A2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1689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53" name="Line 1134">
              <a:extLst>
                <a:ext uri="{FF2B5EF4-FFF2-40B4-BE49-F238E27FC236}">
                  <a16:creationId xmlns:a16="http://schemas.microsoft.com/office/drawing/2014/main" id="{0393811D-4EE4-DF48-176E-CB542C01AB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18602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54" name="Line 1135">
              <a:extLst>
                <a:ext uri="{FF2B5EF4-FFF2-40B4-BE49-F238E27FC236}">
                  <a16:creationId xmlns:a16="http://schemas.microsoft.com/office/drawing/2014/main" id="{445D6FEB-D0BA-F6D2-9F14-6E749FE842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1860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55" name="Line 1136">
              <a:extLst>
                <a:ext uri="{FF2B5EF4-FFF2-40B4-BE49-F238E27FC236}">
                  <a16:creationId xmlns:a16="http://schemas.microsoft.com/office/drawing/2014/main" id="{E6C16AEC-C1FA-1097-475B-9FFDEBECF7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1945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56" name="Line 1137">
              <a:extLst>
                <a:ext uri="{FF2B5EF4-FFF2-40B4-BE49-F238E27FC236}">
                  <a16:creationId xmlns:a16="http://schemas.microsoft.com/office/drawing/2014/main" id="{A12244F1-69F8-7CCE-75B3-D34A2C79D7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2031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57" name="Line 1138">
              <a:extLst>
                <a:ext uri="{FF2B5EF4-FFF2-40B4-BE49-F238E27FC236}">
                  <a16:creationId xmlns:a16="http://schemas.microsoft.com/office/drawing/2014/main" id="{2FAE2554-46BF-47BA-5A4C-E35B42D033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2202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58" name="Line 1139">
              <a:extLst>
                <a:ext uri="{FF2B5EF4-FFF2-40B4-BE49-F238E27FC236}">
                  <a16:creationId xmlns:a16="http://schemas.microsoft.com/office/drawing/2014/main" id="{1ACDEF5E-52F4-9CD9-28B2-812900D492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2287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59" name="Line 1140">
              <a:extLst>
                <a:ext uri="{FF2B5EF4-FFF2-40B4-BE49-F238E27FC236}">
                  <a16:creationId xmlns:a16="http://schemas.microsoft.com/office/drawing/2014/main" id="{50BD7A38-44F0-9A93-E9CE-A3873489A1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2287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60" name="Line 1141">
              <a:extLst>
                <a:ext uri="{FF2B5EF4-FFF2-40B4-BE49-F238E27FC236}">
                  <a16:creationId xmlns:a16="http://schemas.microsoft.com/office/drawing/2014/main" id="{54E3DBAB-8469-BFC4-F3CF-C2FF2C3201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24589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61" name="Line 1142">
              <a:extLst>
                <a:ext uri="{FF2B5EF4-FFF2-40B4-BE49-F238E27FC236}">
                  <a16:creationId xmlns:a16="http://schemas.microsoft.com/office/drawing/2014/main" id="{39B31B9B-2292-1B29-F6ED-BC4935E352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2544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62" name="Line 1143">
              <a:extLst>
                <a:ext uri="{FF2B5EF4-FFF2-40B4-BE49-F238E27FC236}">
                  <a16:creationId xmlns:a16="http://schemas.microsoft.com/office/drawing/2014/main" id="{7403B3F0-DCF3-CA62-E951-9C094E2993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2801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63" name="Line 1144">
              <a:extLst>
                <a:ext uri="{FF2B5EF4-FFF2-40B4-BE49-F238E27FC236}">
                  <a16:creationId xmlns:a16="http://schemas.microsoft.com/office/drawing/2014/main" id="{90E54D56-7170-3853-BE47-5AC795BDF5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28865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64" name="Line 1145">
              <a:extLst>
                <a:ext uri="{FF2B5EF4-FFF2-40B4-BE49-F238E27FC236}">
                  <a16:creationId xmlns:a16="http://schemas.microsoft.com/office/drawing/2014/main" id="{AC1B11E5-2795-C8B5-BB3B-72D713AE33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30576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65" name="Line 1146">
              <a:extLst>
                <a:ext uri="{FF2B5EF4-FFF2-40B4-BE49-F238E27FC236}">
                  <a16:creationId xmlns:a16="http://schemas.microsoft.com/office/drawing/2014/main" id="{F01477D4-A55B-D49E-0F37-72024AB1E2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30576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66" name="Line 1147">
              <a:extLst>
                <a:ext uri="{FF2B5EF4-FFF2-40B4-BE49-F238E27FC236}">
                  <a16:creationId xmlns:a16="http://schemas.microsoft.com/office/drawing/2014/main" id="{F0AF1458-0B17-3EEC-7389-EC79EBBA25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31431" y="2683923"/>
              <a:ext cx="0" cy="1335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67" name="Line 1148">
              <a:extLst>
                <a:ext uri="{FF2B5EF4-FFF2-40B4-BE49-F238E27FC236}">
                  <a16:creationId xmlns:a16="http://schemas.microsoft.com/office/drawing/2014/main" id="{19F1C0EC-4EF8-44DA-DC0F-6B8D8BCF8C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32286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68" name="Line 1149">
              <a:extLst>
                <a:ext uri="{FF2B5EF4-FFF2-40B4-BE49-F238E27FC236}">
                  <a16:creationId xmlns:a16="http://schemas.microsoft.com/office/drawing/2014/main" id="{12128BEC-FD70-8466-A91B-09F4AC0D3C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3314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69" name="Line 1150">
              <a:extLst>
                <a:ext uri="{FF2B5EF4-FFF2-40B4-BE49-F238E27FC236}">
                  <a16:creationId xmlns:a16="http://schemas.microsoft.com/office/drawing/2014/main" id="{6A19D24E-41FB-8DC8-84C6-6E0EAD9EFB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3314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70" name="Line 1151">
              <a:extLst>
                <a:ext uri="{FF2B5EF4-FFF2-40B4-BE49-F238E27FC236}">
                  <a16:creationId xmlns:a16="http://schemas.microsoft.com/office/drawing/2014/main" id="{42FD9CB3-B998-A782-1D73-D7AC9506ED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3485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71" name="Line 1152">
              <a:extLst>
                <a:ext uri="{FF2B5EF4-FFF2-40B4-BE49-F238E27FC236}">
                  <a16:creationId xmlns:a16="http://schemas.microsoft.com/office/drawing/2014/main" id="{4ED30213-BE5B-09FE-91EA-3C1DDDC68E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3485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72" name="Line 1153">
              <a:extLst>
                <a:ext uri="{FF2B5EF4-FFF2-40B4-BE49-F238E27FC236}">
                  <a16:creationId xmlns:a16="http://schemas.microsoft.com/office/drawing/2014/main" id="{95011DDF-8B7F-5C85-8BB4-BDFBF92FCF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3570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73" name="Line 1154">
              <a:extLst>
                <a:ext uri="{FF2B5EF4-FFF2-40B4-BE49-F238E27FC236}">
                  <a16:creationId xmlns:a16="http://schemas.microsoft.com/office/drawing/2014/main" id="{68B18AE5-6B89-504D-CFCA-372332FB73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3656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74" name="Line 1155">
              <a:extLst>
                <a:ext uri="{FF2B5EF4-FFF2-40B4-BE49-F238E27FC236}">
                  <a16:creationId xmlns:a16="http://schemas.microsoft.com/office/drawing/2014/main" id="{BB2C7C13-9195-F1A5-CFB4-27B5DE668E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3741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75" name="Line 1156">
              <a:extLst>
                <a:ext uri="{FF2B5EF4-FFF2-40B4-BE49-F238E27FC236}">
                  <a16:creationId xmlns:a16="http://schemas.microsoft.com/office/drawing/2014/main" id="{DA3377DA-7665-4567-782B-E262A1E8E5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3912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76" name="Line 1157">
              <a:extLst>
                <a:ext uri="{FF2B5EF4-FFF2-40B4-BE49-F238E27FC236}">
                  <a16:creationId xmlns:a16="http://schemas.microsoft.com/office/drawing/2014/main" id="{59938919-DF54-7960-409E-66066B093C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3998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77" name="Line 1158">
              <a:extLst>
                <a:ext uri="{FF2B5EF4-FFF2-40B4-BE49-F238E27FC236}">
                  <a16:creationId xmlns:a16="http://schemas.microsoft.com/office/drawing/2014/main" id="{04202D49-F1C1-D237-99AD-3D636C5A11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4083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78" name="Line 1159">
              <a:extLst>
                <a:ext uri="{FF2B5EF4-FFF2-40B4-BE49-F238E27FC236}">
                  <a16:creationId xmlns:a16="http://schemas.microsoft.com/office/drawing/2014/main" id="{6833E9C1-DFDA-A5FB-F3C9-4049F88C70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4340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79" name="Line 1160">
              <a:extLst>
                <a:ext uri="{FF2B5EF4-FFF2-40B4-BE49-F238E27FC236}">
                  <a16:creationId xmlns:a16="http://schemas.microsoft.com/office/drawing/2014/main" id="{6B76D9A1-1EAC-B574-5FB6-2483C64EFA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4426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80" name="Line 1161">
              <a:extLst>
                <a:ext uri="{FF2B5EF4-FFF2-40B4-BE49-F238E27FC236}">
                  <a16:creationId xmlns:a16="http://schemas.microsoft.com/office/drawing/2014/main" id="{72DB219A-8249-3D6E-2424-FBD20212AA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4511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81" name="Line 1162">
              <a:extLst>
                <a:ext uri="{FF2B5EF4-FFF2-40B4-BE49-F238E27FC236}">
                  <a16:creationId xmlns:a16="http://schemas.microsoft.com/office/drawing/2014/main" id="{254E3903-E0E6-7B23-C1E1-D620E509A1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45970" y="2683923"/>
              <a:ext cx="0" cy="1335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82" name="Line 1163">
              <a:extLst>
                <a:ext uri="{FF2B5EF4-FFF2-40B4-BE49-F238E27FC236}">
                  <a16:creationId xmlns:a16="http://schemas.microsoft.com/office/drawing/2014/main" id="{EFEDB9CA-1C34-BE11-F34F-D5B666DFC7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46826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83" name="Line 1164">
              <a:extLst>
                <a:ext uri="{FF2B5EF4-FFF2-40B4-BE49-F238E27FC236}">
                  <a16:creationId xmlns:a16="http://schemas.microsoft.com/office/drawing/2014/main" id="{6D4D9B3C-F5D3-5171-75D2-38E89FA7AD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4682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84" name="Line 1165">
              <a:extLst>
                <a:ext uri="{FF2B5EF4-FFF2-40B4-BE49-F238E27FC236}">
                  <a16:creationId xmlns:a16="http://schemas.microsoft.com/office/drawing/2014/main" id="{E4F965AA-9971-4699-F3E3-E293C26A94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4768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85" name="Line 1166">
              <a:extLst>
                <a:ext uri="{FF2B5EF4-FFF2-40B4-BE49-F238E27FC236}">
                  <a16:creationId xmlns:a16="http://schemas.microsoft.com/office/drawing/2014/main" id="{06FA7424-5A6D-D53E-D925-F9D7FFC711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4853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86" name="Line 1167">
              <a:extLst>
                <a:ext uri="{FF2B5EF4-FFF2-40B4-BE49-F238E27FC236}">
                  <a16:creationId xmlns:a16="http://schemas.microsoft.com/office/drawing/2014/main" id="{8A165095-6504-C185-A791-FDEEB30202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4853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87" name="Line 1168">
              <a:extLst>
                <a:ext uri="{FF2B5EF4-FFF2-40B4-BE49-F238E27FC236}">
                  <a16:creationId xmlns:a16="http://schemas.microsoft.com/office/drawing/2014/main" id="{F8DBAC1F-0F8B-F79A-BC26-17F87A122F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4939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88" name="Line 1169">
              <a:extLst>
                <a:ext uri="{FF2B5EF4-FFF2-40B4-BE49-F238E27FC236}">
                  <a16:creationId xmlns:a16="http://schemas.microsoft.com/office/drawing/2014/main" id="{22D003DD-80DD-E06C-E71C-043298A7C9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5024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89" name="Line 1170">
              <a:extLst>
                <a:ext uri="{FF2B5EF4-FFF2-40B4-BE49-F238E27FC236}">
                  <a16:creationId xmlns:a16="http://schemas.microsoft.com/office/drawing/2014/main" id="{A019DB6B-284D-8397-119B-9FC2272172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5024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90" name="Line 1171">
              <a:extLst>
                <a:ext uri="{FF2B5EF4-FFF2-40B4-BE49-F238E27FC236}">
                  <a16:creationId xmlns:a16="http://schemas.microsoft.com/office/drawing/2014/main" id="{96BB1BC3-9723-C560-0E9C-416F27057E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519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91" name="Line 1172">
              <a:extLst>
                <a:ext uri="{FF2B5EF4-FFF2-40B4-BE49-F238E27FC236}">
                  <a16:creationId xmlns:a16="http://schemas.microsoft.com/office/drawing/2014/main" id="{7209F623-5C5C-FEDD-84AC-7CD14FBB31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5366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92" name="Line 1173">
              <a:extLst>
                <a:ext uri="{FF2B5EF4-FFF2-40B4-BE49-F238E27FC236}">
                  <a16:creationId xmlns:a16="http://schemas.microsoft.com/office/drawing/2014/main" id="{E2EE7713-6918-0B58-19DD-9CEC57B930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54523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93" name="Line 1174">
              <a:extLst>
                <a:ext uri="{FF2B5EF4-FFF2-40B4-BE49-F238E27FC236}">
                  <a16:creationId xmlns:a16="http://schemas.microsoft.com/office/drawing/2014/main" id="{8D996BD7-1EBE-E8E1-EF11-A9C42BB12A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5537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94" name="Line 1175">
              <a:extLst>
                <a:ext uri="{FF2B5EF4-FFF2-40B4-BE49-F238E27FC236}">
                  <a16:creationId xmlns:a16="http://schemas.microsoft.com/office/drawing/2014/main" id="{B54A2B98-08A8-BD1F-ADA4-0BDB478AF1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57089" y="2689992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95" name="Line 1176">
              <a:extLst>
                <a:ext uri="{FF2B5EF4-FFF2-40B4-BE49-F238E27FC236}">
                  <a16:creationId xmlns:a16="http://schemas.microsoft.com/office/drawing/2014/main" id="{B6A8F829-CB9B-9C60-F737-1365C9BCBD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58799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96" name="Line 1177">
              <a:extLst>
                <a:ext uri="{FF2B5EF4-FFF2-40B4-BE49-F238E27FC236}">
                  <a16:creationId xmlns:a16="http://schemas.microsoft.com/office/drawing/2014/main" id="{E18CA116-D99C-9491-378E-A9402DAC91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59654" y="2682708"/>
              <a:ext cx="0" cy="1456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97" name="Line 1178">
              <a:extLst>
                <a:ext uri="{FF2B5EF4-FFF2-40B4-BE49-F238E27FC236}">
                  <a16:creationId xmlns:a16="http://schemas.microsoft.com/office/drawing/2014/main" id="{BD7FA2B1-E369-02EE-BA9A-D6BB43337B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60510" y="2688778"/>
              <a:ext cx="0" cy="849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98" name="Line 1179">
              <a:extLst>
                <a:ext uri="{FF2B5EF4-FFF2-40B4-BE49-F238E27FC236}">
                  <a16:creationId xmlns:a16="http://schemas.microsoft.com/office/drawing/2014/main" id="{E2E3EB58-825F-44D9-5C70-313D4A02FE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60510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099" name="Line 1180">
              <a:extLst>
                <a:ext uri="{FF2B5EF4-FFF2-40B4-BE49-F238E27FC236}">
                  <a16:creationId xmlns:a16="http://schemas.microsoft.com/office/drawing/2014/main" id="{3A11A57B-4134-F8DD-07C2-39F7C218F5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6136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00" name="Line 1181">
              <a:extLst>
                <a:ext uri="{FF2B5EF4-FFF2-40B4-BE49-F238E27FC236}">
                  <a16:creationId xmlns:a16="http://schemas.microsoft.com/office/drawing/2014/main" id="{D1CE9EA5-5084-81C4-0443-FBADE4179D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6222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01" name="Line 1182">
              <a:extLst>
                <a:ext uri="{FF2B5EF4-FFF2-40B4-BE49-F238E27FC236}">
                  <a16:creationId xmlns:a16="http://schemas.microsoft.com/office/drawing/2014/main" id="{7431E0C1-85BD-6989-AEB5-3FE55F3FAC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6222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02" name="Line 1183">
              <a:extLst>
                <a:ext uri="{FF2B5EF4-FFF2-40B4-BE49-F238E27FC236}">
                  <a16:creationId xmlns:a16="http://schemas.microsoft.com/office/drawing/2014/main" id="{49E3AE4A-C0B7-8F3C-EBF3-3FBDEA1F4F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6307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03" name="Line 1184">
              <a:extLst>
                <a:ext uri="{FF2B5EF4-FFF2-40B4-BE49-F238E27FC236}">
                  <a16:creationId xmlns:a16="http://schemas.microsoft.com/office/drawing/2014/main" id="{AA403933-10AE-61C6-1CA0-627E16D52B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6307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04" name="Line 1185">
              <a:extLst>
                <a:ext uri="{FF2B5EF4-FFF2-40B4-BE49-F238E27FC236}">
                  <a16:creationId xmlns:a16="http://schemas.microsoft.com/office/drawing/2014/main" id="{44FE2A4A-1917-EE35-7FE0-C94A4AB14D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6393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05" name="Line 1186">
              <a:extLst>
                <a:ext uri="{FF2B5EF4-FFF2-40B4-BE49-F238E27FC236}">
                  <a16:creationId xmlns:a16="http://schemas.microsoft.com/office/drawing/2014/main" id="{FCB9CC8C-168B-6FA0-47D5-184A81E2A7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6478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06" name="Line 1187">
              <a:extLst>
                <a:ext uri="{FF2B5EF4-FFF2-40B4-BE49-F238E27FC236}">
                  <a16:creationId xmlns:a16="http://schemas.microsoft.com/office/drawing/2014/main" id="{1A86E52C-0F27-B86C-FF26-79929F3E54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6649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07" name="Line 1188">
              <a:extLst>
                <a:ext uri="{FF2B5EF4-FFF2-40B4-BE49-F238E27FC236}">
                  <a16:creationId xmlns:a16="http://schemas.microsoft.com/office/drawing/2014/main" id="{E1599F60-4503-97F0-03EF-87911015AE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6820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08" name="Line 1189">
              <a:extLst>
                <a:ext uri="{FF2B5EF4-FFF2-40B4-BE49-F238E27FC236}">
                  <a16:creationId xmlns:a16="http://schemas.microsoft.com/office/drawing/2014/main" id="{ADFB3CBB-93FB-A460-AEE7-909D74CDDE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6991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09" name="Line 1190">
              <a:extLst>
                <a:ext uri="{FF2B5EF4-FFF2-40B4-BE49-F238E27FC236}">
                  <a16:creationId xmlns:a16="http://schemas.microsoft.com/office/drawing/2014/main" id="{3A613412-E46C-CBB3-E0E3-05FA3F92F5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6991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10" name="Line 1191">
              <a:extLst>
                <a:ext uri="{FF2B5EF4-FFF2-40B4-BE49-F238E27FC236}">
                  <a16:creationId xmlns:a16="http://schemas.microsoft.com/office/drawing/2014/main" id="{EBA590E4-9111-3AFE-4FEE-17BB8B95A2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7077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11" name="Line 1192">
              <a:extLst>
                <a:ext uri="{FF2B5EF4-FFF2-40B4-BE49-F238E27FC236}">
                  <a16:creationId xmlns:a16="http://schemas.microsoft.com/office/drawing/2014/main" id="{491F7D55-C0F4-EF54-B8A4-6E610460DB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71628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12" name="Line 1193">
              <a:extLst>
                <a:ext uri="{FF2B5EF4-FFF2-40B4-BE49-F238E27FC236}">
                  <a16:creationId xmlns:a16="http://schemas.microsoft.com/office/drawing/2014/main" id="{F903DEA1-53C2-48DB-1331-98503CA7F1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7248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13" name="Line 1194">
              <a:extLst>
                <a:ext uri="{FF2B5EF4-FFF2-40B4-BE49-F238E27FC236}">
                  <a16:creationId xmlns:a16="http://schemas.microsoft.com/office/drawing/2014/main" id="{D956F946-A5DC-88F3-2C60-4D1B780967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7333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14" name="Line 1195">
              <a:extLst>
                <a:ext uri="{FF2B5EF4-FFF2-40B4-BE49-F238E27FC236}">
                  <a16:creationId xmlns:a16="http://schemas.microsoft.com/office/drawing/2014/main" id="{927E369F-D7C2-1184-4277-8E23702EF0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74194" y="2669355"/>
              <a:ext cx="0" cy="279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15" name="Line 1196">
              <a:extLst>
                <a:ext uri="{FF2B5EF4-FFF2-40B4-BE49-F238E27FC236}">
                  <a16:creationId xmlns:a16="http://schemas.microsoft.com/office/drawing/2014/main" id="{0FB8A7AB-894B-CB6F-549E-8E0D1BD741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7504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16" name="Line 1197">
              <a:extLst>
                <a:ext uri="{FF2B5EF4-FFF2-40B4-BE49-F238E27FC236}">
                  <a16:creationId xmlns:a16="http://schemas.microsoft.com/office/drawing/2014/main" id="{1E374290-F22B-192B-BD0F-3FD804B926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7590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17" name="Line 1198">
              <a:extLst>
                <a:ext uri="{FF2B5EF4-FFF2-40B4-BE49-F238E27FC236}">
                  <a16:creationId xmlns:a16="http://schemas.microsoft.com/office/drawing/2014/main" id="{3C31ADDB-3849-46D9-5793-2F0CF6A40A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7761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18" name="Line 1199">
              <a:extLst>
                <a:ext uri="{FF2B5EF4-FFF2-40B4-BE49-F238E27FC236}">
                  <a16:creationId xmlns:a16="http://schemas.microsoft.com/office/drawing/2014/main" id="{6AD74885-FCEC-DF5F-D3CC-DE096E01AA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7847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19" name="Line 1200">
              <a:extLst>
                <a:ext uri="{FF2B5EF4-FFF2-40B4-BE49-F238E27FC236}">
                  <a16:creationId xmlns:a16="http://schemas.microsoft.com/office/drawing/2014/main" id="{10711224-4918-9CB5-9021-4CB95B27EB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7932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20" name="Line 1201">
              <a:extLst>
                <a:ext uri="{FF2B5EF4-FFF2-40B4-BE49-F238E27FC236}">
                  <a16:creationId xmlns:a16="http://schemas.microsoft.com/office/drawing/2014/main" id="{BF8F08A1-391D-933E-6D0E-42C2F22472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8103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21" name="Line 1202">
              <a:extLst>
                <a:ext uri="{FF2B5EF4-FFF2-40B4-BE49-F238E27FC236}">
                  <a16:creationId xmlns:a16="http://schemas.microsoft.com/office/drawing/2014/main" id="{84C25094-A74D-8C31-B3F8-145CE41580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8189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22" name="Line 1203">
              <a:extLst>
                <a:ext uri="{FF2B5EF4-FFF2-40B4-BE49-F238E27FC236}">
                  <a16:creationId xmlns:a16="http://schemas.microsoft.com/office/drawing/2014/main" id="{88D5CE30-5B6E-43B6-92AA-02A4628417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8274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23" name="Line 1204">
              <a:extLst>
                <a:ext uri="{FF2B5EF4-FFF2-40B4-BE49-F238E27FC236}">
                  <a16:creationId xmlns:a16="http://schemas.microsoft.com/office/drawing/2014/main" id="{2B63FBAD-116F-19F0-D8C2-EDDEBA6FA5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844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24" name="Line 1205">
              <a:extLst>
                <a:ext uri="{FF2B5EF4-FFF2-40B4-BE49-F238E27FC236}">
                  <a16:creationId xmlns:a16="http://schemas.microsoft.com/office/drawing/2014/main" id="{492F1173-49E9-32D0-84F2-F882AB7CCB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8531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25" name="Line 1206">
              <a:extLst>
                <a:ext uri="{FF2B5EF4-FFF2-40B4-BE49-F238E27FC236}">
                  <a16:creationId xmlns:a16="http://schemas.microsoft.com/office/drawing/2014/main" id="{8AD306E6-AE93-DE2C-9ACD-7D72F60902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87878" y="2677852"/>
              <a:ext cx="0" cy="1942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26" name="Line 1207">
              <a:extLst>
                <a:ext uri="{FF2B5EF4-FFF2-40B4-BE49-F238E27FC236}">
                  <a16:creationId xmlns:a16="http://schemas.microsoft.com/office/drawing/2014/main" id="{10F27DF2-9117-5F6C-CE5C-514F870CCB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88733" y="2670569"/>
              <a:ext cx="0" cy="2670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27" name="Line 1208">
              <a:extLst>
                <a:ext uri="{FF2B5EF4-FFF2-40B4-BE49-F238E27FC236}">
                  <a16:creationId xmlns:a16="http://schemas.microsoft.com/office/drawing/2014/main" id="{1DDCA23E-F27C-4D47-556B-3950049605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90443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28" name="Line 1209">
              <a:extLst>
                <a:ext uri="{FF2B5EF4-FFF2-40B4-BE49-F238E27FC236}">
                  <a16:creationId xmlns:a16="http://schemas.microsoft.com/office/drawing/2014/main" id="{5EA25F1B-9EE4-DC6A-C856-3C9668FDE1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91299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29" name="Line 1211">
              <a:extLst>
                <a:ext uri="{FF2B5EF4-FFF2-40B4-BE49-F238E27FC236}">
                  <a16:creationId xmlns:a16="http://schemas.microsoft.com/office/drawing/2014/main" id="{5473F125-0FFF-49AC-6844-F346E9667F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9215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30" name="Line 1212">
              <a:extLst>
                <a:ext uri="{FF2B5EF4-FFF2-40B4-BE49-F238E27FC236}">
                  <a16:creationId xmlns:a16="http://schemas.microsoft.com/office/drawing/2014/main" id="{5F001EE8-A2A2-2BF5-1BB3-9A3FAAA9E5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9215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31" name="Line 1213">
              <a:extLst>
                <a:ext uri="{FF2B5EF4-FFF2-40B4-BE49-F238E27FC236}">
                  <a16:creationId xmlns:a16="http://schemas.microsoft.com/office/drawing/2014/main" id="{9F77548D-D24E-DAB1-D635-E749A249B3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9386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32" name="Line 1214">
              <a:extLst>
                <a:ext uri="{FF2B5EF4-FFF2-40B4-BE49-F238E27FC236}">
                  <a16:creationId xmlns:a16="http://schemas.microsoft.com/office/drawing/2014/main" id="{9D449729-C202-83C0-194A-19C8309100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9386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33" name="Line 1215">
              <a:extLst>
                <a:ext uri="{FF2B5EF4-FFF2-40B4-BE49-F238E27FC236}">
                  <a16:creationId xmlns:a16="http://schemas.microsoft.com/office/drawing/2014/main" id="{1AD1B30B-2D53-A1D2-1A01-38B56BEC05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9472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34" name="Line 1216">
              <a:extLst>
                <a:ext uri="{FF2B5EF4-FFF2-40B4-BE49-F238E27FC236}">
                  <a16:creationId xmlns:a16="http://schemas.microsoft.com/office/drawing/2014/main" id="{8A5078DF-75FF-9F6E-A0A7-79B248A47E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9472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35" name="Line 1217">
              <a:extLst>
                <a:ext uri="{FF2B5EF4-FFF2-40B4-BE49-F238E27FC236}">
                  <a16:creationId xmlns:a16="http://schemas.microsoft.com/office/drawing/2014/main" id="{34A9A86D-AEB8-1EAB-2EE5-30EA9BC365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9557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36" name="Line 1218">
              <a:extLst>
                <a:ext uri="{FF2B5EF4-FFF2-40B4-BE49-F238E27FC236}">
                  <a16:creationId xmlns:a16="http://schemas.microsoft.com/office/drawing/2014/main" id="{411818F2-49E8-9540-BFDD-02583515B9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9643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37" name="Line 1219">
              <a:extLst>
                <a:ext uri="{FF2B5EF4-FFF2-40B4-BE49-F238E27FC236}">
                  <a16:creationId xmlns:a16="http://schemas.microsoft.com/office/drawing/2014/main" id="{F7E45D5C-10B8-42F5-C74C-47713C1909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9814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38" name="Line 1220">
              <a:extLst>
                <a:ext uri="{FF2B5EF4-FFF2-40B4-BE49-F238E27FC236}">
                  <a16:creationId xmlns:a16="http://schemas.microsoft.com/office/drawing/2014/main" id="{3D0ACB96-FE1D-D53A-9AD1-5BE245A87E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01562" y="2668142"/>
              <a:ext cx="0" cy="2913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39" name="Line 1221">
              <a:extLst>
                <a:ext uri="{FF2B5EF4-FFF2-40B4-BE49-F238E27FC236}">
                  <a16:creationId xmlns:a16="http://schemas.microsoft.com/office/drawing/2014/main" id="{3B24B456-21B4-9D68-9BF9-2CBCA1C66A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02417" y="2682709"/>
              <a:ext cx="0" cy="1456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40" name="Line 1222">
              <a:extLst>
                <a:ext uri="{FF2B5EF4-FFF2-40B4-BE49-F238E27FC236}">
                  <a16:creationId xmlns:a16="http://schemas.microsoft.com/office/drawing/2014/main" id="{F0C4FE3A-E8F6-09E1-C517-E3AF4B9946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03272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41" name="Line 1223">
              <a:extLst>
                <a:ext uri="{FF2B5EF4-FFF2-40B4-BE49-F238E27FC236}">
                  <a16:creationId xmlns:a16="http://schemas.microsoft.com/office/drawing/2014/main" id="{C584E28A-2888-8A59-12A9-D31993B8AB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0412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42" name="Line 1224">
              <a:extLst>
                <a:ext uri="{FF2B5EF4-FFF2-40B4-BE49-F238E27FC236}">
                  <a16:creationId xmlns:a16="http://schemas.microsoft.com/office/drawing/2014/main" id="{97D477A6-74CF-79DF-BE52-2C6A38E4B3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0498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43" name="Line 1225">
              <a:extLst>
                <a:ext uri="{FF2B5EF4-FFF2-40B4-BE49-F238E27FC236}">
                  <a16:creationId xmlns:a16="http://schemas.microsoft.com/office/drawing/2014/main" id="{686635CC-AEBE-530B-F071-D0EB642FDF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0498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44" name="Line 1226">
              <a:extLst>
                <a:ext uri="{FF2B5EF4-FFF2-40B4-BE49-F238E27FC236}">
                  <a16:creationId xmlns:a16="http://schemas.microsoft.com/office/drawing/2014/main" id="{EF87F9BC-7536-7B74-1B38-28304E76DF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0583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45" name="Line 1227">
              <a:extLst>
                <a:ext uri="{FF2B5EF4-FFF2-40B4-BE49-F238E27FC236}">
                  <a16:creationId xmlns:a16="http://schemas.microsoft.com/office/drawing/2014/main" id="{1F9C42FD-BF5B-3946-9F91-3168B88CEE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0754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46" name="Line 1228">
              <a:extLst>
                <a:ext uri="{FF2B5EF4-FFF2-40B4-BE49-F238E27FC236}">
                  <a16:creationId xmlns:a16="http://schemas.microsoft.com/office/drawing/2014/main" id="{94A6CAB8-57EF-CC70-6DB8-40DD0F8B11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0754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47" name="Line 1229">
              <a:extLst>
                <a:ext uri="{FF2B5EF4-FFF2-40B4-BE49-F238E27FC236}">
                  <a16:creationId xmlns:a16="http://schemas.microsoft.com/office/drawing/2014/main" id="{F31AD21D-30C7-CBD6-308E-8478709084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0925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48" name="Line 1230">
              <a:extLst>
                <a:ext uri="{FF2B5EF4-FFF2-40B4-BE49-F238E27FC236}">
                  <a16:creationId xmlns:a16="http://schemas.microsoft.com/office/drawing/2014/main" id="{CA62C402-DF22-5E8B-3617-8E729AFA8D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1011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49" name="Line 1231">
              <a:extLst>
                <a:ext uri="{FF2B5EF4-FFF2-40B4-BE49-F238E27FC236}">
                  <a16:creationId xmlns:a16="http://schemas.microsoft.com/office/drawing/2014/main" id="{965C8169-5429-0A7E-9554-BF056F4596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10114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50" name="Line 1232">
              <a:extLst>
                <a:ext uri="{FF2B5EF4-FFF2-40B4-BE49-F238E27FC236}">
                  <a16:creationId xmlns:a16="http://schemas.microsoft.com/office/drawing/2014/main" id="{C79DE1C7-0459-9BB1-7245-DAADCC0B7A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1096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51" name="Line 1233">
              <a:extLst>
                <a:ext uri="{FF2B5EF4-FFF2-40B4-BE49-F238E27FC236}">
                  <a16:creationId xmlns:a16="http://schemas.microsoft.com/office/drawing/2014/main" id="{5E2121E8-DFB9-6131-CED6-F3ED167DC0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1182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52" name="Line 1234">
              <a:extLst>
                <a:ext uri="{FF2B5EF4-FFF2-40B4-BE49-F238E27FC236}">
                  <a16:creationId xmlns:a16="http://schemas.microsoft.com/office/drawing/2014/main" id="{6026C3F7-F70C-B22B-DA49-F72328C57A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1353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53" name="Line 1235">
              <a:extLst>
                <a:ext uri="{FF2B5EF4-FFF2-40B4-BE49-F238E27FC236}">
                  <a16:creationId xmlns:a16="http://schemas.microsoft.com/office/drawing/2014/main" id="{106F3372-9F22-BABC-939B-BFA23F0E03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14390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54" name="Line 1236">
              <a:extLst>
                <a:ext uri="{FF2B5EF4-FFF2-40B4-BE49-F238E27FC236}">
                  <a16:creationId xmlns:a16="http://schemas.microsoft.com/office/drawing/2014/main" id="{1CC6B5C0-845B-5875-45CE-E0C2B97B68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15246" y="2687565"/>
              <a:ext cx="0" cy="971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55" name="Line 1237">
              <a:extLst>
                <a:ext uri="{FF2B5EF4-FFF2-40B4-BE49-F238E27FC236}">
                  <a16:creationId xmlns:a16="http://schemas.microsoft.com/office/drawing/2014/main" id="{B9C0D654-DD75-C311-E36F-DCC6B020A8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16101" y="2652360"/>
              <a:ext cx="0" cy="4491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56" name="Line 1238">
              <a:extLst>
                <a:ext uri="{FF2B5EF4-FFF2-40B4-BE49-F238E27FC236}">
                  <a16:creationId xmlns:a16="http://schemas.microsoft.com/office/drawing/2014/main" id="{75792DC1-CFA7-2C76-7AE8-2CA1D041D7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16956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57" name="Line 1239">
              <a:extLst>
                <a:ext uri="{FF2B5EF4-FFF2-40B4-BE49-F238E27FC236}">
                  <a16:creationId xmlns:a16="http://schemas.microsoft.com/office/drawing/2014/main" id="{6C17230F-2FEF-77E3-444C-6B6EB88C83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17811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58" name="Line 1240">
              <a:extLst>
                <a:ext uri="{FF2B5EF4-FFF2-40B4-BE49-F238E27FC236}">
                  <a16:creationId xmlns:a16="http://schemas.microsoft.com/office/drawing/2014/main" id="{2356590B-008F-179F-11E2-DF069FF292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1781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59" name="Line 1241">
              <a:extLst>
                <a:ext uri="{FF2B5EF4-FFF2-40B4-BE49-F238E27FC236}">
                  <a16:creationId xmlns:a16="http://schemas.microsoft.com/office/drawing/2014/main" id="{E492DBF5-44D5-5CDB-09ED-8962DB7813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1952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60" name="Line 1242">
              <a:extLst>
                <a:ext uri="{FF2B5EF4-FFF2-40B4-BE49-F238E27FC236}">
                  <a16:creationId xmlns:a16="http://schemas.microsoft.com/office/drawing/2014/main" id="{FCA3C1A0-41E7-EB15-BAE8-11E00D86B3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2037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61" name="Line 1243">
              <a:extLst>
                <a:ext uri="{FF2B5EF4-FFF2-40B4-BE49-F238E27FC236}">
                  <a16:creationId xmlns:a16="http://schemas.microsoft.com/office/drawing/2014/main" id="{5DE88C61-7E0F-283D-0ED8-72ED43B1AE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2123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62" name="Line 1244">
              <a:extLst>
                <a:ext uri="{FF2B5EF4-FFF2-40B4-BE49-F238E27FC236}">
                  <a16:creationId xmlns:a16="http://schemas.microsoft.com/office/drawing/2014/main" id="{3A74B96D-3D29-C7D7-5B5A-ACBBDF74F9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2208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63" name="Line 1245">
              <a:extLst>
                <a:ext uri="{FF2B5EF4-FFF2-40B4-BE49-F238E27FC236}">
                  <a16:creationId xmlns:a16="http://schemas.microsoft.com/office/drawing/2014/main" id="{6BD0B9FC-A80F-0A12-C829-2508C8203D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22943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64" name="Line 1246">
              <a:extLst>
                <a:ext uri="{FF2B5EF4-FFF2-40B4-BE49-F238E27FC236}">
                  <a16:creationId xmlns:a16="http://schemas.microsoft.com/office/drawing/2014/main" id="{1773DA6E-713A-96AB-366A-504501D227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2379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65" name="Line 1247">
              <a:extLst>
                <a:ext uri="{FF2B5EF4-FFF2-40B4-BE49-F238E27FC236}">
                  <a16:creationId xmlns:a16="http://schemas.microsoft.com/office/drawing/2014/main" id="{A53207F0-C17A-5360-7A21-6FD427004B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2379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66" name="Line 1248">
              <a:extLst>
                <a:ext uri="{FF2B5EF4-FFF2-40B4-BE49-F238E27FC236}">
                  <a16:creationId xmlns:a16="http://schemas.microsoft.com/office/drawing/2014/main" id="{367364A1-B06E-62A8-3755-ED0C0B4E75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2550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67" name="Line 1249">
              <a:extLst>
                <a:ext uri="{FF2B5EF4-FFF2-40B4-BE49-F238E27FC236}">
                  <a16:creationId xmlns:a16="http://schemas.microsoft.com/office/drawing/2014/main" id="{E5110584-9F84-617C-7F25-E016CEA80D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2636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68" name="Line 1250">
              <a:extLst>
                <a:ext uri="{FF2B5EF4-FFF2-40B4-BE49-F238E27FC236}">
                  <a16:creationId xmlns:a16="http://schemas.microsoft.com/office/drawing/2014/main" id="{2BF99F00-3296-B634-80C8-F532812941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2721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69" name="Line 1251">
              <a:extLst>
                <a:ext uri="{FF2B5EF4-FFF2-40B4-BE49-F238E27FC236}">
                  <a16:creationId xmlns:a16="http://schemas.microsoft.com/office/drawing/2014/main" id="{65C32B2A-2084-3A11-5816-42BAFC0D0E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2721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70" name="Line 1252">
              <a:extLst>
                <a:ext uri="{FF2B5EF4-FFF2-40B4-BE49-F238E27FC236}">
                  <a16:creationId xmlns:a16="http://schemas.microsoft.com/office/drawing/2014/main" id="{627507BB-00C9-78B2-A5A2-3D2F150F44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28074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71" name="Line 1253">
              <a:extLst>
                <a:ext uri="{FF2B5EF4-FFF2-40B4-BE49-F238E27FC236}">
                  <a16:creationId xmlns:a16="http://schemas.microsoft.com/office/drawing/2014/main" id="{4496DBDD-25C2-9961-BB18-0D59F08A31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2893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72" name="Line 1254">
              <a:extLst>
                <a:ext uri="{FF2B5EF4-FFF2-40B4-BE49-F238E27FC236}">
                  <a16:creationId xmlns:a16="http://schemas.microsoft.com/office/drawing/2014/main" id="{6AA8D968-B581-AE80-FF94-5CEE416336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29785" y="2687565"/>
              <a:ext cx="0" cy="971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73" name="Line 1255">
              <a:extLst>
                <a:ext uri="{FF2B5EF4-FFF2-40B4-BE49-F238E27FC236}">
                  <a16:creationId xmlns:a16="http://schemas.microsoft.com/office/drawing/2014/main" id="{4CCAAF27-A081-42AE-AC18-EDBE9481D4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29785" y="2666927"/>
              <a:ext cx="0" cy="3034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74" name="Line 1256">
              <a:extLst>
                <a:ext uri="{FF2B5EF4-FFF2-40B4-BE49-F238E27FC236}">
                  <a16:creationId xmlns:a16="http://schemas.microsoft.com/office/drawing/2014/main" id="{89D7B634-DCFF-4260-053D-1918F2D41B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31495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75" name="Line 1257">
              <a:extLst>
                <a:ext uri="{FF2B5EF4-FFF2-40B4-BE49-F238E27FC236}">
                  <a16:creationId xmlns:a16="http://schemas.microsoft.com/office/drawing/2014/main" id="{83B582C2-FF98-FFB2-1CED-C2AE5855ED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3235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76" name="Line 1258">
              <a:extLst>
                <a:ext uri="{FF2B5EF4-FFF2-40B4-BE49-F238E27FC236}">
                  <a16:creationId xmlns:a16="http://schemas.microsoft.com/office/drawing/2014/main" id="{3E73285A-B772-5795-177A-F465494284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3320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77" name="Line 1259">
              <a:extLst>
                <a:ext uri="{FF2B5EF4-FFF2-40B4-BE49-F238E27FC236}">
                  <a16:creationId xmlns:a16="http://schemas.microsoft.com/office/drawing/2014/main" id="{1EB97466-BA78-516E-B7AE-A81E953534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3406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78" name="Line 1260">
              <a:extLst>
                <a:ext uri="{FF2B5EF4-FFF2-40B4-BE49-F238E27FC236}">
                  <a16:creationId xmlns:a16="http://schemas.microsoft.com/office/drawing/2014/main" id="{BCC350F8-8803-207F-2172-74251DDE95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3491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79" name="Line 1261">
              <a:extLst>
                <a:ext uri="{FF2B5EF4-FFF2-40B4-BE49-F238E27FC236}">
                  <a16:creationId xmlns:a16="http://schemas.microsoft.com/office/drawing/2014/main" id="{B9F9E9CD-810C-CB4B-DAB5-2A9779BE84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3577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80" name="Line 1262">
              <a:extLst>
                <a:ext uri="{FF2B5EF4-FFF2-40B4-BE49-F238E27FC236}">
                  <a16:creationId xmlns:a16="http://schemas.microsoft.com/office/drawing/2014/main" id="{747FFBDB-AA27-E569-61EB-DB6177C95C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3662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81" name="Line 1263">
              <a:extLst>
                <a:ext uri="{FF2B5EF4-FFF2-40B4-BE49-F238E27FC236}">
                  <a16:creationId xmlns:a16="http://schemas.microsoft.com/office/drawing/2014/main" id="{229A0A68-40EA-51FA-7F08-0DF501F35E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3833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82" name="Line 1264">
              <a:extLst>
                <a:ext uri="{FF2B5EF4-FFF2-40B4-BE49-F238E27FC236}">
                  <a16:creationId xmlns:a16="http://schemas.microsoft.com/office/drawing/2014/main" id="{E500AE35-4EFA-5EAF-A4D9-433DE7E36E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4004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83" name="Line 1265">
              <a:extLst>
                <a:ext uri="{FF2B5EF4-FFF2-40B4-BE49-F238E27FC236}">
                  <a16:creationId xmlns:a16="http://schemas.microsoft.com/office/drawing/2014/main" id="{3F446E65-3C24-DBC0-B984-2B0FCDD9CE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4090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84" name="Line 1266">
              <a:extLst>
                <a:ext uri="{FF2B5EF4-FFF2-40B4-BE49-F238E27FC236}">
                  <a16:creationId xmlns:a16="http://schemas.microsoft.com/office/drawing/2014/main" id="{D1A143BC-B00E-3F40-B26C-DEAED2C81D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4090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85" name="Line 1267">
              <a:extLst>
                <a:ext uri="{FF2B5EF4-FFF2-40B4-BE49-F238E27FC236}">
                  <a16:creationId xmlns:a16="http://schemas.microsoft.com/office/drawing/2014/main" id="{0077036F-66BD-99E3-6D4F-47553B6A88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4175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86" name="Line 1268">
              <a:extLst>
                <a:ext uri="{FF2B5EF4-FFF2-40B4-BE49-F238E27FC236}">
                  <a16:creationId xmlns:a16="http://schemas.microsoft.com/office/drawing/2014/main" id="{64FF9DD4-0627-844B-F6BB-1C155EA398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4261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87" name="Line 1269">
              <a:extLst>
                <a:ext uri="{FF2B5EF4-FFF2-40B4-BE49-F238E27FC236}">
                  <a16:creationId xmlns:a16="http://schemas.microsoft.com/office/drawing/2014/main" id="{B9112A6C-CFBF-4871-39A3-BC525FAC1B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43469" y="2692421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88" name="Line 1270">
              <a:extLst>
                <a:ext uri="{FF2B5EF4-FFF2-40B4-BE49-F238E27FC236}">
                  <a16:creationId xmlns:a16="http://schemas.microsoft.com/office/drawing/2014/main" id="{61498292-0614-0857-CB7C-C9240CBDDF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44324" y="2526110"/>
              <a:ext cx="0" cy="17116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89" name="Line 1271">
              <a:extLst>
                <a:ext uri="{FF2B5EF4-FFF2-40B4-BE49-F238E27FC236}">
                  <a16:creationId xmlns:a16="http://schemas.microsoft.com/office/drawing/2014/main" id="{336BBE86-5EC4-1421-4159-0559976354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45179" y="2686350"/>
              <a:ext cx="0" cy="1092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90" name="Line 1272">
              <a:extLst>
                <a:ext uri="{FF2B5EF4-FFF2-40B4-BE49-F238E27FC236}">
                  <a16:creationId xmlns:a16="http://schemas.microsoft.com/office/drawing/2014/main" id="{02084D82-0679-AB30-343A-52A12BF1E3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46035" y="2692421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91" name="Line 1273">
              <a:extLst>
                <a:ext uri="{FF2B5EF4-FFF2-40B4-BE49-F238E27FC236}">
                  <a16:creationId xmlns:a16="http://schemas.microsoft.com/office/drawing/2014/main" id="{D9E9CD29-77A0-7C66-DA4C-88E44E63E1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46890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92" name="Line 1274">
              <a:extLst>
                <a:ext uri="{FF2B5EF4-FFF2-40B4-BE49-F238E27FC236}">
                  <a16:creationId xmlns:a16="http://schemas.microsoft.com/office/drawing/2014/main" id="{8893FA01-E138-A695-5E78-5E30E88AA5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46890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93" name="Line 1275">
              <a:extLst>
                <a:ext uri="{FF2B5EF4-FFF2-40B4-BE49-F238E27FC236}">
                  <a16:creationId xmlns:a16="http://schemas.microsoft.com/office/drawing/2014/main" id="{58E97A54-EE3E-CD7D-413C-6E06D37118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47745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94" name="Line 1276">
              <a:extLst>
                <a:ext uri="{FF2B5EF4-FFF2-40B4-BE49-F238E27FC236}">
                  <a16:creationId xmlns:a16="http://schemas.microsoft.com/office/drawing/2014/main" id="{B2078E20-0F1C-9CA4-250C-E58C5AE5E1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4774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95" name="Line 1277">
              <a:extLst>
                <a:ext uri="{FF2B5EF4-FFF2-40B4-BE49-F238E27FC236}">
                  <a16:creationId xmlns:a16="http://schemas.microsoft.com/office/drawing/2014/main" id="{CF5BC4D9-723F-632C-581B-03E41FA2D4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48600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96" name="Line 1278">
              <a:extLst>
                <a:ext uri="{FF2B5EF4-FFF2-40B4-BE49-F238E27FC236}">
                  <a16:creationId xmlns:a16="http://schemas.microsoft.com/office/drawing/2014/main" id="{C7D85CFC-66BB-265B-1E2E-031D251BEB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4945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97" name="Line 1279">
              <a:extLst>
                <a:ext uri="{FF2B5EF4-FFF2-40B4-BE49-F238E27FC236}">
                  <a16:creationId xmlns:a16="http://schemas.microsoft.com/office/drawing/2014/main" id="{023FD12D-4DBF-5192-6186-3C03190A02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4945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98" name="Line 1280">
              <a:extLst>
                <a:ext uri="{FF2B5EF4-FFF2-40B4-BE49-F238E27FC236}">
                  <a16:creationId xmlns:a16="http://schemas.microsoft.com/office/drawing/2014/main" id="{AA2156B0-A190-D5A4-3FD0-C5CC39DA8B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50311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199" name="Line 1281">
              <a:extLst>
                <a:ext uri="{FF2B5EF4-FFF2-40B4-BE49-F238E27FC236}">
                  <a16:creationId xmlns:a16="http://schemas.microsoft.com/office/drawing/2014/main" id="{D8A77BD1-EF77-31F7-7EE4-60A1B851EC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5116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00" name="Line 1282">
              <a:extLst>
                <a:ext uri="{FF2B5EF4-FFF2-40B4-BE49-F238E27FC236}">
                  <a16:creationId xmlns:a16="http://schemas.microsoft.com/office/drawing/2014/main" id="{8C5FB200-2011-17F2-A882-9CF89381DD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52021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01" name="Line 1283">
              <a:extLst>
                <a:ext uri="{FF2B5EF4-FFF2-40B4-BE49-F238E27FC236}">
                  <a16:creationId xmlns:a16="http://schemas.microsoft.com/office/drawing/2014/main" id="{04D43A32-4AFD-5F1B-27DB-BEB49CAEA0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5373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02" name="Line 1284">
              <a:extLst>
                <a:ext uri="{FF2B5EF4-FFF2-40B4-BE49-F238E27FC236}">
                  <a16:creationId xmlns:a16="http://schemas.microsoft.com/office/drawing/2014/main" id="{1A99485F-8DCD-34CE-259B-E6C8E900DF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5373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03" name="Line 1285">
              <a:extLst>
                <a:ext uri="{FF2B5EF4-FFF2-40B4-BE49-F238E27FC236}">
                  <a16:creationId xmlns:a16="http://schemas.microsoft.com/office/drawing/2014/main" id="{68FFD83A-D33D-CCFA-17DA-40ED933CB0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5458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04" name="Line 1286">
              <a:extLst>
                <a:ext uri="{FF2B5EF4-FFF2-40B4-BE49-F238E27FC236}">
                  <a16:creationId xmlns:a16="http://schemas.microsoft.com/office/drawing/2014/main" id="{48F03730-E7C0-F375-7AAB-B01DF0DFD2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5629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05" name="Line 1287">
              <a:extLst>
                <a:ext uri="{FF2B5EF4-FFF2-40B4-BE49-F238E27FC236}">
                  <a16:creationId xmlns:a16="http://schemas.microsoft.com/office/drawing/2014/main" id="{05F44F2F-ADEF-DDAA-DDA4-2919C8AD98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5629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06" name="Line 1288">
              <a:extLst>
                <a:ext uri="{FF2B5EF4-FFF2-40B4-BE49-F238E27FC236}">
                  <a16:creationId xmlns:a16="http://schemas.microsoft.com/office/drawing/2014/main" id="{A0429DB9-C63C-BDCE-4E41-57436F8C91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5715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07" name="Line 1289">
              <a:extLst>
                <a:ext uri="{FF2B5EF4-FFF2-40B4-BE49-F238E27FC236}">
                  <a16:creationId xmlns:a16="http://schemas.microsoft.com/office/drawing/2014/main" id="{DE4ADA2F-EEDA-A3BA-C868-EE073E8CC9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58008" y="2668142"/>
              <a:ext cx="0" cy="2913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08" name="Line 1290">
              <a:extLst>
                <a:ext uri="{FF2B5EF4-FFF2-40B4-BE49-F238E27FC236}">
                  <a16:creationId xmlns:a16="http://schemas.microsoft.com/office/drawing/2014/main" id="{1A8C9FCA-FDAB-01A4-4484-B4C707144C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58863" y="2685137"/>
              <a:ext cx="0" cy="121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09" name="Line 1291">
              <a:extLst>
                <a:ext uri="{FF2B5EF4-FFF2-40B4-BE49-F238E27FC236}">
                  <a16:creationId xmlns:a16="http://schemas.microsoft.com/office/drawing/2014/main" id="{F186A088-4D87-EC82-BC2B-8E197566F9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5971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10" name="Line 1292">
              <a:extLst>
                <a:ext uri="{FF2B5EF4-FFF2-40B4-BE49-F238E27FC236}">
                  <a16:creationId xmlns:a16="http://schemas.microsoft.com/office/drawing/2014/main" id="{44358666-B136-4E5A-4BD4-3B772640DC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6057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11" name="Line 1293">
              <a:extLst>
                <a:ext uri="{FF2B5EF4-FFF2-40B4-BE49-F238E27FC236}">
                  <a16:creationId xmlns:a16="http://schemas.microsoft.com/office/drawing/2014/main" id="{835FB8A3-1A15-7663-F0D4-C3E9F83853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6057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12" name="Line 1294">
              <a:extLst>
                <a:ext uri="{FF2B5EF4-FFF2-40B4-BE49-F238E27FC236}">
                  <a16:creationId xmlns:a16="http://schemas.microsoft.com/office/drawing/2014/main" id="{60A0B131-6BD8-B3CC-09CD-53A9ACE4EB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6142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13" name="Line 1295">
              <a:extLst>
                <a:ext uri="{FF2B5EF4-FFF2-40B4-BE49-F238E27FC236}">
                  <a16:creationId xmlns:a16="http://schemas.microsoft.com/office/drawing/2014/main" id="{9BD148D9-D83D-47C9-7BB3-3439CB1FD1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62284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14" name="Line 1296">
              <a:extLst>
                <a:ext uri="{FF2B5EF4-FFF2-40B4-BE49-F238E27FC236}">
                  <a16:creationId xmlns:a16="http://schemas.microsoft.com/office/drawing/2014/main" id="{8BA818A3-153F-F327-8514-D64EF56E81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6228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15" name="Line 1297">
              <a:extLst>
                <a:ext uri="{FF2B5EF4-FFF2-40B4-BE49-F238E27FC236}">
                  <a16:creationId xmlns:a16="http://schemas.microsoft.com/office/drawing/2014/main" id="{C50F31EA-09D6-C8C8-5AC4-341CD634A0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6314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16" name="Line 1298">
              <a:extLst>
                <a:ext uri="{FF2B5EF4-FFF2-40B4-BE49-F238E27FC236}">
                  <a16:creationId xmlns:a16="http://schemas.microsoft.com/office/drawing/2014/main" id="{DEAD56F5-BD56-5619-9AD5-E68C32C39E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6485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17" name="Line 1299">
              <a:extLst>
                <a:ext uri="{FF2B5EF4-FFF2-40B4-BE49-F238E27FC236}">
                  <a16:creationId xmlns:a16="http://schemas.microsoft.com/office/drawing/2014/main" id="{B85137A1-9832-3B21-0CB4-D6BD370BE2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6570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18" name="Line 1300">
              <a:extLst>
                <a:ext uri="{FF2B5EF4-FFF2-40B4-BE49-F238E27FC236}">
                  <a16:creationId xmlns:a16="http://schemas.microsoft.com/office/drawing/2014/main" id="{84236DF6-8DAC-4966-D168-0FCEED30B3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6570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19" name="Line 1301">
              <a:extLst>
                <a:ext uri="{FF2B5EF4-FFF2-40B4-BE49-F238E27FC236}">
                  <a16:creationId xmlns:a16="http://schemas.microsoft.com/office/drawing/2014/main" id="{38806AA5-833F-9352-2430-45360F6174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6656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20" name="Line 1302">
              <a:extLst>
                <a:ext uri="{FF2B5EF4-FFF2-40B4-BE49-F238E27FC236}">
                  <a16:creationId xmlns:a16="http://schemas.microsoft.com/office/drawing/2014/main" id="{8144C2FB-DA24-26AA-D33E-A33B9C4F63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6827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21" name="Line 1303">
              <a:extLst>
                <a:ext uri="{FF2B5EF4-FFF2-40B4-BE49-F238E27FC236}">
                  <a16:creationId xmlns:a16="http://schemas.microsoft.com/office/drawing/2014/main" id="{BABB2561-E805-AD78-8D60-0677FCB054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6912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22" name="Line 1304">
              <a:extLst>
                <a:ext uri="{FF2B5EF4-FFF2-40B4-BE49-F238E27FC236}">
                  <a16:creationId xmlns:a16="http://schemas.microsoft.com/office/drawing/2014/main" id="{A4BDBFBE-06DA-3AEC-90FD-221E595C68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6912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23" name="Line 1305">
              <a:extLst>
                <a:ext uri="{FF2B5EF4-FFF2-40B4-BE49-F238E27FC236}">
                  <a16:creationId xmlns:a16="http://schemas.microsoft.com/office/drawing/2014/main" id="{D7255D6A-C57F-121C-337F-0C0914E553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7083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24" name="Line 1306">
              <a:extLst>
                <a:ext uri="{FF2B5EF4-FFF2-40B4-BE49-F238E27FC236}">
                  <a16:creationId xmlns:a16="http://schemas.microsoft.com/office/drawing/2014/main" id="{D927B62F-FDA0-E247-F9E2-589F81848B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71692" y="2692421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25" name="Line 1307">
              <a:extLst>
                <a:ext uri="{FF2B5EF4-FFF2-40B4-BE49-F238E27FC236}">
                  <a16:creationId xmlns:a16="http://schemas.microsoft.com/office/drawing/2014/main" id="{44868AAD-2126-534F-78B8-6502E4F9F9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72547" y="2688778"/>
              <a:ext cx="0" cy="849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26" name="Line 1308">
              <a:extLst>
                <a:ext uri="{FF2B5EF4-FFF2-40B4-BE49-F238E27FC236}">
                  <a16:creationId xmlns:a16="http://schemas.microsoft.com/office/drawing/2014/main" id="{D38EFA81-47F1-6629-FE40-E2219535A7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72547" y="2675425"/>
              <a:ext cx="0" cy="2185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27" name="Line 1309">
              <a:extLst>
                <a:ext uri="{FF2B5EF4-FFF2-40B4-BE49-F238E27FC236}">
                  <a16:creationId xmlns:a16="http://schemas.microsoft.com/office/drawing/2014/main" id="{6CF72FE9-F596-75D2-DF6C-C15494E280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73403" y="2652360"/>
              <a:ext cx="0" cy="4491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28" name="Line 1310">
              <a:extLst>
                <a:ext uri="{FF2B5EF4-FFF2-40B4-BE49-F238E27FC236}">
                  <a16:creationId xmlns:a16="http://schemas.microsoft.com/office/drawing/2014/main" id="{57E3F855-5A9B-79C7-DDDF-2F15963166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74258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29" name="Line 1311">
              <a:extLst>
                <a:ext uri="{FF2B5EF4-FFF2-40B4-BE49-F238E27FC236}">
                  <a16:creationId xmlns:a16="http://schemas.microsoft.com/office/drawing/2014/main" id="{DAF02A0D-5368-7B37-0B62-5B7FCEE0C9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7511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30" name="Line 1312">
              <a:extLst>
                <a:ext uri="{FF2B5EF4-FFF2-40B4-BE49-F238E27FC236}">
                  <a16:creationId xmlns:a16="http://schemas.microsoft.com/office/drawing/2014/main" id="{A0CCB8A8-13FC-CB11-1EEA-2CAEFB79B9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76824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31" name="Line 1313">
              <a:extLst>
                <a:ext uri="{FF2B5EF4-FFF2-40B4-BE49-F238E27FC236}">
                  <a16:creationId xmlns:a16="http://schemas.microsoft.com/office/drawing/2014/main" id="{5D070B8E-B2D7-AEAE-C784-FB397769AE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7767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32" name="Line 1314">
              <a:extLst>
                <a:ext uri="{FF2B5EF4-FFF2-40B4-BE49-F238E27FC236}">
                  <a16:creationId xmlns:a16="http://schemas.microsoft.com/office/drawing/2014/main" id="{14F5380E-7A2A-FA8D-7808-E20EEA7C28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7853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33" name="Line 1315">
              <a:extLst>
                <a:ext uri="{FF2B5EF4-FFF2-40B4-BE49-F238E27FC236}">
                  <a16:creationId xmlns:a16="http://schemas.microsoft.com/office/drawing/2014/main" id="{20BC134A-73BF-F232-FD32-C71BB7D47C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80245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34" name="Line 1316">
              <a:extLst>
                <a:ext uri="{FF2B5EF4-FFF2-40B4-BE49-F238E27FC236}">
                  <a16:creationId xmlns:a16="http://schemas.microsoft.com/office/drawing/2014/main" id="{DDB5B5AC-77A7-F1BA-BFB4-BFDB7E1270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8110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35" name="Line 1317">
              <a:extLst>
                <a:ext uri="{FF2B5EF4-FFF2-40B4-BE49-F238E27FC236}">
                  <a16:creationId xmlns:a16="http://schemas.microsoft.com/office/drawing/2014/main" id="{6E699EAA-590A-4FFE-29A9-F8DBC4ABCB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8110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36" name="Line 1318">
              <a:extLst>
                <a:ext uri="{FF2B5EF4-FFF2-40B4-BE49-F238E27FC236}">
                  <a16:creationId xmlns:a16="http://schemas.microsoft.com/office/drawing/2014/main" id="{64168630-AD87-DE55-104D-901E576F80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8195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37" name="Line 1319">
              <a:extLst>
                <a:ext uri="{FF2B5EF4-FFF2-40B4-BE49-F238E27FC236}">
                  <a16:creationId xmlns:a16="http://schemas.microsoft.com/office/drawing/2014/main" id="{AFE944FB-2204-F77C-207F-5D2A31DB49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8195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38" name="Line 1320">
              <a:extLst>
                <a:ext uri="{FF2B5EF4-FFF2-40B4-BE49-F238E27FC236}">
                  <a16:creationId xmlns:a16="http://schemas.microsoft.com/office/drawing/2014/main" id="{D2F7166F-89D6-6E6E-1DF1-A6B856B934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82810" y="2692421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39" name="Line 1321">
              <a:extLst>
                <a:ext uri="{FF2B5EF4-FFF2-40B4-BE49-F238E27FC236}">
                  <a16:creationId xmlns:a16="http://schemas.microsoft.com/office/drawing/2014/main" id="{FFC65904-13C8-53B5-9C4C-F804A96087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8366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40" name="Line 1322">
              <a:extLst>
                <a:ext uri="{FF2B5EF4-FFF2-40B4-BE49-F238E27FC236}">
                  <a16:creationId xmlns:a16="http://schemas.microsoft.com/office/drawing/2014/main" id="{DEABA52A-F61F-583E-0C28-367D4EABF3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8452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41" name="Line 1323">
              <a:extLst>
                <a:ext uri="{FF2B5EF4-FFF2-40B4-BE49-F238E27FC236}">
                  <a16:creationId xmlns:a16="http://schemas.microsoft.com/office/drawing/2014/main" id="{AF06FF55-7513-E845-C349-46D6EFD8EB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8537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42" name="Line 1324">
              <a:extLst>
                <a:ext uri="{FF2B5EF4-FFF2-40B4-BE49-F238E27FC236}">
                  <a16:creationId xmlns:a16="http://schemas.microsoft.com/office/drawing/2014/main" id="{C2C16642-4DAB-CB95-64E3-37D4250E4F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87087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43" name="Line 1325">
              <a:extLst>
                <a:ext uri="{FF2B5EF4-FFF2-40B4-BE49-F238E27FC236}">
                  <a16:creationId xmlns:a16="http://schemas.microsoft.com/office/drawing/2014/main" id="{7F76DFE4-00D1-003E-596C-C0FE7E6D4F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87087" y="2688778"/>
              <a:ext cx="0" cy="849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44" name="Line 1326">
              <a:extLst>
                <a:ext uri="{FF2B5EF4-FFF2-40B4-BE49-F238E27FC236}">
                  <a16:creationId xmlns:a16="http://schemas.microsoft.com/office/drawing/2014/main" id="{FDF3A09B-71D0-39A3-BFAF-6C8EAEBDE7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88797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45" name="Line 1327">
              <a:extLst>
                <a:ext uri="{FF2B5EF4-FFF2-40B4-BE49-F238E27FC236}">
                  <a16:creationId xmlns:a16="http://schemas.microsoft.com/office/drawing/2014/main" id="{C0368FEE-1E0D-2BD4-35B4-5E3B9FA445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9050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46" name="Line 1328">
              <a:extLst>
                <a:ext uri="{FF2B5EF4-FFF2-40B4-BE49-F238E27FC236}">
                  <a16:creationId xmlns:a16="http://schemas.microsoft.com/office/drawing/2014/main" id="{F6B60292-8A54-062E-2C4D-54A5CE5B16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9307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47" name="Line 1329">
              <a:extLst>
                <a:ext uri="{FF2B5EF4-FFF2-40B4-BE49-F238E27FC236}">
                  <a16:creationId xmlns:a16="http://schemas.microsoft.com/office/drawing/2014/main" id="{EBE52F80-4756-C8D7-C947-323D66599F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9392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48" name="Line 1330">
              <a:extLst>
                <a:ext uri="{FF2B5EF4-FFF2-40B4-BE49-F238E27FC236}">
                  <a16:creationId xmlns:a16="http://schemas.microsoft.com/office/drawing/2014/main" id="{F3BB6FA1-9F75-BEFA-1221-9B4C88912D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9563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49" name="Line 1331">
              <a:extLst>
                <a:ext uri="{FF2B5EF4-FFF2-40B4-BE49-F238E27FC236}">
                  <a16:creationId xmlns:a16="http://schemas.microsoft.com/office/drawing/2014/main" id="{51D3A6F0-DBC1-9963-A2A5-3F88D127F0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95639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50" name="Line 1332">
              <a:extLst>
                <a:ext uri="{FF2B5EF4-FFF2-40B4-BE49-F238E27FC236}">
                  <a16:creationId xmlns:a16="http://schemas.microsoft.com/office/drawing/2014/main" id="{CB327CD3-F489-0F29-00D1-C7558515C2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9649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51" name="Line 1333">
              <a:extLst>
                <a:ext uri="{FF2B5EF4-FFF2-40B4-BE49-F238E27FC236}">
                  <a16:creationId xmlns:a16="http://schemas.microsoft.com/office/drawing/2014/main" id="{374D6FF9-D6DD-36F9-20BC-EAEA06AF79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9735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52" name="Line 1334">
              <a:extLst>
                <a:ext uri="{FF2B5EF4-FFF2-40B4-BE49-F238E27FC236}">
                  <a16:creationId xmlns:a16="http://schemas.microsoft.com/office/drawing/2014/main" id="{8C350090-C1E3-81F8-7289-0399830B0D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9906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53" name="Line 1335">
              <a:extLst>
                <a:ext uri="{FF2B5EF4-FFF2-40B4-BE49-F238E27FC236}">
                  <a16:creationId xmlns:a16="http://schemas.microsoft.com/office/drawing/2014/main" id="{76BB7FDB-F9C1-70E3-849C-824D236E97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9906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54" name="Line 1336">
              <a:extLst>
                <a:ext uri="{FF2B5EF4-FFF2-40B4-BE49-F238E27FC236}">
                  <a16:creationId xmlns:a16="http://schemas.microsoft.com/office/drawing/2014/main" id="{A2A2316B-CD8C-A5BE-61D5-CC464E8D53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99915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55" name="Line 1337">
              <a:extLst>
                <a:ext uri="{FF2B5EF4-FFF2-40B4-BE49-F238E27FC236}">
                  <a16:creationId xmlns:a16="http://schemas.microsoft.com/office/drawing/2014/main" id="{AB193DF8-5457-662E-5C1F-7F2DF2221A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00771" y="2692421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56" name="Line 1338">
              <a:extLst>
                <a:ext uri="{FF2B5EF4-FFF2-40B4-BE49-F238E27FC236}">
                  <a16:creationId xmlns:a16="http://schemas.microsoft.com/office/drawing/2014/main" id="{367767C8-C95D-70CA-3292-03E6CE017B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0162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57" name="Line 1339">
              <a:extLst>
                <a:ext uri="{FF2B5EF4-FFF2-40B4-BE49-F238E27FC236}">
                  <a16:creationId xmlns:a16="http://schemas.microsoft.com/office/drawing/2014/main" id="{905218AF-194E-E1CE-FFB5-B5A1A3663F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0248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58" name="Line 1340">
              <a:extLst>
                <a:ext uri="{FF2B5EF4-FFF2-40B4-BE49-F238E27FC236}">
                  <a16:creationId xmlns:a16="http://schemas.microsoft.com/office/drawing/2014/main" id="{CE16DC31-F061-020D-186C-85AF13EE3F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0590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59" name="Line 1341">
              <a:extLst>
                <a:ext uri="{FF2B5EF4-FFF2-40B4-BE49-F238E27FC236}">
                  <a16:creationId xmlns:a16="http://schemas.microsoft.com/office/drawing/2014/main" id="{28F130BD-9DB6-F61A-03C1-C73BA91CA7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0675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60" name="Line 1342">
              <a:extLst>
                <a:ext uri="{FF2B5EF4-FFF2-40B4-BE49-F238E27FC236}">
                  <a16:creationId xmlns:a16="http://schemas.microsoft.com/office/drawing/2014/main" id="{EA7DAD07-A50A-B83C-A430-A71796BBAC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067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61" name="Line 1343">
              <a:extLst>
                <a:ext uri="{FF2B5EF4-FFF2-40B4-BE49-F238E27FC236}">
                  <a16:creationId xmlns:a16="http://schemas.microsoft.com/office/drawing/2014/main" id="{7A3D4098-6450-21E0-0483-5D638BE7CC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0761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62" name="Line 1344">
              <a:extLst>
                <a:ext uri="{FF2B5EF4-FFF2-40B4-BE49-F238E27FC236}">
                  <a16:creationId xmlns:a16="http://schemas.microsoft.com/office/drawing/2014/main" id="{1693221E-F109-56B3-F831-3166B3FFB4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0846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63" name="Line 1345">
              <a:extLst>
                <a:ext uri="{FF2B5EF4-FFF2-40B4-BE49-F238E27FC236}">
                  <a16:creationId xmlns:a16="http://schemas.microsoft.com/office/drawing/2014/main" id="{ED69BFD6-08E7-EEE8-C727-B0A528E68D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0932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64" name="Line 1346">
              <a:extLst>
                <a:ext uri="{FF2B5EF4-FFF2-40B4-BE49-F238E27FC236}">
                  <a16:creationId xmlns:a16="http://schemas.microsoft.com/office/drawing/2014/main" id="{7101DF46-42A6-16FC-4582-3B3EF096D5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0932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65" name="Line 1347">
              <a:extLst>
                <a:ext uri="{FF2B5EF4-FFF2-40B4-BE49-F238E27FC236}">
                  <a16:creationId xmlns:a16="http://schemas.microsoft.com/office/drawing/2014/main" id="{73F3185B-6E92-4A0A-DDB1-DD5137AB8A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1017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66" name="Line 1348">
              <a:extLst>
                <a:ext uri="{FF2B5EF4-FFF2-40B4-BE49-F238E27FC236}">
                  <a16:creationId xmlns:a16="http://schemas.microsoft.com/office/drawing/2014/main" id="{8DC567C5-5F33-468B-D0CD-AE65B4053C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1103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67" name="Line 1349">
              <a:extLst>
                <a:ext uri="{FF2B5EF4-FFF2-40B4-BE49-F238E27FC236}">
                  <a16:creationId xmlns:a16="http://schemas.microsoft.com/office/drawing/2014/main" id="{6BD25270-D208-BE38-AEE8-A5DFFD4418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1188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68" name="Line 1350">
              <a:extLst>
                <a:ext uri="{FF2B5EF4-FFF2-40B4-BE49-F238E27FC236}">
                  <a16:creationId xmlns:a16="http://schemas.microsoft.com/office/drawing/2014/main" id="{9312A947-547C-2E2B-369F-2052718CFF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1188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69" name="Line 1351">
              <a:extLst>
                <a:ext uri="{FF2B5EF4-FFF2-40B4-BE49-F238E27FC236}">
                  <a16:creationId xmlns:a16="http://schemas.microsoft.com/office/drawing/2014/main" id="{9B7CED98-6434-AB02-BA9D-B4CD0F23EA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1274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70" name="Line 1352">
              <a:extLst>
                <a:ext uri="{FF2B5EF4-FFF2-40B4-BE49-F238E27FC236}">
                  <a16:creationId xmlns:a16="http://schemas.microsoft.com/office/drawing/2014/main" id="{3F3D9845-EA7C-FF0B-EE6D-89AC2B760A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1359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71" name="Line 1353">
              <a:extLst>
                <a:ext uri="{FF2B5EF4-FFF2-40B4-BE49-F238E27FC236}">
                  <a16:creationId xmlns:a16="http://schemas.microsoft.com/office/drawing/2014/main" id="{A3C9C5AD-6566-E98E-CE4E-7036D6E34A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1359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72" name="Line 1354">
              <a:extLst>
                <a:ext uri="{FF2B5EF4-FFF2-40B4-BE49-F238E27FC236}">
                  <a16:creationId xmlns:a16="http://schemas.microsoft.com/office/drawing/2014/main" id="{FC1B057C-752A-D590-E2CF-AE201CBC99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1531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73" name="Line 1355">
              <a:extLst>
                <a:ext uri="{FF2B5EF4-FFF2-40B4-BE49-F238E27FC236}">
                  <a16:creationId xmlns:a16="http://schemas.microsoft.com/office/drawing/2014/main" id="{961F654C-D50F-FFD8-B377-B672F285AF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1616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74" name="Line 1356">
              <a:extLst>
                <a:ext uri="{FF2B5EF4-FFF2-40B4-BE49-F238E27FC236}">
                  <a16:creationId xmlns:a16="http://schemas.microsoft.com/office/drawing/2014/main" id="{9A5AACA8-DD62-F1BA-1EB7-2E379C85E7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1616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75" name="Line 1357">
              <a:extLst>
                <a:ext uri="{FF2B5EF4-FFF2-40B4-BE49-F238E27FC236}">
                  <a16:creationId xmlns:a16="http://schemas.microsoft.com/office/drawing/2014/main" id="{4436C984-E71A-4DFF-7B44-B731D05FA4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1702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76" name="Line 1358">
              <a:extLst>
                <a:ext uri="{FF2B5EF4-FFF2-40B4-BE49-F238E27FC236}">
                  <a16:creationId xmlns:a16="http://schemas.microsoft.com/office/drawing/2014/main" id="{68C1FCF8-F679-BD0D-D08E-D350EB46B1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1787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77" name="Line 1359">
              <a:extLst>
                <a:ext uri="{FF2B5EF4-FFF2-40B4-BE49-F238E27FC236}">
                  <a16:creationId xmlns:a16="http://schemas.microsoft.com/office/drawing/2014/main" id="{166B3E48-2B41-5874-C9ED-65CB892DD1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1787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78" name="Line 1360">
              <a:extLst>
                <a:ext uri="{FF2B5EF4-FFF2-40B4-BE49-F238E27FC236}">
                  <a16:creationId xmlns:a16="http://schemas.microsoft.com/office/drawing/2014/main" id="{1C68E327-579A-8832-A5C0-0D183A33FB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1873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79" name="Line 1361">
              <a:extLst>
                <a:ext uri="{FF2B5EF4-FFF2-40B4-BE49-F238E27FC236}">
                  <a16:creationId xmlns:a16="http://schemas.microsoft.com/office/drawing/2014/main" id="{58F25818-6254-5509-A37A-FAB29447F2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2129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80" name="Line 1362">
              <a:extLst>
                <a:ext uri="{FF2B5EF4-FFF2-40B4-BE49-F238E27FC236}">
                  <a16:creationId xmlns:a16="http://schemas.microsoft.com/office/drawing/2014/main" id="{2129A214-EAF9-4E34-0370-3F00B9D8E5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2215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81" name="Line 1363">
              <a:extLst>
                <a:ext uri="{FF2B5EF4-FFF2-40B4-BE49-F238E27FC236}">
                  <a16:creationId xmlns:a16="http://schemas.microsoft.com/office/drawing/2014/main" id="{FB915C4C-D845-AE53-FA74-D58D559B89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2215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82" name="Line 1364">
              <a:extLst>
                <a:ext uri="{FF2B5EF4-FFF2-40B4-BE49-F238E27FC236}">
                  <a16:creationId xmlns:a16="http://schemas.microsoft.com/office/drawing/2014/main" id="{058AD253-5D1D-A48C-9901-4F75EB04AF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2471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83" name="Line 1365">
              <a:extLst>
                <a:ext uri="{FF2B5EF4-FFF2-40B4-BE49-F238E27FC236}">
                  <a16:creationId xmlns:a16="http://schemas.microsoft.com/office/drawing/2014/main" id="{46F5E964-878F-733A-701B-780DE79806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2642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84" name="Line 1366">
              <a:extLst>
                <a:ext uri="{FF2B5EF4-FFF2-40B4-BE49-F238E27FC236}">
                  <a16:creationId xmlns:a16="http://schemas.microsoft.com/office/drawing/2014/main" id="{8B9AFFD5-49A7-4908-B08B-00DC5E8476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2813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85" name="Line 1367">
              <a:extLst>
                <a:ext uri="{FF2B5EF4-FFF2-40B4-BE49-F238E27FC236}">
                  <a16:creationId xmlns:a16="http://schemas.microsoft.com/office/drawing/2014/main" id="{87A6AE3E-D541-76FA-5593-4FF396FAB9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28139" y="2688778"/>
              <a:ext cx="0" cy="849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86" name="Line 1368">
              <a:extLst>
                <a:ext uri="{FF2B5EF4-FFF2-40B4-BE49-F238E27FC236}">
                  <a16:creationId xmlns:a16="http://schemas.microsoft.com/office/drawing/2014/main" id="{1D501CB0-A639-9DD0-0BFD-46A58641D2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28994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87" name="Line 1369">
              <a:extLst>
                <a:ext uri="{FF2B5EF4-FFF2-40B4-BE49-F238E27FC236}">
                  <a16:creationId xmlns:a16="http://schemas.microsoft.com/office/drawing/2014/main" id="{482189CC-5C9A-9DC4-F99B-F82C650BB9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2984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88" name="Line 1370">
              <a:extLst>
                <a:ext uri="{FF2B5EF4-FFF2-40B4-BE49-F238E27FC236}">
                  <a16:creationId xmlns:a16="http://schemas.microsoft.com/office/drawing/2014/main" id="{A6BDCAE8-E4CD-5612-31EE-DD28087E0A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241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89" name="Line 1371">
              <a:extLst>
                <a:ext uri="{FF2B5EF4-FFF2-40B4-BE49-F238E27FC236}">
                  <a16:creationId xmlns:a16="http://schemas.microsoft.com/office/drawing/2014/main" id="{2077DAB3-B99A-437F-91B9-EBF1BA62AC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241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90" name="Line 1372">
              <a:extLst>
                <a:ext uri="{FF2B5EF4-FFF2-40B4-BE49-F238E27FC236}">
                  <a16:creationId xmlns:a16="http://schemas.microsoft.com/office/drawing/2014/main" id="{A16F264E-154A-A7D5-353D-95610BBD2E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327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91" name="Line 1373">
              <a:extLst>
                <a:ext uri="{FF2B5EF4-FFF2-40B4-BE49-F238E27FC236}">
                  <a16:creationId xmlns:a16="http://schemas.microsoft.com/office/drawing/2014/main" id="{5CE082DA-4A8A-51F2-938E-834A8BBA95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4125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92" name="Line 1374">
              <a:extLst>
                <a:ext uri="{FF2B5EF4-FFF2-40B4-BE49-F238E27FC236}">
                  <a16:creationId xmlns:a16="http://schemas.microsoft.com/office/drawing/2014/main" id="{511218F1-A83F-0F56-2400-758182B120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498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93" name="Line 1375">
              <a:extLst>
                <a:ext uri="{FF2B5EF4-FFF2-40B4-BE49-F238E27FC236}">
                  <a16:creationId xmlns:a16="http://schemas.microsoft.com/office/drawing/2014/main" id="{FFF8A256-D4D9-19DD-7FD6-82BD5A1468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583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94" name="Line 1376">
              <a:extLst>
                <a:ext uri="{FF2B5EF4-FFF2-40B4-BE49-F238E27FC236}">
                  <a16:creationId xmlns:a16="http://schemas.microsoft.com/office/drawing/2014/main" id="{B5EACE83-61D4-A758-2A43-C71BC9401C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40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95" name="Line 1377">
              <a:extLst>
                <a:ext uri="{FF2B5EF4-FFF2-40B4-BE49-F238E27FC236}">
                  <a16:creationId xmlns:a16="http://schemas.microsoft.com/office/drawing/2014/main" id="{AEBA42B4-2B9E-AE8D-D90B-7E62C9FC53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92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96" name="Line 1378">
              <a:extLst>
                <a:ext uri="{FF2B5EF4-FFF2-40B4-BE49-F238E27FC236}">
                  <a16:creationId xmlns:a16="http://schemas.microsoft.com/office/drawing/2014/main" id="{AB2ADD96-84FA-30B3-52C7-D0BBA01F9B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92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97" name="Line 1379">
              <a:extLst>
                <a:ext uri="{FF2B5EF4-FFF2-40B4-BE49-F238E27FC236}">
                  <a16:creationId xmlns:a16="http://schemas.microsoft.com/office/drawing/2014/main" id="{8F11E9B9-B6B1-C7F1-08C1-B2EEB52A99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4011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98" name="Line 1380">
              <a:extLst>
                <a:ext uri="{FF2B5EF4-FFF2-40B4-BE49-F238E27FC236}">
                  <a16:creationId xmlns:a16="http://schemas.microsoft.com/office/drawing/2014/main" id="{2C45AFB7-987D-005B-4777-F9C72CE743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4096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299" name="Line 1381">
              <a:extLst>
                <a:ext uri="{FF2B5EF4-FFF2-40B4-BE49-F238E27FC236}">
                  <a16:creationId xmlns:a16="http://schemas.microsoft.com/office/drawing/2014/main" id="{9A231461-C071-0ACF-64AF-CCE8F0D21D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4182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00" name="Line 1382">
              <a:extLst>
                <a:ext uri="{FF2B5EF4-FFF2-40B4-BE49-F238E27FC236}">
                  <a16:creationId xmlns:a16="http://schemas.microsoft.com/office/drawing/2014/main" id="{787850C9-2DB4-5D6F-D624-D27B911AE5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42678" y="2689993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01" name="Line 1383">
              <a:extLst>
                <a:ext uri="{FF2B5EF4-FFF2-40B4-BE49-F238E27FC236}">
                  <a16:creationId xmlns:a16="http://schemas.microsoft.com/office/drawing/2014/main" id="{798542AD-1892-D9B6-65A1-4104AE2912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4438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02" name="Line 1384">
              <a:extLst>
                <a:ext uri="{FF2B5EF4-FFF2-40B4-BE49-F238E27FC236}">
                  <a16:creationId xmlns:a16="http://schemas.microsoft.com/office/drawing/2014/main" id="{B5D45FDC-F84F-C90B-1DD5-CC75A71E77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4438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03" name="Line 1385">
              <a:extLst>
                <a:ext uri="{FF2B5EF4-FFF2-40B4-BE49-F238E27FC236}">
                  <a16:creationId xmlns:a16="http://schemas.microsoft.com/office/drawing/2014/main" id="{7425AA94-4070-9312-8B93-9E34C3A48B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4524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04" name="Line 1386">
              <a:extLst>
                <a:ext uri="{FF2B5EF4-FFF2-40B4-BE49-F238E27FC236}">
                  <a16:creationId xmlns:a16="http://schemas.microsoft.com/office/drawing/2014/main" id="{8E88E47C-7DBD-6813-FA4E-8AA69DA0E7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4524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05" name="Line 1387">
              <a:extLst>
                <a:ext uri="{FF2B5EF4-FFF2-40B4-BE49-F238E27FC236}">
                  <a16:creationId xmlns:a16="http://schemas.microsoft.com/office/drawing/2014/main" id="{845BF512-F7E5-1C58-3B78-5FE083070F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4695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06" name="Line 1388">
              <a:extLst>
                <a:ext uri="{FF2B5EF4-FFF2-40B4-BE49-F238E27FC236}">
                  <a16:creationId xmlns:a16="http://schemas.microsoft.com/office/drawing/2014/main" id="{D3D9756F-F337-39D5-AEF5-3C0961B608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4866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07" name="Line 1389">
              <a:extLst>
                <a:ext uri="{FF2B5EF4-FFF2-40B4-BE49-F238E27FC236}">
                  <a16:creationId xmlns:a16="http://schemas.microsoft.com/office/drawing/2014/main" id="{271D38ED-E3CC-21E3-73D0-C22B277532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4952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08" name="Line 1390">
              <a:extLst>
                <a:ext uri="{FF2B5EF4-FFF2-40B4-BE49-F238E27FC236}">
                  <a16:creationId xmlns:a16="http://schemas.microsoft.com/office/drawing/2014/main" id="{90EE3D47-C74C-4A3E-04D5-EC6D730DBB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4952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09" name="Line 1391">
              <a:extLst>
                <a:ext uri="{FF2B5EF4-FFF2-40B4-BE49-F238E27FC236}">
                  <a16:creationId xmlns:a16="http://schemas.microsoft.com/office/drawing/2014/main" id="{C6394F03-047B-2366-3546-C5B320F7FD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5037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10" name="Line 1392">
              <a:extLst>
                <a:ext uri="{FF2B5EF4-FFF2-40B4-BE49-F238E27FC236}">
                  <a16:creationId xmlns:a16="http://schemas.microsoft.com/office/drawing/2014/main" id="{7E05F8D7-25A1-849C-656E-2DE17AE475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5123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11" name="Line 1393">
              <a:extLst>
                <a:ext uri="{FF2B5EF4-FFF2-40B4-BE49-F238E27FC236}">
                  <a16:creationId xmlns:a16="http://schemas.microsoft.com/office/drawing/2014/main" id="{2B38492E-BEDD-348C-3AC0-DB569C3C87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5208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12" name="Line 1394">
              <a:extLst>
                <a:ext uri="{FF2B5EF4-FFF2-40B4-BE49-F238E27FC236}">
                  <a16:creationId xmlns:a16="http://schemas.microsoft.com/office/drawing/2014/main" id="{13773661-FEF0-83BD-0A27-7956006FC3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5294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13" name="Line 1395">
              <a:extLst>
                <a:ext uri="{FF2B5EF4-FFF2-40B4-BE49-F238E27FC236}">
                  <a16:creationId xmlns:a16="http://schemas.microsoft.com/office/drawing/2014/main" id="{D24F439E-B254-D6A0-C1AC-4D234677E1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5294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14" name="Line 1396">
              <a:extLst>
                <a:ext uri="{FF2B5EF4-FFF2-40B4-BE49-F238E27FC236}">
                  <a16:creationId xmlns:a16="http://schemas.microsoft.com/office/drawing/2014/main" id="{C7929871-2FFF-E856-7EB9-48F3B58AF3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5465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15" name="Line 1397">
              <a:extLst>
                <a:ext uri="{FF2B5EF4-FFF2-40B4-BE49-F238E27FC236}">
                  <a16:creationId xmlns:a16="http://schemas.microsoft.com/office/drawing/2014/main" id="{A566FD3D-633E-4544-29F3-534A70EFCE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5550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16" name="Line 1398">
              <a:extLst>
                <a:ext uri="{FF2B5EF4-FFF2-40B4-BE49-F238E27FC236}">
                  <a16:creationId xmlns:a16="http://schemas.microsoft.com/office/drawing/2014/main" id="{75CB6236-6A06-6915-50A4-ECC70FB60B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56362" y="2686350"/>
              <a:ext cx="0" cy="1092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17" name="Line 1399">
              <a:extLst>
                <a:ext uri="{FF2B5EF4-FFF2-40B4-BE49-F238E27FC236}">
                  <a16:creationId xmlns:a16="http://schemas.microsoft.com/office/drawing/2014/main" id="{F1F828FD-6A12-D1F9-EDA3-50697366D9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57217" y="2686350"/>
              <a:ext cx="0" cy="1092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18" name="Line 1400">
              <a:extLst>
                <a:ext uri="{FF2B5EF4-FFF2-40B4-BE49-F238E27FC236}">
                  <a16:creationId xmlns:a16="http://schemas.microsoft.com/office/drawing/2014/main" id="{2A2D51CF-A52F-FD80-20E4-005FEFE19D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58072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19" name="Line 1401">
              <a:extLst>
                <a:ext uri="{FF2B5EF4-FFF2-40B4-BE49-F238E27FC236}">
                  <a16:creationId xmlns:a16="http://schemas.microsoft.com/office/drawing/2014/main" id="{89A3FD1B-412F-5DD7-7F22-25231DF5E6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5892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20" name="Line 1402">
              <a:extLst>
                <a:ext uri="{FF2B5EF4-FFF2-40B4-BE49-F238E27FC236}">
                  <a16:creationId xmlns:a16="http://schemas.microsoft.com/office/drawing/2014/main" id="{AC2D547A-1F4D-4763-5457-AA7A1760D1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5892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21" name="Line 1403">
              <a:extLst>
                <a:ext uri="{FF2B5EF4-FFF2-40B4-BE49-F238E27FC236}">
                  <a16:creationId xmlns:a16="http://schemas.microsoft.com/office/drawing/2014/main" id="{3EDA3CD2-CA19-369D-9CFC-6B9E95BDE3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5978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22" name="Line 1404">
              <a:extLst>
                <a:ext uri="{FF2B5EF4-FFF2-40B4-BE49-F238E27FC236}">
                  <a16:creationId xmlns:a16="http://schemas.microsoft.com/office/drawing/2014/main" id="{9E03BFFA-4F7D-1383-B6E3-9DCECE75A2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5978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23" name="Line 1405">
              <a:extLst>
                <a:ext uri="{FF2B5EF4-FFF2-40B4-BE49-F238E27FC236}">
                  <a16:creationId xmlns:a16="http://schemas.microsoft.com/office/drawing/2014/main" id="{8CBD6D80-A831-A246-F086-99C893393B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6063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24" name="Line 1406">
              <a:extLst>
                <a:ext uri="{FF2B5EF4-FFF2-40B4-BE49-F238E27FC236}">
                  <a16:creationId xmlns:a16="http://schemas.microsoft.com/office/drawing/2014/main" id="{DC694533-191B-D0A1-F6BA-E69BC5B008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6149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25" name="Line 1407">
              <a:extLst>
                <a:ext uri="{FF2B5EF4-FFF2-40B4-BE49-F238E27FC236}">
                  <a16:creationId xmlns:a16="http://schemas.microsoft.com/office/drawing/2014/main" id="{597B0F27-9620-DC45-884C-44A9FA6D5B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6320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26" name="Line 1408">
              <a:extLst>
                <a:ext uri="{FF2B5EF4-FFF2-40B4-BE49-F238E27FC236}">
                  <a16:creationId xmlns:a16="http://schemas.microsoft.com/office/drawing/2014/main" id="{3157ED6E-4968-2363-FC20-33F31FCB84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64059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27" name="Line 1409">
              <a:extLst>
                <a:ext uri="{FF2B5EF4-FFF2-40B4-BE49-F238E27FC236}">
                  <a16:creationId xmlns:a16="http://schemas.microsoft.com/office/drawing/2014/main" id="{70C586FD-93F0-63F8-0B46-712509E7B3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6491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28" name="Line 1410">
              <a:extLst>
                <a:ext uri="{FF2B5EF4-FFF2-40B4-BE49-F238E27FC236}">
                  <a16:creationId xmlns:a16="http://schemas.microsoft.com/office/drawing/2014/main" id="{87FE8CB4-E93D-693D-3B64-9EE46EE933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65770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29" name="Line 1412">
              <a:extLst>
                <a:ext uri="{FF2B5EF4-FFF2-40B4-BE49-F238E27FC236}">
                  <a16:creationId xmlns:a16="http://schemas.microsoft.com/office/drawing/2014/main" id="{50514A6F-F0BA-F3D3-A91E-B82434E2FA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6576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30" name="Line 1413">
              <a:extLst>
                <a:ext uri="{FF2B5EF4-FFF2-40B4-BE49-F238E27FC236}">
                  <a16:creationId xmlns:a16="http://schemas.microsoft.com/office/drawing/2014/main" id="{D9E1FD2F-C1CB-0097-09FE-8645E2CE10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6748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31" name="Line 1414">
              <a:extLst>
                <a:ext uri="{FF2B5EF4-FFF2-40B4-BE49-F238E27FC236}">
                  <a16:creationId xmlns:a16="http://schemas.microsoft.com/office/drawing/2014/main" id="{4DC4D26E-A40B-23CE-E994-4219597361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6833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32" name="Line 1415">
              <a:extLst>
                <a:ext uri="{FF2B5EF4-FFF2-40B4-BE49-F238E27FC236}">
                  <a16:creationId xmlns:a16="http://schemas.microsoft.com/office/drawing/2014/main" id="{ADA885C2-7A1B-5495-7A63-FFBDE4A952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6833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33" name="Line 1416">
              <a:extLst>
                <a:ext uri="{FF2B5EF4-FFF2-40B4-BE49-F238E27FC236}">
                  <a16:creationId xmlns:a16="http://schemas.microsoft.com/office/drawing/2014/main" id="{9AAC350D-B877-A0C2-A13D-37CDB24E91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70901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34" name="Line 1417">
              <a:extLst>
                <a:ext uri="{FF2B5EF4-FFF2-40B4-BE49-F238E27FC236}">
                  <a16:creationId xmlns:a16="http://schemas.microsoft.com/office/drawing/2014/main" id="{F0D4E791-33A5-C574-7F6D-78D7D85F33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71756" y="2668141"/>
              <a:ext cx="0" cy="2913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35" name="Line 1418">
              <a:extLst>
                <a:ext uri="{FF2B5EF4-FFF2-40B4-BE49-F238E27FC236}">
                  <a16:creationId xmlns:a16="http://schemas.microsoft.com/office/drawing/2014/main" id="{E91864A0-F142-994A-8822-58BA14B558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72611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36" name="Line 1419">
              <a:extLst>
                <a:ext uri="{FF2B5EF4-FFF2-40B4-BE49-F238E27FC236}">
                  <a16:creationId xmlns:a16="http://schemas.microsoft.com/office/drawing/2014/main" id="{DDAD7ADB-42F2-C6C8-29E7-7C7D4FDE81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73467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37" name="Line 1420">
              <a:extLst>
                <a:ext uri="{FF2B5EF4-FFF2-40B4-BE49-F238E27FC236}">
                  <a16:creationId xmlns:a16="http://schemas.microsoft.com/office/drawing/2014/main" id="{ADE10609-B239-015B-A09E-8E3805E87B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7432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38" name="Line 1421">
              <a:extLst>
                <a:ext uri="{FF2B5EF4-FFF2-40B4-BE49-F238E27FC236}">
                  <a16:creationId xmlns:a16="http://schemas.microsoft.com/office/drawing/2014/main" id="{A6381BC8-A5F3-99A0-7FC9-CD77AF75BC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7517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39" name="Line 1422">
              <a:extLst>
                <a:ext uri="{FF2B5EF4-FFF2-40B4-BE49-F238E27FC236}">
                  <a16:creationId xmlns:a16="http://schemas.microsoft.com/office/drawing/2014/main" id="{A26B42A6-C2AF-083F-F11B-FFC858E045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7688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40" name="Line 1423">
              <a:extLst>
                <a:ext uri="{FF2B5EF4-FFF2-40B4-BE49-F238E27FC236}">
                  <a16:creationId xmlns:a16="http://schemas.microsoft.com/office/drawing/2014/main" id="{A046B44E-352D-86BA-BDF5-410C3F854C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7774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41" name="Line 1424">
              <a:extLst>
                <a:ext uri="{FF2B5EF4-FFF2-40B4-BE49-F238E27FC236}">
                  <a16:creationId xmlns:a16="http://schemas.microsoft.com/office/drawing/2014/main" id="{C12CD660-D528-B7FC-52DB-E111A0C7F3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7774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42" name="Line 1425">
              <a:extLst>
                <a:ext uri="{FF2B5EF4-FFF2-40B4-BE49-F238E27FC236}">
                  <a16:creationId xmlns:a16="http://schemas.microsoft.com/office/drawing/2014/main" id="{6690FBFA-99EC-58E4-21D3-11F7A79E1F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7859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43" name="Line 1426">
              <a:extLst>
                <a:ext uri="{FF2B5EF4-FFF2-40B4-BE49-F238E27FC236}">
                  <a16:creationId xmlns:a16="http://schemas.microsoft.com/office/drawing/2014/main" id="{AE4C3918-CE29-1A33-362D-7B84973758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7859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44" name="Line 1427">
              <a:extLst>
                <a:ext uri="{FF2B5EF4-FFF2-40B4-BE49-F238E27FC236}">
                  <a16:creationId xmlns:a16="http://schemas.microsoft.com/office/drawing/2014/main" id="{40375569-0277-01F7-2C57-7BC554C93C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7945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45" name="Line 1428">
              <a:extLst>
                <a:ext uri="{FF2B5EF4-FFF2-40B4-BE49-F238E27FC236}">
                  <a16:creationId xmlns:a16="http://schemas.microsoft.com/office/drawing/2014/main" id="{96D9E99A-0B76-4948-4CFC-D4B1C27879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8030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46" name="Line 1429">
              <a:extLst>
                <a:ext uri="{FF2B5EF4-FFF2-40B4-BE49-F238E27FC236}">
                  <a16:creationId xmlns:a16="http://schemas.microsoft.com/office/drawing/2014/main" id="{869024DB-A018-6B72-C385-6969B2091B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8116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47" name="Line 1430">
              <a:extLst>
                <a:ext uri="{FF2B5EF4-FFF2-40B4-BE49-F238E27FC236}">
                  <a16:creationId xmlns:a16="http://schemas.microsoft.com/office/drawing/2014/main" id="{B846A4A7-8ECF-089D-0D4F-F80A389758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8201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48" name="Line 1431">
              <a:extLst>
                <a:ext uri="{FF2B5EF4-FFF2-40B4-BE49-F238E27FC236}">
                  <a16:creationId xmlns:a16="http://schemas.microsoft.com/office/drawing/2014/main" id="{5E62B8BC-361A-F43F-9672-38672B85C6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8287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49" name="Line 1432">
              <a:extLst>
                <a:ext uri="{FF2B5EF4-FFF2-40B4-BE49-F238E27FC236}">
                  <a16:creationId xmlns:a16="http://schemas.microsoft.com/office/drawing/2014/main" id="{6E09BC77-3958-8F9A-0894-198B11B6F8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83730" y="2688778"/>
              <a:ext cx="0" cy="849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50" name="Line 1433">
              <a:extLst>
                <a:ext uri="{FF2B5EF4-FFF2-40B4-BE49-F238E27FC236}">
                  <a16:creationId xmlns:a16="http://schemas.microsoft.com/office/drawing/2014/main" id="{0C1E0603-6A2E-9223-50C9-10A331F6BD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84585" y="2685136"/>
              <a:ext cx="0" cy="121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51" name="Line 1434">
              <a:extLst>
                <a:ext uri="{FF2B5EF4-FFF2-40B4-BE49-F238E27FC236}">
                  <a16:creationId xmlns:a16="http://schemas.microsoft.com/office/drawing/2014/main" id="{0D9BD88C-7674-D741-6CA5-17D6CC35C3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86295" y="2675425"/>
              <a:ext cx="0" cy="2185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52" name="Line 1435">
              <a:extLst>
                <a:ext uri="{FF2B5EF4-FFF2-40B4-BE49-F238E27FC236}">
                  <a16:creationId xmlns:a16="http://schemas.microsoft.com/office/drawing/2014/main" id="{A8C5AFE9-6C1B-4A43-BA74-922CFB4AA2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8800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53" name="Line 1436">
              <a:extLst>
                <a:ext uri="{FF2B5EF4-FFF2-40B4-BE49-F238E27FC236}">
                  <a16:creationId xmlns:a16="http://schemas.microsoft.com/office/drawing/2014/main" id="{5C688901-3043-9DF9-41F9-31F606E653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8886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54" name="Line 1437">
              <a:extLst>
                <a:ext uri="{FF2B5EF4-FFF2-40B4-BE49-F238E27FC236}">
                  <a16:creationId xmlns:a16="http://schemas.microsoft.com/office/drawing/2014/main" id="{7378A9AD-4588-D1E0-0AAC-51E08F1CB7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8886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55" name="Line 1438">
              <a:extLst>
                <a:ext uri="{FF2B5EF4-FFF2-40B4-BE49-F238E27FC236}">
                  <a16:creationId xmlns:a16="http://schemas.microsoft.com/office/drawing/2014/main" id="{94C9CE68-C8FC-3383-85F2-F858E1784F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89716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56" name="Line 1439">
              <a:extLst>
                <a:ext uri="{FF2B5EF4-FFF2-40B4-BE49-F238E27FC236}">
                  <a16:creationId xmlns:a16="http://schemas.microsoft.com/office/drawing/2014/main" id="{38BD6209-EBE3-2692-93D5-8FA3E101A2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9142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57" name="Line 1440">
              <a:extLst>
                <a:ext uri="{FF2B5EF4-FFF2-40B4-BE49-F238E27FC236}">
                  <a16:creationId xmlns:a16="http://schemas.microsoft.com/office/drawing/2014/main" id="{E226EF0B-66EB-11B2-4A21-F21DCD41FD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92283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58" name="Line 1441">
              <a:extLst>
                <a:ext uri="{FF2B5EF4-FFF2-40B4-BE49-F238E27FC236}">
                  <a16:creationId xmlns:a16="http://schemas.microsoft.com/office/drawing/2014/main" id="{FADC4649-B5FB-2222-621A-EAD47C9BA2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9313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59" name="Line 1442">
              <a:extLst>
                <a:ext uri="{FF2B5EF4-FFF2-40B4-BE49-F238E27FC236}">
                  <a16:creationId xmlns:a16="http://schemas.microsoft.com/office/drawing/2014/main" id="{BDA4ADCB-D0DD-AC53-72B9-8A415D1E94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94848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60" name="Line 1443">
              <a:extLst>
                <a:ext uri="{FF2B5EF4-FFF2-40B4-BE49-F238E27FC236}">
                  <a16:creationId xmlns:a16="http://schemas.microsoft.com/office/drawing/2014/main" id="{3D6B7FEB-20B6-D84C-1EEB-7E7B790694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9570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61" name="Line 1444">
              <a:extLst>
                <a:ext uri="{FF2B5EF4-FFF2-40B4-BE49-F238E27FC236}">
                  <a16:creationId xmlns:a16="http://schemas.microsoft.com/office/drawing/2014/main" id="{F1CC750A-0292-ECF6-D6B3-FE27AFC0BB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9655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62" name="Line 1445">
              <a:extLst>
                <a:ext uri="{FF2B5EF4-FFF2-40B4-BE49-F238E27FC236}">
                  <a16:creationId xmlns:a16="http://schemas.microsoft.com/office/drawing/2014/main" id="{0D873CA5-C99A-65BB-51CD-D35166089E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9741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63" name="Line 1446">
              <a:extLst>
                <a:ext uri="{FF2B5EF4-FFF2-40B4-BE49-F238E27FC236}">
                  <a16:creationId xmlns:a16="http://schemas.microsoft.com/office/drawing/2014/main" id="{ADBDDB1C-9ACA-2509-0234-B6E4D26D38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9741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64" name="Line 1447">
              <a:extLst>
                <a:ext uri="{FF2B5EF4-FFF2-40B4-BE49-F238E27FC236}">
                  <a16:creationId xmlns:a16="http://schemas.microsoft.com/office/drawing/2014/main" id="{B842DE15-2914-B10A-9301-CAAF6DB5D5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99125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65" name="Line 1448">
              <a:extLst>
                <a:ext uri="{FF2B5EF4-FFF2-40B4-BE49-F238E27FC236}">
                  <a16:creationId xmlns:a16="http://schemas.microsoft.com/office/drawing/2014/main" id="{EA6B4FB1-1F04-BF86-2775-961D3E789A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99979" y="2683923"/>
              <a:ext cx="0" cy="1335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66" name="Line 1449">
              <a:extLst>
                <a:ext uri="{FF2B5EF4-FFF2-40B4-BE49-F238E27FC236}">
                  <a16:creationId xmlns:a16="http://schemas.microsoft.com/office/drawing/2014/main" id="{DEEFE658-71D6-8F7E-5DC8-145C23108C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00835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67" name="Line 1450">
              <a:extLst>
                <a:ext uri="{FF2B5EF4-FFF2-40B4-BE49-F238E27FC236}">
                  <a16:creationId xmlns:a16="http://schemas.microsoft.com/office/drawing/2014/main" id="{63AAC198-867F-841E-E577-15158997E2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0169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68" name="Line 1451">
              <a:extLst>
                <a:ext uri="{FF2B5EF4-FFF2-40B4-BE49-F238E27FC236}">
                  <a16:creationId xmlns:a16="http://schemas.microsoft.com/office/drawing/2014/main" id="{84D0DA80-5C69-4ECD-B1D2-DB1657D0A7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0254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69" name="Line 1452">
              <a:extLst>
                <a:ext uri="{FF2B5EF4-FFF2-40B4-BE49-F238E27FC236}">
                  <a16:creationId xmlns:a16="http://schemas.microsoft.com/office/drawing/2014/main" id="{868D0E37-8FC1-805A-EE91-27F50155F5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0340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70" name="Line 1453">
              <a:extLst>
                <a:ext uri="{FF2B5EF4-FFF2-40B4-BE49-F238E27FC236}">
                  <a16:creationId xmlns:a16="http://schemas.microsoft.com/office/drawing/2014/main" id="{E12C21CB-5672-578D-42D2-F40CB5C541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0425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71" name="Line 1454">
              <a:extLst>
                <a:ext uri="{FF2B5EF4-FFF2-40B4-BE49-F238E27FC236}">
                  <a16:creationId xmlns:a16="http://schemas.microsoft.com/office/drawing/2014/main" id="{F893791D-B5B7-3B68-A1AD-8EAC005661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0682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72" name="Line 1455">
              <a:extLst>
                <a:ext uri="{FF2B5EF4-FFF2-40B4-BE49-F238E27FC236}">
                  <a16:creationId xmlns:a16="http://schemas.microsoft.com/office/drawing/2014/main" id="{2F5973D8-501B-4EEA-677B-A9857A4C65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0767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73" name="Line 1456">
              <a:extLst>
                <a:ext uri="{FF2B5EF4-FFF2-40B4-BE49-F238E27FC236}">
                  <a16:creationId xmlns:a16="http://schemas.microsoft.com/office/drawing/2014/main" id="{CCEE59A2-D3A9-2367-BAE0-F172EEED2B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0853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74" name="Line 1457">
              <a:extLst>
                <a:ext uri="{FF2B5EF4-FFF2-40B4-BE49-F238E27FC236}">
                  <a16:creationId xmlns:a16="http://schemas.microsoft.com/office/drawing/2014/main" id="{130E7F39-412B-12B0-337C-BB89220DE9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11098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75" name="Line 1458">
              <a:extLst>
                <a:ext uri="{FF2B5EF4-FFF2-40B4-BE49-F238E27FC236}">
                  <a16:creationId xmlns:a16="http://schemas.microsoft.com/office/drawing/2014/main" id="{0DBDB661-5ED3-EEA4-5FCF-A9A02526A5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11098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76" name="Line 1459">
              <a:extLst>
                <a:ext uri="{FF2B5EF4-FFF2-40B4-BE49-F238E27FC236}">
                  <a16:creationId xmlns:a16="http://schemas.microsoft.com/office/drawing/2014/main" id="{4E45FB62-B86C-A3B8-058C-82ED1465B6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13664" y="2672997"/>
              <a:ext cx="0" cy="242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77" name="Line 1460">
              <a:extLst>
                <a:ext uri="{FF2B5EF4-FFF2-40B4-BE49-F238E27FC236}">
                  <a16:creationId xmlns:a16="http://schemas.microsoft.com/office/drawing/2014/main" id="{8BED0B5D-F708-82AC-7AE5-90A6B1E37E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13664" y="2671783"/>
              <a:ext cx="0" cy="254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78" name="Line 1461">
              <a:extLst>
                <a:ext uri="{FF2B5EF4-FFF2-40B4-BE49-F238E27FC236}">
                  <a16:creationId xmlns:a16="http://schemas.microsoft.com/office/drawing/2014/main" id="{1107B5E6-E676-34E1-4903-AEB86DB52E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15374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79" name="Line 1462">
              <a:extLst>
                <a:ext uri="{FF2B5EF4-FFF2-40B4-BE49-F238E27FC236}">
                  <a16:creationId xmlns:a16="http://schemas.microsoft.com/office/drawing/2014/main" id="{E20C71B6-F7EB-E605-C50A-907E423BE1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15374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80" name="Line 1463">
              <a:extLst>
                <a:ext uri="{FF2B5EF4-FFF2-40B4-BE49-F238E27FC236}">
                  <a16:creationId xmlns:a16="http://schemas.microsoft.com/office/drawing/2014/main" id="{39E2F82B-B339-1C0C-D24F-6BEDDC5DE3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1623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81" name="Line 1464">
              <a:extLst>
                <a:ext uri="{FF2B5EF4-FFF2-40B4-BE49-F238E27FC236}">
                  <a16:creationId xmlns:a16="http://schemas.microsoft.com/office/drawing/2014/main" id="{3826A0D5-D7F6-B7A2-DE91-F6786D9ABD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1708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82" name="Line 1465">
              <a:extLst>
                <a:ext uri="{FF2B5EF4-FFF2-40B4-BE49-F238E27FC236}">
                  <a16:creationId xmlns:a16="http://schemas.microsoft.com/office/drawing/2014/main" id="{429926F7-3044-5381-56D3-E30E827612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1794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83" name="Line 1466">
              <a:extLst>
                <a:ext uri="{FF2B5EF4-FFF2-40B4-BE49-F238E27FC236}">
                  <a16:creationId xmlns:a16="http://schemas.microsoft.com/office/drawing/2014/main" id="{D68BCBFC-DEC0-3441-E900-F103EEBFEB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1794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84" name="Line 1467">
              <a:extLst>
                <a:ext uri="{FF2B5EF4-FFF2-40B4-BE49-F238E27FC236}">
                  <a16:creationId xmlns:a16="http://schemas.microsoft.com/office/drawing/2014/main" id="{5C2A1BAD-191C-32AC-22A2-8872AF5C8C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1965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85" name="Line 1468">
              <a:extLst>
                <a:ext uri="{FF2B5EF4-FFF2-40B4-BE49-F238E27FC236}">
                  <a16:creationId xmlns:a16="http://schemas.microsoft.com/office/drawing/2014/main" id="{55266318-1059-A12B-819D-28253AEE13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2050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86" name="Line 1469">
              <a:extLst>
                <a:ext uri="{FF2B5EF4-FFF2-40B4-BE49-F238E27FC236}">
                  <a16:creationId xmlns:a16="http://schemas.microsoft.com/office/drawing/2014/main" id="{6352A227-FE64-4355-8F30-ED897BF8D6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2136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87" name="Line 1470">
              <a:extLst>
                <a:ext uri="{FF2B5EF4-FFF2-40B4-BE49-F238E27FC236}">
                  <a16:creationId xmlns:a16="http://schemas.microsoft.com/office/drawing/2014/main" id="{D2382842-DBC6-FCE7-EA00-7DD70B4DCA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2136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88" name="Line 1471">
              <a:extLst>
                <a:ext uri="{FF2B5EF4-FFF2-40B4-BE49-F238E27FC236}">
                  <a16:creationId xmlns:a16="http://schemas.microsoft.com/office/drawing/2014/main" id="{A7FD4F69-7E08-D0CF-C200-42A3025C8B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22216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89" name="Line 1472">
              <a:extLst>
                <a:ext uri="{FF2B5EF4-FFF2-40B4-BE49-F238E27FC236}">
                  <a16:creationId xmlns:a16="http://schemas.microsoft.com/office/drawing/2014/main" id="{2B37AD91-9E99-D6DD-2AAA-BA936DFCC5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2307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90" name="Line 1473">
              <a:extLst>
                <a:ext uri="{FF2B5EF4-FFF2-40B4-BE49-F238E27FC236}">
                  <a16:creationId xmlns:a16="http://schemas.microsoft.com/office/drawing/2014/main" id="{52EBC66E-525E-E573-37F7-CCBE9F433F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2307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91" name="Line 1474">
              <a:extLst>
                <a:ext uri="{FF2B5EF4-FFF2-40B4-BE49-F238E27FC236}">
                  <a16:creationId xmlns:a16="http://schemas.microsoft.com/office/drawing/2014/main" id="{C3FF69D5-630C-3979-7718-5376D8095E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2478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92" name="Line 1475">
              <a:extLst>
                <a:ext uri="{FF2B5EF4-FFF2-40B4-BE49-F238E27FC236}">
                  <a16:creationId xmlns:a16="http://schemas.microsoft.com/office/drawing/2014/main" id="{C3B6CEC9-19D0-3997-473C-7FBE98AEC7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2649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93" name="Line 1476">
              <a:extLst>
                <a:ext uri="{FF2B5EF4-FFF2-40B4-BE49-F238E27FC236}">
                  <a16:creationId xmlns:a16="http://schemas.microsoft.com/office/drawing/2014/main" id="{5FF6BADC-26AD-EB63-2FB2-2F917B07E9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27348" y="2683923"/>
              <a:ext cx="0" cy="1335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94" name="Line 1477">
              <a:extLst>
                <a:ext uri="{FF2B5EF4-FFF2-40B4-BE49-F238E27FC236}">
                  <a16:creationId xmlns:a16="http://schemas.microsoft.com/office/drawing/2014/main" id="{F9E71F55-1E4C-BD4C-BA52-521BC1A2E0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28203" y="2685136"/>
              <a:ext cx="0" cy="121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95" name="Line 1478">
              <a:extLst>
                <a:ext uri="{FF2B5EF4-FFF2-40B4-BE49-F238E27FC236}">
                  <a16:creationId xmlns:a16="http://schemas.microsoft.com/office/drawing/2014/main" id="{888F0FAE-66A5-FF88-7BFA-4283603643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2991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96" name="Line 1479">
              <a:extLst>
                <a:ext uri="{FF2B5EF4-FFF2-40B4-BE49-F238E27FC236}">
                  <a16:creationId xmlns:a16="http://schemas.microsoft.com/office/drawing/2014/main" id="{7D7B0E4C-FE08-8A3F-79FD-BF72212AEF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3076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97" name="Line 1480">
              <a:extLst>
                <a:ext uri="{FF2B5EF4-FFF2-40B4-BE49-F238E27FC236}">
                  <a16:creationId xmlns:a16="http://schemas.microsoft.com/office/drawing/2014/main" id="{62D572D7-0DF9-737C-4F23-5FFEE721E6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3162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98" name="Line 1481">
              <a:extLst>
                <a:ext uri="{FF2B5EF4-FFF2-40B4-BE49-F238E27FC236}">
                  <a16:creationId xmlns:a16="http://schemas.microsoft.com/office/drawing/2014/main" id="{39BE5655-8744-E729-00B9-74935030A5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3247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399" name="Line 1482">
              <a:extLst>
                <a:ext uri="{FF2B5EF4-FFF2-40B4-BE49-F238E27FC236}">
                  <a16:creationId xmlns:a16="http://schemas.microsoft.com/office/drawing/2014/main" id="{EA0A1B95-3980-4330-6603-97C8FEC638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3504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00" name="Line 1483">
              <a:extLst>
                <a:ext uri="{FF2B5EF4-FFF2-40B4-BE49-F238E27FC236}">
                  <a16:creationId xmlns:a16="http://schemas.microsoft.com/office/drawing/2014/main" id="{5CB469DB-C59A-6AA9-4C6C-A97395DF67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3504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01" name="Line 1484">
              <a:extLst>
                <a:ext uri="{FF2B5EF4-FFF2-40B4-BE49-F238E27FC236}">
                  <a16:creationId xmlns:a16="http://schemas.microsoft.com/office/drawing/2014/main" id="{8276AB75-4C27-4277-254A-CEFC3ED034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3590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02" name="Line 1485">
              <a:extLst>
                <a:ext uri="{FF2B5EF4-FFF2-40B4-BE49-F238E27FC236}">
                  <a16:creationId xmlns:a16="http://schemas.microsoft.com/office/drawing/2014/main" id="{4D98F48C-410F-F6EE-DA23-CD86C01C90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3761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03" name="Line 1486">
              <a:extLst>
                <a:ext uri="{FF2B5EF4-FFF2-40B4-BE49-F238E27FC236}">
                  <a16:creationId xmlns:a16="http://schemas.microsoft.com/office/drawing/2014/main" id="{97573142-A7BF-CF86-9CD5-41AA599065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3932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04" name="Line 1487">
              <a:extLst>
                <a:ext uri="{FF2B5EF4-FFF2-40B4-BE49-F238E27FC236}">
                  <a16:creationId xmlns:a16="http://schemas.microsoft.com/office/drawing/2014/main" id="{579F88A5-1098-DCFF-042B-14270A0764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4017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05" name="Line 1488">
              <a:extLst>
                <a:ext uri="{FF2B5EF4-FFF2-40B4-BE49-F238E27FC236}">
                  <a16:creationId xmlns:a16="http://schemas.microsoft.com/office/drawing/2014/main" id="{65806595-806D-C3ED-D488-92161EA54A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41032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06" name="Line 1489">
              <a:extLst>
                <a:ext uri="{FF2B5EF4-FFF2-40B4-BE49-F238E27FC236}">
                  <a16:creationId xmlns:a16="http://schemas.microsoft.com/office/drawing/2014/main" id="{6BD29221-8C93-2B9B-0523-6B85AB7743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41887" y="2588021"/>
              <a:ext cx="0" cy="10925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07" name="Line 1490">
              <a:extLst>
                <a:ext uri="{FF2B5EF4-FFF2-40B4-BE49-F238E27FC236}">
                  <a16:creationId xmlns:a16="http://schemas.microsoft.com/office/drawing/2014/main" id="{98320B49-F5BC-9E76-176D-D3D870BE03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43598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08" name="Line 1491">
              <a:extLst>
                <a:ext uri="{FF2B5EF4-FFF2-40B4-BE49-F238E27FC236}">
                  <a16:creationId xmlns:a16="http://schemas.microsoft.com/office/drawing/2014/main" id="{20B5857F-1A05-BF08-6717-F9C4B630C4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4445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09" name="Line 1492">
              <a:extLst>
                <a:ext uri="{FF2B5EF4-FFF2-40B4-BE49-F238E27FC236}">
                  <a16:creationId xmlns:a16="http://schemas.microsoft.com/office/drawing/2014/main" id="{7B2E15E6-1B38-EA68-37DF-2CDDC46DDD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4530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10" name="Line 1493">
              <a:extLst>
                <a:ext uri="{FF2B5EF4-FFF2-40B4-BE49-F238E27FC236}">
                  <a16:creationId xmlns:a16="http://schemas.microsoft.com/office/drawing/2014/main" id="{489FE86F-4B0D-4ED1-EF51-9280E9144F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4616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11" name="Line 1494">
              <a:extLst>
                <a:ext uri="{FF2B5EF4-FFF2-40B4-BE49-F238E27FC236}">
                  <a16:creationId xmlns:a16="http://schemas.microsoft.com/office/drawing/2014/main" id="{D2DB2738-8AB5-1E13-F41A-8CC7DA717F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4616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12" name="Line 1495">
              <a:extLst>
                <a:ext uri="{FF2B5EF4-FFF2-40B4-BE49-F238E27FC236}">
                  <a16:creationId xmlns:a16="http://schemas.microsoft.com/office/drawing/2014/main" id="{67567985-9133-183B-D1F5-CC343EB85C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4701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13" name="Line 1496">
              <a:extLst>
                <a:ext uri="{FF2B5EF4-FFF2-40B4-BE49-F238E27FC236}">
                  <a16:creationId xmlns:a16="http://schemas.microsoft.com/office/drawing/2014/main" id="{4BAE0BB1-2536-BA57-F463-B2C0A9F4FE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4787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14" name="Line 1497">
              <a:extLst>
                <a:ext uri="{FF2B5EF4-FFF2-40B4-BE49-F238E27FC236}">
                  <a16:creationId xmlns:a16="http://schemas.microsoft.com/office/drawing/2014/main" id="{FF190D1A-EB8D-C374-3339-B916E3FED4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4872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15" name="Line 1498">
              <a:extLst>
                <a:ext uri="{FF2B5EF4-FFF2-40B4-BE49-F238E27FC236}">
                  <a16:creationId xmlns:a16="http://schemas.microsoft.com/office/drawing/2014/main" id="{DA60ED41-8DEB-92E5-EFB5-220E0B663B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49584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16" name="Line 1499">
              <a:extLst>
                <a:ext uri="{FF2B5EF4-FFF2-40B4-BE49-F238E27FC236}">
                  <a16:creationId xmlns:a16="http://schemas.microsoft.com/office/drawing/2014/main" id="{A7ECBFC4-54A7-9E6F-4563-350A338035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129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17" name="Line 1500">
              <a:extLst>
                <a:ext uri="{FF2B5EF4-FFF2-40B4-BE49-F238E27FC236}">
                  <a16:creationId xmlns:a16="http://schemas.microsoft.com/office/drawing/2014/main" id="{B4A1B1D8-5B4D-C574-59B5-ABE1DDCE12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129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18" name="Line 1501">
              <a:extLst>
                <a:ext uri="{FF2B5EF4-FFF2-40B4-BE49-F238E27FC236}">
                  <a16:creationId xmlns:a16="http://schemas.microsoft.com/office/drawing/2014/main" id="{ED270A75-9A75-3ADA-1F2A-EBFE67FA19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300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19" name="Line 1502">
              <a:extLst>
                <a:ext uri="{FF2B5EF4-FFF2-40B4-BE49-F238E27FC236}">
                  <a16:creationId xmlns:a16="http://schemas.microsoft.com/office/drawing/2014/main" id="{CE5613FF-4363-775B-B93B-3A7B61C2C0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300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20" name="Line 1503">
              <a:extLst>
                <a:ext uri="{FF2B5EF4-FFF2-40B4-BE49-F238E27FC236}">
                  <a16:creationId xmlns:a16="http://schemas.microsoft.com/office/drawing/2014/main" id="{C633EDCC-6C80-D511-387E-1630F129DF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386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21" name="Line 1504">
              <a:extLst>
                <a:ext uri="{FF2B5EF4-FFF2-40B4-BE49-F238E27FC236}">
                  <a16:creationId xmlns:a16="http://schemas.microsoft.com/office/drawing/2014/main" id="{597ACC04-75AF-CAEF-4DBA-372DE97787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4716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22" name="Line 1505">
              <a:extLst>
                <a:ext uri="{FF2B5EF4-FFF2-40B4-BE49-F238E27FC236}">
                  <a16:creationId xmlns:a16="http://schemas.microsoft.com/office/drawing/2014/main" id="{7C6DA657-511B-BA5C-4539-60533A230D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426" y="2687564"/>
              <a:ext cx="0" cy="971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23" name="Line 1506">
              <a:extLst>
                <a:ext uri="{FF2B5EF4-FFF2-40B4-BE49-F238E27FC236}">
                  <a16:creationId xmlns:a16="http://schemas.microsoft.com/office/drawing/2014/main" id="{D7D60522-40A2-6BD9-3722-FE2AFE4DBF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7282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24" name="Line 1507">
              <a:extLst>
                <a:ext uri="{FF2B5EF4-FFF2-40B4-BE49-F238E27FC236}">
                  <a16:creationId xmlns:a16="http://schemas.microsoft.com/office/drawing/2014/main" id="{5443FE69-4729-6ADF-AEC8-2020CD60A1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813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25" name="Line 1508">
              <a:extLst>
                <a:ext uri="{FF2B5EF4-FFF2-40B4-BE49-F238E27FC236}">
                  <a16:creationId xmlns:a16="http://schemas.microsoft.com/office/drawing/2014/main" id="{7FC19E5C-6ACD-803D-D6C1-C082104C0D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813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26" name="Line 1509">
              <a:extLst>
                <a:ext uri="{FF2B5EF4-FFF2-40B4-BE49-F238E27FC236}">
                  <a16:creationId xmlns:a16="http://schemas.microsoft.com/office/drawing/2014/main" id="{49E1C98B-2CBB-6AE7-83B6-149FC86C51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984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27" name="Line 1510">
              <a:extLst>
                <a:ext uri="{FF2B5EF4-FFF2-40B4-BE49-F238E27FC236}">
                  <a16:creationId xmlns:a16="http://schemas.microsoft.com/office/drawing/2014/main" id="{947D358C-DDDB-550B-CF35-2EB0D3ED92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6070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28" name="Line 1511">
              <a:extLst>
                <a:ext uri="{FF2B5EF4-FFF2-40B4-BE49-F238E27FC236}">
                  <a16:creationId xmlns:a16="http://schemas.microsoft.com/office/drawing/2014/main" id="{56B0137A-A60F-3961-ABF7-FC69CB2E8C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155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29" name="Line 1512">
              <a:extLst>
                <a:ext uri="{FF2B5EF4-FFF2-40B4-BE49-F238E27FC236}">
                  <a16:creationId xmlns:a16="http://schemas.microsoft.com/office/drawing/2014/main" id="{C338931E-4A91-02D7-8AF9-AC7EAA40A0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6155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30" name="Line 1513">
              <a:extLst>
                <a:ext uri="{FF2B5EF4-FFF2-40B4-BE49-F238E27FC236}">
                  <a16:creationId xmlns:a16="http://schemas.microsoft.com/office/drawing/2014/main" id="{88EFFF5D-387D-F0F0-583F-16D412A62A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6241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31" name="Line 1514">
              <a:extLst>
                <a:ext uri="{FF2B5EF4-FFF2-40B4-BE49-F238E27FC236}">
                  <a16:creationId xmlns:a16="http://schemas.microsoft.com/office/drawing/2014/main" id="{78858059-9EAB-9DEF-AFCA-96569A9B28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6326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32" name="Line 1515">
              <a:extLst>
                <a:ext uri="{FF2B5EF4-FFF2-40B4-BE49-F238E27FC236}">
                  <a16:creationId xmlns:a16="http://schemas.microsoft.com/office/drawing/2014/main" id="{9D43BA06-E094-3013-7634-8CD45F0230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6412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33" name="Line 1516">
              <a:extLst>
                <a:ext uri="{FF2B5EF4-FFF2-40B4-BE49-F238E27FC236}">
                  <a16:creationId xmlns:a16="http://schemas.microsoft.com/office/drawing/2014/main" id="{A55A932C-D849-41A7-9847-533B6F1D5F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6412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34" name="Line 1517">
              <a:extLst>
                <a:ext uri="{FF2B5EF4-FFF2-40B4-BE49-F238E27FC236}">
                  <a16:creationId xmlns:a16="http://schemas.microsoft.com/office/drawing/2014/main" id="{AF1E55DA-DE5D-B51E-CC25-5216D18121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6497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35" name="Line 1518">
              <a:extLst>
                <a:ext uri="{FF2B5EF4-FFF2-40B4-BE49-F238E27FC236}">
                  <a16:creationId xmlns:a16="http://schemas.microsoft.com/office/drawing/2014/main" id="{B8D73E23-5062-F926-26CB-C25A8A2CE7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6925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36" name="Line 1519">
              <a:extLst>
                <a:ext uri="{FF2B5EF4-FFF2-40B4-BE49-F238E27FC236}">
                  <a16:creationId xmlns:a16="http://schemas.microsoft.com/office/drawing/2014/main" id="{EFE55D81-91D3-3298-0D04-47522C1093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6925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37" name="Line 1520">
              <a:extLst>
                <a:ext uri="{FF2B5EF4-FFF2-40B4-BE49-F238E27FC236}">
                  <a16:creationId xmlns:a16="http://schemas.microsoft.com/office/drawing/2014/main" id="{F6E77B9E-E26E-04EE-8227-50F883DA84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70110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38" name="Line 1521">
              <a:extLst>
                <a:ext uri="{FF2B5EF4-FFF2-40B4-BE49-F238E27FC236}">
                  <a16:creationId xmlns:a16="http://schemas.microsoft.com/office/drawing/2014/main" id="{0DAB32BE-702D-B311-3E18-6486EC3155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70966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39" name="Line 1522">
              <a:extLst>
                <a:ext uri="{FF2B5EF4-FFF2-40B4-BE49-F238E27FC236}">
                  <a16:creationId xmlns:a16="http://schemas.microsoft.com/office/drawing/2014/main" id="{1EE8D3EF-F911-485D-D24A-E16B4BD464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7182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40" name="Line 1523">
              <a:extLst>
                <a:ext uri="{FF2B5EF4-FFF2-40B4-BE49-F238E27FC236}">
                  <a16:creationId xmlns:a16="http://schemas.microsoft.com/office/drawing/2014/main" id="{AD7AEA6C-5725-DB3B-7991-FA0134A5AE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7267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41" name="Line 1524">
              <a:extLst>
                <a:ext uri="{FF2B5EF4-FFF2-40B4-BE49-F238E27FC236}">
                  <a16:creationId xmlns:a16="http://schemas.microsoft.com/office/drawing/2014/main" id="{9FED6A52-4768-3DB1-2E6C-69811DFB77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7353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42" name="Line 1525">
              <a:extLst>
                <a:ext uri="{FF2B5EF4-FFF2-40B4-BE49-F238E27FC236}">
                  <a16:creationId xmlns:a16="http://schemas.microsoft.com/office/drawing/2014/main" id="{DB32AAF9-89A5-2EB1-D6A0-636CC97F1C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7353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43" name="Line 1526">
              <a:extLst>
                <a:ext uri="{FF2B5EF4-FFF2-40B4-BE49-F238E27FC236}">
                  <a16:creationId xmlns:a16="http://schemas.microsoft.com/office/drawing/2014/main" id="{8B6EDFF9-20EF-08F5-E906-BA357722A2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7438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44" name="Line 1527">
              <a:extLst>
                <a:ext uri="{FF2B5EF4-FFF2-40B4-BE49-F238E27FC236}">
                  <a16:creationId xmlns:a16="http://schemas.microsoft.com/office/drawing/2014/main" id="{BA8B4544-D71D-17B6-4304-2935797D56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7609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45" name="Line 1528">
              <a:extLst>
                <a:ext uri="{FF2B5EF4-FFF2-40B4-BE49-F238E27FC236}">
                  <a16:creationId xmlns:a16="http://schemas.microsoft.com/office/drawing/2014/main" id="{A4869B2A-E628-3692-9DDA-DF761D521A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7695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46" name="Line 1529">
              <a:extLst>
                <a:ext uri="{FF2B5EF4-FFF2-40B4-BE49-F238E27FC236}">
                  <a16:creationId xmlns:a16="http://schemas.microsoft.com/office/drawing/2014/main" id="{3838D500-01EE-26F9-16DE-3298A81BF7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7780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47" name="Line 1530">
              <a:extLst>
                <a:ext uri="{FF2B5EF4-FFF2-40B4-BE49-F238E27FC236}">
                  <a16:creationId xmlns:a16="http://schemas.microsoft.com/office/drawing/2014/main" id="{6171C88F-14C1-624A-1355-184B169430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7866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48" name="Line 1531">
              <a:extLst>
                <a:ext uri="{FF2B5EF4-FFF2-40B4-BE49-F238E27FC236}">
                  <a16:creationId xmlns:a16="http://schemas.microsoft.com/office/drawing/2014/main" id="{06A05F0C-CE4C-7F2F-80B9-A887B27205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7951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49" name="Line 1532">
              <a:extLst>
                <a:ext uri="{FF2B5EF4-FFF2-40B4-BE49-F238E27FC236}">
                  <a16:creationId xmlns:a16="http://schemas.microsoft.com/office/drawing/2014/main" id="{5C8C9B23-3C06-A4A7-885F-69026D5810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8122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50" name="Line 1533">
              <a:extLst>
                <a:ext uri="{FF2B5EF4-FFF2-40B4-BE49-F238E27FC236}">
                  <a16:creationId xmlns:a16="http://schemas.microsoft.com/office/drawing/2014/main" id="{F08DBF9C-C3C8-7856-4FEA-C3053939EB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81229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51" name="Line 1534">
              <a:extLst>
                <a:ext uri="{FF2B5EF4-FFF2-40B4-BE49-F238E27FC236}">
                  <a16:creationId xmlns:a16="http://schemas.microsoft.com/office/drawing/2014/main" id="{AE4A153D-7FF0-CE6E-D439-50D0CC5305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8208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52" name="Line 1535">
              <a:extLst>
                <a:ext uri="{FF2B5EF4-FFF2-40B4-BE49-F238E27FC236}">
                  <a16:creationId xmlns:a16="http://schemas.microsoft.com/office/drawing/2014/main" id="{BC280613-4E9B-2665-29A8-9BF3577F52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8293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53" name="Line 1536">
              <a:extLst>
                <a:ext uri="{FF2B5EF4-FFF2-40B4-BE49-F238E27FC236}">
                  <a16:creationId xmlns:a16="http://schemas.microsoft.com/office/drawing/2014/main" id="{FC2A2C38-C726-0451-0D14-415C714B5E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83794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54" name="Line 1537">
              <a:extLst>
                <a:ext uri="{FF2B5EF4-FFF2-40B4-BE49-F238E27FC236}">
                  <a16:creationId xmlns:a16="http://schemas.microsoft.com/office/drawing/2014/main" id="{6932F6FA-1602-D537-0EBD-1F62B8EB6D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84650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55" name="Line 1538">
              <a:extLst>
                <a:ext uri="{FF2B5EF4-FFF2-40B4-BE49-F238E27FC236}">
                  <a16:creationId xmlns:a16="http://schemas.microsoft.com/office/drawing/2014/main" id="{C5B597D6-0BAF-4510-7CE9-521FD29CC7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85505" y="2688778"/>
              <a:ext cx="0" cy="849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56" name="Line 1539">
              <a:extLst>
                <a:ext uri="{FF2B5EF4-FFF2-40B4-BE49-F238E27FC236}">
                  <a16:creationId xmlns:a16="http://schemas.microsoft.com/office/drawing/2014/main" id="{64F8D31E-4227-688B-DBC1-C8BF14EF09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86360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57" name="Line 1540">
              <a:extLst>
                <a:ext uri="{FF2B5EF4-FFF2-40B4-BE49-F238E27FC236}">
                  <a16:creationId xmlns:a16="http://schemas.microsoft.com/office/drawing/2014/main" id="{22515B34-9563-BE8F-7D75-8D3761D407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8636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58" name="Line 1541">
              <a:extLst>
                <a:ext uri="{FF2B5EF4-FFF2-40B4-BE49-F238E27FC236}">
                  <a16:creationId xmlns:a16="http://schemas.microsoft.com/office/drawing/2014/main" id="{27ED741F-FECA-170C-C326-0549119CBB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8721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59" name="Line 1542">
              <a:extLst>
                <a:ext uri="{FF2B5EF4-FFF2-40B4-BE49-F238E27FC236}">
                  <a16:creationId xmlns:a16="http://schemas.microsoft.com/office/drawing/2014/main" id="{0809E03D-C7BC-6461-AB7F-4D63075017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8721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60" name="Line 1543">
              <a:extLst>
                <a:ext uri="{FF2B5EF4-FFF2-40B4-BE49-F238E27FC236}">
                  <a16:creationId xmlns:a16="http://schemas.microsoft.com/office/drawing/2014/main" id="{077F6A7F-3C70-6942-E358-B6576863E5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8892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61" name="Line 1544">
              <a:extLst>
                <a:ext uri="{FF2B5EF4-FFF2-40B4-BE49-F238E27FC236}">
                  <a16:creationId xmlns:a16="http://schemas.microsoft.com/office/drawing/2014/main" id="{C067C2CF-78FA-0576-3AE9-E731585A1A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8978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62" name="Line 1545">
              <a:extLst>
                <a:ext uri="{FF2B5EF4-FFF2-40B4-BE49-F238E27FC236}">
                  <a16:creationId xmlns:a16="http://schemas.microsoft.com/office/drawing/2014/main" id="{6F010273-27E0-521B-4342-DF11F7B8D2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8978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63" name="Line 1546">
              <a:extLst>
                <a:ext uri="{FF2B5EF4-FFF2-40B4-BE49-F238E27FC236}">
                  <a16:creationId xmlns:a16="http://schemas.microsoft.com/office/drawing/2014/main" id="{FAEEDDD5-2EFA-D820-D266-C18CAE85B6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9063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64" name="Line 1547">
              <a:extLst>
                <a:ext uri="{FF2B5EF4-FFF2-40B4-BE49-F238E27FC236}">
                  <a16:creationId xmlns:a16="http://schemas.microsoft.com/office/drawing/2014/main" id="{65A9FE3D-5DA7-E527-8ADC-83AB4553E2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9149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65" name="Line 1548">
              <a:extLst>
                <a:ext uri="{FF2B5EF4-FFF2-40B4-BE49-F238E27FC236}">
                  <a16:creationId xmlns:a16="http://schemas.microsoft.com/office/drawing/2014/main" id="{79064764-3A0F-3C2F-B7EE-A25FB4F480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9320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66" name="Line 1549">
              <a:extLst>
                <a:ext uri="{FF2B5EF4-FFF2-40B4-BE49-F238E27FC236}">
                  <a16:creationId xmlns:a16="http://schemas.microsoft.com/office/drawing/2014/main" id="{25206B54-DC10-32E8-4602-226A9CD620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9576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67" name="Line 1550">
              <a:extLst>
                <a:ext uri="{FF2B5EF4-FFF2-40B4-BE49-F238E27FC236}">
                  <a16:creationId xmlns:a16="http://schemas.microsoft.com/office/drawing/2014/main" id="{F135D211-CA7C-88EA-41AD-037E3CE6CB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9576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68" name="Line 1551">
              <a:extLst>
                <a:ext uri="{FF2B5EF4-FFF2-40B4-BE49-F238E27FC236}">
                  <a16:creationId xmlns:a16="http://schemas.microsoft.com/office/drawing/2014/main" id="{FB710CE1-B2FE-B39C-F240-F57EC488AD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9662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69" name="Line 1552">
              <a:extLst>
                <a:ext uri="{FF2B5EF4-FFF2-40B4-BE49-F238E27FC236}">
                  <a16:creationId xmlns:a16="http://schemas.microsoft.com/office/drawing/2014/main" id="{E62EFF13-A489-0B5A-FCDE-CFDFF08DF4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97478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70" name="Line 1553">
              <a:extLst>
                <a:ext uri="{FF2B5EF4-FFF2-40B4-BE49-F238E27FC236}">
                  <a16:creationId xmlns:a16="http://schemas.microsoft.com/office/drawing/2014/main" id="{3CA7AA8F-F132-C659-D292-CEAAC4FDA3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99189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71" name="Line 1554">
              <a:extLst>
                <a:ext uri="{FF2B5EF4-FFF2-40B4-BE49-F238E27FC236}">
                  <a16:creationId xmlns:a16="http://schemas.microsoft.com/office/drawing/2014/main" id="{F01F1436-FF27-1725-0C85-6569E55980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0004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72" name="Line 1555">
              <a:extLst>
                <a:ext uri="{FF2B5EF4-FFF2-40B4-BE49-F238E27FC236}">
                  <a16:creationId xmlns:a16="http://schemas.microsoft.com/office/drawing/2014/main" id="{61449621-AE58-483F-311A-31EC74B5A0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0089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73" name="Line 1556">
              <a:extLst>
                <a:ext uri="{FF2B5EF4-FFF2-40B4-BE49-F238E27FC236}">
                  <a16:creationId xmlns:a16="http://schemas.microsoft.com/office/drawing/2014/main" id="{7CBFD5FB-B15B-78AF-30DE-CD5A65F53A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0175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74" name="Line 1557">
              <a:extLst>
                <a:ext uri="{FF2B5EF4-FFF2-40B4-BE49-F238E27FC236}">
                  <a16:creationId xmlns:a16="http://schemas.microsoft.com/office/drawing/2014/main" id="{898EF598-8903-CD0E-9830-BD940D223C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0261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75" name="Line 1558">
              <a:extLst>
                <a:ext uri="{FF2B5EF4-FFF2-40B4-BE49-F238E27FC236}">
                  <a16:creationId xmlns:a16="http://schemas.microsoft.com/office/drawing/2014/main" id="{E06DADED-43B9-7D06-FDE0-5E9D54C74D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0346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76" name="Line 1559">
              <a:extLst>
                <a:ext uri="{FF2B5EF4-FFF2-40B4-BE49-F238E27FC236}">
                  <a16:creationId xmlns:a16="http://schemas.microsoft.com/office/drawing/2014/main" id="{02A4E6F2-CBD8-CA43-0490-FF8B7B5E4C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0432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77" name="Line 1560">
              <a:extLst>
                <a:ext uri="{FF2B5EF4-FFF2-40B4-BE49-F238E27FC236}">
                  <a16:creationId xmlns:a16="http://schemas.microsoft.com/office/drawing/2014/main" id="{4A4ECBA2-7886-05C8-B456-CB6820F484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0517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78" name="Line 1561">
              <a:extLst>
                <a:ext uri="{FF2B5EF4-FFF2-40B4-BE49-F238E27FC236}">
                  <a16:creationId xmlns:a16="http://schemas.microsoft.com/office/drawing/2014/main" id="{C320C68C-3A3E-43DE-F0ED-B033D4547D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0688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79" name="Line 1562">
              <a:extLst>
                <a:ext uri="{FF2B5EF4-FFF2-40B4-BE49-F238E27FC236}">
                  <a16:creationId xmlns:a16="http://schemas.microsoft.com/office/drawing/2014/main" id="{B132D357-53C8-AD57-30A2-78ADDB27D6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0859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80" name="Line 1563">
              <a:extLst>
                <a:ext uri="{FF2B5EF4-FFF2-40B4-BE49-F238E27FC236}">
                  <a16:creationId xmlns:a16="http://schemas.microsoft.com/office/drawing/2014/main" id="{5806CE4C-B6C0-7E25-3D49-935EAEE824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0945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81" name="Line 1564">
              <a:extLst>
                <a:ext uri="{FF2B5EF4-FFF2-40B4-BE49-F238E27FC236}">
                  <a16:creationId xmlns:a16="http://schemas.microsoft.com/office/drawing/2014/main" id="{DE04655C-C17C-CE52-2B6A-A433B31306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10307" y="2689992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82" name="Line 1565">
              <a:extLst>
                <a:ext uri="{FF2B5EF4-FFF2-40B4-BE49-F238E27FC236}">
                  <a16:creationId xmlns:a16="http://schemas.microsoft.com/office/drawing/2014/main" id="{8C05AEBA-AC2F-B241-8D79-F6F49E3DA2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1201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83" name="Line 1566">
              <a:extLst>
                <a:ext uri="{FF2B5EF4-FFF2-40B4-BE49-F238E27FC236}">
                  <a16:creationId xmlns:a16="http://schemas.microsoft.com/office/drawing/2014/main" id="{EE7CBB4E-6923-98B0-E967-E0A5A5CA85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12018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84" name="Line 1567">
              <a:extLst>
                <a:ext uri="{FF2B5EF4-FFF2-40B4-BE49-F238E27FC236}">
                  <a16:creationId xmlns:a16="http://schemas.microsoft.com/office/drawing/2014/main" id="{8E47FC46-6993-C673-FF66-0A03B88448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1287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85" name="Line 1568">
              <a:extLst>
                <a:ext uri="{FF2B5EF4-FFF2-40B4-BE49-F238E27FC236}">
                  <a16:creationId xmlns:a16="http://schemas.microsoft.com/office/drawing/2014/main" id="{C8F3A64E-4DA2-0105-ADE2-E9A0F307C8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1372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86" name="Line 1569">
              <a:extLst>
                <a:ext uri="{FF2B5EF4-FFF2-40B4-BE49-F238E27FC236}">
                  <a16:creationId xmlns:a16="http://schemas.microsoft.com/office/drawing/2014/main" id="{98552975-36AD-476C-6426-C5E41F0F24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1372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87" name="Line 1570">
              <a:extLst>
                <a:ext uri="{FF2B5EF4-FFF2-40B4-BE49-F238E27FC236}">
                  <a16:creationId xmlns:a16="http://schemas.microsoft.com/office/drawing/2014/main" id="{0CB29BA8-AECB-1410-BE16-C462DB0E4B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1458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88" name="Line 1571">
              <a:extLst>
                <a:ext uri="{FF2B5EF4-FFF2-40B4-BE49-F238E27FC236}">
                  <a16:creationId xmlns:a16="http://schemas.microsoft.com/office/drawing/2014/main" id="{29A6FEB8-B729-6538-8B7C-276655A9F2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1543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89" name="Line 1572">
              <a:extLst>
                <a:ext uri="{FF2B5EF4-FFF2-40B4-BE49-F238E27FC236}">
                  <a16:creationId xmlns:a16="http://schemas.microsoft.com/office/drawing/2014/main" id="{BDD00633-48F1-544D-2E36-E894B57610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1629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90" name="Line 1573">
              <a:extLst>
                <a:ext uri="{FF2B5EF4-FFF2-40B4-BE49-F238E27FC236}">
                  <a16:creationId xmlns:a16="http://schemas.microsoft.com/office/drawing/2014/main" id="{B0886036-85C2-AA99-1CC4-29829EE281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1714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91" name="Line 1574">
              <a:extLst>
                <a:ext uri="{FF2B5EF4-FFF2-40B4-BE49-F238E27FC236}">
                  <a16:creationId xmlns:a16="http://schemas.microsoft.com/office/drawing/2014/main" id="{D8E889F9-A825-F502-9765-7758F899D0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1800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92" name="Line 1575">
              <a:extLst>
                <a:ext uri="{FF2B5EF4-FFF2-40B4-BE49-F238E27FC236}">
                  <a16:creationId xmlns:a16="http://schemas.microsoft.com/office/drawing/2014/main" id="{6B328C3C-6882-AD94-9C54-FE02620E8F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9715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93" name="Line 1576">
              <a:extLst>
                <a:ext uri="{FF2B5EF4-FFF2-40B4-BE49-F238E27FC236}">
                  <a16:creationId xmlns:a16="http://schemas.microsoft.com/office/drawing/2014/main" id="{7BD63F54-1528-132B-B63B-1BFB402DDC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2057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94" name="Line 1577">
              <a:extLst>
                <a:ext uri="{FF2B5EF4-FFF2-40B4-BE49-F238E27FC236}">
                  <a16:creationId xmlns:a16="http://schemas.microsoft.com/office/drawing/2014/main" id="{B3A2DE86-CF40-A4CB-F0B6-A0929449C0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2142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95" name="Line 1578">
              <a:extLst>
                <a:ext uri="{FF2B5EF4-FFF2-40B4-BE49-F238E27FC236}">
                  <a16:creationId xmlns:a16="http://schemas.microsoft.com/office/drawing/2014/main" id="{1008E80F-B493-A7AA-06DF-D36EA2A5E0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2228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96" name="Line 1579">
              <a:extLst>
                <a:ext uri="{FF2B5EF4-FFF2-40B4-BE49-F238E27FC236}">
                  <a16:creationId xmlns:a16="http://schemas.microsoft.com/office/drawing/2014/main" id="{7E59EFF2-2250-9764-22F6-C9BE693AFD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2313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97" name="Line 1580">
              <a:extLst>
                <a:ext uri="{FF2B5EF4-FFF2-40B4-BE49-F238E27FC236}">
                  <a16:creationId xmlns:a16="http://schemas.microsoft.com/office/drawing/2014/main" id="{FEDB15BC-02AF-30A5-A564-EE24D31DF0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2484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98" name="Line 1581">
              <a:extLst>
                <a:ext uri="{FF2B5EF4-FFF2-40B4-BE49-F238E27FC236}">
                  <a16:creationId xmlns:a16="http://schemas.microsoft.com/office/drawing/2014/main" id="{943A0248-F0A2-A95B-DAC9-A5FD2F67C3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26557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499" name="Line 1582">
              <a:extLst>
                <a:ext uri="{FF2B5EF4-FFF2-40B4-BE49-F238E27FC236}">
                  <a16:creationId xmlns:a16="http://schemas.microsoft.com/office/drawing/2014/main" id="{3923612D-0AD0-6C8D-B94A-74F3FB05DA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27412" y="2683923"/>
              <a:ext cx="0" cy="1335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00" name="Line 1583">
              <a:extLst>
                <a:ext uri="{FF2B5EF4-FFF2-40B4-BE49-F238E27FC236}">
                  <a16:creationId xmlns:a16="http://schemas.microsoft.com/office/drawing/2014/main" id="{D87F1BDB-FEB3-C03E-49DF-02A08153FC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28267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01" name="Line 1584">
              <a:extLst>
                <a:ext uri="{FF2B5EF4-FFF2-40B4-BE49-F238E27FC236}">
                  <a16:creationId xmlns:a16="http://schemas.microsoft.com/office/drawing/2014/main" id="{BD60C12C-1806-8D8F-14A5-7E57D692CE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2912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02" name="Line 1585">
              <a:extLst>
                <a:ext uri="{FF2B5EF4-FFF2-40B4-BE49-F238E27FC236}">
                  <a16:creationId xmlns:a16="http://schemas.microsoft.com/office/drawing/2014/main" id="{B2FFCAC7-456D-2A1A-1975-22D9A2E4C7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2997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03" name="Line 1586">
              <a:extLst>
                <a:ext uri="{FF2B5EF4-FFF2-40B4-BE49-F238E27FC236}">
                  <a16:creationId xmlns:a16="http://schemas.microsoft.com/office/drawing/2014/main" id="{19A3BBD6-713F-0744-CF89-2257BF4E23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2997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04" name="Line 1587">
              <a:extLst>
                <a:ext uri="{FF2B5EF4-FFF2-40B4-BE49-F238E27FC236}">
                  <a16:creationId xmlns:a16="http://schemas.microsoft.com/office/drawing/2014/main" id="{DD230085-0E6F-B4E2-5948-39983B1F1B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3254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05" name="Line 1588">
              <a:extLst>
                <a:ext uri="{FF2B5EF4-FFF2-40B4-BE49-F238E27FC236}">
                  <a16:creationId xmlns:a16="http://schemas.microsoft.com/office/drawing/2014/main" id="{107204AA-74E4-DE5F-93E9-5EB6EAD040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34254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06" name="Line 1589">
              <a:extLst>
                <a:ext uri="{FF2B5EF4-FFF2-40B4-BE49-F238E27FC236}">
                  <a16:creationId xmlns:a16="http://schemas.microsoft.com/office/drawing/2014/main" id="{1D4DE1F4-958C-2AB9-7E03-B456DA5F59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3596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07" name="Line 1590">
              <a:extLst>
                <a:ext uri="{FF2B5EF4-FFF2-40B4-BE49-F238E27FC236}">
                  <a16:creationId xmlns:a16="http://schemas.microsoft.com/office/drawing/2014/main" id="{8C77CCC2-F4F0-B35C-C001-A6C7BF2A89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3853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08" name="Line 1591">
              <a:extLst>
                <a:ext uri="{FF2B5EF4-FFF2-40B4-BE49-F238E27FC236}">
                  <a16:creationId xmlns:a16="http://schemas.microsoft.com/office/drawing/2014/main" id="{00673ACB-745C-9378-2B4E-1330EC0606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39386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09" name="Line 1592">
              <a:extLst>
                <a:ext uri="{FF2B5EF4-FFF2-40B4-BE49-F238E27FC236}">
                  <a16:creationId xmlns:a16="http://schemas.microsoft.com/office/drawing/2014/main" id="{5F8B6FEA-56DB-CF9A-40C2-9C0B7DA1C2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4024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10" name="Line 1593">
              <a:extLst>
                <a:ext uri="{FF2B5EF4-FFF2-40B4-BE49-F238E27FC236}">
                  <a16:creationId xmlns:a16="http://schemas.microsoft.com/office/drawing/2014/main" id="{518004E8-A61A-0BE7-77D3-F128BEB342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41096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11" name="Line 1594">
              <a:extLst>
                <a:ext uri="{FF2B5EF4-FFF2-40B4-BE49-F238E27FC236}">
                  <a16:creationId xmlns:a16="http://schemas.microsoft.com/office/drawing/2014/main" id="{C0945EF9-BFF3-0566-48EA-E2AD6BA8D0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4109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12" name="Line 1595">
              <a:extLst>
                <a:ext uri="{FF2B5EF4-FFF2-40B4-BE49-F238E27FC236}">
                  <a16:creationId xmlns:a16="http://schemas.microsoft.com/office/drawing/2014/main" id="{665EC25E-BC19-EB23-B56B-3C85DE3FFC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4195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13" name="Line 1596">
              <a:extLst>
                <a:ext uri="{FF2B5EF4-FFF2-40B4-BE49-F238E27FC236}">
                  <a16:creationId xmlns:a16="http://schemas.microsoft.com/office/drawing/2014/main" id="{A1DE4007-1493-DB0E-888E-05027D13C8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4280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14" name="Line 1597">
              <a:extLst>
                <a:ext uri="{FF2B5EF4-FFF2-40B4-BE49-F238E27FC236}">
                  <a16:creationId xmlns:a16="http://schemas.microsoft.com/office/drawing/2014/main" id="{0CB333F6-5A76-344E-B460-EA9C5BB6E8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4451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15" name="Line 1598">
              <a:extLst>
                <a:ext uri="{FF2B5EF4-FFF2-40B4-BE49-F238E27FC236}">
                  <a16:creationId xmlns:a16="http://schemas.microsoft.com/office/drawing/2014/main" id="{2E1C7FF4-243F-AEE3-CF46-81ABC42BD2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45372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16" name="Line 1599">
              <a:extLst>
                <a:ext uri="{FF2B5EF4-FFF2-40B4-BE49-F238E27FC236}">
                  <a16:creationId xmlns:a16="http://schemas.microsoft.com/office/drawing/2014/main" id="{F1A8ECA4-A431-3B96-5B5D-4A8EB395A7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4622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17" name="Line 1600">
              <a:extLst>
                <a:ext uri="{FF2B5EF4-FFF2-40B4-BE49-F238E27FC236}">
                  <a16:creationId xmlns:a16="http://schemas.microsoft.com/office/drawing/2014/main" id="{121A50E0-5E2C-919B-FEAC-D928FED8A7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4708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18" name="Line 1601">
              <a:extLst>
                <a:ext uri="{FF2B5EF4-FFF2-40B4-BE49-F238E27FC236}">
                  <a16:creationId xmlns:a16="http://schemas.microsoft.com/office/drawing/2014/main" id="{1679B7BF-9FAA-C276-B212-44287550C5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4793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19" name="Line 1602">
              <a:extLst>
                <a:ext uri="{FF2B5EF4-FFF2-40B4-BE49-F238E27FC236}">
                  <a16:creationId xmlns:a16="http://schemas.microsoft.com/office/drawing/2014/main" id="{5058061E-4B51-0CB6-2E0E-61E9AB59B5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4879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20" name="Line 1603">
              <a:extLst>
                <a:ext uri="{FF2B5EF4-FFF2-40B4-BE49-F238E27FC236}">
                  <a16:creationId xmlns:a16="http://schemas.microsoft.com/office/drawing/2014/main" id="{CECFBE5A-9F97-FB03-08AC-76D378C388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49649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21" name="Line 1604">
              <a:extLst>
                <a:ext uri="{FF2B5EF4-FFF2-40B4-BE49-F238E27FC236}">
                  <a16:creationId xmlns:a16="http://schemas.microsoft.com/office/drawing/2014/main" id="{36F066AE-29F8-A5A4-1F04-5F6A003DE8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5135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22" name="Line 1605">
              <a:extLst>
                <a:ext uri="{FF2B5EF4-FFF2-40B4-BE49-F238E27FC236}">
                  <a16:creationId xmlns:a16="http://schemas.microsoft.com/office/drawing/2014/main" id="{216F44F9-E5D1-3253-3A53-7D1FB4BD03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51359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23" name="Line 1606">
              <a:extLst>
                <a:ext uri="{FF2B5EF4-FFF2-40B4-BE49-F238E27FC236}">
                  <a16:creationId xmlns:a16="http://schemas.microsoft.com/office/drawing/2014/main" id="{3AFF1D79-916A-6159-C42E-6C96E218B5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53070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24" name="Line 1607">
              <a:extLst>
                <a:ext uri="{FF2B5EF4-FFF2-40B4-BE49-F238E27FC236}">
                  <a16:creationId xmlns:a16="http://schemas.microsoft.com/office/drawing/2014/main" id="{1BCABFC2-346C-E32F-9920-2CC346F690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53925" y="2685136"/>
              <a:ext cx="0" cy="121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25" name="Line 1608">
              <a:extLst>
                <a:ext uri="{FF2B5EF4-FFF2-40B4-BE49-F238E27FC236}">
                  <a16:creationId xmlns:a16="http://schemas.microsoft.com/office/drawing/2014/main" id="{07737C2C-37A6-DE6F-5F1F-3C67726DB0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54780" y="2685136"/>
              <a:ext cx="0" cy="121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26" name="Line 1609">
              <a:extLst>
                <a:ext uri="{FF2B5EF4-FFF2-40B4-BE49-F238E27FC236}">
                  <a16:creationId xmlns:a16="http://schemas.microsoft.com/office/drawing/2014/main" id="{B851B2A9-447D-191A-0CEC-A4AB0B2F97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55635" y="2682708"/>
              <a:ext cx="0" cy="1456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27" name="Line 1610">
              <a:extLst>
                <a:ext uri="{FF2B5EF4-FFF2-40B4-BE49-F238E27FC236}">
                  <a16:creationId xmlns:a16="http://schemas.microsoft.com/office/drawing/2014/main" id="{32FB02A4-F869-CE2B-D5F8-E2446FA64D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55635" y="2689992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28" name="Line 1611">
              <a:extLst>
                <a:ext uri="{FF2B5EF4-FFF2-40B4-BE49-F238E27FC236}">
                  <a16:creationId xmlns:a16="http://schemas.microsoft.com/office/drawing/2014/main" id="{A6D92A5F-4485-2524-098F-4AC40288C5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5734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29" name="Line 1613">
              <a:extLst>
                <a:ext uri="{FF2B5EF4-FFF2-40B4-BE49-F238E27FC236}">
                  <a16:creationId xmlns:a16="http://schemas.microsoft.com/office/drawing/2014/main" id="{56F4BF4C-663D-2BE5-B532-8AEB9D3E22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5820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30" name="Line 1614">
              <a:extLst>
                <a:ext uri="{FF2B5EF4-FFF2-40B4-BE49-F238E27FC236}">
                  <a16:creationId xmlns:a16="http://schemas.microsoft.com/office/drawing/2014/main" id="{6A4FE415-9818-18EC-940E-45D608A26A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5820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31" name="Line 1615">
              <a:extLst>
                <a:ext uri="{FF2B5EF4-FFF2-40B4-BE49-F238E27FC236}">
                  <a16:creationId xmlns:a16="http://schemas.microsoft.com/office/drawing/2014/main" id="{D2ABF66C-E00F-A71C-5BA7-433CD03F2F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590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32" name="Line 1616">
              <a:extLst>
                <a:ext uri="{FF2B5EF4-FFF2-40B4-BE49-F238E27FC236}">
                  <a16:creationId xmlns:a16="http://schemas.microsoft.com/office/drawing/2014/main" id="{7318552E-50A7-3FEF-E7E9-BE9B0002E9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590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33" name="Line 1617">
              <a:extLst>
                <a:ext uri="{FF2B5EF4-FFF2-40B4-BE49-F238E27FC236}">
                  <a16:creationId xmlns:a16="http://schemas.microsoft.com/office/drawing/2014/main" id="{DD4A89D3-38C3-2BC0-A770-E8D9ECBE95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5991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34" name="Line 1618">
              <a:extLst>
                <a:ext uri="{FF2B5EF4-FFF2-40B4-BE49-F238E27FC236}">
                  <a16:creationId xmlns:a16="http://schemas.microsoft.com/office/drawing/2014/main" id="{58AA49EB-A42F-A3CF-1EC4-25B930532B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076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35" name="Line 1619">
              <a:extLst>
                <a:ext uri="{FF2B5EF4-FFF2-40B4-BE49-F238E27FC236}">
                  <a16:creationId xmlns:a16="http://schemas.microsoft.com/office/drawing/2014/main" id="{8543BCA1-605A-71E5-F62E-66C8D2E501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6247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36" name="Line 1620">
              <a:extLst>
                <a:ext uri="{FF2B5EF4-FFF2-40B4-BE49-F238E27FC236}">
                  <a16:creationId xmlns:a16="http://schemas.microsoft.com/office/drawing/2014/main" id="{ACAB7301-2DFD-29D6-08CF-0D6BB5C41A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6418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37" name="Line 1621">
              <a:extLst>
                <a:ext uri="{FF2B5EF4-FFF2-40B4-BE49-F238E27FC236}">
                  <a16:creationId xmlns:a16="http://schemas.microsoft.com/office/drawing/2014/main" id="{8A3E014E-5A48-E879-8845-271B17F8D9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6589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38" name="Line 1622">
              <a:extLst>
                <a:ext uri="{FF2B5EF4-FFF2-40B4-BE49-F238E27FC236}">
                  <a16:creationId xmlns:a16="http://schemas.microsoft.com/office/drawing/2014/main" id="{59A57EA1-977A-245A-D7E0-9C284A6450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7609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39" name="Line 1623">
              <a:extLst>
                <a:ext uri="{FF2B5EF4-FFF2-40B4-BE49-F238E27FC236}">
                  <a16:creationId xmlns:a16="http://schemas.microsoft.com/office/drawing/2014/main" id="{90DE77E3-F3A7-7540-A5EE-30CDE6C081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67609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40" name="Line 1624">
              <a:extLst>
                <a:ext uri="{FF2B5EF4-FFF2-40B4-BE49-F238E27FC236}">
                  <a16:creationId xmlns:a16="http://schemas.microsoft.com/office/drawing/2014/main" id="{485D6422-F421-2A5D-4F5F-229CBD84ED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69320" y="2682708"/>
              <a:ext cx="0" cy="1456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41" name="Line 1625">
              <a:extLst>
                <a:ext uri="{FF2B5EF4-FFF2-40B4-BE49-F238E27FC236}">
                  <a16:creationId xmlns:a16="http://schemas.microsoft.com/office/drawing/2014/main" id="{417D3E93-CDCE-DBF7-3705-BFB28C400D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103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42" name="Line 1626">
              <a:extLst>
                <a:ext uri="{FF2B5EF4-FFF2-40B4-BE49-F238E27FC236}">
                  <a16:creationId xmlns:a16="http://schemas.microsoft.com/office/drawing/2014/main" id="{2B5D40EE-725A-335F-D6D9-9DD42D39D8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188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43" name="Line 1627">
              <a:extLst>
                <a:ext uri="{FF2B5EF4-FFF2-40B4-BE49-F238E27FC236}">
                  <a16:creationId xmlns:a16="http://schemas.microsoft.com/office/drawing/2014/main" id="{88C74852-24A5-509C-A888-6B15B35353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188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44" name="Line 1628">
              <a:extLst>
                <a:ext uri="{FF2B5EF4-FFF2-40B4-BE49-F238E27FC236}">
                  <a16:creationId xmlns:a16="http://schemas.microsoft.com/office/drawing/2014/main" id="{E1B16BCD-2463-4337-114D-65B14C86AF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274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45" name="Line 1629">
              <a:extLst>
                <a:ext uri="{FF2B5EF4-FFF2-40B4-BE49-F238E27FC236}">
                  <a16:creationId xmlns:a16="http://schemas.microsoft.com/office/drawing/2014/main" id="{C44B7C90-8B7B-43C1-5C6A-7E1BAA7934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274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46" name="Line 1630">
              <a:extLst>
                <a:ext uri="{FF2B5EF4-FFF2-40B4-BE49-F238E27FC236}">
                  <a16:creationId xmlns:a16="http://schemas.microsoft.com/office/drawing/2014/main" id="{1E9FBBB7-6945-B798-2016-25268DADBF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7359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47" name="Line 1631">
              <a:extLst>
                <a:ext uri="{FF2B5EF4-FFF2-40B4-BE49-F238E27FC236}">
                  <a16:creationId xmlns:a16="http://schemas.microsoft.com/office/drawing/2014/main" id="{508CFE71-F4F6-9457-7952-7DB6C1F751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0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48" name="Line 1632">
              <a:extLst>
                <a:ext uri="{FF2B5EF4-FFF2-40B4-BE49-F238E27FC236}">
                  <a16:creationId xmlns:a16="http://schemas.microsoft.com/office/drawing/2014/main" id="{E3B6E443-853E-D746-2FD3-0CD7AE8FF5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872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49" name="Line 1633">
              <a:extLst>
                <a:ext uri="{FF2B5EF4-FFF2-40B4-BE49-F238E27FC236}">
                  <a16:creationId xmlns:a16="http://schemas.microsoft.com/office/drawing/2014/main" id="{54AA5F7A-26A8-F777-9DF3-7B0FEFCB47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958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50" name="Line 1634">
              <a:extLst>
                <a:ext uri="{FF2B5EF4-FFF2-40B4-BE49-F238E27FC236}">
                  <a16:creationId xmlns:a16="http://schemas.microsoft.com/office/drawing/2014/main" id="{766AA0B0-6FE8-67C4-786C-7635EE0595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129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51" name="Line 1635">
              <a:extLst>
                <a:ext uri="{FF2B5EF4-FFF2-40B4-BE49-F238E27FC236}">
                  <a16:creationId xmlns:a16="http://schemas.microsoft.com/office/drawing/2014/main" id="{31C945C8-B77B-2D24-A122-13715E345D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8129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52" name="Line 1636">
              <a:extLst>
                <a:ext uri="{FF2B5EF4-FFF2-40B4-BE49-F238E27FC236}">
                  <a16:creationId xmlns:a16="http://schemas.microsoft.com/office/drawing/2014/main" id="{2ED6003D-522C-CC06-12D4-A6D47AD541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214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53" name="Line 1637">
              <a:extLst>
                <a:ext uri="{FF2B5EF4-FFF2-40B4-BE49-F238E27FC236}">
                  <a16:creationId xmlns:a16="http://schemas.microsoft.com/office/drawing/2014/main" id="{28AC71DC-386D-DBE6-FE51-696E69A474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83004" y="2689992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54" name="Line 1638">
              <a:extLst>
                <a:ext uri="{FF2B5EF4-FFF2-40B4-BE49-F238E27FC236}">
                  <a16:creationId xmlns:a16="http://schemas.microsoft.com/office/drawing/2014/main" id="{C69852F1-D539-6B84-CC87-168B4DD75A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83859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55" name="Line 1639">
              <a:extLst>
                <a:ext uri="{FF2B5EF4-FFF2-40B4-BE49-F238E27FC236}">
                  <a16:creationId xmlns:a16="http://schemas.microsoft.com/office/drawing/2014/main" id="{39E2985E-D3DE-E6DC-9FF2-1193B7C1A4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83859" y="2685136"/>
              <a:ext cx="0" cy="121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56" name="Line 1640">
              <a:extLst>
                <a:ext uri="{FF2B5EF4-FFF2-40B4-BE49-F238E27FC236}">
                  <a16:creationId xmlns:a16="http://schemas.microsoft.com/office/drawing/2014/main" id="{FE96AB9C-7349-6EE2-3047-8671A004B5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84714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57" name="Line 1641">
              <a:extLst>
                <a:ext uri="{FF2B5EF4-FFF2-40B4-BE49-F238E27FC236}">
                  <a16:creationId xmlns:a16="http://schemas.microsoft.com/office/drawing/2014/main" id="{DB63A6D7-6DFD-E881-F0D1-2E4FECE20A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84714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58" name="Line 1642">
              <a:extLst>
                <a:ext uri="{FF2B5EF4-FFF2-40B4-BE49-F238E27FC236}">
                  <a16:creationId xmlns:a16="http://schemas.microsoft.com/office/drawing/2014/main" id="{3534323E-0962-460E-4BE6-99B10C8FFF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8556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59" name="Line 1643">
              <a:extLst>
                <a:ext uri="{FF2B5EF4-FFF2-40B4-BE49-F238E27FC236}">
                  <a16:creationId xmlns:a16="http://schemas.microsoft.com/office/drawing/2014/main" id="{6F7121C4-A352-10DF-A54B-9D97B44C8E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8728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60" name="Line 1644">
              <a:extLst>
                <a:ext uri="{FF2B5EF4-FFF2-40B4-BE49-F238E27FC236}">
                  <a16:creationId xmlns:a16="http://schemas.microsoft.com/office/drawing/2014/main" id="{0A102C95-670D-ABFD-2E49-E91B856719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8728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61" name="Line 1645">
              <a:extLst>
                <a:ext uri="{FF2B5EF4-FFF2-40B4-BE49-F238E27FC236}">
                  <a16:creationId xmlns:a16="http://schemas.microsoft.com/office/drawing/2014/main" id="{8C208AF8-0952-19A2-5349-C35FA585A7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8813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62" name="Line 1646">
              <a:extLst>
                <a:ext uri="{FF2B5EF4-FFF2-40B4-BE49-F238E27FC236}">
                  <a16:creationId xmlns:a16="http://schemas.microsoft.com/office/drawing/2014/main" id="{2CB31DE8-6AF3-2746-2A1B-5753F8A04A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8899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63" name="Line 1647">
              <a:extLst>
                <a:ext uri="{FF2B5EF4-FFF2-40B4-BE49-F238E27FC236}">
                  <a16:creationId xmlns:a16="http://schemas.microsoft.com/office/drawing/2014/main" id="{075AB38A-BAA4-5281-F21B-EB479BCC73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8984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64" name="Line 1648">
              <a:extLst>
                <a:ext uri="{FF2B5EF4-FFF2-40B4-BE49-F238E27FC236}">
                  <a16:creationId xmlns:a16="http://schemas.microsoft.com/office/drawing/2014/main" id="{3289FE21-CC12-1211-3DF4-6F438AEA83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070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65" name="Line 1649">
              <a:extLst>
                <a:ext uri="{FF2B5EF4-FFF2-40B4-BE49-F238E27FC236}">
                  <a16:creationId xmlns:a16="http://schemas.microsoft.com/office/drawing/2014/main" id="{9FD27218-CC23-DD6D-EA16-003D351C56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412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66" name="Line 1650">
              <a:extLst>
                <a:ext uri="{FF2B5EF4-FFF2-40B4-BE49-F238E27FC236}">
                  <a16:creationId xmlns:a16="http://schemas.microsoft.com/office/drawing/2014/main" id="{7397A1D0-0023-C7FF-E7C8-F0879C6DE8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4122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67" name="Line 1651">
              <a:extLst>
                <a:ext uri="{FF2B5EF4-FFF2-40B4-BE49-F238E27FC236}">
                  <a16:creationId xmlns:a16="http://schemas.microsoft.com/office/drawing/2014/main" id="{10611441-CB0E-E713-D596-02CC24556F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5832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68" name="Line 1652">
              <a:extLst>
                <a:ext uri="{FF2B5EF4-FFF2-40B4-BE49-F238E27FC236}">
                  <a16:creationId xmlns:a16="http://schemas.microsoft.com/office/drawing/2014/main" id="{90AC91EB-8B8F-1822-5157-C7BE4B404D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6688" y="2686350"/>
              <a:ext cx="0" cy="1092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69" name="Line 1653">
              <a:extLst>
                <a:ext uri="{FF2B5EF4-FFF2-40B4-BE49-F238E27FC236}">
                  <a16:creationId xmlns:a16="http://schemas.microsoft.com/office/drawing/2014/main" id="{570373EE-A526-4A72-57CC-C0F37F1F71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7543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70" name="Line 1654">
              <a:extLst>
                <a:ext uri="{FF2B5EF4-FFF2-40B4-BE49-F238E27FC236}">
                  <a16:creationId xmlns:a16="http://schemas.microsoft.com/office/drawing/2014/main" id="{922FBABF-BDC1-FBA8-A5FB-8A16615BFD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7543" y="2689992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71" name="Line 1655">
              <a:extLst>
                <a:ext uri="{FF2B5EF4-FFF2-40B4-BE49-F238E27FC236}">
                  <a16:creationId xmlns:a16="http://schemas.microsoft.com/office/drawing/2014/main" id="{4C8EF3F5-A2A4-91E7-771C-394153DAD3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8398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72" name="Line 1656">
              <a:extLst>
                <a:ext uri="{FF2B5EF4-FFF2-40B4-BE49-F238E27FC236}">
                  <a16:creationId xmlns:a16="http://schemas.microsoft.com/office/drawing/2014/main" id="{5CB78BC5-7D62-2CF4-B2A5-55DBEA7689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00109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73" name="Line 1657">
              <a:extLst>
                <a:ext uri="{FF2B5EF4-FFF2-40B4-BE49-F238E27FC236}">
                  <a16:creationId xmlns:a16="http://schemas.microsoft.com/office/drawing/2014/main" id="{2464F2C5-1CF1-F625-061B-FC3B8E69F0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0096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74" name="Line 1658">
              <a:extLst>
                <a:ext uri="{FF2B5EF4-FFF2-40B4-BE49-F238E27FC236}">
                  <a16:creationId xmlns:a16="http://schemas.microsoft.com/office/drawing/2014/main" id="{D6467E69-4531-CAF3-0EFE-FDE6043B9A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0964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75" name="Line 1659">
              <a:extLst>
                <a:ext uri="{FF2B5EF4-FFF2-40B4-BE49-F238E27FC236}">
                  <a16:creationId xmlns:a16="http://schemas.microsoft.com/office/drawing/2014/main" id="{00611086-E828-AE90-1EBB-A3886AE327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0267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76" name="Line 1660">
              <a:extLst>
                <a:ext uri="{FF2B5EF4-FFF2-40B4-BE49-F238E27FC236}">
                  <a16:creationId xmlns:a16="http://schemas.microsoft.com/office/drawing/2014/main" id="{6E29215B-253B-DE8C-BC22-8F4E610FC1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0267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77" name="Line 1661">
              <a:extLst>
                <a:ext uri="{FF2B5EF4-FFF2-40B4-BE49-F238E27FC236}">
                  <a16:creationId xmlns:a16="http://schemas.microsoft.com/office/drawing/2014/main" id="{A5C6E86B-F71C-5B37-7D8E-4100537E33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03530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78" name="Line 1662">
              <a:extLst>
                <a:ext uri="{FF2B5EF4-FFF2-40B4-BE49-F238E27FC236}">
                  <a16:creationId xmlns:a16="http://schemas.microsoft.com/office/drawing/2014/main" id="{46D8FEAD-BF1C-E243-99AB-52650840C6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0524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79" name="Line 1663">
              <a:extLst>
                <a:ext uri="{FF2B5EF4-FFF2-40B4-BE49-F238E27FC236}">
                  <a16:creationId xmlns:a16="http://schemas.microsoft.com/office/drawing/2014/main" id="{241C5AB5-BA13-660C-DCBA-632B4F100F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0524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80" name="Line 1664">
              <a:extLst>
                <a:ext uri="{FF2B5EF4-FFF2-40B4-BE49-F238E27FC236}">
                  <a16:creationId xmlns:a16="http://schemas.microsoft.com/office/drawing/2014/main" id="{BCB8E5D0-A487-E7EB-2931-6757E2DBB4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695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81" name="Line 1665">
              <a:extLst>
                <a:ext uri="{FF2B5EF4-FFF2-40B4-BE49-F238E27FC236}">
                  <a16:creationId xmlns:a16="http://schemas.microsoft.com/office/drawing/2014/main" id="{EF2156D1-AFDB-A930-75E4-DD62D1F33B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0866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82" name="Line 1666">
              <a:extLst>
                <a:ext uri="{FF2B5EF4-FFF2-40B4-BE49-F238E27FC236}">
                  <a16:creationId xmlns:a16="http://schemas.microsoft.com/office/drawing/2014/main" id="{539557F1-430F-C163-544F-B9B9BA5E73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10372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83" name="Line 1667">
              <a:extLst>
                <a:ext uri="{FF2B5EF4-FFF2-40B4-BE49-F238E27FC236}">
                  <a16:creationId xmlns:a16="http://schemas.microsoft.com/office/drawing/2014/main" id="{A95C1C3E-C28D-ED2A-374D-1F76AEA15E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11227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84" name="Line 1668">
              <a:extLst>
                <a:ext uri="{FF2B5EF4-FFF2-40B4-BE49-F238E27FC236}">
                  <a16:creationId xmlns:a16="http://schemas.microsoft.com/office/drawing/2014/main" id="{2B4A4781-1DB6-5669-0C52-53B3DED68A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12082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85" name="Line 1669">
              <a:extLst>
                <a:ext uri="{FF2B5EF4-FFF2-40B4-BE49-F238E27FC236}">
                  <a16:creationId xmlns:a16="http://schemas.microsoft.com/office/drawing/2014/main" id="{C665D09F-0A79-9A7D-FF60-07F9947F79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12937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86" name="Line 1670">
              <a:extLst>
                <a:ext uri="{FF2B5EF4-FFF2-40B4-BE49-F238E27FC236}">
                  <a16:creationId xmlns:a16="http://schemas.microsoft.com/office/drawing/2014/main" id="{69E8DEE1-51F0-3975-AEAA-A3563721F2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13793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87" name="Line 1671">
              <a:extLst>
                <a:ext uri="{FF2B5EF4-FFF2-40B4-BE49-F238E27FC236}">
                  <a16:creationId xmlns:a16="http://schemas.microsoft.com/office/drawing/2014/main" id="{72430098-E487-F0FB-9336-C58D2D59FD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1464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88" name="Line 1672">
              <a:extLst>
                <a:ext uri="{FF2B5EF4-FFF2-40B4-BE49-F238E27FC236}">
                  <a16:creationId xmlns:a16="http://schemas.microsoft.com/office/drawing/2014/main" id="{173C9E6B-A988-2BD1-27B9-08BF7F04A9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1550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89" name="Line 1673">
              <a:extLst>
                <a:ext uri="{FF2B5EF4-FFF2-40B4-BE49-F238E27FC236}">
                  <a16:creationId xmlns:a16="http://schemas.microsoft.com/office/drawing/2014/main" id="{040D0EE3-3BD9-FFE4-A314-49B632DFF2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1635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90" name="Line 1674">
              <a:extLst>
                <a:ext uri="{FF2B5EF4-FFF2-40B4-BE49-F238E27FC236}">
                  <a16:creationId xmlns:a16="http://schemas.microsoft.com/office/drawing/2014/main" id="{1E729015-05FE-56F3-E532-219CD06F7A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1892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91" name="Line 1675">
              <a:extLst>
                <a:ext uri="{FF2B5EF4-FFF2-40B4-BE49-F238E27FC236}">
                  <a16:creationId xmlns:a16="http://schemas.microsoft.com/office/drawing/2014/main" id="{F5F877FE-078E-7292-D6E5-B8FA297A01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20635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92" name="Line 1676">
              <a:extLst>
                <a:ext uri="{FF2B5EF4-FFF2-40B4-BE49-F238E27FC236}">
                  <a16:creationId xmlns:a16="http://schemas.microsoft.com/office/drawing/2014/main" id="{3EB0CEBE-5E9B-A877-487B-3A9E9971EF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2320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93" name="Line 1677">
              <a:extLst>
                <a:ext uri="{FF2B5EF4-FFF2-40B4-BE49-F238E27FC236}">
                  <a16:creationId xmlns:a16="http://schemas.microsoft.com/office/drawing/2014/main" id="{5168D32D-2406-BCC9-2EB3-7ECFEA926C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2405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94" name="Line 1678">
              <a:extLst>
                <a:ext uri="{FF2B5EF4-FFF2-40B4-BE49-F238E27FC236}">
                  <a16:creationId xmlns:a16="http://schemas.microsoft.com/office/drawing/2014/main" id="{FA7EE08F-D098-B877-4C7D-EE78447534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2405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95" name="Line 1679">
              <a:extLst>
                <a:ext uri="{FF2B5EF4-FFF2-40B4-BE49-F238E27FC236}">
                  <a16:creationId xmlns:a16="http://schemas.microsoft.com/office/drawing/2014/main" id="{065A7CAE-BB54-9453-D26E-919B3071CA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25766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96" name="Line 1680">
              <a:extLst>
                <a:ext uri="{FF2B5EF4-FFF2-40B4-BE49-F238E27FC236}">
                  <a16:creationId xmlns:a16="http://schemas.microsoft.com/office/drawing/2014/main" id="{9E51819D-A81B-FEEF-ACC5-8BDA28F8FA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2747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97" name="Line 1681">
              <a:extLst>
                <a:ext uri="{FF2B5EF4-FFF2-40B4-BE49-F238E27FC236}">
                  <a16:creationId xmlns:a16="http://schemas.microsoft.com/office/drawing/2014/main" id="{7515BE81-8A45-A530-361E-E92F0A092A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2918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98" name="Line 1682">
              <a:extLst>
                <a:ext uri="{FF2B5EF4-FFF2-40B4-BE49-F238E27FC236}">
                  <a16:creationId xmlns:a16="http://schemas.microsoft.com/office/drawing/2014/main" id="{43FD2474-971C-401A-73D5-5FC4B9A9DC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3089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599" name="Line 1683">
              <a:extLst>
                <a:ext uri="{FF2B5EF4-FFF2-40B4-BE49-F238E27FC236}">
                  <a16:creationId xmlns:a16="http://schemas.microsoft.com/office/drawing/2014/main" id="{5C1AA83A-A76B-D003-0692-31EE665198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3175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00" name="Line 1684">
              <a:extLst>
                <a:ext uri="{FF2B5EF4-FFF2-40B4-BE49-F238E27FC236}">
                  <a16:creationId xmlns:a16="http://schemas.microsoft.com/office/drawing/2014/main" id="{307B06CB-E046-FA7B-C6D0-7B937AB512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3431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01" name="Line 1685">
              <a:extLst>
                <a:ext uri="{FF2B5EF4-FFF2-40B4-BE49-F238E27FC236}">
                  <a16:creationId xmlns:a16="http://schemas.microsoft.com/office/drawing/2014/main" id="{D9222A79-25CF-0A10-DB10-1DCFF29E87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3517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02" name="Line 1686">
              <a:extLst>
                <a:ext uri="{FF2B5EF4-FFF2-40B4-BE49-F238E27FC236}">
                  <a16:creationId xmlns:a16="http://schemas.microsoft.com/office/drawing/2014/main" id="{90A1C654-71EC-588D-600C-52B4285D03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36029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03" name="Line 1687">
              <a:extLst>
                <a:ext uri="{FF2B5EF4-FFF2-40B4-BE49-F238E27FC236}">
                  <a16:creationId xmlns:a16="http://schemas.microsoft.com/office/drawing/2014/main" id="{DE7EEF68-B4EF-AF9F-9BD8-E322D4C3CF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3774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04" name="Line 1688">
              <a:extLst>
                <a:ext uri="{FF2B5EF4-FFF2-40B4-BE49-F238E27FC236}">
                  <a16:creationId xmlns:a16="http://schemas.microsoft.com/office/drawing/2014/main" id="{80E5697B-014A-0BB2-B0BF-CC416021BD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3774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05" name="Line 1689">
              <a:extLst>
                <a:ext uri="{FF2B5EF4-FFF2-40B4-BE49-F238E27FC236}">
                  <a16:creationId xmlns:a16="http://schemas.microsoft.com/office/drawing/2014/main" id="{5272CE9B-A225-AF0D-F9C3-C561F84F11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3859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06" name="Line 1690">
              <a:extLst>
                <a:ext uri="{FF2B5EF4-FFF2-40B4-BE49-F238E27FC236}">
                  <a16:creationId xmlns:a16="http://schemas.microsoft.com/office/drawing/2014/main" id="{A171FE4E-3E81-B97B-04DB-D1354C82A6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40305" y="2669355"/>
              <a:ext cx="0" cy="279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07" name="Line 1691">
              <a:extLst>
                <a:ext uri="{FF2B5EF4-FFF2-40B4-BE49-F238E27FC236}">
                  <a16:creationId xmlns:a16="http://schemas.microsoft.com/office/drawing/2014/main" id="{C07EAB5F-9DFC-A152-7571-397A13435F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41161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08" name="Line 1692">
              <a:extLst>
                <a:ext uri="{FF2B5EF4-FFF2-40B4-BE49-F238E27FC236}">
                  <a16:creationId xmlns:a16="http://schemas.microsoft.com/office/drawing/2014/main" id="{75AD0777-58F7-3CE9-F7CC-5AC45A5E43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4201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09" name="Line 1693">
              <a:extLst>
                <a:ext uri="{FF2B5EF4-FFF2-40B4-BE49-F238E27FC236}">
                  <a16:creationId xmlns:a16="http://schemas.microsoft.com/office/drawing/2014/main" id="{4A7C9778-D2CC-2F40-495F-64038B9D07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42016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10" name="Line 1694">
              <a:extLst>
                <a:ext uri="{FF2B5EF4-FFF2-40B4-BE49-F238E27FC236}">
                  <a16:creationId xmlns:a16="http://schemas.microsoft.com/office/drawing/2014/main" id="{177BE05E-3D4C-5A67-5280-338F2FF52F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4287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11" name="Line 1695">
              <a:extLst>
                <a:ext uri="{FF2B5EF4-FFF2-40B4-BE49-F238E27FC236}">
                  <a16:creationId xmlns:a16="http://schemas.microsoft.com/office/drawing/2014/main" id="{9A3826D7-4D94-55E5-EC25-2AAA58D64A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4372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12" name="Line 1696">
              <a:extLst>
                <a:ext uri="{FF2B5EF4-FFF2-40B4-BE49-F238E27FC236}">
                  <a16:creationId xmlns:a16="http://schemas.microsoft.com/office/drawing/2014/main" id="{041150ED-BEA1-94E1-C46E-0D0945F18C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4458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13" name="Line 1697">
              <a:extLst>
                <a:ext uri="{FF2B5EF4-FFF2-40B4-BE49-F238E27FC236}">
                  <a16:creationId xmlns:a16="http://schemas.microsoft.com/office/drawing/2014/main" id="{68ED0EB7-2A48-FDD0-45AF-88596018BF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4543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14" name="Line 1698">
              <a:extLst>
                <a:ext uri="{FF2B5EF4-FFF2-40B4-BE49-F238E27FC236}">
                  <a16:creationId xmlns:a16="http://schemas.microsoft.com/office/drawing/2014/main" id="{50EBFF1B-DAF4-CDEB-1F17-CE0F0CC74B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4629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15" name="Line 1699">
              <a:extLst>
                <a:ext uri="{FF2B5EF4-FFF2-40B4-BE49-F238E27FC236}">
                  <a16:creationId xmlns:a16="http://schemas.microsoft.com/office/drawing/2014/main" id="{B7E2240E-9DAF-4FEB-7E27-8D321B08A9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4714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16" name="Line 1700">
              <a:extLst>
                <a:ext uri="{FF2B5EF4-FFF2-40B4-BE49-F238E27FC236}">
                  <a16:creationId xmlns:a16="http://schemas.microsoft.com/office/drawing/2014/main" id="{B2194050-3491-ACA3-C146-8ED7878F7B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4800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17" name="Line 1701">
              <a:extLst>
                <a:ext uri="{FF2B5EF4-FFF2-40B4-BE49-F238E27FC236}">
                  <a16:creationId xmlns:a16="http://schemas.microsoft.com/office/drawing/2014/main" id="{044088D0-EDD8-7268-17FB-7753A91597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5056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18" name="Line 1702">
              <a:extLst>
                <a:ext uri="{FF2B5EF4-FFF2-40B4-BE49-F238E27FC236}">
                  <a16:creationId xmlns:a16="http://schemas.microsoft.com/office/drawing/2014/main" id="{C238CF26-FE76-42FC-9CD9-C0F32E35D1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50568" y="2687564"/>
              <a:ext cx="0" cy="971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19" name="Line 1703">
              <a:extLst>
                <a:ext uri="{FF2B5EF4-FFF2-40B4-BE49-F238E27FC236}">
                  <a16:creationId xmlns:a16="http://schemas.microsoft.com/office/drawing/2014/main" id="{5BC098F4-4EF1-D47F-4EB9-A4C3E139D6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51424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20" name="Line 1704">
              <a:extLst>
                <a:ext uri="{FF2B5EF4-FFF2-40B4-BE49-F238E27FC236}">
                  <a16:creationId xmlns:a16="http://schemas.microsoft.com/office/drawing/2014/main" id="{CE7985F1-A7F4-31B6-0B8E-5DBC1F90B5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5227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21" name="Line 1705">
              <a:extLst>
                <a:ext uri="{FF2B5EF4-FFF2-40B4-BE49-F238E27FC236}">
                  <a16:creationId xmlns:a16="http://schemas.microsoft.com/office/drawing/2014/main" id="{E5F710E5-99F5-E05D-9859-23F6959AA2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53134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22" name="Line 1706">
              <a:extLst>
                <a:ext uri="{FF2B5EF4-FFF2-40B4-BE49-F238E27FC236}">
                  <a16:creationId xmlns:a16="http://schemas.microsoft.com/office/drawing/2014/main" id="{004DE253-07A6-9616-D4AD-E63F096F19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5398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23" name="Line 1707">
              <a:extLst>
                <a:ext uri="{FF2B5EF4-FFF2-40B4-BE49-F238E27FC236}">
                  <a16:creationId xmlns:a16="http://schemas.microsoft.com/office/drawing/2014/main" id="{F5DA4036-157D-20F1-E4AA-81F8F97DC8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53989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24" name="Line 1708">
              <a:extLst>
                <a:ext uri="{FF2B5EF4-FFF2-40B4-BE49-F238E27FC236}">
                  <a16:creationId xmlns:a16="http://schemas.microsoft.com/office/drawing/2014/main" id="{539BF04F-A7DA-338A-8270-08098AABC3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5484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25" name="Line 1709">
              <a:extLst>
                <a:ext uri="{FF2B5EF4-FFF2-40B4-BE49-F238E27FC236}">
                  <a16:creationId xmlns:a16="http://schemas.microsoft.com/office/drawing/2014/main" id="{B1D02206-6234-A161-4FB8-F6E0D4A4BA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5570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26" name="Line 1710">
              <a:extLst>
                <a:ext uri="{FF2B5EF4-FFF2-40B4-BE49-F238E27FC236}">
                  <a16:creationId xmlns:a16="http://schemas.microsoft.com/office/drawing/2014/main" id="{D52A140E-66DD-5B75-6D34-228B9810DF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5655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27" name="Line 1711">
              <a:extLst>
                <a:ext uri="{FF2B5EF4-FFF2-40B4-BE49-F238E27FC236}">
                  <a16:creationId xmlns:a16="http://schemas.microsoft.com/office/drawing/2014/main" id="{31A93474-985A-2E33-96F9-5A745A46FB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5741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28" name="Line 1712">
              <a:extLst>
                <a:ext uri="{FF2B5EF4-FFF2-40B4-BE49-F238E27FC236}">
                  <a16:creationId xmlns:a16="http://schemas.microsoft.com/office/drawing/2014/main" id="{01EDDF5D-6F47-7DB8-9ACA-425D7811A9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5741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29" name="Line 1713">
              <a:extLst>
                <a:ext uri="{FF2B5EF4-FFF2-40B4-BE49-F238E27FC236}">
                  <a16:creationId xmlns:a16="http://schemas.microsoft.com/office/drawing/2014/main" id="{DFB0F918-FD55-A0B9-7334-3AB5165E4E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5997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30" name="Line 1714">
              <a:extLst>
                <a:ext uri="{FF2B5EF4-FFF2-40B4-BE49-F238E27FC236}">
                  <a16:creationId xmlns:a16="http://schemas.microsoft.com/office/drawing/2014/main" id="{63DFA78A-4277-410B-B1B9-0E01105CC4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6254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31" name="Line 1715">
              <a:extLst>
                <a:ext uri="{FF2B5EF4-FFF2-40B4-BE49-F238E27FC236}">
                  <a16:creationId xmlns:a16="http://schemas.microsoft.com/office/drawing/2014/main" id="{48A5B249-F6E6-DC4E-C127-9F2BD85539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6339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32" name="Line 1716">
              <a:extLst>
                <a:ext uri="{FF2B5EF4-FFF2-40B4-BE49-F238E27FC236}">
                  <a16:creationId xmlns:a16="http://schemas.microsoft.com/office/drawing/2014/main" id="{E60FB05E-1E75-F410-65C1-9CF31E0548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6681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33" name="Line 1717">
              <a:extLst>
                <a:ext uri="{FF2B5EF4-FFF2-40B4-BE49-F238E27FC236}">
                  <a16:creationId xmlns:a16="http://schemas.microsoft.com/office/drawing/2014/main" id="{ED40B4A4-A30C-8643-EB40-4CC5EF7CA9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67673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34" name="Line 1718">
              <a:extLst>
                <a:ext uri="{FF2B5EF4-FFF2-40B4-BE49-F238E27FC236}">
                  <a16:creationId xmlns:a16="http://schemas.microsoft.com/office/drawing/2014/main" id="{1FB10163-D829-AC69-6576-F9798AA551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68529" y="2677852"/>
              <a:ext cx="0" cy="1942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35" name="Line 1719">
              <a:extLst>
                <a:ext uri="{FF2B5EF4-FFF2-40B4-BE49-F238E27FC236}">
                  <a16:creationId xmlns:a16="http://schemas.microsoft.com/office/drawing/2014/main" id="{F93A4B1B-5C5F-3A36-E7BF-BB21494F6D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69384" y="2653574"/>
              <a:ext cx="0" cy="4370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36" name="Line 1720">
              <a:extLst>
                <a:ext uri="{FF2B5EF4-FFF2-40B4-BE49-F238E27FC236}">
                  <a16:creationId xmlns:a16="http://schemas.microsoft.com/office/drawing/2014/main" id="{38CE0A0F-891B-B043-35F1-7FB1E6192D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70239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37" name="Line 1721">
              <a:extLst>
                <a:ext uri="{FF2B5EF4-FFF2-40B4-BE49-F238E27FC236}">
                  <a16:creationId xmlns:a16="http://schemas.microsoft.com/office/drawing/2014/main" id="{EE63E0D7-6EDF-EB7C-A830-DBE7AA5219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71094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38" name="Line 1722">
              <a:extLst>
                <a:ext uri="{FF2B5EF4-FFF2-40B4-BE49-F238E27FC236}">
                  <a16:creationId xmlns:a16="http://schemas.microsoft.com/office/drawing/2014/main" id="{AAF4C467-7CC1-0D65-319C-148DC33EF0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71950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39" name="Line 1723">
              <a:extLst>
                <a:ext uri="{FF2B5EF4-FFF2-40B4-BE49-F238E27FC236}">
                  <a16:creationId xmlns:a16="http://schemas.microsoft.com/office/drawing/2014/main" id="{E17E6E73-DD11-B082-AB79-5E83B9DD79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7280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40" name="Line 1724">
              <a:extLst>
                <a:ext uri="{FF2B5EF4-FFF2-40B4-BE49-F238E27FC236}">
                  <a16:creationId xmlns:a16="http://schemas.microsoft.com/office/drawing/2014/main" id="{BB5FAE79-A80C-8CD8-538F-BBEC8E3E52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7451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41" name="Line 1725">
              <a:extLst>
                <a:ext uri="{FF2B5EF4-FFF2-40B4-BE49-F238E27FC236}">
                  <a16:creationId xmlns:a16="http://schemas.microsoft.com/office/drawing/2014/main" id="{5B90AD8B-42EB-4C42-602C-1FF269E48C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7537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42" name="Line 1726">
              <a:extLst>
                <a:ext uri="{FF2B5EF4-FFF2-40B4-BE49-F238E27FC236}">
                  <a16:creationId xmlns:a16="http://schemas.microsoft.com/office/drawing/2014/main" id="{AB54E84E-97AA-225E-23F5-7621A497EC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7708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43" name="Line 1727">
              <a:extLst>
                <a:ext uri="{FF2B5EF4-FFF2-40B4-BE49-F238E27FC236}">
                  <a16:creationId xmlns:a16="http://schemas.microsoft.com/office/drawing/2014/main" id="{B3E848EC-B490-32D2-6D09-BFCB2169C2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7793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44" name="Line 1728">
              <a:extLst>
                <a:ext uri="{FF2B5EF4-FFF2-40B4-BE49-F238E27FC236}">
                  <a16:creationId xmlns:a16="http://schemas.microsoft.com/office/drawing/2014/main" id="{1DF932D8-953A-5B37-9FEB-25162FADC0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7879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45" name="Line 1729">
              <a:extLst>
                <a:ext uri="{FF2B5EF4-FFF2-40B4-BE49-F238E27FC236}">
                  <a16:creationId xmlns:a16="http://schemas.microsoft.com/office/drawing/2014/main" id="{A8957035-F1AB-4996-22F3-B13E1909B4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79647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46" name="Line 1730">
              <a:extLst>
                <a:ext uri="{FF2B5EF4-FFF2-40B4-BE49-F238E27FC236}">
                  <a16:creationId xmlns:a16="http://schemas.microsoft.com/office/drawing/2014/main" id="{D45039CE-0452-DCFA-BE36-A0F304ACF7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8050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47" name="Line 1731">
              <a:extLst>
                <a:ext uri="{FF2B5EF4-FFF2-40B4-BE49-F238E27FC236}">
                  <a16:creationId xmlns:a16="http://schemas.microsoft.com/office/drawing/2014/main" id="{A402B828-2C88-1BCF-BA63-286AF45998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813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48" name="Line 1732">
              <a:extLst>
                <a:ext uri="{FF2B5EF4-FFF2-40B4-BE49-F238E27FC236}">
                  <a16:creationId xmlns:a16="http://schemas.microsoft.com/office/drawing/2014/main" id="{C6087683-0B13-1C83-9D31-D7BE7699C4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8135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49" name="Line 1733">
              <a:extLst>
                <a:ext uri="{FF2B5EF4-FFF2-40B4-BE49-F238E27FC236}">
                  <a16:creationId xmlns:a16="http://schemas.microsoft.com/office/drawing/2014/main" id="{88BD01D9-65A4-3A02-88CD-3A5FE993FC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8221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50" name="Line 1734">
              <a:extLst>
                <a:ext uri="{FF2B5EF4-FFF2-40B4-BE49-F238E27FC236}">
                  <a16:creationId xmlns:a16="http://schemas.microsoft.com/office/drawing/2014/main" id="{52A5D59E-5071-D560-FAEB-9DDE05C9FD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83068" y="2685136"/>
              <a:ext cx="0" cy="121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51" name="Line 1735">
              <a:extLst>
                <a:ext uri="{FF2B5EF4-FFF2-40B4-BE49-F238E27FC236}">
                  <a16:creationId xmlns:a16="http://schemas.microsoft.com/office/drawing/2014/main" id="{0F146545-A505-FB81-D200-22F01F3E0F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8477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52" name="Line 1736">
              <a:extLst>
                <a:ext uri="{FF2B5EF4-FFF2-40B4-BE49-F238E27FC236}">
                  <a16:creationId xmlns:a16="http://schemas.microsoft.com/office/drawing/2014/main" id="{9FD06C5B-EA4B-A233-8D74-91EE83A2B6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8563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53" name="Line 1737">
              <a:extLst>
                <a:ext uri="{FF2B5EF4-FFF2-40B4-BE49-F238E27FC236}">
                  <a16:creationId xmlns:a16="http://schemas.microsoft.com/office/drawing/2014/main" id="{36953E2A-7904-4D85-9AD1-E9150BEDB5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8563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54" name="Line 1738">
              <a:extLst>
                <a:ext uri="{FF2B5EF4-FFF2-40B4-BE49-F238E27FC236}">
                  <a16:creationId xmlns:a16="http://schemas.microsoft.com/office/drawing/2014/main" id="{0F243FBA-4F56-97E4-2981-37BC870EEF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8819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55" name="Line 1739">
              <a:extLst>
                <a:ext uri="{FF2B5EF4-FFF2-40B4-BE49-F238E27FC236}">
                  <a16:creationId xmlns:a16="http://schemas.microsoft.com/office/drawing/2014/main" id="{1A4C26E9-6BD4-A399-4DF6-6C507B0B93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8819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56" name="Line 1740">
              <a:extLst>
                <a:ext uri="{FF2B5EF4-FFF2-40B4-BE49-F238E27FC236}">
                  <a16:creationId xmlns:a16="http://schemas.microsoft.com/office/drawing/2014/main" id="{4C858081-67FD-E1AA-EA7B-590F3A9F38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9162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57" name="Line 1741">
              <a:extLst>
                <a:ext uri="{FF2B5EF4-FFF2-40B4-BE49-F238E27FC236}">
                  <a16:creationId xmlns:a16="http://schemas.microsoft.com/office/drawing/2014/main" id="{3B480AA3-A6F5-A525-563B-C9899F3D64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9247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58" name="Line 1742">
              <a:extLst>
                <a:ext uri="{FF2B5EF4-FFF2-40B4-BE49-F238E27FC236}">
                  <a16:creationId xmlns:a16="http://schemas.microsoft.com/office/drawing/2014/main" id="{33467358-D6C2-3C69-1947-BB5DFA5F36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418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59" name="Line 1743">
              <a:extLst>
                <a:ext uri="{FF2B5EF4-FFF2-40B4-BE49-F238E27FC236}">
                  <a16:creationId xmlns:a16="http://schemas.microsoft.com/office/drawing/2014/main" id="{014EDACE-BA22-F61C-E34F-B1204AC6F5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95897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60" name="Line 1744">
              <a:extLst>
                <a:ext uri="{FF2B5EF4-FFF2-40B4-BE49-F238E27FC236}">
                  <a16:creationId xmlns:a16="http://schemas.microsoft.com/office/drawing/2014/main" id="{C3D38A25-225B-CBA6-9208-63255B9AE1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96752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61" name="Line 1745">
              <a:extLst>
                <a:ext uri="{FF2B5EF4-FFF2-40B4-BE49-F238E27FC236}">
                  <a16:creationId xmlns:a16="http://schemas.microsoft.com/office/drawing/2014/main" id="{BBD47923-470D-3E32-25AF-C9D567A734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760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62" name="Line 1746">
              <a:extLst>
                <a:ext uri="{FF2B5EF4-FFF2-40B4-BE49-F238E27FC236}">
                  <a16:creationId xmlns:a16="http://schemas.microsoft.com/office/drawing/2014/main" id="{24B1756D-7606-703A-7C58-A35F820787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9846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63" name="Line 1747">
              <a:extLst>
                <a:ext uri="{FF2B5EF4-FFF2-40B4-BE49-F238E27FC236}">
                  <a16:creationId xmlns:a16="http://schemas.microsoft.com/office/drawing/2014/main" id="{5151C2B6-37B6-1A1B-B6C7-D2FBECF81A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9931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64" name="Line 1748">
              <a:extLst>
                <a:ext uri="{FF2B5EF4-FFF2-40B4-BE49-F238E27FC236}">
                  <a16:creationId xmlns:a16="http://schemas.microsoft.com/office/drawing/2014/main" id="{8CF1C6AD-09CD-B2FD-67A7-8A82606B40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9931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65" name="Line 1749">
              <a:extLst>
                <a:ext uri="{FF2B5EF4-FFF2-40B4-BE49-F238E27FC236}">
                  <a16:creationId xmlns:a16="http://schemas.microsoft.com/office/drawing/2014/main" id="{6C53179A-9836-16F9-D36A-8679305B34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0102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66" name="Line 1750">
              <a:extLst>
                <a:ext uri="{FF2B5EF4-FFF2-40B4-BE49-F238E27FC236}">
                  <a16:creationId xmlns:a16="http://schemas.microsoft.com/office/drawing/2014/main" id="{6431BAB1-9276-0221-3C0E-0A33BDFFDA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0273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67" name="Line 1751">
              <a:extLst>
                <a:ext uri="{FF2B5EF4-FFF2-40B4-BE49-F238E27FC236}">
                  <a16:creationId xmlns:a16="http://schemas.microsoft.com/office/drawing/2014/main" id="{C5F6CD88-04E7-F5E9-F482-6AD2C8FCFA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0530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68" name="Line 1752">
              <a:extLst>
                <a:ext uri="{FF2B5EF4-FFF2-40B4-BE49-F238E27FC236}">
                  <a16:creationId xmlns:a16="http://schemas.microsoft.com/office/drawing/2014/main" id="{FB065ED9-C798-5FEA-3FF2-E717E6A6D0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0616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69" name="Line 1753">
              <a:extLst>
                <a:ext uri="{FF2B5EF4-FFF2-40B4-BE49-F238E27FC236}">
                  <a16:creationId xmlns:a16="http://schemas.microsoft.com/office/drawing/2014/main" id="{B97C5C66-6520-5860-A952-423164ED0C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0787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70" name="Line 1754">
              <a:extLst>
                <a:ext uri="{FF2B5EF4-FFF2-40B4-BE49-F238E27FC236}">
                  <a16:creationId xmlns:a16="http://schemas.microsoft.com/office/drawing/2014/main" id="{CDF98512-66EE-503D-CDD7-2C7995D6CE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8725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71" name="Line 1755">
              <a:extLst>
                <a:ext uri="{FF2B5EF4-FFF2-40B4-BE49-F238E27FC236}">
                  <a16:creationId xmlns:a16="http://schemas.microsoft.com/office/drawing/2014/main" id="{AFBE11D5-91F4-62D8-5EDE-0799592748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1043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72" name="Line 1756">
              <a:extLst>
                <a:ext uri="{FF2B5EF4-FFF2-40B4-BE49-F238E27FC236}">
                  <a16:creationId xmlns:a16="http://schemas.microsoft.com/office/drawing/2014/main" id="{8D4EFC08-3C0E-1509-58B8-5ACD329385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11291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73" name="Line 1757">
              <a:extLst>
                <a:ext uri="{FF2B5EF4-FFF2-40B4-BE49-F238E27FC236}">
                  <a16:creationId xmlns:a16="http://schemas.microsoft.com/office/drawing/2014/main" id="{583A7E3A-B067-5112-082B-14A9C73E2B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1214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74" name="Line 1758">
              <a:extLst>
                <a:ext uri="{FF2B5EF4-FFF2-40B4-BE49-F238E27FC236}">
                  <a16:creationId xmlns:a16="http://schemas.microsoft.com/office/drawing/2014/main" id="{714A7964-2822-0824-65D6-AC8A5D36FB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1300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75" name="Line 1759">
              <a:extLst>
                <a:ext uri="{FF2B5EF4-FFF2-40B4-BE49-F238E27FC236}">
                  <a16:creationId xmlns:a16="http://schemas.microsoft.com/office/drawing/2014/main" id="{8AE23B1A-8078-9222-04CA-E088596B63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138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76" name="Line 1760">
              <a:extLst>
                <a:ext uri="{FF2B5EF4-FFF2-40B4-BE49-F238E27FC236}">
                  <a16:creationId xmlns:a16="http://schemas.microsoft.com/office/drawing/2014/main" id="{22AF9186-5881-8D4B-ADEF-C0E4C0456F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138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77" name="Line 1761">
              <a:extLst>
                <a:ext uri="{FF2B5EF4-FFF2-40B4-BE49-F238E27FC236}">
                  <a16:creationId xmlns:a16="http://schemas.microsoft.com/office/drawing/2014/main" id="{D669FF10-8EE7-5518-06C0-1C03034E50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14712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78" name="Line 1762">
              <a:extLst>
                <a:ext uri="{FF2B5EF4-FFF2-40B4-BE49-F238E27FC236}">
                  <a16:creationId xmlns:a16="http://schemas.microsoft.com/office/drawing/2014/main" id="{A35DA504-46FE-3F66-99A0-23F4E06D4D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1556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79" name="Line 1763">
              <a:extLst>
                <a:ext uri="{FF2B5EF4-FFF2-40B4-BE49-F238E27FC236}">
                  <a16:creationId xmlns:a16="http://schemas.microsoft.com/office/drawing/2014/main" id="{AF6E7B70-1E4C-26DB-204A-176D764489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1642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80" name="Line 1764">
              <a:extLst>
                <a:ext uri="{FF2B5EF4-FFF2-40B4-BE49-F238E27FC236}">
                  <a16:creationId xmlns:a16="http://schemas.microsoft.com/office/drawing/2014/main" id="{92126BC8-88D6-B77B-2E94-D8E5286457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1727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81" name="Line 1765">
              <a:extLst>
                <a:ext uri="{FF2B5EF4-FFF2-40B4-BE49-F238E27FC236}">
                  <a16:creationId xmlns:a16="http://schemas.microsoft.com/office/drawing/2014/main" id="{D745295A-3DEB-9FC7-E25E-577C4226CA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1813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82" name="Line 1766">
              <a:extLst>
                <a:ext uri="{FF2B5EF4-FFF2-40B4-BE49-F238E27FC236}">
                  <a16:creationId xmlns:a16="http://schemas.microsoft.com/office/drawing/2014/main" id="{FBB838A9-E212-7DB4-0C7D-F675734AF1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19844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83" name="Line 1767">
              <a:extLst>
                <a:ext uri="{FF2B5EF4-FFF2-40B4-BE49-F238E27FC236}">
                  <a16:creationId xmlns:a16="http://schemas.microsoft.com/office/drawing/2014/main" id="{ABD61B34-CEAD-A27A-EB5B-2236B364C5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2155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84" name="Line 1768">
              <a:extLst>
                <a:ext uri="{FF2B5EF4-FFF2-40B4-BE49-F238E27FC236}">
                  <a16:creationId xmlns:a16="http://schemas.microsoft.com/office/drawing/2014/main" id="{EAED6DCE-A465-FBC3-B3C4-93302CA808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24120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85" name="Line 1769">
              <a:extLst>
                <a:ext uri="{FF2B5EF4-FFF2-40B4-BE49-F238E27FC236}">
                  <a16:creationId xmlns:a16="http://schemas.microsoft.com/office/drawing/2014/main" id="{5AC0BA04-24FC-5A51-F404-08E804C145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25830" y="2688778"/>
              <a:ext cx="0" cy="849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86" name="Line 1770">
              <a:extLst>
                <a:ext uri="{FF2B5EF4-FFF2-40B4-BE49-F238E27FC236}">
                  <a16:creationId xmlns:a16="http://schemas.microsoft.com/office/drawing/2014/main" id="{52DEDFF9-A5C8-A748-5F4C-9318D089E3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25830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87" name="Line 1771">
              <a:extLst>
                <a:ext uri="{FF2B5EF4-FFF2-40B4-BE49-F238E27FC236}">
                  <a16:creationId xmlns:a16="http://schemas.microsoft.com/office/drawing/2014/main" id="{1313A8CC-EB20-0C87-4250-472F8147D8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26686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88" name="Line 1772">
              <a:extLst>
                <a:ext uri="{FF2B5EF4-FFF2-40B4-BE49-F238E27FC236}">
                  <a16:creationId xmlns:a16="http://schemas.microsoft.com/office/drawing/2014/main" id="{5C978DB2-0D64-F84B-AF97-6EC4D26077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2925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89" name="Line 1773">
              <a:extLst>
                <a:ext uri="{FF2B5EF4-FFF2-40B4-BE49-F238E27FC236}">
                  <a16:creationId xmlns:a16="http://schemas.microsoft.com/office/drawing/2014/main" id="{CABAE13E-0372-AD5D-03D4-EDDD4C9E24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2925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90" name="Line 1774">
              <a:extLst>
                <a:ext uri="{FF2B5EF4-FFF2-40B4-BE49-F238E27FC236}">
                  <a16:creationId xmlns:a16="http://schemas.microsoft.com/office/drawing/2014/main" id="{087E5073-719F-661C-92A8-F23C9F08EB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3181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91" name="Line 1775">
              <a:extLst>
                <a:ext uri="{FF2B5EF4-FFF2-40B4-BE49-F238E27FC236}">
                  <a16:creationId xmlns:a16="http://schemas.microsoft.com/office/drawing/2014/main" id="{A384120C-6019-2D72-6E3D-442F50AF56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3352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92" name="Line 1776">
              <a:extLst>
                <a:ext uri="{FF2B5EF4-FFF2-40B4-BE49-F238E27FC236}">
                  <a16:creationId xmlns:a16="http://schemas.microsoft.com/office/drawing/2014/main" id="{F76374D4-A432-DBA4-9548-4011A1DD2B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3438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93" name="Line 1777">
              <a:extLst>
                <a:ext uri="{FF2B5EF4-FFF2-40B4-BE49-F238E27FC236}">
                  <a16:creationId xmlns:a16="http://schemas.microsoft.com/office/drawing/2014/main" id="{64E9835B-48A0-3365-79B7-22F0BE6297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3609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94" name="Line 1778">
              <a:extLst>
                <a:ext uri="{FF2B5EF4-FFF2-40B4-BE49-F238E27FC236}">
                  <a16:creationId xmlns:a16="http://schemas.microsoft.com/office/drawing/2014/main" id="{FB76FFE5-FA55-D944-81A8-A6C979C7DD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3694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95" name="Line 1779">
              <a:extLst>
                <a:ext uri="{FF2B5EF4-FFF2-40B4-BE49-F238E27FC236}">
                  <a16:creationId xmlns:a16="http://schemas.microsoft.com/office/drawing/2014/main" id="{0217EE1C-7072-C3FA-623F-286C77BE77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3694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96" name="Line 1780">
              <a:extLst>
                <a:ext uri="{FF2B5EF4-FFF2-40B4-BE49-F238E27FC236}">
                  <a16:creationId xmlns:a16="http://schemas.microsoft.com/office/drawing/2014/main" id="{4B61846C-E8E0-31E6-2CA9-92D152D92E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37804" y="2689992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97" name="Line 1781">
              <a:extLst>
                <a:ext uri="{FF2B5EF4-FFF2-40B4-BE49-F238E27FC236}">
                  <a16:creationId xmlns:a16="http://schemas.microsoft.com/office/drawing/2014/main" id="{03CE4390-3627-230C-E0D1-D1A943506A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38659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98" name="Line 1782">
              <a:extLst>
                <a:ext uri="{FF2B5EF4-FFF2-40B4-BE49-F238E27FC236}">
                  <a16:creationId xmlns:a16="http://schemas.microsoft.com/office/drawing/2014/main" id="{DAE2EA33-2CC7-8B20-8AB0-CAABE23EC7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39514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699" name="Line 1783">
              <a:extLst>
                <a:ext uri="{FF2B5EF4-FFF2-40B4-BE49-F238E27FC236}">
                  <a16:creationId xmlns:a16="http://schemas.microsoft.com/office/drawing/2014/main" id="{09B7B9B0-4756-8EFB-527A-9BCE4C06E7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037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00" name="Line 1784">
              <a:extLst>
                <a:ext uri="{FF2B5EF4-FFF2-40B4-BE49-F238E27FC236}">
                  <a16:creationId xmlns:a16="http://schemas.microsoft.com/office/drawing/2014/main" id="{9C392AD0-D394-586C-B0A1-5189D03C47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208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01" name="Line 1785">
              <a:extLst>
                <a:ext uri="{FF2B5EF4-FFF2-40B4-BE49-F238E27FC236}">
                  <a16:creationId xmlns:a16="http://schemas.microsoft.com/office/drawing/2014/main" id="{565E2BA0-BCD2-8FDA-8E41-5BC4198F63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293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02" name="Line 1786">
              <a:extLst>
                <a:ext uri="{FF2B5EF4-FFF2-40B4-BE49-F238E27FC236}">
                  <a16:creationId xmlns:a16="http://schemas.microsoft.com/office/drawing/2014/main" id="{0BEE47B7-B918-D1DC-02A9-0D236956E9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379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03" name="Line 1787">
              <a:extLst>
                <a:ext uri="{FF2B5EF4-FFF2-40B4-BE49-F238E27FC236}">
                  <a16:creationId xmlns:a16="http://schemas.microsoft.com/office/drawing/2014/main" id="{CE2DCF3B-9F66-5A28-0EF8-AE54A68131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806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04" name="Line 1788">
              <a:extLst>
                <a:ext uri="{FF2B5EF4-FFF2-40B4-BE49-F238E27FC236}">
                  <a16:creationId xmlns:a16="http://schemas.microsoft.com/office/drawing/2014/main" id="{1CEF6B9C-62EF-25CE-E185-1AF7EDE9CF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977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05" name="Line 1789">
              <a:extLst>
                <a:ext uri="{FF2B5EF4-FFF2-40B4-BE49-F238E27FC236}">
                  <a16:creationId xmlns:a16="http://schemas.microsoft.com/office/drawing/2014/main" id="{00B6ECCF-F8DF-B6B4-FE35-1E27B12D2C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5148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06" name="Line 1790">
              <a:extLst>
                <a:ext uri="{FF2B5EF4-FFF2-40B4-BE49-F238E27FC236}">
                  <a16:creationId xmlns:a16="http://schemas.microsoft.com/office/drawing/2014/main" id="{400F934E-6B3C-6354-ACD4-08A1B2FEA6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52343" y="2689992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07" name="Line 1791">
              <a:extLst>
                <a:ext uri="{FF2B5EF4-FFF2-40B4-BE49-F238E27FC236}">
                  <a16:creationId xmlns:a16="http://schemas.microsoft.com/office/drawing/2014/main" id="{AFA23C81-4D66-6075-C223-F39EE1EC5F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53198" y="2689992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08" name="Line 1792">
              <a:extLst>
                <a:ext uri="{FF2B5EF4-FFF2-40B4-BE49-F238E27FC236}">
                  <a16:creationId xmlns:a16="http://schemas.microsoft.com/office/drawing/2014/main" id="{BBD1BCB5-AAF7-CA3E-8DD5-3D9189A605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5405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09" name="Line 1793">
              <a:extLst>
                <a:ext uri="{FF2B5EF4-FFF2-40B4-BE49-F238E27FC236}">
                  <a16:creationId xmlns:a16="http://schemas.microsoft.com/office/drawing/2014/main" id="{B0AEBBB8-CF56-A828-7AD2-CEF956105D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5490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10" name="Line 1794">
              <a:extLst>
                <a:ext uri="{FF2B5EF4-FFF2-40B4-BE49-F238E27FC236}">
                  <a16:creationId xmlns:a16="http://schemas.microsoft.com/office/drawing/2014/main" id="{4F5A6EEB-BD3B-F3F6-CEE7-0CEBFB0E26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5576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11" name="Line 1795">
              <a:extLst>
                <a:ext uri="{FF2B5EF4-FFF2-40B4-BE49-F238E27FC236}">
                  <a16:creationId xmlns:a16="http://schemas.microsoft.com/office/drawing/2014/main" id="{35702808-A203-2BE5-D872-E168AB28D7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5661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12" name="Line 1796">
              <a:extLst>
                <a:ext uri="{FF2B5EF4-FFF2-40B4-BE49-F238E27FC236}">
                  <a16:creationId xmlns:a16="http://schemas.microsoft.com/office/drawing/2014/main" id="{26E36489-BDF3-EE1E-5750-16183AAE34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5833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13" name="Line 1797">
              <a:extLst>
                <a:ext uri="{FF2B5EF4-FFF2-40B4-BE49-F238E27FC236}">
                  <a16:creationId xmlns:a16="http://schemas.microsoft.com/office/drawing/2014/main" id="{B5E92C3B-512B-2605-D54F-7119697CD5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5918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14" name="Line 1798">
              <a:extLst>
                <a:ext uri="{FF2B5EF4-FFF2-40B4-BE49-F238E27FC236}">
                  <a16:creationId xmlns:a16="http://schemas.microsoft.com/office/drawing/2014/main" id="{4AFAA32B-E785-6F28-DDB9-5FCCE76500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6089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15" name="Line 1799">
              <a:extLst>
                <a:ext uri="{FF2B5EF4-FFF2-40B4-BE49-F238E27FC236}">
                  <a16:creationId xmlns:a16="http://schemas.microsoft.com/office/drawing/2014/main" id="{3B6804EC-ACAE-B87F-9B6A-EA2780E3D5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6175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16" name="Line 1800">
              <a:extLst>
                <a:ext uri="{FF2B5EF4-FFF2-40B4-BE49-F238E27FC236}">
                  <a16:creationId xmlns:a16="http://schemas.microsoft.com/office/drawing/2014/main" id="{A351778E-E455-A9CE-221C-8088F74032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6175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17" name="Line 1801">
              <a:extLst>
                <a:ext uri="{FF2B5EF4-FFF2-40B4-BE49-F238E27FC236}">
                  <a16:creationId xmlns:a16="http://schemas.microsoft.com/office/drawing/2014/main" id="{2DC038D6-BB99-190C-B927-D4F933483F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6260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18" name="Line 1802">
              <a:extLst>
                <a:ext uri="{FF2B5EF4-FFF2-40B4-BE49-F238E27FC236}">
                  <a16:creationId xmlns:a16="http://schemas.microsoft.com/office/drawing/2014/main" id="{A939471D-86A3-5F97-39F9-FF52DB6536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63461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19" name="Line 1803">
              <a:extLst>
                <a:ext uri="{FF2B5EF4-FFF2-40B4-BE49-F238E27FC236}">
                  <a16:creationId xmlns:a16="http://schemas.microsoft.com/office/drawing/2014/main" id="{A80401F6-7BF9-5CDF-AE71-F185D93AE3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66027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20" name="Line 1804">
              <a:extLst>
                <a:ext uri="{FF2B5EF4-FFF2-40B4-BE49-F238E27FC236}">
                  <a16:creationId xmlns:a16="http://schemas.microsoft.com/office/drawing/2014/main" id="{FDDD46F3-7D03-88C0-AF3C-8C58A8D5A7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66882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21" name="Line 1805">
              <a:extLst>
                <a:ext uri="{FF2B5EF4-FFF2-40B4-BE49-F238E27FC236}">
                  <a16:creationId xmlns:a16="http://schemas.microsoft.com/office/drawing/2014/main" id="{8633AC02-C206-A6B9-1AFC-500A887818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6688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22" name="Line 1806">
              <a:extLst>
                <a:ext uri="{FF2B5EF4-FFF2-40B4-BE49-F238E27FC236}">
                  <a16:creationId xmlns:a16="http://schemas.microsoft.com/office/drawing/2014/main" id="{16CBE1D7-8935-E128-A422-7FDB36BF56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67738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23" name="Line 1807">
              <a:extLst>
                <a:ext uri="{FF2B5EF4-FFF2-40B4-BE49-F238E27FC236}">
                  <a16:creationId xmlns:a16="http://schemas.microsoft.com/office/drawing/2014/main" id="{D0F19F32-ABC4-D8B2-CE04-AFF040866C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6859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24" name="Line 1808">
              <a:extLst>
                <a:ext uri="{FF2B5EF4-FFF2-40B4-BE49-F238E27FC236}">
                  <a16:creationId xmlns:a16="http://schemas.microsoft.com/office/drawing/2014/main" id="{367E51B3-E642-8655-2C20-E4A9D66F00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6944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25" name="Line 1809">
              <a:extLst>
                <a:ext uri="{FF2B5EF4-FFF2-40B4-BE49-F238E27FC236}">
                  <a16:creationId xmlns:a16="http://schemas.microsoft.com/office/drawing/2014/main" id="{198DEE16-A58B-DA25-9C2E-6BE57E2FB1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7115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26" name="Line 1810">
              <a:extLst>
                <a:ext uri="{FF2B5EF4-FFF2-40B4-BE49-F238E27FC236}">
                  <a16:creationId xmlns:a16="http://schemas.microsoft.com/office/drawing/2014/main" id="{F9E441D8-3288-97F3-5C2C-DA8ADD9CF8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7201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27" name="Line 1811">
              <a:extLst>
                <a:ext uri="{FF2B5EF4-FFF2-40B4-BE49-F238E27FC236}">
                  <a16:creationId xmlns:a16="http://schemas.microsoft.com/office/drawing/2014/main" id="{605D2E4E-728D-E4B9-2B9C-EE703B1DBE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7372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28" name="Line 1812">
              <a:extLst>
                <a:ext uri="{FF2B5EF4-FFF2-40B4-BE49-F238E27FC236}">
                  <a16:creationId xmlns:a16="http://schemas.microsoft.com/office/drawing/2014/main" id="{99D1635C-BB68-622E-A3E6-DB373EC77C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74580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29" name="Line 1814">
              <a:extLst>
                <a:ext uri="{FF2B5EF4-FFF2-40B4-BE49-F238E27FC236}">
                  <a16:creationId xmlns:a16="http://schemas.microsoft.com/office/drawing/2014/main" id="{5137BD59-67DC-9FA7-2668-7DF669E366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7543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30" name="Line 1815">
              <a:extLst>
                <a:ext uri="{FF2B5EF4-FFF2-40B4-BE49-F238E27FC236}">
                  <a16:creationId xmlns:a16="http://schemas.microsoft.com/office/drawing/2014/main" id="{CC818857-FE15-019A-696A-603526FF4D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7714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31" name="Line 1816">
              <a:extLst>
                <a:ext uri="{FF2B5EF4-FFF2-40B4-BE49-F238E27FC236}">
                  <a16:creationId xmlns:a16="http://schemas.microsoft.com/office/drawing/2014/main" id="{F857C499-A4EF-448A-E686-85A80764F5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7800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32" name="Line 1817">
              <a:extLst>
                <a:ext uri="{FF2B5EF4-FFF2-40B4-BE49-F238E27FC236}">
                  <a16:creationId xmlns:a16="http://schemas.microsoft.com/office/drawing/2014/main" id="{87793C30-5165-7D27-D23A-0E04859292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7885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33" name="Line 1818">
              <a:extLst>
                <a:ext uri="{FF2B5EF4-FFF2-40B4-BE49-F238E27FC236}">
                  <a16:creationId xmlns:a16="http://schemas.microsoft.com/office/drawing/2014/main" id="{D16CD7A0-A825-AD3D-DADB-E108C648CD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79711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34" name="Line 1819">
              <a:extLst>
                <a:ext uri="{FF2B5EF4-FFF2-40B4-BE49-F238E27FC236}">
                  <a16:creationId xmlns:a16="http://schemas.microsoft.com/office/drawing/2014/main" id="{35240724-B9E9-A034-4D79-5AE97357E5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81422" y="2671783"/>
              <a:ext cx="0" cy="254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35" name="Line 1820">
              <a:extLst>
                <a:ext uri="{FF2B5EF4-FFF2-40B4-BE49-F238E27FC236}">
                  <a16:creationId xmlns:a16="http://schemas.microsoft.com/office/drawing/2014/main" id="{685DADC0-E2B1-07A6-292C-79AC56310B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83132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36" name="Line 1821">
              <a:extLst>
                <a:ext uri="{FF2B5EF4-FFF2-40B4-BE49-F238E27FC236}">
                  <a16:creationId xmlns:a16="http://schemas.microsoft.com/office/drawing/2014/main" id="{02C6E9CD-3242-8BBD-4846-51075BF0F3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8398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37" name="Line 1822">
              <a:extLst>
                <a:ext uri="{FF2B5EF4-FFF2-40B4-BE49-F238E27FC236}">
                  <a16:creationId xmlns:a16="http://schemas.microsoft.com/office/drawing/2014/main" id="{50D2D2E0-FCED-B61E-CC3A-E2D3255230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84843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38" name="Line 1823">
              <a:extLst>
                <a:ext uri="{FF2B5EF4-FFF2-40B4-BE49-F238E27FC236}">
                  <a16:creationId xmlns:a16="http://schemas.microsoft.com/office/drawing/2014/main" id="{C5AFD20D-5AE1-9064-1C6B-D02805079B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8655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39" name="Line 1824">
              <a:extLst>
                <a:ext uri="{FF2B5EF4-FFF2-40B4-BE49-F238E27FC236}">
                  <a16:creationId xmlns:a16="http://schemas.microsoft.com/office/drawing/2014/main" id="{F8750B66-9B88-7F6E-BF94-32001109FA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8740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40" name="Line 1825">
              <a:extLst>
                <a:ext uri="{FF2B5EF4-FFF2-40B4-BE49-F238E27FC236}">
                  <a16:creationId xmlns:a16="http://schemas.microsoft.com/office/drawing/2014/main" id="{CDBDB635-9908-3A46-4897-ED8168A44A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9082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41" name="Line 1826">
              <a:extLst>
                <a:ext uri="{FF2B5EF4-FFF2-40B4-BE49-F238E27FC236}">
                  <a16:creationId xmlns:a16="http://schemas.microsoft.com/office/drawing/2014/main" id="{CAC70576-52DD-3FFD-01D0-AC8AE22E25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9254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42" name="Line 1827">
              <a:extLst>
                <a:ext uri="{FF2B5EF4-FFF2-40B4-BE49-F238E27FC236}">
                  <a16:creationId xmlns:a16="http://schemas.microsoft.com/office/drawing/2014/main" id="{A6C53A54-4E9F-287D-A282-ACAB1045A7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9339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43" name="Line 1828">
              <a:extLst>
                <a:ext uri="{FF2B5EF4-FFF2-40B4-BE49-F238E27FC236}">
                  <a16:creationId xmlns:a16="http://schemas.microsoft.com/office/drawing/2014/main" id="{7CA9FFC9-6DE4-F812-34AC-71CD71503E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94250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44" name="Line 1829">
              <a:extLst>
                <a:ext uri="{FF2B5EF4-FFF2-40B4-BE49-F238E27FC236}">
                  <a16:creationId xmlns:a16="http://schemas.microsoft.com/office/drawing/2014/main" id="{431BA6F7-DD87-0ABD-6C25-9176320C77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95961" y="2679067"/>
              <a:ext cx="0" cy="1821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45" name="Line 1830">
              <a:extLst>
                <a:ext uri="{FF2B5EF4-FFF2-40B4-BE49-F238E27FC236}">
                  <a16:creationId xmlns:a16="http://schemas.microsoft.com/office/drawing/2014/main" id="{762B6862-DE90-BF23-A8C8-6D6EE9989C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9767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46" name="Line 1831">
              <a:extLst>
                <a:ext uri="{FF2B5EF4-FFF2-40B4-BE49-F238E27FC236}">
                  <a16:creationId xmlns:a16="http://schemas.microsoft.com/office/drawing/2014/main" id="{0A16ECF6-F374-081C-FF30-CC17916C61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9852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47" name="Line 1832">
              <a:extLst>
                <a:ext uri="{FF2B5EF4-FFF2-40B4-BE49-F238E27FC236}">
                  <a16:creationId xmlns:a16="http://schemas.microsoft.com/office/drawing/2014/main" id="{DF7DB3A3-9198-AF62-48FE-DE12C99A68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9852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48" name="Line 1833">
              <a:extLst>
                <a:ext uri="{FF2B5EF4-FFF2-40B4-BE49-F238E27FC236}">
                  <a16:creationId xmlns:a16="http://schemas.microsoft.com/office/drawing/2014/main" id="{58AF1BE9-1499-9F25-2305-0BBA10A9DD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0194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49" name="Line 1834">
              <a:extLst>
                <a:ext uri="{FF2B5EF4-FFF2-40B4-BE49-F238E27FC236}">
                  <a16:creationId xmlns:a16="http://schemas.microsoft.com/office/drawing/2014/main" id="{E74318A4-F6B6-EBEC-21EF-D86479A7BA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0280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50" name="Line 1835">
              <a:extLst>
                <a:ext uri="{FF2B5EF4-FFF2-40B4-BE49-F238E27FC236}">
                  <a16:creationId xmlns:a16="http://schemas.microsoft.com/office/drawing/2014/main" id="{834819FB-1E3C-6E2C-A892-B02D0E4B45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0365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51" name="Line 1836">
              <a:extLst>
                <a:ext uri="{FF2B5EF4-FFF2-40B4-BE49-F238E27FC236}">
                  <a16:creationId xmlns:a16="http://schemas.microsoft.com/office/drawing/2014/main" id="{AD28FAF4-683D-9371-EDA6-C278318C17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0451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52" name="Line 1837">
              <a:extLst>
                <a:ext uri="{FF2B5EF4-FFF2-40B4-BE49-F238E27FC236}">
                  <a16:creationId xmlns:a16="http://schemas.microsoft.com/office/drawing/2014/main" id="{0A4254E4-3C76-1578-D402-551809DF7F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0451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53" name="Line 1838">
              <a:extLst>
                <a:ext uri="{FF2B5EF4-FFF2-40B4-BE49-F238E27FC236}">
                  <a16:creationId xmlns:a16="http://schemas.microsoft.com/office/drawing/2014/main" id="{CDDFE15D-79A4-FF57-880C-D9A412A2D9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05369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54" name="Line 1839">
              <a:extLst>
                <a:ext uri="{FF2B5EF4-FFF2-40B4-BE49-F238E27FC236}">
                  <a16:creationId xmlns:a16="http://schemas.microsoft.com/office/drawing/2014/main" id="{4DB125D3-8E34-D3C1-4F0E-302FB135ED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06224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55" name="Line 1840">
              <a:extLst>
                <a:ext uri="{FF2B5EF4-FFF2-40B4-BE49-F238E27FC236}">
                  <a16:creationId xmlns:a16="http://schemas.microsoft.com/office/drawing/2014/main" id="{23475E99-6803-1026-8741-4D8DCC7F43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0707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56" name="Line 1841">
              <a:extLst>
                <a:ext uri="{FF2B5EF4-FFF2-40B4-BE49-F238E27FC236}">
                  <a16:creationId xmlns:a16="http://schemas.microsoft.com/office/drawing/2014/main" id="{9926C9FA-A856-06B4-5796-AA0A8CB581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07934" y="2688778"/>
              <a:ext cx="0" cy="849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57" name="Line 1842">
              <a:extLst>
                <a:ext uri="{FF2B5EF4-FFF2-40B4-BE49-F238E27FC236}">
                  <a16:creationId xmlns:a16="http://schemas.microsoft.com/office/drawing/2014/main" id="{568A26B0-843D-2942-75CA-465062017D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09645" y="2686350"/>
              <a:ext cx="0" cy="1092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58" name="Line 1843">
              <a:extLst>
                <a:ext uri="{FF2B5EF4-FFF2-40B4-BE49-F238E27FC236}">
                  <a16:creationId xmlns:a16="http://schemas.microsoft.com/office/drawing/2014/main" id="{A1247F77-9657-0A60-A03E-C134A58FFE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12211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59" name="Line 1844">
              <a:extLst>
                <a:ext uri="{FF2B5EF4-FFF2-40B4-BE49-F238E27FC236}">
                  <a16:creationId xmlns:a16="http://schemas.microsoft.com/office/drawing/2014/main" id="{53D03AA2-5AD1-93D9-F0A2-B05CBF2C3A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1306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60" name="Line 1845">
              <a:extLst>
                <a:ext uri="{FF2B5EF4-FFF2-40B4-BE49-F238E27FC236}">
                  <a16:creationId xmlns:a16="http://schemas.microsoft.com/office/drawing/2014/main" id="{26CB63B8-4935-E062-48CC-FFD9182747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1392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61" name="Line 1846">
              <a:extLst>
                <a:ext uri="{FF2B5EF4-FFF2-40B4-BE49-F238E27FC236}">
                  <a16:creationId xmlns:a16="http://schemas.microsoft.com/office/drawing/2014/main" id="{02407084-B6DB-B997-4119-DBB6BDF6BE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14776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62" name="Line 1847">
              <a:extLst>
                <a:ext uri="{FF2B5EF4-FFF2-40B4-BE49-F238E27FC236}">
                  <a16:creationId xmlns:a16="http://schemas.microsoft.com/office/drawing/2014/main" id="{F7531D30-88B5-238B-4739-C8D3B357D2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1563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63" name="Line 1848">
              <a:extLst>
                <a:ext uri="{FF2B5EF4-FFF2-40B4-BE49-F238E27FC236}">
                  <a16:creationId xmlns:a16="http://schemas.microsoft.com/office/drawing/2014/main" id="{3B1630F3-548A-FE72-E1BD-E8FC369A07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1648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64" name="Line 1849">
              <a:extLst>
                <a:ext uri="{FF2B5EF4-FFF2-40B4-BE49-F238E27FC236}">
                  <a16:creationId xmlns:a16="http://schemas.microsoft.com/office/drawing/2014/main" id="{02C25347-EF7F-6541-FB86-3842450140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1734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65" name="Line 1850">
              <a:extLst>
                <a:ext uri="{FF2B5EF4-FFF2-40B4-BE49-F238E27FC236}">
                  <a16:creationId xmlns:a16="http://schemas.microsoft.com/office/drawing/2014/main" id="{FD1C70FF-C643-61EF-36BC-E1E71DF79C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1905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66" name="Line 1851">
              <a:extLst>
                <a:ext uri="{FF2B5EF4-FFF2-40B4-BE49-F238E27FC236}">
                  <a16:creationId xmlns:a16="http://schemas.microsoft.com/office/drawing/2014/main" id="{B1F57CDA-2800-7790-C25E-D83E70D0F7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2076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67" name="Line 1852">
              <a:extLst>
                <a:ext uri="{FF2B5EF4-FFF2-40B4-BE49-F238E27FC236}">
                  <a16:creationId xmlns:a16="http://schemas.microsoft.com/office/drawing/2014/main" id="{E03FD085-036C-CA44-D830-140361619A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20763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68" name="Line 1853">
              <a:extLst>
                <a:ext uri="{FF2B5EF4-FFF2-40B4-BE49-F238E27FC236}">
                  <a16:creationId xmlns:a16="http://schemas.microsoft.com/office/drawing/2014/main" id="{C25D78BC-9954-EFF0-AEE9-C18746FE1F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21618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69" name="Line 1854">
              <a:extLst>
                <a:ext uri="{FF2B5EF4-FFF2-40B4-BE49-F238E27FC236}">
                  <a16:creationId xmlns:a16="http://schemas.microsoft.com/office/drawing/2014/main" id="{8D3D428D-BA48-0984-EFAC-CB62179A6E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22474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70" name="Line 1855">
              <a:extLst>
                <a:ext uri="{FF2B5EF4-FFF2-40B4-BE49-F238E27FC236}">
                  <a16:creationId xmlns:a16="http://schemas.microsoft.com/office/drawing/2014/main" id="{1098FD2D-2953-7072-3036-39ABE464BF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23329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71" name="Line 1856">
              <a:extLst>
                <a:ext uri="{FF2B5EF4-FFF2-40B4-BE49-F238E27FC236}">
                  <a16:creationId xmlns:a16="http://schemas.microsoft.com/office/drawing/2014/main" id="{74B1A57D-828B-329A-D716-6A3D3589B9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24184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72" name="Line 1857">
              <a:extLst>
                <a:ext uri="{FF2B5EF4-FFF2-40B4-BE49-F238E27FC236}">
                  <a16:creationId xmlns:a16="http://schemas.microsoft.com/office/drawing/2014/main" id="{81D0055C-C254-6CFD-95AB-6132B61724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2589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73" name="Line 1858">
              <a:extLst>
                <a:ext uri="{FF2B5EF4-FFF2-40B4-BE49-F238E27FC236}">
                  <a16:creationId xmlns:a16="http://schemas.microsoft.com/office/drawing/2014/main" id="{45766D3F-7A3C-811B-B19C-390C877691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2675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74" name="Line 1859">
              <a:extLst>
                <a:ext uri="{FF2B5EF4-FFF2-40B4-BE49-F238E27FC236}">
                  <a16:creationId xmlns:a16="http://schemas.microsoft.com/office/drawing/2014/main" id="{D37D49F2-0CFE-88AD-791F-056C327DF7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2675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75" name="Line 1860">
              <a:extLst>
                <a:ext uri="{FF2B5EF4-FFF2-40B4-BE49-F238E27FC236}">
                  <a16:creationId xmlns:a16="http://schemas.microsoft.com/office/drawing/2014/main" id="{BDB2709F-879E-BE93-2F67-49E8A95487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2760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76" name="Line 1861">
              <a:extLst>
                <a:ext uri="{FF2B5EF4-FFF2-40B4-BE49-F238E27FC236}">
                  <a16:creationId xmlns:a16="http://schemas.microsoft.com/office/drawing/2014/main" id="{72068F2A-C7B9-E22E-1B0A-281DC90391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2846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77" name="Line 1862">
              <a:extLst>
                <a:ext uri="{FF2B5EF4-FFF2-40B4-BE49-F238E27FC236}">
                  <a16:creationId xmlns:a16="http://schemas.microsoft.com/office/drawing/2014/main" id="{9958B6AB-A63D-A2FB-0CA2-2E18CE09FC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3102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78" name="Line 1863">
              <a:extLst>
                <a:ext uri="{FF2B5EF4-FFF2-40B4-BE49-F238E27FC236}">
                  <a16:creationId xmlns:a16="http://schemas.microsoft.com/office/drawing/2014/main" id="{765199A1-6DC3-54F1-75C1-F75D9EBD93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3188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79" name="Line 1864">
              <a:extLst>
                <a:ext uri="{FF2B5EF4-FFF2-40B4-BE49-F238E27FC236}">
                  <a16:creationId xmlns:a16="http://schemas.microsoft.com/office/drawing/2014/main" id="{2E6B4A0A-7499-B3E3-8865-BFBA7F5AB7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3359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80" name="Line 1865">
              <a:extLst>
                <a:ext uri="{FF2B5EF4-FFF2-40B4-BE49-F238E27FC236}">
                  <a16:creationId xmlns:a16="http://schemas.microsoft.com/office/drawing/2014/main" id="{C4717BB6-5E64-C6F4-8701-EF12969176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3444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81" name="Line 1866">
              <a:extLst>
                <a:ext uri="{FF2B5EF4-FFF2-40B4-BE49-F238E27FC236}">
                  <a16:creationId xmlns:a16="http://schemas.microsoft.com/office/drawing/2014/main" id="{040AF276-0895-086B-9547-D8828FECB4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37013" y="2679067"/>
              <a:ext cx="0" cy="1821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82" name="Line 1867">
              <a:extLst>
                <a:ext uri="{FF2B5EF4-FFF2-40B4-BE49-F238E27FC236}">
                  <a16:creationId xmlns:a16="http://schemas.microsoft.com/office/drawing/2014/main" id="{D88BCBDA-A8A3-3076-C998-7DB7C941BD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37869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83" name="Line 1868">
              <a:extLst>
                <a:ext uri="{FF2B5EF4-FFF2-40B4-BE49-F238E27FC236}">
                  <a16:creationId xmlns:a16="http://schemas.microsoft.com/office/drawing/2014/main" id="{2CDD201E-1488-DE26-AB22-7B46D99FC2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3786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84" name="Line 1869">
              <a:extLst>
                <a:ext uri="{FF2B5EF4-FFF2-40B4-BE49-F238E27FC236}">
                  <a16:creationId xmlns:a16="http://schemas.microsoft.com/office/drawing/2014/main" id="{04DE659E-9F51-FA8F-1438-301AF41A0F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3872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85" name="Line 1870">
              <a:extLst>
                <a:ext uri="{FF2B5EF4-FFF2-40B4-BE49-F238E27FC236}">
                  <a16:creationId xmlns:a16="http://schemas.microsoft.com/office/drawing/2014/main" id="{B23DAB6F-F57A-8E5A-EBDE-ABBA986495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3872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86" name="Line 1871">
              <a:extLst>
                <a:ext uri="{FF2B5EF4-FFF2-40B4-BE49-F238E27FC236}">
                  <a16:creationId xmlns:a16="http://schemas.microsoft.com/office/drawing/2014/main" id="{095BBDBC-4800-8C77-3F56-4FF86A1C5B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4129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87" name="Line 1872">
              <a:extLst>
                <a:ext uri="{FF2B5EF4-FFF2-40B4-BE49-F238E27FC236}">
                  <a16:creationId xmlns:a16="http://schemas.microsoft.com/office/drawing/2014/main" id="{3E9050EB-6C13-E888-45D1-80282E0719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4471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88" name="Line 1873">
              <a:extLst>
                <a:ext uri="{FF2B5EF4-FFF2-40B4-BE49-F238E27FC236}">
                  <a16:creationId xmlns:a16="http://schemas.microsoft.com/office/drawing/2014/main" id="{5E4A4E78-EB81-C14F-C74A-BBF2E4B28F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4471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89" name="Line 1874">
              <a:extLst>
                <a:ext uri="{FF2B5EF4-FFF2-40B4-BE49-F238E27FC236}">
                  <a16:creationId xmlns:a16="http://schemas.microsoft.com/office/drawing/2014/main" id="{75E435DE-5ADA-B160-81EF-0EB078287D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4556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90" name="Line 1875">
              <a:extLst>
                <a:ext uri="{FF2B5EF4-FFF2-40B4-BE49-F238E27FC236}">
                  <a16:creationId xmlns:a16="http://schemas.microsoft.com/office/drawing/2014/main" id="{008233A1-593C-A867-6AA7-C5DABB7654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4642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91" name="Line 1876">
              <a:extLst>
                <a:ext uri="{FF2B5EF4-FFF2-40B4-BE49-F238E27FC236}">
                  <a16:creationId xmlns:a16="http://schemas.microsoft.com/office/drawing/2014/main" id="{16C04A06-D50B-1477-E67F-F074BA3D6C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4813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92" name="Line 1877">
              <a:extLst>
                <a:ext uri="{FF2B5EF4-FFF2-40B4-BE49-F238E27FC236}">
                  <a16:creationId xmlns:a16="http://schemas.microsoft.com/office/drawing/2014/main" id="{2D291A6A-D504-483C-4BF1-8F119CE671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4898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93" name="Line 1878">
              <a:extLst>
                <a:ext uri="{FF2B5EF4-FFF2-40B4-BE49-F238E27FC236}">
                  <a16:creationId xmlns:a16="http://schemas.microsoft.com/office/drawing/2014/main" id="{1F06A9EB-3D72-811B-7DD1-441F42D654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4984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94" name="Line 1879">
              <a:extLst>
                <a:ext uri="{FF2B5EF4-FFF2-40B4-BE49-F238E27FC236}">
                  <a16:creationId xmlns:a16="http://schemas.microsoft.com/office/drawing/2014/main" id="{8AD44A26-E285-6958-869D-26D478EFB4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50697" y="2677852"/>
              <a:ext cx="0" cy="1942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95" name="Line 1880">
              <a:extLst>
                <a:ext uri="{FF2B5EF4-FFF2-40B4-BE49-F238E27FC236}">
                  <a16:creationId xmlns:a16="http://schemas.microsoft.com/office/drawing/2014/main" id="{DD29D7A8-A0FE-8436-56B3-A08EDE66D5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52408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96" name="Line 1881">
              <a:extLst>
                <a:ext uri="{FF2B5EF4-FFF2-40B4-BE49-F238E27FC236}">
                  <a16:creationId xmlns:a16="http://schemas.microsoft.com/office/drawing/2014/main" id="{37DC42E4-F71C-174C-6E61-EBB267440B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5326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97" name="Line 1882">
              <a:extLst>
                <a:ext uri="{FF2B5EF4-FFF2-40B4-BE49-F238E27FC236}">
                  <a16:creationId xmlns:a16="http://schemas.microsoft.com/office/drawing/2014/main" id="{A79A12C7-391D-71F8-3496-497F4E83A6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5411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98" name="Line 1883">
              <a:extLst>
                <a:ext uri="{FF2B5EF4-FFF2-40B4-BE49-F238E27FC236}">
                  <a16:creationId xmlns:a16="http://schemas.microsoft.com/office/drawing/2014/main" id="{4F0467EE-8B8B-5E9F-85AC-3F8A4C04E3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5582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799" name="Line 1884">
              <a:extLst>
                <a:ext uri="{FF2B5EF4-FFF2-40B4-BE49-F238E27FC236}">
                  <a16:creationId xmlns:a16="http://schemas.microsoft.com/office/drawing/2014/main" id="{6DF315EF-4ECE-D051-3FDE-87B84FE403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56684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00" name="Line 1885">
              <a:extLst>
                <a:ext uri="{FF2B5EF4-FFF2-40B4-BE49-F238E27FC236}">
                  <a16:creationId xmlns:a16="http://schemas.microsoft.com/office/drawing/2014/main" id="{B83D7882-FA02-FBFF-C5F8-CCDCEC5B10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5925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01" name="Line 1886">
              <a:extLst>
                <a:ext uri="{FF2B5EF4-FFF2-40B4-BE49-F238E27FC236}">
                  <a16:creationId xmlns:a16="http://schemas.microsoft.com/office/drawing/2014/main" id="{4D46DEEA-0C48-ED97-62E9-CB3E3AB178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5925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02" name="Line 1887">
              <a:extLst>
                <a:ext uri="{FF2B5EF4-FFF2-40B4-BE49-F238E27FC236}">
                  <a16:creationId xmlns:a16="http://schemas.microsoft.com/office/drawing/2014/main" id="{B986A6F4-ECCF-E73D-C0EF-C381A01F9D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6096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03" name="Line 1888">
              <a:extLst>
                <a:ext uri="{FF2B5EF4-FFF2-40B4-BE49-F238E27FC236}">
                  <a16:creationId xmlns:a16="http://schemas.microsoft.com/office/drawing/2014/main" id="{12269EFB-6502-033A-A37A-3AEE0BBC62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6181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04" name="Line 1889">
              <a:extLst>
                <a:ext uri="{FF2B5EF4-FFF2-40B4-BE49-F238E27FC236}">
                  <a16:creationId xmlns:a16="http://schemas.microsoft.com/office/drawing/2014/main" id="{D44B271A-74D3-D902-A3A5-71707147DE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65237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05" name="Line 1890">
              <a:extLst>
                <a:ext uri="{FF2B5EF4-FFF2-40B4-BE49-F238E27FC236}">
                  <a16:creationId xmlns:a16="http://schemas.microsoft.com/office/drawing/2014/main" id="{D5CF9A20-6CF6-BFB2-D58D-14539D4513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66092" y="2670569"/>
              <a:ext cx="0" cy="2670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06" name="Line 1891">
              <a:extLst>
                <a:ext uri="{FF2B5EF4-FFF2-40B4-BE49-F238E27FC236}">
                  <a16:creationId xmlns:a16="http://schemas.microsoft.com/office/drawing/2014/main" id="{C201A59C-6EEF-C9DD-FC25-6BBCAD41B9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67802" y="2683923"/>
              <a:ext cx="0" cy="1335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07" name="Line 1892">
              <a:extLst>
                <a:ext uri="{FF2B5EF4-FFF2-40B4-BE49-F238E27FC236}">
                  <a16:creationId xmlns:a16="http://schemas.microsoft.com/office/drawing/2014/main" id="{52C161C7-3D26-ADA1-D640-D9B0338C86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68658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08" name="Line 1893">
              <a:extLst>
                <a:ext uri="{FF2B5EF4-FFF2-40B4-BE49-F238E27FC236}">
                  <a16:creationId xmlns:a16="http://schemas.microsoft.com/office/drawing/2014/main" id="{02415B8C-D63F-3F08-5965-8039A609F1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69513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09" name="Line 1894">
              <a:extLst>
                <a:ext uri="{FF2B5EF4-FFF2-40B4-BE49-F238E27FC236}">
                  <a16:creationId xmlns:a16="http://schemas.microsoft.com/office/drawing/2014/main" id="{5F2EF5A9-9EA9-B0F3-6FC9-BDC1F5CD55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7036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10" name="Line 1895">
              <a:extLst>
                <a:ext uri="{FF2B5EF4-FFF2-40B4-BE49-F238E27FC236}">
                  <a16:creationId xmlns:a16="http://schemas.microsoft.com/office/drawing/2014/main" id="{4B080DA0-4B9F-BA1C-C7F8-4FCF0BA4D8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70368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11" name="Line 1896">
              <a:extLst>
                <a:ext uri="{FF2B5EF4-FFF2-40B4-BE49-F238E27FC236}">
                  <a16:creationId xmlns:a16="http://schemas.microsoft.com/office/drawing/2014/main" id="{7BEF9A10-8847-93CF-7973-54CC8F248F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7122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12" name="Line 1897">
              <a:extLst>
                <a:ext uri="{FF2B5EF4-FFF2-40B4-BE49-F238E27FC236}">
                  <a16:creationId xmlns:a16="http://schemas.microsoft.com/office/drawing/2014/main" id="{96BB1A46-1728-3EE2-0E16-EDDE258E95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7207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13" name="Line 1898">
              <a:extLst>
                <a:ext uri="{FF2B5EF4-FFF2-40B4-BE49-F238E27FC236}">
                  <a16:creationId xmlns:a16="http://schemas.microsoft.com/office/drawing/2014/main" id="{0E245428-386E-E509-7D0B-689A55AABB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7207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14" name="Line 1899">
              <a:extLst>
                <a:ext uri="{FF2B5EF4-FFF2-40B4-BE49-F238E27FC236}">
                  <a16:creationId xmlns:a16="http://schemas.microsoft.com/office/drawing/2014/main" id="{DB49F072-1B5B-2D18-E077-9F98A198C2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7293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15" name="Line 1900">
              <a:extLst>
                <a:ext uri="{FF2B5EF4-FFF2-40B4-BE49-F238E27FC236}">
                  <a16:creationId xmlns:a16="http://schemas.microsoft.com/office/drawing/2014/main" id="{2F95E323-FF4B-E4E7-B239-04700038A5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7378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16" name="Line 1901">
              <a:extLst>
                <a:ext uri="{FF2B5EF4-FFF2-40B4-BE49-F238E27FC236}">
                  <a16:creationId xmlns:a16="http://schemas.microsoft.com/office/drawing/2014/main" id="{76B0CB7F-E0CC-011A-141A-32FEAC5459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7464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17" name="Line 1902">
              <a:extLst>
                <a:ext uri="{FF2B5EF4-FFF2-40B4-BE49-F238E27FC236}">
                  <a16:creationId xmlns:a16="http://schemas.microsoft.com/office/drawing/2014/main" id="{B9591D7D-3925-7D4B-AFD6-CDE45423DE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7550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18" name="Line 1903">
              <a:extLst>
                <a:ext uri="{FF2B5EF4-FFF2-40B4-BE49-F238E27FC236}">
                  <a16:creationId xmlns:a16="http://schemas.microsoft.com/office/drawing/2014/main" id="{1369A06A-48B2-52AA-66CE-1645258139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7635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19" name="Line 1904">
              <a:extLst>
                <a:ext uri="{FF2B5EF4-FFF2-40B4-BE49-F238E27FC236}">
                  <a16:creationId xmlns:a16="http://schemas.microsoft.com/office/drawing/2014/main" id="{5DB07CDB-5897-3466-74B4-83045DD3BE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7892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20" name="Line 1905">
              <a:extLst>
                <a:ext uri="{FF2B5EF4-FFF2-40B4-BE49-F238E27FC236}">
                  <a16:creationId xmlns:a16="http://schemas.microsoft.com/office/drawing/2014/main" id="{A994EBA4-1CC6-64E2-C2FB-70A06ED789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78921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21" name="Line 1906">
              <a:extLst>
                <a:ext uri="{FF2B5EF4-FFF2-40B4-BE49-F238E27FC236}">
                  <a16:creationId xmlns:a16="http://schemas.microsoft.com/office/drawing/2014/main" id="{15ED0C64-6C89-3BB3-4241-B95D37DBBA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80631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22" name="Line 1907">
              <a:extLst>
                <a:ext uri="{FF2B5EF4-FFF2-40B4-BE49-F238E27FC236}">
                  <a16:creationId xmlns:a16="http://schemas.microsoft.com/office/drawing/2014/main" id="{828936EF-520D-82FA-A23D-16D46F17E1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80631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23" name="Line 1908">
              <a:extLst>
                <a:ext uri="{FF2B5EF4-FFF2-40B4-BE49-F238E27FC236}">
                  <a16:creationId xmlns:a16="http://schemas.microsoft.com/office/drawing/2014/main" id="{FA3A265B-A716-09D3-08CC-8160D6B1C1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8148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24" name="Line 1909">
              <a:extLst>
                <a:ext uri="{FF2B5EF4-FFF2-40B4-BE49-F238E27FC236}">
                  <a16:creationId xmlns:a16="http://schemas.microsoft.com/office/drawing/2014/main" id="{26C827BE-321C-845E-4CEA-1E2B961834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8319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25" name="Line 1910">
              <a:extLst>
                <a:ext uri="{FF2B5EF4-FFF2-40B4-BE49-F238E27FC236}">
                  <a16:creationId xmlns:a16="http://schemas.microsoft.com/office/drawing/2014/main" id="{7EA7A3F9-B7F3-B568-0B24-D4FE8E5A4A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8405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26" name="Line 1911">
              <a:extLst>
                <a:ext uri="{FF2B5EF4-FFF2-40B4-BE49-F238E27FC236}">
                  <a16:creationId xmlns:a16="http://schemas.microsoft.com/office/drawing/2014/main" id="{827E60CD-AE34-5E89-5987-72CF498948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8490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27" name="Line 1912">
              <a:extLst>
                <a:ext uri="{FF2B5EF4-FFF2-40B4-BE49-F238E27FC236}">
                  <a16:creationId xmlns:a16="http://schemas.microsoft.com/office/drawing/2014/main" id="{0D3BE2C8-AF92-E5E6-D88F-0DE34F8F4A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8576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28" name="Line 1913">
              <a:extLst>
                <a:ext uri="{FF2B5EF4-FFF2-40B4-BE49-F238E27FC236}">
                  <a16:creationId xmlns:a16="http://schemas.microsoft.com/office/drawing/2014/main" id="{A842B254-874E-CBB2-5663-AAC058AE22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89184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29" name="Line 1914">
              <a:extLst>
                <a:ext uri="{FF2B5EF4-FFF2-40B4-BE49-F238E27FC236}">
                  <a16:creationId xmlns:a16="http://schemas.microsoft.com/office/drawing/2014/main" id="{D1D74270-8496-50C8-0462-E4036C1FFA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9003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30" name="Line 1915">
              <a:extLst>
                <a:ext uri="{FF2B5EF4-FFF2-40B4-BE49-F238E27FC236}">
                  <a16:creationId xmlns:a16="http://schemas.microsoft.com/office/drawing/2014/main" id="{8883A6C8-2E61-7D87-0B48-EBD60A4A8E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9089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31" name="Line 1916">
              <a:extLst>
                <a:ext uri="{FF2B5EF4-FFF2-40B4-BE49-F238E27FC236}">
                  <a16:creationId xmlns:a16="http://schemas.microsoft.com/office/drawing/2014/main" id="{E61ADC19-7F19-6039-3597-54B1234004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9174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32" name="Line 1917">
              <a:extLst>
                <a:ext uri="{FF2B5EF4-FFF2-40B4-BE49-F238E27FC236}">
                  <a16:creationId xmlns:a16="http://schemas.microsoft.com/office/drawing/2014/main" id="{64390E9F-3CF7-E118-BA31-0596109D65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9260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33" name="Line 1918">
              <a:extLst>
                <a:ext uri="{FF2B5EF4-FFF2-40B4-BE49-F238E27FC236}">
                  <a16:creationId xmlns:a16="http://schemas.microsoft.com/office/drawing/2014/main" id="{0E4650E3-2CA2-97F1-63A5-54C6E4AEDF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9346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34" name="Line 1919">
              <a:extLst>
                <a:ext uri="{FF2B5EF4-FFF2-40B4-BE49-F238E27FC236}">
                  <a16:creationId xmlns:a16="http://schemas.microsoft.com/office/drawing/2014/main" id="{39B5D4BF-8C30-78D1-350D-5862BA2DDE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94315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35" name="Line 1920">
              <a:extLst>
                <a:ext uri="{FF2B5EF4-FFF2-40B4-BE49-F238E27FC236}">
                  <a16:creationId xmlns:a16="http://schemas.microsoft.com/office/drawing/2014/main" id="{8D692282-263A-18FA-B4F4-3289A0F289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95170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36" name="Line 1921">
              <a:extLst>
                <a:ext uri="{FF2B5EF4-FFF2-40B4-BE49-F238E27FC236}">
                  <a16:creationId xmlns:a16="http://schemas.microsoft.com/office/drawing/2014/main" id="{BEF3F270-781F-3FCB-4C38-DDAFFC6610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9602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37" name="Line 1922">
              <a:extLst>
                <a:ext uri="{FF2B5EF4-FFF2-40B4-BE49-F238E27FC236}">
                  <a16:creationId xmlns:a16="http://schemas.microsoft.com/office/drawing/2014/main" id="{2ABCA8A1-FED6-C66C-1494-DB50CA0D4E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9688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38" name="Line 1923">
              <a:extLst>
                <a:ext uri="{FF2B5EF4-FFF2-40B4-BE49-F238E27FC236}">
                  <a16:creationId xmlns:a16="http://schemas.microsoft.com/office/drawing/2014/main" id="{A75345DB-1CCE-2987-F98D-ECB4F25652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9859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39" name="Line 1924">
              <a:extLst>
                <a:ext uri="{FF2B5EF4-FFF2-40B4-BE49-F238E27FC236}">
                  <a16:creationId xmlns:a16="http://schemas.microsoft.com/office/drawing/2014/main" id="{4C898765-5657-A7A0-F5EE-BA86037002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0030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40" name="Line 1925">
              <a:extLst>
                <a:ext uri="{FF2B5EF4-FFF2-40B4-BE49-F238E27FC236}">
                  <a16:creationId xmlns:a16="http://schemas.microsoft.com/office/drawing/2014/main" id="{89E892A3-ADA6-7085-B15B-9783B778E7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011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41" name="Line 1926">
              <a:extLst>
                <a:ext uri="{FF2B5EF4-FFF2-40B4-BE49-F238E27FC236}">
                  <a16:creationId xmlns:a16="http://schemas.microsoft.com/office/drawing/2014/main" id="{073FA621-F19E-9380-344D-D93D63C86D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011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42" name="Line 1927">
              <a:extLst>
                <a:ext uri="{FF2B5EF4-FFF2-40B4-BE49-F238E27FC236}">
                  <a16:creationId xmlns:a16="http://schemas.microsoft.com/office/drawing/2014/main" id="{4386F307-36F3-4B96-7C3A-5A4B6360C7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0201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43" name="Line 1928">
              <a:extLst>
                <a:ext uri="{FF2B5EF4-FFF2-40B4-BE49-F238E27FC236}">
                  <a16:creationId xmlns:a16="http://schemas.microsoft.com/office/drawing/2014/main" id="{AACB96DD-9DA1-3C3A-AC4B-7A2F390C63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02012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44" name="Line 1929">
              <a:extLst>
                <a:ext uri="{FF2B5EF4-FFF2-40B4-BE49-F238E27FC236}">
                  <a16:creationId xmlns:a16="http://schemas.microsoft.com/office/drawing/2014/main" id="{415AC53A-5A0F-6768-CB44-7A12ADDD31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0372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45" name="Line 1930">
              <a:extLst>
                <a:ext uri="{FF2B5EF4-FFF2-40B4-BE49-F238E27FC236}">
                  <a16:creationId xmlns:a16="http://schemas.microsoft.com/office/drawing/2014/main" id="{B3499542-D576-DB5F-745E-D09ABA368C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0543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46" name="Line 1931">
              <a:extLst>
                <a:ext uri="{FF2B5EF4-FFF2-40B4-BE49-F238E27FC236}">
                  <a16:creationId xmlns:a16="http://schemas.microsoft.com/office/drawing/2014/main" id="{B92107D8-8257-7B1E-9696-34B8C53435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0628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47" name="Line 1932">
              <a:extLst>
                <a:ext uri="{FF2B5EF4-FFF2-40B4-BE49-F238E27FC236}">
                  <a16:creationId xmlns:a16="http://schemas.microsoft.com/office/drawing/2014/main" id="{CB32A65B-7671-08DD-2FC6-5D1B904B20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07144" y="2683923"/>
              <a:ext cx="0" cy="1335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48" name="Line 1933">
              <a:extLst>
                <a:ext uri="{FF2B5EF4-FFF2-40B4-BE49-F238E27FC236}">
                  <a16:creationId xmlns:a16="http://schemas.microsoft.com/office/drawing/2014/main" id="{816B91B7-F775-BF04-B79C-56D10D0EAF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08854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49" name="Line 1934">
              <a:extLst>
                <a:ext uri="{FF2B5EF4-FFF2-40B4-BE49-F238E27FC236}">
                  <a16:creationId xmlns:a16="http://schemas.microsoft.com/office/drawing/2014/main" id="{B29934A4-AE6D-09F9-44A2-1C15652343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08854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50" name="Line 1935">
              <a:extLst>
                <a:ext uri="{FF2B5EF4-FFF2-40B4-BE49-F238E27FC236}">
                  <a16:creationId xmlns:a16="http://schemas.microsoft.com/office/drawing/2014/main" id="{33CBFC94-258F-CFF3-40B6-51A2EDF9E9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0971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51" name="Line 1936">
              <a:extLst>
                <a:ext uri="{FF2B5EF4-FFF2-40B4-BE49-F238E27FC236}">
                  <a16:creationId xmlns:a16="http://schemas.microsoft.com/office/drawing/2014/main" id="{42D87D74-A176-6D9C-1090-498CFC91A9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1056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52" name="Line 1937">
              <a:extLst>
                <a:ext uri="{FF2B5EF4-FFF2-40B4-BE49-F238E27FC236}">
                  <a16:creationId xmlns:a16="http://schemas.microsoft.com/office/drawing/2014/main" id="{C44BAA21-A642-6663-5B32-862DDA581A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1142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53" name="Line 1938">
              <a:extLst>
                <a:ext uri="{FF2B5EF4-FFF2-40B4-BE49-F238E27FC236}">
                  <a16:creationId xmlns:a16="http://schemas.microsoft.com/office/drawing/2014/main" id="{476E4837-B44F-8A34-DA27-B2A86A0BAC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1142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54" name="Line 1939">
              <a:extLst>
                <a:ext uri="{FF2B5EF4-FFF2-40B4-BE49-F238E27FC236}">
                  <a16:creationId xmlns:a16="http://schemas.microsoft.com/office/drawing/2014/main" id="{CC1A56DD-42D5-108C-949B-A1AA1B5D3B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1227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55" name="Line 1940">
              <a:extLst>
                <a:ext uri="{FF2B5EF4-FFF2-40B4-BE49-F238E27FC236}">
                  <a16:creationId xmlns:a16="http://schemas.microsoft.com/office/drawing/2014/main" id="{DCAE4AF9-839B-5BA6-59F4-63860B3FE0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1398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56" name="Line 1941">
              <a:extLst>
                <a:ext uri="{FF2B5EF4-FFF2-40B4-BE49-F238E27FC236}">
                  <a16:creationId xmlns:a16="http://schemas.microsoft.com/office/drawing/2014/main" id="{8F29E33A-0D4E-6F24-868C-8CEF4B0932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1569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57" name="Line 1942">
              <a:extLst>
                <a:ext uri="{FF2B5EF4-FFF2-40B4-BE49-F238E27FC236}">
                  <a16:creationId xmlns:a16="http://schemas.microsoft.com/office/drawing/2014/main" id="{3135A73A-9DC0-10A2-675C-76F2C223CA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17407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58" name="Line 1943">
              <a:extLst>
                <a:ext uri="{FF2B5EF4-FFF2-40B4-BE49-F238E27FC236}">
                  <a16:creationId xmlns:a16="http://schemas.microsoft.com/office/drawing/2014/main" id="{51C69022-0149-ECBE-5528-3EF0F21B91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20828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59" name="Line 1944">
              <a:extLst>
                <a:ext uri="{FF2B5EF4-FFF2-40B4-BE49-F238E27FC236}">
                  <a16:creationId xmlns:a16="http://schemas.microsoft.com/office/drawing/2014/main" id="{C5F94114-1401-C988-DD69-1DD2F4A5C5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21683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60" name="Line 1945">
              <a:extLst>
                <a:ext uri="{FF2B5EF4-FFF2-40B4-BE49-F238E27FC236}">
                  <a16:creationId xmlns:a16="http://schemas.microsoft.com/office/drawing/2014/main" id="{4F528E78-6D86-BE1D-8008-FE792BCFDD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22538" y="2688778"/>
              <a:ext cx="0" cy="849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61" name="Line 1946">
              <a:extLst>
                <a:ext uri="{FF2B5EF4-FFF2-40B4-BE49-F238E27FC236}">
                  <a16:creationId xmlns:a16="http://schemas.microsoft.com/office/drawing/2014/main" id="{8B4C326E-03D1-E8EE-CB25-1EB28AE6F9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2424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62" name="Line 1947">
              <a:extLst>
                <a:ext uri="{FF2B5EF4-FFF2-40B4-BE49-F238E27FC236}">
                  <a16:creationId xmlns:a16="http://schemas.microsoft.com/office/drawing/2014/main" id="{592FB596-C2AB-3133-1D79-A14251E760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2424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63" name="Line 1948">
              <a:extLst>
                <a:ext uri="{FF2B5EF4-FFF2-40B4-BE49-F238E27FC236}">
                  <a16:creationId xmlns:a16="http://schemas.microsoft.com/office/drawing/2014/main" id="{15D85C32-5E58-747E-43B4-CBD277A0BC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2681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64" name="Line 1949">
              <a:extLst>
                <a:ext uri="{FF2B5EF4-FFF2-40B4-BE49-F238E27FC236}">
                  <a16:creationId xmlns:a16="http://schemas.microsoft.com/office/drawing/2014/main" id="{F9294CAE-9CE1-F134-E72C-52E896A6AA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3194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65" name="Line 1950">
              <a:extLst>
                <a:ext uri="{FF2B5EF4-FFF2-40B4-BE49-F238E27FC236}">
                  <a16:creationId xmlns:a16="http://schemas.microsoft.com/office/drawing/2014/main" id="{31CE05E9-BFF7-B654-7539-4C0CAED6E2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36222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66" name="Line 1951">
              <a:extLst>
                <a:ext uri="{FF2B5EF4-FFF2-40B4-BE49-F238E27FC236}">
                  <a16:creationId xmlns:a16="http://schemas.microsoft.com/office/drawing/2014/main" id="{AD067F9C-D4A0-1DDD-BC93-0F87B7AF50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3707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67" name="Line 1952">
              <a:extLst>
                <a:ext uri="{FF2B5EF4-FFF2-40B4-BE49-F238E27FC236}">
                  <a16:creationId xmlns:a16="http://schemas.microsoft.com/office/drawing/2014/main" id="{49CA8C96-2A19-4DB7-D165-B58DBB4D2C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3878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68" name="Line 1953">
              <a:extLst>
                <a:ext uri="{FF2B5EF4-FFF2-40B4-BE49-F238E27FC236}">
                  <a16:creationId xmlns:a16="http://schemas.microsoft.com/office/drawing/2014/main" id="{F48C9245-A167-EA07-3D88-21C5F3C652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3878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69" name="Line 1954">
              <a:extLst>
                <a:ext uri="{FF2B5EF4-FFF2-40B4-BE49-F238E27FC236}">
                  <a16:creationId xmlns:a16="http://schemas.microsoft.com/office/drawing/2014/main" id="{068481B9-AA8E-672E-E4A2-7DCB2F29CE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4049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70" name="Line 1955">
              <a:extLst>
                <a:ext uri="{FF2B5EF4-FFF2-40B4-BE49-F238E27FC236}">
                  <a16:creationId xmlns:a16="http://schemas.microsoft.com/office/drawing/2014/main" id="{F75A90BD-3A78-4007-3F72-9FD3AC616B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4049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71" name="Line 1956">
              <a:extLst>
                <a:ext uri="{FF2B5EF4-FFF2-40B4-BE49-F238E27FC236}">
                  <a16:creationId xmlns:a16="http://schemas.microsoft.com/office/drawing/2014/main" id="{306401FB-7ECD-E6ED-301E-72B98D42D3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4220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72" name="Line 1957">
              <a:extLst>
                <a:ext uri="{FF2B5EF4-FFF2-40B4-BE49-F238E27FC236}">
                  <a16:creationId xmlns:a16="http://schemas.microsoft.com/office/drawing/2014/main" id="{EA2A87C6-BEDF-7EA2-8001-DD5520E705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4563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73" name="Line 1958">
              <a:extLst>
                <a:ext uri="{FF2B5EF4-FFF2-40B4-BE49-F238E27FC236}">
                  <a16:creationId xmlns:a16="http://schemas.microsoft.com/office/drawing/2014/main" id="{336CE12A-EEA2-98FC-7857-1EF2ED7412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4734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74" name="Line 1959">
              <a:extLst>
                <a:ext uri="{FF2B5EF4-FFF2-40B4-BE49-F238E27FC236}">
                  <a16:creationId xmlns:a16="http://schemas.microsoft.com/office/drawing/2014/main" id="{7C60848C-200B-79D9-89F8-D2FF279A68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4819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75" name="Line 1960">
              <a:extLst>
                <a:ext uri="{FF2B5EF4-FFF2-40B4-BE49-F238E27FC236}">
                  <a16:creationId xmlns:a16="http://schemas.microsoft.com/office/drawing/2014/main" id="{F1C435C9-1950-4367-AA0B-6460BCBA6D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49051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76" name="Line 1961">
              <a:extLst>
                <a:ext uri="{FF2B5EF4-FFF2-40B4-BE49-F238E27FC236}">
                  <a16:creationId xmlns:a16="http://schemas.microsoft.com/office/drawing/2014/main" id="{772A2483-0E49-F41F-D47D-FC4A4FF3C6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49906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77" name="Line 1962">
              <a:extLst>
                <a:ext uri="{FF2B5EF4-FFF2-40B4-BE49-F238E27FC236}">
                  <a16:creationId xmlns:a16="http://schemas.microsoft.com/office/drawing/2014/main" id="{191BEA9D-D757-63F1-486F-D662BF0ACC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50762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78" name="Line 1963">
              <a:extLst>
                <a:ext uri="{FF2B5EF4-FFF2-40B4-BE49-F238E27FC236}">
                  <a16:creationId xmlns:a16="http://schemas.microsoft.com/office/drawing/2014/main" id="{9256845C-FF36-BBFA-B83A-5A73D7E0F7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51617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79" name="Line 1964">
              <a:extLst>
                <a:ext uri="{FF2B5EF4-FFF2-40B4-BE49-F238E27FC236}">
                  <a16:creationId xmlns:a16="http://schemas.microsoft.com/office/drawing/2014/main" id="{BBAFF809-88BA-6592-D068-84C8A73EA7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5247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80" name="Line 1965">
              <a:extLst>
                <a:ext uri="{FF2B5EF4-FFF2-40B4-BE49-F238E27FC236}">
                  <a16:creationId xmlns:a16="http://schemas.microsoft.com/office/drawing/2014/main" id="{EFCE0774-9606-65E8-B1CC-103AAFAFFC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5418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81" name="Line 1966">
              <a:extLst>
                <a:ext uri="{FF2B5EF4-FFF2-40B4-BE49-F238E27FC236}">
                  <a16:creationId xmlns:a16="http://schemas.microsoft.com/office/drawing/2014/main" id="{B98C4017-F3EA-F2A1-321F-DD4C8DE5CF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5589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82" name="Line 1967">
              <a:extLst>
                <a:ext uri="{FF2B5EF4-FFF2-40B4-BE49-F238E27FC236}">
                  <a16:creationId xmlns:a16="http://schemas.microsoft.com/office/drawing/2014/main" id="{976F8D10-E78D-3B5F-281E-B19D74661D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5760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83" name="Line 1968">
              <a:extLst>
                <a:ext uri="{FF2B5EF4-FFF2-40B4-BE49-F238E27FC236}">
                  <a16:creationId xmlns:a16="http://schemas.microsoft.com/office/drawing/2014/main" id="{0B2E316B-A917-4692-B2AE-365150C755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6016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84" name="Line 1969">
              <a:extLst>
                <a:ext uri="{FF2B5EF4-FFF2-40B4-BE49-F238E27FC236}">
                  <a16:creationId xmlns:a16="http://schemas.microsoft.com/office/drawing/2014/main" id="{B1859C41-6477-DBE7-9BF7-0B1304C1EA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6102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85" name="Line 1970">
              <a:extLst>
                <a:ext uri="{FF2B5EF4-FFF2-40B4-BE49-F238E27FC236}">
                  <a16:creationId xmlns:a16="http://schemas.microsoft.com/office/drawing/2014/main" id="{A6EE01E5-522D-FCF8-84A4-E22FA01D70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6273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86" name="Line 1971">
              <a:extLst>
                <a:ext uri="{FF2B5EF4-FFF2-40B4-BE49-F238E27FC236}">
                  <a16:creationId xmlns:a16="http://schemas.microsoft.com/office/drawing/2014/main" id="{B0B1252C-B3A5-5FF4-2EDD-392354EDD2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64446" y="2687564"/>
              <a:ext cx="0" cy="971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87" name="Line 1972">
              <a:extLst>
                <a:ext uri="{FF2B5EF4-FFF2-40B4-BE49-F238E27FC236}">
                  <a16:creationId xmlns:a16="http://schemas.microsoft.com/office/drawing/2014/main" id="{5E7BA406-FBD8-2138-3AD6-4F4DAB1D66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6530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88" name="Line 1973">
              <a:extLst>
                <a:ext uri="{FF2B5EF4-FFF2-40B4-BE49-F238E27FC236}">
                  <a16:creationId xmlns:a16="http://schemas.microsoft.com/office/drawing/2014/main" id="{7F7AC3EE-CF7B-9744-C465-E9C335328E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6615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89" name="Line 1974">
              <a:extLst>
                <a:ext uri="{FF2B5EF4-FFF2-40B4-BE49-F238E27FC236}">
                  <a16:creationId xmlns:a16="http://schemas.microsoft.com/office/drawing/2014/main" id="{D635BA52-2B0E-0E52-61C3-92727C8B38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6701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90" name="Line 1975">
              <a:extLst>
                <a:ext uri="{FF2B5EF4-FFF2-40B4-BE49-F238E27FC236}">
                  <a16:creationId xmlns:a16="http://schemas.microsoft.com/office/drawing/2014/main" id="{1FFB155B-EB0E-5945-4B5D-CCA05176C7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6957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91" name="Line 1976">
              <a:extLst>
                <a:ext uri="{FF2B5EF4-FFF2-40B4-BE49-F238E27FC236}">
                  <a16:creationId xmlns:a16="http://schemas.microsoft.com/office/drawing/2014/main" id="{72015C50-32C3-A894-649B-E0AE0022EE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7043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92" name="Line 1977">
              <a:extLst>
                <a:ext uri="{FF2B5EF4-FFF2-40B4-BE49-F238E27FC236}">
                  <a16:creationId xmlns:a16="http://schemas.microsoft.com/office/drawing/2014/main" id="{78A40A36-7968-7595-042B-E4BD2BE691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7299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93" name="Line 1978">
              <a:extLst>
                <a:ext uri="{FF2B5EF4-FFF2-40B4-BE49-F238E27FC236}">
                  <a16:creationId xmlns:a16="http://schemas.microsoft.com/office/drawing/2014/main" id="{A4C6B67B-12E9-94A6-9064-076F14A1D6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7385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94" name="Line 1979">
              <a:extLst>
                <a:ext uri="{FF2B5EF4-FFF2-40B4-BE49-F238E27FC236}">
                  <a16:creationId xmlns:a16="http://schemas.microsoft.com/office/drawing/2014/main" id="{137CED11-63F0-2CFE-53B0-6AFF8B402B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74709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95" name="Line 1980">
              <a:extLst>
                <a:ext uri="{FF2B5EF4-FFF2-40B4-BE49-F238E27FC236}">
                  <a16:creationId xmlns:a16="http://schemas.microsoft.com/office/drawing/2014/main" id="{4FAC381F-16B8-C348-DCB9-15047F606E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7641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96" name="Line 1981">
              <a:extLst>
                <a:ext uri="{FF2B5EF4-FFF2-40B4-BE49-F238E27FC236}">
                  <a16:creationId xmlns:a16="http://schemas.microsoft.com/office/drawing/2014/main" id="{474140AF-3153-BC97-9E64-649AFB2A54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78130" y="2689992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97" name="Line 1982">
              <a:extLst>
                <a:ext uri="{FF2B5EF4-FFF2-40B4-BE49-F238E27FC236}">
                  <a16:creationId xmlns:a16="http://schemas.microsoft.com/office/drawing/2014/main" id="{4A88BFBE-39FB-6173-C0F4-39723002AF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78985" y="2681495"/>
              <a:ext cx="0" cy="1578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98" name="Line 1983">
              <a:extLst>
                <a:ext uri="{FF2B5EF4-FFF2-40B4-BE49-F238E27FC236}">
                  <a16:creationId xmlns:a16="http://schemas.microsoft.com/office/drawing/2014/main" id="{74245BB5-3805-403E-A6CA-FAAAB3BC2C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8069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899" name="Line 1984">
              <a:extLst>
                <a:ext uri="{FF2B5EF4-FFF2-40B4-BE49-F238E27FC236}">
                  <a16:creationId xmlns:a16="http://schemas.microsoft.com/office/drawing/2014/main" id="{43B9B85E-EE7B-9248-F08C-EAB0159824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8155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00" name="Line 1985">
              <a:extLst>
                <a:ext uri="{FF2B5EF4-FFF2-40B4-BE49-F238E27FC236}">
                  <a16:creationId xmlns:a16="http://schemas.microsoft.com/office/drawing/2014/main" id="{B1D8870C-48D3-40CC-A8B6-45FF7B52EF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8497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01" name="Line 1986">
              <a:extLst>
                <a:ext uri="{FF2B5EF4-FFF2-40B4-BE49-F238E27FC236}">
                  <a16:creationId xmlns:a16="http://schemas.microsoft.com/office/drawing/2014/main" id="{E6082D07-4E01-C546-AB2A-2C1B1CA0E7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8668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02" name="Line 1987">
              <a:extLst>
                <a:ext uri="{FF2B5EF4-FFF2-40B4-BE49-F238E27FC236}">
                  <a16:creationId xmlns:a16="http://schemas.microsoft.com/office/drawing/2014/main" id="{F8D6B185-6954-13AF-1D56-7BB6EB6DB5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8753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03" name="Line 1988">
              <a:extLst>
                <a:ext uri="{FF2B5EF4-FFF2-40B4-BE49-F238E27FC236}">
                  <a16:creationId xmlns:a16="http://schemas.microsoft.com/office/drawing/2014/main" id="{B021C01B-E617-6F7A-37EB-74AFDDE2C6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8924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04" name="Line 1989">
              <a:extLst>
                <a:ext uri="{FF2B5EF4-FFF2-40B4-BE49-F238E27FC236}">
                  <a16:creationId xmlns:a16="http://schemas.microsoft.com/office/drawing/2014/main" id="{1ABE5D27-02F0-DEF9-18FE-B765BCC6E6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9095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05" name="Line 1990">
              <a:extLst>
                <a:ext uri="{FF2B5EF4-FFF2-40B4-BE49-F238E27FC236}">
                  <a16:creationId xmlns:a16="http://schemas.microsoft.com/office/drawing/2014/main" id="{D3C40B79-82C2-03AF-5DB4-80A5E55682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9095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06" name="Line 1991">
              <a:extLst>
                <a:ext uri="{FF2B5EF4-FFF2-40B4-BE49-F238E27FC236}">
                  <a16:creationId xmlns:a16="http://schemas.microsoft.com/office/drawing/2014/main" id="{C6F6B5E9-5EED-4950-2144-2A3951F00B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91814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07" name="Line 1992">
              <a:extLst>
                <a:ext uri="{FF2B5EF4-FFF2-40B4-BE49-F238E27FC236}">
                  <a16:creationId xmlns:a16="http://schemas.microsoft.com/office/drawing/2014/main" id="{D3285370-6182-F962-88BB-1FB4E12F5D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9266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08" name="Line 1993">
              <a:extLst>
                <a:ext uri="{FF2B5EF4-FFF2-40B4-BE49-F238E27FC236}">
                  <a16:creationId xmlns:a16="http://schemas.microsoft.com/office/drawing/2014/main" id="{5B54B625-4BE0-6880-76B5-AC043AD6A9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93524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09" name="Line 1994">
              <a:extLst>
                <a:ext uri="{FF2B5EF4-FFF2-40B4-BE49-F238E27FC236}">
                  <a16:creationId xmlns:a16="http://schemas.microsoft.com/office/drawing/2014/main" id="{E7619B2B-E0DF-8191-CA58-CD146E47B0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9437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10" name="Line 1995">
              <a:extLst>
                <a:ext uri="{FF2B5EF4-FFF2-40B4-BE49-F238E27FC236}">
                  <a16:creationId xmlns:a16="http://schemas.microsoft.com/office/drawing/2014/main" id="{588728F3-CFC5-2787-3AA1-7C5306C266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9523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11" name="Line 1996">
              <a:extLst>
                <a:ext uri="{FF2B5EF4-FFF2-40B4-BE49-F238E27FC236}">
                  <a16:creationId xmlns:a16="http://schemas.microsoft.com/office/drawing/2014/main" id="{DB75CCFB-1466-F890-0130-D265926E04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9609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12" name="Line 1997">
              <a:extLst>
                <a:ext uri="{FF2B5EF4-FFF2-40B4-BE49-F238E27FC236}">
                  <a16:creationId xmlns:a16="http://schemas.microsoft.com/office/drawing/2014/main" id="{8E89BD82-CBEA-06E7-7709-B43A911729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9694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13" name="Line 1998">
              <a:extLst>
                <a:ext uri="{FF2B5EF4-FFF2-40B4-BE49-F238E27FC236}">
                  <a16:creationId xmlns:a16="http://schemas.microsoft.com/office/drawing/2014/main" id="{F7E4D8FC-EDE3-7BFC-AD5C-40C716353E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9780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14" name="Line 1999">
              <a:extLst>
                <a:ext uri="{FF2B5EF4-FFF2-40B4-BE49-F238E27FC236}">
                  <a16:creationId xmlns:a16="http://schemas.microsoft.com/office/drawing/2014/main" id="{7BBB0303-426A-8DDE-EB3A-BFB56F8435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0036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15" name="Line 2000">
              <a:extLst>
                <a:ext uri="{FF2B5EF4-FFF2-40B4-BE49-F238E27FC236}">
                  <a16:creationId xmlns:a16="http://schemas.microsoft.com/office/drawing/2014/main" id="{A0DEBCB0-380B-627E-52AC-DD290D11EE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0122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16" name="Line 2001">
              <a:extLst>
                <a:ext uri="{FF2B5EF4-FFF2-40B4-BE49-F238E27FC236}">
                  <a16:creationId xmlns:a16="http://schemas.microsoft.com/office/drawing/2014/main" id="{47EACBD5-E296-0DE0-D60F-3690F61DD1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0207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17" name="Line 2002">
              <a:extLst>
                <a:ext uri="{FF2B5EF4-FFF2-40B4-BE49-F238E27FC236}">
                  <a16:creationId xmlns:a16="http://schemas.microsoft.com/office/drawing/2014/main" id="{79A320D3-287B-E097-375B-52AEEA2550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0207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18" name="Line 2003">
              <a:extLst>
                <a:ext uri="{FF2B5EF4-FFF2-40B4-BE49-F238E27FC236}">
                  <a16:creationId xmlns:a16="http://schemas.microsoft.com/office/drawing/2014/main" id="{7B953AFA-EEA6-31F1-7B10-D3AC2B3596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03787" y="2685136"/>
              <a:ext cx="0" cy="121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19" name="Line 2004">
              <a:extLst>
                <a:ext uri="{FF2B5EF4-FFF2-40B4-BE49-F238E27FC236}">
                  <a16:creationId xmlns:a16="http://schemas.microsoft.com/office/drawing/2014/main" id="{BAA48105-3DA9-7F7B-F5F7-C5E3548766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04642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20" name="Line 2005">
              <a:extLst>
                <a:ext uri="{FF2B5EF4-FFF2-40B4-BE49-F238E27FC236}">
                  <a16:creationId xmlns:a16="http://schemas.microsoft.com/office/drawing/2014/main" id="{6B4E0652-DA69-5A35-DC73-20903BE0D5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0549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21" name="Line 2006">
              <a:extLst>
                <a:ext uri="{FF2B5EF4-FFF2-40B4-BE49-F238E27FC236}">
                  <a16:creationId xmlns:a16="http://schemas.microsoft.com/office/drawing/2014/main" id="{4BA6EC81-D76B-07BF-F264-FDC5559DDF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07208" y="2689992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22" name="Line 2007">
              <a:extLst>
                <a:ext uri="{FF2B5EF4-FFF2-40B4-BE49-F238E27FC236}">
                  <a16:creationId xmlns:a16="http://schemas.microsoft.com/office/drawing/2014/main" id="{6B960F51-ED5C-52F3-C9D1-060FE98753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07208" y="2677852"/>
              <a:ext cx="0" cy="1942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23" name="Line 2008">
              <a:extLst>
                <a:ext uri="{FF2B5EF4-FFF2-40B4-BE49-F238E27FC236}">
                  <a16:creationId xmlns:a16="http://schemas.microsoft.com/office/drawing/2014/main" id="{9B4A2DB3-0562-3C4C-A3DB-FA905A87C1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08063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24" name="Line 2009">
              <a:extLst>
                <a:ext uri="{FF2B5EF4-FFF2-40B4-BE49-F238E27FC236}">
                  <a16:creationId xmlns:a16="http://schemas.microsoft.com/office/drawing/2014/main" id="{0BD8673E-87BC-F19C-4889-01C9D85969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08919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25" name="Line 2010">
              <a:extLst>
                <a:ext uri="{FF2B5EF4-FFF2-40B4-BE49-F238E27FC236}">
                  <a16:creationId xmlns:a16="http://schemas.microsoft.com/office/drawing/2014/main" id="{E2B0BF23-20FB-BEAE-4B74-42491896E7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09774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26" name="Line 2011">
              <a:extLst>
                <a:ext uri="{FF2B5EF4-FFF2-40B4-BE49-F238E27FC236}">
                  <a16:creationId xmlns:a16="http://schemas.microsoft.com/office/drawing/2014/main" id="{2F5EF10A-710B-1428-CED7-668CD78B73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319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27" name="Line 2012">
              <a:extLst>
                <a:ext uri="{FF2B5EF4-FFF2-40B4-BE49-F238E27FC236}">
                  <a16:creationId xmlns:a16="http://schemas.microsoft.com/office/drawing/2014/main" id="{D19701B6-8541-F87B-3844-A30EBFD9E9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405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28" name="Line 2013">
              <a:extLst>
                <a:ext uri="{FF2B5EF4-FFF2-40B4-BE49-F238E27FC236}">
                  <a16:creationId xmlns:a16="http://schemas.microsoft.com/office/drawing/2014/main" id="{BA17D24F-6CFD-16FE-224B-2295E81F1D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405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29" name="Line 2015">
              <a:extLst>
                <a:ext uri="{FF2B5EF4-FFF2-40B4-BE49-F238E27FC236}">
                  <a16:creationId xmlns:a16="http://schemas.microsoft.com/office/drawing/2014/main" id="{C719D0FE-7ECA-E681-8594-93267122F3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5760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30" name="Line 2016">
              <a:extLst>
                <a:ext uri="{FF2B5EF4-FFF2-40B4-BE49-F238E27FC236}">
                  <a16:creationId xmlns:a16="http://schemas.microsoft.com/office/drawing/2014/main" id="{060279F3-0E9A-4445-2434-2944B85F6E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6616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31" name="Line 2017">
              <a:extLst>
                <a:ext uri="{FF2B5EF4-FFF2-40B4-BE49-F238E27FC236}">
                  <a16:creationId xmlns:a16="http://schemas.microsoft.com/office/drawing/2014/main" id="{179ED4FB-B60B-A556-88A6-140ED42781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747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32" name="Line 2018">
              <a:extLst>
                <a:ext uri="{FF2B5EF4-FFF2-40B4-BE49-F238E27FC236}">
                  <a16:creationId xmlns:a16="http://schemas.microsoft.com/office/drawing/2014/main" id="{ED08F587-FB78-1F0C-C047-F2AA7AF74F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1918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33" name="Line 2019">
              <a:extLst>
                <a:ext uri="{FF2B5EF4-FFF2-40B4-BE49-F238E27FC236}">
                  <a16:creationId xmlns:a16="http://schemas.microsoft.com/office/drawing/2014/main" id="{F169EFE3-B595-EF32-6850-CAF2DA40A6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20892" y="2692421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34" name="Line 2020">
              <a:extLst>
                <a:ext uri="{FF2B5EF4-FFF2-40B4-BE49-F238E27FC236}">
                  <a16:creationId xmlns:a16="http://schemas.microsoft.com/office/drawing/2014/main" id="{553C3E3C-8465-3CFC-75E8-68D4DE6E84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20892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35" name="Line 2021">
              <a:extLst>
                <a:ext uri="{FF2B5EF4-FFF2-40B4-BE49-F238E27FC236}">
                  <a16:creationId xmlns:a16="http://schemas.microsoft.com/office/drawing/2014/main" id="{A5C3608E-592B-57EE-7449-0CAD900BA1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2174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36" name="Line 2022">
              <a:extLst>
                <a:ext uri="{FF2B5EF4-FFF2-40B4-BE49-F238E27FC236}">
                  <a16:creationId xmlns:a16="http://schemas.microsoft.com/office/drawing/2014/main" id="{5980D902-5E4A-F7A4-365E-EED2342C70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2260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37" name="Line 2023">
              <a:extLst>
                <a:ext uri="{FF2B5EF4-FFF2-40B4-BE49-F238E27FC236}">
                  <a16:creationId xmlns:a16="http://schemas.microsoft.com/office/drawing/2014/main" id="{72EBBA43-738E-9347-D68C-285292405B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2431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38" name="Line 2024">
              <a:extLst>
                <a:ext uri="{FF2B5EF4-FFF2-40B4-BE49-F238E27FC236}">
                  <a16:creationId xmlns:a16="http://schemas.microsoft.com/office/drawing/2014/main" id="{9D8E64AB-39FC-E9CB-51D6-9AE52162C0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2431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39" name="Line 2025">
              <a:extLst>
                <a:ext uri="{FF2B5EF4-FFF2-40B4-BE49-F238E27FC236}">
                  <a16:creationId xmlns:a16="http://schemas.microsoft.com/office/drawing/2014/main" id="{D518405B-9D09-0FB0-BB82-7612A67553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2516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40" name="Line 2026">
              <a:extLst>
                <a:ext uri="{FF2B5EF4-FFF2-40B4-BE49-F238E27FC236}">
                  <a16:creationId xmlns:a16="http://schemas.microsoft.com/office/drawing/2014/main" id="{07C55504-46EE-53DF-C304-B7FF1C988F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2602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41" name="Line 2027">
              <a:extLst>
                <a:ext uri="{FF2B5EF4-FFF2-40B4-BE49-F238E27FC236}">
                  <a16:creationId xmlns:a16="http://schemas.microsoft.com/office/drawing/2014/main" id="{5572AF4C-ACD2-17CC-8839-AF958B5768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2687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42" name="Line 2028">
              <a:extLst>
                <a:ext uri="{FF2B5EF4-FFF2-40B4-BE49-F238E27FC236}">
                  <a16:creationId xmlns:a16="http://schemas.microsoft.com/office/drawing/2014/main" id="{B32F1035-DFC2-81DA-DF38-BDBBA70094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2773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43" name="Line 2029">
              <a:extLst>
                <a:ext uri="{FF2B5EF4-FFF2-40B4-BE49-F238E27FC236}">
                  <a16:creationId xmlns:a16="http://schemas.microsoft.com/office/drawing/2014/main" id="{A7EE5904-0F5A-E1AA-DE55-F31CDC9D22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2858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44" name="Line 2030">
              <a:extLst>
                <a:ext uri="{FF2B5EF4-FFF2-40B4-BE49-F238E27FC236}">
                  <a16:creationId xmlns:a16="http://schemas.microsoft.com/office/drawing/2014/main" id="{6099249D-89A6-D8A7-9615-F55D90BECF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2944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45" name="Line 2031">
              <a:extLst>
                <a:ext uri="{FF2B5EF4-FFF2-40B4-BE49-F238E27FC236}">
                  <a16:creationId xmlns:a16="http://schemas.microsoft.com/office/drawing/2014/main" id="{44D7E33C-DE41-9B6E-60AC-5810E84100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3115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46" name="Line 2032">
              <a:extLst>
                <a:ext uri="{FF2B5EF4-FFF2-40B4-BE49-F238E27FC236}">
                  <a16:creationId xmlns:a16="http://schemas.microsoft.com/office/drawing/2014/main" id="{30FCF7F1-7A1B-3722-E122-2CF8A820CF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32865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47" name="Line 2033">
              <a:extLst>
                <a:ext uri="{FF2B5EF4-FFF2-40B4-BE49-F238E27FC236}">
                  <a16:creationId xmlns:a16="http://schemas.microsoft.com/office/drawing/2014/main" id="{781881B4-E889-7344-2ADA-CBC12C5DC5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34576" y="2686350"/>
              <a:ext cx="0" cy="1092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48" name="Line 2034">
              <a:extLst>
                <a:ext uri="{FF2B5EF4-FFF2-40B4-BE49-F238E27FC236}">
                  <a16:creationId xmlns:a16="http://schemas.microsoft.com/office/drawing/2014/main" id="{DF92FEAD-B449-0597-4011-82E25E42B0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35431" y="998966"/>
              <a:ext cx="0" cy="169831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49" name="Line 2035">
              <a:extLst>
                <a:ext uri="{FF2B5EF4-FFF2-40B4-BE49-F238E27FC236}">
                  <a16:creationId xmlns:a16="http://schemas.microsoft.com/office/drawing/2014/main" id="{5E857451-75F2-25D6-EC05-12FA4A59EE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37997" y="2631723"/>
              <a:ext cx="0" cy="6555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50" name="Line 2036">
              <a:extLst>
                <a:ext uri="{FF2B5EF4-FFF2-40B4-BE49-F238E27FC236}">
                  <a16:creationId xmlns:a16="http://schemas.microsoft.com/office/drawing/2014/main" id="{67F8556D-7FB3-A76C-CAC0-2C659B057A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37997" y="2663286"/>
              <a:ext cx="0" cy="3399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51" name="Line 2037">
              <a:extLst>
                <a:ext uri="{FF2B5EF4-FFF2-40B4-BE49-F238E27FC236}">
                  <a16:creationId xmlns:a16="http://schemas.microsoft.com/office/drawing/2014/main" id="{81B352FD-CC72-B815-6D33-64E5188E95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38852" y="2677853"/>
              <a:ext cx="0" cy="1942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52" name="Line 2038">
              <a:extLst>
                <a:ext uri="{FF2B5EF4-FFF2-40B4-BE49-F238E27FC236}">
                  <a16:creationId xmlns:a16="http://schemas.microsoft.com/office/drawing/2014/main" id="{5B40FBFC-3E7C-84CC-AEF8-8C5E86FA26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39707" y="2683923"/>
              <a:ext cx="0" cy="1335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53" name="Line 2039">
              <a:extLst>
                <a:ext uri="{FF2B5EF4-FFF2-40B4-BE49-F238E27FC236}">
                  <a16:creationId xmlns:a16="http://schemas.microsoft.com/office/drawing/2014/main" id="{8EB28E7E-309F-054C-A5B2-5BB705F219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40563" y="2683923"/>
              <a:ext cx="0" cy="1335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54" name="Line 2040">
              <a:extLst>
                <a:ext uri="{FF2B5EF4-FFF2-40B4-BE49-F238E27FC236}">
                  <a16:creationId xmlns:a16="http://schemas.microsoft.com/office/drawing/2014/main" id="{37ED83A8-DB4F-3A50-DF1C-69AFCF1773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40563" y="2685137"/>
              <a:ext cx="0" cy="121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55" name="Line 2041">
              <a:extLst>
                <a:ext uri="{FF2B5EF4-FFF2-40B4-BE49-F238E27FC236}">
                  <a16:creationId xmlns:a16="http://schemas.microsoft.com/office/drawing/2014/main" id="{1EFA950E-D07F-561A-9E25-167CA1A5F4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43128" y="2683923"/>
              <a:ext cx="0" cy="1335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56" name="Line 2042">
              <a:extLst>
                <a:ext uri="{FF2B5EF4-FFF2-40B4-BE49-F238E27FC236}">
                  <a16:creationId xmlns:a16="http://schemas.microsoft.com/office/drawing/2014/main" id="{3FA720AA-6183-2D5F-F741-0BA0FC2C67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43984" y="2685137"/>
              <a:ext cx="0" cy="121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57" name="Line 2043">
              <a:extLst>
                <a:ext uri="{FF2B5EF4-FFF2-40B4-BE49-F238E27FC236}">
                  <a16:creationId xmlns:a16="http://schemas.microsoft.com/office/drawing/2014/main" id="{E7196099-617F-093B-63AC-A41B065EDE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44839" y="2687565"/>
              <a:ext cx="0" cy="971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58" name="Line 2044">
              <a:extLst>
                <a:ext uri="{FF2B5EF4-FFF2-40B4-BE49-F238E27FC236}">
                  <a16:creationId xmlns:a16="http://schemas.microsoft.com/office/drawing/2014/main" id="{B897C4D6-CE35-BA19-7A8F-8EBADD0341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45694" y="2688778"/>
              <a:ext cx="0" cy="849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59" name="Line 2045">
              <a:extLst>
                <a:ext uri="{FF2B5EF4-FFF2-40B4-BE49-F238E27FC236}">
                  <a16:creationId xmlns:a16="http://schemas.microsoft.com/office/drawing/2014/main" id="{D2BC30F2-1B09-D078-3082-420F2262CE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46549" y="2689993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60" name="Line 2046">
              <a:extLst>
                <a:ext uri="{FF2B5EF4-FFF2-40B4-BE49-F238E27FC236}">
                  <a16:creationId xmlns:a16="http://schemas.microsoft.com/office/drawing/2014/main" id="{294DEE3C-C2BC-4D61-9B5D-0240506A2A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46549" y="2687565"/>
              <a:ext cx="0" cy="971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61" name="Line 2047">
              <a:extLst>
                <a:ext uri="{FF2B5EF4-FFF2-40B4-BE49-F238E27FC236}">
                  <a16:creationId xmlns:a16="http://schemas.microsoft.com/office/drawing/2014/main" id="{2370D098-4828-4FD1-A6AB-2CC0BA4260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47405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62" name="Line 2048">
              <a:extLst>
                <a:ext uri="{FF2B5EF4-FFF2-40B4-BE49-F238E27FC236}">
                  <a16:creationId xmlns:a16="http://schemas.microsoft.com/office/drawing/2014/main" id="{951C1783-A6EE-3EC0-F12C-24C51FF369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49115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63" name="Line 2049">
              <a:extLst>
                <a:ext uri="{FF2B5EF4-FFF2-40B4-BE49-F238E27FC236}">
                  <a16:creationId xmlns:a16="http://schemas.microsoft.com/office/drawing/2014/main" id="{B23BFD44-16F1-5C2E-B370-1C45FACC47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49970" y="2462984"/>
              <a:ext cx="0" cy="23429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64" name="Line 2050">
              <a:extLst>
                <a:ext uri="{FF2B5EF4-FFF2-40B4-BE49-F238E27FC236}">
                  <a16:creationId xmlns:a16="http://schemas.microsoft.com/office/drawing/2014/main" id="{5D9EE7E1-DF82-7138-E090-B77C599CA9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52536" y="2681495"/>
              <a:ext cx="0" cy="1578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65" name="Line 2051">
              <a:extLst>
                <a:ext uri="{FF2B5EF4-FFF2-40B4-BE49-F238E27FC236}">
                  <a16:creationId xmlns:a16="http://schemas.microsoft.com/office/drawing/2014/main" id="{08EE92EE-9DF3-664B-7851-D2B573DC8F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52536" y="2689993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66" name="Line 2052">
              <a:extLst>
                <a:ext uri="{FF2B5EF4-FFF2-40B4-BE49-F238E27FC236}">
                  <a16:creationId xmlns:a16="http://schemas.microsoft.com/office/drawing/2014/main" id="{A480583D-2E8A-691F-0E9D-BBBCEE510D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53391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67" name="Line 2053">
              <a:extLst>
                <a:ext uri="{FF2B5EF4-FFF2-40B4-BE49-F238E27FC236}">
                  <a16:creationId xmlns:a16="http://schemas.microsoft.com/office/drawing/2014/main" id="{FFA3223B-CB15-6C2D-0125-B89B50629A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55102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68" name="Line 2054">
              <a:extLst>
                <a:ext uri="{FF2B5EF4-FFF2-40B4-BE49-F238E27FC236}">
                  <a16:creationId xmlns:a16="http://schemas.microsoft.com/office/drawing/2014/main" id="{31AEF3B6-B5EE-F1C9-F79A-1D14FB0848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55957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69" name="Line 2055">
              <a:extLst>
                <a:ext uri="{FF2B5EF4-FFF2-40B4-BE49-F238E27FC236}">
                  <a16:creationId xmlns:a16="http://schemas.microsoft.com/office/drawing/2014/main" id="{A246EF0E-9617-52BD-10E2-40F0B33EB2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56812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70" name="Line 2056">
              <a:extLst>
                <a:ext uri="{FF2B5EF4-FFF2-40B4-BE49-F238E27FC236}">
                  <a16:creationId xmlns:a16="http://schemas.microsoft.com/office/drawing/2014/main" id="{EF2F761B-9A3C-138E-EF87-D2AB0586AC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57668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71" name="Line 2057">
              <a:extLst>
                <a:ext uri="{FF2B5EF4-FFF2-40B4-BE49-F238E27FC236}">
                  <a16:creationId xmlns:a16="http://schemas.microsoft.com/office/drawing/2014/main" id="{72B97718-43E5-5DF4-2240-40E8DB8FA3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58523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72" name="Line 2058">
              <a:extLst>
                <a:ext uri="{FF2B5EF4-FFF2-40B4-BE49-F238E27FC236}">
                  <a16:creationId xmlns:a16="http://schemas.microsoft.com/office/drawing/2014/main" id="{94946F69-3D25-6B6A-B2AE-21717F90DD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59378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73" name="Line 2059">
              <a:extLst>
                <a:ext uri="{FF2B5EF4-FFF2-40B4-BE49-F238E27FC236}">
                  <a16:creationId xmlns:a16="http://schemas.microsoft.com/office/drawing/2014/main" id="{E698F7CB-0FE8-40C5-856F-7AF241321A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60233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74" name="Line 2060">
              <a:extLst>
                <a:ext uri="{FF2B5EF4-FFF2-40B4-BE49-F238E27FC236}">
                  <a16:creationId xmlns:a16="http://schemas.microsoft.com/office/drawing/2014/main" id="{0CD1D335-FBE6-D555-825B-EA2E380388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61089" y="2689993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75" name="Line 2061">
              <a:extLst>
                <a:ext uri="{FF2B5EF4-FFF2-40B4-BE49-F238E27FC236}">
                  <a16:creationId xmlns:a16="http://schemas.microsoft.com/office/drawing/2014/main" id="{A8D88AD7-CBC2-14CE-ABFC-C856442290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61944" y="2689993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76" name="Line 2062">
              <a:extLst>
                <a:ext uri="{FF2B5EF4-FFF2-40B4-BE49-F238E27FC236}">
                  <a16:creationId xmlns:a16="http://schemas.microsoft.com/office/drawing/2014/main" id="{02321274-F982-79B4-3C96-15942E795D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62799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77" name="Line 2063">
              <a:extLst>
                <a:ext uri="{FF2B5EF4-FFF2-40B4-BE49-F238E27FC236}">
                  <a16:creationId xmlns:a16="http://schemas.microsoft.com/office/drawing/2014/main" id="{519B5DBE-A28F-CB4A-137B-F4251E5783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63654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78" name="Line 2064">
              <a:extLst>
                <a:ext uri="{FF2B5EF4-FFF2-40B4-BE49-F238E27FC236}">
                  <a16:creationId xmlns:a16="http://schemas.microsoft.com/office/drawing/2014/main" id="{8D78D8B3-9FF6-AC7A-407E-5EB91F8E36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64510" y="2681495"/>
              <a:ext cx="0" cy="1578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79" name="Line 2065">
              <a:extLst>
                <a:ext uri="{FF2B5EF4-FFF2-40B4-BE49-F238E27FC236}">
                  <a16:creationId xmlns:a16="http://schemas.microsoft.com/office/drawing/2014/main" id="{D15C51E4-04DF-3540-DF84-A391F531BB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65365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80" name="Line 2066">
              <a:extLst>
                <a:ext uri="{FF2B5EF4-FFF2-40B4-BE49-F238E27FC236}">
                  <a16:creationId xmlns:a16="http://schemas.microsoft.com/office/drawing/2014/main" id="{33B0E0A3-C3EA-586D-E88D-1E46AC23DB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65365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81" name="Line 2067">
              <a:extLst>
                <a:ext uri="{FF2B5EF4-FFF2-40B4-BE49-F238E27FC236}">
                  <a16:creationId xmlns:a16="http://schemas.microsoft.com/office/drawing/2014/main" id="{969D83CE-0192-3FB3-3C3B-608DEF5ADB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66220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82" name="Line 2068">
              <a:extLst>
                <a:ext uri="{FF2B5EF4-FFF2-40B4-BE49-F238E27FC236}">
                  <a16:creationId xmlns:a16="http://schemas.microsoft.com/office/drawing/2014/main" id="{ABB9C293-3029-1BC4-1704-DC75B764A8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67075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83" name="Line 2069">
              <a:extLst>
                <a:ext uri="{FF2B5EF4-FFF2-40B4-BE49-F238E27FC236}">
                  <a16:creationId xmlns:a16="http://schemas.microsoft.com/office/drawing/2014/main" id="{5E582F37-11A9-6DC8-C0EB-EBD0F5800F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6793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84" name="Line 2070">
              <a:extLst>
                <a:ext uri="{FF2B5EF4-FFF2-40B4-BE49-F238E27FC236}">
                  <a16:creationId xmlns:a16="http://schemas.microsoft.com/office/drawing/2014/main" id="{3D010ED3-8B9E-4BF9-94D3-3784F8FA98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6793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85" name="Line 2071">
              <a:extLst>
                <a:ext uri="{FF2B5EF4-FFF2-40B4-BE49-F238E27FC236}">
                  <a16:creationId xmlns:a16="http://schemas.microsoft.com/office/drawing/2014/main" id="{274650E3-0F76-2984-E277-66E3E3AB3E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68786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86" name="Line 2072">
              <a:extLst>
                <a:ext uri="{FF2B5EF4-FFF2-40B4-BE49-F238E27FC236}">
                  <a16:creationId xmlns:a16="http://schemas.microsoft.com/office/drawing/2014/main" id="{F878ACE0-B19B-FF07-2355-ACFE43A58A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6964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87" name="Line 2073">
              <a:extLst>
                <a:ext uri="{FF2B5EF4-FFF2-40B4-BE49-F238E27FC236}">
                  <a16:creationId xmlns:a16="http://schemas.microsoft.com/office/drawing/2014/main" id="{89B20802-9A4D-55D0-5CF2-14698DB233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69641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88" name="Line 2074">
              <a:extLst>
                <a:ext uri="{FF2B5EF4-FFF2-40B4-BE49-F238E27FC236}">
                  <a16:creationId xmlns:a16="http://schemas.microsoft.com/office/drawing/2014/main" id="{CD7FC43F-C646-CB5A-6B41-71644804A6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7049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89" name="Line 2075">
              <a:extLst>
                <a:ext uri="{FF2B5EF4-FFF2-40B4-BE49-F238E27FC236}">
                  <a16:creationId xmlns:a16="http://schemas.microsoft.com/office/drawing/2014/main" id="{CEEFFD86-5765-497E-DEE9-E24652E76D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71352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90" name="Line 2076">
              <a:extLst>
                <a:ext uri="{FF2B5EF4-FFF2-40B4-BE49-F238E27FC236}">
                  <a16:creationId xmlns:a16="http://schemas.microsoft.com/office/drawing/2014/main" id="{F80D88F3-532C-DF71-FD4B-210A5CAC68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7220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91" name="Line 2077">
              <a:extLst>
                <a:ext uri="{FF2B5EF4-FFF2-40B4-BE49-F238E27FC236}">
                  <a16:creationId xmlns:a16="http://schemas.microsoft.com/office/drawing/2014/main" id="{D06EE7A4-AA1C-1EAC-A466-0BA90AB9FA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73062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92" name="Line 2078">
              <a:extLst>
                <a:ext uri="{FF2B5EF4-FFF2-40B4-BE49-F238E27FC236}">
                  <a16:creationId xmlns:a16="http://schemas.microsoft.com/office/drawing/2014/main" id="{E24EEF3D-4ACB-228A-3360-8A1D5F5F76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74773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93" name="Line 2079">
              <a:extLst>
                <a:ext uri="{FF2B5EF4-FFF2-40B4-BE49-F238E27FC236}">
                  <a16:creationId xmlns:a16="http://schemas.microsoft.com/office/drawing/2014/main" id="{17DB02FC-7686-B2B3-F6AC-FFEBC7C1B0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75628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94" name="Line 2080">
              <a:extLst>
                <a:ext uri="{FF2B5EF4-FFF2-40B4-BE49-F238E27FC236}">
                  <a16:creationId xmlns:a16="http://schemas.microsoft.com/office/drawing/2014/main" id="{21D24F82-2D9B-FABA-635C-42B3344C35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7648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95" name="Line 2081">
              <a:extLst>
                <a:ext uri="{FF2B5EF4-FFF2-40B4-BE49-F238E27FC236}">
                  <a16:creationId xmlns:a16="http://schemas.microsoft.com/office/drawing/2014/main" id="{FB0C3CB8-897D-677D-4098-79245686FB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77338" y="2687565"/>
              <a:ext cx="0" cy="971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96" name="Line 2082">
              <a:extLst>
                <a:ext uri="{FF2B5EF4-FFF2-40B4-BE49-F238E27FC236}">
                  <a16:creationId xmlns:a16="http://schemas.microsoft.com/office/drawing/2014/main" id="{51B3B0A4-D330-6925-0089-EC1E0B2864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77338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97" name="Line 2083">
              <a:extLst>
                <a:ext uri="{FF2B5EF4-FFF2-40B4-BE49-F238E27FC236}">
                  <a16:creationId xmlns:a16="http://schemas.microsoft.com/office/drawing/2014/main" id="{752A6994-D1CB-5ED5-2527-73061945A8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78194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98" name="Line 2084">
              <a:extLst>
                <a:ext uri="{FF2B5EF4-FFF2-40B4-BE49-F238E27FC236}">
                  <a16:creationId xmlns:a16="http://schemas.microsoft.com/office/drawing/2014/main" id="{C25BF693-D963-ECF4-0519-3579816769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79049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5999" name="Line 2085">
              <a:extLst>
                <a:ext uri="{FF2B5EF4-FFF2-40B4-BE49-F238E27FC236}">
                  <a16:creationId xmlns:a16="http://schemas.microsoft.com/office/drawing/2014/main" id="{BCCFBA62-88AD-7555-78B7-8D149855E6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79904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00" name="Line 2086">
              <a:extLst>
                <a:ext uri="{FF2B5EF4-FFF2-40B4-BE49-F238E27FC236}">
                  <a16:creationId xmlns:a16="http://schemas.microsoft.com/office/drawing/2014/main" id="{398A6FD8-3545-500D-93E9-5B19A24987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075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01" name="Line 2087">
              <a:extLst>
                <a:ext uri="{FF2B5EF4-FFF2-40B4-BE49-F238E27FC236}">
                  <a16:creationId xmlns:a16="http://schemas.microsoft.com/office/drawing/2014/main" id="{4F84CA64-6EE7-2452-FE86-FCB42491C3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1615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02" name="Line 2088">
              <a:extLst>
                <a:ext uri="{FF2B5EF4-FFF2-40B4-BE49-F238E27FC236}">
                  <a16:creationId xmlns:a16="http://schemas.microsoft.com/office/drawing/2014/main" id="{8BE4B3CB-5093-0CAA-E484-1FC35F7226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2470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03" name="Line 2089">
              <a:extLst>
                <a:ext uri="{FF2B5EF4-FFF2-40B4-BE49-F238E27FC236}">
                  <a16:creationId xmlns:a16="http://schemas.microsoft.com/office/drawing/2014/main" id="{36C1B992-633E-117E-3617-10075E7800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332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04" name="Line 2090">
              <a:extLst>
                <a:ext uri="{FF2B5EF4-FFF2-40B4-BE49-F238E27FC236}">
                  <a16:creationId xmlns:a16="http://schemas.microsoft.com/office/drawing/2014/main" id="{1B88E3C3-02CC-00AB-DA3A-7E3416A2D2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418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05" name="Line 2091">
              <a:extLst>
                <a:ext uri="{FF2B5EF4-FFF2-40B4-BE49-F238E27FC236}">
                  <a16:creationId xmlns:a16="http://schemas.microsoft.com/office/drawing/2014/main" id="{83DAC8F8-211A-517C-1B5D-0DFC85763E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5036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06" name="Line 2092">
              <a:extLst>
                <a:ext uri="{FF2B5EF4-FFF2-40B4-BE49-F238E27FC236}">
                  <a16:creationId xmlns:a16="http://schemas.microsoft.com/office/drawing/2014/main" id="{B4FBDE13-5339-E9AB-E4C6-6D7A0B09CE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589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07" name="Line 2093">
              <a:extLst>
                <a:ext uri="{FF2B5EF4-FFF2-40B4-BE49-F238E27FC236}">
                  <a16:creationId xmlns:a16="http://schemas.microsoft.com/office/drawing/2014/main" id="{ADFE1D52-94AE-1EB9-D9C9-2B5F5CB945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674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08" name="Line 2094">
              <a:extLst>
                <a:ext uri="{FF2B5EF4-FFF2-40B4-BE49-F238E27FC236}">
                  <a16:creationId xmlns:a16="http://schemas.microsoft.com/office/drawing/2014/main" id="{764EFD0D-8FC5-3D4B-F380-8FCB0970CC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760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09" name="Line 2095">
              <a:extLst>
                <a:ext uri="{FF2B5EF4-FFF2-40B4-BE49-F238E27FC236}">
                  <a16:creationId xmlns:a16="http://schemas.microsoft.com/office/drawing/2014/main" id="{5490EF9A-4C58-FE8D-3C5D-7C5A785363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84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10" name="Line 2096">
              <a:extLst>
                <a:ext uri="{FF2B5EF4-FFF2-40B4-BE49-F238E27FC236}">
                  <a16:creationId xmlns:a16="http://schemas.microsoft.com/office/drawing/2014/main" id="{036DF8D1-FC32-C7D2-13EA-85DDBFC161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931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11" name="Line 2097">
              <a:extLst>
                <a:ext uri="{FF2B5EF4-FFF2-40B4-BE49-F238E27FC236}">
                  <a16:creationId xmlns:a16="http://schemas.microsoft.com/office/drawing/2014/main" id="{8CF91C70-A56A-769D-B0DD-AF0B704882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931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12" name="Line 2098">
              <a:extLst>
                <a:ext uri="{FF2B5EF4-FFF2-40B4-BE49-F238E27FC236}">
                  <a16:creationId xmlns:a16="http://schemas.microsoft.com/office/drawing/2014/main" id="{BF4C359E-B33D-3187-7371-BEC3F39393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9016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13" name="Line 2099">
              <a:extLst>
                <a:ext uri="{FF2B5EF4-FFF2-40B4-BE49-F238E27FC236}">
                  <a16:creationId xmlns:a16="http://schemas.microsoft.com/office/drawing/2014/main" id="{0DCD6623-57BA-5858-B4DA-B825E92AF3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9187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14" name="Line 2100">
              <a:extLst>
                <a:ext uri="{FF2B5EF4-FFF2-40B4-BE49-F238E27FC236}">
                  <a16:creationId xmlns:a16="http://schemas.microsoft.com/office/drawing/2014/main" id="{2CDA1051-2BB5-7927-67EE-911D7E50EC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91878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15" name="Line 2101">
              <a:extLst>
                <a:ext uri="{FF2B5EF4-FFF2-40B4-BE49-F238E27FC236}">
                  <a16:creationId xmlns:a16="http://schemas.microsoft.com/office/drawing/2014/main" id="{923916DD-01DD-6924-D73B-C053E22EF9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92733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16" name="Line 2102">
              <a:extLst>
                <a:ext uri="{FF2B5EF4-FFF2-40B4-BE49-F238E27FC236}">
                  <a16:creationId xmlns:a16="http://schemas.microsoft.com/office/drawing/2014/main" id="{A0072981-DDCB-0698-2EB6-B34AC28A6A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9444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17" name="Line 2103">
              <a:extLst>
                <a:ext uri="{FF2B5EF4-FFF2-40B4-BE49-F238E27FC236}">
                  <a16:creationId xmlns:a16="http://schemas.microsoft.com/office/drawing/2014/main" id="{8AF57F58-C9B9-3350-D1EA-68AEF9961D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95299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18" name="Line 2104">
              <a:extLst>
                <a:ext uri="{FF2B5EF4-FFF2-40B4-BE49-F238E27FC236}">
                  <a16:creationId xmlns:a16="http://schemas.microsoft.com/office/drawing/2014/main" id="{75BD78D3-E133-A86D-3F26-44A2730D20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9529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19" name="Line 2105">
              <a:extLst>
                <a:ext uri="{FF2B5EF4-FFF2-40B4-BE49-F238E27FC236}">
                  <a16:creationId xmlns:a16="http://schemas.microsoft.com/office/drawing/2014/main" id="{8F0CF917-45A5-E442-229B-0F17B2E77D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9615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20" name="Line 2106">
              <a:extLst>
                <a:ext uri="{FF2B5EF4-FFF2-40B4-BE49-F238E27FC236}">
                  <a16:creationId xmlns:a16="http://schemas.microsoft.com/office/drawing/2014/main" id="{24126081-E5D1-A875-8CF5-964C7AF463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97009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21" name="Line 2107">
              <a:extLst>
                <a:ext uri="{FF2B5EF4-FFF2-40B4-BE49-F238E27FC236}">
                  <a16:creationId xmlns:a16="http://schemas.microsoft.com/office/drawing/2014/main" id="{0745647A-60D8-A179-C5A7-6B99E8569A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97864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22" name="Line 2108">
              <a:extLst>
                <a:ext uri="{FF2B5EF4-FFF2-40B4-BE49-F238E27FC236}">
                  <a16:creationId xmlns:a16="http://schemas.microsoft.com/office/drawing/2014/main" id="{4B145D60-A74C-C985-5361-36F4084109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9872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23" name="Line 2109">
              <a:extLst>
                <a:ext uri="{FF2B5EF4-FFF2-40B4-BE49-F238E27FC236}">
                  <a16:creationId xmlns:a16="http://schemas.microsoft.com/office/drawing/2014/main" id="{32A6F456-7FE4-50A2-F022-F10C28925F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9957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24" name="Line 2110">
              <a:extLst>
                <a:ext uri="{FF2B5EF4-FFF2-40B4-BE49-F238E27FC236}">
                  <a16:creationId xmlns:a16="http://schemas.microsoft.com/office/drawing/2014/main" id="{69E065E3-1A2C-FFDA-A37C-3760255D0C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0043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25" name="Line 2111">
              <a:extLst>
                <a:ext uri="{FF2B5EF4-FFF2-40B4-BE49-F238E27FC236}">
                  <a16:creationId xmlns:a16="http://schemas.microsoft.com/office/drawing/2014/main" id="{968EA709-CAB3-D9BC-0148-DD33C490A9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0128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26" name="Line 2112">
              <a:extLst>
                <a:ext uri="{FF2B5EF4-FFF2-40B4-BE49-F238E27FC236}">
                  <a16:creationId xmlns:a16="http://schemas.microsoft.com/office/drawing/2014/main" id="{E18C3EDC-A158-F8A8-3FA3-B9F90CE5E6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0214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27" name="Line 2113">
              <a:extLst>
                <a:ext uri="{FF2B5EF4-FFF2-40B4-BE49-F238E27FC236}">
                  <a16:creationId xmlns:a16="http://schemas.microsoft.com/office/drawing/2014/main" id="{7AC13A3B-7530-DB13-261E-628F601FF4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0385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28" name="Line 2114">
              <a:extLst>
                <a:ext uri="{FF2B5EF4-FFF2-40B4-BE49-F238E27FC236}">
                  <a16:creationId xmlns:a16="http://schemas.microsoft.com/office/drawing/2014/main" id="{F6F71D95-413A-DCD9-2E9C-7CF6A08403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0470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29" name="Line 2115">
              <a:extLst>
                <a:ext uri="{FF2B5EF4-FFF2-40B4-BE49-F238E27FC236}">
                  <a16:creationId xmlns:a16="http://schemas.microsoft.com/office/drawing/2014/main" id="{6E8A869A-86E7-1CEE-BA80-F8A2ED99F0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0812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30" name="Line 2116">
              <a:extLst>
                <a:ext uri="{FF2B5EF4-FFF2-40B4-BE49-F238E27FC236}">
                  <a16:creationId xmlns:a16="http://schemas.microsoft.com/office/drawing/2014/main" id="{19947490-448B-C904-589F-1ABCD42610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0898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31" name="Line 2117">
              <a:extLst>
                <a:ext uri="{FF2B5EF4-FFF2-40B4-BE49-F238E27FC236}">
                  <a16:creationId xmlns:a16="http://schemas.microsoft.com/office/drawing/2014/main" id="{C6EC6A78-209C-EB7C-1F96-F6AEBEBB2E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0983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32" name="Line 2118">
              <a:extLst>
                <a:ext uri="{FF2B5EF4-FFF2-40B4-BE49-F238E27FC236}">
                  <a16:creationId xmlns:a16="http://schemas.microsoft.com/office/drawing/2014/main" id="{B60084B2-66AA-3486-FAFD-A681599866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0983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33" name="Line 2119">
              <a:extLst>
                <a:ext uri="{FF2B5EF4-FFF2-40B4-BE49-F238E27FC236}">
                  <a16:creationId xmlns:a16="http://schemas.microsoft.com/office/drawing/2014/main" id="{173A9525-7977-09A2-64EC-2FD81623B1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1069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34" name="Line 2120">
              <a:extLst>
                <a:ext uri="{FF2B5EF4-FFF2-40B4-BE49-F238E27FC236}">
                  <a16:creationId xmlns:a16="http://schemas.microsoft.com/office/drawing/2014/main" id="{A575FC2A-9BEC-4A23-5870-1D0C290943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1240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35" name="Line 2121">
              <a:extLst>
                <a:ext uri="{FF2B5EF4-FFF2-40B4-BE49-F238E27FC236}">
                  <a16:creationId xmlns:a16="http://schemas.microsoft.com/office/drawing/2014/main" id="{67EB382D-660B-A2FF-2A99-56EF88183F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1325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36" name="Line 2122">
              <a:extLst>
                <a:ext uri="{FF2B5EF4-FFF2-40B4-BE49-F238E27FC236}">
                  <a16:creationId xmlns:a16="http://schemas.microsoft.com/office/drawing/2014/main" id="{8C0A6485-C30C-156F-0233-C8E84A3C7A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1325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37" name="Line 2123">
              <a:extLst>
                <a:ext uri="{FF2B5EF4-FFF2-40B4-BE49-F238E27FC236}">
                  <a16:creationId xmlns:a16="http://schemas.microsoft.com/office/drawing/2014/main" id="{703A9239-99BD-49F0-DF38-5FAFCE4866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1411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38" name="Line 2124">
              <a:extLst>
                <a:ext uri="{FF2B5EF4-FFF2-40B4-BE49-F238E27FC236}">
                  <a16:creationId xmlns:a16="http://schemas.microsoft.com/office/drawing/2014/main" id="{6FE0FFEC-2B1C-CB33-4C19-42E68C3118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1582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39" name="Line 2125">
              <a:extLst>
                <a:ext uri="{FF2B5EF4-FFF2-40B4-BE49-F238E27FC236}">
                  <a16:creationId xmlns:a16="http://schemas.microsoft.com/office/drawing/2014/main" id="{F093265B-61EF-89C6-3435-8EDE60166E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1582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40" name="Line 2126">
              <a:extLst>
                <a:ext uri="{FF2B5EF4-FFF2-40B4-BE49-F238E27FC236}">
                  <a16:creationId xmlns:a16="http://schemas.microsoft.com/office/drawing/2014/main" id="{FF2FEDDE-1BEE-2FCA-FE04-CB1AA6789D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1668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41" name="Line 2127">
              <a:extLst>
                <a:ext uri="{FF2B5EF4-FFF2-40B4-BE49-F238E27FC236}">
                  <a16:creationId xmlns:a16="http://schemas.microsoft.com/office/drawing/2014/main" id="{F2DBCFB5-1778-459C-6139-7C0791DD27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1753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42" name="Line 2128">
              <a:extLst>
                <a:ext uri="{FF2B5EF4-FFF2-40B4-BE49-F238E27FC236}">
                  <a16:creationId xmlns:a16="http://schemas.microsoft.com/office/drawing/2014/main" id="{20CEAA73-2D11-61B2-ACA1-3C79676B61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1753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43" name="Line 2129">
              <a:extLst>
                <a:ext uri="{FF2B5EF4-FFF2-40B4-BE49-F238E27FC236}">
                  <a16:creationId xmlns:a16="http://schemas.microsoft.com/office/drawing/2014/main" id="{49B176C5-269F-1658-D18B-2E5780F2C2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1924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44" name="Line 2130">
              <a:extLst>
                <a:ext uri="{FF2B5EF4-FFF2-40B4-BE49-F238E27FC236}">
                  <a16:creationId xmlns:a16="http://schemas.microsoft.com/office/drawing/2014/main" id="{CA4F6AB9-0633-351E-3CA5-F6B6DB09D5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20101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45" name="Line 2131">
              <a:extLst>
                <a:ext uri="{FF2B5EF4-FFF2-40B4-BE49-F238E27FC236}">
                  <a16:creationId xmlns:a16="http://schemas.microsoft.com/office/drawing/2014/main" id="{DD487AB1-6057-68AA-7E61-F4ED181B8A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20956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46" name="Line 2132">
              <a:extLst>
                <a:ext uri="{FF2B5EF4-FFF2-40B4-BE49-F238E27FC236}">
                  <a16:creationId xmlns:a16="http://schemas.microsoft.com/office/drawing/2014/main" id="{1E12EF7E-10B0-7813-5DD1-35B9175394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2181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47" name="Line 2133">
              <a:extLst>
                <a:ext uri="{FF2B5EF4-FFF2-40B4-BE49-F238E27FC236}">
                  <a16:creationId xmlns:a16="http://schemas.microsoft.com/office/drawing/2014/main" id="{BA3ED0C5-E613-2DB2-4ACD-1ADDCA48C5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2266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48" name="Line 2134">
              <a:extLst>
                <a:ext uri="{FF2B5EF4-FFF2-40B4-BE49-F238E27FC236}">
                  <a16:creationId xmlns:a16="http://schemas.microsoft.com/office/drawing/2014/main" id="{685679E0-8C9B-F4C7-2166-93F281EADD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2352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49" name="Line 2135">
              <a:extLst>
                <a:ext uri="{FF2B5EF4-FFF2-40B4-BE49-F238E27FC236}">
                  <a16:creationId xmlns:a16="http://schemas.microsoft.com/office/drawing/2014/main" id="{0E9600CB-66F5-D26A-8B78-DE60F1A35B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2437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50" name="Line 2136">
              <a:extLst>
                <a:ext uri="{FF2B5EF4-FFF2-40B4-BE49-F238E27FC236}">
                  <a16:creationId xmlns:a16="http://schemas.microsoft.com/office/drawing/2014/main" id="{A16EAB5A-926A-EA6D-BA0F-0BA0E807D7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2523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51" name="Line 2137">
              <a:extLst>
                <a:ext uri="{FF2B5EF4-FFF2-40B4-BE49-F238E27FC236}">
                  <a16:creationId xmlns:a16="http://schemas.microsoft.com/office/drawing/2014/main" id="{65698E76-0979-D4B6-E4AB-AF44417CA5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2694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52" name="Line 2138">
              <a:extLst>
                <a:ext uri="{FF2B5EF4-FFF2-40B4-BE49-F238E27FC236}">
                  <a16:creationId xmlns:a16="http://schemas.microsoft.com/office/drawing/2014/main" id="{ED387532-0D0E-BD86-24BA-3986291D26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2779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53" name="Line 2139">
              <a:extLst>
                <a:ext uri="{FF2B5EF4-FFF2-40B4-BE49-F238E27FC236}">
                  <a16:creationId xmlns:a16="http://schemas.microsoft.com/office/drawing/2014/main" id="{76113DFF-51DF-7140-55FB-0EB698EA75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2950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54" name="Line 2140">
              <a:extLst>
                <a:ext uri="{FF2B5EF4-FFF2-40B4-BE49-F238E27FC236}">
                  <a16:creationId xmlns:a16="http://schemas.microsoft.com/office/drawing/2014/main" id="{E0A98A3C-4306-303C-811A-69211A4BE8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30364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55" name="Line 2141">
              <a:extLst>
                <a:ext uri="{FF2B5EF4-FFF2-40B4-BE49-F238E27FC236}">
                  <a16:creationId xmlns:a16="http://schemas.microsoft.com/office/drawing/2014/main" id="{110D8075-BD12-4502-7BD6-E6AC90C148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3207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56" name="Line 2142">
              <a:extLst>
                <a:ext uri="{FF2B5EF4-FFF2-40B4-BE49-F238E27FC236}">
                  <a16:creationId xmlns:a16="http://schemas.microsoft.com/office/drawing/2014/main" id="{7B22ED57-6714-73BF-8C8A-C4666BBFB9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33785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57" name="Line 2143">
              <a:extLst>
                <a:ext uri="{FF2B5EF4-FFF2-40B4-BE49-F238E27FC236}">
                  <a16:creationId xmlns:a16="http://schemas.microsoft.com/office/drawing/2014/main" id="{184AC2FD-3E64-2B98-8D7E-A79F16A3E7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34640" y="2692421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58" name="Line 2144">
              <a:extLst>
                <a:ext uri="{FF2B5EF4-FFF2-40B4-BE49-F238E27FC236}">
                  <a16:creationId xmlns:a16="http://schemas.microsoft.com/office/drawing/2014/main" id="{76DA2CC5-3C93-00DF-2104-87AEE8288C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35495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59" name="Line 2145">
              <a:extLst>
                <a:ext uri="{FF2B5EF4-FFF2-40B4-BE49-F238E27FC236}">
                  <a16:creationId xmlns:a16="http://schemas.microsoft.com/office/drawing/2014/main" id="{CE84BDA5-4081-A7FA-4456-E24514E41A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3635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60" name="Line 2146">
              <a:extLst>
                <a:ext uri="{FF2B5EF4-FFF2-40B4-BE49-F238E27FC236}">
                  <a16:creationId xmlns:a16="http://schemas.microsoft.com/office/drawing/2014/main" id="{5850A3D4-9E00-1D88-8133-6B07C98E40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3806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61" name="Line 2147">
              <a:extLst>
                <a:ext uri="{FF2B5EF4-FFF2-40B4-BE49-F238E27FC236}">
                  <a16:creationId xmlns:a16="http://schemas.microsoft.com/office/drawing/2014/main" id="{54B7AB32-6DD4-CF19-EA98-D41091CCC7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3891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62" name="Line 2148">
              <a:extLst>
                <a:ext uri="{FF2B5EF4-FFF2-40B4-BE49-F238E27FC236}">
                  <a16:creationId xmlns:a16="http://schemas.microsoft.com/office/drawing/2014/main" id="{CE275A97-D290-D8FA-4091-BA64E3B251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3977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63" name="Line 2149">
              <a:extLst>
                <a:ext uri="{FF2B5EF4-FFF2-40B4-BE49-F238E27FC236}">
                  <a16:creationId xmlns:a16="http://schemas.microsoft.com/office/drawing/2014/main" id="{02647D3A-7989-E48B-6DCD-3F0DA68532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4062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64" name="Line 2150">
              <a:extLst>
                <a:ext uri="{FF2B5EF4-FFF2-40B4-BE49-F238E27FC236}">
                  <a16:creationId xmlns:a16="http://schemas.microsoft.com/office/drawing/2014/main" id="{311EF315-9B35-D249-6DE7-5BA7E5CA13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4148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65" name="Line 2151">
              <a:extLst>
                <a:ext uri="{FF2B5EF4-FFF2-40B4-BE49-F238E27FC236}">
                  <a16:creationId xmlns:a16="http://schemas.microsoft.com/office/drawing/2014/main" id="{B03156D1-D3E7-E94E-70F7-ACAC200CCF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4319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66" name="Line 2152">
              <a:extLst>
                <a:ext uri="{FF2B5EF4-FFF2-40B4-BE49-F238E27FC236}">
                  <a16:creationId xmlns:a16="http://schemas.microsoft.com/office/drawing/2014/main" id="{DBB73C75-907E-2119-9EAA-6B9BCE413E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44903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67" name="Line 2153">
              <a:extLst>
                <a:ext uri="{FF2B5EF4-FFF2-40B4-BE49-F238E27FC236}">
                  <a16:creationId xmlns:a16="http://schemas.microsoft.com/office/drawing/2014/main" id="{C823A662-66CC-DEAB-4B59-7A4C229B63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4490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68" name="Line 2154">
              <a:extLst>
                <a:ext uri="{FF2B5EF4-FFF2-40B4-BE49-F238E27FC236}">
                  <a16:creationId xmlns:a16="http://schemas.microsoft.com/office/drawing/2014/main" id="{A5769F38-C932-6798-CEDF-4C14BF5FE9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47469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69" name="Line 2155">
              <a:extLst>
                <a:ext uri="{FF2B5EF4-FFF2-40B4-BE49-F238E27FC236}">
                  <a16:creationId xmlns:a16="http://schemas.microsoft.com/office/drawing/2014/main" id="{5469C0BD-FBC8-C669-0B13-1B1D4AF531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4917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70" name="Line 2156">
              <a:extLst>
                <a:ext uri="{FF2B5EF4-FFF2-40B4-BE49-F238E27FC236}">
                  <a16:creationId xmlns:a16="http://schemas.microsoft.com/office/drawing/2014/main" id="{2491152A-0D94-8E7B-83B6-70F57E0886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50035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71" name="Line 2157">
              <a:extLst>
                <a:ext uri="{FF2B5EF4-FFF2-40B4-BE49-F238E27FC236}">
                  <a16:creationId xmlns:a16="http://schemas.microsoft.com/office/drawing/2014/main" id="{FD651D58-674F-6FAD-1D65-1B1816AE72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5089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72" name="Line 2158">
              <a:extLst>
                <a:ext uri="{FF2B5EF4-FFF2-40B4-BE49-F238E27FC236}">
                  <a16:creationId xmlns:a16="http://schemas.microsoft.com/office/drawing/2014/main" id="{29765712-AFC0-6B03-78BA-6FC9EC53D2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5174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73" name="Line 2159">
              <a:extLst>
                <a:ext uri="{FF2B5EF4-FFF2-40B4-BE49-F238E27FC236}">
                  <a16:creationId xmlns:a16="http://schemas.microsoft.com/office/drawing/2014/main" id="{899447BB-9E69-442A-1396-A314D229ED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5260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74" name="Line 2160">
              <a:extLst>
                <a:ext uri="{FF2B5EF4-FFF2-40B4-BE49-F238E27FC236}">
                  <a16:creationId xmlns:a16="http://schemas.microsoft.com/office/drawing/2014/main" id="{A964917A-662C-3B8D-328B-B51813BF5C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5345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75" name="Line 2161">
              <a:extLst>
                <a:ext uri="{FF2B5EF4-FFF2-40B4-BE49-F238E27FC236}">
                  <a16:creationId xmlns:a16="http://schemas.microsoft.com/office/drawing/2014/main" id="{B5D62D57-E8B9-D94A-F01B-EA2E9B4A0F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5431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76" name="Line 2162">
              <a:extLst>
                <a:ext uri="{FF2B5EF4-FFF2-40B4-BE49-F238E27FC236}">
                  <a16:creationId xmlns:a16="http://schemas.microsoft.com/office/drawing/2014/main" id="{4A72AAE1-308D-4187-B455-7173520230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5516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77" name="Line 2163">
              <a:extLst>
                <a:ext uri="{FF2B5EF4-FFF2-40B4-BE49-F238E27FC236}">
                  <a16:creationId xmlns:a16="http://schemas.microsoft.com/office/drawing/2014/main" id="{5FB13EB8-E6EC-CA9D-8AD5-47EED34C41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5602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78" name="Line 2164">
              <a:extLst>
                <a:ext uri="{FF2B5EF4-FFF2-40B4-BE49-F238E27FC236}">
                  <a16:creationId xmlns:a16="http://schemas.microsoft.com/office/drawing/2014/main" id="{86571F89-6178-96B9-A485-E74B58C0D4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5687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79" name="Line 2165">
              <a:extLst>
                <a:ext uri="{FF2B5EF4-FFF2-40B4-BE49-F238E27FC236}">
                  <a16:creationId xmlns:a16="http://schemas.microsoft.com/office/drawing/2014/main" id="{FBA35CCB-35C8-6F4C-DAD3-0DFE3B77C6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5687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80" name="Line 2166">
              <a:extLst>
                <a:ext uri="{FF2B5EF4-FFF2-40B4-BE49-F238E27FC236}">
                  <a16:creationId xmlns:a16="http://schemas.microsoft.com/office/drawing/2014/main" id="{4056A656-149A-0428-3A2C-AFF491E290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5773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81" name="Line 2167">
              <a:extLst>
                <a:ext uri="{FF2B5EF4-FFF2-40B4-BE49-F238E27FC236}">
                  <a16:creationId xmlns:a16="http://schemas.microsoft.com/office/drawing/2014/main" id="{DD89F81C-7C81-30A6-A7F3-E467AA3A7B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58587" y="2687565"/>
              <a:ext cx="0" cy="971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82" name="Line 2168">
              <a:extLst>
                <a:ext uri="{FF2B5EF4-FFF2-40B4-BE49-F238E27FC236}">
                  <a16:creationId xmlns:a16="http://schemas.microsoft.com/office/drawing/2014/main" id="{683F814C-DE63-C75F-F20C-F11A59A968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59442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83" name="Line 2169">
              <a:extLst>
                <a:ext uri="{FF2B5EF4-FFF2-40B4-BE49-F238E27FC236}">
                  <a16:creationId xmlns:a16="http://schemas.microsoft.com/office/drawing/2014/main" id="{2F38867A-E512-4B51-8D4C-6EB5F35CB0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029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84" name="Line 2170">
              <a:extLst>
                <a:ext uri="{FF2B5EF4-FFF2-40B4-BE49-F238E27FC236}">
                  <a16:creationId xmlns:a16="http://schemas.microsoft.com/office/drawing/2014/main" id="{A877E5E6-8F0F-2B0B-3ED2-E5DF31456C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2008" y="2686350"/>
              <a:ext cx="0" cy="1092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85" name="Line 2171">
              <a:extLst>
                <a:ext uri="{FF2B5EF4-FFF2-40B4-BE49-F238E27FC236}">
                  <a16:creationId xmlns:a16="http://schemas.microsoft.com/office/drawing/2014/main" id="{968A6E34-7989-DC30-CF66-FBF89FDF86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2863" y="2692421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86" name="Line 2172">
              <a:extLst>
                <a:ext uri="{FF2B5EF4-FFF2-40B4-BE49-F238E27FC236}">
                  <a16:creationId xmlns:a16="http://schemas.microsoft.com/office/drawing/2014/main" id="{8F5C9CAC-0723-28FE-CA33-34D5306AEF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3719" y="2692421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87" name="Line 2173">
              <a:extLst>
                <a:ext uri="{FF2B5EF4-FFF2-40B4-BE49-F238E27FC236}">
                  <a16:creationId xmlns:a16="http://schemas.microsoft.com/office/drawing/2014/main" id="{A2E10AAF-01CC-5A5D-5C59-73187B4F8D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457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88" name="Line 2174">
              <a:extLst>
                <a:ext uri="{FF2B5EF4-FFF2-40B4-BE49-F238E27FC236}">
                  <a16:creationId xmlns:a16="http://schemas.microsoft.com/office/drawing/2014/main" id="{4F5FFFF0-4A75-DB17-7FB5-BF9E06DA7C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542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89" name="Line 2175">
              <a:extLst>
                <a:ext uri="{FF2B5EF4-FFF2-40B4-BE49-F238E27FC236}">
                  <a16:creationId xmlns:a16="http://schemas.microsoft.com/office/drawing/2014/main" id="{73639534-1F67-4AA9-F312-35B162305A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542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90" name="Line 2176">
              <a:extLst>
                <a:ext uri="{FF2B5EF4-FFF2-40B4-BE49-F238E27FC236}">
                  <a16:creationId xmlns:a16="http://schemas.microsoft.com/office/drawing/2014/main" id="{7080ADCF-945A-EF9C-F4DA-59D968DB1B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628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91" name="Line 2177">
              <a:extLst>
                <a:ext uri="{FF2B5EF4-FFF2-40B4-BE49-F238E27FC236}">
                  <a16:creationId xmlns:a16="http://schemas.microsoft.com/office/drawing/2014/main" id="{B127E675-0F76-310E-609F-38827962FD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99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92" name="Line 2178">
              <a:extLst>
                <a:ext uri="{FF2B5EF4-FFF2-40B4-BE49-F238E27FC236}">
                  <a16:creationId xmlns:a16="http://schemas.microsoft.com/office/drawing/2014/main" id="{6E75F1AD-CDAB-35F0-4EBE-916325F264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885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93" name="Line 2179">
              <a:extLst>
                <a:ext uri="{FF2B5EF4-FFF2-40B4-BE49-F238E27FC236}">
                  <a16:creationId xmlns:a16="http://schemas.microsoft.com/office/drawing/2014/main" id="{DE3709D8-1D33-5668-B991-AF17947F7A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970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94" name="Line 2180">
              <a:extLst>
                <a:ext uri="{FF2B5EF4-FFF2-40B4-BE49-F238E27FC236}">
                  <a16:creationId xmlns:a16="http://schemas.microsoft.com/office/drawing/2014/main" id="{640592FE-DD3B-B44E-4969-C7A2EB892D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056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95" name="Line 2181">
              <a:extLst>
                <a:ext uri="{FF2B5EF4-FFF2-40B4-BE49-F238E27FC236}">
                  <a16:creationId xmlns:a16="http://schemas.microsoft.com/office/drawing/2014/main" id="{A00D9160-1F87-1B5A-BD09-0EE6E36442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141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96" name="Line 2182">
              <a:extLst>
                <a:ext uri="{FF2B5EF4-FFF2-40B4-BE49-F238E27FC236}">
                  <a16:creationId xmlns:a16="http://schemas.microsoft.com/office/drawing/2014/main" id="{56AC1435-B5D6-FA30-6E67-4C9CDC65D9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692" y="2687565"/>
              <a:ext cx="0" cy="971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97" name="Line 2183">
              <a:extLst>
                <a:ext uri="{FF2B5EF4-FFF2-40B4-BE49-F238E27FC236}">
                  <a16:creationId xmlns:a16="http://schemas.microsoft.com/office/drawing/2014/main" id="{BE58B461-CF74-5CB3-E189-8698603474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692" y="2688778"/>
              <a:ext cx="0" cy="849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98" name="Line 2184">
              <a:extLst>
                <a:ext uri="{FF2B5EF4-FFF2-40B4-BE49-F238E27FC236}">
                  <a16:creationId xmlns:a16="http://schemas.microsoft.com/office/drawing/2014/main" id="{F4B715F1-CED6-5198-BFAE-D552EEC8B6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6547" y="2689993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099" name="Line 2185">
              <a:extLst>
                <a:ext uri="{FF2B5EF4-FFF2-40B4-BE49-F238E27FC236}">
                  <a16:creationId xmlns:a16="http://schemas.microsoft.com/office/drawing/2014/main" id="{25F3E323-F61D-E8A4-189C-5D2E94362D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825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00" name="Line 2186">
              <a:extLst>
                <a:ext uri="{FF2B5EF4-FFF2-40B4-BE49-F238E27FC236}">
                  <a16:creationId xmlns:a16="http://schemas.microsoft.com/office/drawing/2014/main" id="{1FDC24AF-8990-656B-B811-95296A38F2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7911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01" name="Line 2187">
              <a:extLst>
                <a:ext uri="{FF2B5EF4-FFF2-40B4-BE49-F238E27FC236}">
                  <a16:creationId xmlns:a16="http://schemas.microsoft.com/office/drawing/2014/main" id="{039AD22B-F2F5-8E21-49EA-F347D681FA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996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02" name="Line 2188">
              <a:extLst>
                <a:ext uri="{FF2B5EF4-FFF2-40B4-BE49-F238E27FC236}">
                  <a16:creationId xmlns:a16="http://schemas.microsoft.com/office/drawing/2014/main" id="{CF200D92-7C67-A97D-AD3D-17AFC23716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8082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03" name="Line 2189">
              <a:extLst>
                <a:ext uri="{FF2B5EF4-FFF2-40B4-BE49-F238E27FC236}">
                  <a16:creationId xmlns:a16="http://schemas.microsoft.com/office/drawing/2014/main" id="{329462CF-1C10-EAE8-14DD-AD09E7E6B0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8082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04" name="Line 2190">
              <a:extLst>
                <a:ext uri="{FF2B5EF4-FFF2-40B4-BE49-F238E27FC236}">
                  <a16:creationId xmlns:a16="http://schemas.microsoft.com/office/drawing/2014/main" id="{201013E4-26C9-4AA9-C7FF-5F372FE87E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8338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05" name="Line 2191">
              <a:extLst>
                <a:ext uri="{FF2B5EF4-FFF2-40B4-BE49-F238E27FC236}">
                  <a16:creationId xmlns:a16="http://schemas.microsoft.com/office/drawing/2014/main" id="{5626295B-2FD9-AB55-751A-7C409EDBD6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86810" y="2692421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06" name="Line 2192">
              <a:extLst>
                <a:ext uri="{FF2B5EF4-FFF2-40B4-BE49-F238E27FC236}">
                  <a16:creationId xmlns:a16="http://schemas.microsoft.com/office/drawing/2014/main" id="{5CE50712-EE2B-88F5-D5B7-147D3E9F78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8766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07" name="Line 2193">
              <a:extLst>
                <a:ext uri="{FF2B5EF4-FFF2-40B4-BE49-F238E27FC236}">
                  <a16:creationId xmlns:a16="http://schemas.microsoft.com/office/drawing/2014/main" id="{64E43A4D-656C-61FB-5CC0-096CD37C2F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8852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08" name="Line 2194">
              <a:extLst>
                <a:ext uri="{FF2B5EF4-FFF2-40B4-BE49-F238E27FC236}">
                  <a16:creationId xmlns:a16="http://schemas.microsoft.com/office/drawing/2014/main" id="{1F8CEA99-A4A0-C467-2B11-67F34875C3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89376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09" name="Line 2195">
              <a:extLst>
                <a:ext uri="{FF2B5EF4-FFF2-40B4-BE49-F238E27FC236}">
                  <a16:creationId xmlns:a16="http://schemas.microsoft.com/office/drawing/2014/main" id="{285C3C70-F18B-4435-02EE-255521967F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91087" y="2689993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10" name="Line 2196">
              <a:extLst>
                <a:ext uri="{FF2B5EF4-FFF2-40B4-BE49-F238E27FC236}">
                  <a16:creationId xmlns:a16="http://schemas.microsoft.com/office/drawing/2014/main" id="{9D6383B9-6735-609C-B8FC-BEC4150ABA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9279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11" name="Line 2197">
              <a:extLst>
                <a:ext uri="{FF2B5EF4-FFF2-40B4-BE49-F238E27FC236}">
                  <a16:creationId xmlns:a16="http://schemas.microsoft.com/office/drawing/2014/main" id="{F983F8C4-304D-739D-E4C3-3E394C4DCC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9365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12" name="Line 2198">
              <a:extLst>
                <a:ext uri="{FF2B5EF4-FFF2-40B4-BE49-F238E27FC236}">
                  <a16:creationId xmlns:a16="http://schemas.microsoft.com/office/drawing/2014/main" id="{14815F46-3106-75A2-2108-7D6E1CA445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9450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13" name="Line 2199">
              <a:extLst>
                <a:ext uri="{FF2B5EF4-FFF2-40B4-BE49-F238E27FC236}">
                  <a16:creationId xmlns:a16="http://schemas.microsoft.com/office/drawing/2014/main" id="{97B76367-1C61-9889-BD2D-B635DBFC2C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9450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14" name="Line 2200">
              <a:extLst>
                <a:ext uri="{FF2B5EF4-FFF2-40B4-BE49-F238E27FC236}">
                  <a16:creationId xmlns:a16="http://schemas.microsoft.com/office/drawing/2014/main" id="{5E5FD0DE-CAA2-10AF-CB68-A1C255C8EE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9536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15" name="Line 2201">
              <a:extLst>
                <a:ext uri="{FF2B5EF4-FFF2-40B4-BE49-F238E27FC236}">
                  <a16:creationId xmlns:a16="http://schemas.microsoft.com/office/drawing/2014/main" id="{C5C985A4-3043-138B-6576-D8FA609887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9621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16" name="Line 2202">
              <a:extLst>
                <a:ext uri="{FF2B5EF4-FFF2-40B4-BE49-F238E27FC236}">
                  <a16:creationId xmlns:a16="http://schemas.microsoft.com/office/drawing/2014/main" id="{E0FCA838-E302-E71A-4E51-D37CEA530A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9707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17" name="Line 2203">
              <a:extLst>
                <a:ext uri="{FF2B5EF4-FFF2-40B4-BE49-F238E27FC236}">
                  <a16:creationId xmlns:a16="http://schemas.microsoft.com/office/drawing/2014/main" id="{99327BF3-D91F-F400-C33F-CE8E28BDAE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9878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18" name="Line 2204">
              <a:extLst>
                <a:ext uri="{FF2B5EF4-FFF2-40B4-BE49-F238E27FC236}">
                  <a16:creationId xmlns:a16="http://schemas.microsoft.com/office/drawing/2014/main" id="{3EE23296-AB76-0359-721E-38D599C374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0049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19" name="Line 2205">
              <a:extLst>
                <a:ext uri="{FF2B5EF4-FFF2-40B4-BE49-F238E27FC236}">
                  <a16:creationId xmlns:a16="http://schemas.microsoft.com/office/drawing/2014/main" id="{1516EBD9-1286-B0FC-C49D-51245C577F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0135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20" name="Line 2206">
              <a:extLst>
                <a:ext uri="{FF2B5EF4-FFF2-40B4-BE49-F238E27FC236}">
                  <a16:creationId xmlns:a16="http://schemas.microsoft.com/office/drawing/2014/main" id="{91241343-8559-495B-AAC7-1B7B1B3513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306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21" name="Line 2207">
              <a:extLst>
                <a:ext uri="{FF2B5EF4-FFF2-40B4-BE49-F238E27FC236}">
                  <a16:creationId xmlns:a16="http://schemas.microsoft.com/office/drawing/2014/main" id="{DB4E2717-7AD9-2D3E-D092-1EB011152E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0391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22" name="Line 2208">
              <a:extLst>
                <a:ext uri="{FF2B5EF4-FFF2-40B4-BE49-F238E27FC236}">
                  <a16:creationId xmlns:a16="http://schemas.microsoft.com/office/drawing/2014/main" id="{BDEBA377-B463-A91E-7673-9014E55C6B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04771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23" name="Line 2209">
              <a:extLst>
                <a:ext uri="{FF2B5EF4-FFF2-40B4-BE49-F238E27FC236}">
                  <a16:creationId xmlns:a16="http://schemas.microsoft.com/office/drawing/2014/main" id="{C2650887-05DB-FFFD-BA9C-EB1438A236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04771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24" name="Line 2210">
              <a:extLst>
                <a:ext uri="{FF2B5EF4-FFF2-40B4-BE49-F238E27FC236}">
                  <a16:creationId xmlns:a16="http://schemas.microsoft.com/office/drawing/2014/main" id="{8D1198A0-F8C0-89CC-8AE3-6B83D948F0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05626" y="2689993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25" name="Line 2211">
              <a:extLst>
                <a:ext uri="{FF2B5EF4-FFF2-40B4-BE49-F238E27FC236}">
                  <a16:creationId xmlns:a16="http://schemas.microsoft.com/office/drawing/2014/main" id="{15F571AE-73B9-0AD6-B75F-648FAFDBC6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0733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26" name="Line 2212">
              <a:extLst>
                <a:ext uri="{FF2B5EF4-FFF2-40B4-BE49-F238E27FC236}">
                  <a16:creationId xmlns:a16="http://schemas.microsoft.com/office/drawing/2014/main" id="{6FA275A6-7ED3-0F99-5103-F8431444D9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0904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27" name="Line 2213">
              <a:extLst>
                <a:ext uri="{FF2B5EF4-FFF2-40B4-BE49-F238E27FC236}">
                  <a16:creationId xmlns:a16="http://schemas.microsoft.com/office/drawing/2014/main" id="{13D9F3C7-F222-3C52-12DC-BF809C7766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0990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28" name="Line 2214">
              <a:extLst>
                <a:ext uri="{FF2B5EF4-FFF2-40B4-BE49-F238E27FC236}">
                  <a16:creationId xmlns:a16="http://schemas.microsoft.com/office/drawing/2014/main" id="{C2408EA3-EF3F-339D-636A-EE5AE934A1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0990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29" name="Line 2216">
              <a:extLst>
                <a:ext uri="{FF2B5EF4-FFF2-40B4-BE49-F238E27FC236}">
                  <a16:creationId xmlns:a16="http://schemas.microsoft.com/office/drawing/2014/main" id="{D7637CC0-BDD0-56A8-74D5-530AF2EC50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107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30" name="Line 2217">
              <a:extLst>
                <a:ext uri="{FF2B5EF4-FFF2-40B4-BE49-F238E27FC236}">
                  <a16:creationId xmlns:a16="http://schemas.microsoft.com/office/drawing/2014/main" id="{699C0E83-7AE5-4E41-A717-212079296E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1161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31" name="Line 2218">
              <a:extLst>
                <a:ext uri="{FF2B5EF4-FFF2-40B4-BE49-F238E27FC236}">
                  <a16:creationId xmlns:a16="http://schemas.microsoft.com/office/drawing/2014/main" id="{1A9EF737-DF7F-F956-8AC2-9F343BFC77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1332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32" name="Line 2219">
              <a:extLst>
                <a:ext uri="{FF2B5EF4-FFF2-40B4-BE49-F238E27FC236}">
                  <a16:creationId xmlns:a16="http://schemas.microsoft.com/office/drawing/2014/main" id="{B0BCFDF8-D575-2B7C-72EA-8F0EE0A70B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1674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33" name="Line 2220">
              <a:extLst>
                <a:ext uri="{FF2B5EF4-FFF2-40B4-BE49-F238E27FC236}">
                  <a16:creationId xmlns:a16="http://schemas.microsoft.com/office/drawing/2014/main" id="{994E4EDD-9630-D1E1-0AEA-FEF54B5292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1759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34" name="Line 2221">
              <a:extLst>
                <a:ext uri="{FF2B5EF4-FFF2-40B4-BE49-F238E27FC236}">
                  <a16:creationId xmlns:a16="http://schemas.microsoft.com/office/drawing/2014/main" id="{CFAD5B34-695A-FC18-E49E-17FA20202A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1931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35" name="Line 2222">
              <a:extLst>
                <a:ext uri="{FF2B5EF4-FFF2-40B4-BE49-F238E27FC236}">
                  <a16:creationId xmlns:a16="http://schemas.microsoft.com/office/drawing/2014/main" id="{1BF3F35B-9CDF-AFDE-315E-1D525645A7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2016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36" name="Line 2223">
              <a:extLst>
                <a:ext uri="{FF2B5EF4-FFF2-40B4-BE49-F238E27FC236}">
                  <a16:creationId xmlns:a16="http://schemas.microsoft.com/office/drawing/2014/main" id="{CBF7B887-FD99-F44F-3430-FB23C5F3C3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2102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37" name="Line 2224">
              <a:extLst>
                <a:ext uri="{FF2B5EF4-FFF2-40B4-BE49-F238E27FC236}">
                  <a16:creationId xmlns:a16="http://schemas.microsoft.com/office/drawing/2014/main" id="{A8E6E829-984E-DF4C-A145-57F001274A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2187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38" name="Line 2225">
              <a:extLst>
                <a:ext uri="{FF2B5EF4-FFF2-40B4-BE49-F238E27FC236}">
                  <a16:creationId xmlns:a16="http://schemas.microsoft.com/office/drawing/2014/main" id="{1F04A8EF-B1CF-CA36-941A-0267F8FAE7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2358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39" name="Line 2226">
              <a:extLst>
                <a:ext uri="{FF2B5EF4-FFF2-40B4-BE49-F238E27FC236}">
                  <a16:creationId xmlns:a16="http://schemas.microsoft.com/office/drawing/2014/main" id="{A8331B02-CCD9-8DCC-992A-D52E47CD47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2529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40" name="Line 2227">
              <a:extLst>
                <a:ext uri="{FF2B5EF4-FFF2-40B4-BE49-F238E27FC236}">
                  <a16:creationId xmlns:a16="http://schemas.microsoft.com/office/drawing/2014/main" id="{4E2E8D86-51A1-533D-9050-369DFE0DC0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2529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41" name="Line 2228">
              <a:extLst>
                <a:ext uri="{FF2B5EF4-FFF2-40B4-BE49-F238E27FC236}">
                  <a16:creationId xmlns:a16="http://schemas.microsoft.com/office/drawing/2014/main" id="{0D187271-E73F-B1C8-A209-1056DC10AD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2871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42" name="Line 2229">
              <a:extLst>
                <a:ext uri="{FF2B5EF4-FFF2-40B4-BE49-F238E27FC236}">
                  <a16:creationId xmlns:a16="http://schemas.microsoft.com/office/drawing/2014/main" id="{3B446A5A-819B-2990-A5CC-279A2ED1A7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2871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43" name="Line 2230">
              <a:extLst>
                <a:ext uri="{FF2B5EF4-FFF2-40B4-BE49-F238E27FC236}">
                  <a16:creationId xmlns:a16="http://schemas.microsoft.com/office/drawing/2014/main" id="{C1519FDD-63CF-F910-3416-C474A85971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2957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44" name="Line 2231">
              <a:extLst>
                <a:ext uri="{FF2B5EF4-FFF2-40B4-BE49-F238E27FC236}">
                  <a16:creationId xmlns:a16="http://schemas.microsoft.com/office/drawing/2014/main" id="{5D3437A7-ECF3-8E1A-D2A4-E8DF8F2479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30428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45" name="Line 2232">
              <a:extLst>
                <a:ext uri="{FF2B5EF4-FFF2-40B4-BE49-F238E27FC236}">
                  <a16:creationId xmlns:a16="http://schemas.microsoft.com/office/drawing/2014/main" id="{B59F7B7E-BF81-9063-A89F-B39FE4AC04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3213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46" name="Line 2233">
              <a:extLst>
                <a:ext uri="{FF2B5EF4-FFF2-40B4-BE49-F238E27FC236}">
                  <a16:creationId xmlns:a16="http://schemas.microsoft.com/office/drawing/2014/main" id="{CAF98571-D35C-8764-F845-A57A9BF096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33849" y="2674211"/>
              <a:ext cx="0" cy="230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47" name="Line 2234">
              <a:extLst>
                <a:ext uri="{FF2B5EF4-FFF2-40B4-BE49-F238E27FC236}">
                  <a16:creationId xmlns:a16="http://schemas.microsoft.com/office/drawing/2014/main" id="{E70DEB4B-02D7-5705-7DFF-2E01C78E11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35560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48" name="Line 2235">
              <a:extLst>
                <a:ext uri="{FF2B5EF4-FFF2-40B4-BE49-F238E27FC236}">
                  <a16:creationId xmlns:a16="http://schemas.microsoft.com/office/drawing/2014/main" id="{44FB14EE-E2C5-A0EE-8737-0F9168521D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3556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49" name="Line 2236">
              <a:extLst>
                <a:ext uri="{FF2B5EF4-FFF2-40B4-BE49-F238E27FC236}">
                  <a16:creationId xmlns:a16="http://schemas.microsoft.com/office/drawing/2014/main" id="{13D7BC25-B58D-D0D3-547E-FB135AE48F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3641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50" name="Line 2237">
              <a:extLst>
                <a:ext uri="{FF2B5EF4-FFF2-40B4-BE49-F238E27FC236}">
                  <a16:creationId xmlns:a16="http://schemas.microsoft.com/office/drawing/2014/main" id="{538ECB57-F6E3-02C0-25E7-483E5E27DD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3812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51" name="Line 2238">
              <a:extLst>
                <a:ext uri="{FF2B5EF4-FFF2-40B4-BE49-F238E27FC236}">
                  <a16:creationId xmlns:a16="http://schemas.microsoft.com/office/drawing/2014/main" id="{047A617D-78A0-295E-B038-A8E343599F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38981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52" name="Line 2239">
              <a:extLst>
                <a:ext uri="{FF2B5EF4-FFF2-40B4-BE49-F238E27FC236}">
                  <a16:creationId xmlns:a16="http://schemas.microsoft.com/office/drawing/2014/main" id="{869FF7C3-C428-F7CE-29D8-502A2E9211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3983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53" name="Line 2240">
              <a:extLst>
                <a:ext uri="{FF2B5EF4-FFF2-40B4-BE49-F238E27FC236}">
                  <a16:creationId xmlns:a16="http://schemas.microsoft.com/office/drawing/2014/main" id="{1FB64E5E-A64D-804D-E439-E78FAD84CC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4069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54" name="Line 2241">
              <a:extLst>
                <a:ext uri="{FF2B5EF4-FFF2-40B4-BE49-F238E27FC236}">
                  <a16:creationId xmlns:a16="http://schemas.microsoft.com/office/drawing/2014/main" id="{5BF01F66-6C28-D9C4-1CB8-4F36D21DE1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4154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55" name="Line 2242">
              <a:extLst>
                <a:ext uri="{FF2B5EF4-FFF2-40B4-BE49-F238E27FC236}">
                  <a16:creationId xmlns:a16="http://schemas.microsoft.com/office/drawing/2014/main" id="{B5A3BABC-296B-066E-F3FA-2C2FD750A7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4154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56" name="Line 2243">
              <a:extLst>
                <a:ext uri="{FF2B5EF4-FFF2-40B4-BE49-F238E27FC236}">
                  <a16:creationId xmlns:a16="http://schemas.microsoft.com/office/drawing/2014/main" id="{98A22671-9347-ED81-1EF1-498081F9FF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432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57" name="Line 2244">
              <a:extLst>
                <a:ext uri="{FF2B5EF4-FFF2-40B4-BE49-F238E27FC236}">
                  <a16:creationId xmlns:a16="http://schemas.microsoft.com/office/drawing/2014/main" id="{01A5F475-6BD2-7329-81F5-6281207431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44112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58" name="Line 2245">
              <a:extLst>
                <a:ext uri="{FF2B5EF4-FFF2-40B4-BE49-F238E27FC236}">
                  <a16:creationId xmlns:a16="http://schemas.microsoft.com/office/drawing/2014/main" id="{71DE3D64-4FD5-BB3F-D2C0-3D80C97A73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4496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59" name="Line 2246">
              <a:extLst>
                <a:ext uri="{FF2B5EF4-FFF2-40B4-BE49-F238E27FC236}">
                  <a16:creationId xmlns:a16="http://schemas.microsoft.com/office/drawing/2014/main" id="{CD05E1D3-9075-8FE6-1FE0-E1675BE16B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4582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60" name="Line 2247">
              <a:extLst>
                <a:ext uri="{FF2B5EF4-FFF2-40B4-BE49-F238E27FC236}">
                  <a16:creationId xmlns:a16="http://schemas.microsoft.com/office/drawing/2014/main" id="{DB74B41A-B41B-E350-3737-5F0BF1FF5B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4753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61" name="Line 2248">
              <a:extLst>
                <a:ext uri="{FF2B5EF4-FFF2-40B4-BE49-F238E27FC236}">
                  <a16:creationId xmlns:a16="http://schemas.microsoft.com/office/drawing/2014/main" id="{3A32E63C-436A-2773-9884-430A964B6D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47533" y="2683923"/>
              <a:ext cx="0" cy="1335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62" name="Line 2249">
              <a:extLst>
                <a:ext uri="{FF2B5EF4-FFF2-40B4-BE49-F238E27FC236}">
                  <a16:creationId xmlns:a16="http://schemas.microsoft.com/office/drawing/2014/main" id="{5253962E-C0AD-1310-BAE9-379B6840AE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49244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63" name="Line 2250">
              <a:extLst>
                <a:ext uri="{FF2B5EF4-FFF2-40B4-BE49-F238E27FC236}">
                  <a16:creationId xmlns:a16="http://schemas.microsoft.com/office/drawing/2014/main" id="{899B182E-819E-9E11-67EA-74A874CCA5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4924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64" name="Line 2251">
              <a:extLst>
                <a:ext uri="{FF2B5EF4-FFF2-40B4-BE49-F238E27FC236}">
                  <a16:creationId xmlns:a16="http://schemas.microsoft.com/office/drawing/2014/main" id="{99D709E6-6A12-6006-5B43-6019E95141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009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65" name="Line 2252">
              <a:extLst>
                <a:ext uri="{FF2B5EF4-FFF2-40B4-BE49-F238E27FC236}">
                  <a16:creationId xmlns:a16="http://schemas.microsoft.com/office/drawing/2014/main" id="{C91A4945-87B6-8374-A4D1-C41185DDEB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095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66" name="Line 2253">
              <a:extLst>
                <a:ext uri="{FF2B5EF4-FFF2-40B4-BE49-F238E27FC236}">
                  <a16:creationId xmlns:a16="http://schemas.microsoft.com/office/drawing/2014/main" id="{732EE4C0-1276-CC4A-C353-B958FD02DD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180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67" name="Line 2254">
              <a:extLst>
                <a:ext uri="{FF2B5EF4-FFF2-40B4-BE49-F238E27FC236}">
                  <a16:creationId xmlns:a16="http://schemas.microsoft.com/office/drawing/2014/main" id="{A803428B-986F-C2FF-CDE1-9C939088CF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266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68" name="Line 2255">
              <a:extLst>
                <a:ext uri="{FF2B5EF4-FFF2-40B4-BE49-F238E27FC236}">
                  <a16:creationId xmlns:a16="http://schemas.microsoft.com/office/drawing/2014/main" id="{5723F7CB-A397-DEA5-2F91-70B54884F0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437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69" name="Line 2256">
              <a:extLst>
                <a:ext uri="{FF2B5EF4-FFF2-40B4-BE49-F238E27FC236}">
                  <a16:creationId xmlns:a16="http://schemas.microsoft.com/office/drawing/2014/main" id="{6101D996-7863-EE9E-BE26-2165D67982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694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70" name="Line 2257">
              <a:extLst>
                <a:ext uri="{FF2B5EF4-FFF2-40B4-BE49-F238E27FC236}">
                  <a16:creationId xmlns:a16="http://schemas.microsoft.com/office/drawing/2014/main" id="{73D84D86-4BB4-99C1-733C-85C257CDF6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5779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71" name="Line 2258">
              <a:extLst>
                <a:ext uri="{FF2B5EF4-FFF2-40B4-BE49-F238E27FC236}">
                  <a16:creationId xmlns:a16="http://schemas.microsoft.com/office/drawing/2014/main" id="{65318499-B45A-7961-DD52-0F3A22882F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865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72" name="Line 2259">
              <a:extLst>
                <a:ext uri="{FF2B5EF4-FFF2-40B4-BE49-F238E27FC236}">
                  <a16:creationId xmlns:a16="http://schemas.microsoft.com/office/drawing/2014/main" id="{3271C67C-DDE3-7259-301B-1EA3287CEA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9507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73" name="Line 2260">
              <a:extLst>
                <a:ext uri="{FF2B5EF4-FFF2-40B4-BE49-F238E27FC236}">
                  <a16:creationId xmlns:a16="http://schemas.microsoft.com/office/drawing/2014/main" id="{8AFA9DAB-1FB4-A7D4-7C96-D1AA8E9AB0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60362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74" name="Line 2261">
              <a:extLst>
                <a:ext uri="{FF2B5EF4-FFF2-40B4-BE49-F238E27FC236}">
                  <a16:creationId xmlns:a16="http://schemas.microsoft.com/office/drawing/2014/main" id="{657DF5BB-A8BC-8A0D-7C31-219ED06294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61217" y="2687564"/>
              <a:ext cx="0" cy="971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75" name="Line 2262">
              <a:extLst>
                <a:ext uri="{FF2B5EF4-FFF2-40B4-BE49-F238E27FC236}">
                  <a16:creationId xmlns:a16="http://schemas.microsoft.com/office/drawing/2014/main" id="{397F3A7E-F3BF-31F1-6AA7-F722872388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62072" y="2688778"/>
              <a:ext cx="0" cy="849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76" name="Line 2263">
              <a:extLst>
                <a:ext uri="{FF2B5EF4-FFF2-40B4-BE49-F238E27FC236}">
                  <a16:creationId xmlns:a16="http://schemas.microsoft.com/office/drawing/2014/main" id="{08004E56-C677-6240-9F7C-4478C148D3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62928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77" name="Line 2264">
              <a:extLst>
                <a:ext uri="{FF2B5EF4-FFF2-40B4-BE49-F238E27FC236}">
                  <a16:creationId xmlns:a16="http://schemas.microsoft.com/office/drawing/2014/main" id="{93993FD7-D96A-B6A2-C6FF-F31D652C05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6378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78" name="Line 2265">
              <a:extLst>
                <a:ext uri="{FF2B5EF4-FFF2-40B4-BE49-F238E27FC236}">
                  <a16:creationId xmlns:a16="http://schemas.microsoft.com/office/drawing/2014/main" id="{DA12B178-8098-7853-44B8-BA35B0EECE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6549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79" name="Line 2266">
              <a:extLst>
                <a:ext uri="{FF2B5EF4-FFF2-40B4-BE49-F238E27FC236}">
                  <a16:creationId xmlns:a16="http://schemas.microsoft.com/office/drawing/2014/main" id="{6340CC91-A081-723C-7E72-D62DDDE9DD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6805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80" name="Line 2267">
              <a:extLst>
                <a:ext uri="{FF2B5EF4-FFF2-40B4-BE49-F238E27FC236}">
                  <a16:creationId xmlns:a16="http://schemas.microsoft.com/office/drawing/2014/main" id="{80DDBDB6-7B50-6E72-E4AA-FDB5840F3A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6977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81" name="Line 2268">
              <a:extLst>
                <a:ext uri="{FF2B5EF4-FFF2-40B4-BE49-F238E27FC236}">
                  <a16:creationId xmlns:a16="http://schemas.microsoft.com/office/drawing/2014/main" id="{7D737093-C7F9-C248-A99F-66B5633368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7062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82" name="Line 2269">
              <a:extLst>
                <a:ext uri="{FF2B5EF4-FFF2-40B4-BE49-F238E27FC236}">
                  <a16:creationId xmlns:a16="http://schemas.microsoft.com/office/drawing/2014/main" id="{A815D4D0-84BE-03A4-354C-23021C864F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72335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83" name="Line 2270">
              <a:extLst>
                <a:ext uri="{FF2B5EF4-FFF2-40B4-BE49-F238E27FC236}">
                  <a16:creationId xmlns:a16="http://schemas.microsoft.com/office/drawing/2014/main" id="{3C158E2C-FB25-A7B5-95E0-FF99753FC9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72335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84" name="Line 2271">
              <a:extLst>
                <a:ext uri="{FF2B5EF4-FFF2-40B4-BE49-F238E27FC236}">
                  <a16:creationId xmlns:a16="http://schemas.microsoft.com/office/drawing/2014/main" id="{501F48A1-0403-10C0-C05C-6A81983E99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7319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85" name="Line 2272">
              <a:extLst>
                <a:ext uri="{FF2B5EF4-FFF2-40B4-BE49-F238E27FC236}">
                  <a16:creationId xmlns:a16="http://schemas.microsoft.com/office/drawing/2014/main" id="{82B55DFA-62AB-5047-449E-B839DC5E82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74901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86" name="Line 2273">
              <a:extLst>
                <a:ext uri="{FF2B5EF4-FFF2-40B4-BE49-F238E27FC236}">
                  <a16:creationId xmlns:a16="http://schemas.microsoft.com/office/drawing/2014/main" id="{16BD5596-EA7A-4C63-8814-C4C16D3C1D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75756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87" name="Line 2274">
              <a:extLst>
                <a:ext uri="{FF2B5EF4-FFF2-40B4-BE49-F238E27FC236}">
                  <a16:creationId xmlns:a16="http://schemas.microsoft.com/office/drawing/2014/main" id="{97C097C8-960A-9E76-4CE2-16252FFB70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76612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88" name="Line 2275">
              <a:extLst>
                <a:ext uri="{FF2B5EF4-FFF2-40B4-BE49-F238E27FC236}">
                  <a16:creationId xmlns:a16="http://schemas.microsoft.com/office/drawing/2014/main" id="{8988390C-EBF8-49D9-322B-D76B67898F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7746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89" name="Line 2276">
              <a:extLst>
                <a:ext uri="{FF2B5EF4-FFF2-40B4-BE49-F238E27FC236}">
                  <a16:creationId xmlns:a16="http://schemas.microsoft.com/office/drawing/2014/main" id="{30507178-5A4B-79C2-7988-11E28C7B4D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7917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90" name="Line 2277">
              <a:extLst>
                <a:ext uri="{FF2B5EF4-FFF2-40B4-BE49-F238E27FC236}">
                  <a16:creationId xmlns:a16="http://schemas.microsoft.com/office/drawing/2014/main" id="{ED017FB9-7331-56A3-E4A6-8784287FC7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8003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91" name="Line 2278">
              <a:extLst>
                <a:ext uri="{FF2B5EF4-FFF2-40B4-BE49-F238E27FC236}">
                  <a16:creationId xmlns:a16="http://schemas.microsoft.com/office/drawing/2014/main" id="{72F1919E-5C83-AC7E-8826-CE83236C9C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8088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92" name="Line 2279">
              <a:extLst>
                <a:ext uri="{FF2B5EF4-FFF2-40B4-BE49-F238E27FC236}">
                  <a16:creationId xmlns:a16="http://schemas.microsoft.com/office/drawing/2014/main" id="{938B88F2-01D6-E44F-2413-E6E0A50A60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8088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93" name="Line 2280">
              <a:extLst>
                <a:ext uri="{FF2B5EF4-FFF2-40B4-BE49-F238E27FC236}">
                  <a16:creationId xmlns:a16="http://schemas.microsoft.com/office/drawing/2014/main" id="{85EFBA77-9A07-2A70-5443-BA8A6FF5D7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8259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94" name="Line 2281">
              <a:extLst>
                <a:ext uri="{FF2B5EF4-FFF2-40B4-BE49-F238E27FC236}">
                  <a16:creationId xmlns:a16="http://schemas.microsoft.com/office/drawing/2014/main" id="{FAC0266C-2D57-9B68-5D03-5C45B6806D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8430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95" name="Line 2282">
              <a:extLst>
                <a:ext uri="{FF2B5EF4-FFF2-40B4-BE49-F238E27FC236}">
                  <a16:creationId xmlns:a16="http://schemas.microsoft.com/office/drawing/2014/main" id="{B602E0F5-BF13-E735-3C86-19FFD3BF45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8516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96" name="Line 2283">
              <a:extLst>
                <a:ext uri="{FF2B5EF4-FFF2-40B4-BE49-F238E27FC236}">
                  <a16:creationId xmlns:a16="http://schemas.microsoft.com/office/drawing/2014/main" id="{1ECC94F4-5B3B-4E68-BD2E-E7600BC645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8687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97" name="Line 2284">
              <a:extLst>
                <a:ext uri="{FF2B5EF4-FFF2-40B4-BE49-F238E27FC236}">
                  <a16:creationId xmlns:a16="http://schemas.microsoft.com/office/drawing/2014/main" id="{EAD6F095-1623-7F5E-EE48-824884B778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87730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98" name="Line 2285">
              <a:extLst>
                <a:ext uri="{FF2B5EF4-FFF2-40B4-BE49-F238E27FC236}">
                  <a16:creationId xmlns:a16="http://schemas.microsoft.com/office/drawing/2014/main" id="{CB254F46-07A2-4188-0D95-576BB3C8F9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88585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199" name="Line 2286">
              <a:extLst>
                <a:ext uri="{FF2B5EF4-FFF2-40B4-BE49-F238E27FC236}">
                  <a16:creationId xmlns:a16="http://schemas.microsoft.com/office/drawing/2014/main" id="{56AD284A-B394-5AA1-68BE-044F4C8968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89440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00" name="Line 2287">
              <a:extLst>
                <a:ext uri="{FF2B5EF4-FFF2-40B4-BE49-F238E27FC236}">
                  <a16:creationId xmlns:a16="http://schemas.microsoft.com/office/drawing/2014/main" id="{42C333EE-60CE-D792-3820-4535526CB9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90296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01" name="Line 2288">
              <a:extLst>
                <a:ext uri="{FF2B5EF4-FFF2-40B4-BE49-F238E27FC236}">
                  <a16:creationId xmlns:a16="http://schemas.microsoft.com/office/drawing/2014/main" id="{E6522E63-34C7-8570-D852-2D1D39FC78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9115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02" name="Line 2289">
              <a:extLst>
                <a:ext uri="{FF2B5EF4-FFF2-40B4-BE49-F238E27FC236}">
                  <a16:creationId xmlns:a16="http://schemas.microsoft.com/office/drawing/2014/main" id="{5B107480-C046-FE91-E0D1-2F399CCA7F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9200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03" name="Line 2290">
              <a:extLst>
                <a:ext uri="{FF2B5EF4-FFF2-40B4-BE49-F238E27FC236}">
                  <a16:creationId xmlns:a16="http://schemas.microsoft.com/office/drawing/2014/main" id="{A3B5B493-8251-868F-403C-725FF5F275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9286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04" name="Line 2291">
              <a:extLst>
                <a:ext uri="{FF2B5EF4-FFF2-40B4-BE49-F238E27FC236}">
                  <a16:creationId xmlns:a16="http://schemas.microsoft.com/office/drawing/2014/main" id="{4A0F0B1C-5514-F548-734A-1B372FC297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9457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05" name="Line 2292">
              <a:extLst>
                <a:ext uri="{FF2B5EF4-FFF2-40B4-BE49-F238E27FC236}">
                  <a16:creationId xmlns:a16="http://schemas.microsoft.com/office/drawing/2014/main" id="{0B94F15B-DFD9-4E04-F8E1-ED263F9239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9542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06" name="Line 2293">
              <a:extLst>
                <a:ext uri="{FF2B5EF4-FFF2-40B4-BE49-F238E27FC236}">
                  <a16:creationId xmlns:a16="http://schemas.microsoft.com/office/drawing/2014/main" id="{C0267C6D-56B6-999B-3524-2AC64DAEEF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9628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07" name="Line 2294">
              <a:extLst>
                <a:ext uri="{FF2B5EF4-FFF2-40B4-BE49-F238E27FC236}">
                  <a16:creationId xmlns:a16="http://schemas.microsoft.com/office/drawing/2014/main" id="{F7ECF293-283E-45F0-DA4C-AA24FBBE5F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9628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08" name="Line 2295">
              <a:extLst>
                <a:ext uri="{FF2B5EF4-FFF2-40B4-BE49-F238E27FC236}">
                  <a16:creationId xmlns:a16="http://schemas.microsoft.com/office/drawing/2014/main" id="{17AF5A38-46BB-9547-B96E-AE2611E846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9799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09" name="Line 2296">
              <a:extLst>
                <a:ext uri="{FF2B5EF4-FFF2-40B4-BE49-F238E27FC236}">
                  <a16:creationId xmlns:a16="http://schemas.microsoft.com/office/drawing/2014/main" id="{F5C5D359-15DB-C977-8BCC-1FCE612E36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9970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10" name="Line 2297">
              <a:extLst>
                <a:ext uri="{FF2B5EF4-FFF2-40B4-BE49-F238E27FC236}">
                  <a16:creationId xmlns:a16="http://schemas.microsoft.com/office/drawing/2014/main" id="{6B175ADA-D46B-4966-EC1C-7DA6F424B9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141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11" name="Line 2298">
              <a:extLst>
                <a:ext uri="{FF2B5EF4-FFF2-40B4-BE49-F238E27FC236}">
                  <a16:creationId xmlns:a16="http://schemas.microsoft.com/office/drawing/2014/main" id="{944865F7-D8B7-27CF-03AC-A6FBD6B7D4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227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12" name="Line 2299">
              <a:extLst>
                <a:ext uri="{FF2B5EF4-FFF2-40B4-BE49-F238E27FC236}">
                  <a16:creationId xmlns:a16="http://schemas.microsoft.com/office/drawing/2014/main" id="{B32B3136-BCC7-701A-C348-2D2E64FE37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3980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13" name="Line 2300">
              <a:extLst>
                <a:ext uri="{FF2B5EF4-FFF2-40B4-BE49-F238E27FC236}">
                  <a16:creationId xmlns:a16="http://schemas.microsoft.com/office/drawing/2014/main" id="{5578AC55-AA75-1CF2-0D87-3C070AB02B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483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14" name="Line 2301">
              <a:extLst>
                <a:ext uri="{FF2B5EF4-FFF2-40B4-BE49-F238E27FC236}">
                  <a16:creationId xmlns:a16="http://schemas.microsoft.com/office/drawing/2014/main" id="{81C4EEDD-4518-2209-A66A-70DFA3918C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569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15" name="Line 2302">
              <a:extLst>
                <a:ext uri="{FF2B5EF4-FFF2-40B4-BE49-F238E27FC236}">
                  <a16:creationId xmlns:a16="http://schemas.microsoft.com/office/drawing/2014/main" id="{DF44DED2-2EFF-3A9E-65F7-779C504A74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825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16" name="Line 2303">
              <a:extLst>
                <a:ext uri="{FF2B5EF4-FFF2-40B4-BE49-F238E27FC236}">
                  <a16:creationId xmlns:a16="http://schemas.microsoft.com/office/drawing/2014/main" id="{A7BF7E0C-7EE8-E6F8-94D6-3EABC149BC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911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17" name="Line 2304">
              <a:extLst>
                <a:ext uri="{FF2B5EF4-FFF2-40B4-BE49-F238E27FC236}">
                  <a16:creationId xmlns:a16="http://schemas.microsoft.com/office/drawing/2014/main" id="{D3B9A959-C774-EF4D-D5A0-73CD94F27D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996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18" name="Line 2305">
              <a:extLst>
                <a:ext uri="{FF2B5EF4-FFF2-40B4-BE49-F238E27FC236}">
                  <a16:creationId xmlns:a16="http://schemas.microsoft.com/office/drawing/2014/main" id="{A6D121E8-E14C-0A55-9A8B-8C9574FF17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1082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19" name="Line 2306">
              <a:extLst>
                <a:ext uri="{FF2B5EF4-FFF2-40B4-BE49-F238E27FC236}">
                  <a16:creationId xmlns:a16="http://schemas.microsoft.com/office/drawing/2014/main" id="{9D9A6044-4A74-3399-31F3-F85547F744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1082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20" name="Line 2307">
              <a:extLst>
                <a:ext uri="{FF2B5EF4-FFF2-40B4-BE49-F238E27FC236}">
                  <a16:creationId xmlns:a16="http://schemas.microsoft.com/office/drawing/2014/main" id="{1541FA55-F13F-4FBE-43E6-2E7F80447E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1253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21" name="Line 2308">
              <a:extLst>
                <a:ext uri="{FF2B5EF4-FFF2-40B4-BE49-F238E27FC236}">
                  <a16:creationId xmlns:a16="http://schemas.microsoft.com/office/drawing/2014/main" id="{ADD6BF7E-7C4E-AFAB-448C-90C47CBCC1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13388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22" name="Line 2309">
              <a:extLst>
                <a:ext uri="{FF2B5EF4-FFF2-40B4-BE49-F238E27FC236}">
                  <a16:creationId xmlns:a16="http://schemas.microsoft.com/office/drawing/2014/main" id="{D6BFA1E9-72E6-B24C-8C00-94F624082C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1595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23" name="Line 2310">
              <a:extLst>
                <a:ext uri="{FF2B5EF4-FFF2-40B4-BE49-F238E27FC236}">
                  <a16:creationId xmlns:a16="http://schemas.microsoft.com/office/drawing/2014/main" id="{A70D1B76-900B-D6F3-0BE8-606FA9AD71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15954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24" name="Line 2311">
              <a:extLst>
                <a:ext uri="{FF2B5EF4-FFF2-40B4-BE49-F238E27FC236}">
                  <a16:creationId xmlns:a16="http://schemas.microsoft.com/office/drawing/2014/main" id="{A8BFCA3C-5863-906B-C92E-294ADA2A7C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1766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25" name="Line 2312">
              <a:extLst>
                <a:ext uri="{FF2B5EF4-FFF2-40B4-BE49-F238E27FC236}">
                  <a16:creationId xmlns:a16="http://schemas.microsoft.com/office/drawing/2014/main" id="{8D10B656-A987-2363-357A-CF38A9C2B3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18519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26" name="Line 2313">
              <a:extLst>
                <a:ext uri="{FF2B5EF4-FFF2-40B4-BE49-F238E27FC236}">
                  <a16:creationId xmlns:a16="http://schemas.microsoft.com/office/drawing/2014/main" id="{E3824136-2DBA-BD52-BE49-1A00772249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1937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27" name="Line 2314">
              <a:extLst>
                <a:ext uri="{FF2B5EF4-FFF2-40B4-BE49-F238E27FC236}">
                  <a16:creationId xmlns:a16="http://schemas.microsoft.com/office/drawing/2014/main" id="{AA6EFB5D-3D8C-9976-B0D2-65536B5EE1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2023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28" name="Line 2315">
              <a:extLst>
                <a:ext uri="{FF2B5EF4-FFF2-40B4-BE49-F238E27FC236}">
                  <a16:creationId xmlns:a16="http://schemas.microsoft.com/office/drawing/2014/main" id="{FAD346B8-D261-3C11-7D40-E6053F122F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2108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29" name="Line 2316">
              <a:extLst>
                <a:ext uri="{FF2B5EF4-FFF2-40B4-BE49-F238E27FC236}">
                  <a16:creationId xmlns:a16="http://schemas.microsoft.com/office/drawing/2014/main" id="{DDF4F667-925F-96B3-8879-7761316CDB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2194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30" name="Line 2317">
              <a:extLst>
                <a:ext uri="{FF2B5EF4-FFF2-40B4-BE49-F238E27FC236}">
                  <a16:creationId xmlns:a16="http://schemas.microsoft.com/office/drawing/2014/main" id="{89ABD390-5EAB-91D1-7957-B6D4EBDF70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2365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31" name="Line 2318">
              <a:extLst>
                <a:ext uri="{FF2B5EF4-FFF2-40B4-BE49-F238E27FC236}">
                  <a16:creationId xmlns:a16="http://schemas.microsoft.com/office/drawing/2014/main" id="{FA86DA53-1D50-60D8-AA79-B8AF412951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2450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32" name="Line 2319">
              <a:extLst>
                <a:ext uri="{FF2B5EF4-FFF2-40B4-BE49-F238E27FC236}">
                  <a16:creationId xmlns:a16="http://schemas.microsoft.com/office/drawing/2014/main" id="{B2302C44-6D13-66E2-C419-49C164FA7B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2621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33" name="Line 2320">
              <a:extLst>
                <a:ext uri="{FF2B5EF4-FFF2-40B4-BE49-F238E27FC236}">
                  <a16:creationId xmlns:a16="http://schemas.microsoft.com/office/drawing/2014/main" id="{DFCE1A68-3F6E-EBB1-74C7-093038AFBC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2707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34" name="Line 2321">
              <a:extLst>
                <a:ext uri="{FF2B5EF4-FFF2-40B4-BE49-F238E27FC236}">
                  <a16:creationId xmlns:a16="http://schemas.microsoft.com/office/drawing/2014/main" id="{4632633F-1D4D-9CC6-77FC-6D6797B266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2792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35" name="Line 2322">
              <a:extLst>
                <a:ext uri="{FF2B5EF4-FFF2-40B4-BE49-F238E27FC236}">
                  <a16:creationId xmlns:a16="http://schemas.microsoft.com/office/drawing/2014/main" id="{82A9303F-F7F1-09FA-4CC9-0218F71C66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28782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36" name="Line 2323">
              <a:extLst>
                <a:ext uri="{FF2B5EF4-FFF2-40B4-BE49-F238E27FC236}">
                  <a16:creationId xmlns:a16="http://schemas.microsoft.com/office/drawing/2014/main" id="{1B50FD1B-93A2-13C3-54E7-E178D2AB00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29638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37" name="Line 2324">
              <a:extLst>
                <a:ext uri="{FF2B5EF4-FFF2-40B4-BE49-F238E27FC236}">
                  <a16:creationId xmlns:a16="http://schemas.microsoft.com/office/drawing/2014/main" id="{A45764DB-3BFC-8329-B907-79B9646A90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3049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38" name="Line 2325">
              <a:extLst>
                <a:ext uri="{FF2B5EF4-FFF2-40B4-BE49-F238E27FC236}">
                  <a16:creationId xmlns:a16="http://schemas.microsoft.com/office/drawing/2014/main" id="{32809186-6319-3BBF-4ACB-1E364A74B9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3220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39" name="Line 2326">
              <a:extLst>
                <a:ext uri="{FF2B5EF4-FFF2-40B4-BE49-F238E27FC236}">
                  <a16:creationId xmlns:a16="http://schemas.microsoft.com/office/drawing/2014/main" id="{F9DBF8FC-11FB-DBF1-FEC3-A186E068C4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3220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40" name="Line 2327">
              <a:extLst>
                <a:ext uri="{FF2B5EF4-FFF2-40B4-BE49-F238E27FC236}">
                  <a16:creationId xmlns:a16="http://schemas.microsoft.com/office/drawing/2014/main" id="{3A10CE54-EB0F-265B-BCD9-B41017F96F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3305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41" name="Line 2328">
              <a:extLst>
                <a:ext uri="{FF2B5EF4-FFF2-40B4-BE49-F238E27FC236}">
                  <a16:creationId xmlns:a16="http://schemas.microsoft.com/office/drawing/2014/main" id="{9A89F14F-0281-B1C4-1B38-50D4BD4FD5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3391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42" name="Line 2329">
              <a:extLst>
                <a:ext uri="{FF2B5EF4-FFF2-40B4-BE49-F238E27FC236}">
                  <a16:creationId xmlns:a16="http://schemas.microsoft.com/office/drawing/2014/main" id="{E2D0DBB3-FBA4-E8D8-6C52-8D4B54E045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3562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43" name="Line 2330">
              <a:extLst>
                <a:ext uri="{FF2B5EF4-FFF2-40B4-BE49-F238E27FC236}">
                  <a16:creationId xmlns:a16="http://schemas.microsoft.com/office/drawing/2014/main" id="{AD520CAF-F859-D55A-F4DA-2FB03AB792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3733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44" name="Line 2331">
              <a:extLst>
                <a:ext uri="{FF2B5EF4-FFF2-40B4-BE49-F238E27FC236}">
                  <a16:creationId xmlns:a16="http://schemas.microsoft.com/office/drawing/2014/main" id="{43A5F3C3-3333-6926-57FB-3E0491CE1A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3904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45" name="Line 2332">
              <a:extLst>
                <a:ext uri="{FF2B5EF4-FFF2-40B4-BE49-F238E27FC236}">
                  <a16:creationId xmlns:a16="http://schemas.microsoft.com/office/drawing/2014/main" id="{5C6E1306-D42F-6FC0-B2FD-B94B457B46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45032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46" name="Line 2333">
              <a:extLst>
                <a:ext uri="{FF2B5EF4-FFF2-40B4-BE49-F238E27FC236}">
                  <a16:creationId xmlns:a16="http://schemas.microsoft.com/office/drawing/2014/main" id="{32FBDB10-99F0-8FC2-FB22-67053B3183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46743" y="2660857"/>
              <a:ext cx="0" cy="3641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47" name="Line 2334">
              <a:extLst>
                <a:ext uri="{FF2B5EF4-FFF2-40B4-BE49-F238E27FC236}">
                  <a16:creationId xmlns:a16="http://schemas.microsoft.com/office/drawing/2014/main" id="{A2BC6E84-B2B4-6592-2AEA-90AC9AA2C4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47598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48" name="Line 2335">
              <a:extLst>
                <a:ext uri="{FF2B5EF4-FFF2-40B4-BE49-F238E27FC236}">
                  <a16:creationId xmlns:a16="http://schemas.microsoft.com/office/drawing/2014/main" id="{0B96A854-2330-92CF-4E2F-45EDC6AEE4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4930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49" name="Line 2336">
              <a:extLst>
                <a:ext uri="{FF2B5EF4-FFF2-40B4-BE49-F238E27FC236}">
                  <a16:creationId xmlns:a16="http://schemas.microsoft.com/office/drawing/2014/main" id="{4F4371B3-90B2-FBF2-6A73-7B60443F38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4930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50" name="Line 2337">
              <a:extLst>
                <a:ext uri="{FF2B5EF4-FFF2-40B4-BE49-F238E27FC236}">
                  <a16:creationId xmlns:a16="http://schemas.microsoft.com/office/drawing/2014/main" id="{136F6703-CC0F-8826-562D-E94ECC3D1B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5101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51" name="Line 2338">
              <a:extLst>
                <a:ext uri="{FF2B5EF4-FFF2-40B4-BE49-F238E27FC236}">
                  <a16:creationId xmlns:a16="http://schemas.microsoft.com/office/drawing/2014/main" id="{4AAD251D-606C-E349-970D-D697D0357C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5272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52" name="Line 2339">
              <a:extLst>
                <a:ext uri="{FF2B5EF4-FFF2-40B4-BE49-F238E27FC236}">
                  <a16:creationId xmlns:a16="http://schemas.microsoft.com/office/drawing/2014/main" id="{8AE5BD9C-0629-F615-DCAD-0267581A81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56150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53" name="Line 2340">
              <a:extLst>
                <a:ext uri="{FF2B5EF4-FFF2-40B4-BE49-F238E27FC236}">
                  <a16:creationId xmlns:a16="http://schemas.microsoft.com/office/drawing/2014/main" id="{7F76E5E4-5E0C-7DE1-53E3-4C04D4908E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5700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54" name="Line 2341">
              <a:extLst>
                <a:ext uri="{FF2B5EF4-FFF2-40B4-BE49-F238E27FC236}">
                  <a16:creationId xmlns:a16="http://schemas.microsoft.com/office/drawing/2014/main" id="{35F81CA0-555F-647F-13F1-C43ABF28AC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57861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55" name="Line 2342">
              <a:extLst>
                <a:ext uri="{FF2B5EF4-FFF2-40B4-BE49-F238E27FC236}">
                  <a16:creationId xmlns:a16="http://schemas.microsoft.com/office/drawing/2014/main" id="{86DB65B8-DF24-B28F-994E-98C69A265B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58716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56" name="Line 2343">
              <a:extLst>
                <a:ext uri="{FF2B5EF4-FFF2-40B4-BE49-F238E27FC236}">
                  <a16:creationId xmlns:a16="http://schemas.microsoft.com/office/drawing/2014/main" id="{8C468125-3B19-692C-A888-B6EE2F700D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59571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57" name="Line 2344">
              <a:extLst>
                <a:ext uri="{FF2B5EF4-FFF2-40B4-BE49-F238E27FC236}">
                  <a16:creationId xmlns:a16="http://schemas.microsoft.com/office/drawing/2014/main" id="{2951F3A0-060E-F232-C593-538CA88A99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6042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58" name="Line 2345">
              <a:extLst>
                <a:ext uri="{FF2B5EF4-FFF2-40B4-BE49-F238E27FC236}">
                  <a16:creationId xmlns:a16="http://schemas.microsoft.com/office/drawing/2014/main" id="{9DEB49A4-A56A-0562-9084-0C01CCE47F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6128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59" name="Line 2346">
              <a:extLst>
                <a:ext uri="{FF2B5EF4-FFF2-40B4-BE49-F238E27FC236}">
                  <a16:creationId xmlns:a16="http://schemas.microsoft.com/office/drawing/2014/main" id="{2B2C3E98-52D9-3646-AC7B-4EDC82F328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6299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60" name="Line 2347">
              <a:extLst>
                <a:ext uri="{FF2B5EF4-FFF2-40B4-BE49-F238E27FC236}">
                  <a16:creationId xmlns:a16="http://schemas.microsoft.com/office/drawing/2014/main" id="{09359A2D-E1AE-BCAB-EB15-54447CC973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6470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61" name="Line 2348">
              <a:extLst>
                <a:ext uri="{FF2B5EF4-FFF2-40B4-BE49-F238E27FC236}">
                  <a16:creationId xmlns:a16="http://schemas.microsoft.com/office/drawing/2014/main" id="{C60F3141-2DB7-6F47-B15E-6F06DA1C04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6641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62" name="Line 2349">
              <a:extLst>
                <a:ext uri="{FF2B5EF4-FFF2-40B4-BE49-F238E27FC236}">
                  <a16:creationId xmlns:a16="http://schemas.microsoft.com/office/drawing/2014/main" id="{57583B88-2BDC-E378-5EAF-63E5D36685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6726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63" name="Line 2350">
              <a:extLst>
                <a:ext uri="{FF2B5EF4-FFF2-40B4-BE49-F238E27FC236}">
                  <a16:creationId xmlns:a16="http://schemas.microsoft.com/office/drawing/2014/main" id="{107EBF42-500D-93DE-9203-4723FF2561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6897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64" name="Line 2351">
              <a:extLst>
                <a:ext uri="{FF2B5EF4-FFF2-40B4-BE49-F238E27FC236}">
                  <a16:creationId xmlns:a16="http://schemas.microsoft.com/office/drawing/2014/main" id="{0FACDCA2-0A5B-B68C-7C8E-A78DF47F39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69834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65" name="Line 2352">
              <a:extLst>
                <a:ext uri="{FF2B5EF4-FFF2-40B4-BE49-F238E27FC236}">
                  <a16:creationId xmlns:a16="http://schemas.microsoft.com/office/drawing/2014/main" id="{E0CF4940-2E24-4E26-DB19-5FDDFB738B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71545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66" name="Line 2353">
              <a:extLst>
                <a:ext uri="{FF2B5EF4-FFF2-40B4-BE49-F238E27FC236}">
                  <a16:creationId xmlns:a16="http://schemas.microsoft.com/office/drawing/2014/main" id="{0FF55307-62EB-32A9-4C47-92C21C573A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7240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67" name="Line 2354">
              <a:extLst>
                <a:ext uri="{FF2B5EF4-FFF2-40B4-BE49-F238E27FC236}">
                  <a16:creationId xmlns:a16="http://schemas.microsoft.com/office/drawing/2014/main" id="{2C03160A-851B-9BDB-A14E-03C1067F25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73255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68" name="Line 2355">
              <a:extLst>
                <a:ext uri="{FF2B5EF4-FFF2-40B4-BE49-F238E27FC236}">
                  <a16:creationId xmlns:a16="http://schemas.microsoft.com/office/drawing/2014/main" id="{60010C14-5C82-1489-CF2B-7733D2B7AA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74111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69" name="Line 2356">
              <a:extLst>
                <a:ext uri="{FF2B5EF4-FFF2-40B4-BE49-F238E27FC236}">
                  <a16:creationId xmlns:a16="http://schemas.microsoft.com/office/drawing/2014/main" id="{F7AD1CDA-8540-8B61-0D0A-DF3006CC17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74111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70" name="Line 2357">
              <a:extLst>
                <a:ext uri="{FF2B5EF4-FFF2-40B4-BE49-F238E27FC236}">
                  <a16:creationId xmlns:a16="http://schemas.microsoft.com/office/drawing/2014/main" id="{BD39B327-68EF-4FE8-B152-1DFD91418C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74966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71" name="Line 2358">
              <a:extLst>
                <a:ext uri="{FF2B5EF4-FFF2-40B4-BE49-F238E27FC236}">
                  <a16:creationId xmlns:a16="http://schemas.microsoft.com/office/drawing/2014/main" id="{741BD574-2333-C69A-B021-00C40A48A3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74966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72" name="Line 2359">
              <a:extLst>
                <a:ext uri="{FF2B5EF4-FFF2-40B4-BE49-F238E27FC236}">
                  <a16:creationId xmlns:a16="http://schemas.microsoft.com/office/drawing/2014/main" id="{D4FFE354-F0AE-D6EA-203D-35EBC0D7B6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7667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73" name="Line 2360">
              <a:extLst>
                <a:ext uri="{FF2B5EF4-FFF2-40B4-BE49-F238E27FC236}">
                  <a16:creationId xmlns:a16="http://schemas.microsoft.com/office/drawing/2014/main" id="{508373FC-6C55-7AAF-7C16-49FEE7B119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7667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74" name="Line 2361">
              <a:extLst>
                <a:ext uri="{FF2B5EF4-FFF2-40B4-BE49-F238E27FC236}">
                  <a16:creationId xmlns:a16="http://schemas.microsoft.com/office/drawing/2014/main" id="{3937B78C-CA4B-EF93-BEE1-307C59CB2F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7753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75" name="Line 2362">
              <a:extLst>
                <a:ext uri="{FF2B5EF4-FFF2-40B4-BE49-F238E27FC236}">
                  <a16:creationId xmlns:a16="http://schemas.microsoft.com/office/drawing/2014/main" id="{9E56F7B8-263F-457B-DC5B-0A3D1D74EC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7838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76" name="Line 2363">
              <a:extLst>
                <a:ext uri="{FF2B5EF4-FFF2-40B4-BE49-F238E27FC236}">
                  <a16:creationId xmlns:a16="http://schemas.microsoft.com/office/drawing/2014/main" id="{1529D261-C868-F5EC-CF03-A0252E1BF2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7924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77" name="Line 2364">
              <a:extLst>
                <a:ext uri="{FF2B5EF4-FFF2-40B4-BE49-F238E27FC236}">
                  <a16:creationId xmlns:a16="http://schemas.microsoft.com/office/drawing/2014/main" id="{64497AB2-861A-2D31-1B1F-7C51BC7321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8009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78" name="Line 2365">
              <a:extLst>
                <a:ext uri="{FF2B5EF4-FFF2-40B4-BE49-F238E27FC236}">
                  <a16:creationId xmlns:a16="http://schemas.microsoft.com/office/drawing/2014/main" id="{6D965834-9C30-8756-6D52-5B22EAE98C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8266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79" name="Line 2366">
              <a:extLst>
                <a:ext uri="{FF2B5EF4-FFF2-40B4-BE49-F238E27FC236}">
                  <a16:creationId xmlns:a16="http://schemas.microsoft.com/office/drawing/2014/main" id="{8E091270-3FC2-F491-D897-9E95DEC041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8351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80" name="Line 2367">
              <a:extLst>
                <a:ext uri="{FF2B5EF4-FFF2-40B4-BE49-F238E27FC236}">
                  <a16:creationId xmlns:a16="http://schemas.microsoft.com/office/drawing/2014/main" id="{4C8ED797-F6C0-BD4E-D9AB-50133F26BA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84374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81" name="Line 2368">
              <a:extLst>
                <a:ext uri="{FF2B5EF4-FFF2-40B4-BE49-F238E27FC236}">
                  <a16:creationId xmlns:a16="http://schemas.microsoft.com/office/drawing/2014/main" id="{A76CAFA9-F0ED-7F5C-708D-A88B60CE80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8608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82" name="Line 2369">
              <a:extLst>
                <a:ext uri="{FF2B5EF4-FFF2-40B4-BE49-F238E27FC236}">
                  <a16:creationId xmlns:a16="http://schemas.microsoft.com/office/drawing/2014/main" id="{E76AF9D5-C46E-06CA-86A0-0164E63A0F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8693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83" name="Line 2370">
              <a:extLst>
                <a:ext uri="{FF2B5EF4-FFF2-40B4-BE49-F238E27FC236}">
                  <a16:creationId xmlns:a16="http://schemas.microsoft.com/office/drawing/2014/main" id="{48F02356-9FC3-B6AD-9AAE-2B4245936C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87795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84" name="Line 2371">
              <a:extLst>
                <a:ext uri="{FF2B5EF4-FFF2-40B4-BE49-F238E27FC236}">
                  <a16:creationId xmlns:a16="http://schemas.microsoft.com/office/drawing/2014/main" id="{855E5B9A-5E14-D47B-2EDB-CD3B1546A4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8865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85" name="Line 2372">
              <a:extLst>
                <a:ext uri="{FF2B5EF4-FFF2-40B4-BE49-F238E27FC236}">
                  <a16:creationId xmlns:a16="http://schemas.microsoft.com/office/drawing/2014/main" id="{76AF7DDC-9B1F-FE12-FD75-CE577FB531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9036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86" name="Line 2373">
              <a:extLst>
                <a:ext uri="{FF2B5EF4-FFF2-40B4-BE49-F238E27FC236}">
                  <a16:creationId xmlns:a16="http://schemas.microsoft.com/office/drawing/2014/main" id="{2D0591ED-3A6E-1949-4496-3994367FCB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9121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87" name="Line 2374">
              <a:extLst>
                <a:ext uri="{FF2B5EF4-FFF2-40B4-BE49-F238E27FC236}">
                  <a16:creationId xmlns:a16="http://schemas.microsoft.com/office/drawing/2014/main" id="{FAB431A8-CBA9-4690-C9C2-3F3C736E9D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9292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88" name="Line 2375">
              <a:extLst>
                <a:ext uri="{FF2B5EF4-FFF2-40B4-BE49-F238E27FC236}">
                  <a16:creationId xmlns:a16="http://schemas.microsoft.com/office/drawing/2014/main" id="{1E3C1903-291F-4F36-ED99-4B138DD5F6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9292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89" name="Line 2376">
              <a:extLst>
                <a:ext uri="{FF2B5EF4-FFF2-40B4-BE49-F238E27FC236}">
                  <a16:creationId xmlns:a16="http://schemas.microsoft.com/office/drawing/2014/main" id="{2965D107-48FA-7566-E374-8394B57338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9463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90" name="Line 2377">
              <a:extLst>
                <a:ext uri="{FF2B5EF4-FFF2-40B4-BE49-F238E27FC236}">
                  <a16:creationId xmlns:a16="http://schemas.microsoft.com/office/drawing/2014/main" id="{BF05C052-5656-B7B4-B037-173C56C14C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9805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91" name="Line 2378">
              <a:extLst>
                <a:ext uri="{FF2B5EF4-FFF2-40B4-BE49-F238E27FC236}">
                  <a16:creationId xmlns:a16="http://schemas.microsoft.com/office/drawing/2014/main" id="{89223258-F3C8-B09C-CF29-C43F74A6EC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9891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92" name="Line 2379">
              <a:extLst>
                <a:ext uri="{FF2B5EF4-FFF2-40B4-BE49-F238E27FC236}">
                  <a16:creationId xmlns:a16="http://schemas.microsoft.com/office/drawing/2014/main" id="{C02A95D8-336F-877B-7A86-ED6E833B0F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9976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93" name="Line 2380">
              <a:extLst>
                <a:ext uri="{FF2B5EF4-FFF2-40B4-BE49-F238E27FC236}">
                  <a16:creationId xmlns:a16="http://schemas.microsoft.com/office/drawing/2014/main" id="{E93BB0E2-CD4A-406E-3A6D-BBDA2812F8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0062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94" name="Line 2381">
              <a:extLst>
                <a:ext uri="{FF2B5EF4-FFF2-40B4-BE49-F238E27FC236}">
                  <a16:creationId xmlns:a16="http://schemas.microsoft.com/office/drawing/2014/main" id="{D072D5CE-8745-7BDA-2424-9D45C436EB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01479" y="2681495"/>
              <a:ext cx="0" cy="1578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95" name="Line 2382">
              <a:extLst>
                <a:ext uri="{FF2B5EF4-FFF2-40B4-BE49-F238E27FC236}">
                  <a16:creationId xmlns:a16="http://schemas.microsoft.com/office/drawing/2014/main" id="{C133C087-531F-2EC9-6FC4-8D92186DB7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03189" y="2689992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96" name="Line 2383">
              <a:extLst>
                <a:ext uri="{FF2B5EF4-FFF2-40B4-BE49-F238E27FC236}">
                  <a16:creationId xmlns:a16="http://schemas.microsoft.com/office/drawing/2014/main" id="{4CB387B8-2254-7248-D9B8-E391047EAE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03189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97" name="Line 2384">
              <a:extLst>
                <a:ext uri="{FF2B5EF4-FFF2-40B4-BE49-F238E27FC236}">
                  <a16:creationId xmlns:a16="http://schemas.microsoft.com/office/drawing/2014/main" id="{D8E940B2-0405-32C4-C2EE-D2A608ACB9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04900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98" name="Line 2385">
              <a:extLst>
                <a:ext uri="{FF2B5EF4-FFF2-40B4-BE49-F238E27FC236}">
                  <a16:creationId xmlns:a16="http://schemas.microsoft.com/office/drawing/2014/main" id="{3C3383C5-E051-6E9B-7229-15EC39151D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0490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299" name="Line 2386">
              <a:extLst>
                <a:ext uri="{FF2B5EF4-FFF2-40B4-BE49-F238E27FC236}">
                  <a16:creationId xmlns:a16="http://schemas.microsoft.com/office/drawing/2014/main" id="{4C3F6138-7C77-9372-072C-BCC489E7F6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0661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00" name="Line 2387">
              <a:extLst>
                <a:ext uri="{FF2B5EF4-FFF2-40B4-BE49-F238E27FC236}">
                  <a16:creationId xmlns:a16="http://schemas.microsoft.com/office/drawing/2014/main" id="{52A949CB-5964-97AD-4EB7-89928538F4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0746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01" name="Line 2388">
              <a:extLst>
                <a:ext uri="{FF2B5EF4-FFF2-40B4-BE49-F238E27FC236}">
                  <a16:creationId xmlns:a16="http://schemas.microsoft.com/office/drawing/2014/main" id="{0273725B-1F69-B210-658F-FD52CF4F6B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08321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02" name="Line 2389">
              <a:extLst>
                <a:ext uri="{FF2B5EF4-FFF2-40B4-BE49-F238E27FC236}">
                  <a16:creationId xmlns:a16="http://schemas.microsoft.com/office/drawing/2014/main" id="{6C488B88-6740-823E-6CA8-F30AA997CC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09176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03" name="Line 2390">
              <a:extLst>
                <a:ext uri="{FF2B5EF4-FFF2-40B4-BE49-F238E27FC236}">
                  <a16:creationId xmlns:a16="http://schemas.microsoft.com/office/drawing/2014/main" id="{84F474C9-1BAE-95BB-3C71-AA16A2C727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1174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04" name="Line 2391">
              <a:extLst>
                <a:ext uri="{FF2B5EF4-FFF2-40B4-BE49-F238E27FC236}">
                  <a16:creationId xmlns:a16="http://schemas.microsoft.com/office/drawing/2014/main" id="{38804E9B-07AF-9A25-51B8-B51C201DE3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1174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05" name="Line 2392">
              <a:extLst>
                <a:ext uri="{FF2B5EF4-FFF2-40B4-BE49-F238E27FC236}">
                  <a16:creationId xmlns:a16="http://schemas.microsoft.com/office/drawing/2014/main" id="{F749090F-9F79-C7B1-E683-418F496E34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1345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06" name="Line 2393">
              <a:extLst>
                <a:ext uri="{FF2B5EF4-FFF2-40B4-BE49-F238E27FC236}">
                  <a16:creationId xmlns:a16="http://schemas.microsoft.com/office/drawing/2014/main" id="{DB8B1860-4371-3D05-F0E2-A483FF3184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1345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07" name="Line 2394">
              <a:extLst>
                <a:ext uri="{FF2B5EF4-FFF2-40B4-BE49-F238E27FC236}">
                  <a16:creationId xmlns:a16="http://schemas.microsoft.com/office/drawing/2014/main" id="{FB0520C3-81F6-FAF2-C3BC-8782F6D539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1430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08" name="Line 2395">
              <a:extLst>
                <a:ext uri="{FF2B5EF4-FFF2-40B4-BE49-F238E27FC236}">
                  <a16:creationId xmlns:a16="http://schemas.microsoft.com/office/drawing/2014/main" id="{5175B873-54D2-7583-D454-30FFA3E5E9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16018" y="2685136"/>
              <a:ext cx="0" cy="121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09" name="Line 2396">
              <a:extLst>
                <a:ext uri="{FF2B5EF4-FFF2-40B4-BE49-F238E27FC236}">
                  <a16:creationId xmlns:a16="http://schemas.microsoft.com/office/drawing/2014/main" id="{7EA1B121-F842-3A2A-D931-F1538A2F86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16873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10" name="Line 2397">
              <a:extLst>
                <a:ext uri="{FF2B5EF4-FFF2-40B4-BE49-F238E27FC236}">
                  <a16:creationId xmlns:a16="http://schemas.microsoft.com/office/drawing/2014/main" id="{E05F2B8B-54D0-B112-9FF1-77B59EC13A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1772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11" name="Line 2398">
              <a:extLst>
                <a:ext uri="{FF2B5EF4-FFF2-40B4-BE49-F238E27FC236}">
                  <a16:creationId xmlns:a16="http://schemas.microsoft.com/office/drawing/2014/main" id="{5A37FC9E-5404-1296-95D8-4C8866DD6F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1858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12" name="Line 2399">
              <a:extLst>
                <a:ext uri="{FF2B5EF4-FFF2-40B4-BE49-F238E27FC236}">
                  <a16:creationId xmlns:a16="http://schemas.microsoft.com/office/drawing/2014/main" id="{C33C5D39-0AA6-EBAE-C576-D6ECA02DDF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1943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13" name="Line 2400">
              <a:extLst>
                <a:ext uri="{FF2B5EF4-FFF2-40B4-BE49-F238E27FC236}">
                  <a16:creationId xmlns:a16="http://schemas.microsoft.com/office/drawing/2014/main" id="{D1218BC3-31D9-9426-8F9E-95CBF7CF1F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1943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14" name="Line 2401">
              <a:extLst>
                <a:ext uri="{FF2B5EF4-FFF2-40B4-BE49-F238E27FC236}">
                  <a16:creationId xmlns:a16="http://schemas.microsoft.com/office/drawing/2014/main" id="{980EC4DA-9382-71C2-D6AB-0E8F421C1C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2029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15" name="Line 2402">
              <a:extLst>
                <a:ext uri="{FF2B5EF4-FFF2-40B4-BE49-F238E27FC236}">
                  <a16:creationId xmlns:a16="http://schemas.microsoft.com/office/drawing/2014/main" id="{916586ED-41E1-A6D6-093D-55CE8201A3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2200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16" name="Line 2403">
              <a:extLst>
                <a:ext uri="{FF2B5EF4-FFF2-40B4-BE49-F238E27FC236}">
                  <a16:creationId xmlns:a16="http://schemas.microsoft.com/office/drawing/2014/main" id="{20F8BA5C-F0C7-8DC5-1087-FBFF8FEEC5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2542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17" name="Line 2404">
              <a:extLst>
                <a:ext uri="{FF2B5EF4-FFF2-40B4-BE49-F238E27FC236}">
                  <a16:creationId xmlns:a16="http://schemas.microsoft.com/office/drawing/2014/main" id="{BB034FD8-D2DA-2F1A-3855-F50BC6B1C6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2713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18" name="Line 2405">
              <a:extLst>
                <a:ext uri="{FF2B5EF4-FFF2-40B4-BE49-F238E27FC236}">
                  <a16:creationId xmlns:a16="http://schemas.microsoft.com/office/drawing/2014/main" id="{ACA2D515-D05E-65F7-300F-E13C8746DB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2799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19" name="Line 2406">
              <a:extLst>
                <a:ext uri="{FF2B5EF4-FFF2-40B4-BE49-F238E27FC236}">
                  <a16:creationId xmlns:a16="http://schemas.microsoft.com/office/drawing/2014/main" id="{D14219BD-DF3D-FCE3-C08D-D8006DEECC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2884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20" name="Line 2407">
              <a:extLst>
                <a:ext uri="{FF2B5EF4-FFF2-40B4-BE49-F238E27FC236}">
                  <a16:creationId xmlns:a16="http://schemas.microsoft.com/office/drawing/2014/main" id="{F68B90D9-CEAA-5D51-0DE9-3DE3B39071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29702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21" name="Line 2408">
              <a:extLst>
                <a:ext uri="{FF2B5EF4-FFF2-40B4-BE49-F238E27FC236}">
                  <a16:creationId xmlns:a16="http://schemas.microsoft.com/office/drawing/2014/main" id="{97891EEB-3677-B385-BA06-2EB654D37C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30557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22" name="Line 2409">
              <a:extLst>
                <a:ext uri="{FF2B5EF4-FFF2-40B4-BE49-F238E27FC236}">
                  <a16:creationId xmlns:a16="http://schemas.microsoft.com/office/drawing/2014/main" id="{AD97531B-294A-695C-5A4E-FA5D01ACB0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31412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23" name="Line 2410">
              <a:extLst>
                <a:ext uri="{FF2B5EF4-FFF2-40B4-BE49-F238E27FC236}">
                  <a16:creationId xmlns:a16="http://schemas.microsoft.com/office/drawing/2014/main" id="{2D477478-E9D7-BBF2-3532-A2B1369D52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31412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24" name="Line 2411">
              <a:extLst>
                <a:ext uri="{FF2B5EF4-FFF2-40B4-BE49-F238E27FC236}">
                  <a16:creationId xmlns:a16="http://schemas.microsoft.com/office/drawing/2014/main" id="{3CF048B9-1982-E316-B853-D636A44E5E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3312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25" name="Line 2412">
              <a:extLst>
                <a:ext uri="{FF2B5EF4-FFF2-40B4-BE49-F238E27FC236}">
                  <a16:creationId xmlns:a16="http://schemas.microsoft.com/office/drawing/2014/main" id="{1E125E2C-0100-35FC-A8CA-BC3C489FC9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33978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26" name="Line 2413">
              <a:extLst>
                <a:ext uri="{FF2B5EF4-FFF2-40B4-BE49-F238E27FC236}">
                  <a16:creationId xmlns:a16="http://schemas.microsoft.com/office/drawing/2014/main" id="{CBDE6AEF-F474-9300-CA31-E7FB53E801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3654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27" name="Line 2414">
              <a:extLst>
                <a:ext uri="{FF2B5EF4-FFF2-40B4-BE49-F238E27FC236}">
                  <a16:creationId xmlns:a16="http://schemas.microsoft.com/office/drawing/2014/main" id="{A55F5807-8893-0666-3AFA-A15D567114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3739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28" name="Line 2415">
              <a:extLst>
                <a:ext uri="{FF2B5EF4-FFF2-40B4-BE49-F238E27FC236}">
                  <a16:creationId xmlns:a16="http://schemas.microsoft.com/office/drawing/2014/main" id="{92F7BFEE-EA52-7C7E-08B5-050911DAD5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3911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29" name="Line 2417">
              <a:extLst>
                <a:ext uri="{FF2B5EF4-FFF2-40B4-BE49-F238E27FC236}">
                  <a16:creationId xmlns:a16="http://schemas.microsoft.com/office/drawing/2014/main" id="{064FD52C-57E9-6602-3202-33E851AF6C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3996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30" name="Line 2418">
              <a:extLst>
                <a:ext uri="{FF2B5EF4-FFF2-40B4-BE49-F238E27FC236}">
                  <a16:creationId xmlns:a16="http://schemas.microsoft.com/office/drawing/2014/main" id="{A6A588F3-9949-5899-1B67-A82256ACC8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4082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31" name="Line 2419">
              <a:extLst>
                <a:ext uri="{FF2B5EF4-FFF2-40B4-BE49-F238E27FC236}">
                  <a16:creationId xmlns:a16="http://schemas.microsoft.com/office/drawing/2014/main" id="{DB16AE46-4BF3-EC2E-C7CC-240289CEB1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41675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32" name="Line 2420">
              <a:extLst>
                <a:ext uri="{FF2B5EF4-FFF2-40B4-BE49-F238E27FC236}">
                  <a16:creationId xmlns:a16="http://schemas.microsoft.com/office/drawing/2014/main" id="{9F123835-C5F2-B74E-B521-19AD56A196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4253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33" name="Line 2421">
              <a:extLst>
                <a:ext uri="{FF2B5EF4-FFF2-40B4-BE49-F238E27FC236}">
                  <a16:creationId xmlns:a16="http://schemas.microsoft.com/office/drawing/2014/main" id="{D07E668E-738F-7D13-E8D0-75B381F298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4338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34" name="Line 2422">
              <a:extLst>
                <a:ext uri="{FF2B5EF4-FFF2-40B4-BE49-F238E27FC236}">
                  <a16:creationId xmlns:a16="http://schemas.microsoft.com/office/drawing/2014/main" id="{C4A26478-5E36-3794-57A5-74898594B9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44241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35" name="Line 2423">
              <a:extLst>
                <a:ext uri="{FF2B5EF4-FFF2-40B4-BE49-F238E27FC236}">
                  <a16:creationId xmlns:a16="http://schemas.microsoft.com/office/drawing/2014/main" id="{293F2685-1672-5141-7C4C-8A4D5F2F86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4509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36" name="Line 2424">
              <a:extLst>
                <a:ext uri="{FF2B5EF4-FFF2-40B4-BE49-F238E27FC236}">
                  <a16:creationId xmlns:a16="http://schemas.microsoft.com/office/drawing/2014/main" id="{5709B010-28DB-6658-490C-608F627E06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4595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37" name="Line 2425">
              <a:extLst>
                <a:ext uri="{FF2B5EF4-FFF2-40B4-BE49-F238E27FC236}">
                  <a16:creationId xmlns:a16="http://schemas.microsoft.com/office/drawing/2014/main" id="{5D76F9E0-4714-C36F-110B-089D75241D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4595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38" name="Line 2426">
              <a:extLst>
                <a:ext uri="{FF2B5EF4-FFF2-40B4-BE49-F238E27FC236}">
                  <a16:creationId xmlns:a16="http://schemas.microsoft.com/office/drawing/2014/main" id="{A988347B-FA80-5176-A1A2-A42C8B21C9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4851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39" name="Line 2427">
              <a:extLst>
                <a:ext uri="{FF2B5EF4-FFF2-40B4-BE49-F238E27FC236}">
                  <a16:creationId xmlns:a16="http://schemas.microsoft.com/office/drawing/2014/main" id="{A2A3DCE8-73F6-D529-4901-DEBC3BDD61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4937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40" name="Line 2428">
              <a:extLst>
                <a:ext uri="{FF2B5EF4-FFF2-40B4-BE49-F238E27FC236}">
                  <a16:creationId xmlns:a16="http://schemas.microsoft.com/office/drawing/2014/main" id="{140B1122-8F5E-C42B-6686-7E4C300795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5022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41" name="Line 2429">
              <a:extLst>
                <a:ext uri="{FF2B5EF4-FFF2-40B4-BE49-F238E27FC236}">
                  <a16:creationId xmlns:a16="http://schemas.microsoft.com/office/drawing/2014/main" id="{8FE3A699-7BDD-97F9-3780-9037A1160C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5193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42" name="Line 2430">
              <a:extLst>
                <a:ext uri="{FF2B5EF4-FFF2-40B4-BE49-F238E27FC236}">
                  <a16:creationId xmlns:a16="http://schemas.microsoft.com/office/drawing/2014/main" id="{E05480FE-500A-D1D3-111A-0B7F2FDC88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5364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43" name="Line 2431">
              <a:extLst>
                <a:ext uri="{FF2B5EF4-FFF2-40B4-BE49-F238E27FC236}">
                  <a16:creationId xmlns:a16="http://schemas.microsoft.com/office/drawing/2014/main" id="{C08B8BE7-2B21-646F-D821-64E2C4DA22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5450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44" name="Line 2432">
              <a:extLst>
                <a:ext uri="{FF2B5EF4-FFF2-40B4-BE49-F238E27FC236}">
                  <a16:creationId xmlns:a16="http://schemas.microsoft.com/office/drawing/2014/main" id="{535587FC-FDBC-E891-C559-0B762D7533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5535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45" name="Line 2433">
              <a:extLst>
                <a:ext uri="{FF2B5EF4-FFF2-40B4-BE49-F238E27FC236}">
                  <a16:creationId xmlns:a16="http://schemas.microsoft.com/office/drawing/2014/main" id="{8FF5249C-4F8E-5B92-BE00-BF50FBBC61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5535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46" name="Line 2434">
              <a:extLst>
                <a:ext uri="{FF2B5EF4-FFF2-40B4-BE49-F238E27FC236}">
                  <a16:creationId xmlns:a16="http://schemas.microsoft.com/office/drawing/2014/main" id="{3C422844-9A98-E4A4-55D8-AB900692F8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5621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47" name="Line 2435">
              <a:extLst>
                <a:ext uri="{FF2B5EF4-FFF2-40B4-BE49-F238E27FC236}">
                  <a16:creationId xmlns:a16="http://schemas.microsoft.com/office/drawing/2014/main" id="{5CFCAA9F-6D64-4CD5-B481-BBBB0AE946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5707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48" name="Line 2436">
              <a:extLst>
                <a:ext uri="{FF2B5EF4-FFF2-40B4-BE49-F238E27FC236}">
                  <a16:creationId xmlns:a16="http://schemas.microsoft.com/office/drawing/2014/main" id="{988B368C-3226-C7CF-C6A1-20AC6CF12A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58780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49" name="Line 2437">
              <a:extLst>
                <a:ext uri="{FF2B5EF4-FFF2-40B4-BE49-F238E27FC236}">
                  <a16:creationId xmlns:a16="http://schemas.microsoft.com/office/drawing/2014/main" id="{36F861BC-4439-5C4F-ED72-E22AFB4649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59636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50" name="Line 2438">
              <a:extLst>
                <a:ext uri="{FF2B5EF4-FFF2-40B4-BE49-F238E27FC236}">
                  <a16:creationId xmlns:a16="http://schemas.microsoft.com/office/drawing/2014/main" id="{9BCBDBF1-0FFD-8070-3C6B-3CF5C6C09B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61346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51" name="Line 2439">
              <a:extLst>
                <a:ext uri="{FF2B5EF4-FFF2-40B4-BE49-F238E27FC236}">
                  <a16:creationId xmlns:a16="http://schemas.microsoft.com/office/drawing/2014/main" id="{9E677BE0-7394-A007-AB69-839D1C069B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6220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52" name="Line 2440">
              <a:extLst>
                <a:ext uri="{FF2B5EF4-FFF2-40B4-BE49-F238E27FC236}">
                  <a16:creationId xmlns:a16="http://schemas.microsoft.com/office/drawing/2014/main" id="{B776AF93-BE3D-644C-24DB-1F484EC445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630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53" name="Line 2441">
              <a:extLst>
                <a:ext uri="{FF2B5EF4-FFF2-40B4-BE49-F238E27FC236}">
                  <a16:creationId xmlns:a16="http://schemas.microsoft.com/office/drawing/2014/main" id="{75A5063F-2E4E-BFFE-FE82-1863FBF852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6476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54" name="Line 2442">
              <a:extLst>
                <a:ext uri="{FF2B5EF4-FFF2-40B4-BE49-F238E27FC236}">
                  <a16:creationId xmlns:a16="http://schemas.microsoft.com/office/drawing/2014/main" id="{53FC9FC0-ECA4-770F-67AC-27913B9050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6647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55" name="Line 2443">
              <a:extLst>
                <a:ext uri="{FF2B5EF4-FFF2-40B4-BE49-F238E27FC236}">
                  <a16:creationId xmlns:a16="http://schemas.microsoft.com/office/drawing/2014/main" id="{385AA34D-61C8-0F91-4BB8-A61A0DFFC8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6733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56" name="Line 2444">
              <a:extLst>
                <a:ext uri="{FF2B5EF4-FFF2-40B4-BE49-F238E27FC236}">
                  <a16:creationId xmlns:a16="http://schemas.microsoft.com/office/drawing/2014/main" id="{97CC18E7-ECF9-0CFC-ADCE-A7DB1D6CEC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6904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57" name="Line 2445">
              <a:extLst>
                <a:ext uri="{FF2B5EF4-FFF2-40B4-BE49-F238E27FC236}">
                  <a16:creationId xmlns:a16="http://schemas.microsoft.com/office/drawing/2014/main" id="{25DFEDFE-7D7E-DF4A-5C42-43421D2BD2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69899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58" name="Line 2446">
              <a:extLst>
                <a:ext uri="{FF2B5EF4-FFF2-40B4-BE49-F238E27FC236}">
                  <a16:creationId xmlns:a16="http://schemas.microsoft.com/office/drawing/2014/main" id="{3D98DEB2-B762-5B6C-37AE-BCD5F64029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7075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59" name="Line 2447">
              <a:extLst>
                <a:ext uri="{FF2B5EF4-FFF2-40B4-BE49-F238E27FC236}">
                  <a16:creationId xmlns:a16="http://schemas.microsoft.com/office/drawing/2014/main" id="{599AB776-69FD-E0CA-14A2-84FA5C5357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7160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60" name="Line 2448">
              <a:extLst>
                <a:ext uri="{FF2B5EF4-FFF2-40B4-BE49-F238E27FC236}">
                  <a16:creationId xmlns:a16="http://schemas.microsoft.com/office/drawing/2014/main" id="{C895C799-63AD-1815-1CCF-D016B4EEDA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7332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61" name="Line 2449">
              <a:extLst>
                <a:ext uri="{FF2B5EF4-FFF2-40B4-BE49-F238E27FC236}">
                  <a16:creationId xmlns:a16="http://schemas.microsoft.com/office/drawing/2014/main" id="{3D25300C-253F-B943-AE3C-2D2946BFB7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7332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62" name="Line 2450">
              <a:extLst>
                <a:ext uri="{FF2B5EF4-FFF2-40B4-BE49-F238E27FC236}">
                  <a16:creationId xmlns:a16="http://schemas.microsoft.com/office/drawing/2014/main" id="{7797CDF9-3054-A803-FD2A-751A4991AF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75030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63" name="Line 2451">
              <a:extLst>
                <a:ext uri="{FF2B5EF4-FFF2-40B4-BE49-F238E27FC236}">
                  <a16:creationId xmlns:a16="http://schemas.microsoft.com/office/drawing/2014/main" id="{0D287EEC-04EC-1830-38A9-C80AD432AD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7503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64" name="Line 2452">
              <a:extLst>
                <a:ext uri="{FF2B5EF4-FFF2-40B4-BE49-F238E27FC236}">
                  <a16:creationId xmlns:a16="http://schemas.microsoft.com/office/drawing/2014/main" id="{A30AFD74-AF5F-89FF-D219-FB52813506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7588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65" name="Line 2453">
              <a:extLst>
                <a:ext uri="{FF2B5EF4-FFF2-40B4-BE49-F238E27FC236}">
                  <a16:creationId xmlns:a16="http://schemas.microsoft.com/office/drawing/2014/main" id="{288AB5A9-A0FD-FB7F-02D4-FF20634E63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7845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66" name="Line 2454">
              <a:extLst>
                <a:ext uri="{FF2B5EF4-FFF2-40B4-BE49-F238E27FC236}">
                  <a16:creationId xmlns:a16="http://schemas.microsoft.com/office/drawing/2014/main" id="{0B013E7A-43B4-A031-998C-7390266752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8101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67" name="Line 2455">
              <a:extLst>
                <a:ext uri="{FF2B5EF4-FFF2-40B4-BE49-F238E27FC236}">
                  <a16:creationId xmlns:a16="http://schemas.microsoft.com/office/drawing/2014/main" id="{A7E00AAF-60A4-EA07-4430-0DA92A3672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8358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68" name="Line 2456">
              <a:extLst>
                <a:ext uri="{FF2B5EF4-FFF2-40B4-BE49-F238E27FC236}">
                  <a16:creationId xmlns:a16="http://schemas.microsoft.com/office/drawing/2014/main" id="{A1B88593-5C83-1865-0AB5-837C3F7452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84438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69" name="Line 2457">
              <a:extLst>
                <a:ext uri="{FF2B5EF4-FFF2-40B4-BE49-F238E27FC236}">
                  <a16:creationId xmlns:a16="http://schemas.microsoft.com/office/drawing/2014/main" id="{C0492E94-83DA-DB5B-F834-5759944828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86148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70" name="Line 2458">
              <a:extLst>
                <a:ext uri="{FF2B5EF4-FFF2-40B4-BE49-F238E27FC236}">
                  <a16:creationId xmlns:a16="http://schemas.microsoft.com/office/drawing/2014/main" id="{9CE4FDFA-E305-0AD8-E2ED-4964A28E15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8700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71" name="Line 2459">
              <a:extLst>
                <a:ext uri="{FF2B5EF4-FFF2-40B4-BE49-F238E27FC236}">
                  <a16:creationId xmlns:a16="http://schemas.microsoft.com/office/drawing/2014/main" id="{25F28A90-8C33-E0D7-94EA-387A211F5A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87859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72" name="Line 2460">
              <a:extLst>
                <a:ext uri="{FF2B5EF4-FFF2-40B4-BE49-F238E27FC236}">
                  <a16:creationId xmlns:a16="http://schemas.microsoft.com/office/drawing/2014/main" id="{320245A6-F39E-C029-02CA-98B814D33D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89569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73" name="Line 2461">
              <a:extLst>
                <a:ext uri="{FF2B5EF4-FFF2-40B4-BE49-F238E27FC236}">
                  <a16:creationId xmlns:a16="http://schemas.microsoft.com/office/drawing/2014/main" id="{0A3AAEB9-574C-F4E7-DB85-ACFC5560A2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9042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74" name="Line 2462">
              <a:extLst>
                <a:ext uri="{FF2B5EF4-FFF2-40B4-BE49-F238E27FC236}">
                  <a16:creationId xmlns:a16="http://schemas.microsoft.com/office/drawing/2014/main" id="{60FF4CD3-E35D-5CD7-1D40-EB5CCF6347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9213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75" name="Line 2463">
              <a:extLst>
                <a:ext uri="{FF2B5EF4-FFF2-40B4-BE49-F238E27FC236}">
                  <a16:creationId xmlns:a16="http://schemas.microsoft.com/office/drawing/2014/main" id="{5598A6A9-42E8-5E29-A6D6-BA55A6B94C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9299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76" name="Line 2464">
              <a:extLst>
                <a:ext uri="{FF2B5EF4-FFF2-40B4-BE49-F238E27FC236}">
                  <a16:creationId xmlns:a16="http://schemas.microsoft.com/office/drawing/2014/main" id="{E8333419-06C3-5758-D67B-0BBB86C779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94701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77" name="Line 2465">
              <a:extLst>
                <a:ext uri="{FF2B5EF4-FFF2-40B4-BE49-F238E27FC236}">
                  <a16:creationId xmlns:a16="http://schemas.microsoft.com/office/drawing/2014/main" id="{0EC54C80-0A6D-8748-D081-C55B18286C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9555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78" name="Line 2466">
              <a:extLst>
                <a:ext uri="{FF2B5EF4-FFF2-40B4-BE49-F238E27FC236}">
                  <a16:creationId xmlns:a16="http://schemas.microsoft.com/office/drawing/2014/main" id="{0E6E091B-83D6-423E-BDFE-6D33D9A26A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9641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79" name="Line 2467">
              <a:extLst>
                <a:ext uri="{FF2B5EF4-FFF2-40B4-BE49-F238E27FC236}">
                  <a16:creationId xmlns:a16="http://schemas.microsoft.com/office/drawing/2014/main" id="{08183EE2-E085-291E-D208-3F4A91E624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9726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80" name="Line 2468">
              <a:extLst>
                <a:ext uri="{FF2B5EF4-FFF2-40B4-BE49-F238E27FC236}">
                  <a16:creationId xmlns:a16="http://schemas.microsoft.com/office/drawing/2014/main" id="{0D6A94F1-1BE9-437D-F5AE-6EA91BE555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9812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81" name="Line 2469">
              <a:extLst>
                <a:ext uri="{FF2B5EF4-FFF2-40B4-BE49-F238E27FC236}">
                  <a16:creationId xmlns:a16="http://schemas.microsoft.com/office/drawing/2014/main" id="{CB0A6D25-ACAE-250D-473E-F58AF6B083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9897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82" name="Line 2470">
              <a:extLst>
                <a:ext uri="{FF2B5EF4-FFF2-40B4-BE49-F238E27FC236}">
                  <a16:creationId xmlns:a16="http://schemas.microsoft.com/office/drawing/2014/main" id="{9928AB52-A914-E6A0-25FD-21A20B0EA1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99832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83" name="Line 2471">
              <a:extLst>
                <a:ext uri="{FF2B5EF4-FFF2-40B4-BE49-F238E27FC236}">
                  <a16:creationId xmlns:a16="http://schemas.microsoft.com/office/drawing/2014/main" id="{81BE34FF-CE8B-1C64-6EAC-247AF4C510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00688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84" name="Line 2472">
              <a:extLst>
                <a:ext uri="{FF2B5EF4-FFF2-40B4-BE49-F238E27FC236}">
                  <a16:creationId xmlns:a16="http://schemas.microsoft.com/office/drawing/2014/main" id="{43EAD35E-AD95-0E8B-B74F-51B8CCC350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0325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85" name="Line 2473">
              <a:extLst>
                <a:ext uri="{FF2B5EF4-FFF2-40B4-BE49-F238E27FC236}">
                  <a16:creationId xmlns:a16="http://schemas.microsoft.com/office/drawing/2014/main" id="{81EDE9FD-4D1F-7041-4DA7-2B523EE89A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0496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86" name="Line 2474">
              <a:extLst>
                <a:ext uri="{FF2B5EF4-FFF2-40B4-BE49-F238E27FC236}">
                  <a16:creationId xmlns:a16="http://schemas.microsoft.com/office/drawing/2014/main" id="{AA5C3339-17BD-526F-D2D2-ABE27876A3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05819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87" name="Line 2475">
              <a:extLst>
                <a:ext uri="{FF2B5EF4-FFF2-40B4-BE49-F238E27FC236}">
                  <a16:creationId xmlns:a16="http://schemas.microsoft.com/office/drawing/2014/main" id="{B647C520-3F0F-E45C-660E-5FE91933A1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0667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88" name="Line 2476">
              <a:extLst>
                <a:ext uri="{FF2B5EF4-FFF2-40B4-BE49-F238E27FC236}">
                  <a16:creationId xmlns:a16="http://schemas.microsoft.com/office/drawing/2014/main" id="{72E162E6-25A7-6AC9-F879-000762FA44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0924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89" name="Line 2477">
              <a:extLst>
                <a:ext uri="{FF2B5EF4-FFF2-40B4-BE49-F238E27FC236}">
                  <a16:creationId xmlns:a16="http://schemas.microsoft.com/office/drawing/2014/main" id="{86F1ED90-1B02-FAF5-B677-92F6D36C35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1095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90" name="Line 2478">
              <a:extLst>
                <a:ext uri="{FF2B5EF4-FFF2-40B4-BE49-F238E27FC236}">
                  <a16:creationId xmlns:a16="http://schemas.microsoft.com/office/drawing/2014/main" id="{26010E9B-70B7-6152-717D-D432C5A8F6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1095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91" name="Line 2479">
              <a:extLst>
                <a:ext uri="{FF2B5EF4-FFF2-40B4-BE49-F238E27FC236}">
                  <a16:creationId xmlns:a16="http://schemas.microsoft.com/office/drawing/2014/main" id="{8BC5CF8E-EC85-5EF1-60E5-167991C4DC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14372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92" name="Line 2480">
              <a:extLst>
                <a:ext uri="{FF2B5EF4-FFF2-40B4-BE49-F238E27FC236}">
                  <a16:creationId xmlns:a16="http://schemas.microsoft.com/office/drawing/2014/main" id="{2EA81651-AF35-8E97-A951-F1035F6DDF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1693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93" name="Line 2481">
              <a:extLst>
                <a:ext uri="{FF2B5EF4-FFF2-40B4-BE49-F238E27FC236}">
                  <a16:creationId xmlns:a16="http://schemas.microsoft.com/office/drawing/2014/main" id="{2F29AF7D-2670-81D5-3198-98BF00FF3A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1864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94" name="Line 2482">
              <a:extLst>
                <a:ext uri="{FF2B5EF4-FFF2-40B4-BE49-F238E27FC236}">
                  <a16:creationId xmlns:a16="http://schemas.microsoft.com/office/drawing/2014/main" id="{8D2D01D5-D1BA-ADBF-4A23-B6DFCFBFD3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1950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95" name="Line 2483">
              <a:extLst>
                <a:ext uri="{FF2B5EF4-FFF2-40B4-BE49-F238E27FC236}">
                  <a16:creationId xmlns:a16="http://schemas.microsoft.com/office/drawing/2014/main" id="{FF71407D-FF62-F6F9-F8FF-74815F7273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2035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96" name="Line 2484">
              <a:extLst>
                <a:ext uri="{FF2B5EF4-FFF2-40B4-BE49-F238E27FC236}">
                  <a16:creationId xmlns:a16="http://schemas.microsoft.com/office/drawing/2014/main" id="{8F6B55B2-CD39-1066-A065-9199D5ADB1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2206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97" name="Line 2485">
              <a:extLst>
                <a:ext uri="{FF2B5EF4-FFF2-40B4-BE49-F238E27FC236}">
                  <a16:creationId xmlns:a16="http://schemas.microsoft.com/office/drawing/2014/main" id="{227E0B23-28AB-C9AE-03E0-5199DC68FA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2292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98" name="Line 2486">
              <a:extLst>
                <a:ext uri="{FF2B5EF4-FFF2-40B4-BE49-F238E27FC236}">
                  <a16:creationId xmlns:a16="http://schemas.microsoft.com/office/drawing/2014/main" id="{C14A856A-6CAB-A64F-E0CE-B6D5C3EFDA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2463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399" name="Line 2487">
              <a:extLst>
                <a:ext uri="{FF2B5EF4-FFF2-40B4-BE49-F238E27FC236}">
                  <a16:creationId xmlns:a16="http://schemas.microsoft.com/office/drawing/2014/main" id="{E0CC7DA2-148E-5F97-39BC-6549D268C6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26345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00" name="Line 2488">
              <a:extLst>
                <a:ext uri="{FF2B5EF4-FFF2-40B4-BE49-F238E27FC236}">
                  <a16:creationId xmlns:a16="http://schemas.microsoft.com/office/drawing/2014/main" id="{5AE3F1B1-009A-1DE4-D3F2-45E7515721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2720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01" name="Line 2489">
              <a:extLst>
                <a:ext uri="{FF2B5EF4-FFF2-40B4-BE49-F238E27FC236}">
                  <a16:creationId xmlns:a16="http://schemas.microsoft.com/office/drawing/2014/main" id="{FD52DE75-D053-27F4-0C87-519E9602A2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2805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02" name="Line 2490">
              <a:extLst>
                <a:ext uri="{FF2B5EF4-FFF2-40B4-BE49-F238E27FC236}">
                  <a16:creationId xmlns:a16="http://schemas.microsoft.com/office/drawing/2014/main" id="{8E363047-22E3-0B81-99AC-69567309FC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2891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03" name="Line 2491">
              <a:extLst>
                <a:ext uri="{FF2B5EF4-FFF2-40B4-BE49-F238E27FC236}">
                  <a16:creationId xmlns:a16="http://schemas.microsoft.com/office/drawing/2014/main" id="{34E4ED3B-E7A9-7AA4-587D-C89E3E7339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29766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04" name="Line 2492">
              <a:extLst>
                <a:ext uri="{FF2B5EF4-FFF2-40B4-BE49-F238E27FC236}">
                  <a16:creationId xmlns:a16="http://schemas.microsoft.com/office/drawing/2014/main" id="{CD5AF289-1EAC-1E81-C6EB-EAF4CC4227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0621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05" name="Line 2493">
              <a:extLst>
                <a:ext uri="{FF2B5EF4-FFF2-40B4-BE49-F238E27FC236}">
                  <a16:creationId xmlns:a16="http://schemas.microsoft.com/office/drawing/2014/main" id="{707427D3-59A5-2ED9-BE62-21E550B742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233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06" name="Line 2494">
              <a:extLst>
                <a:ext uri="{FF2B5EF4-FFF2-40B4-BE49-F238E27FC236}">
                  <a16:creationId xmlns:a16="http://schemas.microsoft.com/office/drawing/2014/main" id="{52032BD0-3317-BAF6-3F47-2A62197AF8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404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07" name="Line 2495">
              <a:extLst>
                <a:ext uri="{FF2B5EF4-FFF2-40B4-BE49-F238E27FC236}">
                  <a16:creationId xmlns:a16="http://schemas.microsoft.com/office/drawing/2014/main" id="{5181E1F5-6FE2-51F4-6D84-E3DF3DC2B7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489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08" name="Line 2496">
              <a:extLst>
                <a:ext uri="{FF2B5EF4-FFF2-40B4-BE49-F238E27FC236}">
                  <a16:creationId xmlns:a16="http://schemas.microsoft.com/office/drawing/2014/main" id="{AC2392DE-3BA0-95F4-D246-A73A085983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3746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09" name="Line 2497">
              <a:extLst>
                <a:ext uri="{FF2B5EF4-FFF2-40B4-BE49-F238E27FC236}">
                  <a16:creationId xmlns:a16="http://schemas.microsoft.com/office/drawing/2014/main" id="{0C0A11A5-0501-0857-A6F1-69A11FD258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831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10" name="Line 2498">
              <a:extLst>
                <a:ext uri="{FF2B5EF4-FFF2-40B4-BE49-F238E27FC236}">
                  <a16:creationId xmlns:a16="http://schemas.microsoft.com/office/drawing/2014/main" id="{483C3CD2-7CD9-3EDD-C2C9-A68D7324F5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917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11" name="Line 2499">
              <a:extLst>
                <a:ext uri="{FF2B5EF4-FFF2-40B4-BE49-F238E27FC236}">
                  <a16:creationId xmlns:a16="http://schemas.microsoft.com/office/drawing/2014/main" id="{E69B49C0-2178-D27D-F757-0DB2F9B9B6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4002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12" name="Line 2500">
              <a:extLst>
                <a:ext uri="{FF2B5EF4-FFF2-40B4-BE49-F238E27FC236}">
                  <a16:creationId xmlns:a16="http://schemas.microsoft.com/office/drawing/2014/main" id="{70FB79AB-48A3-86D0-8FF7-63974769FA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40884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13" name="Line 2501">
              <a:extLst>
                <a:ext uri="{FF2B5EF4-FFF2-40B4-BE49-F238E27FC236}">
                  <a16:creationId xmlns:a16="http://schemas.microsoft.com/office/drawing/2014/main" id="{E1815FF7-B082-B8BD-B626-F8510C6C2A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4259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14" name="Line 2502">
              <a:extLst>
                <a:ext uri="{FF2B5EF4-FFF2-40B4-BE49-F238E27FC236}">
                  <a16:creationId xmlns:a16="http://schemas.microsoft.com/office/drawing/2014/main" id="{7A3573C8-A669-4E1A-1CD2-D2AE6BE386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4345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15" name="Line 2503">
              <a:extLst>
                <a:ext uri="{FF2B5EF4-FFF2-40B4-BE49-F238E27FC236}">
                  <a16:creationId xmlns:a16="http://schemas.microsoft.com/office/drawing/2014/main" id="{4D774F11-7CD4-F7E7-CC50-749D5D2636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44305" y="2692421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16" name="Line 2504">
              <a:extLst>
                <a:ext uri="{FF2B5EF4-FFF2-40B4-BE49-F238E27FC236}">
                  <a16:creationId xmlns:a16="http://schemas.microsoft.com/office/drawing/2014/main" id="{1AF27181-D7E2-F2D6-472B-FABBD4ACCD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4516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17" name="Line 2505">
              <a:extLst>
                <a:ext uri="{FF2B5EF4-FFF2-40B4-BE49-F238E27FC236}">
                  <a16:creationId xmlns:a16="http://schemas.microsoft.com/office/drawing/2014/main" id="{6661876E-50DB-39AE-9218-FBABDB1F1C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4601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18" name="Line 2506">
              <a:extLst>
                <a:ext uri="{FF2B5EF4-FFF2-40B4-BE49-F238E27FC236}">
                  <a16:creationId xmlns:a16="http://schemas.microsoft.com/office/drawing/2014/main" id="{209BC493-D827-FB37-5FB9-3842F894DC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4687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19" name="Line 2507">
              <a:extLst>
                <a:ext uri="{FF2B5EF4-FFF2-40B4-BE49-F238E27FC236}">
                  <a16:creationId xmlns:a16="http://schemas.microsoft.com/office/drawing/2014/main" id="{00A7C27D-4C8D-3C6A-5B40-ED0B916CBF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4858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20" name="Line 2508">
              <a:extLst>
                <a:ext uri="{FF2B5EF4-FFF2-40B4-BE49-F238E27FC236}">
                  <a16:creationId xmlns:a16="http://schemas.microsoft.com/office/drawing/2014/main" id="{89CF6D96-6D01-D0F8-876F-FC6CAD230D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4943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21" name="Line 2509">
              <a:extLst>
                <a:ext uri="{FF2B5EF4-FFF2-40B4-BE49-F238E27FC236}">
                  <a16:creationId xmlns:a16="http://schemas.microsoft.com/office/drawing/2014/main" id="{C1A61396-0B6D-29EC-CA8A-3DA14A8386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5029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22" name="Line 2510">
              <a:extLst>
                <a:ext uri="{FF2B5EF4-FFF2-40B4-BE49-F238E27FC236}">
                  <a16:creationId xmlns:a16="http://schemas.microsoft.com/office/drawing/2014/main" id="{80798445-EC93-C225-C631-C692FBDE32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5114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23" name="Line 2511">
              <a:extLst>
                <a:ext uri="{FF2B5EF4-FFF2-40B4-BE49-F238E27FC236}">
                  <a16:creationId xmlns:a16="http://schemas.microsoft.com/office/drawing/2014/main" id="{89F4DF64-B59C-1CFB-FBF8-A8F5D3EB90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5200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24" name="Line 2512">
              <a:extLst>
                <a:ext uri="{FF2B5EF4-FFF2-40B4-BE49-F238E27FC236}">
                  <a16:creationId xmlns:a16="http://schemas.microsoft.com/office/drawing/2014/main" id="{27FF4608-7F77-31AC-756B-686DB61795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53713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25" name="Line 2513">
              <a:extLst>
                <a:ext uri="{FF2B5EF4-FFF2-40B4-BE49-F238E27FC236}">
                  <a16:creationId xmlns:a16="http://schemas.microsoft.com/office/drawing/2014/main" id="{4CAE3624-AE0D-622A-9FEC-C5E78B7AD7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54568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26" name="Line 2514">
              <a:extLst>
                <a:ext uri="{FF2B5EF4-FFF2-40B4-BE49-F238E27FC236}">
                  <a16:creationId xmlns:a16="http://schemas.microsoft.com/office/drawing/2014/main" id="{1840FF18-20C1-DB7E-5F0F-39E4CC460C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5542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27" name="Line 2515">
              <a:extLst>
                <a:ext uri="{FF2B5EF4-FFF2-40B4-BE49-F238E27FC236}">
                  <a16:creationId xmlns:a16="http://schemas.microsoft.com/office/drawing/2014/main" id="{59E0A1FB-BAD5-CF09-0B92-A63ECEF374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5713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28" name="Line 2516">
              <a:extLst>
                <a:ext uri="{FF2B5EF4-FFF2-40B4-BE49-F238E27FC236}">
                  <a16:creationId xmlns:a16="http://schemas.microsoft.com/office/drawing/2014/main" id="{FAF2262E-6670-4C5E-CEA5-9D04E81405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5798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29" name="Line 2517">
              <a:extLst>
                <a:ext uri="{FF2B5EF4-FFF2-40B4-BE49-F238E27FC236}">
                  <a16:creationId xmlns:a16="http://schemas.microsoft.com/office/drawing/2014/main" id="{2A0825C8-554E-C56C-D2A4-74211A0804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57989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30" name="Line 2518">
              <a:extLst>
                <a:ext uri="{FF2B5EF4-FFF2-40B4-BE49-F238E27FC236}">
                  <a16:creationId xmlns:a16="http://schemas.microsoft.com/office/drawing/2014/main" id="{BD4BE719-7E54-B8A9-FA75-FC75E04DD2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58845" y="2687565"/>
              <a:ext cx="0" cy="971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31" name="Line 2519">
              <a:extLst>
                <a:ext uri="{FF2B5EF4-FFF2-40B4-BE49-F238E27FC236}">
                  <a16:creationId xmlns:a16="http://schemas.microsoft.com/office/drawing/2014/main" id="{E2F3F2DC-1EDB-28B4-ADE1-73BB44276D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59700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32" name="Line 2520">
              <a:extLst>
                <a:ext uri="{FF2B5EF4-FFF2-40B4-BE49-F238E27FC236}">
                  <a16:creationId xmlns:a16="http://schemas.microsoft.com/office/drawing/2014/main" id="{6940FC3B-DC82-394C-71F5-2FAADAE3BF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6141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33" name="Line 2521">
              <a:extLst>
                <a:ext uri="{FF2B5EF4-FFF2-40B4-BE49-F238E27FC236}">
                  <a16:creationId xmlns:a16="http://schemas.microsoft.com/office/drawing/2014/main" id="{B1053939-9860-FC26-65AB-27D6B1C930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6226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34" name="Line 2522">
              <a:extLst>
                <a:ext uri="{FF2B5EF4-FFF2-40B4-BE49-F238E27FC236}">
                  <a16:creationId xmlns:a16="http://schemas.microsoft.com/office/drawing/2014/main" id="{00B08B98-56ED-9FB4-6198-A9ABCEFF09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6312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35" name="Line 2523">
              <a:extLst>
                <a:ext uri="{FF2B5EF4-FFF2-40B4-BE49-F238E27FC236}">
                  <a16:creationId xmlns:a16="http://schemas.microsoft.com/office/drawing/2014/main" id="{AB3604FA-5FB7-0815-8103-4FE20459D1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6397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36" name="Line 2524">
              <a:extLst>
                <a:ext uri="{FF2B5EF4-FFF2-40B4-BE49-F238E27FC236}">
                  <a16:creationId xmlns:a16="http://schemas.microsoft.com/office/drawing/2014/main" id="{854E641E-CDEE-A568-CA03-44D3A1C64E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6397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37" name="Line 2525">
              <a:extLst>
                <a:ext uri="{FF2B5EF4-FFF2-40B4-BE49-F238E27FC236}">
                  <a16:creationId xmlns:a16="http://schemas.microsoft.com/office/drawing/2014/main" id="{0517C501-1EDE-C18E-A6CD-8CA37C9824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66542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38" name="Line 2526">
              <a:extLst>
                <a:ext uri="{FF2B5EF4-FFF2-40B4-BE49-F238E27FC236}">
                  <a16:creationId xmlns:a16="http://schemas.microsoft.com/office/drawing/2014/main" id="{D1F15E34-FF7E-14D9-978E-ABF70387FB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6654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39" name="Line 2527">
              <a:extLst>
                <a:ext uri="{FF2B5EF4-FFF2-40B4-BE49-F238E27FC236}">
                  <a16:creationId xmlns:a16="http://schemas.microsoft.com/office/drawing/2014/main" id="{2CADB1C9-781C-879D-6412-372100F956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6825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40" name="Line 2528">
              <a:extLst>
                <a:ext uri="{FF2B5EF4-FFF2-40B4-BE49-F238E27FC236}">
                  <a16:creationId xmlns:a16="http://schemas.microsoft.com/office/drawing/2014/main" id="{00AF81B5-21F5-2730-376B-FAF4B9783A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081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41" name="Line 2529">
              <a:extLst>
                <a:ext uri="{FF2B5EF4-FFF2-40B4-BE49-F238E27FC236}">
                  <a16:creationId xmlns:a16="http://schemas.microsoft.com/office/drawing/2014/main" id="{92248DBF-FB5D-226F-087C-EFFD6494F2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1673" y="2682709"/>
              <a:ext cx="0" cy="1456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42" name="Line 2530">
              <a:extLst>
                <a:ext uri="{FF2B5EF4-FFF2-40B4-BE49-F238E27FC236}">
                  <a16:creationId xmlns:a16="http://schemas.microsoft.com/office/drawing/2014/main" id="{0F5523CF-AAA3-01C6-93A1-63B94FB834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2529" y="2687565"/>
              <a:ext cx="0" cy="971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43" name="Line 2531">
              <a:extLst>
                <a:ext uri="{FF2B5EF4-FFF2-40B4-BE49-F238E27FC236}">
                  <a16:creationId xmlns:a16="http://schemas.microsoft.com/office/drawing/2014/main" id="{20268B81-B91C-5F9A-1E7D-2BF0FE5F20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4239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44" name="Line 2532">
              <a:extLst>
                <a:ext uri="{FF2B5EF4-FFF2-40B4-BE49-F238E27FC236}">
                  <a16:creationId xmlns:a16="http://schemas.microsoft.com/office/drawing/2014/main" id="{CB9D2864-3D61-95BB-57EC-069C108C34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509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45" name="Line 2533">
              <a:extLst>
                <a:ext uri="{FF2B5EF4-FFF2-40B4-BE49-F238E27FC236}">
                  <a16:creationId xmlns:a16="http://schemas.microsoft.com/office/drawing/2014/main" id="{EBE355D3-C5E7-02A3-253B-7D0860773B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595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46" name="Line 2534">
              <a:extLst>
                <a:ext uri="{FF2B5EF4-FFF2-40B4-BE49-F238E27FC236}">
                  <a16:creationId xmlns:a16="http://schemas.microsoft.com/office/drawing/2014/main" id="{42F90A6B-F38D-3E7D-4EF7-19AB39787E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595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47" name="Line 2535">
              <a:extLst>
                <a:ext uri="{FF2B5EF4-FFF2-40B4-BE49-F238E27FC236}">
                  <a16:creationId xmlns:a16="http://schemas.microsoft.com/office/drawing/2014/main" id="{C0B9B9C5-AB21-0B7C-3DE9-67F77A9011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766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48" name="Line 2536">
              <a:extLst>
                <a:ext uri="{FF2B5EF4-FFF2-40B4-BE49-F238E27FC236}">
                  <a16:creationId xmlns:a16="http://schemas.microsoft.com/office/drawing/2014/main" id="{BBCCA620-95BD-1163-3E9E-8DB6CFE374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851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49" name="Line 2537">
              <a:extLst>
                <a:ext uri="{FF2B5EF4-FFF2-40B4-BE49-F238E27FC236}">
                  <a16:creationId xmlns:a16="http://schemas.microsoft.com/office/drawing/2014/main" id="{5156CF9B-A779-8A7B-A246-1697195DE3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8022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50" name="Line 2538">
              <a:extLst>
                <a:ext uri="{FF2B5EF4-FFF2-40B4-BE49-F238E27FC236}">
                  <a16:creationId xmlns:a16="http://schemas.microsoft.com/office/drawing/2014/main" id="{A82B2C08-55E6-E8E7-B8ED-96B676D7F3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8193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51" name="Line 2539">
              <a:extLst>
                <a:ext uri="{FF2B5EF4-FFF2-40B4-BE49-F238E27FC236}">
                  <a16:creationId xmlns:a16="http://schemas.microsoft.com/office/drawing/2014/main" id="{A590E2BF-4A6B-CB86-26BF-6FD833354E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82792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52" name="Line 2540">
              <a:extLst>
                <a:ext uri="{FF2B5EF4-FFF2-40B4-BE49-F238E27FC236}">
                  <a16:creationId xmlns:a16="http://schemas.microsoft.com/office/drawing/2014/main" id="{71A4B2E4-920E-58CE-E8C3-D11AF413F1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8364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53" name="Line 2541">
              <a:extLst>
                <a:ext uri="{FF2B5EF4-FFF2-40B4-BE49-F238E27FC236}">
                  <a16:creationId xmlns:a16="http://schemas.microsoft.com/office/drawing/2014/main" id="{0452C9C1-BC6D-4ABF-BE22-3951F564D1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853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54" name="Line 2542">
              <a:extLst>
                <a:ext uri="{FF2B5EF4-FFF2-40B4-BE49-F238E27FC236}">
                  <a16:creationId xmlns:a16="http://schemas.microsoft.com/office/drawing/2014/main" id="{6EFCE56A-3C49-F09C-CA9E-95D57D8E50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853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55" name="Line 2543">
              <a:extLst>
                <a:ext uri="{FF2B5EF4-FFF2-40B4-BE49-F238E27FC236}">
                  <a16:creationId xmlns:a16="http://schemas.microsoft.com/office/drawing/2014/main" id="{4C06CD1C-38B4-C8C5-06E5-6D36F86293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86213" y="2692421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56" name="Line 2544">
              <a:extLst>
                <a:ext uri="{FF2B5EF4-FFF2-40B4-BE49-F238E27FC236}">
                  <a16:creationId xmlns:a16="http://schemas.microsoft.com/office/drawing/2014/main" id="{CB77F254-A22F-1162-3B4C-A1678C3966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8877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57" name="Line 2545">
              <a:extLst>
                <a:ext uri="{FF2B5EF4-FFF2-40B4-BE49-F238E27FC236}">
                  <a16:creationId xmlns:a16="http://schemas.microsoft.com/office/drawing/2014/main" id="{0809A171-39EE-FE33-D014-A28FE42059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8963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58" name="Line 2546">
              <a:extLst>
                <a:ext uri="{FF2B5EF4-FFF2-40B4-BE49-F238E27FC236}">
                  <a16:creationId xmlns:a16="http://schemas.microsoft.com/office/drawing/2014/main" id="{49B6774D-8CF1-3B47-ABE3-4C32A039CB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90489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59" name="Line 2547">
              <a:extLst>
                <a:ext uri="{FF2B5EF4-FFF2-40B4-BE49-F238E27FC236}">
                  <a16:creationId xmlns:a16="http://schemas.microsoft.com/office/drawing/2014/main" id="{C2149074-BD3F-4716-B17C-1DDB5908AA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92199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60" name="Line 2548">
              <a:extLst>
                <a:ext uri="{FF2B5EF4-FFF2-40B4-BE49-F238E27FC236}">
                  <a16:creationId xmlns:a16="http://schemas.microsoft.com/office/drawing/2014/main" id="{F4069A82-A9CD-1C03-AB05-C18F8594B0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9391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61" name="Line 2549">
              <a:extLst>
                <a:ext uri="{FF2B5EF4-FFF2-40B4-BE49-F238E27FC236}">
                  <a16:creationId xmlns:a16="http://schemas.microsoft.com/office/drawing/2014/main" id="{70B8CD3C-4363-E4F2-3206-A5C10893EB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9391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62" name="Line 2550">
              <a:extLst>
                <a:ext uri="{FF2B5EF4-FFF2-40B4-BE49-F238E27FC236}">
                  <a16:creationId xmlns:a16="http://schemas.microsoft.com/office/drawing/2014/main" id="{31193A6C-1BDD-F3B0-2D96-F9F50D372C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9476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63" name="Line 2551">
              <a:extLst>
                <a:ext uri="{FF2B5EF4-FFF2-40B4-BE49-F238E27FC236}">
                  <a16:creationId xmlns:a16="http://schemas.microsoft.com/office/drawing/2014/main" id="{BD7A7B94-FB4C-4B80-9145-F90F792F9A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9562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64" name="Line 2552">
              <a:extLst>
                <a:ext uri="{FF2B5EF4-FFF2-40B4-BE49-F238E27FC236}">
                  <a16:creationId xmlns:a16="http://schemas.microsoft.com/office/drawing/2014/main" id="{C79C2DAE-91A5-586F-4D0E-027775EAE3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9647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65" name="Line 2553">
              <a:extLst>
                <a:ext uri="{FF2B5EF4-FFF2-40B4-BE49-F238E27FC236}">
                  <a16:creationId xmlns:a16="http://schemas.microsoft.com/office/drawing/2014/main" id="{BAF1032C-82F7-7AB8-B8A8-220C9EAAC3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9733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66" name="Line 2554">
              <a:extLst>
                <a:ext uri="{FF2B5EF4-FFF2-40B4-BE49-F238E27FC236}">
                  <a16:creationId xmlns:a16="http://schemas.microsoft.com/office/drawing/2014/main" id="{7D6143EB-F866-68B4-E98B-C53BD8A0DB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9818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67" name="Line 2555">
              <a:extLst>
                <a:ext uri="{FF2B5EF4-FFF2-40B4-BE49-F238E27FC236}">
                  <a16:creationId xmlns:a16="http://schemas.microsoft.com/office/drawing/2014/main" id="{79CB527D-744F-664B-0C05-2256A04686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9904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68" name="Line 2556">
              <a:extLst>
                <a:ext uri="{FF2B5EF4-FFF2-40B4-BE49-F238E27FC236}">
                  <a16:creationId xmlns:a16="http://schemas.microsoft.com/office/drawing/2014/main" id="{E11AC46F-71CD-4FFC-8829-24E43455C4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9989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69" name="Line 2557">
              <a:extLst>
                <a:ext uri="{FF2B5EF4-FFF2-40B4-BE49-F238E27FC236}">
                  <a16:creationId xmlns:a16="http://schemas.microsoft.com/office/drawing/2014/main" id="{9A6E53D3-685D-8310-2045-760E0918D0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0752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70" name="Line 2558">
              <a:extLst>
                <a:ext uri="{FF2B5EF4-FFF2-40B4-BE49-F238E27FC236}">
                  <a16:creationId xmlns:a16="http://schemas.microsoft.com/office/drawing/2014/main" id="{4A455B59-69B1-5751-A296-9544381DA4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2462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71" name="Line 2559">
              <a:extLst>
                <a:ext uri="{FF2B5EF4-FFF2-40B4-BE49-F238E27FC236}">
                  <a16:creationId xmlns:a16="http://schemas.microsoft.com/office/drawing/2014/main" id="{35A890F4-02D8-02F4-9332-2763AFD237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331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72" name="Line 2560">
              <a:extLst>
                <a:ext uri="{FF2B5EF4-FFF2-40B4-BE49-F238E27FC236}">
                  <a16:creationId xmlns:a16="http://schemas.microsoft.com/office/drawing/2014/main" id="{E985552C-9235-8E4E-09D9-DCA2FC9844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417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73" name="Line 2561">
              <a:extLst>
                <a:ext uri="{FF2B5EF4-FFF2-40B4-BE49-F238E27FC236}">
                  <a16:creationId xmlns:a16="http://schemas.microsoft.com/office/drawing/2014/main" id="{CE7EC7F7-791D-195F-835E-6417AB138A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588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74" name="Line 2562">
              <a:extLst>
                <a:ext uri="{FF2B5EF4-FFF2-40B4-BE49-F238E27FC236}">
                  <a16:creationId xmlns:a16="http://schemas.microsoft.com/office/drawing/2014/main" id="{C2BE88C0-16C6-29AA-BB6A-702D68B17F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759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75" name="Line 2563">
              <a:extLst>
                <a:ext uri="{FF2B5EF4-FFF2-40B4-BE49-F238E27FC236}">
                  <a16:creationId xmlns:a16="http://schemas.microsoft.com/office/drawing/2014/main" id="{4F43BA31-0D1B-36F9-8B7D-C3E459D861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844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76" name="Line 2564">
              <a:extLst>
                <a:ext uri="{FF2B5EF4-FFF2-40B4-BE49-F238E27FC236}">
                  <a16:creationId xmlns:a16="http://schemas.microsoft.com/office/drawing/2014/main" id="{999F9C81-DBE5-AD41-4FB5-FACA8EA22C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30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77" name="Line 2565">
              <a:extLst>
                <a:ext uri="{FF2B5EF4-FFF2-40B4-BE49-F238E27FC236}">
                  <a16:creationId xmlns:a16="http://schemas.microsoft.com/office/drawing/2014/main" id="{51581CDB-FB8A-B092-6CFE-60D9FBE86F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1016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78" name="Line 2566">
              <a:extLst>
                <a:ext uri="{FF2B5EF4-FFF2-40B4-BE49-F238E27FC236}">
                  <a16:creationId xmlns:a16="http://schemas.microsoft.com/office/drawing/2014/main" id="{21C0E25B-4C2D-74AA-53E1-462E8FB728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1101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79" name="Line 2567">
              <a:extLst>
                <a:ext uri="{FF2B5EF4-FFF2-40B4-BE49-F238E27FC236}">
                  <a16:creationId xmlns:a16="http://schemas.microsoft.com/office/drawing/2014/main" id="{9F8AFB5A-CF46-8C75-7DC7-11EFCB248B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1187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80" name="Line 2568">
              <a:extLst>
                <a:ext uri="{FF2B5EF4-FFF2-40B4-BE49-F238E27FC236}">
                  <a16:creationId xmlns:a16="http://schemas.microsoft.com/office/drawing/2014/main" id="{0478063E-8AC2-3282-5E39-E2164D0283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1272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81" name="Line 2569">
              <a:extLst>
                <a:ext uri="{FF2B5EF4-FFF2-40B4-BE49-F238E27FC236}">
                  <a16:creationId xmlns:a16="http://schemas.microsoft.com/office/drawing/2014/main" id="{6B51AA71-9F92-CDE6-94E6-0493D73984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1358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82" name="Line 2570">
              <a:extLst>
                <a:ext uri="{FF2B5EF4-FFF2-40B4-BE49-F238E27FC236}">
                  <a16:creationId xmlns:a16="http://schemas.microsoft.com/office/drawing/2014/main" id="{4D9D07AE-6A78-2BD6-9CAA-7E928C813E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1529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83" name="Line 2571">
              <a:extLst>
                <a:ext uri="{FF2B5EF4-FFF2-40B4-BE49-F238E27FC236}">
                  <a16:creationId xmlns:a16="http://schemas.microsoft.com/office/drawing/2014/main" id="{1DEAA385-A68F-8F87-5401-A9A1A846AC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17002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84" name="Line 2572">
              <a:extLst>
                <a:ext uri="{FF2B5EF4-FFF2-40B4-BE49-F238E27FC236}">
                  <a16:creationId xmlns:a16="http://schemas.microsoft.com/office/drawing/2014/main" id="{FDC0E76A-6E86-15D1-33B3-3278FFC5EA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1700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85" name="Line 2573">
              <a:extLst>
                <a:ext uri="{FF2B5EF4-FFF2-40B4-BE49-F238E27FC236}">
                  <a16:creationId xmlns:a16="http://schemas.microsoft.com/office/drawing/2014/main" id="{2978CED2-628A-C4BF-B8EC-2941E22F9B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1956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86" name="Line 2574">
              <a:extLst>
                <a:ext uri="{FF2B5EF4-FFF2-40B4-BE49-F238E27FC236}">
                  <a16:creationId xmlns:a16="http://schemas.microsoft.com/office/drawing/2014/main" id="{BF6D0F51-5E84-5A5E-0868-B21DD36D44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2042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87" name="Line 2575">
              <a:extLst>
                <a:ext uri="{FF2B5EF4-FFF2-40B4-BE49-F238E27FC236}">
                  <a16:creationId xmlns:a16="http://schemas.microsoft.com/office/drawing/2014/main" id="{908A18ED-F517-184E-ED46-F80DBAD3A9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2042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88" name="Line 2576">
              <a:extLst>
                <a:ext uri="{FF2B5EF4-FFF2-40B4-BE49-F238E27FC236}">
                  <a16:creationId xmlns:a16="http://schemas.microsoft.com/office/drawing/2014/main" id="{C1E80EBC-5B46-4C5C-560F-E61F45C5AD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2213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89" name="Line 2577">
              <a:extLst>
                <a:ext uri="{FF2B5EF4-FFF2-40B4-BE49-F238E27FC236}">
                  <a16:creationId xmlns:a16="http://schemas.microsoft.com/office/drawing/2014/main" id="{26723C56-15DB-13F9-1BFB-F08975BDD3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2384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90" name="Line 2578">
              <a:extLst>
                <a:ext uri="{FF2B5EF4-FFF2-40B4-BE49-F238E27FC236}">
                  <a16:creationId xmlns:a16="http://schemas.microsoft.com/office/drawing/2014/main" id="{8C3748A5-2F59-D234-5C41-77223B1F1A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25554" y="2695935"/>
              <a:ext cx="0" cy="146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91" name="Line 2579">
              <a:extLst>
                <a:ext uri="{FF2B5EF4-FFF2-40B4-BE49-F238E27FC236}">
                  <a16:creationId xmlns:a16="http://schemas.microsoft.com/office/drawing/2014/main" id="{EB78EC41-8FAE-BB48-104F-B2526392B5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26409" y="2695935"/>
              <a:ext cx="0" cy="146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92" name="Line 2580">
              <a:extLst>
                <a:ext uri="{FF2B5EF4-FFF2-40B4-BE49-F238E27FC236}">
                  <a16:creationId xmlns:a16="http://schemas.microsoft.com/office/drawing/2014/main" id="{0E24B559-0AB5-8CCF-A1B5-2AC5C3DE35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26409" y="2695935"/>
              <a:ext cx="0" cy="146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93" name="Line 2581">
              <a:extLst>
                <a:ext uri="{FF2B5EF4-FFF2-40B4-BE49-F238E27FC236}">
                  <a16:creationId xmlns:a16="http://schemas.microsoft.com/office/drawing/2014/main" id="{5FB93B47-40C7-D586-B429-EA9090E091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28120" y="2695935"/>
              <a:ext cx="0" cy="146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94" name="Line 2582">
              <a:extLst>
                <a:ext uri="{FF2B5EF4-FFF2-40B4-BE49-F238E27FC236}">
                  <a16:creationId xmlns:a16="http://schemas.microsoft.com/office/drawing/2014/main" id="{0AE15285-DFC8-D3BB-FF2B-FC867F95DB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29830" y="2677155"/>
              <a:ext cx="0" cy="2203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95" name="Line 2583">
              <a:extLst>
                <a:ext uri="{FF2B5EF4-FFF2-40B4-BE49-F238E27FC236}">
                  <a16:creationId xmlns:a16="http://schemas.microsoft.com/office/drawing/2014/main" id="{06661ACC-D66F-C9CA-4B03-2855E2A4DE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30686" y="2695935"/>
              <a:ext cx="0" cy="146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96" name="Line 2584">
              <a:extLst>
                <a:ext uri="{FF2B5EF4-FFF2-40B4-BE49-F238E27FC236}">
                  <a16:creationId xmlns:a16="http://schemas.microsoft.com/office/drawing/2014/main" id="{A33BC702-7080-7D75-5B12-009B2967E6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32396" y="2695935"/>
              <a:ext cx="0" cy="146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97" name="Line 2585">
              <a:extLst>
                <a:ext uri="{FF2B5EF4-FFF2-40B4-BE49-F238E27FC236}">
                  <a16:creationId xmlns:a16="http://schemas.microsoft.com/office/drawing/2014/main" id="{0070B72B-8771-61EB-0DF6-F791998384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33251" y="2695935"/>
              <a:ext cx="0" cy="146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98" name="Line 2586">
              <a:extLst>
                <a:ext uri="{FF2B5EF4-FFF2-40B4-BE49-F238E27FC236}">
                  <a16:creationId xmlns:a16="http://schemas.microsoft.com/office/drawing/2014/main" id="{11B456AF-A0FC-705F-9C14-A3C204434E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34107" y="2695935"/>
              <a:ext cx="0" cy="146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499" name="Line 2587">
              <a:extLst>
                <a:ext uri="{FF2B5EF4-FFF2-40B4-BE49-F238E27FC236}">
                  <a16:creationId xmlns:a16="http://schemas.microsoft.com/office/drawing/2014/main" id="{553026A7-A717-5E7F-2191-1B1B171D07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3752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00" name="Line 2588">
              <a:extLst>
                <a:ext uri="{FF2B5EF4-FFF2-40B4-BE49-F238E27FC236}">
                  <a16:creationId xmlns:a16="http://schemas.microsoft.com/office/drawing/2014/main" id="{976E6F33-9284-50F2-962E-2B544CCE8D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752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01" name="Line 2589">
              <a:extLst>
                <a:ext uri="{FF2B5EF4-FFF2-40B4-BE49-F238E27FC236}">
                  <a16:creationId xmlns:a16="http://schemas.microsoft.com/office/drawing/2014/main" id="{4C25E0F1-F71A-8720-111A-E37C1AA5A8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838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02" name="Line 2590">
              <a:extLst>
                <a:ext uri="{FF2B5EF4-FFF2-40B4-BE49-F238E27FC236}">
                  <a16:creationId xmlns:a16="http://schemas.microsoft.com/office/drawing/2014/main" id="{2200982C-8CF3-4DD2-FC22-5F60A13B0C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40949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03" name="Line 2591">
              <a:extLst>
                <a:ext uri="{FF2B5EF4-FFF2-40B4-BE49-F238E27FC236}">
                  <a16:creationId xmlns:a16="http://schemas.microsoft.com/office/drawing/2014/main" id="{EFE29528-C0D1-64FA-452F-31B6FD50E0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4094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04" name="Line 2592">
              <a:extLst>
                <a:ext uri="{FF2B5EF4-FFF2-40B4-BE49-F238E27FC236}">
                  <a16:creationId xmlns:a16="http://schemas.microsoft.com/office/drawing/2014/main" id="{850F2D6F-8080-484A-E848-6DF82C032B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4265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05" name="Line 2593">
              <a:extLst>
                <a:ext uri="{FF2B5EF4-FFF2-40B4-BE49-F238E27FC236}">
                  <a16:creationId xmlns:a16="http://schemas.microsoft.com/office/drawing/2014/main" id="{FC5D7C94-EB0B-76FD-9081-BE660EFA59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44370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06" name="Line 2594">
              <a:extLst>
                <a:ext uri="{FF2B5EF4-FFF2-40B4-BE49-F238E27FC236}">
                  <a16:creationId xmlns:a16="http://schemas.microsoft.com/office/drawing/2014/main" id="{953BEBB6-F8C5-AA85-D507-F58834289A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4608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07" name="Line 2595">
              <a:extLst>
                <a:ext uri="{FF2B5EF4-FFF2-40B4-BE49-F238E27FC236}">
                  <a16:creationId xmlns:a16="http://schemas.microsoft.com/office/drawing/2014/main" id="{ACDB6370-285E-3FCB-4896-1A445705F1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4693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08" name="Line 2596">
              <a:extLst>
                <a:ext uri="{FF2B5EF4-FFF2-40B4-BE49-F238E27FC236}">
                  <a16:creationId xmlns:a16="http://schemas.microsoft.com/office/drawing/2014/main" id="{864DCEAC-81BC-806A-7CFF-89AB68D630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4693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09" name="Line 2597">
              <a:extLst>
                <a:ext uri="{FF2B5EF4-FFF2-40B4-BE49-F238E27FC236}">
                  <a16:creationId xmlns:a16="http://schemas.microsoft.com/office/drawing/2014/main" id="{D3133A50-9169-8634-F20C-0DB137C038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4779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10" name="Line 2598">
              <a:extLst>
                <a:ext uri="{FF2B5EF4-FFF2-40B4-BE49-F238E27FC236}">
                  <a16:creationId xmlns:a16="http://schemas.microsoft.com/office/drawing/2014/main" id="{15981BF9-D65F-2907-1F26-3295FE6075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4864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11" name="Line 2599">
              <a:extLst>
                <a:ext uri="{FF2B5EF4-FFF2-40B4-BE49-F238E27FC236}">
                  <a16:creationId xmlns:a16="http://schemas.microsoft.com/office/drawing/2014/main" id="{25D1889D-8686-7A68-454A-F7EB872D9E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4950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12" name="Line 2600">
              <a:extLst>
                <a:ext uri="{FF2B5EF4-FFF2-40B4-BE49-F238E27FC236}">
                  <a16:creationId xmlns:a16="http://schemas.microsoft.com/office/drawing/2014/main" id="{9A0B416E-7C0E-1D29-7316-839212A476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5035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13" name="Line 2601">
              <a:extLst>
                <a:ext uri="{FF2B5EF4-FFF2-40B4-BE49-F238E27FC236}">
                  <a16:creationId xmlns:a16="http://schemas.microsoft.com/office/drawing/2014/main" id="{73FBD4F5-7B69-C82F-2F6E-C822DBA054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5121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14" name="Line 2602">
              <a:extLst>
                <a:ext uri="{FF2B5EF4-FFF2-40B4-BE49-F238E27FC236}">
                  <a16:creationId xmlns:a16="http://schemas.microsoft.com/office/drawing/2014/main" id="{51074FD3-3929-46F1-D097-A5C2ECD060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5292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15" name="Line 2603">
              <a:extLst>
                <a:ext uri="{FF2B5EF4-FFF2-40B4-BE49-F238E27FC236}">
                  <a16:creationId xmlns:a16="http://schemas.microsoft.com/office/drawing/2014/main" id="{A7CB46C7-E2D2-E252-D1EA-1E95874EA0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5377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16" name="Line 2604">
              <a:extLst>
                <a:ext uri="{FF2B5EF4-FFF2-40B4-BE49-F238E27FC236}">
                  <a16:creationId xmlns:a16="http://schemas.microsoft.com/office/drawing/2014/main" id="{0E884640-3C3D-4601-F265-512855977A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54633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17" name="Line 2605">
              <a:extLst>
                <a:ext uri="{FF2B5EF4-FFF2-40B4-BE49-F238E27FC236}">
                  <a16:creationId xmlns:a16="http://schemas.microsoft.com/office/drawing/2014/main" id="{B8D3F610-06AD-B0FB-6557-1EEB2F9CDE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5634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18" name="Line 2606">
              <a:extLst>
                <a:ext uri="{FF2B5EF4-FFF2-40B4-BE49-F238E27FC236}">
                  <a16:creationId xmlns:a16="http://schemas.microsoft.com/office/drawing/2014/main" id="{8177191F-2E6F-B794-AC46-2F5E6E2A67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57198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19" name="Line 2607">
              <a:extLst>
                <a:ext uri="{FF2B5EF4-FFF2-40B4-BE49-F238E27FC236}">
                  <a16:creationId xmlns:a16="http://schemas.microsoft.com/office/drawing/2014/main" id="{A4DCEC4F-FA76-FF3B-FC0A-9F54785E40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58054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20" name="Line 2608">
              <a:extLst>
                <a:ext uri="{FF2B5EF4-FFF2-40B4-BE49-F238E27FC236}">
                  <a16:creationId xmlns:a16="http://schemas.microsoft.com/office/drawing/2014/main" id="{595CB8AB-9724-1DD2-8425-381BEDDA8A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5890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21" name="Line 2609">
              <a:extLst>
                <a:ext uri="{FF2B5EF4-FFF2-40B4-BE49-F238E27FC236}">
                  <a16:creationId xmlns:a16="http://schemas.microsoft.com/office/drawing/2014/main" id="{3B3FF523-C1F0-2B56-B20A-31EA525BCF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5976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22" name="Line 2610">
              <a:extLst>
                <a:ext uri="{FF2B5EF4-FFF2-40B4-BE49-F238E27FC236}">
                  <a16:creationId xmlns:a16="http://schemas.microsoft.com/office/drawing/2014/main" id="{FC3AFFEC-69F9-6648-CACE-BBF22BBD51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6233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23" name="Line 2611">
              <a:extLst>
                <a:ext uri="{FF2B5EF4-FFF2-40B4-BE49-F238E27FC236}">
                  <a16:creationId xmlns:a16="http://schemas.microsoft.com/office/drawing/2014/main" id="{B1608B2B-61AA-C7F1-A770-4FE46B4FF1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89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24" name="Line 2612">
              <a:extLst>
                <a:ext uri="{FF2B5EF4-FFF2-40B4-BE49-F238E27FC236}">
                  <a16:creationId xmlns:a16="http://schemas.microsoft.com/office/drawing/2014/main" id="{D9DB784C-9F1D-B6CF-4231-E8AA7F1B22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6575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25" name="Line 2613">
              <a:extLst>
                <a:ext uri="{FF2B5EF4-FFF2-40B4-BE49-F238E27FC236}">
                  <a16:creationId xmlns:a16="http://schemas.microsoft.com/office/drawing/2014/main" id="{3A816656-4B17-5A75-E996-AC2F11D056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6746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26" name="Line 2614">
              <a:extLst>
                <a:ext uri="{FF2B5EF4-FFF2-40B4-BE49-F238E27FC236}">
                  <a16:creationId xmlns:a16="http://schemas.microsoft.com/office/drawing/2014/main" id="{1D404442-A64F-1AE0-4A03-67C9147D92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6831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27" name="Line 2615">
              <a:extLst>
                <a:ext uri="{FF2B5EF4-FFF2-40B4-BE49-F238E27FC236}">
                  <a16:creationId xmlns:a16="http://schemas.microsoft.com/office/drawing/2014/main" id="{96FD0D49-2EFF-EE68-3FC4-9D24C6792F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69172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28" name="Line 2616">
              <a:extLst>
                <a:ext uri="{FF2B5EF4-FFF2-40B4-BE49-F238E27FC236}">
                  <a16:creationId xmlns:a16="http://schemas.microsoft.com/office/drawing/2014/main" id="{C894F639-C630-A5ED-738B-853A5A1A27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7173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29" name="Line 2618">
              <a:extLst>
                <a:ext uri="{FF2B5EF4-FFF2-40B4-BE49-F238E27FC236}">
                  <a16:creationId xmlns:a16="http://schemas.microsoft.com/office/drawing/2014/main" id="{9028366A-AE73-BE56-C417-580CFFC3A8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7173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30" name="Line 2619">
              <a:extLst>
                <a:ext uri="{FF2B5EF4-FFF2-40B4-BE49-F238E27FC236}">
                  <a16:creationId xmlns:a16="http://schemas.microsoft.com/office/drawing/2014/main" id="{F64DF0CF-1F74-D83E-AE94-76BDC6656E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7259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31" name="Line 2620">
              <a:extLst>
                <a:ext uri="{FF2B5EF4-FFF2-40B4-BE49-F238E27FC236}">
                  <a16:creationId xmlns:a16="http://schemas.microsoft.com/office/drawing/2014/main" id="{AFD6AEC3-9544-F7D1-04AF-8E74625A84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7344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32" name="Line 2621">
              <a:extLst>
                <a:ext uri="{FF2B5EF4-FFF2-40B4-BE49-F238E27FC236}">
                  <a16:creationId xmlns:a16="http://schemas.microsoft.com/office/drawing/2014/main" id="{B328963E-997E-18A1-EEA4-1053FB99E7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7515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33" name="Line 2622">
              <a:extLst>
                <a:ext uri="{FF2B5EF4-FFF2-40B4-BE49-F238E27FC236}">
                  <a16:creationId xmlns:a16="http://schemas.microsoft.com/office/drawing/2014/main" id="{F77CC030-DBC5-BA5B-3176-4CCE7E694C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7515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34" name="Line 2623">
              <a:extLst>
                <a:ext uri="{FF2B5EF4-FFF2-40B4-BE49-F238E27FC236}">
                  <a16:creationId xmlns:a16="http://schemas.microsoft.com/office/drawing/2014/main" id="{337B8028-143F-3606-6AC7-824FDE4492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76869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35" name="Line 2624">
              <a:extLst>
                <a:ext uri="{FF2B5EF4-FFF2-40B4-BE49-F238E27FC236}">
                  <a16:creationId xmlns:a16="http://schemas.microsoft.com/office/drawing/2014/main" id="{29AE5BF5-8711-F5B9-654A-0636636B75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7772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36" name="Line 2625">
              <a:extLst>
                <a:ext uri="{FF2B5EF4-FFF2-40B4-BE49-F238E27FC236}">
                  <a16:creationId xmlns:a16="http://schemas.microsoft.com/office/drawing/2014/main" id="{A154133F-B91A-5359-6173-3F7D83CA1E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7858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37" name="Line 2626">
              <a:extLst>
                <a:ext uri="{FF2B5EF4-FFF2-40B4-BE49-F238E27FC236}">
                  <a16:creationId xmlns:a16="http://schemas.microsoft.com/office/drawing/2014/main" id="{5AD8965A-CE4C-3D80-822A-B77C89532B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7943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38" name="Line 2627">
              <a:extLst>
                <a:ext uri="{FF2B5EF4-FFF2-40B4-BE49-F238E27FC236}">
                  <a16:creationId xmlns:a16="http://schemas.microsoft.com/office/drawing/2014/main" id="{9B0CAE8C-CFDE-6415-B626-65CC86703D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8114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39" name="Line 2628">
              <a:extLst>
                <a:ext uri="{FF2B5EF4-FFF2-40B4-BE49-F238E27FC236}">
                  <a16:creationId xmlns:a16="http://schemas.microsoft.com/office/drawing/2014/main" id="{B461650B-2EB7-FBDE-3FDB-3462E40CCB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8285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40" name="Line 2629">
              <a:extLst>
                <a:ext uri="{FF2B5EF4-FFF2-40B4-BE49-F238E27FC236}">
                  <a16:creationId xmlns:a16="http://schemas.microsoft.com/office/drawing/2014/main" id="{D060C4E4-4CA6-6E7B-A190-E250F33322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8456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41" name="Line 2630">
              <a:extLst>
                <a:ext uri="{FF2B5EF4-FFF2-40B4-BE49-F238E27FC236}">
                  <a16:creationId xmlns:a16="http://schemas.microsoft.com/office/drawing/2014/main" id="{DC138C4F-B188-6FE1-0D4C-C061759EF5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8969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42" name="Line 2631">
              <a:extLst>
                <a:ext uri="{FF2B5EF4-FFF2-40B4-BE49-F238E27FC236}">
                  <a16:creationId xmlns:a16="http://schemas.microsoft.com/office/drawing/2014/main" id="{0D2C1FA5-BFE9-C33B-578E-DBE9919AAF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9311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43" name="Line 2632">
              <a:extLst>
                <a:ext uri="{FF2B5EF4-FFF2-40B4-BE49-F238E27FC236}">
                  <a16:creationId xmlns:a16="http://schemas.microsoft.com/office/drawing/2014/main" id="{B4A19653-8C46-F53F-4BF8-778D8C6BAC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9483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44" name="Line 2633">
              <a:extLst>
                <a:ext uri="{FF2B5EF4-FFF2-40B4-BE49-F238E27FC236}">
                  <a16:creationId xmlns:a16="http://schemas.microsoft.com/office/drawing/2014/main" id="{647C2523-730C-4675-AD19-43EC433D9C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9825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45" name="Line 2634">
              <a:extLst>
                <a:ext uri="{FF2B5EF4-FFF2-40B4-BE49-F238E27FC236}">
                  <a16:creationId xmlns:a16="http://schemas.microsoft.com/office/drawing/2014/main" id="{324A1974-8F41-874B-CBCD-C0DDB70B99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9910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46" name="Line 2635">
              <a:extLst>
                <a:ext uri="{FF2B5EF4-FFF2-40B4-BE49-F238E27FC236}">
                  <a16:creationId xmlns:a16="http://schemas.microsoft.com/office/drawing/2014/main" id="{25FAC1E4-560B-E7F7-D398-B4EB2B402F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0081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47" name="Line 2636">
              <a:extLst>
                <a:ext uri="{FF2B5EF4-FFF2-40B4-BE49-F238E27FC236}">
                  <a16:creationId xmlns:a16="http://schemas.microsoft.com/office/drawing/2014/main" id="{3AC182C2-09E2-4276-B2F3-655C48DD47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0252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48" name="Line 2637">
              <a:extLst>
                <a:ext uri="{FF2B5EF4-FFF2-40B4-BE49-F238E27FC236}">
                  <a16:creationId xmlns:a16="http://schemas.microsoft.com/office/drawing/2014/main" id="{A3A55672-D436-7B1A-B1ED-5B4123AB57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0509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49" name="Line 2638">
              <a:extLst>
                <a:ext uri="{FF2B5EF4-FFF2-40B4-BE49-F238E27FC236}">
                  <a16:creationId xmlns:a16="http://schemas.microsoft.com/office/drawing/2014/main" id="{80C00C41-230D-BA00-09AE-7772CB6D9E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0680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50" name="Line 2639">
              <a:extLst>
                <a:ext uri="{FF2B5EF4-FFF2-40B4-BE49-F238E27FC236}">
                  <a16:creationId xmlns:a16="http://schemas.microsoft.com/office/drawing/2014/main" id="{922508E4-4F6B-0518-BC53-950CF69B36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0680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51" name="Line 2640">
              <a:extLst>
                <a:ext uri="{FF2B5EF4-FFF2-40B4-BE49-F238E27FC236}">
                  <a16:creationId xmlns:a16="http://schemas.microsoft.com/office/drawing/2014/main" id="{1849159F-F108-E7C0-712E-7CF52F22B1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1022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52" name="Line 2641">
              <a:extLst>
                <a:ext uri="{FF2B5EF4-FFF2-40B4-BE49-F238E27FC236}">
                  <a16:creationId xmlns:a16="http://schemas.microsoft.com/office/drawing/2014/main" id="{7C06A3AA-8E53-B17B-B145-D6882EA2EF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1279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53" name="Line 2642">
              <a:extLst>
                <a:ext uri="{FF2B5EF4-FFF2-40B4-BE49-F238E27FC236}">
                  <a16:creationId xmlns:a16="http://schemas.microsoft.com/office/drawing/2014/main" id="{F2785DDC-EBAF-6F0F-B7DA-99C2876B95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1279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54" name="Line 2643">
              <a:extLst>
                <a:ext uri="{FF2B5EF4-FFF2-40B4-BE49-F238E27FC236}">
                  <a16:creationId xmlns:a16="http://schemas.microsoft.com/office/drawing/2014/main" id="{A64A2C49-AEAF-541E-71F8-577D8A4029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1450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55" name="Line 2644">
              <a:extLst>
                <a:ext uri="{FF2B5EF4-FFF2-40B4-BE49-F238E27FC236}">
                  <a16:creationId xmlns:a16="http://schemas.microsoft.com/office/drawing/2014/main" id="{30E5123B-890A-FEAF-1201-893563EFA8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1535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56" name="Line 2645">
              <a:extLst>
                <a:ext uri="{FF2B5EF4-FFF2-40B4-BE49-F238E27FC236}">
                  <a16:creationId xmlns:a16="http://schemas.microsoft.com/office/drawing/2014/main" id="{03668B48-3B5A-7E66-FA2F-89B78DD4AF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1706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57" name="Line 2646">
              <a:extLst>
                <a:ext uri="{FF2B5EF4-FFF2-40B4-BE49-F238E27FC236}">
                  <a16:creationId xmlns:a16="http://schemas.microsoft.com/office/drawing/2014/main" id="{DE441BE7-74ED-CC34-1184-6257434931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1792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58" name="Line 2647">
              <a:extLst>
                <a:ext uri="{FF2B5EF4-FFF2-40B4-BE49-F238E27FC236}">
                  <a16:creationId xmlns:a16="http://schemas.microsoft.com/office/drawing/2014/main" id="{ACE8A79B-51E7-918F-7BF8-B579EF496F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1877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59" name="Line 2648">
              <a:extLst>
                <a:ext uri="{FF2B5EF4-FFF2-40B4-BE49-F238E27FC236}">
                  <a16:creationId xmlns:a16="http://schemas.microsoft.com/office/drawing/2014/main" id="{75127073-4AC9-B734-343F-6D029A75CD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1877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60" name="Line 2649">
              <a:extLst>
                <a:ext uri="{FF2B5EF4-FFF2-40B4-BE49-F238E27FC236}">
                  <a16:creationId xmlns:a16="http://schemas.microsoft.com/office/drawing/2014/main" id="{D363D883-5245-F34B-3AE5-DFCA294770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2048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61" name="Line 2650">
              <a:extLst>
                <a:ext uri="{FF2B5EF4-FFF2-40B4-BE49-F238E27FC236}">
                  <a16:creationId xmlns:a16="http://schemas.microsoft.com/office/drawing/2014/main" id="{7FE54D88-2AC0-B758-424A-51F03D15F2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2134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62" name="Line 2651">
              <a:extLst>
                <a:ext uri="{FF2B5EF4-FFF2-40B4-BE49-F238E27FC236}">
                  <a16:creationId xmlns:a16="http://schemas.microsoft.com/office/drawing/2014/main" id="{42E5B614-5636-2287-AF69-3A9024968C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2219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63" name="Line 2652">
              <a:extLst>
                <a:ext uri="{FF2B5EF4-FFF2-40B4-BE49-F238E27FC236}">
                  <a16:creationId xmlns:a16="http://schemas.microsoft.com/office/drawing/2014/main" id="{08CD3545-ACFA-3F67-BDC1-B5CB3EED77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2390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64" name="Line 2653">
              <a:extLst>
                <a:ext uri="{FF2B5EF4-FFF2-40B4-BE49-F238E27FC236}">
                  <a16:creationId xmlns:a16="http://schemas.microsoft.com/office/drawing/2014/main" id="{A5768237-750C-1341-979C-589FAA10E4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24763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65" name="Line 2654">
              <a:extLst>
                <a:ext uri="{FF2B5EF4-FFF2-40B4-BE49-F238E27FC236}">
                  <a16:creationId xmlns:a16="http://schemas.microsoft.com/office/drawing/2014/main" id="{4D326D61-9286-6D79-974E-73B7435894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2561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66" name="Line 2655">
              <a:extLst>
                <a:ext uri="{FF2B5EF4-FFF2-40B4-BE49-F238E27FC236}">
                  <a16:creationId xmlns:a16="http://schemas.microsoft.com/office/drawing/2014/main" id="{4E2CCF8F-C2FE-2967-DDA9-CB6E14DD6F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2647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67" name="Line 2656">
              <a:extLst>
                <a:ext uri="{FF2B5EF4-FFF2-40B4-BE49-F238E27FC236}">
                  <a16:creationId xmlns:a16="http://schemas.microsoft.com/office/drawing/2014/main" id="{A8ADAC78-A1B1-FEBE-9001-9B15A78560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2732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68" name="Line 2657">
              <a:extLst>
                <a:ext uri="{FF2B5EF4-FFF2-40B4-BE49-F238E27FC236}">
                  <a16:creationId xmlns:a16="http://schemas.microsoft.com/office/drawing/2014/main" id="{00D6925F-DFB6-2F5B-C5E9-3621EF5BA9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2904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69" name="Line 2658">
              <a:extLst>
                <a:ext uri="{FF2B5EF4-FFF2-40B4-BE49-F238E27FC236}">
                  <a16:creationId xmlns:a16="http://schemas.microsoft.com/office/drawing/2014/main" id="{39B1B9D7-9BB0-15FB-FE14-9828095F2E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2989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70" name="Line 2659">
              <a:extLst>
                <a:ext uri="{FF2B5EF4-FFF2-40B4-BE49-F238E27FC236}">
                  <a16:creationId xmlns:a16="http://schemas.microsoft.com/office/drawing/2014/main" id="{CB9D6646-5543-2F4C-1AC5-AA43EB286F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3075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71" name="Line 2660">
              <a:extLst>
                <a:ext uri="{FF2B5EF4-FFF2-40B4-BE49-F238E27FC236}">
                  <a16:creationId xmlns:a16="http://schemas.microsoft.com/office/drawing/2014/main" id="{A85AFBC2-9D82-542E-96C3-2B60414BB4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3502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72" name="Line 2661">
              <a:extLst>
                <a:ext uri="{FF2B5EF4-FFF2-40B4-BE49-F238E27FC236}">
                  <a16:creationId xmlns:a16="http://schemas.microsoft.com/office/drawing/2014/main" id="{B2F24D81-3829-DCD8-DDD9-F999385AC3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3673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73" name="Line 2662">
              <a:extLst>
                <a:ext uri="{FF2B5EF4-FFF2-40B4-BE49-F238E27FC236}">
                  <a16:creationId xmlns:a16="http://schemas.microsoft.com/office/drawing/2014/main" id="{FBBECBB4-B504-4F36-C1A4-F5AF7B5959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37593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74" name="Line 2663">
              <a:extLst>
                <a:ext uri="{FF2B5EF4-FFF2-40B4-BE49-F238E27FC236}">
                  <a16:creationId xmlns:a16="http://schemas.microsoft.com/office/drawing/2014/main" id="{714C3FDE-03AF-3BE3-03D6-B629A109BE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3930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75" name="Line 2664">
              <a:extLst>
                <a:ext uri="{FF2B5EF4-FFF2-40B4-BE49-F238E27FC236}">
                  <a16:creationId xmlns:a16="http://schemas.microsoft.com/office/drawing/2014/main" id="{353FA3E2-946D-2624-DE26-A3CF476C80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41868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76" name="Line 2665">
              <a:extLst>
                <a:ext uri="{FF2B5EF4-FFF2-40B4-BE49-F238E27FC236}">
                  <a16:creationId xmlns:a16="http://schemas.microsoft.com/office/drawing/2014/main" id="{1EAA11B8-00CC-A0D2-2A8C-545CE5416F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42724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77" name="Line 2666">
              <a:extLst>
                <a:ext uri="{FF2B5EF4-FFF2-40B4-BE49-F238E27FC236}">
                  <a16:creationId xmlns:a16="http://schemas.microsoft.com/office/drawing/2014/main" id="{F1E7E622-444B-4947-A093-5D99D86E43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4443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78" name="Line 2667">
              <a:extLst>
                <a:ext uri="{FF2B5EF4-FFF2-40B4-BE49-F238E27FC236}">
                  <a16:creationId xmlns:a16="http://schemas.microsoft.com/office/drawing/2014/main" id="{D008CCD0-C83C-AC45-6446-5114D66D32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4871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79" name="Line 2668">
              <a:extLst>
                <a:ext uri="{FF2B5EF4-FFF2-40B4-BE49-F238E27FC236}">
                  <a16:creationId xmlns:a16="http://schemas.microsoft.com/office/drawing/2014/main" id="{DB90B111-2883-9297-8F9D-58B13D3710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4956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80" name="Line 2669">
              <a:extLst>
                <a:ext uri="{FF2B5EF4-FFF2-40B4-BE49-F238E27FC236}">
                  <a16:creationId xmlns:a16="http://schemas.microsoft.com/office/drawing/2014/main" id="{4D8FDBFE-F5DE-B66D-CC9F-EB12FFF40F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5042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81" name="Line 2670">
              <a:extLst>
                <a:ext uri="{FF2B5EF4-FFF2-40B4-BE49-F238E27FC236}">
                  <a16:creationId xmlns:a16="http://schemas.microsoft.com/office/drawing/2014/main" id="{33B7DBD0-E671-059F-6D07-5765CAA728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5469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82" name="Line 2671">
              <a:extLst>
                <a:ext uri="{FF2B5EF4-FFF2-40B4-BE49-F238E27FC236}">
                  <a16:creationId xmlns:a16="http://schemas.microsoft.com/office/drawing/2014/main" id="{424A1EFA-E6D2-E1C7-5429-5272FC6835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5555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83" name="Line 2672">
              <a:extLst>
                <a:ext uri="{FF2B5EF4-FFF2-40B4-BE49-F238E27FC236}">
                  <a16:creationId xmlns:a16="http://schemas.microsoft.com/office/drawing/2014/main" id="{745076C0-9B4E-DAAA-45F5-5C46C825A4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5897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84" name="Line 2673">
              <a:extLst>
                <a:ext uri="{FF2B5EF4-FFF2-40B4-BE49-F238E27FC236}">
                  <a16:creationId xmlns:a16="http://schemas.microsoft.com/office/drawing/2014/main" id="{9074CC86-06B6-07AD-4273-FB568251AE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5982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85" name="Line 2674">
              <a:extLst>
                <a:ext uri="{FF2B5EF4-FFF2-40B4-BE49-F238E27FC236}">
                  <a16:creationId xmlns:a16="http://schemas.microsoft.com/office/drawing/2014/main" id="{F82ED866-0674-C7DD-349B-6E2C3C0CBB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6154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86" name="Line 2675">
              <a:extLst>
                <a:ext uri="{FF2B5EF4-FFF2-40B4-BE49-F238E27FC236}">
                  <a16:creationId xmlns:a16="http://schemas.microsoft.com/office/drawing/2014/main" id="{C60A66E5-DFFF-CCD4-31D3-A027A2F9C9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6239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87" name="Line 2676">
              <a:extLst>
                <a:ext uri="{FF2B5EF4-FFF2-40B4-BE49-F238E27FC236}">
                  <a16:creationId xmlns:a16="http://schemas.microsoft.com/office/drawing/2014/main" id="{A7EAF07A-BC21-273D-2A49-9C7138F1B0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6325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88" name="Line 2677">
              <a:extLst>
                <a:ext uri="{FF2B5EF4-FFF2-40B4-BE49-F238E27FC236}">
                  <a16:creationId xmlns:a16="http://schemas.microsoft.com/office/drawing/2014/main" id="{7BACEADC-BDA8-9E2E-A86D-1AACA8693D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6325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89" name="Line 2678">
              <a:extLst>
                <a:ext uri="{FF2B5EF4-FFF2-40B4-BE49-F238E27FC236}">
                  <a16:creationId xmlns:a16="http://schemas.microsoft.com/office/drawing/2014/main" id="{1C84F4A8-3354-7564-DB29-34E196A60D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6410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90" name="Line 2679">
              <a:extLst>
                <a:ext uri="{FF2B5EF4-FFF2-40B4-BE49-F238E27FC236}">
                  <a16:creationId xmlns:a16="http://schemas.microsoft.com/office/drawing/2014/main" id="{3B8C46FA-E42D-2FCA-0A1F-6FE55D8D25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68382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91" name="Line 2680">
              <a:extLst>
                <a:ext uri="{FF2B5EF4-FFF2-40B4-BE49-F238E27FC236}">
                  <a16:creationId xmlns:a16="http://schemas.microsoft.com/office/drawing/2014/main" id="{33114A5A-B0A5-5977-DCEA-84704D79EE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69237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92" name="Line 2681">
              <a:extLst>
                <a:ext uri="{FF2B5EF4-FFF2-40B4-BE49-F238E27FC236}">
                  <a16:creationId xmlns:a16="http://schemas.microsoft.com/office/drawing/2014/main" id="{2DA95341-5B6C-49D7-4773-DDC91CBE32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70947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93" name="Line 2682">
              <a:extLst>
                <a:ext uri="{FF2B5EF4-FFF2-40B4-BE49-F238E27FC236}">
                  <a16:creationId xmlns:a16="http://schemas.microsoft.com/office/drawing/2014/main" id="{9FDAAF09-FF15-3805-9D08-D8958D2995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7265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94" name="Line 2683">
              <a:extLst>
                <a:ext uri="{FF2B5EF4-FFF2-40B4-BE49-F238E27FC236}">
                  <a16:creationId xmlns:a16="http://schemas.microsoft.com/office/drawing/2014/main" id="{BEF8F31B-0D95-F413-B91B-5D1B66FF9D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7522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95" name="Line 2684">
              <a:extLst>
                <a:ext uri="{FF2B5EF4-FFF2-40B4-BE49-F238E27FC236}">
                  <a16:creationId xmlns:a16="http://schemas.microsoft.com/office/drawing/2014/main" id="{322813A9-1F11-B83A-1B67-BE8262466E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7864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96" name="Line 2685">
              <a:extLst>
                <a:ext uri="{FF2B5EF4-FFF2-40B4-BE49-F238E27FC236}">
                  <a16:creationId xmlns:a16="http://schemas.microsoft.com/office/drawing/2014/main" id="{BA2ABB3D-DB48-295B-D211-4080194255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7950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97" name="Line 2686">
              <a:extLst>
                <a:ext uri="{FF2B5EF4-FFF2-40B4-BE49-F238E27FC236}">
                  <a16:creationId xmlns:a16="http://schemas.microsoft.com/office/drawing/2014/main" id="{F0166EEC-F534-6AAB-0A47-778575F1B8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8292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98" name="Line 2687">
              <a:extLst>
                <a:ext uri="{FF2B5EF4-FFF2-40B4-BE49-F238E27FC236}">
                  <a16:creationId xmlns:a16="http://schemas.microsoft.com/office/drawing/2014/main" id="{DCED37EB-1A4C-DEBA-21B5-B75CEB3087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84631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599" name="Line 2688">
              <a:extLst>
                <a:ext uri="{FF2B5EF4-FFF2-40B4-BE49-F238E27FC236}">
                  <a16:creationId xmlns:a16="http://schemas.microsoft.com/office/drawing/2014/main" id="{71A187CB-8072-7D7E-5FA0-E829288709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8634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00" name="Line 2689">
              <a:extLst>
                <a:ext uri="{FF2B5EF4-FFF2-40B4-BE49-F238E27FC236}">
                  <a16:creationId xmlns:a16="http://schemas.microsoft.com/office/drawing/2014/main" id="{8BACA2BE-CA15-8647-A311-B41B1D2ACD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8719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01" name="Line 2690">
              <a:extLst>
                <a:ext uri="{FF2B5EF4-FFF2-40B4-BE49-F238E27FC236}">
                  <a16:creationId xmlns:a16="http://schemas.microsoft.com/office/drawing/2014/main" id="{8679EA22-DE41-CF3D-1BC3-A22555A6D6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8719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02" name="Line 2691">
              <a:extLst>
                <a:ext uri="{FF2B5EF4-FFF2-40B4-BE49-F238E27FC236}">
                  <a16:creationId xmlns:a16="http://schemas.microsoft.com/office/drawing/2014/main" id="{E5317B39-7973-CD5A-B64E-82BB14867C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8890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03" name="Line 2692">
              <a:extLst>
                <a:ext uri="{FF2B5EF4-FFF2-40B4-BE49-F238E27FC236}">
                  <a16:creationId xmlns:a16="http://schemas.microsoft.com/office/drawing/2014/main" id="{35B33F14-110F-CBA4-F30C-FB588A993E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9061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04" name="Line 2693">
              <a:extLst>
                <a:ext uri="{FF2B5EF4-FFF2-40B4-BE49-F238E27FC236}">
                  <a16:creationId xmlns:a16="http://schemas.microsoft.com/office/drawing/2014/main" id="{91F8E2A0-71AF-A280-C779-6B89B9A467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9318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05" name="Line 2694">
              <a:extLst>
                <a:ext uri="{FF2B5EF4-FFF2-40B4-BE49-F238E27FC236}">
                  <a16:creationId xmlns:a16="http://schemas.microsoft.com/office/drawing/2014/main" id="{0ADDA134-30E8-C664-5A7E-C8C3CC5478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94894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06" name="Line 2695">
              <a:extLst>
                <a:ext uri="{FF2B5EF4-FFF2-40B4-BE49-F238E27FC236}">
                  <a16:creationId xmlns:a16="http://schemas.microsoft.com/office/drawing/2014/main" id="{82AB47C3-7C9F-FD1C-9454-02E39E26C4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9575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07" name="Line 2696">
              <a:extLst>
                <a:ext uri="{FF2B5EF4-FFF2-40B4-BE49-F238E27FC236}">
                  <a16:creationId xmlns:a16="http://schemas.microsoft.com/office/drawing/2014/main" id="{22CCF0ED-A23D-5A99-773B-CF21C97DED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746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08" name="Line 2697">
              <a:extLst>
                <a:ext uri="{FF2B5EF4-FFF2-40B4-BE49-F238E27FC236}">
                  <a16:creationId xmlns:a16="http://schemas.microsoft.com/office/drawing/2014/main" id="{73E53FAA-5077-1775-87CA-08A4E8E995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98315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09" name="Line 2698">
              <a:extLst>
                <a:ext uri="{FF2B5EF4-FFF2-40B4-BE49-F238E27FC236}">
                  <a16:creationId xmlns:a16="http://schemas.microsoft.com/office/drawing/2014/main" id="{1DF35213-2D92-063E-7271-834A56B985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99171" y="2687564"/>
              <a:ext cx="0" cy="971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10" name="Line 2699">
              <a:extLst>
                <a:ext uri="{FF2B5EF4-FFF2-40B4-BE49-F238E27FC236}">
                  <a16:creationId xmlns:a16="http://schemas.microsoft.com/office/drawing/2014/main" id="{66B14C91-AA53-A9C3-6EB4-9B179037B2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0002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11" name="Line 2700">
              <a:extLst>
                <a:ext uri="{FF2B5EF4-FFF2-40B4-BE49-F238E27FC236}">
                  <a16:creationId xmlns:a16="http://schemas.microsoft.com/office/drawing/2014/main" id="{C932746B-EB12-74E5-630C-127C7CED61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0088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12" name="Line 2701">
              <a:extLst>
                <a:ext uri="{FF2B5EF4-FFF2-40B4-BE49-F238E27FC236}">
                  <a16:creationId xmlns:a16="http://schemas.microsoft.com/office/drawing/2014/main" id="{BF88465C-3813-EB6D-778B-69A9C016B1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0088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13" name="Line 2702">
              <a:extLst>
                <a:ext uri="{FF2B5EF4-FFF2-40B4-BE49-F238E27FC236}">
                  <a16:creationId xmlns:a16="http://schemas.microsoft.com/office/drawing/2014/main" id="{189DF9FF-57F6-00D4-4460-859382C97C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0259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14" name="Line 2703">
              <a:extLst>
                <a:ext uri="{FF2B5EF4-FFF2-40B4-BE49-F238E27FC236}">
                  <a16:creationId xmlns:a16="http://schemas.microsoft.com/office/drawing/2014/main" id="{D32F30C0-FEB7-3C0D-827F-EB30926313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02592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15" name="Line 2704">
              <a:extLst>
                <a:ext uri="{FF2B5EF4-FFF2-40B4-BE49-F238E27FC236}">
                  <a16:creationId xmlns:a16="http://schemas.microsoft.com/office/drawing/2014/main" id="{F75731C3-EA3A-29C3-9D09-D992CADDE6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0344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16" name="Line 2705">
              <a:extLst>
                <a:ext uri="{FF2B5EF4-FFF2-40B4-BE49-F238E27FC236}">
                  <a16:creationId xmlns:a16="http://schemas.microsoft.com/office/drawing/2014/main" id="{17922459-3A74-CB3E-9F6F-48DCD42029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051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17" name="Line 2706">
              <a:extLst>
                <a:ext uri="{FF2B5EF4-FFF2-40B4-BE49-F238E27FC236}">
                  <a16:creationId xmlns:a16="http://schemas.microsoft.com/office/drawing/2014/main" id="{329F1E89-CBC5-CF58-C6B7-CEB411260F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0601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18" name="Line 2707">
              <a:extLst>
                <a:ext uri="{FF2B5EF4-FFF2-40B4-BE49-F238E27FC236}">
                  <a16:creationId xmlns:a16="http://schemas.microsoft.com/office/drawing/2014/main" id="{96C194E6-4D91-43DC-75C4-0F72313469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0772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19" name="Line 2708">
              <a:extLst>
                <a:ext uri="{FF2B5EF4-FFF2-40B4-BE49-F238E27FC236}">
                  <a16:creationId xmlns:a16="http://schemas.microsoft.com/office/drawing/2014/main" id="{31422971-84D8-F839-5E34-7707E38192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0943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20" name="Line 2709">
              <a:extLst>
                <a:ext uri="{FF2B5EF4-FFF2-40B4-BE49-F238E27FC236}">
                  <a16:creationId xmlns:a16="http://schemas.microsoft.com/office/drawing/2014/main" id="{EE8A53D9-C2F3-3B68-AA4B-86A24D6F0C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1028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21" name="Line 2710">
              <a:extLst>
                <a:ext uri="{FF2B5EF4-FFF2-40B4-BE49-F238E27FC236}">
                  <a16:creationId xmlns:a16="http://schemas.microsoft.com/office/drawing/2014/main" id="{A590EBB6-8F60-2909-F25F-8A559DE58C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1199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22" name="Line 2711">
              <a:extLst>
                <a:ext uri="{FF2B5EF4-FFF2-40B4-BE49-F238E27FC236}">
                  <a16:creationId xmlns:a16="http://schemas.microsoft.com/office/drawing/2014/main" id="{5EF71E02-DC53-4829-ED41-27888482FD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1199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23" name="Line 2712">
              <a:extLst>
                <a:ext uri="{FF2B5EF4-FFF2-40B4-BE49-F238E27FC236}">
                  <a16:creationId xmlns:a16="http://schemas.microsoft.com/office/drawing/2014/main" id="{755E3933-8371-CB12-258D-C71799AC73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1371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24" name="Line 2713">
              <a:extLst>
                <a:ext uri="{FF2B5EF4-FFF2-40B4-BE49-F238E27FC236}">
                  <a16:creationId xmlns:a16="http://schemas.microsoft.com/office/drawing/2014/main" id="{3EB02559-257C-5606-FABC-268BB0CE19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1798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25" name="Line 2714">
              <a:extLst>
                <a:ext uri="{FF2B5EF4-FFF2-40B4-BE49-F238E27FC236}">
                  <a16:creationId xmlns:a16="http://schemas.microsoft.com/office/drawing/2014/main" id="{031422BA-864E-5D07-D5A9-4542EAF61C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2140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26" name="Line 2715">
              <a:extLst>
                <a:ext uri="{FF2B5EF4-FFF2-40B4-BE49-F238E27FC236}">
                  <a16:creationId xmlns:a16="http://schemas.microsoft.com/office/drawing/2014/main" id="{85F654AA-79C1-444D-9CD9-5497F1501E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2482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27" name="Line 2716">
              <a:extLst>
                <a:ext uri="{FF2B5EF4-FFF2-40B4-BE49-F238E27FC236}">
                  <a16:creationId xmlns:a16="http://schemas.microsoft.com/office/drawing/2014/main" id="{D4E9D404-3884-2ECA-31C5-D2BACC6D88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26539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28" name="Line 2717">
              <a:extLst>
                <a:ext uri="{FF2B5EF4-FFF2-40B4-BE49-F238E27FC236}">
                  <a16:creationId xmlns:a16="http://schemas.microsoft.com/office/drawing/2014/main" id="{D92B63AA-1142-05C5-D772-CFB5AEBA87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27394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29" name="Line 2718">
              <a:extLst>
                <a:ext uri="{FF2B5EF4-FFF2-40B4-BE49-F238E27FC236}">
                  <a16:creationId xmlns:a16="http://schemas.microsoft.com/office/drawing/2014/main" id="{F0B2A3F7-AC02-F27C-C1D7-2E9BFDB623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28249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30" name="Line 2719">
              <a:extLst>
                <a:ext uri="{FF2B5EF4-FFF2-40B4-BE49-F238E27FC236}">
                  <a16:creationId xmlns:a16="http://schemas.microsoft.com/office/drawing/2014/main" id="{A9F3B716-5A8D-EA85-4E70-FA94EC0511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2824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31" name="Line 2720">
              <a:extLst>
                <a:ext uri="{FF2B5EF4-FFF2-40B4-BE49-F238E27FC236}">
                  <a16:creationId xmlns:a16="http://schemas.microsoft.com/office/drawing/2014/main" id="{B1E37E4E-045A-3E55-E490-F8402DA2F5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2910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32" name="Line 2721">
              <a:extLst>
                <a:ext uri="{FF2B5EF4-FFF2-40B4-BE49-F238E27FC236}">
                  <a16:creationId xmlns:a16="http://schemas.microsoft.com/office/drawing/2014/main" id="{C49CFD3D-DA4A-623F-FF31-D257D6C331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2996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33" name="Line 2722">
              <a:extLst>
                <a:ext uri="{FF2B5EF4-FFF2-40B4-BE49-F238E27FC236}">
                  <a16:creationId xmlns:a16="http://schemas.microsoft.com/office/drawing/2014/main" id="{D51C79C4-EAFF-B5A6-27E7-513DC85A2C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3081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34" name="Line 2723">
              <a:extLst>
                <a:ext uri="{FF2B5EF4-FFF2-40B4-BE49-F238E27FC236}">
                  <a16:creationId xmlns:a16="http://schemas.microsoft.com/office/drawing/2014/main" id="{BC13634C-71BD-3F97-0F73-8842FA5763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3338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35" name="Line 2724">
              <a:extLst>
                <a:ext uri="{FF2B5EF4-FFF2-40B4-BE49-F238E27FC236}">
                  <a16:creationId xmlns:a16="http://schemas.microsoft.com/office/drawing/2014/main" id="{C50DE3AD-8A31-344A-28D8-22A7B5688C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3423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36" name="Line 2725">
              <a:extLst>
                <a:ext uri="{FF2B5EF4-FFF2-40B4-BE49-F238E27FC236}">
                  <a16:creationId xmlns:a16="http://schemas.microsoft.com/office/drawing/2014/main" id="{FA39C3DE-E27D-3421-9EFB-90AADD111E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3509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37" name="Line 2726">
              <a:extLst>
                <a:ext uri="{FF2B5EF4-FFF2-40B4-BE49-F238E27FC236}">
                  <a16:creationId xmlns:a16="http://schemas.microsoft.com/office/drawing/2014/main" id="{2052A639-CE8E-CF03-A5BF-C31164A5D8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3594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38" name="Line 2727">
              <a:extLst>
                <a:ext uri="{FF2B5EF4-FFF2-40B4-BE49-F238E27FC236}">
                  <a16:creationId xmlns:a16="http://schemas.microsoft.com/office/drawing/2014/main" id="{B0E03B74-C6A2-C209-485A-FD00FA2070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3680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39" name="Line 2728">
              <a:extLst>
                <a:ext uri="{FF2B5EF4-FFF2-40B4-BE49-F238E27FC236}">
                  <a16:creationId xmlns:a16="http://schemas.microsoft.com/office/drawing/2014/main" id="{1D9B0A2F-7457-4D0F-F45A-01080DE76C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3851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40" name="Line 2729">
              <a:extLst>
                <a:ext uri="{FF2B5EF4-FFF2-40B4-BE49-F238E27FC236}">
                  <a16:creationId xmlns:a16="http://schemas.microsoft.com/office/drawing/2014/main" id="{7BFFA17B-3B59-F6E1-A665-DDDBE6BCDB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3936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41" name="Line 2730">
              <a:extLst>
                <a:ext uri="{FF2B5EF4-FFF2-40B4-BE49-F238E27FC236}">
                  <a16:creationId xmlns:a16="http://schemas.microsoft.com/office/drawing/2014/main" id="{7BC8FF7E-E3A5-BC32-E26A-B6DCBC94F3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4022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42" name="Line 2731">
              <a:extLst>
                <a:ext uri="{FF2B5EF4-FFF2-40B4-BE49-F238E27FC236}">
                  <a16:creationId xmlns:a16="http://schemas.microsoft.com/office/drawing/2014/main" id="{CD54A5AC-568E-28AD-6728-F5CF969FC6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4278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43" name="Line 2732">
              <a:extLst>
                <a:ext uri="{FF2B5EF4-FFF2-40B4-BE49-F238E27FC236}">
                  <a16:creationId xmlns:a16="http://schemas.microsoft.com/office/drawing/2014/main" id="{F122E04B-7BE9-83F8-1DF0-D0A344AC36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4535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44" name="Line 2733">
              <a:extLst>
                <a:ext uri="{FF2B5EF4-FFF2-40B4-BE49-F238E27FC236}">
                  <a16:creationId xmlns:a16="http://schemas.microsoft.com/office/drawing/2014/main" id="{4683DB0E-9EAC-5518-4291-0D2DF5C9F1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4620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45" name="Line 2734">
              <a:extLst>
                <a:ext uri="{FF2B5EF4-FFF2-40B4-BE49-F238E27FC236}">
                  <a16:creationId xmlns:a16="http://schemas.microsoft.com/office/drawing/2014/main" id="{CAD5BF0F-51F5-49CD-AE0B-930D8350BE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4706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46" name="Line 2735">
              <a:extLst>
                <a:ext uri="{FF2B5EF4-FFF2-40B4-BE49-F238E27FC236}">
                  <a16:creationId xmlns:a16="http://schemas.microsoft.com/office/drawing/2014/main" id="{EACD6B98-55B8-0A86-5989-3C2669AAA3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4792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47" name="Line 2736">
              <a:extLst>
                <a:ext uri="{FF2B5EF4-FFF2-40B4-BE49-F238E27FC236}">
                  <a16:creationId xmlns:a16="http://schemas.microsoft.com/office/drawing/2014/main" id="{600CA994-FD3B-1A91-A271-C2E5B310B1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4877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48" name="Line 2737">
              <a:extLst>
                <a:ext uri="{FF2B5EF4-FFF2-40B4-BE49-F238E27FC236}">
                  <a16:creationId xmlns:a16="http://schemas.microsoft.com/office/drawing/2014/main" id="{7D1FE2FF-73EF-D565-651A-C07A9198EE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4963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49" name="Line 2738">
              <a:extLst>
                <a:ext uri="{FF2B5EF4-FFF2-40B4-BE49-F238E27FC236}">
                  <a16:creationId xmlns:a16="http://schemas.microsoft.com/office/drawing/2014/main" id="{971EAACF-45C2-166B-D64F-89BCB699C6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5390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50" name="Line 2739">
              <a:extLst>
                <a:ext uri="{FF2B5EF4-FFF2-40B4-BE49-F238E27FC236}">
                  <a16:creationId xmlns:a16="http://schemas.microsoft.com/office/drawing/2014/main" id="{A34CB1DA-8ECE-F073-C629-517F855AB1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5476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51" name="Line 2740">
              <a:extLst>
                <a:ext uri="{FF2B5EF4-FFF2-40B4-BE49-F238E27FC236}">
                  <a16:creationId xmlns:a16="http://schemas.microsoft.com/office/drawing/2014/main" id="{BB9C46E3-3983-6589-E05F-FE91F1864D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5561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52" name="Line 2741">
              <a:extLst>
                <a:ext uri="{FF2B5EF4-FFF2-40B4-BE49-F238E27FC236}">
                  <a16:creationId xmlns:a16="http://schemas.microsoft.com/office/drawing/2014/main" id="{B2ED054B-A688-67DC-6ABF-F98FC79DAD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5647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53" name="Line 2742">
              <a:extLst>
                <a:ext uri="{FF2B5EF4-FFF2-40B4-BE49-F238E27FC236}">
                  <a16:creationId xmlns:a16="http://schemas.microsoft.com/office/drawing/2014/main" id="{E10780CF-63D8-AC31-E92E-6D233169CB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6160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54" name="Line 2743">
              <a:extLst>
                <a:ext uri="{FF2B5EF4-FFF2-40B4-BE49-F238E27FC236}">
                  <a16:creationId xmlns:a16="http://schemas.microsoft.com/office/drawing/2014/main" id="{9D33356B-6752-934D-82F7-C3644655E4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61604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55" name="Line 2744">
              <a:extLst>
                <a:ext uri="{FF2B5EF4-FFF2-40B4-BE49-F238E27FC236}">
                  <a16:creationId xmlns:a16="http://schemas.microsoft.com/office/drawing/2014/main" id="{478027A6-9514-121E-28B4-CA3967837E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62459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56" name="Line 2745">
              <a:extLst>
                <a:ext uri="{FF2B5EF4-FFF2-40B4-BE49-F238E27FC236}">
                  <a16:creationId xmlns:a16="http://schemas.microsoft.com/office/drawing/2014/main" id="{7659C1F2-FE7E-0C42-5776-3CBC4B891D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6417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57" name="Line 2746">
              <a:extLst>
                <a:ext uri="{FF2B5EF4-FFF2-40B4-BE49-F238E27FC236}">
                  <a16:creationId xmlns:a16="http://schemas.microsoft.com/office/drawing/2014/main" id="{1B8F504E-51E7-44D8-0742-352583FEA1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6417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58" name="Line 2747">
              <a:extLst>
                <a:ext uri="{FF2B5EF4-FFF2-40B4-BE49-F238E27FC236}">
                  <a16:creationId xmlns:a16="http://schemas.microsoft.com/office/drawing/2014/main" id="{E4BA3C24-B392-A34C-E720-9A2A82C760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6673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59" name="Line 2748">
              <a:extLst>
                <a:ext uri="{FF2B5EF4-FFF2-40B4-BE49-F238E27FC236}">
                  <a16:creationId xmlns:a16="http://schemas.microsoft.com/office/drawing/2014/main" id="{FEE3E9D7-6DEA-018D-1848-2B4FBFDC63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6673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60" name="Line 2749">
              <a:extLst>
                <a:ext uri="{FF2B5EF4-FFF2-40B4-BE49-F238E27FC236}">
                  <a16:creationId xmlns:a16="http://schemas.microsoft.com/office/drawing/2014/main" id="{DB119FFF-179C-3FE1-9C71-2EF60F1DAD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6759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61" name="Line 2750">
              <a:extLst>
                <a:ext uri="{FF2B5EF4-FFF2-40B4-BE49-F238E27FC236}">
                  <a16:creationId xmlns:a16="http://schemas.microsoft.com/office/drawing/2014/main" id="{AFE32914-F6E3-04A5-48B5-39FBC7ED13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6930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62" name="Line 2751">
              <a:extLst>
                <a:ext uri="{FF2B5EF4-FFF2-40B4-BE49-F238E27FC236}">
                  <a16:creationId xmlns:a16="http://schemas.microsoft.com/office/drawing/2014/main" id="{9803F0CD-2782-CD69-C216-8CE59372EE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0156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63" name="Line 2752">
              <a:extLst>
                <a:ext uri="{FF2B5EF4-FFF2-40B4-BE49-F238E27FC236}">
                  <a16:creationId xmlns:a16="http://schemas.microsoft.com/office/drawing/2014/main" id="{740AB624-2D65-DABC-C918-C3C7384B6E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101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64" name="Line 2753">
              <a:extLst>
                <a:ext uri="{FF2B5EF4-FFF2-40B4-BE49-F238E27FC236}">
                  <a16:creationId xmlns:a16="http://schemas.microsoft.com/office/drawing/2014/main" id="{7234BD47-F6C0-A0B2-6CDD-4B19043F93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186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65" name="Line 2754">
              <a:extLst>
                <a:ext uri="{FF2B5EF4-FFF2-40B4-BE49-F238E27FC236}">
                  <a16:creationId xmlns:a16="http://schemas.microsoft.com/office/drawing/2014/main" id="{FDF1B757-CE7E-75FE-3BC7-94754A4433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272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66" name="Line 2755">
              <a:extLst>
                <a:ext uri="{FF2B5EF4-FFF2-40B4-BE49-F238E27FC236}">
                  <a16:creationId xmlns:a16="http://schemas.microsoft.com/office/drawing/2014/main" id="{E32401FE-D19F-D9BF-3E82-53C6A7BC93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72722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67" name="Line 2756">
              <a:extLst>
                <a:ext uri="{FF2B5EF4-FFF2-40B4-BE49-F238E27FC236}">
                  <a16:creationId xmlns:a16="http://schemas.microsoft.com/office/drawing/2014/main" id="{2D4BC414-02C0-1924-10B1-E35689A249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7443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68" name="Line 2757">
              <a:extLst>
                <a:ext uri="{FF2B5EF4-FFF2-40B4-BE49-F238E27FC236}">
                  <a16:creationId xmlns:a16="http://schemas.microsoft.com/office/drawing/2014/main" id="{BD38AE2A-E5E2-5FA0-E305-1832446BBD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7528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69" name="Line 2758">
              <a:extLst>
                <a:ext uri="{FF2B5EF4-FFF2-40B4-BE49-F238E27FC236}">
                  <a16:creationId xmlns:a16="http://schemas.microsoft.com/office/drawing/2014/main" id="{65069B87-13A0-5AFC-01A1-5712F72070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77854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70" name="Line 2759">
              <a:extLst>
                <a:ext uri="{FF2B5EF4-FFF2-40B4-BE49-F238E27FC236}">
                  <a16:creationId xmlns:a16="http://schemas.microsoft.com/office/drawing/2014/main" id="{9390C4CA-B3AA-67C6-7F5C-B6536F4FC4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8041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71" name="Line 2760">
              <a:extLst>
                <a:ext uri="{FF2B5EF4-FFF2-40B4-BE49-F238E27FC236}">
                  <a16:creationId xmlns:a16="http://schemas.microsoft.com/office/drawing/2014/main" id="{6AAADAB5-BA70-7300-7027-40183C2956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8213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72" name="Line 2761">
              <a:extLst>
                <a:ext uri="{FF2B5EF4-FFF2-40B4-BE49-F238E27FC236}">
                  <a16:creationId xmlns:a16="http://schemas.microsoft.com/office/drawing/2014/main" id="{620F5CE6-2D24-7C35-F866-D2235C2485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8384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73" name="Line 2762">
              <a:extLst>
                <a:ext uri="{FF2B5EF4-FFF2-40B4-BE49-F238E27FC236}">
                  <a16:creationId xmlns:a16="http://schemas.microsoft.com/office/drawing/2014/main" id="{FAEDFDC7-87C5-C36E-8788-7F8DC660B9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84696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74" name="Line 2763">
              <a:extLst>
                <a:ext uri="{FF2B5EF4-FFF2-40B4-BE49-F238E27FC236}">
                  <a16:creationId xmlns:a16="http://schemas.microsoft.com/office/drawing/2014/main" id="{3C2A4250-4EEA-F763-BA6A-EA21F8D59B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8640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75" name="Line 2764">
              <a:extLst>
                <a:ext uri="{FF2B5EF4-FFF2-40B4-BE49-F238E27FC236}">
                  <a16:creationId xmlns:a16="http://schemas.microsoft.com/office/drawing/2014/main" id="{C5A56CD5-93EC-E083-29C7-B9BCD5A66A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8726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76" name="Line 2765">
              <a:extLst>
                <a:ext uri="{FF2B5EF4-FFF2-40B4-BE49-F238E27FC236}">
                  <a16:creationId xmlns:a16="http://schemas.microsoft.com/office/drawing/2014/main" id="{6E149C03-6AF0-A564-D191-BB9CB9816D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8811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77" name="Line 2766">
              <a:extLst>
                <a:ext uri="{FF2B5EF4-FFF2-40B4-BE49-F238E27FC236}">
                  <a16:creationId xmlns:a16="http://schemas.microsoft.com/office/drawing/2014/main" id="{6A967B28-2852-3BBD-1F20-EBA873CCDD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8982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78" name="Line 2767">
              <a:extLst>
                <a:ext uri="{FF2B5EF4-FFF2-40B4-BE49-F238E27FC236}">
                  <a16:creationId xmlns:a16="http://schemas.microsoft.com/office/drawing/2014/main" id="{DAB176C0-8547-4000-289D-0039A9B691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068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79" name="Line 2768">
              <a:extLst>
                <a:ext uri="{FF2B5EF4-FFF2-40B4-BE49-F238E27FC236}">
                  <a16:creationId xmlns:a16="http://schemas.microsoft.com/office/drawing/2014/main" id="{A38AEBD6-BE1F-F680-2EB8-51A38D5FB2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324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80" name="Line 2769">
              <a:extLst>
                <a:ext uri="{FF2B5EF4-FFF2-40B4-BE49-F238E27FC236}">
                  <a16:creationId xmlns:a16="http://schemas.microsoft.com/office/drawing/2014/main" id="{A105D693-DCB4-5998-C33E-072A357204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9495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81" name="Line 2770">
              <a:extLst>
                <a:ext uri="{FF2B5EF4-FFF2-40B4-BE49-F238E27FC236}">
                  <a16:creationId xmlns:a16="http://schemas.microsoft.com/office/drawing/2014/main" id="{E9F0D9B5-6472-4D4E-C5D3-60DA1824D5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7524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82" name="Line 2771">
              <a:extLst>
                <a:ext uri="{FF2B5EF4-FFF2-40B4-BE49-F238E27FC236}">
                  <a16:creationId xmlns:a16="http://schemas.microsoft.com/office/drawing/2014/main" id="{50EA4F09-6B1A-8BA2-DE65-907FFFE8BD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9235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83" name="Line 2772">
              <a:extLst>
                <a:ext uri="{FF2B5EF4-FFF2-40B4-BE49-F238E27FC236}">
                  <a16:creationId xmlns:a16="http://schemas.microsoft.com/office/drawing/2014/main" id="{822BF266-8448-2EC1-E11C-2F9A1CCFF1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00945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84" name="Line 2773">
              <a:extLst>
                <a:ext uri="{FF2B5EF4-FFF2-40B4-BE49-F238E27FC236}">
                  <a16:creationId xmlns:a16="http://schemas.microsoft.com/office/drawing/2014/main" id="{C4CA6902-561C-26CC-FC1C-3C11BF63E5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0180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85" name="Line 2774">
              <a:extLst>
                <a:ext uri="{FF2B5EF4-FFF2-40B4-BE49-F238E27FC236}">
                  <a16:creationId xmlns:a16="http://schemas.microsoft.com/office/drawing/2014/main" id="{01D9AD46-F31A-F651-8EAA-AB8FC21CCA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0265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86" name="Line 2775">
              <a:extLst>
                <a:ext uri="{FF2B5EF4-FFF2-40B4-BE49-F238E27FC236}">
                  <a16:creationId xmlns:a16="http://schemas.microsoft.com/office/drawing/2014/main" id="{85F0FABB-D169-B0AC-C91D-5BA0351D23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0351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87" name="Line 2776">
              <a:extLst>
                <a:ext uri="{FF2B5EF4-FFF2-40B4-BE49-F238E27FC236}">
                  <a16:creationId xmlns:a16="http://schemas.microsoft.com/office/drawing/2014/main" id="{ECDF57BF-F642-BB80-C15C-62B980D3E3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04366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88" name="Line 2777">
              <a:extLst>
                <a:ext uri="{FF2B5EF4-FFF2-40B4-BE49-F238E27FC236}">
                  <a16:creationId xmlns:a16="http://schemas.microsoft.com/office/drawing/2014/main" id="{07FC26F7-103B-2C2E-FD8D-D6CB25CE9F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0778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89" name="Line 2778">
              <a:extLst>
                <a:ext uri="{FF2B5EF4-FFF2-40B4-BE49-F238E27FC236}">
                  <a16:creationId xmlns:a16="http://schemas.microsoft.com/office/drawing/2014/main" id="{7AAFF59C-E2D0-07C6-252E-ABEE1F703F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0778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90" name="Line 2779">
              <a:extLst>
                <a:ext uri="{FF2B5EF4-FFF2-40B4-BE49-F238E27FC236}">
                  <a16:creationId xmlns:a16="http://schemas.microsoft.com/office/drawing/2014/main" id="{EDC4B191-9C48-D4D9-FD4E-4FD938BE55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10353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91" name="Line 2780">
              <a:extLst>
                <a:ext uri="{FF2B5EF4-FFF2-40B4-BE49-F238E27FC236}">
                  <a16:creationId xmlns:a16="http://schemas.microsoft.com/office/drawing/2014/main" id="{3173FB72-90B6-60FE-686F-0EDD2EEE93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1206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92" name="Line 2781">
              <a:extLst>
                <a:ext uri="{FF2B5EF4-FFF2-40B4-BE49-F238E27FC236}">
                  <a16:creationId xmlns:a16="http://schemas.microsoft.com/office/drawing/2014/main" id="{9AD2AF30-A343-612E-9724-958E3B2ECE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1291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93" name="Line 2782">
              <a:extLst>
                <a:ext uri="{FF2B5EF4-FFF2-40B4-BE49-F238E27FC236}">
                  <a16:creationId xmlns:a16="http://schemas.microsoft.com/office/drawing/2014/main" id="{F77B0A9E-8F72-87AD-25AC-BDC8CB607A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1548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94" name="Line 2783">
              <a:extLst>
                <a:ext uri="{FF2B5EF4-FFF2-40B4-BE49-F238E27FC236}">
                  <a16:creationId xmlns:a16="http://schemas.microsoft.com/office/drawing/2014/main" id="{10A4FCD5-92B8-8267-83D9-1FA462E13F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1890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95" name="Line 2784">
              <a:extLst>
                <a:ext uri="{FF2B5EF4-FFF2-40B4-BE49-F238E27FC236}">
                  <a16:creationId xmlns:a16="http://schemas.microsoft.com/office/drawing/2014/main" id="{7AA848CB-E99D-3EEF-A8FC-0CCBCA7C1F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1976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96" name="Line 2785">
              <a:extLst>
                <a:ext uri="{FF2B5EF4-FFF2-40B4-BE49-F238E27FC236}">
                  <a16:creationId xmlns:a16="http://schemas.microsoft.com/office/drawing/2014/main" id="{0AF08CA5-C618-E9CA-DC62-EAF8B47462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2147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97" name="Line 2786">
              <a:extLst>
                <a:ext uri="{FF2B5EF4-FFF2-40B4-BE49-F238E27FC236}">
                  <a16:creationId xmlns:a16="http://schemas.microsoft.com/office/drawing/2014/main" id="{646E923C-DEB7-BDE3-8585-A2D44B8160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2318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98" name="Line 2787">
              <a:extLst>
                <a:ext uri="{FF2B5EF4-FFF2-40B4-BE49-F238E27FC236}">
                  <a16:creationId xmlns:a16="http://schemas.microsoft.com/office/drawing/2014/main" id="{3F88E581-6432-CAE8-E70D-CDDA4EC64B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2403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699" name="Line 2788">
              <a:extLst>
                <a:ext uri="{FF2B5EF4-FFF2-40B4-BE49-F238E27FC236}">
                  <a16:creationId xmlns:a16="http://schemas.microsoft.com/office/drawing/2014/main" id="{15D85B16-9422-9BAF-BEEE-DB041668B1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2489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00" name="Line 2789">
              <a:extLst>
                <a:ext uri="{FF2B5EF4-FFF2-40B4-BE49-F238E27FC236}">
                  <a16:creationId xmlns:a16="http://schemas.microsoft.com/office/drawing/2014/main" id="{CA35C0AC-FE24-04D5-E972-C59E832D18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27458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01" name="Line 2790">
              <a:extLst>
                <a:ext uri="{FF2B5EF4-FFF2-40B4-BE49-F238E27FC236}">
                  <a16:creationId xmlns:a16="http://schemas.microsoft.com/office/drawing/2014/main" id="{A5513A6A-771F-CDA2-0AAE-AD5E5CAA05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28313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02" name="Line 2791">
              <a:extLst>
                <a:ext uri="{FF2B5EF4-FFF2-40B4-BE49-F238E27FC236}">
                  <a16:creationId xmlns:a16="http://schemas.microsoft.com/office/drawing/2014/main" id="{79B8BDAE-D603-B0DE-59D8-FDE5151FB7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2916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03" name="Line 2792">
              <a:extLst>
                <a:ext uri="{FF2B5EF4-FFF2-40B4-BE49-F238E27FC236}">
                  <a16:creationId xmlns:a16="http://schemas.microsoft.com/office/drawing/2014/main" id="{B35AC989-B486-6B70-B3DA-52FBDB63F7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3002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04" name="Line 2793">
              <a:extLst>
                <a:ext uri="{FF2B5EF4-FFF2-40B4-BE49-F238E27FC236}">
                  <a16:creationId xmlns:a16="http://schemas.microsoft.com/office/drawing/2014/main" id="{DCCDC047-961B-40AD-1765-3FD25F4420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3259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05" name="Line 2794">
              <a:extLst>
                <a:ext uri="{FF2B5EF4-FFF2-40B4-BE49-F238E27FC236}">
                  <a16:creationId xmlns:a16="http://schemas.microsoft.com/office/drawing/2014/main" id="{BB7DF617-A93C-844F-9C6A-C4C6CC4CD4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35155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06" name="Line 2795">
              <a:extLst>
                <a:ext uri="{FF2B5EF4-FFF2-40B4-BE49-F238E27FC236}">
                  <a16:creationId xmlns:a16="http://schemas.microsoft.com/office/drawing/2014/main" id="{E676C778-0384-9018-AD45-B807442F7D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3772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07" name="Line 2796">
              <a:extLst>
                <a:ext uri="{FF2B5EF4-FFF2-40B4-BE49-F238E27FC236}">
                  <a16:creationId xmlns:a16="http://schemas.microsoft.com/office/drawing/2014/main" id="{9E4C3B4D-1EFB-58ED-97A9-62F4DAAF8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4028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08" name="Line 2797">
              <a:extLst>
                <a:ext uri="{FF2B5EF4-FFF2-40B4-BE49-F238E27FC236}">
                  <a16:creationId xmlns:a16="http://schemas.microsoft.com/office/drawing/2014/main" id="{B63A394F-130B-8460-63F7-539CE3A934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41142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09" name="Line 2798">
              <a:extLst>
                <a:ext uri="{FF2B5EF4-FFF2-40B4-BE49-F238E27FC236}">
                  <a16:creationId xmlns:a16="http://schemas.microsoft.com/office/drawing/2014/main" id="{E8DD26E9-2D1F-174D-D8A5-578CC9163C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4199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10" name="Line 2799">
              <a:extLst>
                <a:ext uri="{FF2B5EF4-FFF2-40B4-BE49-F238E27FC236}">
                  <a16:creationId xmlns:a16="http://schemas.microsoft.com/office/drawing/2014/main" id="{6C5828DC-B68E-88B4-28F1-26C27DBB0A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4285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11" name="Line 2800">
              <a:extLst>
                <a:ext uri="{FF2B5EF4-FFF2-40B4-BE49-F238E27FC236}">
                  <a16:creationId xmlns:a16="http://schemas.microsoft.com/office/drawing/2014/main" id="{1509AD7D-45C8-2999-D4D6-6412FC5E80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4541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12" name="Line 2801">
              <a:extLst>
                <a:ext uri="{FF2B5EF4-FFF2-40B4-BE49-F238E27FC236}">
                  <a16:creationId xmlns:a16="http://schemas.microsoft.com/office/drawing/2014/main" id="{7AB466F2-9891-A5D3-10C9-DF026F28AE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5055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13" name="Line 2802">
              <a:extLst>
                <a:ext uri="{FF2B5EF4-FFF2-40B4-BE49-F238E27FC236}">
                  <a16:creationId xmlns:a16="http://schemas.microsoft.com/office/drawing/2014/main" id="{474CCEFF-4F4B-6F7F-22A8-390DBCE15F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5311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14" name="Line 2803">
              <a:extLst>
                <a:ext uri="{FF2B5EF4-FFF2-40B4-BE49-F238E27FC236}">
                  <a16:creationId xmlns:a16="http://schemas.microsoft.com/office/drawing/2014/main" id="{B682C63F-34E6-3507-5C2E-FBCDBB9F87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5482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15" name="Line 2804">
              <a:extLst>
                <a:ext uri="{FF2B5EF4-FFF2-40B4-BE49-F238E27FC236}">
                  <a16:creationId xmlns:a16="http://schemas.microsoft.com/office/drawing/2014/main" id="{F2F9E402-469C-9D32-174D-DB4668821A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5653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16" name="Line 2805">
              <a:extLst>
                <a:ext uri="{FF2B5EF4-FFF2-40B4-BE49-F238E27FC236}">
                  <a16:creationId xmlns:a16="http://schemas.microsoft.com/office/drawing/2014/main" id="{D70C63A6-6E2A-E7CF-1491-E5DDEEE86A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5739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17" name="Line 2806">
              <a:extLst>
                <a:ext uri="{FF2B5EF4-FFF2-40B4-BE49-F238E27FC236}">
                  <a16:creationId xmlns:a16="http://schemas.microsoft.com/office/drawing/2014/main" id="{B9B9D49A-638F-427F-0FBB-E1C90D1EBA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5910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18" name="Line 2807">
              <a:extLst>
                <a:ext uri="{FF2B5EF4-FFF2-40B4-BE49-F238E27FC236}">
                  <a16:creationId xmlns:a16="http://schemas.microsoft.com/office/drawing/2014/main" id="{2150F080-3D36-B77F-64FA-581E776195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5995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19" name="Line 2808">
              <a:extLst>
                <a:ext uri="{FF2B5EF4-FFF2-40B4-BE49-F238E27FC236}">
                  <a16:creationId xmlns:a16="http://schemas.microsoft.com/office/drawing/2014/main" id="{2E63DF54-C2B5-FDFA-45FA-2FADD47955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6252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20" name="Line 2809">
              <a:extLst>
                <a:ext uri="{FF2B5EF4-FFF2-40B4-BE49-F238E27FC236}">
                  <a16:creationId xmlns:a16="http://schemas.microsoft.com/office/drawing/2014/main" id="{CFC1C9B4-C46B-6612-268B-18C8E0F5F1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6508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21" name="Line 2810">
              <a:extLst>
                <a:ext uri="{FF2B5EF4-FFF2-40B4-BE49-F238E27FC236}">
                  <a16:creationId xmlns:a16="http://schemas.microsoft.com/office/drawing/2014/main" id="{9954A3D3-29D3-7DF5-F8BC-6573DFEBD9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6508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22" name="Line 2811">
              <a:extLst>
                <a:ext uri="{FF2B5EF4-FFF2-40B4-BE49-F238E27FC236}">
                  <a16:creationId xmlns:a16="http://schemas.microsoft.com/office/drawing/2014/main" id="{D74DFB18-0A2A-D7B8-6950-64749CE0E4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6765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23" name="Line 2812">
              <a:extLst>
                <a:ext uri="{FF2B5EF4-FFF2-40B4-BE49-F238E27FC236}">
                  <a16:creationId xmlns:a16="http://schemas.microsoft.com/office/drawing/2014/main" id="{E740D129-F5B0-1550-2DEB-4D2C4888DD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68510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24" name="Line 2813">
              <a:extLst>
                <a:ext uri="{FF2B5EF4-FFF2-40B4-BE49-F238E27FC236}">
                  <a16:creationId xmlns:a16="http://schemas.microsoft.com/office/drawing/2014/main" id="{B59479D2-DE4D-FDE2-B741-BFC77E5115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69365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25" name="Line 2814">
              <a:extLst>
                <a:ext uri="{FF2B5EF4-FFF2-40B4-BE49-F238E27FC236}">
                  <a16:creationId xmlns:a16="http://schemas.microsoft.com/office/drawing/2014/main" id="{5C506866-FC4D-A4D2-9350-58E230CE93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7022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26" name="Line 2815">
              <a:extLst>
                <a:ext uri="{FF2B5EF4-FFF2-40B4-BE49-F238E27FC236}">
                  <a16:creationId xmlns:a16="http://schemas.microsoft.com/office/drawing/2014/main" id="{7A178782-0EF3-BBB8-DA93-67BC0DC568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7449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27" name="Line 2816">
              <a:extLst>
                <a:ext uri="{FF2B5EF4-FFF2-40B4-BE49-F238E27FC236}">
                  <a16:creationId xmlns:a16="http://schemas.microsoft.com/office/drawing/2014/main" id="{4BD7CDB2-DF85-F501-9C7F-AEE6B02242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75352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28" name="Line 2817">
              <a:extLst>
                <a:ext uri="{FF2B5EF4-FFF2-40B4-BE49-F238E27FC236}">
                  <a16:creationId xmlns:a16="http://schemas.microsoft.com/office/drawing/2014/main" id="{698D0225-8AFE-FF63-B133-731E37F977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7620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29" name="Line 2819">
              <a:extLst>
                <a:ext uri="{FF2B5EF4-FFF2-40B4-BE49-F238E27FC236}">
                  <a16:creationId xmlns:a16="http://schemas.microsoft.com/office/drawing/2014/main" id="{D91BB018-FA1F-47DC-F1D3-5494264D14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7706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30" name="Line 2820">
              <a:extLst>
                <a:ext uri="{FF2B5EF4-FFF2-40B4-BE49-F238E27FC236}">
                  <a16:creationId xmlns:a16="http://schemas.microsoft.com/office/drawing/2014/main" id="{C892AD02-2BBC-47BB-AD32-B473749933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7877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31" name="Line 2821">
              <a:extLst>
                <a:ext uri="{FF2B5EF4-FFF2-40B4-BE49-F238E27FC236}">
                  <a16:creationId xmlns:a16="http://schemas.microsoft.com/office/drawing/2014/main" id="{B18CEC3B-69F5-FEA6-671B-E250A9AE8F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7877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32" name="Line 2822">
              <a:extLst>
                <a:ext uri="{FF2B5EF4-FFF2-40B4-BE49-F238E27FC236}">
                  <a16:creationId xmlns:a16="http://schemas.microsoft.com/office/drawing/2014/main" id="{CCD4FC4C-73D7-4657-A6A9-0AE8D06F29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81339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33" name="Line 2823">
              <a:extLst>
                <a:ext uri="{FF2B5EF4-FFF2-40B4-BE49-F238E27FC236}">
                  <a16:creationId xmlns:a16="http://schemas.microsoft.com/office/drawing/2014/main" id="{D27C2906-899B-03A0-ED6A-8196A9F4CA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8390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34" name="Line 2824">
              <a:extLst>
                <a:ext uri="{FF2B5EF4-FFF2-40B4-BE49-F238E27FC236}">
                  <a16:creationId xmlns:a16="http://schemas.microsoft.com/office/drawing/2014/main" id="{2B2A19E6-A35F-00D4-5325-67CB721422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8390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35" name="Line 2825">
              <a:extLst>
                <a:ext uri="{FF2B5EF4-FFF2-40B4-BE49-F238E27FC236}">
                  <a16:creationId xmlns:a16="http://schemas.microsoft.com/office/drawing/2014/main" id="{80669A89-CECA-2F89-C8F2-C2B7659697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8647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36" name="Line 2826">
              <a:extLst>
                <a:ext uri="{FF2B5EF4-FFF2-40B4-BE49-F238E27FC236}">
                  <a16:creationId xmlns:a16="http://schemas.microsoft.com/office/drawing/2014/main" id="{CF8BA7ED-7074-FF48-C2FC-0B5F65B1DE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8818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37" name="Line 2827">
              <a:extLst>
                <a:ext uri="{FF2B5EF4-FFF2-40B4-BE49-F238E27FC236}">
                  <a16:creationId xmlns:a16="http://schemas.microsoft.com/office/drawing/2014/main" id="{2AFECDAF-1C47-2A0E-06C0-68058968FC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8903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38" name="Line 2828">
              <a:extLst>
                <a:ext uri="{FF2B5EF4-FFF2-40B4-BE49-F238E27FC236}">
                  <a16:creationId xmlns:a16="http://schemas.microsoft.com/office/drawing/2014/main" id="{7227C135-7E96-10C7-0A35-D493E80D17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9074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39" name="Line 2829">
              <a:extLst>
                <a:ext uri="{FF2B5EF4-FFF2-40B4-BE49-F238E27FC236}">
                  <a16:creationId xmlns:a16="http://schemas.microsoft.com/office/drawing/2014/main" id="{B873C880-861D-0135-D066-F9D791FD94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9160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40" name="Line 2830">
              <a:extLst>
                <a:ext uri="{FF2B5EF4-FFF2-40B4-BE49-F238E27FC236}">
                  <a16:creationId xmlns:a16="http://schemas.microsoft.com/office/drawing/2014/main" id="{1782142F-75F7-F34A-B7C3-87AAE05FD0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924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41" name="Line 2831">
              <a:extLst>
                <a:ext uri="{FF2B5EF4-FFF2-40B4-BE49-F238E27FC236}">
                  <a16:creationId xmlns:a16="http://schemas.microsoft.com/office/drawing/2014/main" id="{72471005-E3F8-EF9D-4F4A-ACF508CF61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95878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42" name="Line 2832">
              <a:extLst>
                <a:ext uri="{FF2B5EF4-FFF2-40B4-BE49-F238E27FC236}">
                  <a16:creationId xmlns:a16="http://schemas.microsoft.com/office/drawing/2014/main" id="{A54203FC-129E-8877-FE66-1AAD4D1FA7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97588" y="2687564"/>
              <a:ext cx="0" cy="971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43" name="Line 2833">
              <a:extLst>
                <a:ext uri="{FF2B5EF4-FFF2-40B4-BE49-F238E27FC236}">
                  <a16:creationId xmlns:a16="http://schemas.microsoft.com/office/drawing/2014/main" id="{A1F71F38-79FF-B78D-55C8-CD3E6BFF2A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98444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44" name="Line 2834">
              <a:extLst>
                <a:ext uri="{FF2B5EF4-FFF2-40B4-BE49-F238E27FC236}">
                  <a16:creationId xmlns:a16="http://schemas.microsoft.com/office/drawing/2014/main" id="{13EB78B2-FA13-2BEE-C7AF-E4813143B4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9929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45" name="Line 2835">
              <a:extLst>
                <a:ext uri="{FF2B5EF4-FFF2-40B4-BE49-F238E27FC236}">
                  <a16:creationId xmlns:a16="http://schemas.microsoft.com/office/drawing/2014/main" id="{0B1CCF22-577C-A1DD-5F5A-F8DA0982BE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9929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46" name="Line 2836">
              <a:extLst>
                <a:ext uri="{FF2B5EF4-FFF2-40B4-BE49-F238E27FC236}">
                  <a16:creationId xmlns:a16="http://schemas.microsoft.com/office/drawing/2014/main" id="{613F0554-B534-FF20-738A-99EA221206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0015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47" name="Line 2837">
              <a:extLst>
                <a:ext uri="{FF2B5EF4-FFF2-40B4-BE49-F238E27FC236}">
                  <a16:creationId xmlns:a16="http://schemas.microsoft.com/office/drawing/2014/main" id="{1A4D849A-4924-9AE3-C615-ECDC820682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01009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48" name="Line 2838">
              <a:extLst>
                <a:ext uri="{FF2B5EF4-FFF2-40B4-BE49-F238E27FC236}">
                  <a16:creationId xmlns:a16="http://schemas.microsoft.com/office/drawing/2014/main" id="{7C8CE0C9-1D4D-A043-8C35-90EECA4059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0699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49" name="Line 2839">
              <a:extLst>
                <a:ext uri="{FF2B5EF4-FFF2-40B4-BE49-F238E27FC236}">
                  <a16:creationId xmlns:a16="http://schemas.microsoft.com/office/drawing/2014/main" id="{C2C62704-03AE-BA33-709C-01C51DA6E7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0870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50" name="Line 2840">
              <a:extLst>
                <a:ext uri="{FF2B5EF4-FFF2-40B4-BE49-F238E27FC236}">
                  <a16:creationId xmlns:a16="http://schemas.microsoft.com/office/drawing/2014/main" id="{8CCB5FF0-2613-237E-EAFF-CEBC343CDF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09562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51" name="Line 2841">
              <a:extLst>
                <a:ext uri="{FF2B5EF4-FFF2-40B4-BE49-F238E27FC236}">
                  <a16:creationId xmlns:a16="http://schemas.microsoft.com/office/drawing/2014/main" id="{1F268BD1-29CF-72AA-BCBC-12C8B612C4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1041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52" name="Line 2842">
              <a:extLst>
                <a:ext uri="{FF2B5EF4-FFF2-40B4-BE49-F238E27FC236}">
                  <a16:creationId xmlns:a16="http://schemas.microsoft.com/office/drawing/2014/main" id="{546BACE7-2185-8DCF-04BD-0F13CC89EE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11272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53" name="Line 2843">
              <a:extLst>
                <a:ext uri="{FF2B5EF4-FFF2-40B4-BE49-F238E27FC236}">
                  <a16:creationId xmlns:a16="http://schemas.microsoft.com/office/drawing/2014/main" id="{B3D637CC-3B48-135B-5ECB-7607FE4FF8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12128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54" name="Line 2844">
              <a:extLst>
                <a:ext uri="{FF2B5EF4-FFF2-40B4-BE49-F238E27FC236}">
                  <a16:creationId xmlns:a16="http://schemas.microsoft.com/office/drawing/2014/main" id="{11BA001C-71CB-F584-CC0D-6E34531A7A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1383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55" name="Line 2845">
              <a:extLst>
                <a:ext uri="{FF2B5EF4-FFF2-40B4-BE49-F238E27FC236}">
                  <a16:creationId xmlns:a16="http://schemas.microsoft.com/office/drawing/2014/main" id="{72059B8A-8792-505A-B907-955627E269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1811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56" name="Line 2846">
              <a:extLst>
                <a:ext uri="{FF2B5EF4-FFF2-40B4-BE49-F238E27FC236}">
                  <a16:creationId xmlns:a16="http://schemas.microsoft.com/office/drawing/2014/main" id="{3572A1A8-A864-002F-D5EB-7AC607B908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1982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57" name="Line 2847">
              <a:extLst>
                <a:ext uri="{FF2B5EF4-FFF2-40B4-BE49-F238E27FC236}">
                  <a16:creationId xmlns:a16="http://schemas.microsoft.com/office/drawing/2014/main" id="{52BDD3A2-47F0-B8F6-96CD-BCC67A65F4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2324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58" name="Line 2848">
              <a:extLst>
                <a:ext uri="{FF2B5EF4-FFF2-40B4-BE49-F238E27FC236}">
                  <a16:creationId xmlns:a16="http://schemas.microsoft.com/office/drawing/2014/main" id="{12430233-3E29-4267-13ED-482410309C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2495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59" name="Line 2849">
              <a:extLst>
                <a:ext uri="{FF2B5EF4-FFF2-40B4-BE49-F238E27FC236}">
                  <a16:creationId xmlns:a16="http://schemas.microsoft.com/office/drawing/2014/main" id="{0CC5482A-5069-10E3-153E-195D6B636E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2666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60" name="Line 2850">
              <a:extLst>
                <a:ext uri="{FF2B5EF4-FFF2-40B4-BE49-F238E27FC236}">
                  <a16:creationId xmlns:a16="http://schemas.microsoft.com/office/drawing/2014/main" id="{281087DA-957B-733E-46F2-96B3C1AB65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2837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61" name="Line 2851">
              <a:extLst>
                <a:ext uri="{FF2B5EF4-FFF2-40B4-BE49-F238E27FC236}">
                  <a16:creationId xmlns:a16="http://schemas.microsoft.com/office/drawing/2014/main" id="{1146F0D3-F277-BCC5-80C4-E27D899CBC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2923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62" name="Line 2852">
              <a:extLst>
                <a:ext uri="{FF2B5EF4-FFF2-40B4-BE49-F238E27FC236}">
                  <a16:creationId xmlns:a16="http://schemas.microsoft.com/office/drawing/2014/main" id="{553316EE-134D-B969-D0C0-E345A40B07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3094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63" name="Line 2853">
              <a:extLst>
                <a:ext uri="{FF2B5EF4-FFF2-40B4-BE49-F238E27FC236}">
                  <a16:creationId xmlns:a16="http://schemas.microsoft.com/office/drawing/2014/main" id="{CF6DA551-42D6-98A4-AA16-01E7060C63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3179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64" name="Line 2854">
              <a:extLst>
                <a:ext uri="{FF2B5EF4-FFF2-40B4-BE49-F238E27FC236}">
                  <a16:creationId xmlns:a16="http://schemas.microsoft.com/office/drawing/2014/main" id="{A2586F1C-C104-B4B0-B585-67663CF44A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33509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65" name="Line 2855">
              <a:extLst>
                <a:ext uri="{FF2B5EF4-FFF2-40B4-BE49-F238E27FC236}">
                  <a16:creationId xmlns:a16="http://schemas.microsoft.com/office/drawing/2014/main" id="{24BA9557-D4E7-EB95-440E-A5DC03E5B6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3436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66" name="Line 2856">
              <a:extLst>
                <a:ext uri="{FF2B5EF4-FFF2-40B4-BE49-F238E27FC236}">
                  <a16:creationId xmlns:a16="http://schemas.microsoft.com/office/drawing/2014/main" id="{FC49ADE4-5082-9032-39F9-DE7126EBF6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3607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67" name="Line 2857">
              <a:extLst>
                <a:ext uri="{FF2B5EF4-FFF2-40B4-BE49-F238E27FC236}">
                  <a16:creationId xmlns:a16="http://schemas.microsoft.com/office/drawing/2014/main" id="{4D16811C-DD2D-A3F0-0F36-EFA1ED5616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37785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68" name="Line 2858">
              <a:extLst>
                <a:ext uri="{FF2B5EF4-FFF2-40B4-BE49-F238E27FC236}">
                  <a16:creationId xmlns:a16="http://schemas.microsoft.com/office/drawing/2014/main" id="{AF848629-6F16-13DF-6FBD-02B9C5C172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3864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69" name="Line 2859">
              <a:extLst>
                <a:ext uri="{FF2B5EF4-FFF2-40B4-BE49-F238E27FC236}">
                  <a16:creationId xmlns:a16="http://schemas.microsoft.com/office/drawing/2014/main" id="{47DDF948-FF49-A3F9-FC41-09B4B66E1B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4035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70" name="Line 2860">
              <a:extLst>
                <a:ext uri="{FF2B5EF4-FFF2-40B4-BE49-F238E27FC236}">
                  <a16:creationId xmlns:a16="http://schemas.microsoft.com/office/drawing/2014/main" id="{AD111EA5-35FB-9A20-8532-48D3405E79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4206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71" name="Line 2861">
              <a:extLst>
                <a:ext uri="{FF2B5EF4-FFF2-40B4-BE49-F238E27FC236}">
                  <a16:creationId xmlns:a16="http://schemas.microsoft.com/office/drawing/2014/main" id="{DB1F40BA-0704-9ADC-0CB4-348C589880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4377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72" name="Line 2862">
              <a:extLst>
                <a:ext uri="{FF2B5EF4-FFF2-40B4-BE49-F238E27FC236}">
                  <a16:creationId xmlns:a16="http://schemas.microsoft.com/office/drawing/2014/main" id="{1933C793-1C5D-0DD9-D1B8-87B65424FC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4719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73" name="Line 2863">
              <a:extLst>
                <a:ext uri="{FF2B5EF4-FFF2-40B4-BE49-F238E27FC236}">
                  <a16:creationId xmlns:a16="http://schemas.microsoft.com/office/drawing/2014/main" id="{B7A13892-F22E-378A-B7A4-FBEF0165B4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4804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74" name="Line 2864">
              <a:extLst>
                <a:ext uri="{FF2B5EF4-FFF2-40B4-BE49-F238E27FC236}">
                  <a16:creationId xmlns:a16="http://schemas.microsoft.com/office/drawing/2014/main" id="{9C2B1BD0-F154-740F-26BC-384022BE29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4890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75" name="Line 2865">
              <a:extLst>
                <a:ext uri="{FF2B5EF4-FFF2-40B4-BE49-F238E27FC236}">
                  <a16:creationId xmlns:a16="http://schemas.microsoft.com/office/drawing/2014/main" id="{B6837C96-CC22-BD32-A81A-E3638C22B2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4975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76" name="Line 2866">
              <a:extLst>
                <a:ext uri="{FF2B5EF4-FFF2-40B4-BE49-F238E27FC236}">
                  <a16:creationId xmlns:a16="http://schemas.microsoft.com/office/drawing/2014/main" id="{DB285BC0-8254-1D05-117E-971A4ACDEF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146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77" name="Line 2867">
              <a:extLst>
                <a:ext uri="{FF2B5EF4-FFF2-40B4-BE49-F238E27FC236}">
                  <a16:creationId xmlns:a16="http://schemas.microsoft.com/office/drawing/2014/main" id="{5B5402D9-1390-E171-5F74-0258444FD4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2324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78" name="Line 2868">
              <a:extLst>
                <a:ext uri="{FF2B5EF4-FFF2-40B4-BE49-F238E27FC236}">
                  <a16:creationId xmlns:a16="http://schemas.microsoft.com/office/drawing/2014/main" id="{26E70D63-4FF7-F722-1E4E-6C4450B869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403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79" name="Line 2869">
              <a:extLst>
                <a:ext uri="{FF2B5EF4-FFF2-40B4-BE49-F238E27FC236}">
                  <a16:creationId xmlns:a16="http://schemas.microsoft.com/office/drawing/2014/main" id="{EC2A8935-2390-6D88-E0A1-E8AEBECCB3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489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80" name="Line 2870">
              <a:extLst>
                <a:ext uri="{FF2B5EF4-FFF2-40B4-BE49-F238E27FC236}">
                  <a16:creationId xmlns:a16="http://schemas.microsoft.com/office/drawing/2014/main" id="{E4423CF8-9B83-F0D0-1208-C54EF35BD8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574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81" name="Line 2871">
              <a:extLst>
                <a:ext uri="{FF2B5EF4-FFF2-40B4-BE49-F238E27FC236}">
                  <a16:creationId xmlns:a16="http://schemas.microsoft.com/office/drawing/2014/main" id="{56BB0D7B-D421-706E-3081-BCEF0EB688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574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82" name="Line 2872">
              <a:extLst>
                <a:ext uri="{FF2B5EF4-FFF2-40B4-BE49-F238E27FC236}">
                  <a16:creationId xmlns:a16="http://schemas.microsoft.com/office/drawing/2014/main" id="{CEF914AC-6BF0-08B9-8900-18190ED0BC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5831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83" name="Line 2873">
              <a:extLst>
                <a:ext uri="{FF2B5EF4-FFF2-40B4-BE49-F238E27FC236}">
                  <a16:creationId xmlns:a16="http://schemas.microsoft.com/office/drawing/2014/main" id="{39D4397A-2660-F9BD-D7C3-E94A506AD9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6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84" name="Line 2874">
              <a:extLst>
                <a:ext uri="{FF2B5EF4-FFF2-40B4-BE49-F238E27FC236}">
                  <a16:creationId xmlns:a16="http://schemas.microsoft.com/office/drawing/2014/main" id="{4143DB33-DE65-73BE-4429-B73A980E2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60022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85" name="Line 2875">
              <a:extLst>
                <a:ext uri="{FF2B5EF4-FFF2-40B4-BE49-F238E27FC236}">
                  <a16:creationId xmlns:a16="http://schemas.microsoft.com/office/drawing/2014/main" id="{F8928292-92BD-E205-7482-9AC5D609BF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6087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86" name="Line 2876">
              <a:extLst>
                <a:ext uri="{FF2B5EF4-FFF2-40B4-BE49-F238E27FC236}">
                  <a16:creationId xmlns:a16="http://schemas.microsoft.com/office/drawing/2014/main" id="{EB24EF5F-D0D4-C12F-4CA7-D5C2685B60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6258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87" name="Line 2877">
              <a:extLst>
                <a:ext uri="{FF2B5EF4-FFF2-40B4-BE49-F238E27FC236}">
                  <a16:creationId xmlns:a16="http://schemas.microsoft.com/office/drawing/2014/main" id="{CE790B0F-723E-9093-8603-86C38E2E4A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6515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88" name="Line 2878">
              <a:extLst>
                <a:ext uri="{FF2B5EF4-FFF2-40B4-BE49-F238E27FC236}">
                  <a16:creationId xmlns:a16="http://schemas.microsoft.com/office/drawing/2014/main" id="{477E0574-3093-6AC5-8C12-5818BA0BF6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6600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89" name="Line 2879">
              <a:extLst>
                <a:ext uri="{FF2B5EF4-FFF2-40B4-BE49-F238E27FC236}">
                  <a16:creationId xmlns:a16="http://schemas.microsoft.com/office/drawing/2014/main" id="{F592F6D7-F7E8-F6EC-9BD3-2DBA67003A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66864" y="2685136"/>
              <a:ext cx="0" cy="121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90" name="Line 2880">
              <a:extLst>
                <a:ext uri="{FF2B5EF4-FFF2-40B4-BE49-F238E27FC236}">
                  <a16:creationId xmlns:a16="http://schemas.microsoft.com/office/drawing/2014/main" id="{2A4B94C3-4CA3-9EB9-AFB1-ACCBAE3EEB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6942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91" name="Line 2881">
              <a:extLst>
                <a:ext uri="{FF2B5EF4-FFF2-40B4-BE49-F238E27FC236}">
                  <a16:creationId xmlns:a16="http://schemas.microsoft.com/office/drawing/2014/main" id="{73943C46-1C01-F9BE-B0D1-A002258C28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6942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92" name="Line 2882">
              <a:extLst>
                <a:ext uri="{FF2B5EF4-FFF2-40B4-BE49-F238E27FC236}">
                  <a16:creationId xmlns:a16="http://schemas.microsoft.com/office/drawing/2014/main" id="{5482D4C6-1DD9-5157-93A1-37C9DB2325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70285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93" name="Line 2883">
              <a:extLst>
                <a:ext uri="{FF2B5EF4-FFF2-40B4-BE49-F238E27FC236}">
                  <a16:creationId xmlns:a16="http://schemas.microsoft.com/office/drawing/2014/main" id="{291A1C2B-0473-462A-F309-8148801C48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7285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94" name="Line 2884">
              <a:extLst>
                <a:ext uri="{FF2B5EF4-FFF2-40B4-BE49-F238E27FC236}">
                  <a16:creationId xmlns:a16="http://schemas.microsoft.com/office/drawing/2014/main" id="{DD73B701-D9DA-36B3-3ADA-69DEA692B7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7627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95" name="Line 2885">
              <a:extLst>
                <a:ext uri="{FF2B5EF4-FFF2-40B4-BE49-F238E27FC236}">
                  <a16:creationId xmlns:a16="http://schemas.microsoft.com/office/drawing/2014/main" id="{CD35E7CD-9B90-A8CC-101C-F5CDED51EF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7798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96" name="Line 2886">
              <a:extLst>
                <a:ext uri="{FF2B5EF4-FFF2-40B4-BE49-F238E27FC236}">
                  <a16:creationId xmlns:a16="http://schemas.microsoft.com/office/drawing/2014/main" id="{15D42F86-A9A4-0EC7-445F-4851D8BE09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79692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97" name="Line 2887">
              <a:extLst>
                <a:ext uri="{FF2B5EF4-FFF2-40B4-BE49-F238E27FC236}">
                  <a16:creationId xmlns:a16="http://schemas.microsoft.com/office/drawing/2014/main" id="{5FB48491-5866-3A45-5D10-DE3C9A98E6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8054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98" name="Line 2888">
              <a:extLst>
                <a:ext uri="{FF2B5EF4-FFF2-40B4-BE49-F238E27FC236}">
                  <a16:creationId xmlns:a16="http://schemas.microsoft.com/office/drawing/2014/main" id="{B00E1B46-2CCA-1D17-0B67-E5A799087E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8140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799" name="Line 2889">
              <a:extLst>
                <a:ext uri="{FF2B5EF4-FFF2-40B4-BE49-F238E27FC236}">
                  <a16:creationId xmlns:a16="http://schemas.microsoft.com/office/drawing/2014/main" id="{F5A2F19D-E044-A610-3349-76E7C197B7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8311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00" name="Line 2890">
              <a:extLst>
                <a:ext uri="{FF2B5EF4-FFF2-40B4-BE49-F238E27FC236}">
                  <a16:creationId xmlns:a16="http://schemas.microsoft.com/office/drawing/2014/main" id="{94BC39AA-C5FA-F3D7-A22F-700054BE60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8653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01" name="Line 2891">
              <a:extLst>
                <a:ext uri="{FF2B5EF4-FFF2-40B4-BE49-F238E27FC236}">
                  <a16:creationId xmlns:a16="http://schemas.microsoft.com/office/drawing/2014/main" id="{E2B469D2-3B4D-0C27-A2BF-87A4EEF28D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8910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02" name="Line 2892">
              <a:extLst>
                <a:ext uri="{FF2B5EF4-FFF2-40B4-BE49-F238E27FC236}">
                  <a16:creationId xmlns:a16="http://schemas.microsoft.com/office/drawing/2014/main" id="{B2606324-16B4-42E8-2DF7-B352E52F57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89955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03" name="Line 2893">
              <a:extLst>
                <a:ext uri="{FF2B5EF4-FFF2-40B4-BE49-F238E27FC236}">
                  <a16:creationId xmlns:a16="http://schemas.microsoft.com/office/drawing/2014/main" id="{89A4B3CD-7B98-97BE-2406-7A3942A038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9081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04" name="Line 2894">
              <a:extLst>
                <a:ext uri="{FF2B5EF4-FFF2-40B4-BE49-F238E27FC236}">
                  <a16:creationId xmlns:a16="http://schemas.microsoft.com/office/drawing/2014/main" id="{3C918154-00C6-692F-CD8B-3B29620E57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9337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05" name="Line 2895">
              <a:extLst>
                <a:ext uri="{FF2B5EF4-FFF2-40B4-BE49-F238E27FC236}">
                  <a16:creationId xmlns:a16="http://schemas.microsoft.com/office/drawing/2014/main" id="{BD91C2D9-22F9-6067-6186-2E6A7EBEDC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9594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06" name="Line 2896">
              <a:extLst>
                <a:ext uri="{FF2B5EF4-FFF2-40B4-BE49-F238E27FC236}">
                  <a16:creationId xmlns:a16="http://schemas.microsoft.com/office/drawing/2014/main" id="{FB7D0BD1-7195-2046-69E6-09FB10ED78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9936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07" name="Line 2897">
              <a:extLst>
                <a:ext uri="{FF2B5EF4-FFF2-40B4-BE49-F238E27FC236}">
                  <a16:creationId xmlns:a16="http://schemas.microsoft.com/office/drawing/2014/main" id="{C75F7318-1514-1DF0-D159-E46D99CDD6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0021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08" name="Line 2898">
              <a:extLst>
                <a:ext uri="{FF2B5EF4-FFF2-40B4-BE49-F238E27FC236}">
                  <a16:creationId xmlns:a16="http://schemas.microsoft.com/office/drawing/2014/main" id="{24B3C5DC-FABF-EA51-3952-9CA65E9CF8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0278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09" name="Line 2899">
              <a:extLst>
                <a:ext uri="{FF2B5EF4-FFF2-40B4-BE49-F238E27FC236}">
                  <a16:creationId xmlns:a16="http://schemas.microsoft.com/office/drawing/2014/main" id="{5AA45F28-64A1-81A1-B7DF-906ED12CC7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0706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10" name="Line 2900">
              <a:extLst>
                <a:ext uri="{FF2B5EF4-FFF2-40B4-BE49-F238E27FC236}">
                  <a16:creationId xmlns:a16="http://schemas.microsoft.com/office/drawing/2014/main" id="{DE759A12-6A2D-96FC-7CFC-4A8E97AEA5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07916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11" name="Line 2901">
              <a:extLst>
                <a:ext uri="{FF2B5EF4-FFF2-40B4-BE49-F238E27FC236}">
                  <a16:creationId xmlns:a16="http://schemas.microsoft.com/office/drawing/2014/main" id="{88D90B6F-9B2F-68AE-5BBA-470971C918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08771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12" name="Line 2902">
              <a:extLst>
                <a:ext uri="{FF2B5EF4-FFF2-40B4-BE49-F238E27FC236}">
                  <a16:creationId xmlns:a16="http://schemas.microsoft.com/office/drawing/2014/main" id="{DB0B56CD-D182-BEC7-DB70-C14F56748E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1133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13" name="Line 2903">
              <a:extLst>
                <a:ext uri="{FF2B5EF4-FFF2-40B4-BE49-F238E27FC236}">
                  <a16:creationId xmlns:a16="http://schemas.microsoft.com/office/drawing/2014/main" id="{A1D113B8-91F9-2D9E-6E62-E5CE0F1337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1304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14" name="Line 2904">
              <a:extLst>
                <a:ext uri="{FF2B5EF4-FFF2-40B4-BE49-F238E27FC236}">
                  <a16:creationId xmlns:a16="http://schemas.microsoft.com/office/drawing/2014/main" id="{28C08A3D-AF6D-9E02-C62D-8DD1F940D6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1561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15" name="Line 2905">
              <a:extLst>
                <a:ext uri="{FF2B5EF4-FFF2-40B4-BE49-F238E27FC236}">
                  <a16:creationId xmlns:a16="http://schemas.microsoft.com/office/drawing/2014/main" id="{66380F8C-6771-CAA6-AA13-ED7A2F1D45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1646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16" name="Line 2906">
              <a:extLst>
                <a:ext uri="{FF2B5EF4-FFF2-40B4-BE49-F238E27FC236}">
                  <a16:creationId xmlns:a16="http://schemas.microsoft.com/office/drawing/2014/main" id="{4DD3DFB7-425E-5DE1-775B-54E6AD1DDD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1732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17" name="Line 2907">
              <a:extLst>
                <a:ext uri="{FF2B5EF4-FFF2-40B4-BE49-F238E27FC236}">
                  <a16:creationId xmlns:a16="http://schemas.microsoft.com/office/drawing/2014/main" id="{744032DD-F561-C143-8AB7-39DF5439DF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1817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18" name="Line 2908">
              <a:extLst>
                <a:ext uri="{FF2B5EF4-FFF2-40B4-BE49-F238E27FC236}">
                  <a16:creationId xmlns:a16="http://schemas.microsoft.com/office/drawing/2014/main" id="{136E3DB6-C3E8-9C2A-8F7B-9CA88BD4D2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19889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19" name="Line 2909">
              <a:extLst>
                <a:ext uri="{FF2B5EF4-FFF2-40B4-BE49-F238E27FC236}">
                  <a16:creationId xmlns:a16="http://schemas.microsoft.com/office/drawing/2014/main" id="{F3844991-F659-827F-0079-362E6AF18F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20744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20" name="Line 2910">
              <a:extLst>
                <a:ext uri="{FF2B5EF4-FFF2-40B4-BE49-F238E27FC236}">
                  <a16:creationId xmlns:a16="http://schemas.microsoft.com/office/drawing/2014/main" id="{FD3DE86B-CDCD-51EC-963D-A530722D65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2160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21" name="Line 2911">
              <a:extLst>
                <a:ext uri="{FF2B5EF4-FFF2-40B4-BE49-F238E27FC236}">
                  <a16:creationId xmlns:a16="http://schemas.microsoft.com/office/drawing/2014/main" id="{D6AB7251-768A-9998-E163-3FBCDFFA0B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2331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22" name="Line 2912">
              <a:extLst>
                <a:ext uri="{FF2B5EF4-FFF2-40B4-BE49-F238E27FC236}">
                  <a16:creationId xmlns:a16="http://schemas.microsoft.com/office/drawing/2014/main" id="{6D61658F-DFE2-CCE7-ABD5-F0271DB2AF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2502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23" name="Line 2913">
              <a:extLst>
                <a:ext uri="{FF2B5EF4-FFF2-40B4-BE49-F238E27FC236}">
                  <a16:creationId xmlns:a16="http://schemas.microsoft.com/office/drawing/2014/main" id="{6EC5A7A7-D599-D678-5188-B849175A3D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3357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24" name="Line 2914">
              <a:extLst>
                <a:ext uri="{FF2B5EF4-FFF2-40B4-BE49-F238E27FC236}">
                  <a16:creationId xmlns:a16="http://schemas.microsoft.com/office/drawing/2014/main" id="{2A945272-89EB-DEEA-6F03-BC107A2FEE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3528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25" name="Line 2915">
              <a:extLst>
                <a:ext uri="{FF2B5EF4-FFF2-40B4-BE49-F238E27FC236}">
                  <a16:creationId xmlns:a16="http://schemas.microsoft.com/office/drawing/2014/main" id="{F2BC13DD-55DB-7AA4-523B-B76C05F60F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3613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26" name="Line 2916">
              <a:extLst>
                <a:ext uri="{FF2B5EF4-FFF2-40B4-BE49-F238E27FC236}">
                  <a16:creationId xmlns:a16="http://schemas.microsoft.com/office/drawing/2014/main" id="{72A1700F-D7F3-EA46-DC3B-D3FB79F3B9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37849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27" name="Line 2917">
              <a:extLst>
                <a:ext uri="{FF2B5EF4-FFF2-40B4-BE49-F238E27FC236}">
                  <a16:creationId xmlns:a16="http://schemas.microsoft.com/office/drawing/2014/main" id="{46E47370-0F0A-DC77-9BA0-4C07237EF3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38705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28" name="Line 2918">
              <a:extLst>
                <a:ext uri="{FF2B5EF4-FFF2-40B4-BE49-F238E27FC236}">
                  <a16:creationId xmlns:a16="http://schemas.microsoft.com/office/drawing/2014/main" id="{4F573F2D-A8DC-CB2D-2F47-B227A3E1DD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3956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29" name="Line 2919">
              <a:extLst>
                <a:ext uri="{FF2B5EF4-FFF2-40B4-BE49-F238E27FC236}">
                  <a16:creationId xmlns:a16="http://schemas.microsoft.com/office/drawing/2014/main" id="{064896DF-91E2-3D7C-8138-99ADAE03E0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4041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30" name="Line 2920">
              <a:extLst>
                <a:ext uri="{FF2B5EF4-FFF2-40B4-BE49-F238E27FC236}">
                  <a16:creationId xmlns:a16="http://schemas.microsoft.com/office/drawing/2014/main" id="{32E70757-5F5C-0C23-4316-AC771C1335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4127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31" name="Line 2921">
              <a:extLst>
                <a:ext uri="{FF2B5EF4-FFF2-40B4-BE49-F238E27FC236}">
                  <a16:creationId xmlns:a16="http://schemas.microsoft.com/office/drawing/2014/main" id="{E0656D09-EB53-B689-72C1-C885CA315B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4383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32" name="Line 2922">
              <a:extLst>
                <a:ext uri="{FF2B5EF4-FFF2-40B4-BE49-F238E27FC236}">
                  <a16:creationId xmlns:a16="http://schemas.microsoft.com/office/drawing/2014/main" id="{C9822FB4-A52E-AB5E-F57A-068DC03F8D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4469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33" name="Line 2923">
              <a:extLst>
                <a:ext uri="{FF2B5EF4-FFF2-40B4-BE49-F238E27FC236}">
                  <a16:creationId xmlns:a16="http://schemas.microsoft.com/office/drawing/2014/main" id="{D1959F5E-F4C3-6CE8-7E57-1EEB03E40E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46402" y="2689992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34" name="Line 2924">
              <a:extLst>
                <a:ext uri="{FF2B5EF4-FFF2-40B4-BE49-F238E27FC236}">
                  <a16:creationId xmlns:a16="http://schemas.microsoft.com/office/drawing/2014/main" id="{6FA318B4-9497-324A-042F-B08F804A2A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472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35" name="Line 2925">
              <a:extLst>
                <a:ext uri="{FF2B5EF4-FFF2-40B4-BE49-F238E27FC236}">
                  <a16:creationId xmlns:a16="http://schemas.microsoft.com/office/drawing/2014/main" id="{EC967653-C7FD-55ED-E83E-64B071213F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48112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36" name="Line 2926">
              <a:extLst>
                <a:ext uri="{FF2B5EF4-FFF2-40B4-BE49-F238E27FC236}">
                  <a16:creationId xmlns:a16="http://schemas.microsoft.com/office/drawing/2014/main" id="{1DEACE62-A856-67B2-429F-0C36133D65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4896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37" name="Line 2927">
              <a:extLst>
                <a:ext uri="{FF2B5EF4-FFF2-40B4-BE49-F238E27FC236}">
                  <a16:creationId xmlns:a16="http://schemas.microsoft.com/office/drawing/2014/main" id="{A28C03ED-3094-0195-EA8A-5E25809F84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49823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38" name="Line 2928">
              <a:extLst>
                <a:ext uri="{FF2B5EF4-FFF2-40B4-BE49-F238E27FC236}">
                  <a16:creationId xmlns:a16="http://schemas.microsoft.com/office/drawing/2014/main" id="{E65AECD9-DA70-C614-4C0D-C9B48A569D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5067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39" name="Line 2929">
              <a:extLst>
                <a:ext uri="{FF2B5EF4-FFF2-40B4-BE49-F238E27FC236}">
                  <a16:creationId xmlns:a16="http://schemas.microsoft.com/office/drawing/2014/main" id="{01EEB342-8A2F-2C1E-6AF5-183522D43A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51533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40" name="Line 2930">
              <a:extLst>
                <a:ext uri="{FF2B5EF4-FFF2-40B4-BE49-F238E27FC236}">
                  <a16:creationId xmlns:a16="http://schemas.microsoft.com/office/drawing/2014/main" id="{86DC4F78-BB74-5942-0693-CE2E882CAD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5238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41" name="Line 2931">
              <a:extLst>
                <a:ext uri="{FF2B5EF4-FFF2-40B4-BE49-F238E27FC236}">
                  <a16:creationId xmlns:a16="http://schemas.microsoft.com/office/drawing/2014/main" id="{58B4CC66-77B9-B8BC-CF1C-94ED23D00A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5495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42" name="Line 2932">
              <a:extLst>
                <a:ext uri="{FF2B5EF4-FFF2-40B4-BE49-F238E27FC236}">
                  <a16:creationId xmlns:a16="http://schemas.microsoft.com/office/drawing/2014/main" id="{B31841AF-D7D6-17E7-3A22-A2780FA159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5752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43" name="Line 2933">
              <a:extLst>
                <a:ext uri="{FF2B5EF4-FFF2-40B4-BE49-F238E27FC236}">
                  <a16:creationId xmlns:a16="http://schemas.microsoft.com/office/drawing/2014/main" id="{C7F0ECEB-CF5A-7CD2-39EB-BDB66B5AA6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5837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44" name="Line 2934">
              <a:extLst>
                <a:ext uri="{FF2B5EF4-FFF2-40B4-BE49-F238E27FC236}">
                  <a16:creationId xmlns:a16="http://schemas.microsoft.com/office/drawing/2014/main" id="{C6F94313-01E9-CD0A-31A8-BEEAF237D1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6008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45" name="Line 2935">
              <a:extLst>
                <a:ext uri="{FF2B5EF4-FFF2-40B4-BE49-F238E27FC236}">
                  <a16:creationId xmlns:a16="http://schemas.microsoft.com/office/drawing/2014/main" id="{A15C77A4-3662-11D2-C312-382CE58EF4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6094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46" name="Line 2936">
              <a:extLst>
                <a:ext uri="{FF2B5EF4-FFF2-40B4-BE49-F238E27FC236}">
                  <a16:creationId xmlns:a16="http://schemas.microsoft.com/office/drawing/2014/main" id="{49A5138F-4C2E-A8A8-4A3E-AE5F7301D1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6265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47" name="Line 2937">
              <a:extLst>
                <a:ext uri="{FF2B5EF4-FFF2-40B4-BE49-F238E27FC236}">
                  <a16:creationId xmlns:a16="http://schemas.microsoft.com/office/drawing/2014/main" id="{601C075F-5C88-BD36-D9A4-4FB500F93D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63507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48" name="Line 2938">
              <a:extLst>
                <a:ext uri="{FF2B5EF4-FFF2-40B4-BE49-F238E27FC236}">
                  <a16:creationId xmlns:a16="http://schemas.microsoft.com/office/drawing/2014/main" id="{5246F62F-C0F0-C574-3E9B-6D8C56C319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64362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49" name="Line 2939">
              <a:extLst>
                <a:ext uri="{FF2B5EF4-FFF2-40B4-BE49-F238E27FC236}">
                  <a16:creationId xmlns:a16="http://schemas.microsoft.com/office/drawing/2014/main" id="{957237B9-6DE8-09D4-601F-3DC625BC82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6521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50" name="Line 2940">
              <a:extLst>
                <a:ext uri="{FF2B5EF4-FFF2-40B4-BE49-F238E27FC236}">
                  <a16:creationId xmlns:a16="http://schemas.microsoft.com/office/drawing/2014/main" id="{8938B5E4-C921-51C6-EC90-14B5F3DF1D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66928" y="2689992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51" name="Line 2941">
              <a:extLst>
                <a:ext uri="{FF2B5EF4-FFF2-40B4-BE49-F238E27FC236}">
                  <a16:creationId xmlns:a16="http://schemas.microsoft.com/office/drawing/2014/main" id="{C1AC0B2B-63F8-85F6-76FC-B98A8B96EB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6949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52" name="Line 2942">
              <a:extLst>
                <a:ext uri="{FF2B5EF4-FFF2-40B4-BE49-F238E27FC236}">
                  <a16:creationId xmlns:a16="http://schemas.microsoft.com/office/drawing/2014/main" id="{0E56D429-5268-BBEC-A9DB-2C5EDD16A3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7205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53" name="Line 2943">
              <a:extLst>
                <a:ext uri="{FF2B5EF4-FFF2-40B4-BE49-F238E27FC236}">
                  <a16:creationId xmlns:a16="http://schemas.microsoft.com/office/drawing/2014/main" id="{8256D3AD-E8E4-A501-CBFE-41A9538434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8232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54" name="Line 2944">
              <a:extLst>
                <a:ext uri="{FF2B5EF4-FFF2-40B4-BE49-F238E27FC236}">
                  <a16:creationId xmlns:a16="http://schemas.microsoft.com/office/drawing/2014/main" id="{C7037572-718C-7CAD-EF6B-31D27A36B0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8403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55" name="Line 2945">
              <a:extLst>
                <a:ext uri="{FF2B5EF4-FFF2-40B4-BE49-F238E27FC236}">
                  <a16:creationId xmlns:a16="http://schemas.microsoft.com/office/drawing/2014/main" id="{EAC31127-EC86-34E7-9C17-13EAF864A8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8574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56" name="Line 2946">
              <a:extLst>
                <a:ext uri="{FF2B5EF4-FFF2-40B4-BE49-F238E27FC236}">
                  <a16:creationId xmlns:a16="http://schemas.microsoft.com/office/drawing/2014/main" id="{E433DDAD-9FB5-5985-BFB4-52C2C14E4E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8916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57" name="Line 2947">
              <a:extLst>
                <a:ext uri="{FF2B5EF4-FFF2-40B4-BE49-F238E27FC236}">
                  <a16:creationId xmlns:a16="http://schemas.microsoft.com/office/drawing/2014/main" id="{808EDF9F-CB20-6659-49FE-9AB16E3064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9087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58" name="Line 2948">
              <a:extLst>
                <a:ext uri="{FF2B5EF4-FFF2-40B4-BE49-F238E27FC236}">
                  <a16:creationId xmlns:a16="http://schemas.microsoft.com/office/drawing/2014/main" id="{E54178B5-F3E9-0286-DF8F-CE1DEFF83D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9173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59" name="Line 2949">
              <a:extLst>
                <a:ext uri="{FF2B5EF4-FFF2-40B4-BE49-F238E27FC236}">
                  <a16:creationId xmlns:a16="http://schemas.microsoft.com/office/drawing/2014/main" id="{7B4D148D-B878-EF86-CA0A-8562DDBD51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9429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60" name="Line 2950">
              <a:extLst>
                <a:ext uri="{FF2B5EF4-FFF2-40B4-BE49-F238E27FC236}">
                  <a16:creationId xmlns:a16="http://schemas.microsoft.com/office/drawing/2014/main" id="{1B9EB96B-4843-4B42-2A85-ED36050014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9429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61" name="Line 2951">
              <a:extLst>
                <a:ext uri="{FF2B5EF4-FFF2-40B4-BE49-F238E27FC236}">
                  <a16:creationId xmlns:a16="http://schemas.microsoft.com/office/drawing/2014/main" id="{1916E622-BD41-705C-F697-D17D0CD261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9515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62" name="Line 2952">
              <a:extLst>
                <a:ext uri="{FF2B5EF4-FFF2-40B4-BE49-F238E27FC236}">
                  <a16:creationId xmlns:a16="http://schemas.microsoft.com/office/drawing/2014/main" id="{08B65CE3-A06E-8594-4CE1-B10EC67B4A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9686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63" name="Line 2953">
              <a:extLst>
                <a:ext uri="{FF2B5EF4-FFF2-40B4-BE49-F238E27FC236}">
                  <a16:creationId xmlns:a16="http://schemas.microsoft.com/office/drawing/2014/main" id="{4FA9B028-359A-8145-72B6-95646DF34D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9857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64" name="Line 2954">
              <a:extLst>
                <a:ext uri="{FF2B5EF4-FFF2-40B4-BE49-F238E27FC236}">
                  <a16:creationId xmlns:a16="http://schemas.microsoft.com/office/drawing/2014/main" id="{902850B4-42D5-F2FC-0E97-311C68FAF6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9942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65" name="Line 2955">
              <a:extLst>
                <a:ext uri="{FF2B5EF4-FFF2-40B4-BE49-F238E27FC236}">
                  <a16:creationId xmlns:a16="http://schemas.microsoft.com/office/drawing/2014/main" id="{21A0DFFD-203C-B2B7-6A74-150EC7E73C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0113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66" name="Line 2956">
              <a:extLst>
                <a:ext uri="{FF2B5EF4-FFF2-40B4-BE49-F238E27FC236}">
                  <a16:creationId xmlns:a16="http://schemas.microsoft.com/office/drawing/2014/main" id="{487E7A3B-B66C-DB2C-6C13-8B7FAEBC2B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0284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67" name="Line 2957">
              <a:extLst>
                <a:ext uri="{FF2B5EF4-FFF2-40B4-BE49-F238E27FC236}">
                  <a16:creationId xmlns:a16="http://schemas.microsoft.com/office/drawing/2014/main" id="{588F96AD-9ADA-DE34-31D4-30FB31FFD1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06269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68" name="Line 2958">
              <a:extLst>
                <a:ext uri="{FF2B5EF4-FFF2-40B4-BE49-F238E27FC236}">
                  <a16:creationId xmlns:a16="http://schemas.microsoft.com/office/drawing/2014/main" id="{B1F350D4-CADD-D40D-6692-60E7FCB969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0798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69" name="Line 2959">
              <a:extLst>
                <a:ext uri="{FF2B5EF4-FFF2-40B4-BE49-F238E27FC236}">
                  <a16:creationId xmlns:a16="http://schemas.microsoft.com/office/drawing/2014/main" id="{C8C8CB67-AA06-5A1D-DEAD-5FFC822003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08836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70" name="Line 2960">
              <a:extLst>
                <a:ext uri="{FF2B5EF4-FFF2-40B4-BE49-F238E27FC236}">
                  <a16:creationId xmlns:a16="http://schemas.microsoft.com/office/drawing/2014/main" id="{717273F5-12BD-01E8-C9A2-595A67D81E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0969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71" name="Line 2961">
              <a:extLst>
                <a:ext uri="{FF2B5EF4-FFF2-40B4-BE49-F238E27FC236}">
                  <a16:creationId xmlns:a16="http://schemas.microsoft.com/office/drawing/2014/main" id="{44FB28F6-6481-6B6D-02A1-8B496883E3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122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72" name="Line 2962">
              <a:extLst>
                <a:ext uri="{FF2B5EF4-FFF2-40B4-BE49-F238E27FC236}">
                  <a16:creationId xmlns:a16="http://schemas.microsoft.com/office/drawing/2014/main" id="{FF2D33CA-8A91-7A4C-312F-5CD965CA8A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1311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73" name="Line 2963">
              <a:extLst>
                <a:ext uri="{FF2B5EF4-FFF2-40B4-BE49-F238E27FC236}">
                  <a16:creationId xmlns:a16="http://schemas.microsoft.com/office/drawing/2014/main" id="{0F020026-ECBA-44D3-4C6E-21D16B3E17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1482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74" name="Line 2964">
              <a:extLst>
                <a:ext uri="{FF2B5EF4-FFF2-40B4-BE49-F238E27FC236}">
                  <a16:creationId xmlns:a16="http://schemas.microsoft.com/office/drawing/2014/main" id="{3D8BE5C0-0986-EB7B-DDEF-65541A7F10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1738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75" name="Line 2965">
              <a:extLst>
                <a:ext uri="{FF2B5EF4-FFF2-40B4-BE49-F238E27FC236}">
                  <a16:creationId xmlns:a16="http://schemas.microsoft.com/office/drawing/2014/main" id="{0319DF19-07BA-2BAD-9E76-52071B8B66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17388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76" name="Line 2966">
              <a:extLst>
                <a:ext uri="{FF2B5EF4-FFF2-40B4-BE49-F238E27FC236}">
                  <a16:creationId xmlns:a16="http://schemas.microsoft.com/office/drawing/2014/main" id="{45B65073-0136-8A2C-4901-1C46255727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18243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77" name="Line 2967">
              <a:extLst>
                <a:ext uri="{FF2B5EF4-FFF2-40B4-BE49-F238E27FC236}">
                  <a16:creationId xmlns:a16="http://schemas.microsoft.com/office/drawing/2014/main" id="{04BF8658-7414-46C1-A658-6F2FBF2885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19099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78" name="Line 2968">
              <a:extLst>
                <a:ext uri="{FF2B5EF4-FFF2-40B4-BE49-F238E27FC236}">
                  <a16:creationId xmlns:a16="http://schemas.microsoft.com/office/drawing/2014/main" id="{EB623778-50FB-0BB8-1326-A423F6A63D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19954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79" name="Line 2969">
              <a:extLst>
                <a:ext uri="{FF2B5EF4-FFF2-40B4-BE49-F238E27FC236}">
                  <a16:creationId xmlns:a16="http://schemas.microsoft.com/office/drawing/2014/main" id="{EF894DA3-7B56-C9AB-9D05-81EDEC8F95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2166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80" name="Line 2970">
              <a:extLst>
                <a:ext uri="{FF2B5EF4-FFF2-40B4-BE49-F238E27FC236}">
                  <a16:creationId xmlns:a16="http://schemas.microsoft.com/office/drawing/2014/main" id="{0BEA4B29-D349-442F-6543-7D779033C2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2337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81" name="Line 2971">
              <a:extLst>
                <a:ext uri="{FF2B5EF4-FFF2-40B4-BE49-F238E27FC236}">
                  <a16:creationId xmlns:a16="http://schemas.microsoft.com/office/drawing/2014/main" id="{70EAD361-02B2-DA2D-C2CA-BC9653C86F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2423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82" name="Line 2972">
              <a:extLst>
                <a:ext uri="{FF2B5EF4-FFF2-40B4-BE49-F238E27FC236}">
                  <a16:creationId xmlns:a16="http://schemas.microsoft.com/office/drawing/2014/main" id="{AE18E647-8E08-48A3-D109-AB5C4FD06A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2508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83" name="Line 2973">
              <a:extLst>
                <a:ext uri="{FF2B5EF4-FFF2-40B4-BE49-F238E27FC236}">
                  <a16:creationId xmlns:a16="http://schemas.microsoft.com/office/drawing/2014/main" id="{FED95D25-69E7-B528-6E48-C9AB5AF058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2594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84" name="Line 2974">
              <a:extLst>
                <a:ext uri="{FF2B5EF4-FFF2-40B4-BE49-F238E27FC236}">
                  <a16:creationId xmlns:a16="http://schemas.microsoft.com/office/drawing/2014/main" id="{D74E77A2-5BBF-5A5D-A7C3-096EB6B241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2679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85" name="Line 2975">
              <a:extLst>
                <a:ext uri="{FF2B5EF4-FFF2-40B4-BE49-F238E27FC236}">
                  <a16:creationId xmlns:a16="http://schemas.microsoft.com/office/drawing/2014/main" id="{9AE27CA0-B3BC-D7BB-AB11-F42CB1DE7C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2679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86" name="Line 2976">
              <a:extLst>
                <a:ext uri="{FF2B5EF4-FFF2-40B4-BE49-F238E27FC236}">
                  <a16:creationId xmlns:a16="http://schemas.microsoft.com/office/drawing/2014/main" id="{7DC7D81B-27B0-318F-5ADB-8B51BF74CF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31927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87" name="Line 2977">
              <a:extLst>
                <a:ext uri="{FF2B5EF4-FFF2-40B4-BE49-F238E27FC236}">
                  <a16:creationId xmlns:a16="http://schemas.microsoft.com/office/drawing/2014/main" id="{3B531044-4260-5D56-6F63-D3FB3A8461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3192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88" name="Line 2978">
              <a:extLst>
                <a:ext uri="{FF2B5EF4-FFF2-40B4-BE49-F238E27FC236}">
                  <a16:creationId xmlns:a16="http://schemas.microsoft.com/office/drawing/2014/main" id="{5D1B4A90-55E4-9AB2-4B4A-7CF8FA8021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36204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89" name="Line 2979">
              <a:extLst>
                <a:ext uri="{FF2B5EF4-FFF2-40B4-BE49-F238E27FC236}">
                  <a16:creationId xmlns:a16="http://schemas.microsoft.com/office/drawing/2014/main" id="{666890BE-C83C-037B-3EE3-B1A97E7433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3791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90" name="Line 2980">
              <a:extLst>
                <a:ext uri="{FF2B5EF4-FFF2-40B4-BE49-F238E27FC236}">
                  <a16:creationId xmlns:a16="http://schemas.microsoft.com/office/drawing/2014/main" id="{252DE5A7-C59A-252C-09C6-6A29C5385C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3876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91" name="Line 2981">
              <a:extLst>
                <a:ext uri="{FF2B5EF4-FFF2-40B4-BE49-F238E27FC236}">
                  <a16:creationId xmlns:a16="http://schemas.microsoft.com/office/drawing/2014/main" id="{F862D6DB-F5A8-206A-42CE-7964A835FC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4219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92" name="Line 2982">
              <a:extLst>
                <a:ext uri="{FF2B5EF4-FFF2-40B4-BE49-F238E27FC236}">
                  <a16:creationId xmlns:a16="http://schemas.microsoft.com/office/drawing/2014/main" id="{74CFC38C-7555-87F0-D5F3-76859137DD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4304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93" name="Line 2983">
              <a:extLst>
                <a:ext uri="{FF2B5EF4-FFF2-40B4-BE49-F238E27FC236}">
                  <a16:creationId xmlns:a16="http://schemas.microsoft.com/office/drawing/2014/main" id="{E2CC3979-DCF3-76A6-B804-D18587F578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4475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94" name="Line 2984">
              <a:extLst>
                <a:ext uri="{FF2B5EF4-FFF2-40B4-BE49-F238E27FC236}">
                  <a16:creationId xmlns:a16="http://schemas.microsoft.com/office/drawing/2014/main" id="{C3B2CC56-CCDD-09E7-188B-0FF97EF4EA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4646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95" name="Line 2985">
              <a:extLst>
                <a:ext uri="{FF2B5EF4-FFF2-40B4-BE49-F238E27FC236}">
                  <a16:creationId xmlns:a16="http://schemas.microsoft.com/office/drawing/2014/main" id="{CDEC92DE-3C72-78BE-1228-E070295867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46467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96" name="Line 2986">
              <a:extLst>
                <a:ext uri="{FF2B5EF4-FFF2-40B4-BE49-F238E27FC236}">
                  <a16:creationId xmlns:a16="http://schemas.microsoft.com/office/drawing/2014/main" id="{B6C70F0E-F286-89C6-5E07-2F6439154C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47322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97" name="Line 2987">
              <a:extLst>
                <a:ext uri="{FF2B5EF4-FFF2-40B4-BE49-F238E27FC236}">
                  <a16:creationId xmlns:a16="http://schemas.microsoft.com/office/drawing/2014/main" id="{63245554-166F-7D1F-5E94-38A823C38F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4988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98" name="Line 2988">
              <a:extLst>
                <a:ext uri="{FF2B5EF4-FFF2-40B4-BE49-F238E27FC236}">
                  <a16:creationId xmlns:a16="http://schemas.microsoft.com/office/drawing/2014/main" id="{C01E673F-19BD-9927-7541-9FF7D69627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50743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899" name="Line 2989">
              <a:extLst>
                <a:ext uri="{FF2B5EF4-FFF2-40B4-BE49-F238E27FC236}">
                  <a16:creationId xmlns:a16="http://schemas.microsoft.com/office/drawing/2014/main" id="{259F3309-1330-EC3F-F1C1-613D9465D7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50743" y="2689992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00" name="Line 2990">
              <a:extLst>
                <a:ext uri="{FF2B5EF4-FFF2-40B4-BE49-F238E27FC236}">
                  <a16:creationId xmlns:a16="http://schemas.microsoft.com/office/drawing/2014/main" id="{E2318E6C-78D6-2EB3-87A7-AC0BBDD4F5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51598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01" name="Line 2991">
              <a:extLst>
                <a:ext uri="{FF2B5EF4-FFF2-40B4-BE49-F238E27FC236}">
                  <a16:creationId xmlns:a16="http://schemas.microsoft.com/office/drawing/2014/main" id="{308DAB19-DE24-E063-343D-A46837A63F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5330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02" name="Line 2992">
              <a:extLst>
                <a:ext uri="{FF2B5EF4-FFF2-40B4-BE49-F238E27FC236}">
                  <a16:creationId xmlns:a16="http://schemas.microsoft.com/office/drawing/2014/main" id="{6EFC7501-5F06-B190-19B8-99D4D27FC4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5587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03" name="Line 2993">
              <a:extLst>
                <a:ext uri="{FF2B5EF4-FFF2-40B4-BE49-F238E27FC236}">
                  <a16:creationId xmlns:a16="http://schemas.microsoft.com/office/drawing/2014/main" id="{69A5B614-E656-2A9A-774C-4FF4DE6EF0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5758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04" name="Line 2994">
              <a:extLst>
                <a:ext uri="{FF2B5EF4-FFF2-40B4-BE49-F238E27FC236}">
                  <a16:creationId xmlns:a16="http://schemas.microsoft.com/office/drawing/2014/main" id="{9F4C2508-F813-FDE1-F4F4-F39B768296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6100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05" name="Line 2995">
              <a:extLst>
                <a:ext uri="{FF2B5EF4-FFF2-40B4-BE49-F238E27FC236}">
                  <a16:creationId xmlns:a16="http://schemas.microsoft.com/office/drawing/2014/main" id="{5682380A-B734-9708-063E-7129C4A0FE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63572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06" name="Line 2996">
              <a:extLst>
                <a:ext uri="{FF2B5EF4-FFF2-40B4-BE49-F238E27FC236}">
                  <a16:creationId xmlns:a16="http://schemas.microsoft.com/office/drawing/2014/main" id="{61B859C6-2D91-2555-8DE6-DE9E8FA2CF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6442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07" name="Line 2997">
              <a:extLst>
                <a:ext uri="{FF2B5EF4-FFF2-40B4-BE49-F238E27FC236}">
                  <a16:creationId xmlns:a16="http://schemas.microsoft.com/office/drawing/2014/main" id="{880E360F-9A34-136B-3BB2-B191872AD7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6528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08" name="Line 2998">
              <a:extLst>
                <a:ext uri="{FF2B5EF4-FFF2-40B4-BE49-F238E27FC236}">
                  <a16:creationId xmlns:a16="http://schemas.microsoft.com/office/drawing/2014/main" id="{6CED524F-C583-E16C-75D3-861E6531ED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6613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09" name="Line 2999">
              <a:extLst>
                <a:ext uri="{FF2B5EF4-FFF2-40B4-BE49-F238E27FC236}">
                  <a16:creationId xmlns:a16="http://schemas.microsoft.com/office/drawing/2014/main" id="{7E2805B3-76DD-A185-90C5-2499A01F07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6699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10" name="Line 3000">
              <a:extLst>
                <a:ext uri="{FF2B5EF4-FFF2-40B4-BE49-F238E27FC236}">
                  <a16:creationId xmlns:a16="http://schemas.microsoft.com/office/drawing/2014/main" id="{87F28468-983E-2B15-A86B-CAA5F6CF3D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6784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11" name="Line 3001">
              <a:extLst>
                <a:ext uri="{FF2B5EF4-FFF2-40B4-BE49-F238E27FC236}">
                  <a16:creationId xmlns:a16="http://schemas.microsoft.com/office/drawing/2014/main" id="{54F28076-C1A7-2724-0F44-1237537D4D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7126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12" name="Line 3002">
              <a:extLst>
                <a:ext uri="{FF2B5EF4-FFF2-40B4-BE49-F238E27FC236}">
                  <a16:creationId xmlns:a16="http://schemas.microsoft.com/office/drawing/2014/main" id="{2ACBBCB5-9925-5E30-FE7B-BC94EBBDE5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78966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13" name="Line 3003">
              <a:extLst>
                <a:ext uri="{FF2B5EF4-FFF2-40B4-BE49-F238E27FC236}">
                  <a16:creationId xmlns:a16="http://schemas.microsoft.com/office/drawing/2014/main" id="{9181292F-1BCA-6035-FE6E-92A05289D8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8067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14" name="Line 3004">
              <a:extLst>
                <a:ext uri="{FF2B5EF4-FFF2-40B4-BE49-F238E27FC236}">
                  <a16:creationId xmlns:a16="http://schemas.microsoft.com/office/drawing/2014/main" id="{4BC513EC-C908-34D6-6BEB-090F8DBD66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8238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15" name="Line 3005">
              <a:extLst>
                <a:ext uri="{FF2B5EF4-FFF2-40B4-BE49-F238E27FC236}">
                  <a16:creationId xmlns:a16="http://schemas.microsoft.com/office/drawing/2014/main" id="{6158A627-D2F3-5AB9-E81C-A32CD5214D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8324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16" name="Line 3006">
              <a:extLst>
                <a:ext uri="{FF2B5EF4-FFF2-40B4-BE49-F238E27FC236}">
                  <a16:creationId xmlns:a16="http://schemas.microsoft.com/office/drawing/2014/main" id="{625E7A94-FD40-992C-7C98-69D976CAA6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8495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17" name="Line 3007">
              <a:extLst>
                <a:ext uri="{FF2B5EF4-FFF2-40B4-BE49-F238E27FC236}">
                  <a16:creationId xmlns:a16="http://schemas.microsoft.com/office/drawing/2014/main" id="{0D2B01F7-03A5-753A-12F3-3AF8BEB2BB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8751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18" name="Line 3008">
              <a:extLst>
                <a:ext uri="{FF2B5EF4-FFF2-40B4-BE49-F238E27FC236}">
                  <a16:creationId xmlns:a16="http://schemas.microsoft.com/office/drawing/2014/main" id="{6912E73A-BBD0-6EBD-294A-78A3C92C83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88374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19" name="Line 3009">
              <a:extLst>
                <a:ext uri="{FF2B5EF4-FFF2-40B4-BE49-F238E27FC236}">
                  <a16:creationId xmlns:a16="http://schemas.microsoft.com/office/drawing/2014/main" id="{D14B9FEE-D1F9-07D5-E0A0-8E36A9F0CD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8922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20" name="Line 3010">
              <a:extLst>
                <a:ext uri="{FF2B5EF4-FFF2-40B4-BE49-F238E27FC236}">
                  <a16:creationId xmlns:a16="http://schemas.microsoft.com/office/drawing/2014/main" id="{2F13DC96-0286-DD56-79D2-A3DE42DE2E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9094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21" name="Line 3011">
              <a:extLst>
                <a:ext uri="{FF2B5EF4-FFF2-40B4-BE49-F238E27FC236}">
                  <a16:creationId xmlns:a16="http://schemas.microsoft.com/office/drawing/2014/main" id="{CC249D99-80E5-5350-C66A-9F848AD027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9265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22" name="Line 3012">
              <a:extLst>
                <a:ext uri="{FF2B5EF4-FFF2-40B4-BE49-F238E27FC236}">
                  <a16:creationId xmlns:a16="http://schemas.microsoft.com/office/drawing/2014/main" id="{7515C413-4613-0377-D101-B82D110029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9436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23" name="Line 3013">
              <a:extLst>
                <a:ext uri="{FF2B5EF4-FFF2-40B4-BE49-F238E27FC236}">
                  <a16:creationId xmlns:a16="http://schemas.microsoft.com/office/drawing/2014/main" id="{F62AFF99-B482-7EA2-FCC7-4C4755CA46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9863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24" name="Line 3014">
              <a:extLst>
                <a:ext uri="{FF2B5EF4-FFF2-40B4-BE49-F238E27FC236}">
                  <a16:creationId xmlns:a16="http://schemas.microsoft.com/office/drawing/2014/main" id="{658F9FB0-6089-9A89-5C0B-50052DBAB2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9949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25" name="Line 3015">
              <a:extLst>
                <a:ext uri="{FF2B5EF4-FFF2-40B4-BE49-F238E27FC236}">
                  <a16:creationId xmlns:a16="http://schemas.microsoft.com/office/drawing/2014/main" id="{6CBF137C-70A4-DC8B-2E6B-8D44DEBE4A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0034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26" name="Line 3016">
              <a:extLst>
                <a:ext uri="{FF2B5EF4-FFF2-40B4-BE49-F238E27FC236}">
                  <a16:creationId xmlns:a16="http://schemas.microsoft.com/office/drawing/2014/main" id="{D81334E0-B669-7DD4-78AF-A804B46771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0120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27" name="Line 3017">
              <a:extLst>
                <a:ext uri="{FF2B5EF4-FFF2-40B4-BE49-F238E27FC236}">
                  <a16:creationId xmlns:a16="http://schemas.microsoft.com/office/drawing/2014/main" id="{5E43582B-32C3-1591-D9BB-6BDF583430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0462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28" name="Line 3018">
              <a:extLst>
                <a:ext uri="{FF2B5EF4-FFF2-40B4-BE49-F238E27FC236}">
                  <a16:creationId xmlns:a16="http://schemas.microsoft.com/office/drawing/2014/main" id="{30BCEC63-16EB-740B-8AD4-55F2B269EA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06334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29" name="Line 3020">
              <a:extLst>
                <a:ext uri="{FF2B5EF4-FFF2-40B4-BE49-F238E27FC236}">
                  <a16:creationId xmlns:a16="http://schemas.microsoft.com/office/drawing/2014/main" id="{D7FEA19D-05A5-FBBC-1152-C8ACD81992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0890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30" name="Line 3021">
              <a:extLst>
                <a:ext uri="{FF2B5EF4-FFF2-40B4-BE49-F238E27FC236}">
                  <a16:creationId xmlns:a16="http://schemas.microsoft.com/office/drawing/2014/main" id="{CB44DA7D-9A3F-B2D4-81A3-7ECE4B14E6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0975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31" name="Line 3022">
              <a:extLst>
                <a:ext uri="{FF2B5EF4-FFF2-40B4-BE49-F238E27FC236}">
                  <a16:creationId xmlns:a16="http://schemas.microsoft.com/office/drawing/2014/main" id="{C4AE55DC-0E5F-6F32-D99D-B719822610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09755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32" name="Line 3023">
              <a:extLst>
                <a:ext uri="{FF2B5EF4-FFF2-40B4-BE49-F238E27FC236}">
                  <a16:creationId xmlns:a16="http://schemas.microsoft.com/office/drawing/2014/main" id="{FA936AB3-FD56-D51F-A045-D8F3DB4F1E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1146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33" name="Line 3024">
              <a:extLst>
                <a:ext uri="{FF2B5EF4-FFF2-40B4-BE49-F238E27FC236}">
                  <a16:creationId xmlns:a16="http://schemas.microsoft.com/office/drawing/2014/main" id="{C9DFDEB2-2D1C-4369-DDB1-5F3242DA61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1488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34" name="Line 3025">
              <a:extLst>
                <a:ext uri="{FF2B5EF4-FFF2-40B4-BE49-F238E27FC236}">
                  <a16:creationId xmlns:a16="http://schemas.microsoft.com/office/drawing/2014/main" id="{340A1A48-1E99-93CE-80C5-CF819348E0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1488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35" name="Line 3026">
              <a:extLst>
                <a:ext uri="{FF2B5EF4-FFF2-40B4-BE49-F238E27FC236}">
                  <a16:creationId xmlns:a16="http://schemas.microsoft.com/office/drawing/2014/main" id="{F5E045B6-2046-4D32-B697-E27CB2E2DF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1830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36" name="Line 3027">
              <a:extLst>
                <a:ext uri="{FF2B5EF4-FFF2-40B4-BE49-F238E27FC236}">
                  <a16:creationId xmlns:a16="http://schemas.microsoft.com/office/drawing/2014/main" id="{758EF7C6-B95B-2F7C-4ADA-D75BBF4314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1916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37" name="Line 3028">
              <a:extLst>
                <a:ext uri="{FF2B5EF4-FFF2-40B4-BE49-F238E27FC236}">
                  <a16:creationId xmlns:a16="http://schemas.microsoft.com/office/drawing/2014/main" id="{84AC0043-0954-5AFD-6491-963F48E292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2087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38" name="Line 3029">
              <a:extLst>
                <a:ext uri="{FF2B5EF4-FFF2-40B4-BE49-F238E27FC236}">
                  <a16:creationId xmlns:a16="http://schemas.microsoft.com/office/drawing/2014/main" id="{DEA5B0B2-FB0A-ABBA-60FA-7055924BE4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2258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39" name="Line 3030">
              <a:extLst>
                <a:ext uri="{FF2B5EF4-FFF2-40B4-BE49-F238E27FC236}">
                  <a16:creationId xmlns:a16="http://schemas.microsoft.com/office/drawing/2014/main" id="{EF730FEC-4BA5-9D1E-2666-E5446D390B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2258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40" name="Line 3031">
              <a:extLst>
                <a:ext uri="{FF2B5EF4-FFF2-40B4-BE49-F238E27FC236}">
                  <a16:creationId xmlns:a16="http://schemas.microsoft.com/office/drawing/2014/main" id="{D06A3593-2E03-9D10-4934-8590EB9246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2343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41" name="Line 3032">
              <a:extLst>
                <a:ext uri="{FF2B5EF4-FFF2-40B4-BE49-F238E27FC236}">
                  <a16:creationId xmlns:a16="http://schemas.microsoft.com/office/drawing/2014/main" id="{70957933-2402-C73E-37D1-EC946CC0BC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2429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42" name="Line 3033">
              <a:extLst>
                <a:ext uri="{FF2B5EF4-FFF2-40B4-BE49-F238E27FC236}">
                  <a16:creationId xmlns:a16="http://schemas.microsoft.com/office/drawing/2014/main" id="{621D30D2-1B42-540D-D62A-C5A40131A4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2600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43" name="Line 3034">
              <a:extLst>
                <a:ext uri="{FF2B5EF4-FFF2-40B4-BE49-F238E27FC236}">
                  <a16:creationId xmlns:a16="http://schemas.microsoft.com/office/drawing/2014/main" id="{CE856114-5610-E498-BECF-A3020A62B3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2771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44" name="Line 3035">
              <a:extLst>
                <a:ext uri="{FF2B5EF4-FFF2-40B4-BE49-F238E27FC236}">
                  <a16:creationId xmlns:a16="http://schemas.microsoft.com/office/drawing/2014/main" id="{60ED49ED-F15E-E865-3335-94FB5D0C9A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2942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45" name="Line 3036">
              <a:extLst>
                <a:ext uri="{FF2B5EF4-FFF2-40B4-BE49-F238E27FC236}">
                  <a16:creationId xmlns:a16="http://schemas.microsoft.com/office/drawing/2014/main" id="{C7E34636-1ECD-34BB-6E32-0FEA2BFCF6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3028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46" name="Line 3037">
              <a:extLst>
                <a:ext uri="{FF2B5EF4-FFF2-40B4-BE49-F238E27FC236}">
                  <a16:creationId xmlns:a16="http://schemas.microsoft.com/office/drawing/2014/main" id="{121E2FA3-1E29-4F03-6470-025CCF0965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3113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47" name="Line 3038">
              <a:extLst>
                <a:ext uri="{FF2B5EF4-FFF2-40B4-BE49-F238E27FC236}">
                  <a16:creationId xmlns:a16="http://schemas.microsoft.com/office/drawing/2014/main" id="{75DFE7B3-0EEE-DEEE-5D15-27451B5099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3284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48" name="Line 3039">
              <a:extLst>
                <a:ext uri="{FF2B5EF4-FFF2-40B4-BE49-F238E27FC236}">
                  <a16:creationId xmlns:a16="http://schemas.microsoft.com/office/drawing/2014/main" id="{57645A41-B4DB-DE81-A379-FB08D75987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3370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49" name="Line 3040">
              <a:extLst>
                <a:ext uri="{FF2B5EF4-FFF2-40B4-BE49-F238E27FC236}">
                  <a16:creationId xmlns:a16="http://schemas.microsoft.com/office/drawing/2014/main" id="{5944C7E6-ED92-C5A3-6C69-9A028212B1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34557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50" name="Line 3041">
              <a:extLst>
                <a:ext uri="{FF2B5EF4-FFF2-40B4-BE49-F238E27FC236}">
                  <a16:creationId xmlns:a16="http://schemas.microsoft.com/office/drawing/2014/main" id="{43851392-BA59-B742-F745-92F243A71F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3541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51" name="Line 3042">
              <a:extLst>
                <a:ext uri="{FF2B5EF4-FFF2-40B4-BE49-F238E27FC236}">
                  <a16:creationId xmlns:a16="http://schemas.microsoft.com/office/drawing/2014/main" id="{2CC90ADB-116D-3CDF-E0F1-BF44190D95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3968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52" name="Line 3043">
              <a:extLst>
                <a:ext uri="{FF2B5EF4-FFF2-40B4-BE49-F238E27FC236}">
                  <a16:creationId xmlns:a16="http://schemas.microsoft.com/office/drawing/2014/main" id="{FDAE8545-ED81-EAC5-049D-F1E3159249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4054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53" name="Line 3044">
              <a:extLst>
                <a:ext uri="{FF2B5EF4-FFF2-40B4-BE49-F238E27FC236}">
                  <a16:creationId xmlns:a16="http://schemas.microsoft.com/office/drawing/2014/main" id="{2C04DEA2-38C4-0995-FC5B-28AD4BABDC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4225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54" name="Line 3045">
              <a:extLst>
                <a:ext uri="{FF2B5EF4-FFF2-40B4-BE49-F238E27FC236}">
                  <a16:creationId xmlns:a16="http://schemas.microsoft.com/office/drawing/2014/main" id="{4B4527EB-5E59-2DA0-3E86-056842A2A4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4824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55" name="Line 3046">
              <a:extLst>
                <a:ext uri="{FF2B5EF4-FFF2-40B4-BE49-F238E27FC236}">
                  <a16:creationId xmlns:a16="http://schemas.microsoft.com/office/drawing/2014/main" id="{BF178E8C-F8E2-ADA0-27BD-868C667C71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4995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56" name="Line 3047">
              <a:extLst>
                <a:ext uri="{FF2B5EF4-FFF2-40B4-BE49-F238E27FC236}">
                  <a16:creationId xmlns:a16="http://schemas.microsoft.com/office/drawing/2014/main" id="{830E3337-9801-4E5A-EDEF-58875E0EBA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5166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57" name="Line 3048">
              <a:extLst>
                <a:ext uri="{FF2B5EF4-FFF2-40B4-BE49-F238E27FC236}">
                  <a16:creationId xmlns:a16="http://schemas.microsoft.com/office/drawing/2014/main" id="{69571167-C544-329B-12E9-3EEB2F9718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5251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58" name="Line 3049">
              <a:extLst>
                <a:ext uri="{FF2B5EF4-FFF2-40B4-BE49-F238E27FC236}">
                  <a16:creationId xmlns:a16="http://schemas.microsoft.com/office/drawing/2014/main" id="{72DF64B7-736C-40E2-20AB-326E496B9C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5508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59" name="Line 3050">
              <a:extLst>
                <a:ext uri="{FF2B5EF4-FFF2-40B4-BE49-F238E27FC236}">
                  <a16:creationId xmlns:a16="http://schemas.microsoft.com/office/drawing/2014/main" id="{76EA4227-B514-BC7C-E893-D9C006DBBE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5679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60" name="Line 3051">
              <a:extLst>
                <a:ext uri="{FF2B5EF4-FFF2-40B4-BE49-F238E27FC236}">
                  <a16:creationId xmlns:a16="http://schemas.microsoft.com/office/drawing/2014/main" id="{5B6A491C-A1A0-E11C-9F8F-7218672DA8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5764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61" name="Line 3052">
              <a:extLst>
                <a:ext uri="{FF2B5EF4-FFF2-40B4-BE49-F238E27FC236}">
                  <a16:creationId xmlns:a16="http://schemas.microsoft.com/office/drawing/2014/main" id="{1DF6789E-AC3B-2989-6A42-4A5C9086D2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5936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62" name="Line 3053">
              <a:extLst>
                <a:ext uri="{FF2B5EF4-FFF2-40B4-BE49-F238E27FC236}">
                  <a16:creationId xmlns:a16="http://schemas.microsoft.com/office/drawing/2014/main" id="{405342A3-527B-AA62-04E5-7A90756533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6192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63" name="Line 3054">
              <a:extLst>
                <a:ext uri="{FF2B5EF4-FFF2-40B4-BE49-F238E27FC236}">
                  <a16:creationId xmlns:a16="http://schemas.microsoft.com/office/drawing/2014/main" id="{379BD690-9853-32C2-334D-2C1F23F881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6278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64" name="Line 3055">
              <a:extLst>
                <a:ext uri="{FF2B5EF4-FFF2-40B4-BE49-F238E27FC236}">
                  <a16:creationId xmlns:a16="http://schemas.microsoft.com/office/drawing/2014/main" id="{2BC39BF8-2299-F375-0DFA-B9115B354D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63636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65" name="Line 3056">
              <a:extLst>
                <a:ext uri="{FF2B5EF4-FFF2-40B4-BE49-F238E27FC236}">
                  <a16:creationId xmlns:a16="http://schemas.microsoft.com/office/drawing/2014/main" id="{EABD6765-81F4-CD04-4086-86A2C1C04C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6534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66" name="Line 3057">
              <a:extLst>
                <a:ext uri="{FF2B5EF4-FFF2-40B4-BE49-F238E27FC236}">
                  <a16:creationId xmlns:a16="http://schemas.microsoft.com/office/drawing/2014/main" id="{D034B458-5E11-784E-9E5E-C6ACAB0A5A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6620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67" name="Line 3058">
              <a:extLst>
                <a:ext uri="{FF2B5EF4-FFF2-40B4-BE49-F238E27FC236}">
                  <a16:creationId xmlns:a16="http://schemas.microsoft.com/office/drawing/2014/main" id="{F98EB00A-E105-213E-12CC-5ED95E2A01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6876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68" name="Line 3059">
              <a:extLst>
                <a:ext uri="{FF2B5EF4-FFF2-40B4-BE49-F238E27FC236}">
                  <a16:creationId xmlns:a16="http://schemas.microsoft.com/office/drawing/2014/main" id="{51A67563-E8E4-B6EE-CAE9-E3E727E409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7047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69" name="Line 3060">
              <a:extLst>
                <a:ext uri="{FF2B5EF4-FFF2-40B4-BE49-F238E27FC236}">
                  <a16:creationId xmlns:a16="http://schemas.microsoft.com/office/drawing/2014/main" id="{30FB26D0-CA22-8345-6D81-0C7C4A1CC9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7218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70" name="Line 3061">
              <a:extLst>
                <a:ext uri="{FF2B5EF4-FFF2-40B4-BE49-F238E27FC236}">
                  <a16:creationId xmlns:a16="http://schemas.microsoft.com/office/drawing/2014/main" id="{79B1C756-7E2B-A014-E1D4-DE4F02C172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7304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71" name="Line 3062">
              <a:extLst>
                <a:ext uri="{FF2B5EF4-FFF2-40B4-BE49-F238E27FC236}">
                  <a16:creationId xmlns:a16="http://schemas.microsoft.com/office/drawing/2014/main" id="{0D114EBA-1168-1ADC-1340-85AADDFE2B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7475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72" name="Line 3063">
              <a:extLst>
                <a:ext uri="{FF2B5EF4-FFF2-40B4-BE49-F238E27FC236}">
                  <a16:creationId xmlns:a16="http://schemas.microsoft.com/office/drawing/2014/main" id="{F1C044D3-B9A5-068B-69EA-FE4DC68A32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7903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73" name="Line 3064">
              <a:extLst>
                <a:ext uri="{FF2B5EF4-FFF2-40B4-BE49-F238E27FC236}">
                  <a16:creationId xmlns:a16="http://schemas.microsoft.com/office/drawing/2014/main" id="{450DE3BB-F3B2-2D14-F554-A4B3D5D0A1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7988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74" name="Line 3065">
              <a:extLst>
                <a:ext uri="{FF2B5EF4-FFF2-40B4-BE49-F238E27FC236}">
                  <a16:creationId xmlns:a16="http://schemas.microsoft.com/office/drawing/2014/main" id="{BE6D2834-9FCE-3432-3B75-082A9EED6D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8159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75" name="Line 3066">
              <a:extLst>
                <a:ext uri="{FF2B5EF4-FFF2-40B4-BE49-F238E27FC236}">
                  <a16:creationId xmlns:a16="http://schemas.microsoft.com/office/drawing/2014/main" id="{9C414E18-29FA-AB74-EF69-42FC39982C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8245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76" name="Line 3067">
              <a:extLst>
                <a:ext uri="{FF2B5EF4-FFF2-40B4-BE49-F238E27FC236}">
                  <a16:creationId xmlns:a16="http://schemas.microsoft.com/office/drawing/2014/main" id="{3D8F7F56-5A85-901B-4550-F2076E4ABD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8501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77" name="Line 3068">
              <a:extLst>
                <a:ext uri="{FF2B5EF4-FFF2-40B4-BE49-F238E27FC236}">
                  <a16:creationId xmlns:a16="http://schemas.microsoft.com/office/drawing/2014/main" id="{F5810100-6CEF-2CFE-E662-CDFDAD599D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8587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78" name="Line 3069">
              <a:extLst>
                <a:ext uri="{FF2B5EF4-FFF2-40B4-BE49-F238E27FC236}">
                  <a16:creationId xmlns:a16="http://schemas.microsoft.com/office/drawing/2014/main" id="{A1F8CADC-FB13-CBD3-CB3B-CBC41CC5BA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8758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79" name="Line 3070">
              <a:extLst>
                <a:ext uri="{FF2B5EF4-FFF2-40B4-BE49-F238E27FC236}">
                  <a16:creationId xmlns:a16="http://schemas.microsoft.com/office/drawing/2014/main" id="{2AFFB710-80DF-8584-4E02-214700BECB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8843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80" name="Line 3071">
              <a:extLst>
                <a:ext uri="{FF2B5EF4-FFF2-40B4-BE49-F238E27FC236}">
                  <a16:creationId xmlns:a16="http://schemas.microsoft.com/office/drawing/2014/main" id="{4219113B-F7A0-C068-4A2F-B4637276BF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8843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81" name="Line 3072">
              <a:extLst>
                <a:ext uri="{FF2B5EF4-FFF2-40B4-BE49-F238E27FC236}">
                  <a16:creationId xmlns:a16="http://schemas.microsoft.com/office/drawing/2014/main" id="{15A99A39-9FDC-DF79-DAA7-2C3956F6EB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9185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82" name="Line 3073">
              <a:extLst>
                <a:ext uri="{FF2B5EF4-FFF2-40B4-BE49-F238E27FC236}">
                  <a16:creationId xmlns:a16="http://schemas.microsoft.com/office/drawing/2014/main" id="{E52B60C2-6C89-CE87-7AAB-7C33641635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9271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83" name="Line 3074">
              <a:extLst>
                <a:ext uri="{FF2B5EF4-FFF2-40B4-BE49-F238E27FC236}">
                  <a16:creationId xmlns:a16="http://schemas.microsoft.com/office/drawing/2014/main" id="{DB6C45A8-68D6-7D78-A264-0F6301B41E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9784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84" name="Line 3075">
              <a:extLst>
                <a:ext uri="{FF2B5EF4-FFF2-40B4-BE49-F238E27FC236}">
                  <a16:creationId xmlns:a16="http://schemas.microsoft.com/office/drawing/2014/main" id="{27BDA6E8-6210-6A13-A819-2E4EE10B45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126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85" name="Line 3076">
              <a:extLst>
                <a:ext uri="{FF2B5EF4-FFF2-40B4-BE49-F238E27FC236}">
                  <a16:creationId xmlns:a16="http://schemas.microsoft.com/office/drawing/2014/main" id="{D12B4340-A2CD-D3FF-FEF1-A03F54A9E1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0297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86" name="Line 3077">
              <a:extLst>
                <a:ext uri="{FF2B5EF4-FFF2-40B4-BE49-F238E27FC236}">
                  <a16:creationId xmlns:a16="http://schemas.microsoft.com/office/drawing/2014/main" id="{5D713829-E4C9-7C05-2CBC-855D951F85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04688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87" name="Line 3078">
              <a:extLst>
                <a:ext uri="{FF2B5EF4-FFF2-40B4-BE49-F238E27FC236}">
                  <a16:creationId xmlns:a16="http://schemas.microsoft.com/office/drawing/2014/main" id="{8131E315-0C8B-65F5-E9EF-4C39138547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0554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88" name="Line 3079">
              <a:extLst>
                <a:ext uri="{FF2B5EF4-FFF2-40B4-BE49-F238E27FC236}">
                  <a16:creationId xmlns:a16="http://schemas.microsoft.com/office/drawing/2014/main" id="{58CCB674-58FB-6CA1-85BD-C2B4746D35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0639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89" name="Line 3080">
              <a:extLst>
                <a:ext uri="{FF2B5EF4-FFF2-40B4-BE49-F238E27FC236}">
                  <a16:creationId xmlns:a16="http://schemas.microsoft.com/office/drawing/2014/main" id="{07234F1A-E78B-90A1-59E2-62683AFD3E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9819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90" name="Line 3081">
              <a:extLst>
                <a:ext uri="{FF2B5EF4-FFF2-40B4-BE49-F238E27FC236}">
                  <a16:creationId xmlns:a16="http://schemas.microsoft.com/office/drawing/2014/main" id="{2309E43E-33E7-B17F-541A-C742B60C13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1153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91" name="Line 3082">
              <a:extLst>
                <a:ext uri="{FF2B5EF4-FFF2-40B4-BE49-F238E27FC236}">
                  <a16:creationId xmlns:a16="http://schemas.microsoft.com/office/drawing/2014/main" id="{D936CF31-70A7-5FB4-44DC-65138F37ED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1666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92" name="Line 3083">
              <a:extLst>
                <a:ext uri="{FF2B5EF4-FFF2-40B4-BE49-F238E27FC236}">
                  <a16:creationId xmlns:a16="http://schemas.microsoft.com/office/drawing/2014/main" id="{3C8A8ED2-6254-09DF-BB00-5DD0145C75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1837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93" name="Line 3084">
              <a:extLst>
                <a:ext uri="{FF2B5EF4-FFF2-40B4-BE49-F238E27FC236}">
                  <a16:creationId xmlns:a16="http://schemas.microsoft.com/office/drawing/2014/main" id="{88143AB9-B4B7-7484-AA64-ABAA524790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2179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94" name="Line 3085">
              <a:extLst>
                <a:ext uri="{FF2B5EF4-FFF2-40B4-BE49-F238E27FC236}">
                  <a16:creationId xmlns:a16="http://schemas.microsoft.com/office/drawing/2014/main" id="{3014A582-D093-9AF3-6CC8-78C79CED4C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2606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95" name="Line 3086">
              <a:extLst>
                <a:ext uri="{FF2B5EF4-FFF2-40B4-BE49-F238E27FC236}">
                  <a16:creationId xmlns:a16="http://schemas.microsoft.com/office/drawing/2014/main" id="{A46316C0-EE2E-11F4-5D3A-0C426CCE2C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2778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96" name="Line 3087">
              <a:extLst>
                <a:ext uri="{FF2B5EF4-FFF2-40B4-BE49-F238E27FC236}">
                  <a16:creationId xmlns:a16="http://schemas.microsoft.com/office/drawing/2014/main" id="{49C05094-C7CB-3AD9-9A04-D04BF9D757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28635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97" name="Line 3088">
              <a:extLst>
                <a:ext uri="{FF2B5EF4-FFF2-40B4-BE49-F238E27FC236}">
                  <a16:creationId xmlns:a16="http://schemas.microsoft.com/office/drawing/2014/main" id="{6EA02977-52AA-A7BC-F2DB-15EA55AC20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32056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98" name="Line 3089">
              <a:extLst>
                <a:ext uri="{FF2B5EF4-FFF2-40B4-BE49-F238E27FC236}">
                  <a16:creationId xmlns:a16="http://schemas.microsoft.com/office/drawing/2014/main" id="{DF6295E6-C045-44DA-2CA4-63B0C1CF7D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3376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6999" name="Line 3090">
              <a:extLst>
                <a:ext uri="{FF2B5EF4-FFF2-40B4-BE49-F238E27FC236}">
                  <a16:creationId xmlns:a16="http://schemas.microsoft.com/office/drawing/2014/main" id="{96184E0C-2B3F-A223-A8DB-CA917712E0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3376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00" name="Line 3091">
              <a:extLst>
                <a:ext uri="{FF2B5EF4-FFF2-40B4-BE49-F238E27FC236}">
                  <a16:creationId xmlns:a16="http://schemas.microsoft.com/office/drawing/2014/main" id="{CC66269D-DF6C-478B-0D0D-AA7C8E457A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3804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01" name="Line 3092">
              <a:extLst>
                <a:ext uri="{FF2B5EF4-FFF2-40B4-BE49-F238E27FC236}">
                  <a16:creationId xmlns:a16="http://schemas.microsoft.com/office/drawing/2014/main" id="{3017B4CE-9CF3-8D12-5ECE-FD6664889E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3975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02" name="Line 3093">
              <a:extLst>
                <a:ext uri="{FF2B5EF4-FFF2-40B4-BE49-F238E27FC236}">
                  <a16:creationId xmlns:a16="http://schemas.microsoft.com/office/drawing/2014/main" id="{57B395E5-71B7-7A57-3B87-29CD4D0412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4060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03" name="Line 3094">
              <a:extLst>
                <a:ext uri="{FF2B5EF4-FFF2-40B4-BE49-F238E27FC236}">
                  <a16:creationId xmlns:a16="http://schemas.microsoft.com/office/drawing/2014/main" id="{F49E18D7-0829-8626-E3CF-272579E42E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4060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04" name="Line 3095">
              <a:extLst>
                <a:ext uri="{FF2B5EF4-FFF2-40B4-BE49-F238E27FC236}">
                  <a16:creationId xmlns:a16="http://schemas.microsoft.com/office/drawing/2014/main" id="{DDC00F5F-DD02-B6C5-FB94-235AD5185C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1464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05" name="Line 3096">
              <a:extLst>
                <a:ext uri="{FF2B5EF4-FFF2-40B4-BE49-F238E27FC236}">
                  <a16:creationId xmlns:a16="http://schemas.microsoft.com/office/drawing/2014/main" id="{1D8D773F-F91C-9A89-5FE1-C0F89650CB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4317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06" name="Line 3097">
              <a:extLst>
                <a:ext uri="{FF2B5EF4-FFF2-40B4-BE49-F238E27FC236}">
                  <a16:creationId xmlns:a16="http://schemas.microsoft.com/office/drawing/2014/main" id="{60303CEE-7257-1142-92EF-3BC0AD2BE6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4488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07" name="Line 3098">
              <a:extLst>
                <a:ext uri="{FF2B5EF4-FFF2-40B4-BE49-F238E27FC236}">
                  <a16:creationId xmlns:a16="http://schemas.microsoft.com/office/drawing/2014/main" id="{23913038-421D-6A87-2E12-42F5B53221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4574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08" name="Line 3099">
              <a:extLst>
                <a:ext uri="{FF2B5EF4-FFF2-40B4-BE49-F238E27FC236}">
                  <a16:creationId xmlns:a16="http://schemas.microsoft.com/office/drawing/2014/main" id="{DD254F6C-CBA7-AF06-CD07-51E2D15880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4659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09" name="Line 3100">
              <a:extLst>
                <a:ext uri="{FF2B5EF4-FFF2-40B4-BE49-F238E27FC236}">
                  <a16:creationId xmlns:a16="http://schemas.microsoft.com/office/drawing/2014/main" id="{C19FB913-8DE5-27BF-C22C-AE9B531F33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49161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10" name="Line 3101">
              <a:extLst>
                <a:ext uri="{FF2B5EF4-FFF2-40B4-BE49-F238E27FC236}">
                  <a16:creationId xmlns:a16="http://schemas.microsoft.com/office/drawing/2014/main" id="{BE6FFA57-BA5B-0A78-2151-4266069023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5087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11" name="Line 3102">
              <a:extLst>
                <a:ext uri="{FF2B5EF4-FFF2-40B4-BE49-F238E27FC236}">
                  <a16:creationId xmlns:a16="http://schemas.microsoft.com/office/drawing/2014/main" id="{4AD41A0D-106B-F565-E76F-5B5AF79DC5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5172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12" name="Line 3103">
              <a:extLst>
                <a:ext uri="{FF2B5EF4-FFF2-40B4-BE49-F238E27FC236}">
                  <a16:creationId xmlns:a16="http://schemas.microsoft.com/office/drawing/2014/main" id="{274584E0-F159-EA68-B844-E06F411555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5343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13" name="Line 3104">
              <a:extLst>
                <a:ext uri="{FF2B5EF4-FFF2-40B4-BE49-F238E27FC236}">
                  <a16:creationId xmlns:a16="http://schemas.microsoft.com/office/drawing/2014/main" id="{C6AF49D7-75E6-20B3-F800-75983133A3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5600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14" name="Line 3105">
              <a:extLst>
                <a:ext uri="{FF2B5EF4-FFF2-40B4-BE49-F238E27FC236}">
                  <a16:creationId xmlns:a16="http://schemas.microsoft.com/office/drawing/2014/main" id="{4A236D67-C5C6-809D-704A-6FE0002F98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5685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15" name="Line 3106">
              <a:extLst>
                <a:ext uri="{FF2B5EF4-FFF2-40B4-BE49-F238E27FC236}">
                  <a16:creationId xmlns:a16="http://schemas.microsoft.com/office/drawing/2014/main" id="{657AA7F0-4595-8F14-A015-8E9391E1D7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6113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16" name="Line 3107">
              <a:extLst>
                <a:ext uri="{FF2B5EF4-FFF2-40B4-BE49-F238E27FC236}">
                  <a16:creationId xmlns:a16="http://schemas.microsoft.com/office/drawing/2014/main" id="{1D5520C5-24BD-93D1-8C91-051051F227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6370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17" name="Line 3108">
              <a:extLst>
                <a:ext uri="{FF2B5EF4-FFF2-40B4-BE49-F238E27FC236}">
                  <a16:creationId xmlns:a16="http://schemas.microsoft.com/office/drawing/2014/main" id="{409FC3CB-2748-475E-9672-E04C6627A5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6370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18" name="Line 3109">
              <a:extLst>
                <a:ext uri="{FF2B5EF4-FFF2-40B4-BE49-F238E27FC236}">
                  <a16:creationId xmlns:a16="http://schemas.microsoft.com/office/drawing/2014/main" id="{1D1796E3-1B80-F141-85A5-E6C878B8D9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6712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19" name="Line 3110">
              <a:extLst>
                <a:ext uri="{FF2B5EF4-FFF2-40B4-BE49-F238E27FC236}">
                  <a16:creationId xmlns:a16="http://schemas.microsoft.com/office/drawing/2014/main" id="{E6D514EB-06E3-E744-18BB-287B435744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054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20" name="Line 3111">
              <a:extLst>
                <a:ext uri="{FF2B5EF4-FFF2-40B4-BE49-F238E27FC236}">
                  <a16:creationId xmlns:a16="http://schemas.microsoft.com/office/drawing/2014/main" id="{303272B5-709C-5A44-4BCB-6EF5CB8B0B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310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21" name="Line 3112">
              <a:extLst>
                <a:ext uri="{FF2B5EF4-FFF2-40B4-BE49-F238E27FC236}">
                  <a16:creationId xmlns:a16="http://schemas.microsoft.com/office/drawing/2014/main" id="{0F9C3786-C942-E840-0C17-68A6952738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481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22" name="Line 3113">
              <a:extLst>
                <a:ext uri="{FF2B5EF4-FFF2-40B4-BE49-F238E27FC236}">
                  <a16:creationId xmlns:a16="http://schemas.microsoft.com/office/drawing/2014/main" id="{99BB5D93-202F-CEBE-EC17-76DB2B391B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738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23" name="Line 3114">
              <a:extLst>
                <a:ext uri="{FF2B5EF4-FFF2-40B4-BE49-F238E27FC236}">
                  <a16:creationId xmlns:a16="http://schemas.microsoft.com/office/drawing/2014/main" id="{70ED28D0-F299-C6DE-DE37-93AB01E4EF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3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24" name="Line 3115">
              <a:extLst>
                <a:ext uri="{FF2B5EF4-FFF2-40B4-BE49-F238E27FC236}">
                  <a16:creationId xmlns:a16="http://schemas.microsoft.com/office/drawing/2014/main" id="{2385F124-6BD7-1EAC-694E-B54F125347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8337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25" name="Line 3116">
              <a:extLst>
                <a:ext uri="{FF2B5EF4-FFF2-40B4-BE49-F238E27FC236}">
                  <a16:creationId xmlns:a16="http://schemas.microsoft.com/office/drawing/2014/main" id="{F7C4405E-9439-3F73-4768-0A6C6B710D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8593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26" name="Line 3117">
              <a:extLst>
                <a:ext uri="{FF2B5EF4-FFF2-40B4-BE49-F238E27FC236}">
                  <a16:creationId xmlns:a16="http://schemas.microsoft.com/office/drawing/2014/main" id="{7AA7606F-3D73-8000-EFA7-666EF45258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8593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27" name="Line 3118">
              <a:extLst>
                <a:ext uri="{FF2B5EF4-FFF2-40B4-BE49-F238E27FC236}">
                  <a16:creationId xmlns:a16="http://schemas.microsoft.com/office/drawing/2014/main" id="{BFC6D291-BA74-E5D7-2FC6-7F610C709F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9106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28" name="Line 3119">
              <a:extLst>
                <a:ext uri="{FF2B5EF4-FFF2-40B4-BE49-F238E27FC236}">
                  <a16:creationId xmlns:a16="http://schemas.microsoft.com/office/drawing/2014/main" id="{7B5ABFB4-9035-B561-72F0-050AFE39BE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9363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29" name="Line 3120">
              <a:extLst>
                <a:ext uri="{FF2B5EF4-FFF2-40B4-BE49-F238E27FC236}">
                  <a16:creationId xmlns:a16="http://schemas.microsoft.com/office/drawing/2014/main" id="{712A4853-21D0-6F0D-A6BA-798F555E36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9620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30" name="Line 3121">
              <a:extLst>
                <a:ext uri="{FF2B5EF4-FFF2-40B4-BE49-F238E27FC236}">
                  <a16:creationId xmlns:a16="http://schemas.microsoft.com/office/drawing/2014/main" id="{F5DFF22C-ECEA-AD80-CFB4-CE60259D8D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0047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31" name="Line 3122">
              <a:extLst>
                <a:ext uri="{FF2B5EF4-FFF2-40B4-BE49-F238E27FC236}">
                  <a16:creationId xmlns:a16="http://schemas.microsoft.com/office/drawing/2014/main" id="{F8121457-B5E5-0119-A6E3-B42F571BD6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0133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32" name="Line 3123">
              <a:extLst>
                <a:ext uri="{FF2B5EF4-FFF2-40B4-BE49-F238E27FC236}">
                  <a16:creationId xmlns:a16="http://schemas.microsoft.com/office/drawing/2014/main" id="{F31E7186-10D6-9135-6601-DA0A607883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0475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33" name="Line 3124">
              <a:extLst>
                <a:ext uri="{FF2B5EF4-FFF2-40B4-BE49-F238E27FC236}">
                  <a16:creationId xmlns:a16="http://schemas.microsoft.com/office/drawing/2014/main" id="{432E6ED9-5B02-B886-7D1B-CEE4F76E42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0817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34" name="Line 3125">
              <a:extLst>
                <a:ext uri="{FF2B5EF4-FFF2-40B4-BE49-F238E27FC236}">
                  <a16:creationId xmlns:a16="http://schemas.microsoft.com/office/drawing/2014/main" id="{53DA5BE9-0924-8B0D-CDCD-AD37F23526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0902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35" name="Line 3126">
              <a:extLst>
                <a:ext uri="{FF2B5EF4-FFF2-40B4-BE49-F238E27FC236}">
                  <a16:creationId xmlns:a16="http://schemas.microsoft.com/office/drawing/2014/main" id="{A252BF5D-6C3B-B6B8-E072-27D2D67F36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0902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36" name="Line 3127">
              <a:extLst>
                <a:ext uri="{FF2B5EF4-FFF2-40B4-BE49-F238E27FC236}">
                  <a16:creationId xmlns:a16="http://schemas.microsoft.com/office/drawing/2014/main" id="{60A43048-6DA9-002E-CD9F-92CC4CCB07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1159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37" name="Line 3128">
              <a:extLst>
                <a:ext uri="{FF2B5EF4-FFF2-40B4-BE49-F238E27FC236}">
                  <a16:creationId xmlns:a16="http://schemas.microsoft.com/office/drawing/2014/main" id="{8D771A11-A0DB-951B-57B9-1B71A8098B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1244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38" name="Line 3129">
              <a:extLst>
                <a:ext uri="{FF2B5EF4-FFF2-40B4-BE49-F238E27FC236}">
                  <a16:creationId xmlns:a16="http://schemas.microsoft.com/office/drawing/2014/main" id="{037F35CC-755B-BA75-9287-8AAAC41A36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305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39" name="Line 3130">
              <a:extLst>
                <a:ext uri="{FF2B5EF4-FFF2-40B4-BE49-F238E27FC236}">
                  <a16:creationId xmlns:a16="http://schemas.microsoft.com/office/drawing/2014/main" id="{6C7C71E5-4E7B-324A-157A-9101D862F0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416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40" name="Line 3131">
              <a:extLst>
                <a:ext uri="{FF2B5EF4-FFF2-40B4-BE49-F238E27FC236}">
                  <a16:creationId xmlns:a16="http://schemas.microsoft.com/office/drawing/2014/main" id="{9EA5B0ED-FAC4-CC73-B6D3-F52B846CA3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1672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41" name="Line 3132">
              <a:extLst>
                <a:ext uri="{FF2B5EF4-FFF2-40B4-BE49-F238E27FC236}">
                  <a16:creationId xmlns:a16="http://schemas.microsoft.com/office/drawing/2014/main" id="{336350B5-D4F9-FCDB-79A3-C9F25CBC6D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2014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42" name="Line 3133">
              <a:extLst>
                <a:ext uri="{FF2B5EF4-FFF2-40B4-BE49-F238E27FC236}">
                  <a16:creationId xmlns:a16="http://schemas.microsoft.com/office/drawing/2014/main" id="{00A1F77D-59BC-266B-9AE6-94BA52062D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218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43" name="Line 3134">
              <a:extLst>
                <a:ext uri="{FF2B5EF4-FFF2-40B4-BE49-F238E27FC236}">
                  <a16:creationId xmlns:a16="http://schemas.microsoft.com/office/drawing/2014/main" id="{89BD2856-5DBF-9FA2-55F4-1B2B8A2244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2271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44" name="Line 3135">
              <a:extLst>
                <a:ext uri="{FF2B5EF4-FFF2-40B4-BE49-F238E27FC236}">
                  <a16:creationId xmlns:a16="http://schemas.microsoft.com/office/drawing/2014/main" id="{CD434BC5-9755-7CA6-3FDB-7C75D69463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2356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45" name="Line 3136">
              <a:extLst>
                <a:ext uri="{FF2B5EF4-FFF2-40B4-BE49-F238E27FC236}">
                  <a16:creationId xmlns:a16="http://schemas.microsoft.com/office/drawing/2014/main" id="{30D2ECE6-BD45-D00D-D1E2-56D73E35F9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2527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46" name="Line 3137">
              <a:extLst>
                <a:ext uri="{FF2B5EF4-FFF2-40B4-BE49-F238E27FC236}">
                  <a16:creationId xmlns:a16="http://schemas.microsoft.com/office/drawing/2014/main" id="{A508EF6F-0683-62A9-0939-D60788C81C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2613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47" name="Line 3138">
              <a:extLst>
                <a:ext uri="{FF2B5EF4-FFF2-40B4-BE49-F238E27FC236}">
                  <a16:creationId xmlns:a16="http://schemas.microsoft.com/office/drawing/2014/main" id="{F570529C-8831-26EA-EB08-BA1025DBFC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29554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48" name="Line 3139">
              <a:extLst>
                <a:ext uri="{FF2B5EF4-FFF2-40B4-BE49-F238E27FC236}">
                  <a16:creationId xmlns:a16="http://schemas.microsoft.com/office/drawing/2014/main" id="{62857482-9D0A-FFC1-1D5F-6724F7FBCD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32975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49" name="Line 3140">
              <a:extLst>
                <a:ext uri="{FF2B5EF4-FFF2-40B4-BE49-F238E27FC236}">
                  <a16:creationId xmlns:a16="http://schemas.microsoft.com/office/drawing/2014/main" id="{E5BCDD4D-8A67-4718-E7ED-33B5F43078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32975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50" name="Line 3141">
              <a:extLst>
                <a:ext uri="{FF2B5EF4-FFF2-40B4-BE49-F238E27FC236}">
                  <a16:creationId xmlns:a16="http://schemas.microsoft.com/office/drawing/2014/main" id="{4CCDB846-F106-9823-A3EA-2749F2EC96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3383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51" name="Line 3142">
              <a:extLst>
                <a:ext uri="{FF2B5EF4-FFF2-40B4-BE49-F238E27FC236}">
                  <a16:creationId xmlns:a16="http://schemas.microsoft.com/office/drawing/2014/main" id="{EF35108C-5FF8-B66C-20ED-C740A3C8AB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3468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52" name="Line 3143">
              <a:extLst>
                <a:ext uri="{FF2B5EF4-FFF2-40B4-BE49-F238E27FC236}">
                  <a16:creationId xmlns:a16="http://schemas.microsoft.com/office/drawing/2014/main" id="{999537F4-8E97-911C-40D3-87853948ED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3639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53" name="Line 3144">
              <a:extLst>
                <a:ext uri="{FF2B5EF4-FFF2-40B4-BE49-F238E27FC236}">
                  <a16:creationId xmlns:a16="http://schemas.microsoft.com/office/drawing/2014/main" id="{2F9510E6-F74C-29B7-9C03-202DBD7E65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3639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54" name="Line 3145">
              <a:extLst>
                <a:ext uri="{FF2B5EF4-FFF2-40B4-BE49-F238E27FC236}">
                  <a16:creationId xmlns:a16="http://schemas.microsoft.com/office/drawing/2014/main" id="{F3149D74-1F4B-5058-EBD2-815AEAC679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3896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55" name="Line 3146">
              <a:extLst>
                <a:ext uri="{FF2B5EF4-FFF2-40B4-BE49-F238E27FC236}">
                  <a16:creationId xmlns:a16="http://schemas.microsoft.com/office/drawing/2014/main" id="{BC55D319-BC5C-3D2B-70FA-7004466B0B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152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56" name="Line 3147">
              <a:extLst>
                <a:ext uri="{FF2B5EF4-FFF2-40B4-BE49-F238E27FC236}">
                  <a16:creationId xmlns:a16="http://schemas.microsoft.com/office/drawing/2014/main" id="{6D263CD8-89F3-27A0-55C6-CB6C804960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323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57" name="Line 3148">
              <a:extLst>
                <a:ext uri="{FF2B5EF4-FFF2-40B4-BE49-F238E27FC236}">
                  <a16:creationId xmlns:a16="http://schemas.microsoft.com/office/drawing/2014/main" id="{9BE6415E-E17A-BFCA-229D-DA921FE1A6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4409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58" name="Line 3149">
              <a:extLst>
                <a:ext uri="{FF2B5EF4-FFF2-40B4-BE49-F238E27FC236}">
                  <a16:creationId xmlns:a16="http://schemas.microsoft.com/office/drawing/2014/main" id="{FC493550-9DC2-11CA-1DB6-8E29BA6B5B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4494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59" name="Line 3150">
              <a:extLst>
                <a:ext uri="{FF2B5EF4-FFF2-40B4-BE49-F238E27FC236}">
                  <a16:creationId xmlns:a16="http://schemas.microsoft.com/office/drawing/2014/main" id="{ABA191F6-7E35-B348-9786-1D6A21124F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4922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60" name="Line 3151">
              <a:extLst>
                <a:ext uri="{FF2B5EF4-FFF2-40B4-BE49-F238E27FC236}">
                  <a16:creationId xmlns:a16="http://schemas.microsoft.com/office/drawing/2014/main" id="{24857362-BD0C-5D6D-40AC-CBD86294E7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5008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61" name="Line 3152">
              <a:extLst>
                <a:ext uri="{FF2B5EF4-FFF2-40B4-BE49-F238E27FC236}">
                  <a16:creationId xmlns:a16="http://schemas.microsoft.com/office/drawing/2014/main" id="{0BE19507-1E30-9B75-E716-B6BAC8879F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5350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62" name="Line 3153">
              <a:extLst>
                <a:ext uri="{FF2B5EF4-FFF2-40B4-BE49-F238E27FC236}">
                  <a16:creationId xmlns:a16="http://schemas.microsoft.com/office/drawing/2014/main" id="{DC669181-83A2-E1F1-C548-6F239EDB98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5606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63" name="Line 3154">
              <a:extLst>
                <a:ext uri="{FF2B5EF4-FFF2-40B4-BE49-F238E27FC236}">
                  <a16:creationId xmlns:a16="http://schemas.microsoft.com/office/drawing/2014/main" id="{2108D0D3-581F-5A0A-282E-FF49E22CF8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5863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64" name="Line 3155">
              <a:extLst>
                <a:ext uri="{FF2B5EF4-FFF2-40B4-BE49-F238E27FC236}">
                  <a16:creationId xmlns:a16="http://schemas.microsoft.com/office/drawing/2014/main" id="{7FC1E457-7BBA-B5E2-44CF-7E83059531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6119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65" name="Line 3156">
              <a:extLst>
                <a:ext uri="{FF2B5EF4-FFF2-40B4-BE49-F238E27FC236}">
                  <a16:creationId xmlns:a16="http://schemas.microsoft.com/office/drawing/2014/main" id="{6C9CD7B0-4BD6-25FA-F43B-BD8D54D02A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62909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66" name="Line 3157">
              <a:extLst>
                <a:ext uri="{FF2B5EF4-FFF2-40B4-BE49-F238E27FC236}">
                  <a16:creationId xmlns:a16="http://schemas.microsoft.com/office/drawing/2014/main" id="{F11CDB09-5A76-4CCF-9ECE-8EFA68D8E2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6462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67" name="Line 3158">
              <a:extLst>
                <a:ext uri="{FF2B5EF4-FFF2-40B4-BE49-F238E27FC236}">
                  <a16:creationId xmlns:a16="http://schemas.microsoft.com/office/drawing/2014/main" id="{5255EC10-916B-6036-96D7-B7E041E243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6804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68" name="Line 3159">
              <a:extLst>
                <a:ext uri="{FF2B5EF4-FFF2-40B4-BE49-F238E27FC236}">
                  <a16:creationId xmlns:a16="http://schemas.microsoft.com/office/drawing/2014/main" id="{61D1799A-B312-85AE-916C-ED2589F913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6889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69" name="Line 3160">
              <a:extLst>
                <a:ext uri="{FF2B5EF4-FFF2-40B4-BE49-F238E27FC236}">
                  <a16:creationId xmlns:a16="http://schemas.microsoft.com/office/drawing/2014/main" id="{F738A146-840E-3B11-0B6B-B0387800AF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69751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70" name="Line 3161">
              <a:extLst>
                <a:ext uri="{FF2B5EF4-FFF2-40B4-BE49-F238E27FC236}">
                  <a16:creationId xmlns:a16="http://schemas.microsoft.com/office/drawing/2014/main" id="{D1711800-532C-6E3C-F6FC-4ED785EF92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7060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71" name="Line 3162">
              <a:extLst>
                <a:ext uri="{FF2B5EF4-FFF2-40B4-BE49-F238E27FC236}">
                  <a16:creationId xmlns:a16="http://schemas.microsoft.com/office/drawing/2014/main" id="{45B7BB31-1D20-2FED-0D7E-9EA295BC2B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7231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72" name="Line 3163">
              <a:extLst>
                <a:ext uri="{FF2B5EF4-FFF2-40B4-BE49-F238E27FC236}">
                  <a16:creationId xmlns:a16="http://schemas.microsoft.com/office/drawing/2014/main" id="{A82BB9A9-30F7-1CCC-E8CD-BB90CD84B1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7317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73" name="Line 3164">
              <a:extLst>
                <a:ext uri="{FF2B5EF4-FFF2-40B4-BE49-F238E27FC236}">
                  <a16:creationId xmlns:a16="http://schemas.microsoft.com/office/drawing/2014/main" id="{788B40D1-78B3-D876-FD06-5381211CDA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7488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74" name="Line 3165">
              <a:extLst>
                <a:ext uri="{FF2B5EF4-FFF2-40B4-BE49-F238E27FC236}">
                  <a16:creationId xmlns:a16="http://schemas.microsoft.com/office/drawing/2014/main" id="{1DEBADEA-CE09-D6A8-9C37-DFC74EABD8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7573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75" name="Line 3166">
              <a:extLst>
                <a:ext uri="{FF2B5EF4-FFF2-40B4-BE49-F238E27FC236}">
                  <a16:creationId xmlns:a16="http://schemas.microsoft.com/office/drawing/2014/main" id="{14E753B6-6F2A-0DB3-3FE5-AECCD585D7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79159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76" name="Line 3167">
              <a:extLst>
                <a:ext uri="{FF2B5EF4-FFF2-40B4-BE49-F238E27FC236}">
                  <a16:creationId xmlns:a16="http://schemas.microsoft.com/office/drawing/2014/main" id="{4E72B1FE-364C-086D-2FBE-8A4F75362C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8258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77" name="Line 3168">
              <a:extLst>
                <a:ext uri="{FF2B5EF4-FFF2-40B4-BE49-F238E27FC236}">
                  <a16:creationId xmlns:a16="http://schemas.microsoft.com/office/drawing/2014/main" id="{748EF77F-008D-7EF0-4887-5F72A088D4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8429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78" name="Line 3169">
              <a:extLst>
                <a:ext uri="{FF2B5EF4-FFF2-40B4-BE49-F238E27FC236}">
                  <a16:creationId xmlns:a16="http://schemas.microsoft.com/office/drawing/2014/main" id="{F61D4BED-EF7E-2191-E3A3-9FE7C6FC88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8429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79" name="Line 3170">
              <a:extLst>
                <a:ext uri="{FF2B5EF4-FFF2-40B4-BE49-F238E27FC236}">
                  <a16:creationId xmlns:a16="http://schemas.microsoft.com/office/drawing/2014/main" id="{8C39C46B-8D96-DDDD-E334-080FEBB191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8600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80" name="Line 3171">
              <a:extLst>
                <a:ext uri="{FF2B5EF4-FFF2-40B4-BE49-F238E27FC236}">
                  <a16:creationId xmlns:a16="http://schemas.microsoft.com/office/drawing/2014/main" id="{DC838E9D-A2D5-6C75-DA6E-3A01332121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8771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81" name="Line 3172">
              <a:extLst>
                <a:ext uri="{FF2B5EF4-FFF2-40B4-BE49-F238E27FC236}">
                  <a16:creationId xmlns:a16="http://schemas.microsoft.com/office/drawing/2014/main" id="{2037812E-339C-B792-3AD6-EDE096027A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8942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82" name="Line 3173">
              <a:extLst>
                <a:ext uri="{FF2B5EF4-FFF2-40B4-BE49-F238E27FC236}">
                  <a16:creationId xmlns:a16="http://schemas.microsoft.com/office/drawing/2014/main" id="{F78D0E12-3D56-2038-B09B-3A9A786147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9113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83" name="Line 3174">
              <a:extLst>
                <a:ext uri="{FF2B5EF4-FFF2-40B4-BE49-F238E27FC236}">
                  <a16:creationId xmlns:a16="http://schemas.microsoft.com/office/drawing/2014/main" id="{7A5E786C-705F-CE06-3237-2F3ED4E0C3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9797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84" name="Line 3175">
              <a:extLst>
                <a:ext uri="{FF2B5EF4-FFF2-40B4-BE49-F238E27FC236}">
                  <a16:creationId xmlns:a16="http://schemas.microsoft.com/office/drawing/2014/main" id="{D2A765F3-70CD-9D00-1493-B9CDFDF5B2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9883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85" name="Line 3176">
              <a:extLst>
                <a:ext uri="{FF2B5EF4-FFF2-40B4-BE49-F238E27FC236}">
                  <a16:creationId xmlns:a16="http://schemas.microsoft.com/office/drawing/2014/main" id="{E43DB601-4E09-EB93-601E-B80D02BD1A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0054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86" name="Line 3177">
              <a:extLst>
                <a:ext uri="{FF2B5EF4-FFF2-40B4-BE49-F238E27FC236}">
                  <a16:creationId xmlns:a16="http://schemas.microsoft.com/office/drawing/2014/main" id="{81EBBD8C-BCD3-7E2A-069B-4AD5F29BDA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0139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87" name="Line 3178">
              <a:extLst>
                <a:ext uri="{FF2B5EF4-FFF2-40B4-BE49-F238E27FC236}">
                  <a16:creationId xmlns:a16="http://schemas.microsoft.com/office/drawing/2014/main" id="{0B09213B-9FD9-D84E-8558-58DD13A625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0310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88" name="Line 3179">
              <a:extLst>
                <a:ext uri="{FF2B5EF4-FFF2-40B4-BE49-F238E27FC236}">
                  <a16:creationId xmlns:a16="http://schemas.microsoft.com/office/drawing/2014/main" id="{92BD22FE-6CF2-74F3-675E-A010AEE964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0652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89" name="Line 3180">
              <a:extLst>
                <a:ext uri="{FF2B5EF4-FFF2-40B4-BE49-F238E27FC236}">
                  <a16:creationId xmlns:a16="http://schemas.microsoft.com/office/drawing/2014/main" id="{558D84B4-BEDB-17FB-45E2-56CD5882AF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0994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90" name="Line 3181">
              <a:extLst>
                <a:ext uri="{FF2B5EF4-FFF2-40B4-BE49-F238E27FC236}">
                  <a16:creationId xmlns:a16="http://schemas.microsoft.com/office/drawing/2014/main" id="{51BD9359-43CD-811B-98BF-F45753CCE1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1336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91" name="Line 3182">
              <a:extLst>
                <a:ext uri="{FF2B5EF4-FFF2-40B4-BE49-F238E27FC236}">
                  <a16:creationId xmlns:a16="http://schemas.microsoft.com/office/drawing/2014/main" id="{7C66B67D-4AD6-71EF-A409-215C17DDDA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1679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92" name="Line 3183">
              <a:extLst>
                <a:ext uri="{FF2B5EF4-FFF2-40B4-BE49-F238E27FC236}">
                  <a16:creationId xmlns:a16="http://schemas.microsoft.com/office/drawing/2014/main" id="{16F8C4DE-4E65-60A8-5800-F6F8745ECB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1850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93" name="Line 3184">
              <a:extLst>
                <a:ext uri="{FF2B5EF4-FFF2-40B4-BE49-F238E27FC236}">
                  <a16:creationId xmlns:a16="http://schemas.microsoft.com/office/drawing/2014/main" id="{678610A1-A000-44C4-FF48-DBE079689A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2277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94" name="Line 3185">
              <a:extLst>
                <a:ext uri="{FF2B5EF4-FFF2-40B4-BE49-F238E27FC236}">
                  <a16:creationId xmlns:a16="http://schemas.microsoft.com/office/drawing/2014/main" id="{B3BD8969-4D75-68E5-82AB-6B736DC3A8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2705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95" name="Line 3186">
              <a:extLst>
                <a:ext uri="{FF2B5EF4-FFF2-40B4-BE49-F238E27FC236}">
                  <a16:creationId xmlns:a16="http://schemas.microsoft.com/office/drawing/2014/main" id="{9F931485-9136-8BB4-2534-F80D7A3FC2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3047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96" name="Line 3187">
              <a:extLst>
                <a:ext uri="{FF2B5EF4-FFF2-40B4-BE49-F238E27FC236}">
                  <a16:creationId xmlns:a16="http://schemas.microsoft.com/office/drawing/2014/main" id="{B9378FA4-46FC-11F9-4A30-9D2EB7AAC0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3304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97" name="Line 3188">
              <a:extLst>
                <a:ext uri="{FF2B5EF4-FFF2-40B4-BE49-F238E27FC236}">
                  <a16:creationId xmlns:a16="http://schemas.microsoft.com/office/drawing/2014/main" id="{BB31104C-6744-AB5B-DC61-6893D1DE08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3304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98" name="Line 3189">
              <a:extLst>
                <a:ext uri="{FF2B5EF4-FFF2-40B4-BE49-F238E27FC236}">
                  <a16:creationId xmlns:a16="http://schemas.microsoft.com/office/drawing/2014/main" id="{38DC62BF-F679-44E0-FD41-F24EFBCF9B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3475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099" name="Line 3190">
              <a:extLst>
                <a:ext uri="{FF2B5EF4-FFF2-40B4-BE49-F238E27FC236}">
                  <a16:creationId xmlns:a16="http://schemas.microsoft.com/office/drawing/2014/main" id="{5754D92C-40FE-BD8E-763C-3ACDD9039B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3560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00" name="Line 3191">
              <a:extLst>
                <a:ext uri="{FF2B5EF4-FFF2-40B4-BE49-F238E27FC236}">
                  <a16:creationId xmlns:a16="http://schemas.microsoft.com/office/drawing/2014/main" id="{E451EA46-71B5-6408-5986-D05CBE76FD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3646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01" name="Line 3192">
              <a:extLst>
                <a:ext uri="{FF2B5EF4-FFF2-40B4-BE49-F238E27FC236}">
                  <a16:creationId xmlns:a16="http://schemas.microsoft.com/office/drawing/2014/main" id="{C86A5FCB-FFFC-828B-94B6-A0F8AA3397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3731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02" name="Line 3193">
              <a:extLst>
                <a:ext uri="{FF2B5EF4-FFF2-40B4-BE49-F238E27FC236}">
                  <a16:creationId xmlns:a16="http://schemas.microsoft.com/office/drawing/2014/main" id="{4A830EE3-58FB-048C-9927-BFC5F07463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3817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03" name="Line 3194">
              <a:extLst>
                <a:ext uri="{FF2B5EF4-FFF2-40B4-BE49-F238E27FC236}">
                  <a16:creationId xmlns:a16="http://schemas.microsoft.com/office/drawing/2014/main" id="{DD641B60-DE50-5ED0-24EE-004D820453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3902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04" name="Line 3195">
              <a:extLst>
                <a:ext uri="{FF2B5EF4-FFF2-40B4-BE49-F238E27FC236}">
                  <a16:creationId xmlns:a16="http://schemas.microsoft.com/office/drawing/2014/main" id="{CC8E61DD-7392-DEE9-5FC2-A1F891BA7E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39882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05" name="Line 3196">
              <a:extLst>
                <a:ext uri="{FF2B5EF4-FFF2-40B4-BE49-F238E27FC236}">
                  <a16:creationId xmlns:a16="http://schemas.microsoft.com/office/drawing/2014/main" id="{30DE51FF-841A-BDBB-CA7C-E3E3912799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4073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06" name="Line 3197">
              <a:extLst>
                <a:ext uri="{FF2B5EF4-FFF2-40B4-BE49-F238E27FC236}">
                  <a16:creationId xmlns:a16="http://schemas.microsoft.com/office/drawing/2014/main" id="{4A76D02E-5F1F-4F2D-2159-50C6AF4DFE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4159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07" name="Line 3198">
              <a:extLst>
                <a:ext uri="{FF2B5EF4-FFF2-40B4-BE49-F238E27FC236}">
                  <a16:creationId xmlns:a16="http://schemas.microsoft.com/office/drawing/2014/main" id="{4BD95C90-16C7-07D5-933E-7165E8C0C5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4244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08" name="Line 3199">
              <a:extLst>
                <a:ext uri="{FF2B5EF4-FFF2-40B4-BE49-F238E27FC236}">
                  <a16:creationId xmlns:a16="http://schemas.microsoft.com/office/drawing/2014/main" id="{A34007FB-A8FB-C86B-1700-34BF2CF6EA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45013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09" name="Line 3200">
              <a:extLst>
                <a:ext uri="{FF2B5EF4-FFF2-40B4-BE49-F238E27FC236}">
                  <a16:creationId xmlns:a16="http://schemas.microsoft.com/office/drawing/2014/main" id="{32A6A2CB-39E6-052A-DE42-C739007B31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45868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10" name="Line 3201">
              <a:extLst>
                <a:ext uri="{FF2B5EF4-FFF2-40B4-BE49-F238E27FC236}">
                  <a16:creationId xmlns:a16="http://schemas.microsoft.com/office/drawing/2014/main" id="{D59F3282-381E-6135-CDA4-26E8C0F3ED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4757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11" name="Line 3202">
              <a:extLst>
                <a:ext uri="{FF2B5EF4-FFF2-40B4-BE49-F238E27FC236}">
                  <a16:creationId xmlns:a16="http://schemas.microsoft.com/office/drawing/2014/main" id="{F8673D18-355B-357A-01C4-0C7541A25A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5014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12" name="Line 3203">
              <a:extLst>
                <a:ext uri="{FF2B5EF4-FFF2-40B4-BE49-F238E27FC236}">
                  <a16:creationId xmlns:a16="http://schemas.microsoft.com/office/drawing/2014/main" id="{E9E413F8-4004-006A-9D76-AC99362403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5442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13" name="Line 3204">
              <a:extLst>
                <a:ext uri="{FF2B5EF4-FFF2-40B4-BE49-F238E27FC236}">
                  <a16:creationId xmlns:a16="http://schemas.microsoft.com/office/drawing/2014/main" id="{2DFF8ECE-ACE3-1EEB-7295-54AE2007CB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5613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14" name="Line 3205">
              <a:extLst>
                <a:ext uri="{FF2B5EF4-FFF2-40B4-BE49-F238E27FC236}">
                  <a16:creationId xmlns:a16="http://schemas.microsoft.com/office/drawing/2014/main" id="{6E8EBAE9-C4CC-5CE1-20AD-A6910286A5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5869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15" name="Line 3206">
              <a:extLst>
                <a:ext uri="{FF2B5EF4-FFF2-40B4-BE49-F238E27FC236}">
                  <a16:creationId xmlns:a16="http://schemas.microsoft.com/office/drawing/2014/main" id="{07E4618E-C30A-4A7E-48E3-150617C33D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6126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16" name="Line 3207">
              <a:extLst>
                <a:ext uri="{FF2B5EF4-FFF2-40B4-BE49-F238E27FC236}">
                  <a16:creationId xmlns:a16="http://schemas.microsoft.com/office/drawing/2014/main" id="{E8B63A9C-9B07-CA41-7F6D-43414BBFA2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6297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17" name="Line 3208">
              <a:extLst>
                <a:ext uri="{FF2B5EF4-FFF2-40B4-BE49-F238E27FC236}">
                  <a16:creationId xmlns:a16="http://schemas.microsoft.com/office/drawing/2014/main" id="{6C949EBD-7FD2-98D0-E920-928A0D348B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6468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18" name="Line 3209">
              <a:extLst>
                <a:ext uri="{FF2B5EF4-FFF2-40B4-BE49-F238E27FC236}">
                  <a16:creationId xmlns:a16="http://schemas.microsoft.com/office/drawing/2014/main" id="{578481B3-25D5-F71C-6A98-7691AD0803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6810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19" name="Line 3210">
              <a:extLst>
                <a:ext uri="{FF2B5EF4-FFF2-40B4-BE49-F238E27FC236}">
                  <a16:creationId xmlns:a16="http://schemas.microsoft.com/office/drawing/2014/main" id="{845047DD-5199-942D-950A-761E85F88C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6896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20" name="Line 3211">
              <a:extLst>
                <a:ext uri="{FF2B5EF4-FFF2-40B4-BE49-F238E27FC236}">
                  <a16:creationId xmlns:a16="http://schemas.microsoft.com/office/drawing/2014/main" id="{12466679-D5EB-AC13-9DA2-F0C6488638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74092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21" name="Line 3212">
              <a:extLst>
                <a:ext uri="{FF2B5EF4-FFF2-40B4-BE49-F238E27FC236}">
                  <a16:creationId xmlns:a16="http://schemas.microsoft.com/office/drawing/2014/main" id="{D4EF5682-89E4-E1E7-B3C6-C78FA65E5F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74947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22" name="Line 3213">
              <a:extLst>
                <a:ext uri="{FF2B5EF4-FFF2-40B4-BE49-F238E27FC236}">
                  <a16:creationId xmlns:a16="http://schemas.microsoft.com/office/drawing/2014/main" id="{4EE73EF7-29C3-5B95-93C7-A0DF24C07E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7580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23" name="Line 3214">
              <a:extLst>
                <a:ext uri="{FF2B5EF4-FFF2-40B4-BE49-F238E27FC236}">
                  <a16:creationId xmlns:a16="http://schemas.microsoft.com/office/drawing/2014/main" id="{3F0702B8-0E04-B586-0B75-6F00661EFD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7665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24" name="Line 3215">
              <a:extLst>
                <a:ext uri="{FF2B5EF4-FFF2-40B4-BE49-F238E27FC236}">
                  <a16:creationId xmlns:a16="http://schemas.microsoft.com/office/drawing/2014/main" id="{EEF43D0D-34B1-47D4-E6F3-9163BC4569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7836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25" name="Line 3216">
              <a:extLst>
                <a:ext uri="{FF2B5EF4-FFF2-40B4-BE49-F238E27FC236}">
                  <a16:creationId xmlns:a16="http://schemas.microsoft.com/office/drawing/2014/main" id="{3ACC3C3A-88BF-8F2D-40E6-1AD7B4095A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8093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26" name="Line 3217">
              <a:extLst>
                <a:ext uri="{FF2B5EF4-FFF2-40B4-BE49-F238E27FC236}">
                  <a16:creationId xmlns:a16="http://schemas.microsoft.com/office/drawing/2014/main" id="{E8EEAA60-CA6D-1B3F-D3C1-62AE00D7F4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8350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27" name="Line 3218">
              <a:extLst>
                <a:ext uri="{FF2B5EF4-FFF2-40B4-BE49-F238E27FC236}">
                  <a16:creationId xmlns:a16="http://schemas.microsoft.com/office/drawing/2014/main" id="{AB6C3A5B-BFE9-21A5-6FB0-70DC5E0CAE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8777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28" name="Line 3219">
              <a:extLst>
                <a:ext uri="{FF2B5EF4-FFF2-40B4-BE49-F238E27FC236}">
                  <a16:creationId xmlns:a16="http://schemas.microsoft.com/office/drawing/2014/main" id="{4D64155F-86B6-330F-9E61-BFA7E4747F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9034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29" name="Line 3221">
              <a:extLst>
                <a:ext uri="{FF2B5EF4-FFF2-40B4-BE49-F238E27FC236}">
                  <a16:creationId xmlns:a16="http://schemas.microsoft.com/office/drawing/2014/main" id="{117C7669-AA4E-261E-0E44-486007F54B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9119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30" name="Line 3222">
              <a:extLst>
                <a:ext uri="{FF2B5EF4-FFF2-40B4-BE49-F238E27FC236}">
                  <a16:creationId xmlns:a16="http://schemas.microsoft.com/office/drawing/2014/main" id="{862BE0F4-EA2C-910A-0C45-701A7CDE3B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9376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31" name="Line 3223">
              <a:extLst>
                <a:ext uri="{FF2B5EF4-FFF2-40B4-BE49-F238E27FC236}">
                  <a16:creationId xmlns:a16="http://schemas.microsoft.com/office/drawing/2014/main" id="{494EEF94-6E0B-8F66-C13A-CB592BF757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9632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32" name="Line 3224">
              <a:extLst>
                <a:ext uri="{FF2B5EF4-FFF2-40B4-BE49-F238E27FC236}">
                  <a16:creationId xmlns:a16="http://schemas.microsoft.com/office/drawing/2014/main" id="{2F588135-6B36-52B7-8D66-C8134CB6D9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9718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33" name="Line 3225">
              <a:extLst>
                <a:ext uri="{FF2B5EF4-FFF2-40B4-BE49-F238E27FC236}">
                  <a16:creationId xmlns:a16="http://schemas.microsoft.com/office/drawing/2014/main" id="{2527D18F-3D0D-9891-54B1-687BDE920F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9889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34" name="Line 3226">
              <a:extLst>
                <a:ext uri="{FF2B5EF4-FFF2-40B4-BE49-F238E27FC236}">
                  <a16:creationId xmlns:a16="http://schemas.microsoft.com/office/drawing/2014/main" id="{E109F8B3-5E59-7485-9706-105996AC98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0060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35" name="Line 3227">
              <a:extLst>
                <a:ext uri="{FF2B5EF4-FFF2-40B4-BE49-F238E27FC236}">
                  <a16:creationId xmlns:a16="http://schemas.microsoft.com/office/drawing/2014/main" id="{4EA81DEF-F19B-8988-BBC8-3A6C1E4C4D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0317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36" name="Line 3228">
              <a:extLst>
                <a:ext uri="{FF2B5EF4-FFF2-40B4-BE49-F238E27FC236}">
                  <a16:creationId xmlns:a16="http://schemas.microsoft.com/office/drawing/2014/main" id="{F55A0714-EC49-5582-E262-AC5B006F05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0402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37" name="Line 3229">
              <a:extLst>
                <a:ext uri="{FF2B5EF4-FFF2-40B4-BE49-F238E27FC236}">
                  <a16:creationId xmlns:a16="http://schemas.microsoft.com/office/drawing/2014/main" id="{8B9C99ED-7253-0E40-2CCA-41C76F3F01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0659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38" name="Line 3230">
              <a:extLst>
                <a:ext uri="{FF2B5EF4-FFF2-40B4-BE49-F238E27FC236}">
                  <a16:creationId xmlns:a16="http://schemas.microsoft.com/office/drawing/2014/main" id="{B2703C06-D0DC-2CA9-CF95-F5DD7ADB9F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0744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39" name="Line 3231">
              <a:extLst>
                <a:ext uri="{FF2B5EF4-FFF2-40B4-BE49-F238E27FC236}">
                  <a16:creationId xmlns:a16="http://schemas.microsoft.com/office/drawing/2014/main" id="{402B0AEC-36E3-C56B-E223-75451D8319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0915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40" name="Line 3232">
              <a:extLst>
                <a:ext uri="{FF2B5EF4-FFF2-40B4-BE49-F238E27FC236}">
                  <a16:creationId xmlns:a16="http://schemas.microsoft.com/office/drawing/2014/main" id="{78A90D66-B204-2B56-7420-629C3CB31A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1086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41" name="Line 3233">
              <a:extLst>
                <a:ext uri="{FF2B5EF4-FFF2-40B4-BE49-F238E27FC236}">
                  <a16:creationId xmlns:a16="http://schemas.microsoft.com/office/drawing/2014/main" id="{D605F0AB-3D2E-73F2-3F26-E2BA111ADA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1086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42" name="Line 3234">
              <a:extLst>
                <a:ext uri="{FF2B5EF4-FFF2-40B4-BE49-F238E27FC236}">
                  <a16:creationId xmlns:a16="http://schemas.microsoft.com/office/drawing/2014/main" id="{7432FBD5-103E-D7BD-E100-D181747E75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1257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43" name="Line 3235">
              <a:extLst>
                <a:ext uri="{FF2B5EF4-FFF2-40B4-BE49-F238E27FC236}">
                  <a16:creationId xmlns:a16="http://schemas.microsoft.com/office/drawing/2014/main" id="{7C458630-22BF-2783-644E-A40067CFDF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1343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44" name="Line 3236">
              <a:extLst>
                <a:ext uri="{FF2B5EF4-FFF2-40B4-BE49-F238E27FC236}">
                  <a16:creationId xmlns:a16="http://schemas.microsoft.com/office/drawing/2014/main" id="{69AB9939-1AFF-F065-37FC-1C146F2EF7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1343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45" name="Line 3237">
              <a:extLst>
                <a:ext uri="{FF2B5EF4-FFF2-40B4-BE49-F238E27FC236}">
                  <a16:creationId xmlns:a16="http://schemas.microsoft.com/office/drawing/2014/main" id="{8117FC70-6DEF-F436-EC84-D66D8F5EAC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1600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46" name="Line 3238">
              <a:extLst>
                <a:ext uri="{FF2B5EF4-FFF2-40B4-BE49-F238E27FC236}">
                  <a16:creationId xmlns:a16="http://schemas.microsoft.com/office/drawing/2014/main" id="{CCD69EE9-81E3-00CC-6B46-0598243C5A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1685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47" name="Line 3239">
              <a:extLst>
                <a:ext uri="{FF2B5EF4-FFF2-40B4-BE49-F238E27FC236}">
                  <a16:creationId xmlns:a16="http://schemas.microsoft.com/office/drawing/2014/main" id="{28447E66-BBC2-FFC7-7C2D-78894C994A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1771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48" name="Line 3240">
              <a:extLst>
                <a:ext uri="{FF2B5EF4-FFF2-40B4-BE49-F238E27FC236}">
                  <a16:creationId xmlns:a16="http://schemas.microsoft.com/office/drawing/2014/main" id="{69EE4C38-71DF-C703-62DC-83D51BA63C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1856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49" name="Line 3241">
              <a:extLst>
                <a:ext uri="{FF2B5EF4-FFF2-40B4-BE49-F238E27FC236}">
                  <a16:creationId xmlns:a16="http://schemas.microsoft.com/office/drawing/2014/main" id="{C0625654-F499-739D-6A8D-B7A53F63CA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2027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50" name="Line 3242">
              <a:extLst>
                <a:ext uri="{FF2B5EF4-FFF2-40B4-BE49-F238E27FC236}">
                  <a16:creationId xmlns:a16="http://schemas.microsoft.com/office/drawing/2014/main" id="{9F421B32-1C1C-BA2B-A4EE-C81E94E552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2027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51" name="Line 3243">
              <a:extLst>
                <a:ext uri="{FF2B5EF4-FFF2-40B4-BE49-F238E27FC236}">
                  <a16:creationId xmlns:a16="http://schemas.microsoft.com/office/drawing/2014/main" id="{67A2B216-4E8C-72BF-5964-54EDC0E82E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2369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52" name="Line 3244">
              <a:extLst>
                <a:ext uri="{FF2B5EF4-FFF2-40B4-BE49-F238E27FC236}">
                  <a16:creationId xmlns:a16="http://schemas.microsoft.com/office/drawing/2014/main" id="{44FBBFD8-5A87-EA47-F60E-1409D0520B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2711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53" name="Line 3245">
              <a:extLst>
                <a:ext uri="{FF2B5EF4-FFF2-40B4-BE49-F238E27FC236}">
                  <a16:creationId xmlns:a16="http://schemas.microsoft.com/office/drawing/2014/main" id="{5C601C3C-54AD-52AD-4D02-5472EB4293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2797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54" name="Line 3246">
              <a:extLst>
                <a:ext uri="{FF2B5EF4-FFF2-40B4-BE49-F238E27FC236}">
                  <a16:creationId xmlns:a16="http://schemas.microsoft.com/office/drawing/2014/main" id="{FA7DBC88-4701-508B-E8D4-B40ED663DA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3310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55" name="Line 3247">
              <a:extLst>
                <a:ext uri="{FF2B5EF4-FFF2-40B4-BE49-F238E27FC236}">
                  <a16:creationId xmlns:a16="http://schemas.microsoft.com/office/drawing/2014/main" id="{DAF8C19F-BDAE-FBB7-9614-DF344FB9D7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3567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56" name="Line 3248">
              <a:extLst>
                <a:ext uri="{FF2B5EF4-FFF2-40B4-BE49-F238E27FC236}">
                  <a16:creationId xmlns:a16="http://schemas.microsoft.com/office/drawing/2014/main" id="{16711FD6-AF16-F6FF-59E8-83AF7B0612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3823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57" name="Line 3249">
              <a:extLst>
                <a:ext uri="{FF2B5EF4-FFF2-40B4-BE49-F238E27FC236}">
                  <a16:creationId xmlns:a16="http://schemas.microsoft.com/office/drawing/2014/main" id="{A11A6BC4-1FFE-F52F-3512-B803A567D4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994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58" name="Line 3250">
              <a:extLst>
                <a:ext uri="{FF2B5EF4-FFF2-40B4-BE49-F238E27FC236}">
                  <a16:creationId xmlns:a16="http://schemas.microsoft.com/office/drawing/2014/main" id="{F9B1A011-B8B1-51BA-A0E4-C6AC854242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4251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59" name="Line 3251">
              <a:extLst>
                <a:ext uri="{FF2B5EF4-FFF2-40B4-BE49-F238E27FC236}">
                  <a16:creationId xmlns:a16="http://schemas.microsoft.com/office/drawing/2014/main" id="{F6297F78-5404-6A6A-FE87-7F342E4D27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42512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60" name="Line 3252">
              <a:extLst>
                <a:ext uri="{FF2B5EF4-FFF2-40B4-BE49-F238E27FC236}">
                  <a16:creationId xmlns:a16="http://schemas.microsoft.com/office/drawing/2014/main" id="{0B40934A-70CB-A73C-5C46-A8060103F3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4422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61" name="Line 3253">
              <a:extLst>
                <a:ext uri="{FF2B5EF4-FFF2-40B4-BE49-F238E27FC236}">
                  <a16:creationId xmlns:a16="http://schemas.microsoft.com/office/drawing/2014/main" id="{908FDB91-E618-17C2-14D2-577C061915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4507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62" name="Line 3254">
              <a:extLst>
                <a:ext uri="{FF2B5EF4-FFF2-40B4-BE49-F238E27FC236}">
                  <a16:creationId xmlns:a16="http://schemas.microsoft.com/office/drawing/2014/main" id="{31DE41DD-FD8B-A9BC-1A19-87247EB301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4593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63" name="Line 3255">
              <a:extLst>
                <a:ext uri="{FF2B5EF4-FFF2-40B4-BE49-F238E27FC236}">
                  <a16:creationId xmlns:a16="http://schemas.microsoft.com/office/drawing/2014/main" id="{394E5990-086D-9A43-53ED-E9692C3E9B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5277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64" name="Line 3256">
              <a:extLst>
                <a:ext uri="{FF2B5EF4-FFF2-40B4-BE49-F238E27FC236}">
                  <a16:creationId xmlns:a16="http://schemas.microsoft.com/office/drawing/2014/main" id="{F342EFA6-D529-CB33-897D-D2EA93E954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5448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65" name="Line 3257">
              <a:extLst>
                <a:ext uri="{FF2B5EF4-FFF2-40B4-BE49-F238E27FC236}">
                  <a16:creationId xmlns:a16="http://schemas.microsoft.com/office/drawing/2014/main" id="{4245FE07-D97D-F6E5-7BEF-CD5BE1145B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5619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66" name="Line 3258">
              <a:extLst>
                <a:ext uri="{FF2B5EF4-FFF2-40B4-BE49-F238E27FC236}">
                  <a16:creationId xmlns:a16="http://schemas.microsoft.com/office/drawing/2014/main" id="{95361E15-F28B-CBF2-17A4-D942A227C3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5876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67" name="Line 3259">
              <a:extLst>
                <a:ext uri="{FF2B5EF4-FFF2-40B4-BE49-F238E27FC236}">
                  <a16:creationId xmlns:a16="http://schemas.microsoft.com/office/drawing/2014/main" id="{DFBFDC73-7116-C033-EC89-4E98092782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60473" y="2686350"/>
              <a:ext cx="0" cy="1092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68" name="Line 3260">
              <a:extLst>
                <a:ext uri="{FF2B5EF4-FFF2-40B4-BE49-F238E27FC236}">
                  <a16:creationId xmlns:a16="http://schemas.microsoft.com/office/drawing/2014/main" id="{5364460A-8DEF-1CAE-A8B7-79B9A909DA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6218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69" name="Line 3261">
              <a:extLst>
                <a:ext uri="{FF2B5EF4-FFF2-40B4-BE49-F238E27FC236}">
                  <a16:creationId xmlns:a16="http://schemas.microsoft.com/office/drawing/2014/main" id="{F87E4909-B5FB-705C-7519-3DB70F2E57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63894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70" name="Line 3262">
              <a:extLst>
                <a:ext uri="{FF2B5EF4-FFF2-40B4-BE49-F238E27FC236}">
                  <a16:creationId xmlns:a16="http://schemas.microsoft.com/office/drawing/2014/main" id="{7B566414-B88D-EBA3-0562-4A9687EDFE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6389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71" name="Line 3263">
              <a:extLst>
                <a:ext uri="{FF2B5EF4-FFF2-40B4-BE49-F238E27FC236}">
                  <a16:creationId xmlns:a16="http://schemas.microsoft.com/office/drawing/2014/main" id="{D528E75E-04AD-3B58-270B-422AC6398A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6560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72" name="Line 3264">
              <a:extLst>
                <a:ext uri="{FF2B5EF4-FFF2-40B4-BE49-F238E27FC236}">
                  <a16:creationId xmlns:a16="http://schemas.microsoft.com/office/drawing/2014/main" id="{3D52D7D8-15F8-2C0E-99B8-5F60AD451B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6645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73" name="Line 3265">
              <a:extLst>
                <a:ext uri="{FF2B5EF4-FFF2-40B4-BE49-F238E27FC236}">
                  <a16:creationId xmlns:a16="http://schemas.microsoft.com/office/drawing/2014/main" id="{09BEAD64-1F84-1DAC-9FF6-6AC53B54BF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6731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74" name="Line 3266">
              <a:extLst>
                <a:ext uri="{FF2B5EF4-FFF2-40B4-BE49-F238E27FC236}">
                  <a16:creationId xmlns:a16="http://schemas.microsoft.com/office/drawing/2014/main" id="{EEBAC686-74D5-F18F-5297-3B10F479FA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6817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75" name="Line 3267">
              <a:extLst>
                <a:ext uri="{FF2B5EF4-FFF2-40B4-BE49-F238E27FC236}">
                  <a16:creationId xmlns:a16="http://schemas.microsoft.com/office/drawing/2014/main" id="{9A65271C-B33C-80C5-B1C2-2133566F74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6902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76" name="Line 3268">
              <a:extLst>
                <a:ext uri="{FF2B5EF4-FFF2-40B4-BE49-F238E27FC236}">
                  <a16:creationId xmlns:a16="http://schemas.microsoft.com/office/drawing/2014/main" id="{75B8D873-5427-99CC-B901-1C8337EBF8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74157" y="2692421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77" name="Line 3269">
              <a:extLst>
                <a:ext uri="{FF2B5EF4-FFF2-40B4-BE49-F238E27FC236}">
                  <a16:creationId xmlns:a16="http://schemas.microsoft.com/office/drawing/2014/main" id="{11261AC8-C618-7623-1002-01CCB7BBF4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7586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78" name="Line 3270">
              <a:extLst>
                <a:ext uri="{FF2B5EF4-FFF2-40B4-BE49-F238E27FC236}">
                  <a16:creationId xmlns:a16="http://schemas.microsoft.com/office/drawing/2014/main" id="{46FB4AC2-6833-C020-784E-36B036B586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7928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79" name="Line 3271">
              <a:extLst>
                <a:ext uri="{FF2B5EF4-FFF2-40B4-BE49-F238E27FC236}">
                  <a16:creationId xmlns:a16="http://schemas.microsoft.com/office/drawing/2014/main" id="{4F983120-A676-B0AC-F4DC-81F1C8E7ED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8014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80" name="Line 3272">
              <a:extLst>
                <a:ext uri="{FF2B5EF4-FFF2-40B4-BE49-F238E27FC236}">
                  <a16:creationId xmlns:a16="http://schemas.microsoft.com/office/drawing/2014/main" id="{42AD230F-08B7-2697-4D54-D5CEBACAA1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8185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81" name="Line 3273">
              <a:extLst>
                <a:ext uri="{FF2B5EF4-FFF2-40B4-BE49-F238E27FC236}">
                  <a16:creationId xmlns:a16="http://schemas.microsoft.com/office/drawing/2014/main" id="{D910AC0C-B918-8DF2-3363-D3E8500235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8270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82" name="Line 3274">
              <a:extLst>
                <a:ext uri="{FF2B5EF4-FFF2-40B4-BE49-F238E27FC236}">
                  <a16:creationId xmlns:a16="http://schemas.microsoft.com/office/drawing/2014/main" id="{C8C7D45B-AD6C-33AA-E999-29E0181FF1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8613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83" name="Line 3275">
              <a:extLst>
                <a:ext uri="{FF2B5EF4-FFF2-40B4-BE49-F238E27FC236}">
                  <a16:creationId xmlns:a16="http://schemas.microsoft.com/office/drawing/2014/main" id="{7511ACF3-559C-0B15-168E-DB92091CF4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88696" y="2662072"/>
              <a:ext cx="0" cy="3520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84" name="Line 3276">
              <a:extLst>
                <a:ext uri="{FF2B5EF4-FFF2-40B4-BE49-F238E27FC236}">
                  <a16:creationId xmlns:a16="http://schemas.microsoft.com/office/drawing/2014/main" id="{451CFE12-AE02-5235-C972-5B1939A21F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91262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85" name="Line 3277">
              <a:extLst>
                <a:ext uri="{FF2B5EF4-FFF2-40B4-BE49-F238E27FC236}">
                  <a16:creationId xmlns:a16="http://schemas.microsoft.com/office/drawing/2014/main" id="{9C13187E-2193-F585-B7FB-A78A54C55D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9126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86" name="Line 3278">
              <a:extLst>
                <a:ext uri="{FF2B5EF4-FFF2-40B4-BE49-F238E27FC236}">
                  <a16:creationId xmlns:a16="http://schemas.microsoft.com/office/drawing/2014/main" id="{A9975C12-D34F-33B1-9611-8C53651395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9468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87" name="Line 3279">
              <a:extLst>
                <a:ext uri="{FF2B5EF4-FFF2-40B4-BE49-F238E27FC236}">
                  <a16:creationId xmlns:a16="http://schemas.microsoft.com/office/drawing/2014/main" id="{7C604561-D7AE-1037-E8CD-6296D4922E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95538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88" name="Line 3280">
              <a:extLst>
                <a:ext uri="{FF2B5EF4-FFF2-40B4-BE49-F238E27FC236}">
                  <a16:creationId xmlns:a16="http://schemas.microsoft.com/office/drawing/2014/main" id="{660D9800-7EA3-7053-E521-6420E5E02B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96393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89" name="Line 3281">
              <a:extLst>
                <a:ext uri="{FF2B5EF4-FFF2-40B4-BE49-F238E27FC236}">
                  <a16:creationId xmlns:a16="http://schemas.microsoft.com/office/drawing/2014/main" id="{8CE1140B-8F39-55AB-9A38-6166D649F7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9810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90" name="Line 3282">
              <a:extLst>
                <a:ext uri="{FF2B5EF4-FFF2-40B4-BE49-F238E27FC236}">
                  <a16:creationId xmlns:a16="http://schemas.microsoft.com/office/drawing/2014/main" id="{1AB1B350-F09A-56EC-596C-6BFAD70611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9810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91" name="Line 3283">
              <a:extLst>
                <a:ext uri="{FF2B5EF4-FFF2-40B4-BE49-F238E27FC236}">
                  <a16:creationId xmlns:a16="http://schemas.microsoft.com/office/drawing/2014/main" id="{4D2959AC-3D05-9DB5-85B3-407A7C9F16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98959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92" name="Line 3284">
              <a:extLst>
                <a:ext uri="{FF2B5EF4-FFF2-40B4-BE49-F238E27FC236}">
                  <a16:creationId xmlns:a16="http://schemas.microsoft.com/office/drawing/2014/main" id="{D030868C-C7A0-8E75-7668-39FD5A0FB1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99814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93" name="Line 3285">
              <a:extLst>
                <a:ext uri="{FF2B5EF4-FFF2-40B4-BE49-F238E27FC236}">
                  <a16:creationId xmlns:a16="http://schemas.microsoft.com/office/drawing/2014/main" id="{54854657-4226-D210-4CE8-A9AC1DBC18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0066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94" name="Line 3286">
              <a:extLst>
                <a:ext uri="{FF2B5EF4-FFF2-40B4-BE49-F238E27FC236}">
                  <a16:creationId xmlns:a16="http://schemas.microsoft.com/office/drawing/2014/main" id="{E5A55FEB-C831-A143-400B-B063F3B3B8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0238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95" name="Line 3287">
              <a:extLst>
                <a:ext uri="{FF2B5EF4-FFF2-40B4-BE49-F238E27FC236}">
                  <a16:creationId xmlns:a16="http://schemas.microsoft.com/office/drawing/2014/main" id="{6CBBE722-BE1C-7657-7DB1-52F086B73A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03235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96" name="Line 3288">
              <a:extLst>
                <a:ext uri="{FF2B5EF4-FFF2-40B4-BE49-F238E27FC236}">
                  <a16:creationId xmlns:a16="http://schemas.microsoft.com/office/drawing/2014/main" id="{2F0D97EF-BE03-834D-6A8F-899A22851E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0409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97" name="Line 3289">
              <a:extLst>
                <a:ext uri="{FF2B5EF4-FFF2-40B4-BE49-F238E27FC236}">
                  <a16:creationId xmlns:a16="http://schemas.microsoft.com/office/drawing/2014/main" id="{9F02E602-1759-029A-977A-359E48AAD5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0494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98" name="Line 3290">
              <a:extLst>
                <a:ext uri="{FF2B5EF4-FFF2-40B4-BE49-F238E27FC236}">
                  <a16:creationId xmlns:a16="http://schemas.microsoft.com/office/drawing/2014/main" id="{3B4436C0-4889-05FD-016D-1067FC3523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0665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199" name="Line 3291">
              <a:extLst>
                <a:ext uri="{FF2B5EF4-FFF2-40B4-BE49-F238E27FC236}">
                  <a16:creationId xmlns:a16="http://schemas.microsoft.com/office/drawing/2014/main" id="{14EBB199-D8E3-8501-5737-3B8FC372D3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0836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00" name="Line 3292">
              <a:extLst>
                <a:ext uri="{FF2B5EF4-FFF2-40B4-BE49-F238E27FC236}">
                  <a16:creationId xmlns:a16="http://schemas.microsoft.com/office/drawing/2014/main" id="{EA189C5F-F234-9C5B-7B44-61F81900F8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1093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01" name="Line 3293">
              <a:extLst>
                <a:ext uri="{FF2B5EF4-FFF2-40B4-BE49-F238E27FC236}">
                  <a16:creationId xmlns:a16="http://schemas.microsoft.com/office/drawing/2014/main" id="{D5987578-01F1-BE6F-C73A-4F8D2A0358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1264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02" name="Line 3294">
              <a:extLst>
                <a:ext uri="{FF2B5EF4-FFF2-40B4-BE49-F238E27FC236}">
                  <a16:creationId xmlns:a16="http://schemas.microsoft.com/office/drawing/2014/main" id="{8EDD9DAB-A2A3-4B8D-0238-1974003A28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1435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03" name="Line 3295">
              <a:extLst>
                <a:ext uri="{FF2B5EF4-FFF2-40B4-BE49-F238E27FC236}">
                  <a16:creationId xmlns:a16="http://schemas.microsoft.com/office/drawing/2014/main" id="{647CDC94-2FCE-D977-1832-B9F383A3DB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1520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04" name="Line 3296">
              <a:extLst>
                <a:ext uri="{FF2B5EF4-FFF2-40B4-BE49-F238E27FC236}">
                  <a16:creationId xmlns:a16="http://schemas.microsoft.com/office/drawing/2014/main" id="{6C29E4A1-1B5F-5BBC-9FF2-1E7BB10F38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1606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05" name="Line 3297">
              <a:extLst>
                <a:ext uri="{FF2B5EF4-FFF2-40B4-BE49-F238E27FC236}">
                  <a16:creationId xmlns:a16="http://schemas.microsoft.com/office/drawing/2014/main" id="{CC57410A-82D0-1E8C-3CFC-31704AD838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1777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06" name="Line 3298">
              <a:extLst>
                <a:ext uri="{FF2B5EF4-FFF2-40B4-BE49-F238E27FC236}">
                  <a16:creationId xmlns:a16="http://schemas.microsoft.com/office/drawing/2014/main" id="{4201E122-CF85-A45F-2D7F-874E7EC476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1863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07" name="Line 3299">
              <a:extLst>
                <a:ext uri="{FF2B5EF4-FFF2-40B4-BE49-F238E27FC236}">
                  <a16:creationId xmlns:a16="http://schemas.microsoft.com/office/drawing/2014/main" id="{B4DE419A-9CAA-CEE1-4E2D-90B0B92273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1948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08" name="Line 3300">
              <a:extLst>
                <a:ext uri="{FF2B5EF4-FFF2-40B4-BE49-F238E27FC236}">
                  <a16:creationId xmlns:a16="http://schemas.microsoft.com/office/drawing/2014/main" id="{366967FA-0743-50A5-B6C0-17BB1F8543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2205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09" name="Line 3301">
              <a:extLst>
                <a:ext uri="{FF2B5EF4-FFF2-40B4-BE49-F238E27FC236}">
                  <a16:creationId xmlns:a16="http://schemas.microsoft.com/office/drawing/2014/main" id="{93489B6A-DDBA-7414-85A4-17773F03D4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2547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10" name="Line 3302">
              <a:extLst>
                <a:ext uri="{FF2B5EF4-FFF2-40B4-BE49-F238E27FC236}">
                  <a16:creationId xmlns:a16="http://schemas.microsoft.com/office/drawing/2014/main" id="{A4952829-11C9-F826-EC13-6117B8B27D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2718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11" name="Line 3303">
              <a:extLst>
                <a:ext uri="{FF2B5EF4-FFF2-40B4-BE49-F238E27FC236}">
                  <a16:creationId xmlns:a16="http://schemas.microsoft.com/office/drawing/2014/main" id="{7685C4B9-99FF-C2C4-BD6A-6E5E683D43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2803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12" name="Line 3304">
              <a:extLst>
                <a:ext uri="{FF2B5EF4-FFF2-40B4-BE49-F238E27FC236}">
                  <a16:creationId xmlns:a16="http://schemas.microsoft.com/office/drawing/2014/main" id="{08B5E955-2317-EABE-6263-3F542C1164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2889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13" name="Line 3305">
              <a:extLst>
                <a:ext uri="{FF2B5EF4-FFF2-40B4-BE49-F238E27FC236}">
                  <a16:creationId xmlns:a16="http://schemas.microsoft.com/office/drawing/2014/main" id="{E4A338B4-BE4C-8A98-7D70-028327B545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3060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14" name="Line 3306">
              <a:extLst>
                <a:ext uri="{FF2B5EF4-FFF2-40B4-BE49-F238E27FC236}">
                  <a16:creationId xmlns:a16="http://schemas.microsoft.com/office/drawing/2014/main" id="{0CD74E81-B125-3F6F-C39A-C681157547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3316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15" name="Line 3307">
              <a:extLst>
                <a:ext uri="{FF2B5EF4-FFF2-40B4-BE49-F238E27FC236}">
                  <a16:creationId xmlns:a16="http://schemas.microsoft.com/office/drawing/2014/main" id="{3A36C5F3-B7F8-A616-9EBB-8DBB827900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3402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16" name="Line 3308">
              <a:extLst>
                <a:ext uri="{FF2B5EF4-FFF2-40B4-BE49-F238E27FC236}">
                  <a16:creationId xmlns:a16="http://schemas.microsoft.com/office/drawing/2014/main" id="{9ADD6F4F-5A75-A39B-D8B9-9F421BDDEA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3659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17" name="Line 3309">
              <a:extLst>
                <a:ext uri="{FF2B5EF4-FFF2-40B4-BE49-F238E27FC236}">
                  <a16:creationId xmlns:a16="http://schemas.microsoft.com/office/drawing/2014/main" id="{1AACC11E-DEE8-44EC-9ED1-5346F7F81C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3744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18" name="Line 3310">
              <a:extLst>
                <a:ext uri="{FF2B5EF4-FFF2-40B4-BE49-F238E27FC236}">
                  <a16:creationId xmlns:a16="http://schemas.microsoft.com/office/drawing/2014/main" id="{7EEB8FC5-28DC-17E0-738E-8ED34C756C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3915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19" name="Line 3311">
              <a:extLst>
                <a:ext uri="{FF2B5EF4-FFF2-40B4-BE49-F238E27FC236}">
                  <a16:creationId xmlns:a16="http://schemas.microsoft.com/office/drawing/2014/main" id="{4D6ADE91-E687-0D79-9EE5-F9D764B105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4514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20" name="Line 3312">
              <a:extLst>
                <a:ext uri="{FF2B5EF4-FFF2-40B4-BE49-F238E27FC236}">
                  <a16:creationId xmlns:a16="http://schemas.microsoft.com/office/drawing/2014/main" id="{215D2B65-5F5A-E495-C821-AAF6DBF019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4941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21" name="Line 3313">
              <a:extLst>
                <a:ext uri="{FF2B5EF4-FFF2-40B4-BE49-F238E27FC236}">
                  <a16:creationId xmlns:a16="http://schemas.microsoft.com/office/drawing/2014/main" id="{E92BA1A7-7E88-B591-12A7-8C819FAF48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5540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22" name="Line 3314">
              <a:extLst>
                <a:ext uri="{FF2B5EF4-FFF2-40B4-BE49-F238E27FC236}">
                  <a16:creationId xmlns:a16="http://schemas.microsoft.com/office/drawing/2014/main" id="{133191CE-C92F-54F2-17A4-011C31B06F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6481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23" name="Line 3315">
              <a:extLst>
                <a:ext uri="{FF2B5EF4-FFF2-40B4-BE49-F238E27FC236}">
                  <a16:creationId xmlns:a16="http://schemas.microsoft.com/office/drawing/2014/main" id="{E863A5FE-152D-E1AD-F741-A0046FD90C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6652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24" name="Line 3316">
              <a:extLst>
                <a:ext uri="{FF2B5EF4-FFF2-40B4-BE49-F238E27FC236}">
                  <a16:creationId xmlns:a16="http://schemas.microsoft.com/office/drawing/2014/main" id="{00F31BD1-854F-E717-8379-CB437F1669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6908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25" name="Line 3317">
              <a:extLst>
                <a:ext uri="{FF2B5EF4-FFF2-40B4-BE49-F238E27FC236}">
                  <a16:creationId xmlns:a16="http://schemas.microsoft.com/office/drawing/2014/main" id="{46ED85A1-64B6-5DFD-7AA8-438ACAC624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7080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26" name="Line 3318">
              <a:extLst>
                <a:ext uri="{FF2B5EF4-FFF2-40B4-BE49-F238E27FC236}">
                  <a16:creationId xmlns:a16="http://schemas.microsoft.com/office/drawing/2014/main" id="{BF56AA5A-AFFD-54BF-690A-D44987DAE2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73366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27" name="Line 3319">
              <a:extLst>
                <a:ext uri="{FF2B5EF4-FFF2-40B4-BE49-F238E27FC236}">
                  <a16:creationId xmlns:a16="http://schemas.microsoft.com/office/drawing/2014/main" id="{6CBF15A7-2F4A-A5D3-5B21-F1897A4ADE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7422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28" name="Line 3320">
              <a:extLst>
                <a:ext uri="{FF2B5EF4-FFF2-40B4-BE49-F238E27FC236}">
                  <a16:creationId xmlns:a16="http://schemas.microsoft.com/office/drawing/2014/main" id="{12C8AFBE-69A5-5099-6B08-CFFDD0CD38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7507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29" name="Line 3321">
              <a:extLst>
                <a:ext uri="{FF2B5EF4-FFF2-40B4-BE49-F238E27FC236}">
                  <a16:creationId xmlns:a16="http://schemas.microsoft.com/office/drawing/2014/main" id="{AA9F3E84-1A09-0CAD-EAD6-222CB66670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7593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30" name="Line 3322">
              <a:extLst>
                <a:ext uri="{FF2B5EF4-FFF2-40B4-BE49-F238E27FC236}">
                  <a16:creationId xmlns:a16="http://schemas.microsoft.com/office/drawing/2014/main" id="{80C749BF-70E8-E24F-1616-1D3125ECCB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7678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31" name="Line 3323">
              <a:extLst>
                <a:ext uri="{FF2B5EF4-FFF2-40B4-BE49-F238E27FC236}">
                  <a16:creationId xmlns:a16="http://schemas.microsoft.com/office/drawing/2014/main" id="{B999790B-7645-2F2B-ADAF-430F98611D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8277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32" name="Line 3324">
              <a:extLst>
                <a:ext uri="{FF2B5EF4-FFF2-40B4-BE49-F238E27FC236}">
                  <a16:creationId xmlns:a16="http://schemas.microsoft.com/office/drawing/2014/main" id="{C1818808-2471-2C13-9255-9EE8896E1C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86194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33" name="Line 3325">
              <a:extLst>
                <a:ext uri="{FF2B5EF4-FFF2-40B4-BE49-F238E27FC236}">
                  <a16:creationId xmlns:a16="http://schemas.microsoft.com/office/drawing/2014/main" id="{48D0D3D1-20C9-60FB-F66A-D2062CDCA7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9303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34" name="Line 3326">
              <a:extLst>
                <a:ext uri="{FF2B5EF4-FFF2-40B4-BE49-F238E27FC236}">
                  <a16:creationId xmlns:a16="http://schemas.microsoft.com/office/drawing/2014/main" id="{230168F9-EA25-2A7E-F1A8-6E8D97E730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9474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35" name="Line 3327">
              <a:extLst>
                <a:ext uri="{FF2B5EF4-FFF2-40B4-BE49-F238E27FC236}">
                  <a16:creationId xmlns:a16="http://schemas.microsoft.com/office/drawing/2014/main" id="{405E0941-3479-090F-9D18-A6FDCDAA0F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964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36" name="Line 3328">
              <a:extLst>
                <a:ext uri="{FF2B5EF4-FFF2-40B4-BE49-F238E27FC236}">
                  <a16:creationId xmlns:a16="http://schemas.microsoft.com/office/drawing/2014/main" id="{1C38DDB5-4156-7A45-AEEA-22CE62142B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9645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37" name="Line 3329">
              <a:extLst>
                <a:ext uri="{FF2B5EF4-FFF2-40B4-BE49-F238E27FC236}">
                  <a16:creationId xmlns:a16="http://schemas.microsoft.com/office/drawing/2014/main" id="{707F4869-E7BA-39A6-9A8A-5C3FDDEF07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9731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38" name="Line 3330">
              <a:extLst>
                <a:ext uri="{FF2B5EF4-FFF2-40B4-BE49-F238E27FC236}">
                  <a16:creationId xmlns:a16="http://schemas.microsoft.com/office/drawing/2014/main" id="{18B019CC-A772-2900-2B63-19E830C919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9816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39" name="Line 3331">
              <a:extLst>
                <a:ext uri="{FF2B5EF4-FFF2-40B4-BE49-F238E27FC236}">
                  <a16:creationId xmlns:a16="http://schemas.microsoft.com/office/drawing/2014/main" id="{FF7170CB-9781-B08C-2339-3D9195FAAC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9987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40" name="Line 3332">
              <a:extLst>
                <a:ext uri="{FF2B5EF4-FFF2-40B4-BE49-F238E27FC236}">
                  <a16:creationId xmlns:a16="http://schemas.microsoft.com/office/drawing/2014/main" id="{D8315B67-A091-21A1-6D6D-1B0036547D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0073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41" name="Line 3333">
              <a:extLst>
                <a:ext uri="{FF2B5EF4-FFF2-40B4-BE49-F238E27FC236}">
                  <a16:creationId xmlns:a16="http://schemas.microsoft.com/office/drawing/2014/main" id="{4188369D-0DB0-FD8D-8519-E13117ADAF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0073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42" name="Line 3334">
              <a:extLst>
                <a:ext uri="{FF2B5EF4-FFF2-40B4-BE49-F238E27FC236}">
                  <a16:creationId xmlns:a16="http://schemas.microsoft.com/office/drawing/2014/main" id="{F37C636B-1350-D199-BAD6-68A8E046BC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0244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43" name="Line 3335">
              <a:extLst>
                <a:ext uri="{FF2B5EF4-FFF2-40B4-BE49-F238E27FC236}">
                  <a16:creationId xmlns:a16="http://schemas.microsoft.com/office/drawing/2014/main" id="{250A730A-E83D-A0AE-F6AD-543DFE700D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0329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44" name="Line 3336">
              <a:extLst>
                <a:ext uri="{FF2B5EF4-FFF2-40B4-BE49-F238E27FC236}">
                  <a16:creationId xmlns:a16="http://schemas.microsoft.com/office/drawing/2014/main" id="{8CBEE3E8-542A-E998-4149-04D05B4040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0501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45" name="Line 3337">
              <a:extLst>
                <a:ext uri="{FF2B5EF4-FFF2-40B4-BE49-F238E27FC236}">
                  <a16:creationId xmlns:a16="http://schemas.microsoft.com/office/drawing/2014/main" id="{70C5B83F-D0F8-550B-0E1B-ACEF3C19CF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05865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46" name="Line 3338">
              <a:extLst>
                <a:ext uri="{FF2B5EF4-FFF2-40B4-BE49-F238E27FC236}">
                  <a16:creationId xmlns:a16="http://schemas.microsoft.com/office/drawing/2014/main" id="{8040B128-2A15-907E-F388-AAFDED7C23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0672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47" name="Line 3339">
              <a:extLst>
                <a:ext uri="{FF2B5EF4-FFF2-40B4-BE49-F238E27FC236}">
                  <a16:creationId xmlns:a16="http://schemas.microsoft.com/office/drawing/2014/main" id="{FF710F70-BDF5-E9A9-2BEE-F4B0BF9998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0757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48" name="Line 3340">
              <a:extLst>
                <a:ext uri="{FF2B5EF4-FFF2-40B4-BE49-F238E27FC236}">
                  <a16:creationId xmlns:a16="http://schemas.microsoft.com/office/drawing/2014/main" id="{C25B3BF8-5879-9434-7253-AA26523E15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0843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49" name="Line 3341">
              <a:extLst>
                <a:ext uri="{FF2B5EF4-FFF2-40B4-BE49-F238E27FC236}">
                  <a16:creationId xmlns:a16="http://schemas.microsoft.com/office/drawing/2014/main" id="{CBC7BBB2-D1DF-559C-05DB-778A58B453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0928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50" name="Line 3342">
              <a:extLst>
                <a:ext uri="{FF2B5EF4-FFF2-40B4-BE49-F238E27FC236}">
                  <a16:creationId xmlns:a16="http://schemas.microsoft.com/office/drawing/2014/main" id="{BAE5D1C3-F0C0-9C33-7B51-3CFAA1EC50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1099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51" name="Line 3343">
              <a:extLst>
                <a:ext uri="{FF2B5EF4-FFF2-40B4-BE49-F238E27FC236}">
                  <a16:creationId xmlns:a16="http://schemas.microsoft.com/office/drawing/2014/main" id="{BFF0C2F6-F964-D978-01CD-4158213740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1185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52" name="Line 3344">
              <a:extLst>
                <a:ext uri="{FF2B5EF4-FFF2-40B4-BE49-F238E27FC236}">
                  <a16:creationId xmlns:a16="http://schemas.microsoft.com/office/drawing/2014/main" id="{19F1F12D-2E09-3A0A-284E-2C949B15D8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1356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53" name="Line 3345">
              <a:extLst>
                <a:ext uri="{FF2B5EF4-FFF2-40B4-BE49-F238E27FC236}">
                  <a16:creationId xmlns:a16="http://schemas.microsoft.com/office/drawing/2014/main" id="{031CF32E-17AD-4C09-56B4-32D193C900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16128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54" name="Line 3346">
              <a:extLst>
                <a:ext uri="{FF2B5EF4-FFF2-40B4-BE49-F238E27FC236}">
                  <a16:creationId xmlns:a16="http://schemas.microsoft.com/office/drawing/2014/main" id="{D788F67B-9794-9103-0940-48E0283355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1698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55" name="Line 3347">
              <a:extLst>
                <a:ext uri="{FF2B5EF4-FFF2-40B4-BE49-F238E27FC236}">
                  <a16:creationId xmlns:a16="http://schemas.microsoft.com/office/drawing/2014/main" id="{58E2383A-91CC-666F-8374-792E518007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1954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56" name="Line 3348">
              <a:extLst>
                <a:ext uri="{FF2B5EF4-FFF2-40B4-BE49-F238E27FC236}">
                  <a16:creationId xmlns:a16="http://schemas.microsoft.com/office/drawing/2014/main" id="{CC096FBE-1BA0-0AA2-905E-A0E30C4E28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20404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57" name="Line 3349">
              <a:extLst>
                <a:ext uri="{FF2B5EF4-FFF2-40B4-BE49-F238E27FC236}">
                  <a16:creationId xmlns:a16="http://schemas.microsoft.com/office/drawing/2014/main" id="{9215BE9A-0CB7-A19B-70A7-8F85FA1933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2126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58" name="Line 3350">
              <a:extLst>
                <a:ext uri="{FF2B5EF4-FFF2-40B4-BE49-F238E27FC236}">
                  <a16:creationId xmlns:a16="http://schemas.microsoft.com/office/drawing/2014/main" id="{CF9EDF74-50EE-F59E-B7C7-3BEA326544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2211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59" name="Line 3351">
              <a:extLst>
                <a:ext uri="{FF2B5EF4-FFF2-40B4-BE49-F238E27FC236}">
                  <a16:creationId xmlns:a16="http://schemas.microsoft.com/office/drawing/2014/main" id="{6A01F16B-FA17-0802-0E40-207FA17950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2382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60" name="Line 3352">
              <a:extLst>
                <a:ext uri="{FF2B5EF4-FFF2-40B4-BE49-F238E27FC236}">
                  <a16:creationId xmlns:a16="http://schemas.microsoft.com/office/drawing/2014/main" id="{31B1EA46-D970-147A-489B-96E3B14E52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2468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61" name="Line 3353">
              <a:extLst>
                <a:ext uri="{FF2B5EF4-FFF2-40B4-BE49-F238E27FC236}">
                  <a16:creationId xmlns:a16="http://schemas.microsoft.com/office/drawing/2014/main" id="{7C8A635A-944E-C6B2-1230-3F4BC698A6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2553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62" name="Line 3354">
              <a:extLst>
                <a:ext uri="{FF2B5EF4-FFF2-40B4-BE49-F238E27FC236}">
                  <a16:creationId xmlns:a16="http://schemas.microsoft.com/office/drawing/2014/main" id="{F5179479-1A59-E765-27F1-470B6AC528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26391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63" name="Line 3355">
              <a:extLst>
                <a:ext uri="{FF2B5EF4-FFF2-40B4-BE49-F238E27FC236}">
                  <a16:creationId xmlns:a16="http://schemas.microsoft.com/office/drawing/2014/main" id="{8E8F39CB-6F4F-9306-FEE4-6B73498F61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2724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64" name="Line 3356">
              <a:extLst>
                <a:ext uri="{FF2B5EF4-FFF2-40B4-BE49-F238E27FC236}">
                  <a16:creationId xmlns:a16="http://schemas.microsoft.com/office/drawing/2014/main" id="{19B05B14-529B-9881-4C4A-ABB0D33855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2895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65" name="Line 3357">
              <a:extLst>
                <a:ext uri="{FF2B5EF4-FFF2-40B4-BE49-F238E27FC236}">
                  <a16:creationId xmlns:a16="http://schemas.microsoft.com/office/drawing/2014/main" id="{ADE80AF0-68CB-B5D1-D854-D7C86B5DFD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3237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66" name="Line 3358">
              <a:extLst>
                <a:ext uri="{FF2B5EF4-FFF2-40B4-BE49-F238E27FC236}">
                  <a16:creationId xmlns:a16="http://schemas.microsoft.com/office/drawing/2014/main" id="{D51ABBEE-4D39-02CA-0E54-300FC0FA78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3750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67" name="Line 3359">
              <a:extLst>
                <a:ext uri="{FF2B5EF4-FFF2-40B4-BE49-F238E27FC236}">
                  <a16:creationId xmlns:a16="http://schemas.microsoft.com/office/drawing/2014/main" id="{121885B8-5584-3209-9246-11FA37ED65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4777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68" name="Line 3360">
              <a:extLst>
                <a:ext uri="{FF2B5EF4-FFF2-40B4-BE49-F238E27FC236}">
                  <a16:creationId xmlns:a16="http://schemas.microsoft.com/office/drawing/2014/main" id="{67811DBF-E768-100A-8DD2-263A2F3879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5119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69" name="Line 3361">
              <a:extLst>
                <a:ext uri="{FF2B5EF4-FFF2-40B4-BE49-F238E27FC236}">
                  <a16:creationId xmlns:a16="http://schemas.microsoft.com/office/drawing/2014/main" id="{A4C44EEC-DD5A-04B4-D0BB-0AD6A27060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5461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70" name="Line 3362">
              <a:extLst>
                <a:ext uri="{FF2B5EF4-FFF2-40B4-BE49-F238E27FC236}">
                  <a16:creationId xmlns:a16="http://schemas.microsoft.com/office/drawing/2014/main" id="{D9E82866-E663-0D18-08A9-9C11D39BE9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5974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71" name="Line 3363">
              <a:extLst>
                <a:ext uri="{FF2B5EF4-FFF2-40B4-BE49-F238E27FC236}">
                  <a16:creationId xmlns:a16="http://schemas.microsoft.com/office/drawing/2014/main" id="{B22FB2AE-0774-6A3F-4DBE-47FA3FA4FB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6231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72" name="Line 3364">
              <a:extLst>
                <a:ext uri="{FF2B5EF4-FFF2-40B4-BE49-F238E27FC236}">
                  <a16:creationId xmlns:a16="http://schemas.microsoft.com/office/drawing/2014/main" id="{EB1A26E9-3A79-BFFF-7B7A-9ABC638672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6402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73" name="Line 3365">
              <a:extLst>
                <a:ext uri="{FF2B5EF4-FFF2-40B4-BE49-F238E27FC236}">
                  <a16:creationId xmlns:a16="http://schemas.microsoft.com/office/drawing/2014/main" id="{447F3679-DF85-35CA-724C-BCBB6598B2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6487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74" name="Line 3366">
              <a:extLst>
                <a:ext uri="{FF2B5EF4-FFF2-40B4-BE49-F238E27FC236}">
                  <a16:creationId xmlns:a16="http://schemas.microsoft.com/office/drawing/2014/main" id="{80A7BFA8-6B89-694B-F258-D4A32A280C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6658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75" name="Line 3367">
              <a:extLst>
                <a:ext uri="{FF2B5EF4-FFF2-40B4-BE49-F238E27FC236}">
                  <a16:creationId xmlns:a16="http://schemas.microsoft.com/office/drawing/2014/main" id="{1E4E56AA-16A2-7118-D87A-C8F127BE7D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7000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76" name="Line 3368">
              <a:extLst>
                <a:ext uri="{FF2B5EF4-FFF2-40B4-BE49-F238E27FC236}">
                  <a16:creationId xmlns:a16="http://schemas.microsoft.com/office/drawing/2014/main" id="{81D5A064-1C0A-8FAD-F7D9-8B336C59FA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7941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77" name="Line 3369">
              <a:extLst>
                <a:ext uri="{FF2B5EF4-FFF2-40B4-BE49-F238E27FC236}">
                  <a16:creationId xmlns:a16="http://schemas.microsoft.com/office/drawing/2014/main" id="{394CE979-3F31-3C4F-374E-3681F1C8D6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80272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78" name="Line 3370">
              <a:extLst>
                <a:ext uri="{FF2B5EF4-FFF2-40B4-BE49-F238E27FC236}">
                  <a16:creationId xmlns:a16="http://schemas.microsoft.com/office/drawing/2014/main" id="{622B82B3-8614-C3CF-6A53-80BA5E6B0C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8283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79" name="Line 3371">
              <a:extLst>
                <a:ext uri="{FF2B5EF4-FFF2-40B4-BE49-F238E27FC236}">
                  <a16:creationId xmlns:a16="http://schemas.microsoft.com/office/drawing/2014/main" id="{0A88D0D9-4DB5-0F50-CF97-3C6881BB90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8283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80" name="Line 3372">
              <a:extLst>
                <a:ext uri="{FF2B5EF4-FFF2-40B4-BE49-F238E27FC236}">
                  <a16:creationId xmlns:a16="http://schemas.microsoft.com/office/drawing/2014/main" id="{9ACB3EA1-ADF6-4A25-A355-3E794B4975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8540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81" name="Line 3373">
              <a:extLst>
                <a:ext uri="{FF2B5EF4-FFF2-40B4-BE49-F238E27FC236}">
                  <a16:creationId xmlns:a16="http://schemas.microsoft.com/office/drawing/2014/main" id="{B9519DFF-2E39-F189-4248-6A32970FBE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8625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82" name="Line 3374">
              <a:extLst>
                <a:ext uri="{FF2B5EF4-FFF2-40B4-BE49-F238E27FC236}">
                  <a16:creationId xmlns:a16="http://schemas.microsoft.com/office/drawing/2014/main" id="{59E9844B-8618-F33D-A463-3AF5D07200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8882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83" name="Line 3375">
              <a:extLst>
                <a:ext uri="{FF2B5EF4-FFF2-40B4-BE49-F238E27FC236}">
                  <a16:creationId xmlns:a16="http://schemas.microsoft.com/office/drawing/2014/main" id="{0E887196-54CE-9653-48DD-FB5BCF024E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8968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84" name="Line 3376">
              <a:extLst>
                <a:ext uri="{FF2B5EF4-FFF2-40B4-BE49-F238E27FC236}">
                  <a16:creationId xmlns:a16="http://schemas.microsoft.com/office/drawing/2014/main" id="{EEADDF01-F767-C667-3E2A-D27251C113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9395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85" name="Line 3377">
              <a:extLst>
                <a:ext uri="{FF2B5EF4-FFF2-40B4-BE49-F238E27FC236}">
                  <a16:creationId xmlns:a16="http://schemas.microsoft.com/office/drawing/2014/main" id="{1197A19A-6292-42CC-2442-FAE3302995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9481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86" name="Line 3378">
              <a:extLst>
                <a:ext uri="{FF2B5EF4-FFF2-40B4-BE49-F238E27FC236}">
                  <a16:creationId xmlns:a16="http://schemas.microsoft.com/office/drawing/2014/main" id="{2F9EB0DA-10BF-06D4-DBD9-D03BF2FF50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9652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87" name="Line 3379">
              <a:extLst>
                <a:ext uri="{FF2B5EF4-FFF2-40B4-BE49-F238E27FC236}">
                  <a16:creationId xmlns:a16="http://schemas.microsoft.com/office/drawing/2014/main" id="{CC1B91C6-6F29-DC3B-51C5-A226F630BB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9737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88" name="Line 3380">
              <a:extLst>
                <a:ext uri="{FF2B5EF4-FFF2-40B4-BE49-F238E27FC236}">
                  <a16:creationId xmlns:a16="http://schemas.microsoft.com/office/drawing/2014/main" id="{CFDC2498-CCD8-FC31-92F5-9C38FD5564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9908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89" name="Line 3381">
              <a:extLst>
                <a:ext uri="{FF2B5EF4-FFF2-40B4-BE49-F238E27FC236}">
                  <a16:creationId xmlns:a16="http://schemas.microsoft.com/office/drawing/2014/main" id="{757B57EB-D3FC-913C-0C2D-82FD0A1A11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0079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90" name="Line 3382">
              <a:extLst>
                <a:ext uri="{FF2B5EF4-FFF2-40B4-BE49-F238E27FC236}">
                  <a16:creationId xmlns:a16="http://schemas.microsoft.com/office/drawing/2014/main" id="{71B8ACB1-A8AC-58D0-195F-C62E3DD2F8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0165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91" name="Line 3383">
              <a:extLst>
                <a:ext uri="{FF2B5EF4-FFF2-40B4-BE49-F238E27FC236}">
                  <a16:creationId xmlns:a16="http://schemas.microsoft.com/office/drawing/2014/main" id="{E21C7A4E-F60B-0C09-BAE4-5388C3FAB4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0250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92" name="Line 3384">
              <a:extLst>
                <a:ext uri="{FF2B5EF4-FFF2-40B4-BE49-F238E27FC236}">
                  <a16:creationId xmlns:a16="http://schemas.microsoft.com/office/drawing/2014/main" id="{ED3F6AE2-D44F-5BE9-EF2B-1872842674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0336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93" name="Line 3385">
              <a:extLst>
                <a:ext uri="{FF2B5EF4-FFF2-40B4-BE49-F238E27FC236}">
                  <a16:creationId xmlns:a16="http://schemas.microsoft.com/office/drawing/2014/main" id="{69187BC5-B24B-9CAE-456F-89D2B73DC9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0678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94" name="Line 3386">
              <a:extLst>
                <a:ext uri="{FF2B5EF4-FFF2-40B4-BE49-F238E27FC236}">
                  <a16:creationId xmlns:a16="http://schemas.microsoft.com/office/drawing/2014/main" id="{D3A9F127-E944-3C6D-FE42-2FA6D0A3E1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0678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95" name="Line 3387">
              <a:extLst>
                <a:ext uri="{FF2B5EF4-FFF2-40B4-BE49-F238E27FC236}">
                  <a16:creationId xmlns:a16="http://schemas.microsoft.com/office/drawing/2014/main" id="{5F6BFCD3-8533-C08D-06C5-4206AE967B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07640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96" name="Line 3388">
              <a:extLst>
                <a:ext uri="{FF2B5EF4-FFF2-40B4-BE49-F238E27FC236}">
                  <a16:creationId xmlns:a16="http://schemas.microsoft.com/office/drawing/2014/main" id="{FA81F174-D016-7D8B-A207-3E04CA6ED1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08495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97" name="Line 3389">
              <a:extLst>
                <a:ext uri="{FF2B5EF4-FFF2-40B4-BE49-F238E27FC236}">
                  <a16:creationId xmlns:a16="http://schemas.microsoft.com/office/drawing/2014/main" id="{EA67AF14-6687-D4B3-C212-1C314B372E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1106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98" name="Line 3390">
              <a:extLst>
                <a:ext uri="{FF2B5EF4-FFF2-40B4-BE49-F238E27FC236}">
                  <a16:creationId xmlns:a16="http://schemas.microsoft.com/office/drawing/2014/main" id="{463FF570-E045-70AC-8F0F-EC9E8B9B09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1362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299" name="Line 3391">
              <a:extLst>
                <a:ext uri="{FF2B5EF4-FFF2-40B4-BE49-F238E27FC236}">
                  <a16:creationId xmlns:a16="http://schemas.microsoft.com/office/drawing/2014/main" id="{02795431-307F-C79B-EFCA-7358647520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14482" y="2688778"/>
              <a:ext cx="0" cy="849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00" name="Line 3392">
              <a:extLst>
                <a:ext uri="{FF2B5EF4-FFF2-40B4-BE49-F238E27FC236}">
                  <a16:creationId xmlns:a16="http://schemas.microsoft.com/office/drawing/2014/main" id="{ED009D21-5CD8-71DB-CB9F-B7DB0D351F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17048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01" name="Line 3393">
              <a:extLst>
                <a:ext uri="{FF2B5EF4-FFF2-40B4-BE49-F238E27FC236}">
                  <a16:creationId xmlns:a16="http://schemas.microsoft.com/office/drawing/2014/main" id="{05A90B7D-0BD9-43D4-B1B7-E9ECD92BCD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17048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02" name="Line 3394">
              <a:extLst>
                <a:ext uri="{FF2B5EF4-FFF2-40B4-BE49-F238E27FC236}">
                  <a16:creationId xmlns:a16="http://schemas.microsoft.com/office/drawing/2014/main" id="{642DBB7A-FED2-43D3-2D97-F9FE2246E1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1875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03" name="Line 3395">
              <a:extLst>
                <a:ext uri="{FF2B5EF4-FFF2-40B4-BE49-F238E27FC236}">
                  <a16:creationId xmlns:a16="http://schemas.microsoft.com/office/drawing/2014/main" id="{D2B99FE1-0F1D-0A68-4509-890DD1E00A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2303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04" name="Line 3396">
              <a:extLst>
                <a:ext uri="{FF2B5EF4-FFF2-40B4-BE49-F238E27FC236}">
                  <a16:creationId xmlns:a16="http://schemas.microsoft.com/office/drawing/2014/main" id="{12E14AEF-DFB6-62FE-D6EC-554DB6A5A1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2902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05" name="Line 3397">
              <a:extLst>
                <a:ext uri="{FF2B5EF4-FFF2-40B4-BE49-F238E27FC236}">
                  <a16:creationId xmlns:a16="http://schemas.microsoft.com/office/drawing/2014/main" id="{F8FAD628-F8D2-0797-234B-B0E77B906C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3073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06" name="Line 3398">
              <a:extLst>
                <a:ext uri="{FF2B5EF4-FFF2-40B4-BE49-F238E27FC236}">
                  <a16:creationId xmlns:a16="http://schemas.microsoft.com/office/drawing/2014/main" id="{35982CAC-EAEE-1319-699F-3296C410E7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3500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07" name="Line 3399">
              <a:extLst>
                <a:ext uri="{FF2B5EF4-FFF2-40B4-BE49-F238E27FC236}">
                  <a16:creationId xmlns:a16="http://schemas.microsoft.com/office/drawing/2014/main" id="{1869D774-1750-A483-E0E8-B00422DD64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3586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08" name="Line 3400">
              <a:extLst>
                <a:ext uri="{FF2B5EF4-FFF2-40B4-BE49-F238E27FC236}">
                  <a16:creationId xmlns:a16="http://schemas.microsoft.com/office/drawing/2014/main" id="{3AD9C50E-DD3F-B103-135D-D7A03EC6FE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3928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09" name="Line 3401">
              <a:extLst>
                <a:ext uri="{FF2B5EF4-FFF2-40B4-BE49-F238E27FC236}">
                  <a16:creationId xmlns:a16="http://schemas.microsoft.com/office/drawing/2014/main" id="{A89EF55C-A74F-DDB3-CBAD-4E711FC84E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4099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10" name="Line 3402">
              <a:extLst>
                <a:ext uri="{FF2B5EF4-FFF2-40B4-BE49-F238E27FC236}">
                  <a16:creationId xmlns:a16="http://schemas.microsoft.com/office/drawing/2014/main" id="{EACFCAAE-2309-1F52-9CA1-F21B50DBE8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4185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11" name="Line 3403">
              <a:extLst>
                <a:ext uri="{FF2B5EF4-FFF2-40B4-BE49-F238E27FC236}">
                  <a16:creationId xmlns:a16="http://schemas.microsoft.com/office/drawing/2014/main" id="{7F6C788C-6C2C-4750-93F3-D0D7D80D14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4270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12" name="Line 3404">
              <a:extLst>
                <a:ext uri="{FF2B5EF4-FFF2-40B4-BE49-F238E27FC236}">
                  <a16:creationId xmlns:a16="http://schemas.microsoft.com/office/drawing/2014/main" id="{3E3C65DA-2DB1-52A9-359C-3708F7F287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4441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13" name="Line 3405">
              <a:extLst>
                <a:ext uri="{FF2B5EF4-FFF2-40B4-BE49-F238E27FC236}">
                  <a16:creationId xmlns:a16="http://schemas.microsoft.com/office/drawing/2014/main" id="{31C7E261-E37E-4F1D-B121-7CFABEE644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4441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14" name="Line 3406">
              <a:extLst>
                <a:ext uri="{FF2B5EF4-FFF2-40B4-BE49-F238E27FC236}">
                  <a16:creationId xmlns:a16="http://schemas.microsoft.com/office/drawing/2014/main" id="{DB5B18EA-AB19-6562-22BC-0C0743423E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4612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15" name="Line 3407">
              <a:extLst>
                <a:ext uri="{FF2B5EF4-FFF2-40B4-BE49-F238E27FC236}">
                  <a16:creationId xmlns:a16="http://schemas.microsoft.com/office/drawing/2014/main" id="{0DC318D2-E7FF-813C-D391-41D9E5D525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4869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16" name="Line 3408">
              <a:extLst>
                <a:ext uri="{FF2B5EF4-FFF2-40B4-BE49-F238E27FC236}">
                  <a16:creationId xmlns:a16="http://schemas.microsoft.com/office/drawing/2014/main" id="{61099C3D-C1BF-E902-0B88-CC43BCD84B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5040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17" name="Line 3409">
              <a:extLst>
                <a:ext uri="{FF2B5EF4-FFF2-40B4-BE49-F238E27FC236}">
                  <a16:creationId xmlns:a16="http://schemas.microsoft.com/office/drawing/2014/main" id="{633B9497-3192-F4F4-855B-A7A52FDE88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53823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18" name="Line 3410">
              <a:extLst>
                <a:ext uri="{FF2B5EF4-FFF2-40B4-BE49-F238E27FC236}">
                  <a16:creationId xmlns:a16="http://schemas.microsoft.com/office/drawing/2014/main" id="{C84C97B8-17CA-AC11-1CC4-5B1AE14281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57244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19" name="Line 3411">
              <a:extLst>
                <a:ext uri="{FF2B5EF4-FFF2-40B4-BE49-F238E27FC236}">
                  <a16:creationId xmlns:a16="http://schemas.microsoft.com/office/drawing/2014/main" id="{07CA42E7-B17F-D693-0F97-5354207D01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58100" y="2691206"/>
              <a:ext cx="0" cy="607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20" name="Line 3412">
              <a:extLst>
                <a:ext uri="{FF2B5EF4-FFF2-40B4-BE49-F238E27FC236}">
                  <a16:creationId xmlns:a16="http://schemas.microsoft.com/office/drawing/2014/main" id="{B2748E8B-9449-D926-71D6-5AC8504919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5895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21" name="Line 3413">
              <a:extLst>
                <a:ext uri="{FF2B5EF4-FFF2-40B4-BE49-F238E27FC236}">
                  <a16:creationId xmlns:a16="http://schemas.microsoft.com/office/drawing/2014/main" id="{A6F42709-D880-1C5A-A09E-A29955601B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5981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22" name="Line 3414">
              <a:extLst>
                <a:ext uri="{FF2B5EF4-FFF2-40B4-BE49-F238E27FC236}">
                  <a16:creationId xmlns:a16="http://schemas.microsoft.com/office/drawing/2014/main" id="{853892CF-05E0-2FAE-D76F-D760CFBB08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6237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23" name="Line 3415">
              <a:extLst>
                <a:ext uri="{FF2B5EF4-FFF2-40B4-BE49-F238E27FC236}">
                  <a16:creationId xmlns:a16="http://schemas.microsoft.com/office/drawing/2014/main" id="{7F1ED2AA-868B-F32D-A30C-C68F3AD6EC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64086" y="2694849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24" name="Line 3416">
              <a:extLst>
                <a:ext uri="{FF2B5EF4-FFF2-40B4-BE49-F238E27FC236}">
                  <a16:creationId xmlns:a16="http://schemas.microsoft.com/office/drawing/2014/main" id="{42A28BE9-63AF-EBDD-1DF5-DE4CE502EC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64942" y="2692421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25" name="Line 3417">
              <a:extLst>
                <a:ext uri="{FF2B5EF4-FFF2-40B4-BE49-F238E27FC236}">
                  <a16:creationId xmlns:a16="http://schemas.microsoft.com/office/drawing/2014/main" id="{104AD13C-8010-32D7-ABD2-E4934FAEE3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6579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26" name="Line 3418">
              <a:extLst>
                <a:ext uri="{FF2B5EF4-FFF2-40B4-BE49-F238E27FC236}">
                  <a16:creationId xmlns:a16="http://schemas.microsoft.com/office/drawing/2014/main" id="{86A18CB0-3BF5-6E4B-C88B-6CA17C8193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6836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27" name="Line 3419">
              <a:extLst>
                <a:ext uri="{FF2B5EF4-FFF2-40B4-BE49-F238E27FC236}">
                  <a16:creationId xmlns:a16="http://schemas.microsoft.com/office/drawing/2014/main" id="{8720D5A6-7F98-9264-881D-E7D67545FE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7007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28" name="Line 3420">
              <a:extLst>
                <a:ext uri="{FF2B5EF4-FFF2-40B4-BE49-F238E27FC236}">
                  <a16:creationId xmlns:a16="http://schemas.microsoft.com/office/drawing/2014/main" id="{98BC5668-6F6B-5A3F-744F-4B0FDA454F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70928" y="2683923"/>
              <a:ext cx="0" cy="1335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29" name="Line 3422">
              <a:extLst>
                <a:ext uri="{FF2B5EF4-FFF2-40B4-BE49-F238E27FC236}">
                  <a16:creationId xmlns:a16="http://schemas.microsoft.com/office/drawing/2014/main" id="{4303951A-ED1F-1F56-E3DA-582F323C0C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71783" y="2687564"/>
              <a:ext cx="0" cy="971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30" name="Line 3423">
              <a:extLst>
                <a:ext uri="{FF2B5EF4-FFF2-40B4-BE49-F238E27FC236}">
                  <a16:creationId xmlns:a16="http://schemas.microsoft.com/office/drawing/2014/main" id="{AB9E734E-DADD-A441-D49D-D5DA1F75EE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7349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31" name="Line 3424">
              <a:extLst>
                <a:ext uri="{FF2B5EF4-FFF2-40B4-BE49-F238E27FC236}">
                  <a16:creationId xmlns:a16="http://schemas.microsoft.com/office/drawing/2014/main" id="{D5A83758-CECF-DB4B-A3AB-965F286231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7434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32" name="Line 3425">
              <a:extLst>
                <a:ext uri="{FF2B5EF4-FFF2-40B4-BE49-F238E27FC236}">
                  <a16:creationId xmlns:a16="http://schemas.microsoft.com/office/drawing/2014/main" id="{E2767049-4427-D9AE-5FE1-88C7694980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75204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33" name="Line 3426">
              <a:extLst>
                <a:ext uri="{FF2B5EF4-FFF2-40B4-BE49-F238E27FC236}">
                  <a16:creationId xmlns:a16="http://schemas.microsoft.com/office/drawing/2014/main" id="{67488B2C-6774-FF89-81E6-ED3DB0B534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7948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34" name="Line 3427">
              <a:extLst>
                <a:ext uri="{FF2B5EF4-FFF2-40B4-BE49-F238E27FC236}">
                  <a16:creationId xmlns:a16="http://schemas.microsoft.com/office/drawing/2014/main" id="{C2F3393A-B916-1777-8A4A-A332DCE571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8375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35" name="Line 3428">
              <a:extLst>
                <a:ext uri="{FF2B5EF4-FFF2-40B4-BE49-F238E27FC236}">
                  <a16:creationId xmlns:a16="http://schemas.microsoft.com/office/drawing/2014/main" id="{8D332F41-144B-1CBF-5B6B-FE64BA7269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8461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36" name="Line 3429">
              <a:extLst>
                <a:ext uri="{FF2B5EF4-FFF2-40B4-BE49-F238E27FC236}">
                  <a16:creationId xmlns:a16="http://schemas.microsoft.com/office/drawing/2014/main" id="{C665CAC1-75A6-A747-D1A9-1B527681A0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8461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37" name="Line 3430">
              <a:extLst>
                <a:ext uri="{FF2B5EF4-FFF2-40B4-BE49-F238E27FC236}">
                  <a16:creationId xmlns:a16="http://schemas.microsoft.com/office/drawing/2014/main" id="{A398FEF0-DD4C-0FB8-1BD0-63591B202E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8717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38" name="Line 3431">
              <a:extLst>
                <a:ext uri="{FF2B5EF4-FFF2-40B4-BE49-F238E27FC236}">
                  <a16:creationId xmlns:a16="http://schemas.microsoft.com/office/drawing/2014/main" id="{64A2E74C-1473-C8DF-AB79-E7CF61DB80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8803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39" name="Line 3432">
              <a:extLst>
                <a:ext uri="{FF2B5EF4-FFF2-40B4-BE49-F238E27FC236}">
                  <a16:creationId xmlns:a16="http://schemas.microsoft.com/office/drawing/2014/main" id="{7FE785E3-F700-40D7-D624-2A40916B28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9145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40" name="Line 3433">
              <a:extLst>
                <a:ext uri="{FF2B5EF4-FFF2-40B4-BE49-F238E27FC236}">
                  <a16:creationId xmlns:a16="http://schemas.microsoft.com/office/drawing/2014/main" id="{3243439B-CDF2-91ED-ECC8-3E88015592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9402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41" name="Line 3434">
              <a:extLst>
                <a:ext uri="{FF2B5EF4-FFF2-40B4-BE49-F238E27FC236}">
                  <a16:creationId xmlns:a16="http://schemas.microsoft.com/office/drawing/2014/main" id="{50DAB2A7-872E-40E3-9EA7-3E54774BAA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9658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42" name="Line 3435">
              <a:extLst>
                <a:ext uri="{FF2B5EF4-FFF2-40B4-BE49-F238E27FC236}">
                  <a16:creationId xmlns:a16="http://schemas.microsoft.com/office/drawing/2014/main" id="{BE73CB5A-7306-5DC9-D7B7-5FB9C07B14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9744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43" name="Line 3436">
              <a:extLst>
                <a:ext uri="{FF2B5EF4-FFF2-40B4-BE49-F238E27FC236}">
                  <a16:creationId xmlns:a16="http://schemas.microsoft.com/office/drawing/2014/main" id="{22D36981-3EA7-3EF8-7FE9-2969123116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98296" y="2689992"/>
              <a:ext cx="0" cy="72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44" name="Line 3437">
              <a:extLst>
                <a:ext uri="{FF2B5EF4-FFF2-40B4-BE49-F238E27FC236}">
                  <a16:creationId xmlns:a16="http://schemas.microsoft.com/office/drawing/2014/main" id="{0C977013-AAAF-0D18-C0E0-15E95FBC39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00007" y="2692420"/>
              <a:ext cx="0" cy="4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45" name="Line 3438">
              <a:extLst>
                <a:ext uri="{FF2B5EF4-FFF2-40B4-BE49-F238E27FC236}">
                  <a16:creationId xmlns:a16="http://schemas.microsoft.com/office/drawing/2014/main" id="{DABB4F86-559F-7AD4-069F-E61C73CCFF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00007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46" name="Line 3439">
              <a:extLst>
                <a:ext uri="{FF2B5EF4-FFF2-40B4-BE49-F238E27FC236}">
                  <a16:creationId xmlns:a16="http://schemas.microsoft.com/office/drawing/2014/main" id="{FC174F00-AF4A-5432-EE24-80A9D4EC84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0342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47" name="Line 3440">
              <a:extLst>
                <a:ext uri="{FF2B5EF4-FFF2-40B4-BE49-F238E27FC236}">
                  <a16:creationId xmlns:a16="http://schemas.microsoft.com/office/drawing/2014/main" id="{4EA4771F-C5DA-A13B-D2F9-27E2BF620B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0599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48" name="Line 3441">
              <a:extLst>
                <a:ext uri="{FF2B5EF4-FFF2-40B4-BE49-F238E27FC236}">
                  <a16:creationId xmlns:a16="http://schemas.microsoft.com/office/drawing/2014/main" id="{8C233003-D8F3-8BF0-8BC7-BCCBAD414B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0684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49" name="Line 3442">
              <a:extLst>
                <a:ext uri="{FF2B5EF4-FFF2-40B4-BE49-F238E27FC236}">
                  <a16:creationId xmlns:a16="http://schemas.microsoft.com/office/drawing/2014/main" id="{6A61DF68-EA43-1BEB-CBE0-72E91ADB9A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10270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50" name="Line 3443">
              <a:extLst>
                <a:ext uri="{FF2B5EF4-FFF2-40B4-BE49-F238E27FC236}">
                  <a16:creationId xmlns:a16="http://schemas.microsoft.com/office/drawing/2014/main" id="{D41CF56F-C934-CD86-C2DF-87439E24AC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1369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51" name="Line 3444">
              <a:extLst>
                <a:ext uri="{FF2B5EF4-FFF2-40B4-BE49-F238E27FC236}">
                  <a16:creationId xmlns:a16="http://schemas.microsoft.com/office/drawing/2014/main" id="{3E3330AA-E9B7-9F02-5E23-C0A4C81054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1369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52" name="Line 3445">
              <a:extLst>
                <a:ext uri="{FF2B5EF4-FFF2-40B4-BE49-F238E27FC236}">
                  <a16:creationId xmlns:a16="http://schemas.microsoft.com/office/drawing/2014/main" id="{341E0EC9-418A-7D4A-4AF9-04C50CA507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1454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53" name="Line 3446">
              <a:extLst>
                <a:ext uri="{FF2B5EF4-FFF2-40B4-BE49-F238E27FC236}">
                  <a16:creationId xmlns:a16="http://schemas.microsoft.com/office/drawing/2014/main" id="{F6EBDFF2-D504-974B-1EE5-396CDA724C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1625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54" name="Line 3447">
              <a:extLst>
                <a:ext uri="{FF2B5EF4-FFF2-40B4-BE49-F238E27FC236}">
                  <a16:creationId xmlns:a16="http://schemas.microsoft.com/office/drawing/2014/main" id="{6F15A62C-B704-E160-AF98-89DE905EC0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1711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55" name="Line 3448">
              <a:extLst>
                <a:ext uri="{FF2B5EF4-FFF2-40B4-BE49-F238E27FC236}">
                  <a16:creationId xmlns:a16="http://schemas.microsoft.com/office/drawing/2014/main" id="{7BDE1C28-AA4A-0C3E-8CB7-B87D9D1339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1882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56" name="Line 3449">
              <a:extLst>
                <a:ext uri="{FF2B5EF4-FFF2-40B4-BE49-F238E27FC236}">
                  <a16:creationId xmlns:a16="http://schemas.microsoft.com/office/drawing/2014/main" id="{2D972CD3-48A6-314C-168F-742BEC79B2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1967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57" name="Line 3450">
              <a:extLst>
                <a:ext uri="{FF2B5EF4-FFF2-40B4-BE49-F238E27FC236}">
                  <a16:creationId xmlns:a16="http://schemas.microsoft.com/office/drawing/2014/main" id="{7CD9B962-06AA-6ABA-FE9E-018CAEC7EA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2244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58" name="Line 3451">
              <a:extLst>
                <a:ext uri="{FF2B5EF4-FFF2-40B4-BE49-F238E27FC236}">
                  <a16:creationId xmlns:a16="http://schemas.microsoft.com/office/drawing/2014/main" id="{E8AE1EAF-4E93-F3D7-494E-3EFC07F5FA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2309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59" name="Line 3452">
              <a:extLst>
                <a:ext uri="{FF2B5EF4-FFF2-40B4-BE49-F238E27FC236}">
                  <a16:creationId xmlns:a16="http://schemas.microsoft.com/office/drawing/2014/main" id="{875BEE39-312C-E2D4-3556-F5BBE54E1E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2395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60" name="Line 3453">
              <a:extLst>
                <a:ext uri="{FF2B5EF4-FFF2-40B4-BE49-F238E27FC236}">
                  <a16:creationId xmlns:a16="http://schemas.microsoft.com/office/drawing/2014/main" id="{D71F0F1B-135E-9402-DA86-B1D02938CA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2480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61" name="Line 3454">
              <a:extLst>
                <a:ext uri="{FF2B5EF4-FFF2-40B4-BE49-F238E27FC236}">
                  <a16:creationId xmlns:a16="http://schemas.microsoft.com/office/drawing/2014/main" id="{022F0660-98FB-1E1E-2252-E66331408B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5665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62" name="Line 3455">
              <a:extLst>
                <a:ext uri="{FF2B5EF4-FFF2-40B4-BE49-F238E27FC236}">
                  <a16:creationId xmlns:a16="http://schemas.microsoft.com/office/drawing/2014/main" id="{474F3AE3-1E61-29E3-924B-094D11FA7E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2652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63" name="Line 3456">
              <a:extLst>
                <a:ext uri="{FF2B5EF4-FFF2-40B4-BE49-F238E27FC236}">
                  <a16:creationId xmlns:a16="http://schemas.microsoft.com/office/drawing/2014/main" id="{038425FA-2C30-7F29-684E-AAEF90E937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2737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64" name="Line 3457">
              <a:extLst>
                <a:ext uri="{FF2B5EF4-FFF2-40B4-BE49-F238E27FC236}">
                  <a16:creationId xmlns:a16="http://schemas.microsoft.com/office/drawing/2014/main" id="{31E993E5-A603-6CAC-8119-DD103FBF5B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3250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65" name="Line 3458">
              <a:extLst>
                <a:ext uri="{FF2B5EF4-FFF2-40B4-BE49-F238E27FC236}">
                  <a16:creationId xmlns:a16="http://schemas.microsoft.com/office/drawing/2014/main" id="{605AD2CC-E310-1A78-6F09-2B6FEFCABB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34217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66" name="Line 3459">
              <a:extLst>
                <a:ext uri="{FF2B5EF4-FFF2-40B4-BE49-F238E27FC236}">
                  <a16:creationId xmlns:a16="http://schemas.microsoft.com/office/drawing/2014/main" id="{B6679980-8811-5ADD-B1F3-91D51AEC20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3507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67" name="Line 3460">
              <a:extLst>
                <a:ext uri="{FF2B5EF4-FFF2-40B4-BE49-F238E27FC236}">
                  <a16:creationId xmlns:a16="http://schemas.microsoft.com/office/drawing/2014/main" id="{B69A17DB-3D27-3097-D252-FC1ED7D9AC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3592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68" name="Line 3461">
              <a:extLst>
                <a:ext uri="{FF2B5EF4-FFF2-40B4-BE49-F238E27FC236}">
                  <a16:creationId xmlns:a16="http://schemas.microsoft.com/office/drawing/2014/main" id="{E2157B69-77FA-A549-EE77-BE4ABEC523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3763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69" name="Line 3462">
              <a:extLst>
                <a:ext uri="{FF2B5EF4-FFF2-40B4-BE49-F238E27FC236}">
                  <a16:creationId xmlns:a16="http://schemas.microsoft.com/office/drawing/2014/main" id="{62AAF259-294C-9B88-2D5A-8202389DF3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3849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70" name="Line 3463">
              <a:extLst>
                <a:ext uri="{FF2B5EF4-FFF2-40B4-BE49-F238E27FC236}">
                  <a16:creationId xmlns:a16="http://schemas.microsoft.com/office/drawing/2014/main" id="{0D067283-88B5-61D1-FEC7-3BA0BFFB54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4020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71" name="Line 3464">
              <a:extLst>
                <a:ext uri="{FF2B5EF4-FFF2-40B4-BE49-F238E27FC236}">
                  <a16:creationId xmlns:a16="http://schemas.microsoft.com/office/drawing/2014/main" id="{59692A3E-BA09-18E9-8643-53C6D49533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4277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72" name="Line 3465">
              <a:extLst>
                <a:ext uri="{FF2B5EF4-FFF2-40B4-BE49-F238E27FC236}">
                  <a16:creationId xmlns:a16="http://schemas.microsoft.com/office/drawing/2014/main" id="{82BF7BBF-A0D9-F177-448F-E63CC67FEC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4362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73" name="Line 3466">
              <a:extLst>
                <a:ext uri="{FF2B5EF4-FFF2-40B4-BE49-F238E27FC236}">
                  <a16:creationId xmlns:a16="http://schemas.microsoft.com/office/drawing/2014/main" id="{0398D1EF-013D-DA11-F957-5560EC7B8D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4533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74" name="Line 3467">
              <a:extLst>
                <a:ext uri="{FF2B5EF4-FFF2-40B4-BE49-F238E27FC236}">
                  <a16:creationId xmlns:a16="http://schemas.microsoft.com/office/drawing/2014/main" id="{C8625C52-15FB-4794-68E7-6ABEFD7CD3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4875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75" name="Line 3468">
              <a:extLst>
                <a:ext uri="{FF2B5EF4-FFF2-40B4-BE49-F238E27FC236}">
                  <a16:creationId xmlns:a16="http://schemas.microsoft.com/office/drawing/2014/main" id="{72B10FC7-4F14-63FB-55DF-7FBCDE50EB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5217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76" name="Line 3469">
              <a:extLst>
                <a:ext uri="{FF2B5EF4-FFF2-40B4-BE49-F238E27FC236}">
                  <a16:creationId xmlns:a16="http://schemas.microsoft.com/office/drawing/2014/main" id="{4BA686E5-963A-7757-931D-7A4C8DAE72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55598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77" name="Line 3470">
              <a:extLst>
                <a:ext uri="{FF2B5EF4-FFF2-40B4-BE49-F238E27FC236}">
                  <a16:creationId xmlns:a16="http://schemas.microsoft.com/office/drawing/2014/main" id="{CFAA9C92-2DBF-A3D3-22C7-1BB9457594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5645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78" name="Line 3471">
              <a:extLst>
                <a:ext uri="{FF2B5EF4-FFF2-40B4-BE49-F238E27FC236}">
                  <a16:creationId xmlns:a16="http://schemas.microsoft.com/office/drawing/2014/main" id="{1C23230B-20C3-FA1C-447B-D57E11027A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6329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79" name="Line 3472">
              <a:extLst>
                <a:ext uri="{FF2B5EF4-FFF2-40B4-BE49-F238E27FC236}">
                  <a16:creationId xmlns:a16="http://schemas.microsoft.com/office/drawing/2014/main" id="{6DB328D0-86A2-CDD9-01D1-93868FADAF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6671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80" name="Line 3473">
              <a:extLst>
                <a:ext uri="{FF2B5EF4-FFF2-40B4-BE49-F238E27FC236}">
                  <a16:creationId xmlns:a16="http://schemas.microsoft.com/office/drawing/2014/main" id="{25E00A5F-E9DC-B8FC-5E27-E88CA5D7F6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6757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81" name="Line 3474">
              <a:extLst>
                <a:ext uri="{FF2B5EF4-FFF2-40B4-BE49-F238E27FC236}">
                  <a16:creationId xmlns:a16="http://schemas.microsoft.com/office/drawing/2014/main" id="{F778DA42-9F05-7C6A-1F3B-F3D404EE23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68427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82" name="Line 3475">
              <a:extLst>
                <a:ext uri="{FF2B5EF4-FFF2-40B4-BE49-F238E27FC236}">
                  <a16:creationId xmlns:a16="http://schemas.microsoft.com/office/drawing/2014/main" id="{8480514E-5CE0-0D15-781A-AC9DB44040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7013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83" name="Line 3476">
              <a:extLst>
                <a:ext uri="{FF2B5EF4-FFF2-40B4-BE49-F238E27FC236}">
                  <a16:creationId xmlns:a16="http://schemas.microsoft.com/office/drawing/2014/main" id="{628EA968-9F7F-C299-0913-DFED2C88B5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7099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84" name="Line 3477">
              <a:extLst>
                <a:ext uri="{FF2B5EF4-FFF2-40B4-BE49-F238E27FC236}">
                  <a16:creationId xmlns:a16="http://schemas.microsoft.com/office/drawing/2014/main" id="{F2EB6473-7359-2990-E4BC-86F74016A5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7270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85" name="Line 3478">
              <a:extLst>
                <a:ext uri="{FF2B5EF4-FFF2-40B4-BE49-F238E27FC236}">
                  <a16:creationId xmlns:a16="http://schemas.microsoft.com/office/drawing/2014/main" id="{DEB38A85-7F7B-2A38-337B-6B91D59A94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7355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86" name="Line 3479">
              <a:extLst>
                <a:ext uri="{FF2B5EF4-FFF2-40B4-BE49-F238E27FC236}">
                  <a16:creationId xmlns:a16="http://schemas.microsoft.com/office/drawing/2014/main" id="{E224BD2A-79DD-A8C3-A90B-985F885114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75269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87" name="Line 3480">
              <a:extLst>
                <a:ext uri="{FF2B5EF4-FFF2-40B4-BE49-F238E27FC236}">
                  <a16:creationId xmlns:a16="http://schemas.microsoft.com/office/drawing/2014/main" id="{FFAE5ACA-FA16-A8DA-8A85-D44784F680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7612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88" name="Line 3481">
              <a:extLst>
                <a:ext uri="{FF2B5EF4-FFF2-40B4-BE49-F238E27FC236}">
                  <a16:creationId xmlns:a16="http://schemas.microsoft.com/office/drawing/2014/main" id="{839827CF-AD6F-10D7-20F7-8042F3AB6F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7869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89" name="Line 3482">
              <a:extLst>
                <a:ext uri="{FF2B5EF4-FFF2-40B4-BE49-F238E27FC236}">
                  <a16:creationId xmlns:a16="http://schemas.microsoft.com/office/drawing/2014/main" id="{9D2FA4B9-71F6-C726-8572-83E06B9B7A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2966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90" name="Line 3483">
              <a:extLst>
                <a:ext uri="{FF2B5EF4-FFF2-40B4-BE49-F238E27FC236}">
                  <a16:creationId xmlns:a16="http://schemas.microsoft.com/office/drawing/2014/main" id="{765FA99C-55BC-C8F1-26D5-6C74931C2F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85532" y="2697276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91" name="Line 3484">
              <a:extLst>
                <a:ext uri="{FF2B5EF4-FFF2-40B4-BE49-F238E27FC236}">
                  <a16:creationId xmlns:a16="http://schemas.microsoft.com/office/drawing/2014/main" id="{F5C486E3-5646-34F2-1796-F349088AFE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8553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92" name="Line 3485">
              <a:extLst>
                <a:ext uri="{FF2B5EF4-FFF2-40B4-BE49-F238E27FC236}">
                  <a16:creationId xmlns:a16="http://schemas.microsoft.com/office/drawing/2014/main" id="{DA275632-C5C5-275C-3729-B791A2C9B0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87243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93" name="Line 3486">
              <a:extLst>
                <a:ext uri="{FF2B5EF4-FFF2-40B4-BE49-F238E27FC236}">
                  <a16:creationId xmlns:a16="http://schemas.microsoft.com/office/drawing/2014/main" id="{9C88963B-D593-A777-434B-D22E7CA513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89808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94" name="Line 3487">
              <a:extLst>
                <a:ext uri="{FF2B5EF4-FFF2-40B4-BE49-F238E27FC236}">
                  <a16:creationId xmlns:a16="http://schemas.microsoft.com/office/drawing/2014/main" id="{3CDF101E-24CE-E207-E15D-692610C5C7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9066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95" name="Line 3488">
              <a:extLst>
                <a:ext uri="{FF2B5EF4-FFF2-40B4-BE49-F238E27FC236}">
                  <a16:creationId xmlns:a16="http://schemas.microsoft.com/office/drawing/2014/main" id="{9F68AED8-32FF-6619-7F96-7FB629464C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9151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96" name="Line 3489">
              <a:extLst>
                <a:ext uri="{FF2B5EF4-FFF2-40B4-BE49-F238E27FC236}">
                  <a16:creationId xmlns:a16="http://schemas.microsoft.com/office/drawing/2014/main" id="{5F04BDD9-2F22-77AD-4043-C5323FC723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96650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97" name="Line 3490">
              <a:extLst>
                <a:ext uri="{FF2B5EF4-FFF2-40B4-BE49-F238E27FC236}">
                  <a16:creationId xmlns:a16="http://schemas.microsoft.com/office/drawing/2014/main" id="{4FAB5C6E-5F60-B050-9895-BCB54D0FF1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9750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98" name="Line 3491">
              <a:extLst>
                <a:ext uri="{FF2B5EF4-FFF2-40B4-BE49-F238E27FC236}">
                  <a16:creationId xmlns:a16="http://schemas.microsoft.com/office/drawing/2014/main" id="{92CAB8CC-65EB-FFC8-68D8-DA9B0C877F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98361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399" name="Line 3492">
              <a:extLst>
                <a:ext uri="{FF2B5EF4-FFF2-40B4-BE49-F238E27FC236}">
                  <a16:creationId xmlns:a16="http://schemas.microsoft.com/office/drawing/2014/main" id="{849087DE-081A-D87E-E0A7-D57F5A4E72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99216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400" name="Line 3493">
              <a:extLst>
                <a:ext uri="{FF2B5EF4-FFF2-40B4-BE49-F238E27FC236}">
                  <a16:creationId xmlns:a16="http://schemas.microsoft.com/office/drawing/2014/main" id="{02A1B899-3398-2E00-1C8D-CA36874C63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01782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401" name="Line 3494">
              <a:extLst>
                <a:ext uri="{FF2B5EF4-FFF2-40B4-BE49-F238E27FC236}">
                  <a16:creationId xmlns:a16="http://schemas.microsoft.com/office/drawing/2014/main" id="{318308D8-2CAE-42C8-E3EA-79A7622CB8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06913" y="2693634"/>
              <a:ext cx="0" cy="36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402" name="Line 3495">
              <a:extLst>
                <a:ext uri="{FF2B5EF4-FFF2-40B4-BE49-F238E27FC236}">
                  <a16:creationId xmlns:a16="http://schemas.microsoft.com/office/drawing/2014/main" id="{8A31B2B7-A27E-AB53-A34C-3DE30CD6B2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0776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403" name="Line 3496">
              <a:extLst>
                <a:ext uri="{FF2B5EF4-FFF2-40B4-BE49-F238E27FC236}">
                  <a16:creationId xmlns:a16="http://schemas.microsoft.com/office/drawing/2014/main" id="{C2068618-89B0-E325-E8E7-822DBC8442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08624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404" name="Line 3497">
              <a:extLst>
                <a:ext uri="{FF2B5EF4-FFF2-40B4-BE49-F238E27FC236}">
                  <a16:creationId xmlns:a16="http://schemas.microsoft.com/office/drawing/2014/main" id="{BB9F3987-D7ED-92FA-608A-B99196CD41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09479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405" name="Line 3498">
              <a:extLst>
                <a:ext uri="{FF2B5EF4-FFF2-40B4-BE49-F238E27FC236}">
                  <a16:creationId xmlns:a16="http://schemas.microsoft.com/office/drawing/2014/main" id="{9BFCBFB6-03D3-4877-1E3E-2B1882AC1A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10334" y="2694848"/>
              <a:ext cx="0" cy="24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406" name="Line 3499">
              <a:extLst>
                <a:ext uri="{FF2B5EF4-FFF2-40B4-BE49-F238E27FC236}">
                  <a16:creationId xmlns:a16="http://schemas.microsoft.com/office/drawing/2014/main" id="{3ACC7586-7B1C-1C18-2FCA-C5A517F926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1204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407" name="Line 3500">
              <a:extLst>
                <a:ext uri="{FF2B5EF4-FFF2-40B4-BE49-F238E27FC236}">
                  <a16:creationId xmlns:a16="http://schemas.microsoft.com/office/drawing/2014/main" id="{04CA5D42-3183-CB3A-D431-FA0A8A1A08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12900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408" name="Line 3501">
              <a:extLst>
                <a:ext uri="{FF2B5EF4-FFF2-40B4-BE49-F238E27FC236}">
                  <a16:creationId xmlns:a16="http://schemas.microsoft.com/office/drawing/2014/main" id="{524CD3E5-FAF3-29E5-2772-C93FFF3571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13755" y="2696062"/>
              <a:ext cx="0" cy="12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409" name="Rectangle 3502">
              <a:extLst>
                <a:ext uri="{FF2B5EF4-FFF2-40B4-BE49-F238E27FC236}">
                  <a16:creationId xmlns:a16="http://schemas.microsoft.com/office/drawing/2014/main" id="{9DEEA31A-BDED-17C1-4120-99BEF908B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628" y="711746"/>
              <a:ext cx="581890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latinLnBrk="0"/>
              <a:r>
                <a:rPr lang="en-US" altLang="ko-KR" sz="900" b="1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[261-C</a:t>
              </a:r>
              <a:r>
                <a:rPr lang="en-US" altLang="ko-KR" sz="900" b="1" baseline="-25000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3</a:t>
              </a:r>
              <a:r>
                <a:rPr lang="en-US" altLang="ko-KR" sz="900" b="1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H</a:t>
              </a:r>
              <a:r>
                <a:rPr lang="en-US" altLang="ko-KR" sz="900" b="1" baseline="-25000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6</a:t>
              </a:r>
              <a:r>
                <a:rPr lang="en-US" altLang="ko-KR" sz="900" b="1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]</a:t>
              </a:r>
              <a:r>
                <a:rPr lang="en-US" altLang="ko-KR" sz="900" b="1" baseline="30000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+</a:t>
              </a:r>
              <a:endParaRPr kumimoji="0" lang="en-US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panose="02020603050405020304" pitchFamily="18" charset="0"/>
                <a:ea typeface="굴림" panose="020B0600000101010101" pitchFamily="50" charset="-127"/>
                <a:cs typeface="times" panose="02020603050405020304" pitchFamily="18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219.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1011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410" name="Rectangle 3503">
              <a:extLst>
                <a:ext uri="{FF2B5EF4-FFF2-40B4-BE49-F238E27FC236}">
                  <a16:creationId xmlns:a16="http://schemas.microsoft.com/office/drawing/2014/main" id="{DD67B435-EE5C-F8CD-92B9-74CD0F1CB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68144" y="2397189"/>
              <a:ext cx="173124" cy="1384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1</a:t>
              </a: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63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411" name="Rectangle 3504">
              <a:extLst>
                <a:ext uri="{FF2B5EF4-FFF2-40B4-BE49-F238E27FC236}">
                  <a16:creationId xmlns:a16="http://schemas.microsoft.com/office/drawing/2014/main" id="{E7D06B27-7110-0C1C-E7E9-3C0893803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9214" y="2367310"/>
              <a:ext cx="173124" cy="1384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149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412" name="Rectangle 3505">
              <a:extLst>
                <a:ext uri="{FF2B5EF4-FFF2-40B4-BE49-F238E27FC236}">
                  <a16:creationId xmlns:a16="http://schemas.microsoft.com/office/drawing/2014/main" id="{7755E50B-CF00-2DB5-BB5E-2D86600693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44017" y="2397189"/>
              <a:ext cx="173124" cy="1384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135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413" name="Rectangle 3506">
              <a:extLst>
                <a:ext uri="{FF2B5EF4-FFF2-40B4-BE49-F238E27FC236}">
                  <a16:creationId xmlns:a16="http://schemas.microsoft.com/office/drawing/2014/main" id="{31449D71-6101-43C5-5A36-AA7E230E7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50260" y="2466439"/>
              <a:ext cx="173124" cy="1384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1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77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414" name="Rectangle 3507">
              <a:extLst>
                <a:ext uri="{FF2B5EF4-FFF2-40B4-BE49-F238E27FC236}">
                  <a16:creationId xmlns:a16="http://schemas.microsoft.com/office/drawing/2014/main" id="{7F1AC727-68A3-6ECA-19DB-78AEAF9CC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0072" y="2462728"/>
              <a:ext cx="173124" cy="1384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117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415" name="Rectangle 3508">
              <a:extLst>
                <a:ext uri="{FF2B5EF4-FFF2-40B4-BE49-F238E27FC236}">
                  <a16:creationId xmlns:a16="http://schemas.microsoft.com/office/drawing/2014/main" id="{B27A5686-4FC8-5F5D-33B1-54A0ED04FE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0192" y="2512284"/>
              <a:ext cx="173124" cy="1384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193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417" name="Rectangle 3510">
              <a:extLst>
                <a:ext uri="{FF2B5EF4-FFF2-40B4-BE49-F238E27FC236}">
                  <a16:creationId xmlns:a16="http://schemas.microsoft.com/office/drawing/2014/main" id="{1003CB98-B137-838B-DF69-7D478C100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1679" y="2188872"/>
              <a:ext cx="549831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latinLnBrk="0"/>
              <a:r>
                <a:rPr lang="en-US" altLang="ko-KR" sz="900" b="1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[361-H</a:t>
              </a:r>
              <a:r>
                <a:rPr lang="en-US" altLang="ko-KR" sz="900" b="1" baseline="-25000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2</a:t>
              </a:r>
              <a:r>
                <a:rPr lang="en-US" altLang="ko-KR" sz="900" b="1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O]</a:t>
              </a:r>
              <a:r>
                <a:rPr lang="en-US" altLang="ko-KR" sz="900" b="1" baseline="30000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+</a:t>
              </a:r>
              <a:endParaRPr kumimoji="0" lang="en-US" altLang="ko-KR" sz="9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" panose="02020603050405020304" pitchFamily="18" charset="0"/>
                <a:ea typeface="굴림" panose="020B0600000101010101" pitchFamily="50" charset="-127"/>
                <a:cs typeface="times" panose="02020603050405020304" pitchFamily="18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343.22</a:t>
              </a:r>
              <a:r>
                <a:rPr lang="en-US" altLang="ko-KR" sz="900" b="1" dirty="0">
                  <a:solidFill>
                    <a:srgbClr val="FF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7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4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419" name="Rectangle 3512">
              <a:extLst>
                <a:ext uri="{FF2B5EF4-FFF2-40B4-BE49-F238E27FC236}">
                  <a16:creationId xmlns:a16="http://schemas.microsoft.com/office/drawing/2014/main" id="{FBA58126-69EF-477E-D755-1DED7A1C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0272" y="2379819"/>
              <a:ext cx="581891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latinLnBrk="0"/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[</a:t>
              </a:r>
              <a:r>
                <a:rPr lang="en-US" altLang="ko-KR" sz="900" b="1" dirty="0">
                  <a:solidFill>
                    <a:srgbClr val="00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343-C</a:t>
              </a:r>
              <a:r>
                <a:rPr lang="en-US" altLang="ko-KR" sz="900" b="1" baseline="-25000" dirty="0">
                  <a:solidFill>
                    <a:srgbClr val="00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6</a:t>
              </a:r>
              <a:r>
                <a:rPr lang="en-US" altLang="ko-KR" sz="900" b="1" dirty="0">
                  <a:solidFill>
                    <a:srgbClr val="00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H</a:t>
              </a:r>
              <a:r>
                <a:rPr lang="en-US" altLang="ko-KR" sz="900" b="1" baseline="-25000" dirty="0">
                  <a:solidFill>
                    <a:srgbClr val="00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8</a:t>
              </a:r>
              <a:r>
                <a:rPr lang="en-US" altLang="ko-KR" sz="900" b="1" dirty="0">
                  <a:solidFill>
                    <a:srgbClr val="00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]</a:t>
              </a:r>
              <a:r>
                <a:rPr lang="en-US" altLang="ko-KR" sz="900" b="1" baseline="30000" dirty="0">
                  <a:solidFill>
                    <a:srgbClr val="00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+</a:t>
              </a:r>
              <a:endParaRPr kumimoji="0" lang="en-US" altLang="ko-KR" sz="9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굴림" panose="020B0600000101010101" pitchFamily="50" charset="-127"/>
                <a:cs typeface="Times New Roman" panose="02020603050405020304" pitchFamily="18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261.14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7</a:t>
              </a: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9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20" name="Freeform 3514">
              <a:extLst>
                <a:ext uri="{FF2B5EF4-FFF2-40B4-BE49-F238E27FC236}">
                  <a16:creationId xmlns:a16="http://schemas.microsoft.com/office/drawing/2014/main" id="{7F8B6E75-619B-CC0D-AA39-F7B4ADDA3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4152" y="2614727"/>
              <a:ext cx="20526" cy="59484"/>
            </a:xfrm>
            <a:custGeom>
              <a:avLst/>
              <a:gdLst>
                <a:gd name="T0" fmla="*/ 0 w 24"/>
                <a:gd name="T1" fmla="*/ 25 h 49"/>
                <a:gd name="T2" fmla="*/ 12 w 24"/>
                <a:gd name="T3" fmla="*/ 0 h 49"/>
                <a:gd name="T4" fmla="*/ 24 w 24"/>
                <a:gd name="T5" fmla="*/ 25 h 49"/>
                <a:gd name="T6" fmla="*/ 12 w 24"/>
                <a:gd name="T7" fmla="*/ 49 h 49"/>
                <a:gd name="T8" fmla="*/ 0 w 24"/>
                <a:gd name="T9" fmla="*/ 2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49">
                  <a:moveTo>
                    <a:pt x="0" y="25"/>
                  </a:moveTo>
                  <a:lnTo>
                    <a:pt x="12" y="0"/>
                  </a:lnTo>
                  <a:lnTo>
                    <a:pt x="24" y="25"/>
                  </a:lnTo>
                  <a:lnTo>
                    <a:pt x="12" y="49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0000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421" name="Rectangle 3515">
              <a:extLst>
                <a:ext uri="{FF2B5EF4-FFF2-40B4-BE49-F238E27FC236}">
                  <a16:creationId xmlns:a16="http://schemas.microsoft.com/office/drawing/2014/main" id="{29C66829-5DF3-6D16-0AB1-C1C864C2E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3544" y="2862468"/>
              <a:ext cx="300743" cy="1615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1050" b="1" i="0" u="none" strike="noStrike" cap="none" normalizeH="0" baseline="0" dirty="0" err="1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m</a:t>
              </a:r>
              <a:r>
                <a:rPr kumimoji="0" lang="ko-KR" altLang="ko-KR" sz="105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/</a:t>
              </a:r>
              <a:r>
                <a:rPr kumimoji="0" lang="ko-KR" altLang="ko-KR" sz="1050" b="1" i="0" u="none" strike="noStrike" cap="none" normalizeH="0" baseline="0" dirty="0" err="1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z</a:t>
              </a:r>
              <a:endParaRPr kumimoji="0" lang="ko-KR" altLang="ko-KR" sz="105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422" name="Line 3516">
              <a:extLst>
                <a:ext uri="{FF2B5EF4-FFF2-40B4-BE49-F238E27FC236}">
                  <a16:creationId xmlns:a16="http://schemas.microsoft.com/office/drawing/2014/main" id="{ED711D60-96C2-A423-B755-987EFE4F53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7826" y="2703636"/>
              <a:ext cx="4036784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423" name="Line 3517">
              <a:extLst>
                <a:ext uri="{FF2B5EF4-FFF2-40B4-BE49-F238E27FC236}">
                  <a16:creationId xmlns:a16="http://schemas.microsoft.com/office/drawing/2014/main" id="{B50DF027-81D2-6E18-F1B2-7431A79243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2891" y="2689652"/>
              <a:ext cx="0" cy="3034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424" name="Rectangle 3518">
              <a:extLst>
                <a:ext uri="{FF2B5EF4-FFF2-40B4-BE49-F238E27FC236}">
                  <a16:creationId xmlns:a16="http://schemas.microsoft.com/office/drawing/2014/main" id="{4E8D323B-6EFA-CB55-6E5C-0B2AEB4188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7497" y="2720001"/>
              <a:ext cx="62179" cy="1059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90</a:t>
              </a:r>
              <a:endParaRPr kumimoji="0" lang="ko-KR" altLang="ko-KR" sz="9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425" name="Line 3573">
              <a:extLst>
                <a:ext uri="{FF2B5EF4-FFF2-40B4-BE49-F238E27FC236}">
                  <a16:creationId xmlns:a16="http://schemas.microsoft.com/office/drawing/2014/main" id="{D62F57A2-73BD-09A0-7FAB-0D9D5D35D7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90231" y="2689652"/>
              <a:ext cx="0" cy="3034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426" name="Rectangle 3574">
              <a:extLst>
                <a:ext uri="{FF2B5EF4-FFF2-40B4-BE49-F238E27FC236}">
                  <a16:creationId xmlns:a16="http://schemas.microsoft.com/office/drawing/2014/main" id="{8D48FAD8-BE6B-00BA-5C68-E33C4C64E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7995" y="2720001"/>
              <a:ext cx="93269" cy="1059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230</a:t>
              </a:r>
              <a:endParaRPr kumimoji="0" lang="ko-KR" altLang="ko-KR" sz="9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427" name="Line 3630">
              <a:extLst>
                <a:ext uri="{FF2B5EF4-FFF2-40B4-BE49-F238E27FC236}">
                  <a16:creationId xmlns:a16="http://schemas.microsoft.com/office/drawing/2014/main" id="{DB912F91-DA59-1DF3-5FB0-F2A1BBE529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67572" y="2689652"/>
              <a:ext cx="0" cy="3034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428" name="Rectangle 3631">
              <a:extLst>
                <a:ext uri="{FF2B5EF4-FFF2-40B4-BE49-F238E27FC236}">
                  <a16:creationId xmlns:a16="http://schemas.microsoft.com/office/drawing/2014/main" id="{9F2AACD3-5F73-5F69-CC62-89D8D0700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44480" y="2720001"/>
              <a:ext cx="93269" cy="1059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370</a:t>
              </a:r>
              <a:endParaRPr kumimoji="0" lang="ko-KR" altLang="ko-KR" sz="9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21718" name="Rectangle 3510">
              <a:extLst>
                <a:ext uri="{FF2B5EF4-FFF2-40B4-BE49-F238E27FC236}">
                  <a16:creationId xmlns:a16="http://schemas.microsoft.com/office/drawing/2014/main" id="{1003CB98-B137-838B-DF69-7D478C100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32440" y="2348880"/>
              <a:ext cx="432811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[M+H]</a:t>
              </a:r>
              <a:r>
                <a:rPr kumimoji="0" lang="en-US" altLang="ko-KR" sz="900" b="1" i="0" u="none" strike="noStrike" cap="none" normalizeH="0" baseline="30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+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361.2373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cxnSp>
          <p:nvCxnSpPr>
            <p:cNvPr id="21720" name="직선 연결선 21719"/>
            <p:cNvCxnSpPr/>
            <p:nvPr/>
          </p:nvCxnSpPr>
          <p:spPr>
            <a:xfrm>
              <a:off x="8316416" y="2466439"/>
              <a:ext cx="173837" cy="18434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206" name="Rectangle 4297">
              <a:extLst>
                <a:ext uri="{FF2B5EF4-FFF2-40B4-BE49-F238E27FC236}">
                  <a16:creationId xmlns:a16="http://schemas.microsoft.com/office/drawing/2014/main" id="{E9E0AA67-3CEC-146D-2154-3BA88EC77C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9392" y="2348879"/>
              <a:ext cx="432811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algn="ctr" latinLnBrk="0"/>
              <a:r>
                <a:rPr lang="en-US" altLang="ko-KR" sz="900" b="1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[M+H]</a:t>
              </a:r>
              <a:r>
                <a:rPr lang="en-US" altLang="ko-KR" sz="900" b="1" baseline="30000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+</a:t>
              </a:r>
              <a:endParaRPr kumimoji="0" lang="en-US" altLang="ko-KR" sz="9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" panose="02020603050405020304" pitchFamily="18" charset="0"/>
                <a:ea typeface="굴림" panose="020B0600000101010101" pitchFamily="50" charset="-127"/>
                <a:cs typeface="times" panose="02020603050405020304" pitchFamily="18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3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59.2215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17430" name="Line 5">
              <a:extLst>
                <a:ext uri="{FF2B5EF4-FFF2-40B4-BE49-F238E27FC236}">
                  <a16:creationId xmlns:a16="http://schemas.microsoft.com/office/drawing/2014/main" id="{7E0766E2-3DF6-0877-08D6-D0D7B93111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8020" y="3848934"/>
              <a:ext cx="0" cy="206669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31" name="Rectangle 7">
              <a:extLst>
                <a:ext uri="{FF2B5EF4-FFF2-40B4-BE49-F238E27FC236}">
                  <a16:creationId xmlns:a16="http://schemas.microsoft.com/office/drawing/2014/main" id="{CE78B5FF-5C98-3ABF-188C-BA9E89BFD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789" y="3717032"/>
              <a:ext cx="202873" cy="11752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x10</a:t>
              </a:r>
              <a:r>
                <a:rPr kumimoji="0" lang="en-US" altLang="ko-KR" sz="900" b="1" i="0" u="none" strike="noStrike" cap="none" normalizeH="0" baseline="30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4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32" name="Line 8">
              <a:extLst>
                <a:ext uri="{FF2B5EF4-FFF2-40B4-BE49-F238E27FC236}">
                  <a16:creationId xmlns:a16="http://schemas.microsoft.com/office/drawing/2014/main" id="{831FB504-0729-CA86-5886-4A83499D7F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8183" y="5915632"/>
              <a:ext cx="9838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33" name="Rectangle 9">
              <a:extLst>
                <a:ext uri="{FF2B5EF4-FFF2-40B4-BE49-F238E27FC236}">
                  <a16:creationId xmlns:a16="http://schemas.microsoft.com/office/drawing/2014/main" id="{C67A605D-8330-C1E7-BCDF-855737687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640" y="5840459"/>
              <a:ext cx="55329" cy="11752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0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34" name="Line 16">
              <a:extLst>
                <a:ext uri="{FF2B5EF4-FFF2-40B4-BE49-F238E27FC236}">
                  <a16:creationId xmlns:a16="http://schemas.microsoft.com/office/drawing/2014/main" id="{5D695175-3400-1657-92A6-EB9CEB3795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8183" y="4902020"/>
              <a:ext cx="9838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35" name="Rectangle 17">
              <a:extLst>
                <a:ext uri="{FF2B5EF4-FFF2-40B4-BE49-F238E27FC236}">
                  <a16:creationId xmlns:a16="http://schemas.microsoft.com/office/drawing/2014/main" id="{4D3A4236-42F5-92CC-AA81-26E439778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79" y="4841101"/>
              <a:ext cx="144270" cy="1384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4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.0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36" name="Line 24">
              <a:extLst>
                <a:ext uri="{FF2B5EF4-FFF2-40B4-BE49-F238E27FC236}">
                  <a16:creationId xmlns:a16="http://schemas.microsoft.com/office/drawing/2014/main" id="{506CCC4D-835B-ACF9-DB4D-44FB9BCEB7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8183" y="3888408"/>
              <a:ext cx="9838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37" name="Rectangle 25">
              <a:extLst>
                <a:ext uri="{FF2B5EF4-FFF2-40B4-BE49-F238E27FC236}">
                  <a16:creationId xmlns:a16="http://schemas.microsoft.com/office/drawing/2014/main" id="{7A7C398D-FC20-3A8B-64DB-775000E38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79" y="3828763"/>
              <a:ext cx="144270" cy="1384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8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.0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38" name="Line 29">
              <a:extLst>
                <a:ext uri="{FF2B5EF4-FFF2-40B4-BE49-F238E27FC236}">
                  <a16:creationId xmlns:a16="http://schemas.microsoft.com/office/drawing/2014/main" id="{A782CA3D-554F-D427-A2F2-CD157AFEA7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539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39" name="Line 30">
              <a:extLst>
                <a:ext uri="{FF2B5EF4-FFF2-40B4-BE49-F238E27FC236}">
                  <a16:creationId xmlns:a16="http://schemas.microsoft.com/office/drawing/2014/main" id="{A87A2CB7-0ECA-60C7-AB6A-9148F4A769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621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40" name="Line 31">
              <a:extLst>
                <a:ext uri="{FF2B5EF4-FFF2-40B4-BE49-F238E27FC236}">
                  <a16:creationId xmlns:a16="http://schemas.microsoft.com/office/drawing/2014/main" id="{FBF66C33-3DB4-F583-2865-BE94EEF78F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621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41" name="Line 32">
              <a:extLst>
                <a:ext uri="{FF2B5EF4-FFF2-40B4-BE49-F238E27FC236}">
                  <a16:creationId xmlns:a16="http://schemas.microsoft.com/office/drawing/2014/main" id="{58818A39-F753-A519-B747-7FCBAA4882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703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42" name="Line 33">
              <a:extLst>
                <a:ext uri="{FF2B5EF4-FFF2-40B4-BE49-F238E27FC236}">
                  <a16:creationId xmlns:a16="http://schemas.microsoft.com/office/drawing/2014/main" id="{42AF6FA4-8231-8300-A578-CE0816DCAF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785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43" name="Line 34">
              <a:extLst>
                <a:ext uri="{FF2B5EF4-FFF2-40B4-BE49-F238E27FC236}">
                  <a16:creationId xmlns:a16="http://schemas.microsoft.com/office/drawing/2014/main" id="{B183C7D1-5589-069A-B34A-8375F17900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785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44" name="Line 35">
              <a:extLst>
                <a:ext uri="{FF2B5EF4-FFF2-40B4-BE49-F238E27FC236}">
                  <a16:creationId xmlns:a16="http://schemas.microsoft.com/office/drawing/2014/main" id="{D593187E-300B-8676-6253-150463E792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67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45" name="Line 36">
              <a:extLst>
                <a:ext uri="{FF2B5EF4-FFF2-40B4-BE49-F238E27FC236}">
                  <a16:creationId xmlns:a16="http://schemas.microsoft.com/office/drawing/2014/main" id="{CF63CB3C-64EE-3431-57B0-A85E83AE75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67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46" name="Line 37">
              <a:extLst>
                <a:ext uri="{FF2B5EF4-FFF2-40B4-BE49-F238E27FC236}">
                  <a16:creationId xmlns:a16="http://schemas.microsoft.com/office/drawing/2014/main" id="{D39A7832-53BB-7C61-EB48-F8712D12D2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949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47" name="Line 38">
              <a:extLst>
                <a:ext uri="{FF2B5EF4-FFF2-40B4-BE49-F238E27FC236}">
                  <a16:creationId xmlns:a16="http://schemas.microsoft.com/office/drawing/2014/main" id="{2CA92C3A-49FF-1E90-0DC0-EEFAECED4A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031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48" name="Line 39">
              <a:extLst>
                <a:ext uri="{FF2B5EF4-FFF2-40B4-BE49-F238E27FC236}">
                  <a16:creationId xmlns:a16="http://schemas.microsoft.com/office/drawing/2014/main" id="{E10FA641-AAAA-729A-711C-0A19B2381F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195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49" name="Line 40">
              <a:extLst>
                <a:ext uri="{FF2B5EF4-FFF2-40B4-BE49-F238E27FC236}">
                  <a16:creationId xmlns:a16="http://schemas.microsoft.com/office/drawing/2014/main" id="{0CEC8182-DCD6-3B9B-5157-B536C28028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195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50" name="Line 41">
              <a:extLst>
                <a:ext uri="{FF2B5EF4-FFF2-40B4-BE49-F238E27FC236}">
                  <a16:creationId xmlns:a16="http://schemas.microsoft.com/office/drawing/2014/main" id="{931524CC-CE21-7DAD-43BB-5EFE91CD50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59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51" name="Line 42">
              <a:extLst>
                <a:ext uri="{FF2B5EF4-FFF2-40B4-BE49-F238E27FC236}">
                  <a16:creationId xmlns:a16="http://schemas.microsoft.com/office/drawing/2014/main" id="{246AE884-F298-1834-E950-90E062654B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441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52" name="Line 43">
              <a:extLst>
                <a:ext uri="{FF2B5EF4-FFF2-40B4-BE49-F238E27FC236}">
                  <a16:creationId xmlns:a16="http://schemas.microsoft.com/office/drawing/2014/main" id="{66B99C2F-10A6-31E2-F5D6-BD18EC980F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523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53" name="Line 44">
              <a:extLst>
                <a:ext uri="{FF2B5EF4-FFF2-40B4-BE49-F238E27FC236}">
                  <a16:creationId xmlns:a16="http://schemas.microsoft.com/office/drawing/2014/main" id="{6A0FE6B2-6AD2-0A01-5889-ABA4320660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05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54" name="Line 45">
              <a:extLst>
                <a:ext uri="{FF2B5EF4-FFF2-40B4-BE49-F238E27FC236}">
                  <a16:creationId xmlns:a16="http://schemas.microsoft.com/office/drawing/2014/main" id="{A94E848E-2256-9F70-0E53-215A3136D2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05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55" name="Line 46">
              <a:extLst>
                <a:ext uri="{FF2B5EF4-FFF2-40B4-BE49-F238E27FC236}">
                  <a16:creationId xmlns:a16="http://schemas.microsoft.com/office/drawing/2014/main" id="{192B1113-99EC-3CBB-32B4-FE8DBD2F20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87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56" name="Line 47">
              <a:extLst>
                <a:ext uri="{FF2B5EF4-FFF2-40B4-BE49-F238E27FC236}">
                  <a16:creationId xmlns:a16="http://schemas.microsoft.com/office/drawing/2014/main" id="{1BB64D4A-F064-2F6C-9210-698484D290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9335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57" name="Line 48">
              <a:extLst>
                <a:ext uri="{FF2B5EF4-FFF2-40B4-BE49-F238E27FC236}">
                  <a16:creationId xmlns:a16="http://schemas.microsoft.com/office/drawing/2014/main" id="{75484F28-6044-EE71-FC4D-A86E289873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9335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58" name="Line 49">
              <a:extLst>
                <a:ext uri="{FF2B5EF4-FFF2-40B4-BE49-F238E27FC236}">
                  <a16:creationId xmlns:a16="http://schemas.microsoft.com/office/drawing/2014/main" id="{F8145636-740C-2C86-8449-7C15FAA129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015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59" name="Line 50">
              <a:extLst>
                <a:ext uri="{FF2B5EF4-FFF2-40B4-BE49-F238E27FC236}">
                  <a16:creationId xmlns:a16="http://schemas.microsoft.com/office/drawing/2014/main" id="{901D66A9-BBF7-DC39-5492-CB2044EF9A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015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60" name="Line 51">
              <a:extLst>
                <a:ext uri="{FF2B5EF4-FFF2-40B4-BE49-F238E27FC236}">
                  <a16:creationId xmlns:a16="http://schemas.microsoft.com/office/drawing/2014/main" id="{51E815D0-A1C9-7D57-F935-5A8712456C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015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61" name="Line 52">
              <a:extLst>
                <a:ext uri="{FF2B5EF4-FFF2-40B4-BE49-F238E27FC236}">
                  <a16:creationId xmlns:a16="http://schemas.microsoft.com/office/drawing/2014/main" id="{3455D85C-93B1-7989-A69A-C97B8417A1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097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62" name="Line 53">
              <a:extLst>
                <a:ext uri="{FF2B5EF4-FFF2-40B4-BE49-F238E27FC236}">
                  <a16:creationId xmlns:a16="http://schemas.microsoft.com/office/drawing/2014/main" id="{B6D89FC3-36BD-1360-8D50-4F41D44289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79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63" name="Line 54">
              <a:extLst>
                <a:ext uri="{FF2B5EF4-FFF2-40B4-BE49-F238E27FC236}">
                  <a16:creationId xmlns:a16="http://schemas.microsoft.com/office/drawing/2014/main" id="{00E89C41-CF1A-00C5-5774-4112482F5C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261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64" name="Line 55">
              <a:extLst>
                <a:ext uri="{FF2B5EF4-FFF2-40B4-BE49-F238E27FC236}">
                  <a16:creationId xmlns:a16="http://schemas.microsoft.com/office/drawing/2014/main" id="{B84F1D2D-54D1-61D2-29C1-9EA4646588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343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65" name="Line 56">
              <a:extLst>
                <a:ext uri="{FF2B5EF4-FFF2-40B4-BE49-F238E27FC236}">
                  <a16:creationId xmlns:a16="http://schemas.microsoft.com/office/drawing/2014/main" id="{C7FC0044-8979-8273-18A3-691F2F2E10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343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66" name="Line 57">
              <a:extLst>
                <a:ext uri="{FF2B5EF4-FFF2-40B4-BE49-F238E27FC236}">
                  <a16:creationId xmlns:a16="http://schemas.microsoft.com/office/drawing/2014/main" id="{E4A3FBFD-27D4-0A49-6A15-5F1CB8F7E2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425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67" name="Line 58">
              <a:extLst>
                <a:ext uri="{FF2B5EF4-FFF2-40B4-BE49-F238E27FC236}">
                  <a16:creationId xmlns:a16="http://schemas.microsoft.com/office/drawing/2014/main" id="{9D544AAD-61D9-D127-DA8D-DA91414088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507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68" name="Line 59">
              <a:extLst>
                <a:ext uri="{FF2B5EF4-FFF2-40B4-BE49-F238E27FC236}">
                  <a16:creationId xmlns:a16="http://schemas.microsoft.com/office/drawing/2014/main" id="{B94742B9-DD5A-8F75-65A2-EA2299C93E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589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69" name="Line 60">
              <a:extLst>
                <a:ext uri="{FF2B5EF4-FFF2-40B4-BE49-F238E27FC236}">
                  <a16:creationId xmlns:a16="http://schemas.microsoft.com/office/drawing/2014/main" id="{1FB03329-E8B4-6079-A284-04A9CE78E1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589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70" name="Line 61">
              <a:extLst>
                <a:ext uri="{FF2B5EF4-FFF2-40B4-BE49-F238E27FC236}">
                  <a16:creationId xmlns:a16="http://schemas.microsoft.com/office/drawing/2014/main" id="{268F15A4-C050-DF89-0745-4366904B82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589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71" name="Line 62">
              <a:extLst>
                <a:ext uri="{FF2B5EF4-FFF2-40B4-BE49-F238E27FC236}">
                  <a16:creationId xmlns:a16="http://schemas.microsoft.com/office/drawing/2014/main" id="{A82C1086-6203-56E7-402B-EB0B0DC8EE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835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72" name="Line 63">
              <a:extLst>
                <a:ext uri="{FF2B5EF4-FFF2-40B4-BE49-F238E27FC236}">
                  <a16:creationId xmlns:a16="http://schemas.microsoft.com/office/drawing/2014/main" id="{1BAEBFFA-58EA-1187-DF0B-92E319FC1B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409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73" name="Line 64">
              <a:extLst>
                <a:ext uri="{FF2B5EF4-FFF2-40B4-BE49-F238E27FC236}">
                  <a16:creationId xmlns:a16="http://schemas.microsoft.com/office/drawing/2014/main" id="{F3D28B24-0143-F629-B929-72C9151239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573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74" name="Line 65">
              <a:extLst>
                <a:ext uri="{FF2B5EF4-FFF2-40B4-BE49-F238E27FC236}">
                  <a16:creationId xmlns:a16="http://schemas.microsoft.com/office/drawing/2014/main" id="{6E923761-AFA6-A1CE-CEDB-1CDB40648C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655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75" name="Line 66">
              <a:extLst>
                <a:ext uri="{FF2B5EF4-FFF2-40B4-BE49-F238E27FC236}">
                  <a16:creationId xmlns:a16="http://schemas.microsoft.com/office/drawing/2014/main" id="{4DA4DDA3-6B56-A520-547E-6CAC7120D3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737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76" name="Line 67">
              <a:extLst>
                <a:ext uri="{FF2B5EF4-FFF2-40B4-BE49-F238E27FC236}">
                  <a16:creationId xmlns:a16="http://schemas.microsoft.com/office/drawing/2014/main" id="{BC65E275-BA88-D624-741A-EF40BBC0A5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19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77" name="Line 68">
              <a:extLst>
                <a:ext uri="{FF2B5EF4-FFF2-40B4-BE49-F238E27FC236}">
                  <a16:creationId xmlns:a16="http://schemas.microsoft.com/office/drawing/2014/main" id="{1CF0FD86-A9E8-6936-F134-3AC55DC1E4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901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78" name="Line 69">
              <a:extLst>
                <a:ext uri="{FF2B5EF4-FFF2-40B4-BE49-F238E27FC236}">
                  <a16:creationId xmlns:a16="http://schemas.microsoft.com/office/drawing/2014/main" id="{C716E993-E583-1A4D-0DEE-79BB90BA7F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901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79" name="Line 70">
              <a:extLst>
                <a:ext uri="{FF2B5EF4-FFF2-40B4-BE49-F238E27FC236}">
                  <a16:creationId xmlns:a16="http://schemas.microsoft.com/office/drawing/2014/main" id="{9489CFE1-C5E0-933B-7026-54038392F7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65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80" name="Line 71">
              <a:extLst>
                <a:ext uri="{FF2B5EF4-FFF2-40B4-BE49-F238E27FC236}">
                  <a16:creationId xmlns:a16="http://schemas.microsoft.com/office/drawing/2014/main" id="{6F1F4A77-3CAE-9A2E-B8F6-FF099905DA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147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81" name="Line 72">
              <a:extLst>
                <a:ext uri="{FF2B5EF4-FFF2-40B4-BE49-F238E27FC236}">
                  <a16:creationId xmlns:a16="http://schemas.microsoft.com/office/drawing/2014/main" id="{B358BCEE-ED14-44B2-2340-E51AEACB86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147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82" name="Line 73">
              <a:extLst>
                <a:ext uri="{FF2B5EF4-FFF2-40B4-BE49-F238E27FC236}">
                  <a16:creationId xmlns:a16="http://schemas.microsoft.com/office/drawing/2014/main" id="{21199EF2-B157-203B-697E-F21432A454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228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83" name="Line 74">
              <a:extLst>
                <a:ext uri="{FF2B5EF4-FFF2-40B4-BE49-F238E27FC236}">
                  <a16:creationId xmlns:a16="http://schemas.microsoft.com/office/drawing/2014/main" id="{87D41C10-D841-07CC-987E-1BDCB64873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311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84" name="Line 75">
              <a:extLst>
                <a:ext uri="{FF2B5EF4-FFF2-40B4-BE49-F238E27FC236}">
                  <a16:creationId xmlns:a16="http://schemas.microsoft.com/office/drawing/2014/main" id="{76EB31F9-490E-B417-CF8F-94E96F30B8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311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85" name="Line 76">
              <a:extLst>
                <a:ext uri="{FF2B5EF4-FFF2-40B4-BE49-F238E27FC236}">
                  <a16:creationId xmlns:a16="http://schemas.microsoft.com/office/drawing/2014/main" id="{61F285C0-17BE-AF6B-6077-E82F3D1797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392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86" name="Line 77">
              <a:extLst>
                <a:ext uri="{FF2B5EF4-FFF2-40B4-BE49-F238E27FC236}">
                  <a16:creationId xmlns:a16="http://schemas.microsoft.com/office/drawing/2014/main" id="{3783DEA6-8639-09D3-6A50-9AF56514C9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74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87" name="Line 78">
              <a:extLst>
                <a:ext uri="{FF2B5EF4-FFF2-40B4-BE49-F238E27FC236}">
                  <a16:creationId xmlns:a16="http://schemas.microsoft.com/office/drawing/2014/main" id="{570624F3-5F05-EE3F-04C4-DE5EF3E002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638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88" name="Line 79">
              <a:extLst>
                <a:ext uri="{FF2B5EF4-FFF2-40B4-BE49-F238E27FC236}">
                  <a16:creationId xmlns:a16="http://schemas.microsoft.com/office/drawing/2014/main" id="{0832EEB7-3C38-F38E-53E7-96158BAF40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7208" y="5780654"/>
              <a:ext cx="0" cy="1349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89" name="Line 80">
              <a:extLst>
                <a:ext uri="{FF2B5EF4-FFF2-40B4-BE49-F238E27FC236}">
                  <a16:creationId xmlns:a16="http://schemas.microsoft.com/office/drawing/2014/main" id="{AFB2DB8C-CED4-CB29-EE19-02A9DF3991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8028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90" name="Line 81">
              <a:extLst>
                <a:ext uri="{FF2B5EF4-FFF2-40B4-BE49-F238E27FC236}">
                  <a16:creationId xmlns:a16="http://schemas.microsoft.com/office/drawing/2014/main" id="{4ABC591D-B51C-726E-9F43-0D32835916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884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91" name="Line 82">
              <a:extLst>
                <a:ext uri="{FF2B5EF4-FFF2-40B4-BE49-F238E27FC236}">
                  <a16:creationId xmlns:a16="http://schemas.microsoft.com/office/drawing/2014/main" id="{33C55A8B-2632-F75D-F1C9-A7ADC93D15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966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92" name="Line 83">
              <a:extLst>
                <a:ext uri="{FF2B5EF4-FFF2-40B4-BE49-F238E27FC236}">
                  <a16:creationId xmlns:a16="http://schemas.microsoft.com/office/drawing/2014/main" id="{007C07A4-7E6B-8C9E-9DE2-07B20847E8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966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93" name="Line 84">
              <a:extLst>
                <a:ext uri="{FF2B5EF4-FFF2-40B4-BE49-F238E27FC236}">
                  <a16:creationId xmlns:a16="http://schemas.microsoft.com/office/drawing/2014/main" id="{2AEB26A6-1A8D-618B-AB64-04D0AB356F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048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94" name="Line 85">
              <a:extLst>
                <a:ext uri="{FF2B5EF4-FFF2-40B4-BE49-F238E27FC236}">
                  <a16:creationId xmlns:a16="http://schemas.microsoft.com/office/drawing/2014/main" id="{0655AD25-E434-53FD-B69C-C15517B8FE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130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95" name="Line 86">
              <a:extLst>
                <a:ext uri="{FF2B5EF4-FFF2-40B4-BE49-F238E27FC236}">
                  <a16:creationId xmlns:a16="http://schemas.microsoft.com/office/drawing/2014/main" id="{C10A9975-211B-BFA3-D2D5-379CCA8583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130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96" name="Line 87">
              <a:extLst>
                <a:ext uri="{FF2B5EF4-FFF2-40B4-BE49-F238E27FC236}">
                  <a16:creationId xmlns:a16="http://schemas.microsoft.com/office/drawing/2014/main" id="{D685C42A-1016-231C-C2DC-341A038F07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212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97" name="Line 88">
              <a:extLst>
                <a:ext uri="{FF2B5EF4-FFF2-40B4-BE49-F238E27FC236}">
                  <a16:creationId xmlns:a16="http://schemas.microsoft.com/office/drawing/2014/main" id="{AC85E5DD-A233-3043-CC96-3BAE9D1276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212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98" name="Line 89">
              <a:extLst>
                <a:ext uri="{FF2B5EF4-FFF2-40B4-BE49-F238E27FC236}">
                  <a16:creationId xmlns:a16="http://schemas.microsoft.com/office/drawing/2014/main" id="{0BD008E7-9D2D-D8F0-7378-E7236509E4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376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99" name="Line 90">
              <a:extLst>
                <a:ext uri="{FF2B5EF4-FFF2-40B4-BE49-F238E27FC236}">
                  <a16:creationId xmlns:a16="http://schemas.microsoft.com/office/drawing/2014/main" id="{8E154194-2D3D-EB31-D5C5-F101D25C5D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376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00" name="Line 91">
              <a:extLst>
                <a:ext uri="{FF2B5EF4-FFF2-40B4-BE49-F238E27FC236}">
                  <a16:creationId xmlns:a16="http://schemas.microsoft.com/office/drawing/2014/main" id="{35FCF9D5-C40A-E95B-11EE-2B7DD4F858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458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01" name="Line 92">
              <a:extLst>
                <a:ext uri="{FF2B5EF4-FFF2-40B4-BE49-F238E27FC236}">
                  <a16:creationId xmlns:a16="http://schemas.microsoft.com/office/drawing/2014/main" id="{4A435041-F646-0CA8-6205-F49D4AC0D4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40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02" name="Line 93">
              <a:extLst>
                <a:ext uri="{FF2B5EF4-FFF2-40B4-BE49-F238E27FC236}">
                  <a16:creationId xmlns:a16="http://schemas.microsoft.com/office/drawing/2014/main" id="{D3349948-6054-284D-C5BF-88E5AB8CAB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40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03" name="Line 94">
              <a:extLst>
                <a:ext uri="{FF2B5EF4-FFF2-40B4-BE49-F238E27FC236}">
                  <a16:creationId xmlns:a16="http://schemas.microsoft.com/office/drawing/2014/main" id="{697382F6-6553-8AFC-A796-946A068741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540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04" name="Line 95">
              <a:extLst>
                <a:ext uri="{FF2B5EF4-FFF2-40B4-BE49-F238E27FC236}">
                  <a16:creationId xmlns:a16="http://schemas.microsoft.com/office/drawing/2014/main" id="{246F2595-053E-F801-6EEB-B579DD11BC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622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05" name="Line 96">
              <a:extLst>
                <a:ext uri="{FF2B5EF4-FFF2-40B4-BE49-F238E27FC236}">
                  <a16:creationId xmlns:a16="http://schemas.microsoft.com/office/drawing/2014/main" id="{ECCA0283-A583-E088-D1E6-D2D8BEA3B2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622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06" name="Line 97">
              <a:extLst>
                <a:ext uri="{FF2B5EF4-FFF2-40B4-BE49-F238E27FC236}">
                  <a16:creationId xmlns:a16="http://schemas.microsoft.com/office/drawing/2014/main" id="{FF3DF0A0-9CDA-990C-E065-03842B9B1F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04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07" name="Line 98">
              <a:extLst>
                <a:ext uri="{FF2B5EF4-FFF2-40B4-BE49-F238E27FC236}">
                  <a16:creationId xmlns:a16="http://schemas.microsoft.com/office/drawing/2014/main" id="{78C871B3-EA5D-11A7-396F-37C6ABAE41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786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08" name="Line 99">
              <a:extLst>
                <a:ext uri="{FF2B5EF4-FFF2-40B4-BE49-F238E27FC236}">
                  <a16:creationId xmlns:a16="http://schemas.microsoft.com/office/drawing/2014/main" id="{02061B58-94CB-0F23-884F-8B2E1CE139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786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09" name="Line 100">
              <a:extLst>
                <a:ext uri="{FF2B5EF4-FFF2-40B4-BE49-F238E27FC236}">
                  <a16:creationId xmlns:a16="http://schemas.microsoft.com/office/drawing/2014/main" id="{67203C88-D49E-90A4-0503-2B92A7CF6E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868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10" name="Line 101">
              <a:extLst>
                <a:ext uri="{FF2B5EF4-FFF2-40B4-BE49-F238E27FC236}">
                  <a16:creationId xmlns:a16="http://schemas.microsoft.com/office/drawing/2014/main" id="{02E84EEB-4A86-3CB9-4597-9D4A6CA003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950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11" name="Line 102">
              <a:extLst>
                <a:ext uri="{FF2B5EF4-FFF2-40B4-BE49-F238E27FC236}">
                  <a16:creationId xmlns:a16="http://schemas.microsoft.com/office/drawing/2014/main" id="{30778DBA-9F47-AFA2-0068-BB7F44E2A9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950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12" name="Line 103">
              <a:extLst>
                <a:ext uri="{FF2B5EF4-FFF2-40B4-BE49-F238E27FC236}">
                  <a16:creationId xmlns:a16="http://schemas.microsoft.com/office/drawing/2014/main" id="{E8B42B9D-7FC9-5514-7E14-4449891E5D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032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13" name="Line 104">
              <a:extLst>
                <a:ext uri="{FF2B5EF4-FFF2-40B4-BE49-F238E27FC236}">
                  <a16:creationId xmlns:a16="http://schemas.microsoft.com/office/drawing/2014/main" id="{CEA7B80D-95E1-1F68-ECF8-6C2BEB4E51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0325" y="5904172"/>
              <a:ext cx="0" cy="1146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14" name="Line 105">
              <a:extLst>
                <a:ext uri="{FF2B5EF4-FFF2-40B4-BE49-F238E27FC236}">
                  <a16:creationId xmlns:a16="http://schemas.microsoft.com/office/drawing/2014/main" id="{EFA94B5A-C237-D6D1-5894-E8E225722A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196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15" name="Line 106">
              <a:extLst>
                <a:ext uri="{FF2B5EF4-FFF2-40B4-BE49-F238E27FC236}">
                  <a16:creationId xmlns:a16="http://schemas.microsoft.com/office/drawing/2014/main" id="{4108D1E1-E709-3250-F06B-4C52DA8F0E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196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16" name="Line 107">
              <a:extLst>
                <a:ext uri="{FF2B5EF4-FFF2-40B4-BE49-F238E27FC236}">
                  <a16:creationId xmlns:a16="http://schemas.microsoft.com/office/drawing/2014/main" id="{4DBB48BD-A7EA-2040-1C3D-DB0A4B6620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278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17" name="Line 108">
              <a:extLst>
                <a:ext uri="{FF2B5EF4-FFF2-40B4-BE49-F238E27FC236}">
                  <a16:creationId xmlns:a16="http://schemas.microsoft.com/office/drawing/2014/main" id="{601024F3-ED97-95C1-0433-50A60F4AA9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360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18" name="Line 109">
              <a:extLst>
                <a:ext uri="{FF2B5EF4-FFF2-40B4-BE49-F238E27FC236}">
                  <a16:creationId xmlns:a16="http://schemas.microsoft.com/office/drawing/2014/main" id="{B50A5FDF-1263-449D-0669-CED3248E22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360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19" name="Line 110">
              <a:extLst>
                <a:ext uri="{FF2B5EF4-FFF2-40B4-BE49-F238E27FC236}">
                  <a16:creationId xmlns:a16="http://schemas.microsoft.com/office/drawing/2014/main" id="{FE9D300B-044C-25F4-E5F3-7767FDEBFA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442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20" name="Line 111">
              <a:extLst>
                <a:ext uri="{FF2B5EF4-FFF2-40B4-BE49-F238E27FC236}">
                  <a16:creationId xmlns:a16="http://schemas.microsoft.com/office/drawing/2014/main" id="{9DB52112-54D1-36B1-5D75-CB1ED250DF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524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21" name="Line 112">
              <a:extLst>
                <a:ext uri="{FF2B5EF4-FFF2-40B4-BE49-F238E27FC236}">
                  <a16:creationId xmlns:a16="http://schemas.microsoft.com/office/drawing/2014/main" id="{E07836B5-BE56-4E29-153A-8F5EBD77E5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606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22" name="Line 113">
              <a:extLst>
                <a:ext uri="{FF2B5EF4-FFF2-40B4-BE49-F238E27FC236}">
                  <a16:creationId xmlns:a16="http://schemas.microsoft.com/office/drawing/2014/main" id="{0FD7E487-E474-C424-9FB4-758D0D0FD5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606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23" name="Line 114">
              <a:extLst>
                <a:ext uri="{FF2B5EF4-FFF2-40B4-BE49-F238E27FC236}">
                  <a16:creationId xmlns:a16="http://schemas.microsoft.com/office/drawing/2014/main" id="{CF42EFDC-7544-4EBA-E3A3-F3CFE564E2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688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24" name="Line 115">
              <a:extLst>
                <a:ext uri="{FF2B5EF4-FFF2-40B4-BE49-F238E27FC236}">
                  <a16:creationId xmlns:a16="http://schemas.microsoft.com/office/drawing/2014/main" id="{714F9AAE-4154-69A7-A81E-FF82A8BC23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770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25" name="Line 116">
              <a:extLst>
                <a:ext uri="{FF2B5EF4-FFF2-40B4-BE49-F238E27FC236}">
                  <a16:creationId xmlns:a16="http://schemas.microsoft.com/office/drawing/2014/main" id="{D0971B9C-6D97-CF9B-9115-16CF8BAEB1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770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26" name="Line 117">
              <a:extLst>
                <a:ext uri="{FF2B5EF4-FFF2-40B4-BE49-F238E27FC236}">
                  <a16:creationId xmlns:a16="http://schemas.microsoft.com/office/drawing/2014/main" id="{453655CA-BB39-B504-CF5F-1C99E4BACF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52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27" name="Line 118">
              <a:extLst>
                <a:ext uri="{FF2B5EF4-FFF2-40B4-BE49-F238E27FC236}">
                  <a16:creationId xmlns:a16="http://schemas.microsoft.com/office/drawing/2014/main" id="{591D0CD0-F851-9EBA-B82B-595C3FA617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852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28" name="Line 119">
              <a:extLst>
                <a:ext uri="{FF2B5EF4-FFF2-40B4-BE49-F238E27FC236}">
                  <a16:creationId xmlns:a16="http://schemas.microsoft.com/office/drawing/2014/main" id="{DE2135E7-1901-DB97-E300-D1C09EF1CD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34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29" name="Line 120">
              <a:extLst>
                <a:ext uri="{FF2B5EF4-FFF2-40B4-BE49-F238E27FC236}">
                  <a16:creationId xmlns:a16="http://schemas.microsoft.com/office/drawing/2014/main" id="{85C74AA1-B2BD-FCB2-E359-AA58661746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34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30" name="Line 121">
              <a:extLst>
                <a:ext uri="{FF2B5EF4-FFF2-40B4-BE49-F238E27FC236}">
                  <a16:creationId xmlns:a16="http://schemas.microsoft.com/office/drawing/2014/main" id="{E5F86157-E879-F947-D225-471A5E0DC7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180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31" name="Line 122">
              <a:extLst>
                <a:ext uri="{FF2B5EF4-FFF2-40B4-BE49-F238E27FC236}">
                  <a16:creationId xmlns:a16="http://schemas.microsoft.com/office/drawing/2014/main" id="{A865BACA-A99F-6ED0-FF5A-FDFE12568C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180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32" name="Line 123">
              <a:extLst>
                <a:ext uri="{FF2B5EF4-FFF2-40B4-BE49-F238E27FC236}">
                  <a16:creationId xmlns:a16="http://schemas.microsoft.com/office/drawing/2014/main" id="{9CE96278-6548-FF6D-5174-682E9F519C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262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33" name="Line 124">
              <a:extLst>
                <a:ext uri="{FF2B5EF4-FFF2-40B4-BE49-F238E27FC236}">
                  <a16:creationId xmlns:a16="http://schemas.microsoft.com/office/drawing/2014/main" id="{989C5E2B-6C86-BFEF-B767-88AEC5193D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262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34" name="Line 125">
              <a:extLst>
                <a:ext uri="{FF2B5EF4-FFF2-40B4-BE49-F238E27FC236}">
                  <a16:creationId xmlns:a16="http://schemas.microsoft.com/office/drawing/2014/main" id="{D8A785C1-A33F-C386-116F-4CD58BC4F6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4262" y="5907992"/>
              <a:ext cx="0" cy="76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35" name="Line 126">
              <a:extLst>
                <a:ext uri="{FF2B5EF4-FFF2-40B4-BE49-F238E27FC236}">
                  <a16:creationId xmlns:a16="http://schemas.microsoft.com/office/drawing/2014/main" id="{4C6A3D88-3417-A55A-393F-9DD0E73E06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4262" y="5801028"/>
              <a:ext cx="0" cy="11460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36" name="Line 127">
              <a:extLst>
                <a:ext uri="{FF2B5EF4-FFF2-40B4-BE49-F238E27FC236}">
                  <a16:creationId xmlns:a16="http://schemas.microsoft.com/office/drawing/2014/main" id="{5EABB1B5-E2FF-6BC9-0001-9238FE1395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5081" y="5911813"/>
              <a:ext cx="0" cy="38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37" name="Line 128">
              <a:extLst>
                <a:ext uri="{FF2B5EF4-FFF2-40B4-BE49-F238E27FC236}">
                  <a16:creationId xmlns:a16="http://schemas.microsoft.com/office/drawing/2014/main" id="{51CA336A-B606-516D-991B-76E3614C69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5901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38" name="Line 129">
              <a:extLst>
                <a:ext uri="{FF2B5EF4-FFF2-40B4-BE49-F238E27FC236}">
                  <a16:creationId xmlns:a16="http://schemas.microsoft.com/office/drawing/2014/main" id="{407E80E6-D338-CCC8-B707-E7665BC297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6721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39" name="Line 130">
              <a:extLst>
                <a:ext uri="{FF2B5EF4-FFF2-40B4-BE49-F238E27FC236}">
                  <a16:creationId xmlns:a16="http://schemas.microsoft.com/office/drawing/2014/main" id="{B0D72976-9CA2-7D99-75B5-67C3798A49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672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40" name="Line 131">
              <a:extLst>
                <a:ext uri="{FF2B5EF4-FFF2-40B4-BE49-F238E27FC236}">
                  <a16:creationId xmlns:a16="http://schemas.microsoft.com/office/drawing/2014/main" id="{145C8A12-7DEC-AAB2-0CDC-518FBA8889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754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41" name="Line 132">
              <a:extLst>
                <a:ext uri="{FF2B5EF4-FFF2-40B4-BE49-F238E27FC236}">
                  <a16:creationId xmlns:a16="http://schemas.microsoft.com/office/drawing/2014/main" id="{16CBAEF0-6DFD-F98D-F176-3A663088D1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754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42" name="Line 133">
              <a:extLst>
                <a:ext uri="{FF2B5EF4-FFF2-40B4-BE49-F238E27FC236}">
                  <a16:creationId xmlns:a16="http://schemas.microsoft.com/office/drawing/2014/main" id="{063F3C53-99E9-A651-2789-51A6034DA3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836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43" name="Line 134">
              <a:extLst>
                <a:ext uri="{FF2B5EF4-FFF2-40B4-BE49-F238E27FC236}">
                  <a16:creationId xmlns:a16="http://schemas.microsoft.com/office/drawing/2014/main" id="{5B168117-BD18-0262-C252-2FB4EC4D91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36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44" name="Line 135">
              <a:extLst>
                <a:ext uri="{FF2B5EF4-FFF2-40B4-BE49-F238E27FC236}">
                  <a16:creationId xmlns:a16="http://schemas.microsoft.com/office/drawing/2014/main" id="{13D0461A-2D48-D5E7-7F6D-39ACC115EC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918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45" name="Line 136">
              <a:extLst>
                <a:ext uri="{FF2B5EF4-FFF2-40B4-BE49-F238E27FC236}">
                  <a16:creationId xmlns:a16="http://schemas.microsoft.com/office/drawing/2014/main" id="{591A91FB-5AB1-7C40-C3F8-5F7ACF5B05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00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46" name="Line 137">
              <a:extLst>
                <a:ext uri="{FF2B5EF4-FFF2-40B4-BE49-F238E27FC236}">
                  <a16:creationId xmlns:a16="http://schemas.microsoft.com/office/drawing/2014/main" id="{DC055439-E80E-B592-6C26-93623FB3A9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00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47" name="Line 138">
              <a:extLst>
                <a:ext uri="{FF2B5EF4-FFF2-40B4-BE49-F238E27FC236}">
                  <a16:creationId xmlns:a16="http://schemas.microsoft.com/office/drawing/2014/main" id="{EC80BCC2-BCE0-554A-20F9-264BA653DF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082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48" name="Line 139">
              <a:extLst>
                <a:ext uri="{FF2B5EF4-FFF2-40B4-BE49-F238E27FC236}">
                  <a16:creationId xmlns:a16="http://schemas.microsoft.com/office/drawing/2014/main" id="{F1FDFDC6-CCA5-DD37-8E7E-72318AE7E2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164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49" name="Line 140">
              <a:extLst>
                <a:ext uri="{FF2B5EF4-FFF2-40B4-BE49-F238E27FC236}">
                  <a16:creationId xmlns:a16="http://schemas.microsoft.com/office/drawing/2014/main" id="{9BA8FA8C-3B0C-0AEE-7F41-6E8D9EC95A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164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50" name="Line 141">
              <a:extLst>
                <a:ext uri="{FF2B5EF4-FFF2-40B4-BE49-F238E27FC236}">
                  <a16:creationId xmlns:a16="http://schemas.microsoft.com/office/drawing/2014/main" id="{143F5C96-55A2-DBD8-E42B-3B34F39272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246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51" name="Line 142">
              <a:extLst>
                <a:ext uri="{FF2B5EF4-FFF2-40B4-BE49-F238E27FC236}">
                  <a16:creationId xmlns:a16="http://schemas.microsoft.com/office/drawing/2014/main" id="{362A5288-28FB-61D9-482C-042BFADD84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327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52" name="Line 143">
              <a:extLst>
                <a:ext uri="{FF2B5EF4-FFF2-40B4-BE49-F238E27FC236}">
                  <a16:creationId xmlns:a16="http://schemas.microsoft.com/office/drawing/2014/main" id="{9984D400-9894-51C1-691B-CE9117DF6C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327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53" name="Line 144">
              <a:extLst>
                <a:ext uri="{FF2B5EF4-FFF2-40B4-BE49-F238E27FC236}">
                  <a16:creationId xmlns:a16="http://schemas.microsoft.com/office/drawing/2014/main" id="{DF5763DD-23C6-5B1C-A92B-6CA022D83B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327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54" name="Line 145">
              <a:extLst>
                <a:ext uri="{FF2B5EF4-FFF2-40B4-BE49-F238E27FC236}">
                  <a16:creationId xmlns:a16="http://schemas.microsoft.com/office/drawing/2014/main" id="{78FE44F9-1A04-49D9-FF0D-277962EC27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09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55" name="Line 146">
              <a:extLst>
                <a:ext uri="{FF2B5EF4-FFF2-40B4-BE49-F238E27FC236}">
                  <a16:creationId xmlns:a16="http://schemas.microsoft.com/office/drawing/2014/main" id="{B69618DA-329D-D47A-64C8-06949AFEE1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91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56" name="Line 147">
              <a:extLst>
                <a:ext uri="{FF2B5EF4-FFF2-40B4-BE49-F238E27FC236}">
                  <a16:creationId xmlns:a16="http://schemas.microsoft.com/office/drawing/2014/main" id="{DBABB230-F827-78D7-083F-7377763913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91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57" name="Line 148">
              <a:extLst>
                <a:ext uri="{FF2B5EF4-FFF2-40B4-BE49-F238E27FC236}">
                  <a16:creationId xmlns:a16="http://schemas.microsoft.com/office/drawing/2014/main" id="{6D76E265-45B8-3721-E937-056E6834E1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573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58" name="Line 149">
              <a:extLst>
                <a:ext uri="{FF2B5EF4-FFF2-40B4-BE49-F238E27FC236}">
                  <a16:creationId xmlns:a16="http://schemas.microsoft.com/office/drawing/2014/main" id="{88F3DECE-4D38-E9F5-99B8-0021F28F92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573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59" name="Line 150">
              <a:extLst>
                <a:ext uri="{FF2B5EF4-FFF2-40B4-BE49-F238E27FC236}">
                  <a16:creationId xmlns:a16="http://schemas.microsoft.com/office/drawing/2014/main" id="{0FE602EA-376C-D165-AD4E-AB96D776B6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655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60" name="Line 151">
              <a:extLst>
                <a:ext uri="{FF2B5EF4-FFF2-40B4-BE49-F238E27FC236}">
                  <a16:creationId xmlns:a16="http://schemas.microsoft.com/office/drawing/2014/main" id="{8EF5A467-6B83-CA0E-C62C-E413666AB1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737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61" name="Line 152">
              <a:extLst>
                <a:ext uri="{FF2B5EF4-FFF2-40B4-BE49-F238E27FC236}">
                  <a16:creationId xmlns:a16="http://schemas.microsoft.com/office/drawing/2014/main" id="{741F1DD3-CC4F-893C-068E-8DF39F1003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7379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62" name="Line 153">
              <a:extLst>
                <a:ext uri="{FF2B5EF4-FFF2-40B4-BE49-F238E27FC236}">
                  <a16:creationId xmlns:a16="http://schemas.microsoft.com/office/drawing/2014/main" id="{1708ED05-B4F0-2FC1-7611-1D3080DB09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8198" y="5904172"/>
              <a:ext cx="0" cy="1146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63" name="Line 154">
              <a:extLst>
                <a:ext uri="{FF2B5EF4-FFF2-40B4-BE49-F238E27FC236}">
                  <a16:creationId xmlns:a16="http://schemas.microsoft.com/office/drawing/2014/main" id="{B07E4199-5B5C-5CB4-6AE7-BE9513A800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901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64" name="Line 155">
              <a:extLst>
                <a:ext uri="{FF2B5EF4-FFF2-40B4-BE49-F238E27FC236}">
                  <a16:creationId xmlns:a16="http://schemas.microsoft.com/office/drawing/2014/main" id="{44ADCF7F-D3CF-01A5-2B86-9E79F562B4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983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65" name="Line 156">
              <a:extLst>
                <a:ext uri="{FF2B5EF4-FFF2-40B4-BE49-F238E27FC236}">
                  <a16:creationId xmlns:a16="http://schemas.microsoft.com/office/drawing/2014/main" id="{D4C953BF-9930-87AF-22D5-C4137928C3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065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66" name="Line 157">
              <a:extLst>
                <a:ext uri="{FF2B5EF4-FFF2-40B4-BE49-F238E27FC236}">
                  <a16:creationId xmlns:a16="http://schemas.microsoft.com/office/drawing/2014/main" id="{8A9537BE-A000-8BB7-6F3A-E012C2ECB4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065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67" name="Line 158">
              <a:extLst>
                <a:ext uri="{FF2B5EF4-FFF2-40B4-BE49-F238E27FC236}">
                  <a16:creationId xmlns:a16="http://schemas.microsoft.com/office/drawing/2014/main" id="{279C73A8-C970-E37D-1F8C-D53825FC73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47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68" name="Line 159">
              <a:extLst>
                <a:ext uri="{FF2B5EF4-FFF2-40B4-BE49-F238E27FC236}">
                  <a16:creationId xmlns:a16="http://schemas.microsoft.com/office/drawing/2014/main" id="{37E59A16-6A19-E157-895D-66171E78EC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147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69" name="Line 160">
              <a:extLst>
                <a:ext uri="{FF2B5EF4-FFF2-40B4-BE49-F238E27FC236}">
                  <a16:creationId xmlns:a16="http://schemas.microsoft.com/office/drawing/2014/main" id="{5A7FED80-5E8D-8900-505D-6445902568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29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70" name="Line 161">
              <a:extLst>
                <a:ext uri="{FF2B5EF4-FFF2-40B4-BE49-F238E27FC236}">
                  <a16:creationId xmlns:a16="http://schemas.microsoft.com/office/drawing/2014/main" id="{F01AC6BD-15F3-3444-9AFA-DA792E9226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311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71" name="Line 162">
              <a:extLst>
                <a:ext uri="{FF2B5EF4-FFF2-40B4-BE49-F238E27FC236}">
                  <a16:creationId xmlns:a16="http://schemas.microsoft.com/office/drawing/2014/main" id="{FA9E05D0-3794-41A3-5F94-B47036DCB8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393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72" name="Line 163">
              <a:extLst>
                <a:ext uri="{FF2B5EF4-FFF2-40B4-BE49-F238E27FC236}">
                  <a16:creationId xmlns:a16="http://schemas.microsoft.com/office/drawing/2014/main" id="{FDE4A6FD-81E1-940B-A0F1-AB7A82DAA8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393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73" name="Line 164">
              <a:extLst>
                <a:ext uri="{FF2B5EF4-FFF2-40B4-BE49-F238E27FC236}">
                  <a16:creationId xmlns:a16="http://schemas.microsoft.com/office/drawing/2014/main" id="{E370992F-EB59-BA09-D6A8-0E0F2F80E6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475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74" name="Line 165">
              <a:extLst>
                <a:ext uri="{FF2B5EF4-FFF2-40B4-BE49-F238E27FC236}">
                  <a16:creationId xmlns:a16="http://schemas.microsoft.com/office/drawing/2014/main" id="{628634B0-43E6-4F1F-04FA-28B7CA1F55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557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75" name="Line 166">
              <a:extLst>
                <a:ext uri="{FF2B5EF4-FFF2-40B4-BE49-F238E27FC236}">
                  <a16:creationId xmlns:a16="http://schemas.microsoft.com/office/drawing/2014/main" id="{7D3FC1C1-AB27-2FCF-9957-224F978B41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557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76" name="Line 167">
              <a:extLst>
                <a:ext uri="{FF2B5EF4-FFF2-40B4-BE49-F238E27FC236}">
                  <a16:creationId xmlns:a16="http://schemas.microsoft.com/office/drawing/2014/main" id="{F6A642F6-4A81-CA3F-0BE8-B290F62ECB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639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77" name="Line 168">
              <a:extLst>
                <a:ext uri="{FF2B5EF4-FFF2-40B4-BE49-F238E27FC236}">
                  <a16:creationId xmlns:a16="http://schemas.microsoft.com/office/drawing/2014/main" id="{8F6DA7E1-644A-3DD9-3070-18AA8C6591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639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78" name="Line 169">
              <a:extLst>
                <a:ext uri="{FF2B5EF4-FFF2-40B4-BE49-F238E27FC236}">
                  <a16:creationId xmlns:a16="http://schemas.microsoft.com/office/drawing/2014/main" id="{46FCAC1B-5588-227F-655E-101A5D48CE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721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79" name="Line 170">
              <a:extLst>
                <a:ext uri="{FF2B5EF4-FFF2-40B4-BE49-F238E27FC236}">
                  <a16:creationId xmlns:a16="http://schemas.microsoft.com/office/drawing/2014/main" id="{AA416A36-BE7C-F49C-7344-BBDCFE9D15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803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80" name="Line 171">
              <a:extLst>
                <a:ext uri="{FF2B5EF4-FFF2-40B4-BE49-F238E27FC236}">
                  <a16:creationId xmlns:a16="http://schemas.microsoft.com/office/drawing/2014/main" id="{4BD3ECAF-39FF-468B-E613-85A5DA8B71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803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81" name="Line 172">
              <a:extLst>
                <a:ext uri="{FF2B5EF4-FFF2-40B4-BE49-F238E27FC236}">
                  <a16:creationId xmlns:a16="http://schemas.microsoft.com/office/drawing/2014/main" id="{E85C1274-5C2A-2305-A68A-5001112EA9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885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82" name="Line 173">
              <a:extLst>
                <a:ext uri="{FF2B5EF4-FFF2-40B4-BE49-F238E27FC236}">
                  <a16:creationId xmlns:a16="http://schemas.microsoft.com/office/drawing/2014/main" id="{BE8D4018-01FF-3FF8-3D66-36F7C06CD1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967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83" name="Line 174">
              <a:extLst>
                <a:ext uri="{FF2B5EF4-FFF2-40B4-BE49-F238E27FC236}">
                  <a16:creationId xmlns:a16="http://schemas.microsoft.com/office/drawing/2014/main" id="{C4022512-4F23-B2BD-A76B-2EF9D06F52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967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84" name="Line 175">
              <a:extLst>
                <a:ext uri="{FF2B5EF4-FFF2-40B4-BE49-F238E27FC236}">
                  <a16:creationId xmlns:a16="http://schemas.microsoft.com/office/drawing/2014/main" id="{0BE5E3DA-7CC7-19F0-878E-3EF4B5F2F4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049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85" name="Line 176">
              <a:extLst>
                <a:ext uri="{FF2B5EF4-FFF2-40B4-BE49-F238E27FC236}">
                  <a16:creationId xmlns:a16="http://schemas.microsoft.com/office/drawing/2014/main" id="{E6E2AAE9-59E7-8668-F3B5-918E3C1B03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1315" y="5909266"/>
              <a:ext cx="0" cy="636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86" name="Line 177">
              <a:extLst>
                <a:ext uri="{FF2B5EF4-FFF2-40B4-BE49-F238E27FC236}">
                  <a16:creationId xmlns:a16="http://schemas.microsoft.com/office/drawing/2014/main" id="{087853EB-F055-F30A-2861-1F08983AA8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1315" y="5887618"/>
              <a:ext cx="0" cy="280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87" name="Line 178">
              <a:extLst>
                <a:ext uri="{FF2B5EF4-FFF2-40B4-BE49-F238E27FC236}">
                  <a16:creationId xmlns:a16="http://schemas.microsoft.com/office/drawing/2014/main" id="{1A211117-A7D7-6BFE-3BB1-7E1F39EC4E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2135" y="5867244"/>
              <a:ext cx="0" cy="4838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88" name="Line 179">
              <a:extLst>
                <a:ext uri="{FF2B5EF4-FFF2-40B4-BE49-F238E27FC236}">
                  <a16:creationId xmlns:a16="http://schemas.microsoft.com/office/drawing/2014/main" id="{26E33F4D-40FF-4697-6554-9F9B2F9392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2954" y="5909266"/>
              <a:ext cx="0" cy="636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89" name="Line 180">
              <a:extLst>
                <a:ext uri="{FF2B5EF4-FFF2-40B4-BE49-F238E27FC236}">
                  <a16:creationId xmlns:a16="http://schemas.microsoft.com/office/drawing/2014/main" id="{F290601A-3BF2-B43D-F0D8-F228431813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3775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90" name="Line 181">
              <a:extLst>
                <a:ext uri="{FF2B5EF4-FFF2-40B4-BE49-F238E27FC236}">
                  <a16:creationId xmlns:a16="http://schemas.microsoft.com/office/drawing/2014/main" id="{C9EFD2C3-0A14-FC3E-545E-E866F6627E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377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91" name="Line 182">
              <a:extLst>
                <a:ext uri="{FF2B5EF4-FFF2-40B4-BE49-F238E27FC236}">
                  <a16:creationId xmlns:a16="http://schemas.microsoft.com/office/drawing/2014/main" id="{9189F92F-8901-3B9A-4D60-DEC2943153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459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92" name="Line 183">
              <a:extLst>
                <a:ext uri="{FF2B5EF4-FFF2-40B4-BE49-F238E27FC236}">
                  <a16:creationId xmlns:a16="http://schemas.microsoft.com/office/drawing/2014/main" id="{F5FC377A-E564-785C-7473-F90D0EB679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459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93" name="Line 184">
              <a:extLst>
                <a:ext uri="{FF2B5EF4-FFF2-40B4-BE49-F238E27FC236}">
                  <a16:creationId xmlns:a16="http://schemas.microsoft.com/office/drawing/2014/main" id="{D130B61E-F31D-112A-912A-B91DFF47BD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541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94" name="Line 185">
              <a:extLst>
                <a:ext uri="{FF2B5EF4-FFF2-40B4-BE49-F238E27FC236}">
                  <a16:creationId xmlns:a16="http://schemas.microsoft.com/office/drawing/2014/main" id="{33CAB8B7-158A-D621-E86A-6851DCDEA6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541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95" name="Line 186">
              <a:extLst>
                <a:ext uri="{FF2B5EF4-FFF2-40B4-BE49-F238E27FC236}">
                  <a16:creationId xmlns:a16="http://schemas.microsoft.com/office/drawing/2014/main" id="{10E5F41B-01F4-63E4-24B7-0702410727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623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96" name="Line 187">
              <a:extLst>
                <a:ext uri="{FF2B5EF4-FFF2-40B4-BE49-F238E27FC236}">
                  <a16:creationId xmlns:a16="http://schemas.microsoft.com/office/drawing/2014/main" id="{1B07E98F-DF44-F03C-2693-1122595A8A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623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97" name="Line 188">
              <a:extLst>
                <a:ext uri="{FF2B5EF4-FFF2-40B4-BE49-F238E27FC236}">
                  <a16:creationId xmlns:a16="http://schemas.microsoft.com/office/drawing/2014/main" id="{8F27815D-2F81-41A4-0AEB-8936D2164B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705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98" name="Line 189">
              <a:extLst>
                <a:ext uri="{FF2B5EF4-FFF2-40B4-BE49-F238E27FC236}">
                  <a16:creationId xmlns:a16="http://schemas.microsoft.com/office/drawing/2014/main" id="{1CAC76CD-60A2-269D-3F39-72717B299A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705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99" name="Line 190">
              <a:extLst>
                <a:ext uri="{FF2B5EF4-FFF2-40B4-BE49-F238E27FC236}">
                  <a16:creationId xmlns:a16="http://schemas.microsoft.com/office/drawing/2014/main" id="{02B6D296-D3D7-42E0-62EC-E273E99636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787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00" name="Line 191">
              <a:extLst>
                <a:ext uri="{FF2B5EF4-FFF2-40B4-BE49-F238E27FC236}">
                  <a16:creationId xmlns:a16="http://schemas.microsoft.com/office/drawing/2014/main" id="{6B8C942A-A5FD-383F-0330-2505EF1E26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787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01" name="Line 192">
              <a:extLst>
                <a:ext uri="{FF2B5EF4-FFF2-40B4-BE49-F238E27FC236}">
                  <a16:creationId xmlns:a16="http://schemas.microsoft.com/office/drawing/2014/main" id="{B159516B-40DE-38BF-4D1E-300291F98E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869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02" name="Line 193">
              <a:extLst>
                <a:ext uri="{FF2B5EF4-FFF2-40B4-BE49-F238E27FC236}">
                  <a16:creationId xmlns:a16="http://schemas.microsoft.com/office/drawing/2014/main" id="{9F81B1A5-C734-B30B-7852-0A02EFB0CD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869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03" name="Line 194">
              <a:extLst>
                <a:ext uri="{FF2B5EF4-FFF2-40B4-BE49-F238E27FC236}">
                  <a16:creationId xmlns:a16="http://schemas.microsoft.com/office/drawing/2014/main" id="{53C0C057-70F8-7860-9B7C-77E72D7A39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951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04" name="Line 195">
              <a:extLst>
                <a:ext uri="{FF2B5EF4-FFF2-40B4-BE49-F238E27FC236}">
                  <a16:creationId xmlns:a16="http://schemas.microsoft.com/office/drawing/2014/main" id="{6D97FA43-E867-FC44-10B5-A665E04443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951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05" name="Line 196">
              <a:extLst>
                <a:ext uri="{FF2B5EF4-FFF2-40B4-BE49-F238E27FC236}">
                  <a16:creationId xmlns:a16="http://schemas.microsoft.com/office/drawing/2014/main" id="{AB339161-A7C8-CB78-5C0B-68FDFFEF25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115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06" name="Line 197">
              <a:extLst>
                <a:ext uri="{FF2B5EF4-FFF2-40B4-BE49-F238E27FC236}">
                  <a16:creationId xmlns:a16="http://schemas.microsoft.com/office/drawing/2014/main" id="{EA93F890-4B54-5DF9-1E90-383F4BC16E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115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07" name="Line 198">
              <a:extLst>
                <a:ext uri="{FF2B5EF4-FFF2-40B4-BE49-F238E27FC236}">
                  <a16:creationId xmlns:a16="http://schemas.microsoft.com/office/drawing/2014/main" id="{A11838AE-6DBA-F296-B158-BD35474702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115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08" name="Line 199">
              <a:extLst>
                <a:ext uri="{FF2B5EF4-FFF2-40B4-BE49-F238E27FC236}">
                  <a16:creationId xmlns:a16="http://schemas.microsoft.com/office/drawing/2014/main" id="{BEEA01A3-1B84-37CB-A473-C8285C1855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197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09" name="Line 200">
              <a:extLst>
                <a:ext uri="{FF2B5EF4-FFF2-40B4-BE49-F238E27FC236}">
                  <a16:creationId xmlns:a16="http://schemas.microsoft.com/office/drawing/2014/main" id="{D608C4A8-D34F-500A-02E1-4A7AE665AD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197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0" name="Line 201">
              <a:extLst>
                <a:ext uri="{FF2B5EF4-FFF2-40B4-BE49-F238E27FC236}">
                  <a16:creationId xmlns:a16="http://schemas.microsoft.com/office/drawing/2014/main" id="{0A2EF26B-4B65-035E-5D71-F08E40BF19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279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1" name="Line 202">
              <a:extLst>
                <a:ext uri="{FF2B5EF4-FFF2-40B4-BE49-F238E27FC236}">
                  <a16:creationId xmlns:a16="http://schemas.microsoft.com/office/drawing/2014/main" id="{EDB7389A-593A-B67C-E5AC-F1124962F8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361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2" name="Line 203">
              <a:extLst>
                <a:ext uri="{FF2B5EF4-FFF2-40B4-BE49-F238E27FC236}">
                  <a16:creationId xmlns:a16="http://schemas.microsoft.com/office/drawing/2014/main" id="{54FDDEF0-EC29-5523-C50E-A39254EC73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361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3" name="Line 204">
              <a:extLst>
                <a:ext uri="{FF2B5EF4-FFF2-40B4-BE49-F238E27FC236}">
                  <a16:creationId xmlns:a16="http://schemas.microsoft.com/office/drawing/2014/main" id="{4304E05F-E7D6-A45D-C7E5-310905565F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361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4" name="Line 206">
              <a:extLst>
                <a:ext uri="{FF2B5EF4-FFF2-40B4-BE49-F238E27FC236}">
                  <a16:creationId xmlns:a16="http://schemas.microsoft.com/office/drawing/2014/main" id="{C5B9A0AF-3D4C-7033-869E-8452DBB9B8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443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5" name="Line 207">
              <a:extLst>
                <a:ext uri="{FF2B5EF4-FFF2-40B4-BE49-F238E27FC236}">
                  <a16:creationId xmlns:a16="http://schemas.microsoft.com/office/drawing/2014/main" id="{15ECBE63-78D6-C5D1-1E09-724DB8E3FF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525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6" name="Line 208">
              <a:extLst>
                <a:ext uri="{FF2B5EF4-FFF2-40B4-BE49-F238E27FC236}">
                  <a16:creationId xmlns:a16="http://schemas.microsoft.com/office/drawing/2014/main" id="{BF45FA55-B9DE-F390-8484-0A4CB84D8C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5252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7" name="Line 209">
              <a:extLst>
                <a:ext uri="{FF2B5EF4-FFF2-40B4-BE49-F238E27FC236}">
                  <a16:creationId xmlns:a16="http://schemas.microsoft.com/office/drawing/2014/main" id="{779758D9-0920-FD18-6A10-271131834E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6071" y="5910539"/>
              <a:ext cx="0" cy="50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8" name="Line 210">
              <a:extLst>
                <a:ext uri="{FF2B5EF4-FFF2-40B4-BE49-F238E27FC236}">
                  <a16:creationId xmlns:a16="http://schemas.microsoft.com/office/drawing/2014/main" id="{9B840195-6B10-E039-FBC8-08B6F7B75E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689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9" name="Line 211">
              <a:extLst>
                <a:ext uri="{FF2B5EF4-FFF2-40B4-BE49-F238E27FC236}">
                  <a16:creationId xmlns:a16="http://schemas.microsoft.com/office/drawing/2014/main" id="{0F821738-B2CB-2903-4E80-22C7919EE1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771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20" name="Line 212">
              <a:extLst>
                <a:ext uri="{FF2B5EF4-FFF2-40B4-BE49-F238E27FC236}">
                  <a16:creationId xmlns:a16="http://schemas.microsoft.com/office/drawing/2014/main" id="{8FDB42A2-BCA9-6136-A67B-2B70D7E0AA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853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21" name="Line 213">
              <a:extLst>
                <a:ext uri="{FF2B5EF4-FFF2-40B4-BE49-F238E27FC236}">
                  <a16:creationId xmlns:a16="http://schemas.microsoft.com/office/drawing/2014/main" id="{C54A41C4-0A5E-36BC-FEC3-848DBFB747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853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22" name="Line 214">
              <a:extLst>
                <a:ext uri="{FF2B5EF4-FFF2-40B4-BE49-F238E27FC236}">
                  <a16:creationId xmlns:a16="http://schemas.microsoft.com/office/drawing/2014/main" id="{2905FA94-20DF-04A2-5590-11B767C32C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935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23" name="Line 215">
              <a:extLst>
                <a:ext uri="{FF2B5EF4-FFF2-40B4-BE49-F238E27FC236}">
                  <a16:creationId xmlns:a16="http://schemas.microsoft.com/office/drawing/2014/main" id="{44F61DAC-1406-764F-1C02-38A34786D6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935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24" name="Line 216">
              <a:extLst>
                <a:ext uri="{FF2B5EF4-FFF2-40B4-BE49-F238E27FC236}">
                  <a16:creationId xmlns:a16="http://schemas.microsoft.com/office/drawing/2014/main" id="{E1E7EA61-AC1C-04EE-1E6D-4FCAB6989C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017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25" name="Line 217">
              <a:extLst>
                <a:ext uri="{FF2B5EF4-FFF2-40B4-BE49-F238E27FC236}">
                  <a16:creationId xmlns:a16="http://schemas.microsoft.com/office/drawing/2014/main" id="{62AD6FD7-AFCE-942C-F5D1-5A89804982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263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26" name="Line 218">
              <a:extLst>
                <a:ext uri="{FF2B5EF4-FFF2-40B4-BE49-F238E27FC236}">
                  <a16:creationId xmlns:a16="http://schemas.microsoft.com/office/drawing/2014/main" id="{DC868C83-4375-2155-D46A-8B7D37CDCC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345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27" name="Line 219">
              <a:extLst>
                <a:ext uri="{FF2B5EF4-FFF2-40B4-BE49-F238E27FC236}">
                  <a16:creationId xmlns:a16="http://schemas.microsoft.com/office/drawing/2014/main" id="{4F68F4CA-46C5-4AD8-73D7-FEF4F9DF3F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426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28" name="Line 220">
              <a:extLst>
                <a:ext uri="{FF2B5EF4-FFF2-40B4-BE49-F238E27FC236}">
                  <a16:creationId xmlns:a16="http://schemas.microsoft.com/office/drawing/2014/main" id="{085883D3-F6B4-BD72-3B23-26083A4D69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508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29" name="Line 221">
              <a:extLst>
                <a:ext uri="{FF2B5EF4-FFF2-40B4-BE49-F238E27FC236}">
                  <a16:creationId xmlns:a16="http://schemas.microsoft.com/office/drawing/2014/main" id="{EE60AA52-3541-789A-722C-719273BA27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508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30" name="Line 222">
              <a:extLst>
                <a:ext uri="{FF2B5EF4-FFF2-40B4-BE49-F238E27FC236}">
                  <a16:creationId xmlns:a16="http://schemas.microsoft.com/office/drawing/2014/main" id="{FAD43E36-738E-78E3-53CE-3057E55F57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590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31" name="Line 223">
              <a:extLst>
                <a:ext uri="{FF2B5EF4-FFF2-40B4-BE49-F238E27FC236}">
                  <a16:creationId xmlns:a16="http://schemas.microsoft.com/office/drawing/2014/main" id="{2EAFBA31-99A6-649C-133E-AE841A7FB5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672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32" name="Line 224">
              <a:extLst>
                <a:ext uri="{FF2B5EF4-FFF2-40B4-BE49-F238E27FC236}">
                  <a16:creationId xmlns:a16="http://schemas.microsoft.com/office/drawing/2014/main" id="{B5F722D7-EE65-11E4-A785-5907F76B22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7548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33" name="Line 225">
              <a:extLst>
                <a:ext uri="{FF2B5EF4-FFF2-40B4-BE49-F238E27FC236}">
                  <a16:creationId xmlns:a16="http://schemas.microsoft.com/office/drawing/2014/main" id="{44EB9CD0-62C4-E096-D845-41F33ECFB4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8368" y="5909266"/>
              <a:ext cx="0" cy="636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34" name="Line 226">
              <a:extLst>
                <a:ext uri="{FF2B5EF4-FFF2-40B4-BE49-F238E27FC236}">
                  <a16:creationId xmlns:a16="http://schemas.microsoft.com/office/drawing/2014/main" id="{56BA82A2-08F9-9656-3604-02B559E494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9188" y="5905445"/>
              <a:ext cx="0" cy="1018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35" name="Line 227">
              <a:extLst>
                <a:ext uri="{FF2B5EF4-FFF2-40B4-BE49-F238E27FC236}">
                  <a16:creationId xmlns:a16="http://schemas.microsoft.com/office/drawing/2014/main" id="{F570D95E-9BBA-B5FA-2B58-AA79C4F74A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0008" y="5906719"/>
              <a:ext cx="0" cy="891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36" name="Line 228">
              <a:extLst>
                <a:ext uri="{FF2B5EF4-FFF2-40B4-BE49-F238E27FC236}">
                  <a16:creationId xmlns:a16="http://schemas.microsoft.com/office/drawing/2014/main" id="{CEBA2540-6B8E-2C7A-7170-BA0ED79065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0008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37" name="Line 229">
              <a:extLst>
                <a:ext uri="{FF2B5EF4-FFF2-40B4-BE49-F238E27FC236}">
                  <a16:creationId xmlns:a16="http://schemas.microsoft.com/office/drawing/2014/main" id="{05DA522A-5EE0-C3ED-C375-E548C5516E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082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38" name="Line 230">
              <a:extLst>
                <a:ext uri="{FF2B5EF4-FFF2-40B4-BE49-F238E27FC236}">
                  <a16:creationId xmlns:a16="http://schemas.microsoft.com/office/drawing/2014/main" id="{45A91FAE-BC50-686A-E03E-353996D46A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082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39" name="Line 231">
              <a:extLst>
                <a:ext uri="{FF2B5EF4-FFF2-40B4-BE49-F238E27FC236}">
                  <a16:creationId xmlns:a16="http://schemas.microsoft.com/office/drawing/2014/main" id="{97E667A1-D453-4622-6C8D-2EF5695907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164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40" name="Line 232">
              <a:extLst>
                <a:ext uri="{FF2B5EF4-FFF2-40B4-BE49-F238E27FC236}">
                  <a16:creationId xmlns:a16="http://schemas.microsoft.com/office/drawing/2014/main" id="{8359792C-A4C3-2881-0C21-91D8E57D47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164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41" name="Line 233">
              <a:extLst>
                <a:ext uri="{FF2B5EF4-FFF2-40B4-BE49-F238E27FC236}">
                  <a16:creationId xmlns:a16="http://schemas.microsoft.com/office/drawing/2014/main" id="{A64CE27C-71AC-E5A2-84A6-CBE6B986FE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246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42" name="Line 234">
              <a:extLst>
                <a:ext uri="{FF2B5EF4-FFF2-40B4-BE49-F238E27FC236}">
                  <a16:creationId xmlns:a16="http://schemas.microsoft.com/office/drawing/2014/main" id="{A3542C3E-0486-F903-7A7E-3CB7B854CB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410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43" name="Line 235">
              <a:extLst>
                <a:ext uri="{FF2B5EF4-FFF2-40B4-BE49-F238E27FC236}">
                  <a16:creationId xmlns:a16="http://schemas.microsoft.com/office/drawing/2014/main" id="{1DFE76C4-500C-66BF-32B8-60B4C79A1E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410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44" name="Line 236">
              <a:extLst>
                <a:ext uri="{FF2B5EF4-FFF2-40B4-BE49-F238E27FC236}">
                  <a16:creationId xmlns:a16="http://schemas.microsoft.com/office/drawing/2014/main" id="{95493B0C-F6DB-F45C-7FFD-9255CF7570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410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45" name="Line 237">
              <a:extLst>
                <a:ext uri="{FF2B5EF4-FFF2-40B4-BE49-F238E27FC236}">
                  <a16:creationId xmlns:a16="http://schemas.microsoft.com/office/drawing/2014/main" id="{553B78D1-9EDF-3756-46D5-E378B60B92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574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46" name="Line 238">
              <a:extLst>
                <a:ext uri="{FF2B5EF4-FFF2-40B4-BE49-F238E27FC236}">
                  <a16:creationId xmlns:a16="http://schemas.microsoft.com/office/drawing/2014/main" id="{FE022E27-3473-4875-12BD-D1024BE3C8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574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47" name="Line 239">
              <a:extLst>
                <a:ext uri="{FF2B5EF4-FFF2-40B4-BE49-F238E27FC236}">
                  <a16:creationId xmlns:a16="http://schemas.microsoft.com/office/drawing/2014/main" id="{563ED008-25B3-E2C4-8B40-1D736A24D2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738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48" name="Line 240">
              <a:extLst>
                <a:ext uri="{FF2B5EF4-FFF2-40B4-BE49-F238E27FC236}">
                  <a16:creationId xmlns:a16="http://schemas.microsoft.com/office/drawing/2014/main" id="{ADC1C0E6-7827-58BC-AF38-A8701A6A94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738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49" name="Line 241">
              <a:extLst>
                <a:ext uri="{FF2B5EF4-FFF2-40B4-BE49-F238E27FC236}">
                  <a16:creationId xmlns:a16="http://schemas.microsoft.com/office/drawing/2014/main" id="{59A8D6F7-015A-6008-6A4B-BB0D358851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902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50" name="Line 242">
              <a:extLst>
                <a:ext uri="{FF2B5EF4-FFF2-40B4-BE49-F238E27FC236}">
                  <a16:creationId xmlns:a16="http://schemas.microsoft.com/office/drawing/2014/main" id="{61AE9B53-FBAB-4A55-B35D-11754AAA89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984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51" name="Line 243">
              <a:extLst>
                <a:ext uri="{FF2B5EF4-FFF2-40B4-BE49-F238E27FC236}">
                  <a16:creationId xmlns:a16="http://schemas.microsoft.com/office/drawing/2014/main" id="{4A4BB132-15FC-9BFC-7EC3-B3405B4A87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984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52" name="Line 244">
              <a:extLst>
                <a:ext uri="{FF2B5EF4-FFF2-40B4-BE49-F238E27FC236}">
                  <a16:creationId xmlns:a16="http://schemas.microsoft.com/office/drawing/2014/main" id="{3147ECEE-D3D6-67CC-1D58-5FF8DCEC12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066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53" name="Line 245">
              <a:extLst>
                <a:ext uri="{FF2B5EF4-FFF2-40B4-BE49-F238E27FC236}">
                  <a16:creationId xmlns:a16="http://schemas.microsoft.com/office/drawing/2014/main" id="{D28EA396-E548-B78E-1880-C0B9F2C5D9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230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54" name="Line 246">
              <a:extLst>
                <a:ext uri="{FF2B5EF4-FFF2-40B4-BE49-F238E27FC236}">
                  <a16:creationId xmlns:a16="http://schemas.microsoft.com/office/drawing/2014/main" id="{4FB0D456-3D0F-3E5B-0659-889033C736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230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55" name="Line 247">
              <a:extLst>
                <a:ext uri="{FF2B5EF4-FFF2-40B4-BE49-F238E27FC236}">
                  <a16:creationId xmlns:a16="http://schemas.microsoft.com/office/drawing/2014/main" id="{36BFD2E5-11AC-BCC0-60A6-3BB1B590A4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312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56" name="Line 248">
              <a:extLst>
                <a:ext uri="{FF2B5EF4-FFF2-40B4-BE49-F238E27FC236}">
                  <a16:creationId xmlns:a16="http://schemas.microsoft.com/office/drawing/2014/main" id="{DF827B00-F8A7-174C-F919-4060D754E3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476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57" name="Line 249">
              <a:extLst>
                <a:ext uri="{FF2B5EF4-FFF2-40B4-BE49-F238E27FC236}">
                  <a16:creationId xmlns:a16="http://schemas.microsoft.com/office/drawing/2014/main" id="{7F96D0EE-9F89-F924-56AB-32E5551D83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58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58" name="Line 250">
              <a:extLst>
                <a:ext uri="{FF2B5EF4-FFF2-40B4-BE49-F238E27FC236}">
                  <a16:creationId xmlns:a16="http://schemas.microsoft.com/office/drawing/2014/main" id="{5BFFEBFD-FFC6-5B0E-DDC7-EA2A07446F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0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59" name="Line 251">
              <a:extLst>
                <a:ext uri="{FF2B5EF4-FFF2-40B4-BE49-F238E27FC236}">
                  <a16:creationId xmlns:a16="http://schemas.microsoft.com/office/drawing/2014/main" id="{A1BDF58B-F897-F02D-ECD4-399D6A1911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0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60" name="Line 252">
              <a:extLst>
                <a:ext uri="{FF2B5EF4-FFF2-40B4-BE49-F238E27FC236}">
                  <a16:creationId xmlns:a16="http://schemas.microsoft.com/office/drawing/2014/main" id="{58A2F9AC-557F-9ECD-31CE-E4199900A3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722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61" name="Line 253">
              <a:extLst>
                <a:ext uri="{FF2B5EF4-FFF2-40B4-BE49-F238E27FC236}">
                  <a16:creationId xmlns:a16="http://schemas.microsoft.com/office/drawing/2014/main" id="{D8A06129-674C-5F3F-E14C-64A76625A2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804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62" name="Line 254">
              <a:extLst>
                <a:ext uri="{FF2B5EF4-FFF2-40B4-BE49-F238E27FC236}">
                  <a16:creationId xmlns:a16="http://schemas.microsoft.com/office/drawing/2014/main" id="{A9706606-7674-51B8-114B-6E82053D94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886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63" name="Line 255">
              <a:extLst>
                <a:ext uri="{FF2B5EF4-FFF2-40B4-BE49-F238E27FC236}">
                  <a16:creationId xmlns:a16="http://schemas.microsoft.com/office/drawing/2014/main" id="{FAD2E3A4-15BD-43F7-9A66-D0DF59D559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968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64" name="Line 256">
              <a:extLst>
                <a:ext uri="{FF2B5EF4-FFF2-40B4-BE49-F238E27FC236}">
                  <a16:creationId xmlns:a16="http://schemas.microsoft.com/office/drawing/2014/main" id="{867FB7E6-16DA-D498-F507-DE1DE87493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968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65" name="Line 257">
              <a:extLst>
                <a:ext uri="{FF2B5EF4-FFF2-40B4-BE49-F238E27FC236}">
                  <a16:creationId xmlns:a16="http://schemas.microsoft.com/office/drawing/2014/main" id="{E356CBB9-303E-EB86-E240-006FF968B2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32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66" name="Line 258">
              <a:extLst>
                <a:ext uri="{FF2B5EF4-FFF2-40B4-BE49-F238E27FC236}">
                  <a16:creationId xmlns:a16="http://schemas.microsoft.com/office/drawing/2014/main" id="{C081D6C5-F114-839D-985B-0A912547CD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214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67" name="Line 259">
              <a:extLst>
                <a:ext uri="{FF2B5EF4-FFF2-40B4-BE49-F238E27FC236}">
                  <a16:creationId xmlns:a16="http://schemas.microsoft.com/office/drawing/2014/main" id="{DCB40D60-8CAF-41F3-5224-AA540EFF38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214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68" name="Line 260">
              <a:extLst>
                <a:ext uri="{FF2B5EF4-FFF2-40B4-BE49-F238E27FC236}">
                  <a16:creationId xmlns:a16="http://schemas.microsoft.com/office/drawing/2014/main" id="{64BED132-F9AA-B702-06A8-6229DE9948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296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69" name="Line 261">
              <a:extLst>
                <a:ext uri="{FF2B5EF4-FFF2-40B4-BE49-F238E27FC236}">
                  <a16:creationId xmlns:a16="http://schemas.microsoft.com/office/drawing/2014/main" id="{D57E3B7F-8E2B-E548-89DA-710422556F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296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70" name="Line 262">
              <a:extLst>
                <a:ext uri="{FF2B5EF4-FFF2-40B4-BE49-F238E27FC236}">
                  <a16:creationId xmlns:a16="http://schemas.microsoft.com/office/drawing/2014/main" id="{28CA6BE8-1801-B5C4-7EB0-33F1D62E4A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378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71" name="Line 263">
              <a:extLst>
                <a:ext uri="{FF2B5EF4-FFF2-40B4-BE49-F238E27FC236}">
                  <a16:creationId xmlns:a16="http://schemas.microsoft.com/office/drawing/2014/main" id="{501367EA-1B63-D840-C56E-2027602604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5421" y="5907992"/>
              <a:ext cx="0" cy="76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72" name="Line 264">
              <a:extLst>
                <a:ext uri="{FF2B5EF4-FFF2-40B4-BE49-F238E27FC236}">
                  <a16:creationId xmlns:a16="http://schemas.microsoft.com/office/drawing/2014/main" id="{D2889D0C-1F5D-51C4-9518-FCFE7B6BAD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6242" y="5910539"/>
              <a:ext cx="0" cy="50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73" name="Line 265">
              <a:extLst>
                <a:ext uri="{FF2B5EF4-FFF2-40B4-BE49-F238E27FC236}">
                  <a16:creationId xmlns:a16="http://schemas.microsoft.com/office/drawing/2014/main" id="{09C149A5-4D22-31F9-56AB-55D51CE211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06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74" name="Line 266">
              <a:extLst>
                <a:ext uri="{FF2B5EF4-FFF2-40B4-BE49-F238E27FC236}">
                  <a16:creationId xmlns:a16="http://schemas.microsoft.com/office/drawing/2014/main" id="{A58EDD45-8842-C459-41BF-AA9E3A0EC2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88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75" name="Line 267">
              <a:extLst>
                <a:ext uri="{FF2B5EF4-FFF2-40B4-BE49-F238E27FC236}">
                  <a16:creationId xmlns:a16="http://schemas.microsoft.com/office/drawing/2014/main" id="{A6116D66-FACC-C06E-A45B-FAD9B0365C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788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76" name="Line 268">
              <a:extLst>
                <a:ext uri="{FF2B5EF4-FFF2-40B4-BE49-F238E27FC236}">
                  <a16:creationId xmlns:a16="http://schemas.microsoft.com/office/drawing/2014/main" id="{E839164D-4BF9-5C7A-92BC-036E56EFD8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70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77" name="Line 269">
              <a:extLst>
                <a:ext uri="{FF2B5EF4-FFF2-40B4-BE49-F238E27FC236}">
                  <a16:creationId xmlns:a16="http://schemas.microsoft.com/office/drawing/2014/main" id="{93BDEFBB-3D36-AEF8-9896-306942AAE4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52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78" name="Line 270">
              <a:extLst>
                <a:ext uri="{FF2B5EF4-FFF2-40B4-BE49-F238E27FC236}">
                  <a16:creationId xmlns:a16="http://schemas.microsoft.com/office/drawing/2014/main" id="{EFAB8D91-C678-E19A-622B-48310E8E00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116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79" name="Line 271">
              <a:extLst>
                <a:ext uri="{FF2B5EF4-FFF2-40B4-BE49-F238E27FC236}">
                  <a16:creationId xmlns:a16="http://schemas.microsoft.com/office/drawing/2014/main" id="{9CFC5F7B-EEFB-5AD8-DB28-44F5BFB56F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198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80" name="Line 272">
              <a:extLst>
                <a:ext uri="{FF2B5EF4-FFF2-40B4-BE49-F238E27FC236}">
                  <a16:creationId xmlns:a16="http://schemas.microsoft.com/office/drawing/2014/main" id="{1616A4AB-89C6-4A83-EAA1-54B796359D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280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81" name="Line 273">
              <a:extLst>
                <a:ext uri="{FF2B5EF4-FFF2-40B4-BE49-F238E27FC236}">
                  <a16:creationId xmlns:a16="http://schemas.microsoft.com/office/drawing/2014/main" id="{098B3A51-922F-CA53-1C0F-F5F51061D0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280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82" name="Line 274">
              <a:extLst>
                <a:ext uri="{FF2B5EF4-FFF2-40B4-BE49-F238E27FC236}">
                  <a16:creationId xmlns:a16="http://schemas.microsoft.com/office/drawing/2014/main" id="{69E03E12-3F94-3FF9-DE2B-586769E7E0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361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83" name="Line 275">
              <a:extLst>
                <a:ext uri="{FF2B5EF4-FFF2-40B4-BE49-F238E27FC236}">
                  <a16:creationId xmlns:a16="http://schemas.microsoft.com/office/drawing/2014/main" id="{66BD20BC-64BF-C1D2-74A7-74E0491791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443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84" name="Line 276">
              <a:extLst>
                <a:ext uri="{FF2B5EF4-FFF2-40B4-BE49-F238E27FC236}">
                  <a16:creationId xmlns:a16="http://schemas.microsoft.com/office/drawing/2014/main" id="{07B9C8E2-94AE-AAC5-5378-449BD63EE3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525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85" name="Line 277">
              <a:extLst>
                <a:ext uri="{FF2B5EF4-FFF2-40B4-BE49-F238E27FC236}">
                  <a16:creationId xmlns:a16="http://schemas.microsoft.com/office/drawing/2014/main" id="{130AAD29-E634-E1F8-5BA7-B19D7DBD09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525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86" name="Line 278">
              <a:extLst>
                <a:ext uri="{FF2B5EF4-FFF2-40B4-BE49-F238E27FC236}">
                  <a16:creationId xmlns:a16="http://schemas.microsoft.com/office/drawing/2014/main" id="{F6F4C5CF-16FF-302D-32EA-8448A3652B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771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87" name="Line 279">
              <a:extLst>
                <a:ext uri="{FF2B5EF4-FFF2-40B4-BE49-F238E27FC236}">
                  <a16:creationId xmlns:a16="http://schemas.microsoft.com/office/drawing/2014/main" id="{F72D2F02-F18B-BD58-BA77-74AC6C33A4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17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88" name="Line 280">
              <a:extLst>
                <a:ext uri="{FF2B5EF4-FFF2-40B4-BE49-F238E27FC236}">
                  <a16:creationId xmlns:a16="http://schemas.microsoft.com/office/drawing/2014/main" id="{6ABFAD23-042B-5EBC-09FB-B3883D5C55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99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89" name="Line 281">
              <a:extLst>
                <a:ext uri="{FF2B5EF4-FFF2-40B4-BE49-F238E27FC236}">
                  <a16:creationId xmlns:a16="http://schemas.microsoft.com/office/drawing/2014/main" id="{F59603E7-1F31-9905-850B-76D30E960A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181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90" name="Line 282">
              <a:extLst>
                <a:ext uri="{FF2B5EF4-FFF2-40B4-BE49-F238E27FC236}">
                  <a16:creationId xmlns:a16="http://schemas.microsoft.com/office/drawing/2014/main" id="{3D6C0F79-AFEF-0B5C-F265-4BE3FA3ED9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263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91" name="Line 283">
              <a:extLst>
                <a:ext uri="{FF2B5EF4-FFF2-40B4-BE49-F238E27FC236}">
                  <a16:creationId xmlns:a16="http://schemas.microsoft.com/office/drawing/2014/main" id="{E6E8F5D2-AB63-1AD9-43D6-C6D0B82DA5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427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92" name="Line 284">
              <a:extLst>
                <a:ext uri="{FF2B5EF4-FFF2-40B4-BE49-F238E27FC236}">
                  <a16:creationId xmlns:a16="http://schemas.microsoft.com/office/drawing/2014/main" id="{F5FAAF9F-DAB3-714C-681A-072B2D8BA8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427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93" name="Line 285">
              <a:extLst>
                <a:ext uri="{FF2B5EF4-FFF2-40B4-BE49-F238E27FC236}">
                  <a16:creationId xmlns:a16="http://schemas.microsoft.com/office/drawing/2014/main" id="{DE53CD6B-795E-FE9B-7E85-EC0AA78F2D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509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94" name="Line 286">
              <a:extLst>
                <a:ext uri="{FF2B5EF4-FFF2-40B4-BE49-F238E27FC236}">
                  <a16:creationId xmlns:a16="http://schemas.microsoft.com/office/drawing/2014/main" id="{ECB6C18A-29AB-59EF-FBA9-298F3C0AE3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509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95" name="Line 287">
              <a:extLst>
                <a:ext uri="{FF2B5EF4-FFF2-40B4-BE49-F238E27FC236}">
                  <a16:creationId xmlns:a16="http://schemas.microsoft.com/office/drawing/2014/main" id="{979DD786-E290-5A22-7A43-51019F3708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591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96" name="Line 288">
              <a:extLst>
                <a:ext uri="{FF2B5EF4-FFF2-40B4-BE49-F238E27FC236}">
                  <a16:creationId xmlns:a16="http://schemas.microsoft.com/office/drawing/2014/main" id="{57AE39C1-54BE-465F-012E-C3CF86CBCB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673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97" name="Line 289">
              <a:extLst>
                <a:ext uri="{FF2B5EF4-FFF2-40B4-BE49-F238E27FC236}">
                  <a16:creationId xmlns:a16="http://schemas.microsoft.com/office/drawing/2014/main" id="{42393A8F-F837-EFD6-F915-01071D0567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755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98" name="Line 290">
              <a:extLst>
                <a:ext uri="{FF2B5EF4-FFF2-40B4-BE49-F238E27FC236}">
                  <a16:creationId xmlns:a16="http://schemas.microsoft.com/office/drawing/2014/main" id="{DA119A6A-4491-D53B-F940-78FA9DE521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755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99" name="Line 291">
              <a:extLst>
                <a:ext uri="{FF2B5EF4-FFF2-40B4-BE49-F238E27FC236}">
                  <a16:creationId xmlns:a16="http://schemas.microsoft.com/office/drawing/2014/main" id="{237BEB51-2A44-BD9F-BE12-B28548CE2A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837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00" name="Line 292">
              <a:extLst>
                <a:ext uri="{FF2B5EF4-FFF2-40B4-BE49-F238E27FC236}">
                  <a16:creationId xmlns:a16="http://schemas.microsoft.com/office/drawing/2014/main" id="{48EFFE2F-30F7-5B2E-280E-5F37ED40DF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919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01" name="Line 293">
              <a:extLst>
                <a:ext uri="{FF2B5EF4-FFF2-40B4-BE49-F238E27FC236}">
                  <a16:creationId xmlns:a16="http://schemas.microsoft.com/office/drawing/2014/main" id="{E6334D33-149C-4ED0-C492-6A083ACB5F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001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02" name="Line 294">
              <a:extLst>
                <a:ext uri="{FF2B5EF4-FFF2-40B4-BE49-F238E27FC236}">
                  <a16:creationId xmlns:a16="http://schemas.microsoft.com/office/drawing/2014/main" id="{1400FA6E-4036-D4B6-C259-435519D638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165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03" name="Line 295">
              <a:extLst>
                <a:ext uri="{FF2B5EF4-FFF2-40B4-BE49-F238E27FC236}">
                  <a16:creationId xmlns:a16="http://schemas.microsoft.com/office/drawing/2014/main" id="{2BEF48F8-E5ED-9EB2-58C0-BAFB05C78A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3295" y="5911813"/>
              <a:ext cx="0" cy="38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04" name="Line 296">
              <a:extLst>
                <a:ext uri="{FF2B5EF4-FFF2-40B4-BE49-F238E27FC236}">
                  <a16:creationId xmlns:a16="http://schemas.microsoft.com/office/drawing/2014/main" id="{E773E9AB-EB41-67DF-DB6C-F9FE8D35C7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411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05" name="Line 297">
              <a:extLst>
                <a:ext uri="{FF2B5EF4-FFF2-40B4-BE49-F238E27FC236}">
                  <a16:creationId xmlns:a16="http://schemas.microsoft.com/office/drawing/2014/main" id="{E969EC13-E0D3-3E2B-1972-8E40F1BAB0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411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06" name="Line 298">
              <a:extLst>
                <a:ext uri="{FF2B5EF4-FFF2-40B4-BE49-F238E27FC236}">
                  <a16:creationId xmlns:a16="http://schemas.microsoft.com/office/drawing/2014/main" id="{4E6D3556-71CE-7254-67D2-CA09DBE0C2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493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07" name="Line 299">
              <a:extLst>
                <a:ext uri="{FF2B5EF4-FFF2-40B4-BE49-F238E27FC236}">
                  <a16:creationId xmlns:a16="http://schemas.microsoft.com/office/drawing/2014/main" id="{DF15F78D-F83A-442A-5774-C053F22717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575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08" name="Line 300">
              <a:extLst>
                <a:ext uri="{FF2B5EF4-FFF2-40B4-BE49-F238E27FC236}">
                  <a16:creationId xmlns:a16="http://schemas.microsoft.com/office/drawing/2014/main" id="{041433A4-EA64-4766-5C3F-EE7AC84060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575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09" name="Line 301">
              <a:extLst>
                <a:ext uri="{FF2B5EF4-FFF2-40B4-BE49-F238E27FC236}">
                  <a16:creationId xmlns:a16="http://schemas.microsoft.com/office/drawing/2014/main" id="{7E617A44-94C9-E9D6-2509-D8792D781C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657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10" name="Line 302">
              <a:extLst>
                <a:ext uri="{FF2B5EF4-FFF2-40B4-BE49-F238E27FC236}">
                  <a16:creationId xmlns:a16="http://schemas.microsoft.com/office/drawing/2014/main" id="{4A7E1149-A345-1839-7F72-C6D2585D2E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739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11" name="Line 303">
              <a:extLst>
                <a:ext uri="{FF2B5EF4-FFF2-40B4-BE49-F238E27FC236}">
                  <a16:creationId xmlns:a16="http://schemas.microsoft.com/office/drawing/2014/main" id="{4A150339-5E86-9BB4-344B-CF4130B3BB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067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12" name="Line 304">
              <a:extLst>
                <a:ext uri="{FF2B5EF4-FFF2-40B4-BE49-F238E27FC236}">
                  <a16:creationId xmlns:a16="http://schemas.microsoft.com/office/drawing/2014/main" id="{06E1F990-F1A7-7BAE-DA6D-5DD6D77938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149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13" name="Line 305">
              <a:extLst>
                <a:ext uri="{FF2B5EF4-FFF2-40B4-BE49-F238E27FC236}">
                  <a16:creationId xmlns:a16="http://schemas.microsoft.com/office/drawing/2014/main" id="{1F79FF6D-72EA-27CB-B906-421A49768D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231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14" name="Line 306">
              <a:extLst>
                <a:ext uri="{FF2B5EF4-FFF2-40B4-BE49-F238E27FC236}">
                  <a16:creationId xmlns:a16="http://schemas.microsoft.com/office/drawing/2014/main" id="{7E36514B-BDC8-D556-5ADC-1C497D2B93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313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15" name="Line 307">
              <a:extLst>
                <a:ext uri="{FF2B5EF4-FFF2-40B4-BE49-F238E27FC236}">
                  <a16:creationId xmlns:a16="http://schemas.microsoft.com/office/drawing/2014/main" id="{35A047F4-CC88-6A97-0209-F825A01675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313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16" name="Line 308">
              <a:extLst>
                <a:ext uri="{FF2B5EF4-FFF2-40B4-BE49-F238E27FC236}">
                  <a16:creationId xmlns:a16="http://schemas.microsoft.com/office/drawing/2014/main" id="{847E838F-F5D4-F507-E9F2-3FB969B3F7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477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17" name="Line 309">
              <a:extLst>
                <a:ext uri="{FF2B5EF4-FFF2-40B4-BE49-F238E27FC236}">
                  <a16:creationId xmlns:a16="http://schemas.microsoft.com/office/drawing/2014/main" id="{89B2B787-D71C-56E8-E6AC-8528B029C0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7231" y="5910539"/>
              <a:ext cx="0" cy="50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18" name="Line 310">
              <a:extLst>
                <a:ext uri="{FF2B5EF4-FFF2-40B4-BE49-F238E27FC236}">
                  <a16:creationId xmlns:a16="http://schemas.microsoft.com/office/drawing/2014/main" id="{3BA9AB1B-AE40-66C0-22AC-DC17526715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887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19" name="Line 311">
              <a:extLst>
                <a:ext uri="{FF2B5EF4-FFF2-40B4-BE49-F238E27FC236}">
                  <a16:creationId xmlns:a16="http://schemas.microsoft.com/office/drawing/2014/main" id="{032BB1A9-94B4-7E47-7F73-A74D153599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887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20" name="Line 312">
              <a:extLst>
                <a:ext uri="{FF2B5EF4-FFF2-40B4-BE49-F238E27FC236}">
                  <a16:creationId xmlns:a16="http://schemas.microsoft.com/office/drawing/2014/main" id="{2FCA7C3F-CF5A-C345-BA39-C47F6AE552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969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21" name="Line 313">
              <a:extLst>
                <a:ext uri="{FF2B5EF4-FFF2-40B4-BE49-F238E27FC236}">
                  <a16:creationId xmlns:a16="http://schemas.microsoft.com/office/drawing/2014/main" id="{F6AC6FDC-3671-09E7-D47D-6F472E7B16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969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22" name="Line 314">
              <a:extLst>
                <a:ext uri="{FF2B5EF4-FFF2-40B4-BE49-F238E27FC236}">
                  <a16:creationId xmlns:a16="http://schemas.microsoft.com/office/drawing/2014/main" id="{691A80F0-FF42-2921-04E0-EA8541DC82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133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23" name="Line 315">
              <a:extLst>
                <a:ext uri="{FF2B5EF4-FFF2-40B4-BE49-F238E27FC236}">
                  <a16:creationId xmlns:a16="http://schemas.microsoft.com/office/drawing/2014/main" id="{47CBB736-EEB1-3611-42F4-E1305A553D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215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24" name="Line 316">
              <a:extLst>
                <a:ext uri="{FF2B5EF4-FFF2-40B4-BE49-F238E27FC236}">
                  <a16:creationId xmlns:a16="http://schemas.microsoft.com/office/drawing/2014/main" id="{656BA262-142E-AFC6-F2A0-CDF79ADDC6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542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25" name="Line 317">
              <a:extLst>
                <a:ext uri="{FF2B5EF4-FFF2-40B4-BE49-F238E27FC236}">
                  <a16:creationId xmlns:a16="http://schemas.microsoft.com/office/drawing/2014/main" id="{BE067FA6-1DDF-78BE-552C-490D5EFDB8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542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26" name="Line 318">
              <a:extLst>
                <a:ext uri="{FF2B5EF4-FFF2-40B4-BE49-F238E27FC236}">
                  <a16:creationId xmlns:a16="http://schemas.microsoft.com/office/drawing/2014/main" id="{4129B105-8716-987E-FE23-25E9FBED85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624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27" name="Line 319">
              <a:extLst>
                <a:ext uri="{FF2B5EF4-FFF2-40B4-BE49-F238E27FC236}">
                  <a16:creationId xmlns:a16="http://schemas.microsoft.com/office/drawing/2014/main" id="{EEEFE26F-0343-FD50-6AC0-C534235353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624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28" name="Line 320">
              <a:extLst>
                <a:ext uri="{FF2B5EF4-FFF2-40B4-BE49-F238E27FC236}">
                  <a16:creationId xmlns:a16="http://schemas.microsoft.com/office/drawing/2014/main" id="{AE19D3AD-1043-5791-3922-81C08E2D07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624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29" name="Line 321">
              <a:extLst>
                <a:ext uri="{FF2B5EF4-FFF2-40B4-BE49-F238E27FC236}">
                  <a16:creationId xmlns:a16="http://schemas.microsoft.com/office/drawing/2014/main" id="{E6C2A4DF-7632-7B02-FE50-693ADA2EFD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788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30" name="Line 322">
              <a:extLst>
                <a:ext uri="{FF2B5EF4-FFF2-40B4-BE49-F238E27FC236}">
                  <a16:creationId xmlns:a16="http://schemas.microsoft.com/office/drawing/2014/main" id="{4B189089-C63A-F55C-A2D1-9B81E94F6F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70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31" name="Line 323">
              <a:extLst>
                <a:ext uri="{FF2B5EF4-FFF2-40B4-BE49-F238E27FC236}">
                  <a16:creationId xmlns:a16="http://schemas.microsoft.com/office/drawing/2014/main" id="{F45D3801-F27D-A7A6-6703-A75F314A3F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952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32" name="Line 324">
              <a:extLst>
                <a:ext uri="{FF2B5EF4-FFF2-40B4-BE49-F238E27FC236}">
                  <a16:creationId xmlns:a16="http://schemas.microsoft.com/office/drawing/2014/main" id="{24EA6E91-B4C9-0FCD-20AC-88960340BF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034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33" name="Line 325">
              <a:extLst>
                <a:ext uri="{FF2B5EF4-FFF2-40B4-BE49-F238E27FC236}">
                  <a16:creationId xmlns:a16="http://schemas.microsoft.com/office/drawing/2014/main" id="{95FB21B0-D660-311A-448A-B6721AA8CE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034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34" name="Line 326">
              <a:extLst>
                <a:ext uri="{FF2B5EF4-FFF2-40B4-BE49-F238E27FC236}">
                  <a16:creationId xmlns:a16="http://schemas.microsoft.com/office/drawing/2014/main" id="{7224A348-85BA-64D6-01E7-0CB2E9C54B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1168" y="5874884"/>
              <a:ext cx="0" cy="4074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35" name="Line 327">
              <a:extLst>
                <a:ext uri="{FF2B5EF4-FFF2-40B4-BE49-F238E27FC236}">
                  <a16:creationId xmlns:a16="http://schemas.microsoft.com/office/drawing/2014/main" id="{55DDC57D-6EE5-4BA6-9EBF-BD0AD78F42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280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36" name="Line 328">
              <a:extLst>
                <a:ext uri="{FF2B5EF4-FFF2-40B4-BE49-F238E27FC236}">
                  <a16:creationId xmlns:a16="http://schemas.microsoft.com/office/drawing/2014/main" id="{B37DEA2D-668C-6189-0E81-88F48F8F13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444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37" name="Line 329">
              <a:extLst>
                <a:ext uri="{FF2B5EF4-FFF2-40B4-BE49-F238E27FC236}">
                  <a16:creationId xmlns:a16="http://schemas.microsoft.com/office/drawing/2014/main" id="{FB43A271-5550-7FE0-C0A9-CDE6DE6701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444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38" name="Line 330">
              <a:extLst>
                <a:ext uri="{FF2B5EF4-FFF2-40B4-BE49-F238E27FC236}">
                  <a16:creationId xmlns:a16="http://schemas.microsoft.com/office/drawing/2014/main" id="{B3F193D7-6D2F-C9CE-D58C-0A4891DEB4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526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39" name="Line 331">
              <a:extLst>
                <a:ext uri="{FF2B5EF4-FFF2-40B4-BE49-F238E27FC236}">
                  <a16:creationId xmlns:a16="http://schemas.microsoft.com/office/drawing/2014/main" id="{2082AC22-DA54-B291-23CB-E71B58F80C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526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40" name="Line 332">
              <a:extLst>
                <a:ext uri="{FF2B5EF4-FFF2-40B4-BE49-F238E27FC236}">
                  <a16:creationId xmlns:a16="http://schemas.microsoft.com/office/drawing/2014/main" id="{A4F3CA44-A554-788F-BABA-7D033E490C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608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41" name="Line 333">
              <a:extLst>
                <a:ext uri="{FF2B5EF4-FFF2-40B4-BE49-F238E27FC236}">
                  <a16:creationId xmlns:a16="http://schemas.microsoft.com/office/drawing/2014/main" id="{6CFE5BD8-3DF0-574B-ADC7-03225CF34D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690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42" name="Line 334">
              <a:extLst>
                <a:ext uri="{FF2B5EF4-FFF2-40B4-BE49-F238E27FC236}">
                  <a16:creationId xmlns:a16="http://schemas.microsoft.com/office/drawing/2014/main" id="{1DBCD80B-E6DB-52B5-9E6E-7D04BAC217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690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43" name="Line 335">
              <a:extLst>
                <a:ext uri="{FF2B5EF4-FFF2-40B4-BE49-F238E27FC236}">
                  <a16:creationId xmlns:a16="http://schemas.microsoft.com/office/drawing/2014/main" id="{4E8CEE99-EBC3-B75D-8CFD-A0548E3BD0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772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44" name="Line 336">
              <a:extLst>
                <a:ext uri="{FF2B5EF4-FFF2-40B4-BE49-F238E27FC236}">
                  <a16:creationId xmlns:a16="http://schemas.microsoft.com/office/drawing/2014/main" id="{D02BE3EA-B49A-F306-A24E-8E16C9440A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54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45" name="Line 337">
              <a:extLst>
                <a:ext uri="{FF2B5EF4-FFF2-40B4-BE49-F238E27FC236}">
                  <a16:creationId xmlns:a16="http://schemas.microsoft.com/office/drawing/2014/main" id="{364E107E-BB17-D30F-E909-A123BDF0D7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936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46" name="Line 338">
              <a:extLst>
                <a:ext uri="{FF2B5EF4-FFF2-40B4-BE49-F238E27FC236}">
                  <a16:creationId xmlns:a16="http://schemas.microsoft.com/office/drawing/2014/main" id="{5B795E97-FD85-45AE-4C32-2018E35384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936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47" name="Line 339">
              <a:extLst>
                <a:ext uri="{FF2B5EF4-FFF2-40B4-BE49-F238E27FC236}">
                  <a16:creationId xmlns:a16="http://schemas.microsoft.com/office/drawing/2014/main" id="{FD12AF03-0B5B-0754-6B55-36323CD82B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18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48" name="Line 340">
              <a:extLst>
                <a:ext uri="{FF2B5EF4-FFF2-40B4-BE49-F238E27FC236}">
                  <a16:creationId xmlns:a16="http://schemas.microsoft.com/office/drawing/2014/main" id="{D9D9D6F2-73FB-5ED2-AE7C-24C90A12D2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100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49" name="Line 341">
              <a:extLst>
                <a:ext uri="{FF2B5EF4-FFF2-40B4-BE49-F238E27FC236}">
                  <a16:creationId xmlns:a16="http://schemas.microsoft.com/office/drawing/2014/main" id="{A41DA990-A7D0-4B3B-89CF-258BA1A342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182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50" name="Line 342">
              <a:extLst>
                <a:ext uri="{FF2B5EF4-FFF2-40B4-BE49-F238E27FC236}">
                  <a16:creationId xmlns:a16="http://schemas.microsoft.com/office/drawing/2014/main" id="{38EFBA2A-96C2-B2C2-4005-1ED9CDEB37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264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51" name="Line 343">
              <a:extLst>
                <a:ext uri="{FF2B5EF4-FFF2-40B4-BE49-F238E27FC236}">
                  <a16:creationId xmlns:a16="http://schemas.microsoft.com/office/drawing/2014/main" id="{44EAAD5B-674E-852C-6B91-F912EC8A8C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346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52" name="Line 344">
              <a:extLst>
                <a:ext uri="{FF2B5EF4-FFF2-40B4-BE49-F238E27FC236}">
                  <a16:creationId xmlns:a16="http://schemas.microsoft.com/office/drawing/2014/main" id="{7BBC18E4-DA32-68ED-DBFE-B787252E52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428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53" name="Line 345">
              <a:extLst>
                <a:ext uri="{FF2B5EF4-FFF2-40B4-BE49-F238E27FC236}">
                  <a16:creationId xmlns:a16="http://schemas.microsoft.com/office/drawing/2014/main" id="{71C62B60-C61A-58B4-57C3-BAC6A219B3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104" y="5909266"/>
              <a:ext cx="0" cy="636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54" name="Line 346">
              <a:extLst>
                <a:ext uri="{FF2B5EF4-FFF2-40B4-BE49-F238E27FC236}">
                  <a16:creationId xmlns:a16="http://schemas.microsoft.com/office/drawing/2014/main" id="{AC7F2522-AC2C-55F0-0497-09CF32C3D6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592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55" name="Line 347">
              <a:extLst>
                <a:ext uri="{FF2B5EF4-FFF2-40B4-BE49-F238E27FC236}">
                  <a16:creationId xmlns:a16="http://schemas.microsoft.com/office/drawing/2014/main" id="{7C458B00-9B24-9102-37E6-9EAB20D3BF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674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56" name="Line 348">
              <a:extLst>
                <a:ext uri="{FF2B5EF4-FFF2-40B4-BE49-F238E27FC236}">
                  <a16:creationId xmlns:a16="http://schemas.microsoft.com/office/drawing/2014/main" id="{88376CAA-66C9-8CB8-AA2E-F9E7C2AF93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674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57" name="Line 349">
              <a:extLst>
                <a:ext uri="{FF2B5EF4-FFF2-40B4-BE49-F238E27FC236}">
                  <a16:creationId xmlns:a16="http://schemas.microsoft.com/office/drawing/2014/main" id="{A51B122F-E775-7759-DBC7-841B0E2125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756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58" name="Line 350">
              <a:extLst>
                <a:ext uri="{FF2B5EF4-FFF2-40B4-BE49-F238E27FC236}">
                  <a16:creationId xmlns:a16="http://schemas.microsoft.com/office/drawing/2014/main" id="{765C5A81-4183-DDF9-6D33-A544652BA6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756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59" name="Line 351">
              <a:extLst>
                <a:ext uri="{FF2B5EF4-FFF2-40B4-BE49-F238E27FC236}">
                  <a16:creationId xmlns:a16="http://schemas.microsoft.com/office/drawing/2014/main" id="{D2A56A04-1797-6D26-F7E7-23B03B2CC6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920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60" name="Line 352">
              <a:extLst>
                <a:ext uri="{FF2B5EF4-FFF2-40B4-BE49-F238E27FC236}">
                  <a16:creationId xmlns:a16="http://schemas.microsoft.com/office/drawing/2014/main" id="{D600E0C0-DB81-B4B6-FB32-B1BC5DF35E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920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61" name="Line 353">
              <a:extLst>
                <a:ext uri="{FF2B5EF4-FFF2-40B4-BE49-F238E27FC236}">
                  <a16:creationId xmlns:a16="http://schemas.microsoft.com/office/drawing/2014/main" id="{A47A2281-2565-2D65-E3C9-20F8835AA1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166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62" name="Line 354">
              <a:extLst>
                <a:ext uri="{FF2B5EF4-FFF2-40B4-BE49-F238E27FC236}">
                  <a16:creationId xmlns:a16="http://schemas.microsoft.com/office/drawing/2014/main" id="{700D1B4B-7F5A-21DA-3313-500B49DEB2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166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63" name="Line 355">
              <a:extLst>
                <a:ext uri="{FF2B5EF4-FFF2-40B4-BE49-F238E27FC236}">
                  <a16:creationId xmlns:a16="http://schemas.microsoft.com/office/drawing/2014/main" id="{ACC39712-B0E1-3772-6739-A304DE03F3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330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64" name="Line 356">
              <a:extLst>
                <a:ext uri="{FF2B5EF4-FFF2-40B4-BE49-F238E27FC236}">
                  <a16:creationId xmlns:a16="http://schemas.microsoft.com/office/drawing/2014/main" id="{BB2F6B26-FF92-4772-9938-86B60D3BE0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330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65" name="Line 357">
              <a:extLst>
                <a:ext uri="{FF2B5EF4-FFF2-40B4-BE49-F238E27FC236}">
                  <a16:creationId xmlns:a16="http://schemas.microsoft.com/office/drawing/2014/main" id="{CB8591BB-29F6-D28E-D550-C30DE4882F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412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66" name="Line 358">
              <a:extLst>
                <a:ext uri="{FF2B5EF4-FFF2-40B4-BE49-F238E27FC236}">
                  <a16:creationId xmlns:a16="http://schemas.microsoft.com/office/drawing/2014/main" id="{723FC12D-E7BB-9388-9F49-4AC61AA5BD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494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67" name="Line 359">
              <a:extLst>
                <a:ext uri="{FF2B5EF4-FFF2-40B4-BE49-F238E27FC236}">
                  <a16:creationId xmlns:a16="http://schemas.microsoft.com/office/drawing/2014/main" id="{02576EEC-2B39-6C48-2A18-52E98C03C7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494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68" name="Line 360">
              <a:extLst>
                <a:ext uri="{FF2B5EF4-FFF2-40B4-BE49-F238E27FC236}">
                  <a16:creationId xmlns:a16="http://schemas.microsoft.com/office/drawing/2014/main" id="{EFB15239-5CCF-69BF-DC12-23A388BA68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576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69" name="Line 361">
              <a:extLst>
                <a:ext uri="{FF2B5EF4-FFF2-40B4-BE49-F238E27FC236}">
                  <a16:creationId xmlns:a16="http://schemas.microsoft.com/office/drawing/2014/main" id="{FD523986-7DDE-CAB2-8F62-8ECAF14D79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740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70" name="Line 362">
              <a:extLst>
                <a:ext uri="{FF2B5EF4-FFF2-40B4-BE49-F238E27FC236}">
                  <a16:creationId xmlns:a16="http://schemas.microsoft.com/office/drawing/2014/main" id="{4F563B5E-52F0-4F6F-0081-4546BAFC40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8221" y="5907992"/>
              <a:ext cx="0" cy="76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71" name="Line 363">
              <a:extLst>
                <a:ext uri="{FF2B5EF4-FFF2-40B4-BE49-F238E27FC236}">
                  <a16:creationId xmlns:a16="http://schemas.microsoft.com/office/drawing/2014/main" id="{3AD08F69-D897-CB6D-6063-5AB1CDC1CE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9041" y="5825223"/>
              <a:ext cx="0" cy="9041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72" name="Line 364">
              <a:extLst>
                <a:ext uri="{FF2B5EF4-FFF2-40B4-BE49-F238E27FC236}">
                  <a16:creationId xmlns:a16="http://schemas.microsoft.com/office/drawing/2014/main" id="{4EDFD165-1E1A-3563-2F0E-41DA7564AE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0680" y="5911813"/>
              <a:ext cx="0" cy="38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73" name="Line 365">
              <a:extLst>
                <a:ext uri="{FF2B5EF4-FFF2-40B4-BE49-F238E27FC236}">
                  <a16:creationId xmlns:a16="http://schemas.microsoft.com/office/drawing/2014/main" id="{92B079D0-C843-35AF-81FF-E28D4B0829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068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74" name="Line 366">
              <a:extLst>
                <a:ext uri="{FF2B5EF4-FFF2-40B4-BE49-F238E27FC236}">
                  <a16:creationId xmlns:a16="http://schemas.microsoft.com/office/drawing/2014/main" id="{0440F326-DBAA-E65C-744D-F52A5B8CF5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068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75" name="Line 367">
              <a:extLst>
                <a:ext uri="{FF2B5EF4-FFF2-40B4-BE49-F238E27FC236}">
                  <a16:creationId xmlns:a16="http://schemas.microsoft.com/office/drawing/2014/main" id="{8AA4D7DC-F8C3-A872-2E10-FA4F4DF738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150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76" name="Line 368">
              <a:extLst>
                <a:ext uri="{FF2B5EF4-FFF2-40B4-BE49-F238E27FC236}">
                  <a16:creationId xmlns:a16="http://schemas.microsoft.com/office/drawing/2014/main" id="{5C99C5B2-1C34-CFFB-CFD2-AFF043B4EA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150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77" name="Line 369">
              <a:extLst>
                <a:ext uri="{FF2B5EF4-FFF2-40B4-BE49-F238E27FC236}">
                  <a16:creationId xmlns:a16="http://schemas.microsoft.com/office/drawing/2014/main" id="{39D563E8-FCFF-CE65-61AF-07A7A137C6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232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78" name="Line 370">
              <a:extLst>
                <a:ext uri="{FF2B5EF4-FFF2-40B4-BE49-F238E27FC236}">
                  <a16:creationId xmlns:a16="http://schemas.microsoft.com/office/drawing/2014/main" id="{3296796F-35DE-EF36-E1BB-F2370AE74E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314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79" name="Line 371">
              <a:extLst>
                <a:ext uri="{FF2B5EF4-FFF2-40B4-BE49-F238E27FC236}">
                  <a16:creationId xmlns:a16="http://schemas.microsoft.com/office/drawing/2014/main" id="{90F77AA6-BF51-6CB1-CC47-0BB1E09480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314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80" name="Line 372">
              <a:extLst>
                <a:ext uri="{FF2B5EF4-FFF2-40B4-BE49-F238E27FC236}">
                  <a16:creationId xmlns:a16="http://schemas.microsoft.com/office/drawing/2014/main" id="{AB76798B-BC71-28F7-92B5-13BDAA7008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314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81" name="Line 373">
              <a:extLst>
                <a:ext uri="{FF2B5EF4-FFF2-40B4-BE49-F238E27FC236}">
                  <a16:creationId xmlns:a16="http://schemas.microsoft.com/office/drawing/2014/main" id="{5B05AF84-8185-498D-CAE9-8CA57177E8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396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82" name="Line 374">
              <a:extLst>
                <a:ext uri="{FF2B5EF4-FFF2-40B4-BE49-F238E27FC236}">
                  <a16:creationId xmlns:a16="http://schemas.microsoft.com/office/drawing/2014/main" id="{B70BFEEA-8C78-4355-61BC-ABEB85639F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559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83" name="Line 375">
              <a:extLst>
                <a:ext uri="{FF2B5EF4-FFF2-40B4-BE49-F238E27FC236}">
                  <a16:creationId xmlns:a16="http://schemas.microsoft.com/office/drawing/2014/main" id="{3C0E2412-5E96-F352-30A1-13D6868A53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559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84" name="Line 376">
              <a:extLst>
                <a:ext uri="{FF2B5EF4-FFF2-40B4-BE49-F238E27FC236}">
                  <a16:creationId xmlns:a16="http://schemas.microsoft.com/office/drawing/2014/main" id="{8B687A97-7A83-2B83-DC0A-1AC702F8C2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641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85" name="Line 377">
              <a:extLst>
                <a:ext uri="{FF2B5EF4-FFF2-40B4-BE49-F238E27FC236}">
                  <a16:creationId xmlns:a16="http://schemas.microsoft.com/office/drawing/2014/main" id="{AF576118-2764-CADD-5846-6D05A19D23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641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86" name="Line 378">
              <a:extLst>
                <a:ext uri="{FF2B5EF4-FFF2-40B4-BE49-F238E27FC236}">
                  <a16:creationId xmlns:a16="http://schemas.microsoft.com/office/drawing/2014/main" id="{CAC403C3-B363-1876-C6EE-8751590355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723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87" name="Line 379">
              <a:extLst>
                <a:ext uri="{FF2B5EF4-FFF2-40B4-BE49-F238E27FC236}">
                  <a16:creationId xmlns:a16="http://schemas.microsoft.com/office/drawing/2014/main" id="{8755B425-A8E2-5258-7387-AC9B7D1D80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723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88" name="Line 380">
              <a:extLst>
                <a:ext uri="{FF2B5EF4-FFF2-40B4-BE49-F238E27FC236}">
                  <a16:creationId xmlns:a16="http://schemas.microsoft.com/office/drawing/2014/main" id="{09865EC8-3403-6351-9C53-866FEAF0D1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805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89" name="Line 381">
              <a:extLst>
                <a:ext uri="{FF2B5EF4-FFF2-40B4-BE49-F238E27FC236}">
                  <a16:creationId xmlns:a16="http://schemas.microsoft.com/office/drawing/2014/main" id="{EF192D6A-C61D-1E0E-36FB-B3FC04CA9C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887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90" name="Line 382">
              <a:extLst>
                <a:ext uri="{FF2B5EF4-FFF2-40B4-BE49-F238E27FC236}">
                  <a16:creationId xmlns:a16="http://schemas.microsoft.com/office/drawing/2014/main" id="{D7575A35-DCED-7C73-750F-9E8379F5AB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969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91" name="Line 383">
              <a:extLst>
                <a:ext uri="{FF2B5EF4-FFF2-40B4-BE49-F238E27FC236}">
                  <a16:creationId xmlns:a16="http://schemas.microsoft.com/office/drawing/2014/main" id="{88F3656C-65C5-E2A1-D281-E283005693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0518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92" name="Line 384">
              <a:extLst>
                <a:ext uri="{FF2B5EF4-FFF2-40B4-BE49-F238E27FC236}">
                  <a16:creationId xmlns:a16="http://schemas.microsoft.com/office/drawing/2014/main" id="{080D5AFE-58F2-E6D9-14BF-77D662E779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133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93" name="Line 385">
              <a:extLst>
                <a:ext uri="{FF2B5EF4-FFF2-40B4-BE49-F238E27FC236}">
                  <a16:creationId xmlns:a16="http://schemas.microsoft.com/office/drawing/2014/main" id="{A906EACE-C0A7-8085-EDA9-D4E6300B7E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215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94" name="Line 386">
              <a:extLst>
                <a:ext uri="{FF2B5EF4-FFF2-40B4-BE49-F238E27FC236}">
                  <a16:creationId xmlns:a16="http://schemas.microsoft.com/office/drawing/2014/main" id="{D0BE7714-29DF-1B4D-3BCA-A80E530F77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2158" y="5907992"/>
              <a:ext cx="0" cy="76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95" name="Line 387">
              <a:extLst>
                <a:ext uri="{FF2B5EF4-FFF2-40B4-BE49-F238E27FC236}">
                  <a16:creationId xmlns:a16="http://schemas.microsoft.com/office/drawing/2014/main" id="{27A8CD77-4603-2E06-C12C-2F7CCF6DF8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2978" y="5904172"/>
              <a:ext cx="0" cy="1146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96" name="Line 388">
              <a:extLst>
                <a:ext uri="{FF2B5EF4-FFF2-40B4-BE49-F238E27FC236}">
                  <a16:creationId xmlns:a16="http://schemas.microsoft.com/office/drawing/2014/main" id="{D924C37E-116F-0931-1AF6-0ACBCB2010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79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97" name="Line 389">
              <a:extLst>
                <a:ext uri="{FF2B5EF4-FFF2-40B4-BE49-F238E27FC236}">
                  <a16:creationId xmlns:a16="http://schemas.microsoft.com/office/drawing/2014/main" id="{E6BE95A9-FCC5-AE89-5696-057AD959C3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461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98" name="Line 390">
              <a:extLst>
                <a:ext uri="{FF2B5EF4-FFF2-40B4-BE49-F238E27FC236}">
                  <a16:creationId xmlns:a16="http://schemas.microsoft.com/office/drawing/2014/main" id="{0AD021C6-847B-D712-3E78-09543B8EA7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543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99" name="Line 391">
              <a:extLst>
                <a:ext uri="{FF2B5EF4-FFF2-40B4-BE49-F238E27FC236}">
                  <a16:creationId xmlns:a16="http://schemas.microsoft.com/office/drawing/2014/main" id="{21F790E4-1D0F-2411-8B64-3D872A05F9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543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00" name="Line 392">
              <a:extLst>
                <a:ext uri="{FF2B5EF4-FFF2-40B4-BE49-F238E27FC236}">
                  <a16:creationId xmlns:a16="http://schemas.microsoft.com/office/drawing/2014/main" id="{8F334B33-B247-5C5F-1084-8C9753ADF9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625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01" name="Line 393">
              <a:extLst>
                <a:ext uri="{FF2B5EF4-FFF2-40B4-BE49-F238E27FC236}">
                  <a16:creationId xmlns:a16="http://schemas.microsoft.com/office/drawing/2014/main" id="{41592CE4-E310-F07D-6E7D-A1491515D3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625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02" name="Line 394">
              <a:extLst>
                <a:ext uri="{FF2B5EF4-FFF2-40B4-BE49-F238E27FC236}">
                  <a16:creationId xmlns:a16="http://schemas.microsoft.com/office/drawing/2014/main" id="{3169ED7E-290D-3108-E6B2-7A271BD600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707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03" name="Line 395">
              <a:extLst>
                <a:ext uri="{FF2B5EF4-FFF2-40B4-BE49-F238E27FC236}">
                  <a16:creationId xmlns:a16="http://schemas.microsoft.com/office/drawing/2014/main" id="{A2A7E34B-2564-1614-DFC9-5C4995675D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07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04" name="Line 396">
              <a:extLst>
                <a:ext uri="{FF2B5EF4-FFF2-40B4-BE49-F238E27FC236}">
                  <a16:creationId xmlns:a16="http://schemas.microsoft.com/office/drawing/2014/main" id="{DB15C668-D6E2-949C-D38F-13F051ED73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789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05" name="Line 397">
              <a:extLst>
                <a:ext uri="{FF2B5EF4-FFF2-40B4-BE49-F238E27FC236}">
                  <a16:creationId xmlns:a16="http://schemas.microsoft.com/office/drawing/2014/main" id="{61577DAB-98F7-27B7-E81D-1223507BF8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789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06" name="Line 398">
              <a:extLst>
                <a:ext uri="{FF2B5EF4-FFF2-40B4-BE49-F238E27FC236}">
                  <a16:creationId xmlns:a16="http://schemas.microsoft.com/office/drawing/2014/main" id="{DE504F47-C8B9-A9D7-EE96-4A0F029278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871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07" name="Line 399">
              <a:extLst>
                <a:ext uri="{FF2B5EF4-FFF2-40B4-BE49-F238E27FC236}">
                  <a16:creationId xmlns:a16="http://schemas.microsoft.com/office/drawing/2014/main" id="{0D77B914-E567-1DC1-7D3B-DD72160F7B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953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08" name="Line 400">
              <a:extLst>
                <a:ext uri="{FF2B5EF4-FFF2-40B4-BE49-F238E27FC236}">
                  <a16:creationId xmlns:a16="http://schemas.microsoft.com/office/drawing/2014/main" id="{DC6D8B16-3A6A-4264-7C5A-2B3A1B70D3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035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09" name="Line 401">
              <a:extLst>
                <a:ext uri="{FF2B5EF4-FFF2-40B4-BE49-F238E27FC236}">
                  <a16:creationId xmlns:a16="http://schemas.microsoft.com/office/drawing/2014/main" id="{124BFE70-8BE2-7274-66B2-81CF6FD193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117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10" name="Line 402">
              <a:extLst>
                <a:ext uri="{FF2B5EF4-FFF2-40B4-BE49-F238E27FC236}">
                  <a16:creationId xmlns:a16="http://schemas.microsoft.com/office/drawing/2014/main" id="{E5BC040D-A89C-B4A4-D1BD-CA89703E54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117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11" name="Line 403">
              <a:extLst>
                <a:ext uri="{FF2B5EF4-FFF2-40B4-BE49-F238E27FC236}">
                  <a16:creationId xmlns:a16="http://schemas.microsoft.com/office/drawing/2014/main" id="{0A62A2F0-4672-21A2-F285-FB43134E23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199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12" name="Line 404">
              <a:extLst>
                <a:ext uri="{FF2B5EF4-FFF2-40B4-BE49-F238E27FC236}">
                  <a16:creationId xmlns:a16="http://schemas.microsoft.com/office/drawing/2014/main" id="{E518E78A-BCC9-A068-730F-1F03A0490B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199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13" name="Line 405">
              <a:extLst>
                <a:ext uri="{FF2B5EF4-FFF2-40B4-BE49-F238E27FC236}">
                  <a16:creationId xmlns:a16="http://schemas.microsoft.com/office/drawing/2014/main" id="{8C5891F3-0364-4B3A-CB82-E423D2205B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281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14" name="Line 407">
              <a:extLst>
                <a:ext uri="{FF2B5EF4-FFF2-40B4-BE49-F238E27FC236}">
                  <a16:creationId xmlns:a16="http://schemas.microsoft.com/office/drawing/2014/main" id="{28DA0FCE-9F1E-CDEC-8E5F-388FF88A3F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281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15" name="Line 408">
              <a:extLst>
                <a:ext uri="{FF2B5EF4-FFF2-40B4-BE49-F238E27FC236}">
                  <a16:creationId xmlns:a16="http://schemas.microsoft.com/office/drawing/2014/main" id="{6AA95FD5-E401-DF2D-A535-285DA49E1A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445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16" name="Line 409">
              <a:extLst>
                <a:ext uri="{FF2B5EF4-FFF2-40B4-BE49-F238E27FC236}">
                  <a16:creationId xmlns:a16="http://schemas.microsoft.com/office/drawing/2014/main" id="{97F86052-38D2-E093-BDC4-9C9266BECC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527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17" name="Line 410">
              <a:extLst>
                <a:ext uri="{FF2B5EF4-FFF2-40B4-BE49-F238E27FC236}">
                  <a16:creationId xmlns:a16="http://schemas.microsoft.com/office/drawing/2014/main" id="{E61CE5E5-5190-A4D9-CA41-AAC3E9742E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6094" y="5844323"/>
              <a:ext cx="0" cy="7130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18" name="Line 411">
              <a:extLst>
                <a:ext uri="{FF2B5EF4-FFF2-40B4-BE49-F238E27FC236}">
                  <a16:creationId xmlns:a16="http://schemas.microsoft.com/office/drawing/2014/main" id="{79B63665-5327-8977-BA60-1F040B9666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6914" y="5840503"/>
              <a:ext cx="0" cy="7513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19" name="Line 412">
              <a:extLst>
                <a:ext uri="{FF2B5EF4-FFF2-40B4-BE49-F238E27FC236}">
                  <a16:creationId xmlns:a16="http://schemas.microsoft.com/office/drawing/2014/main" id="{A9506377-9EFA-3BC3-336D-83E6F71F4A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7734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20" name="Line 413">
              <a:extLst>
                <a:ext uri="{FF2B5EF4-FFF2-40B4-BE49-F238E27FC236}">
                  <a16:creationId xmlns:a16="http://schemas.microsoft.com/office/drawing/2014/main" id="{28191BB7-ED43-551C-89C1-5855E49972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855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21" name="Line 414">
              <a:extLst>
                <a:ext uri="{FF2B5EF4-FFF2-40B4-BE49-F238E27FC236}">
                  <a16:creationId xmlns:a16="http://schemas.microsoft.com/office/drawing/2014/main" id="{CB2E55BB-3C88-1F38-CDED-41B093F3FF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937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22" name="Line 415">
              <a:extLst>
                <a:ext uri="{FF2B5EF4-FFF2-40B4-BE49-F238E27FC236}">
                  <a16:creationId xmlns:a16="http://schemas.microsoft.com/office/drawing/2014/main" id="{ABC710DB-B6DC-D5E0-B794-F8B34ED6DC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019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23" name="Line 416">
              <a:extLst>
                <a:ext uri="{FF2B5EF4-FFF2-40B4-BE49-F238E27FC236}">
                  <a16:creationId xmlns:a16="http://schemas.microsoft.com/office/drawing/2014/main" id="{1B07EA3A-9FE7-FEEE-C582-D5E945D155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101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24" name="Line 417">
              <a:extLst>
                <a:ext uri="{FF2B5EF4-FFF2-40B4-BE49-F238E27FC236}">
                  <a16:creationId xmlns:a16="http://schemas.microsoft.com/office/drawing/2014/main" id="{294BAE48-25FE-6D77-DABE-2A084818FC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101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25" name="Line 418">
              <a:extLst>
                <a:ext uri="{FF2B5EF4-FFF2-40B4-BE49-F238E27FC236}">
                  <a16:creationId xmlns:a16="http://schemas.microsoft.com/office/drawing/2014/main" id="{DE2298F0-E516-FCF9-77DF-FA0BDB4656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183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26" name="Line 419">
              <a:extLst>
                <a:ext uri="{FF2B5EF4-FFF2-40B4-BE49-F238E27FC236}">
                  <a16:creationId xmlns:a16="http://schemas.microsoft.com/office/drawing/2014/main" id="{1D6D5BDE-DD43-DA21-A041-523AFB90CC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183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27" name="Line 420">
              <a:extLst>
                <a:ext uri="{FF2B5EF4-FFF2-40B4-BE49-F238E27FC236}">
                  <a16:creationId xmlns:a16="http://schemas.microsoft.com/office/drawing/2014/main" id="{65838C0C-3CA2-04D8-8CE3-5AF2BA1932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265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28" name="Line 421">
              <a:extLst>
                <a:ext uri="{FF2B5EF4-FFF2-40B4-BE49-F238E27FC236}">
                  <a16:creationId xmlns:a16="http://schemas.microsoft.com/office/drawing/2014/main" id="{3A323B9C-1B6A-3233-22CC-C5DB917A51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265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29" name="Line 422">
              <a:extLst>
                <a:ext uri="{FF2B5EF4-FFF2-40B4-BE49-F238E27FC236}">
                  <a16:creationId xmlns:a16="http://schemas.microsoft.com/office/drawing/2014/main" id="{222FAB28-2A2B-8D05-0547-8651F86630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347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30" name="Line 423">
              <a:extLst>
                <a:ext uri="{FF2B5EF4-FFF2-40B4-BE49-F238E27FC236}">
                  <a16:creationId xmlns:a16="http://schemas.microsoft.com/office/drawing/2014/main" id="{BE418A57-1E5C-A5D3-75A7-E3250522F6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347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31" name="Line 424">
              <a:extLst>
                <a:ext uri="{FF2B5EF4-FFF2-40B4-BE49-F238E27FC236}">
                  <a16:creationId xmlns:a16="http://schemas.microsoft.com/office/drawing/2014/main" id="{7D38E94A-1071-3FCE-BDC3-F81B8FB39B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429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32" name="Line 425">
              <a:extLst>
                <a:ext uri="{FF2B5EF4-FFF2-40B4-BE49-F238E27FC236}">
                  <a16:creationId xmlns:a16="http://schemas.microsoft.com/office/drawing/2014/main" id="{893726E8-731E-D3E5-D6D6-183B9CCFF6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511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33" name="Line 426">
              <a:extLst>
                <a:ext uri="{FF2B5EF4-FFF2-40B4-BE49-F238E27FC236}">
                  <a16:creationId xmlns:a16="http://schemas.microsoft.com/office/drawing/2014/main" id="{33E9A297-C4F1-3BCD-06E8-894699C62E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511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34" name="Line 427">
              <a:extLst>
                <a:ext uri="{FF2B5EF4-FFF2-40B4-BE49-F238E27FC236}">
                  <a16:creationId xmlns:a16="http://schemas.microsoft.com/office/drawing/2014/main" id="{B910E255-7F8A-15BF-896F-E870DD33F7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593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35" name="Line 428">
              <a:extLst>
                <a:ext uri="{FF2B5EF4-FFF2-40B4-BE49-F238E27FC236}">
                  <a16:creationId xmlns:a16="http://schemas.microsoft.com/office/drawing/2014/main" id="{D18B82CA-9966-4BE1-71B2-868E46C2AE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675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36" name="Line 429">
              <a:extLst>
                <a:ext uri="{FF2B5EF4-FFF2-40B4-BE49-F238E27FC236}">
                  <a16:creationId xmlns:a16="http://schemas.microsoft.com/office/drawing/2014/main" id="{ECD4138F-32B3-648B-CBCF-93F0F98DA8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675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37" name="Line 430">
              <a:extLst>
                <a:ext uri="{FF2B5EF4-FFF2-40B4-BE49-F238E27FC236}">
                  <a16:creationId xmlns:a16="http://schemas.microsoft.com/office/drawing/2014/main" id="{9CC3E943-D9DD-B4FE-910D-6C68074C3B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839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38" name="Line 431">
              <a:extLst>
                <a:ext uri="{FF2B5EF4-FFF2-40B4-BE49-F238E27FC236}">
                  <a16:creationId xmlns:a16="http://schemas.microsoft.com/office/drawing/2014/main" id="{7B75A588-5488-1BBA-E3DB-0FDFE22272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839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39" name="Line 432">
              <a:extLst>
                <a:ext uri="{FF2B5EF4-FFF2-40B4-BE49-F238E27FC236}">
                  <a16:creationId xmlns:a16="http://schemas.microsoft.com/office/drawing/2014/main" id="{EFE6FA8D-3640-B218-BFA1-1435068D0E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921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40" name="Line 433">
              <a:extLst>
                <a:ext uri="{FF2B5EF4-FFF2-40B4-BE49-F238E27FC236}">
                  <a16:creationId xmlns:a16="http://schemas.microsoft.com/office/drawing/2014/main" id="{0EB4334F-D8A7-892F-2D15-29C7C2ECDD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921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41" name="Line 434">
              <a:extLst>
                <a:ext uri="{FF2B5EF4-FFF2-40B4-BE49-F238E27FC236}">
                  <a16:creationId xmlns:a16="http://schemas.microsoft.com/office/drawing/2014/main" id="{931A14AC-C4DC-82FA-6C1D-DAA0D47153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0031" y="5907992"/>
              <a:ext cx="0" cy="76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42" name="Line 435">
              <a:extLst>
                <a:ext uri="{FF2B5EF4-FFF2-40B4-BE49-F238E27FC236}">
                  <a16:creationId xmlns:a16="http://schemas.microsoft.com/office/drawing/2014/main" id="{BD255A26-4EBD-EBE3-308D-C2D41EC799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0851" y="5907992"/>
              <a:ext cx="0" cy="76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43" name="Line 436">
              <a:extLst>
                <a:ext uri="{FF2B5EF4-FFF2-40B4-BE49-F238E27FC236}">
                  <a16:creationId xmlns:a16="http://schemas.microsoft.com/office/drawing/2014/main" id="{21EF7440-A025-898D-AEB3-37341BA08C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167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44" name="Line 437">
              <a:extLst>
                <a:ext uri="{FF2B5EF4-FFF2-40B4-BE49-F238E27FC236}">
                  <a16:creationId xmlns:a16="http://schemas.microsoft.com/office/drawing/2014/main" id="{87A3AD8B-217E-2E8A-651C-F3CE33F248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249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45" name="Line 438">
              <a:extLst>
                <a:ext uri="{FF2B5EF4-FFF2-40B4-BE49-F238E27FC236}">
                  <a16:creationId xmlns:a16="http://schemas.microsoft.com/office/drawing/2014/main" id="{900A2486-F7B1-CBBE-3D29-9BA5847D12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249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46" name="Line 439">
              <a:extLst>
                <a:ext uri="{FF2B5EF4-FFF2-40B4-BE49-F238E27FC236}">
                  <a16:creationId xmlns:a16="http://schemas.microsoft.com/office/drawing/2014/main" id="{9E9BFAB3-C461-B288-B751-C03910B640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331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47" name="Line 440">
              <a:extLst>
                <a:ext uri="{FF2B5EF4-FFF2-40B4-BE49-F238E27FC236}">
                  <a16:creationId xmlns:a16="http://schemas.microsoft.com/office/drawing/2014/main" id="{BF0D9D8A-479E-EB89-BBD6-B6FF75F493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331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48" name="Line 441">
              <a:extLst>
                <a:ext uri="{FF2B5EF4-FFF2-40B4-BE49-F238E27FC236}">
                  <a16:creationId xmlns:a16="http://schemas.microsoft.com/office/drawing/2014/main" id="{4F8ABFF0-A92F-FE9B-E2CE-183CBB96BD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413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49" name="Line 442">
              <a:extLst>
                <a:ext uri="{FF2B5EF4-FFF2-40B4-BE49-F238E27FC236}">
                  <a16:creationId xmlns:a16="http://schemas.microsoft.com/office/drawing/2014/main" id="{A1437F89-BC76-6CB7-6EE5-2E6A367C9B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495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50" name="Line 443">
              <a:extLst>
                <a:ext uri="{FF2B5EF4-FFF2-40B4-BE49-F238E27FC236}">
                  <a16:creationId xmlns:a16="http://schemas.microsoft.com/office/drawing/2014/main" id="{9CD3A5F8-9BED-C97B-230A-0EA4559194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576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51" name="Line 444">
              <a:extLst>
                <a:ext uri="{FF2B5EF4-FFF2-40B4-BE49-F238E27FC236}">
                  <a16:creationId xmlns:a16="http://schemas.microsoft.com/office/drawing/2014/main" id="{BD390467-AC17-C2D4-B830-BEB4BF3B65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658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52" name="Line 445">
              <a:extLst>
                <a:ext uri="{FF2B5EF4-FFF2-40B4-BE49-F238E27FC236}">
                  <a16:creationId xmlns:a16="http://schemas.microsoft.com/office/drawing/2014/main" id="{A93DD34F-D63A-DF88-C5C1-919356C988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740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53" name="Line 446">
              <a:extLst>
                <a:ext uri="{FF2B5EF4-FFF2-40B4-BE49-F238E27FC236}">
                  <a16:creationId xmlns:a16="http://schemas.microsoft.com/office/drawing/2014/main" id="{58CC2151-5CDB-799C-A4C3-15EF89EB1F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740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54" name="Line 447">
              <a:extLst>
                <a:ext uri="{FF2B5EF4-FFF2-40B4-BE49-F238E27FC236}">
                  <a16:creationId xmlns:a16="http://schemas.microsoft.com/office/drawing/2014/main" id="{F9046F87-9B42-9033-6BB9-B2722EDC3F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740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55" name="Line 448">
              <a:extLst>
                <a:ext uri="{FF2B5EF4-FFF2-40B4-BE49-F238E27FC236}">
                  <a16:creationId xmlns:a16="http://schemas.microsoft.com/office/drawing/2014/main" id="{F9268890-58C1-6145-AA2E-D3ED2D539D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822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56" name="Line 449">
              <a:extLst>
                <a:ext uri="{FF2B5EF4-FFF2-40B4-BE49-F238E27FC236}">
                  <a16:creationId xmlns:a16="http://schemas.microsoft.com/office/drawing/2014/main" id="{4805DEBF-5632-8880-3D35-802A097AE7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822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57" name="Line 450">
              <a:extLst>
                <a:ext uri="{FF2B5EF4-FFF2-40B4-BE49-F238E27FC236}">
                  <a16:creationId xmlns:a16="http://schemas.microsoft.com/office/drawing/2014/main" id="{D72F2467-D765-6D35-090F-7EAE505C42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04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58" name="Line 451">
              <a:extLst>
                <a:ext uri="{FF2B5EF4-FFF2-40B4-BE49-F238E27FC236}">
                  <a16:creationId xmlns:a16="http://schemas.microsoft.com/office/drawing/2014/main" id="{403425C9-7ABB-D915-F004-B12E6D7C88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068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59" name="Line 452">
              <a:extLst>
                <a:ext uri="{FF2B5EF4-FFF2-40B4-BE49-F238E27FC236}">
                  <a16:creationId xmlns:a16="http://schemas.microsoft.com/office/drawing/2014/main" id="{F2A18370-A592-1F6F-E121-BE813D420A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068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60" name="Line 453">
              <a:extLst>
                <a:ext uri="{FF2B5EF4-FFF2-40B4-BE49-F238E27FC236}">
                  <a16:creationId xmlns:a16="http://schemas.microsoft.com/office/drawing/2014/main" id="{71196B36-0DD1-EBA0-5E21-0D6DCAB936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232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61" name="Line 454">
              <a:extLst>
                <a:ext uri="{FF2B5EF4-FFF2-40B4-BE49-F238E27FC236}">
                  <a16:creationId xmlns:a16="http://schemas.microsoft.com/office/drawing/2014/main" id="{56CA12B4-D010-0D01-D0C4-395FA45621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232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62" name="Line 455">
              <a:extLst>
                <a:ext uri="{FF2B5EF4-FFF2-40B4-BE49-F238E27FC236}">
                  <a16:creationId xmlns:a16="http://schemas.microsoft.com/office/drawing/2014/main" id="{314ECAC0-C3B3-4734-A813-A00398059A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3148" y="5896532"/>
              <a:ext cx="0" cy="1910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63" name="Line 456">
              <a:extLst>
                <a:ext uri="{FF2B5EF4-FFF2-40B4-BE49-F238E27FC236}">
                  <a16:creationId xmlns:a16="http://schemas.microsoft.com/office/drawing/2014/main" id="{1A48AF97-2846-5057-94A5-7FA0AC3791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3967" y="5867244"/>
              <a:ext cx="0" cy="4838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64" name="Line 457">
              <a:extLst>
                <a:ext uri="{FF2B5EF4-FFF2-40B4-BE49-F238E27FC236}">
                  <a16:creationId xmlns:a16="http://schemas.microsoft.com/office/drawing/2014/main" id="{54300717-E6BB-51B9-6E03-2D99BB4002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4787" y="5813762"/>
              <a:ext cx="0" cy="10187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65" name="Line 458">
              <a:extLst>
                <a:ext uri="{FF2B5EF4-FFF2-40B4-BE49-F238E27FC236}">
                  <a16:creationId xmlns:a16="http://schemas.microsoft.com/office/drawing/2014/main" id="{8485F105-4B8C-2E8F-7FAD-C80528B8B3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5607" y="5911813"/>
              <a:ext cx="0" cy="38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66" name="Line 459">
              <a:extLst>
                <a:ext uri="{FF2B5EF4-FFF2-40B4-BE49-F238E27FC236}">
                  <a16:creationId xmlns:a16="http://schemas.microsoft.com/office/drawing/2014/main" id="{E4328A3C-7D9A-7ECA-2318-EB0A29C4FA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560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67" name="Line 460">
              <a:extLst>
                <a:ext uri="{FF2B5EF4-FFF2-40B4-BE49-F238E27FC236}">
                  <a16:creationId xmlns:a16="http://schemas.microsoft.com/office/drawing/2014/main" id="{1BDEDC34-2DB6-DFA0-8E7F-D1B0D1339B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642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68" name="Line 461">
              <a:extLst>
                <a:ext uri="{FF2B5EF4-FFF2-40B4-BE49-F238E27FC236}">
                  <a16:creationId xmlns:a16="http://schemas.microsoft.com/office/drawing/2014/main" id="{F0DF1E1F-831B-78FA-7977-944F00F123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724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69" name="Line 462">
              <a:extLst>
                <a:ext uri="{FF2B5EF4-FFF2-40B4-BE49-F238E27FC236}">
                  <a16:creationId xmlns:a16="http://schemas.microsoft.com/office/drawing/2014/main" id="{2014D1F4-E82D-56AE-F5AB-23346427CB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806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70" name="Line 463">
              <a:extLst>
                <a:ext uri="{FF2B5EF4-FFF2-40B4-BE49-F238E27FC236}">
                  <a16:creationId xmlns:a16="http://schemas.microsoft.com/office/drawing/2014/main" id="{653775F4-948D-367D-509B-68FE6C5FDF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888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71" name="Line 464">
              <a:extLst>
                <a:ext uri="{FF2B5EF4-FFF2-40B4-BE49-F238E27FC236}">
                  <a16:creationId xmlns:a16="http://schemas.microsoft.com/office/drawing/2014/main" id="{8438A8F1-0DEF-70EB-A47E-641E1D4EBE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970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72" name="Line 465">
              <a:extLst>
                <a:ext uri="{FF2B5EF4-FFF2-40B4-BE49-F238E27FC236}">
                  <a16:creationId xmlns:a16="http://schemas.microsoft.com/office/drawing/2014/main" id="{20FA4DF5-974E-B40D-F3CD-CD0E16BDA5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052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73" name="Line 466">
              <a:extLst>
                <a:ext uri="{FF2B5EF4-FFF2-40B4-BE49-F238E27FC236}">
                  <a16:creationId xmlns:a16="http://schemas.microsoft.com/office/drawing/2014/main" id="{ECA2CD3F-BC41-A03A-30FE-A5B3318CBF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052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74" name="Line 467">
              <a:extLst>
                <a:ext uri="{FF2B5EF4-FFF2-40B4-BE49-F238E27FC236}">
                  <a16:creationId xmlns:a16="http://schemas.microsoft.com/office/drawing/2014/main" id="{4DEE3E27-94EF-CC01-C429-3CB02EB61E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134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75" name="Line 468">
              <a:extLst>
                <a:ext uri="{FF2B5EF4-FFF2-40B4-BE49-F238E27FC236}">
                  <a16:creationId xmlns:a16="http://schemas.microsoft.com/office/drawing/2014/main" id="{8B58201C-1C75-C956-A864-0FB414C89D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134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76" name="Line 469">
              <a:extLst>
                <a:ext uri="{FF2B5EF4-FFF2-40B4-BE49-F238E27FC236}">
                  <a16:creationId xmlns:a16="http://schemas.microsoft.com/office/drawing/2014/main" id="{C8452940-EC81-4144-586B-04C3F865F1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216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77" name="Line 470">
              <a:extLst>
                <a:ext uri="{FF2B5EF4-FFF2-40B4-BE49-F238E27FC236}">
                  <a16:creationId xmlns:a16="http://schemas.microsoft.com/office/drawing/2014/main" id="{4A262BA8-A000-AE61-A71F-24967C1AA4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216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78" name="Line 471">
              <a:extLst>
                <a:ext uri="{FF2B5EF4-FFF2-40B4-BE49-F238E27FC236}">
                  <a16:creationId xmlns:a16="http://schemas.microsoft.com/office/drawing/2014/main" id="{1665DD8E-42BE-C849-CEF1-A06EBE88D3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216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79" name="Line 472">
              <a:extLst>
                <a:ext uri="{FF2B5EF4-FFF2-40B4-BE49-F238E27FC236}">
                  <a16:creationId xmlns:a16="http://schemas.microsoft.com/office/drawing/2014/main" id="{FC6C6E70-BD1F-02EE-FF59-F9D4FB0B22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298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80" name="Line 473">
              <a:extLst>
                <a:ext uri="{FF2B5EF4-FFF2-40B4-BE49-F238E27FC236}">
                  <a16:creationId xmlns:a16="http://schemas.microsoft.com/office/drawing/2014/main" id="{A4E21C66-0AE0-C2C9-AE1F-91885E337A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380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81" name="Line 474">
              <a:extLst>
                <a:ext uri="{FF2B5EF4-FFF2-40B4-BE49-F238E27FC236}">
                  <a16:creationId xmlns:a16="http://schemas.microsoft.com/office/drawing/2014/main" id="{EC5D6814-374A-93BA-8408-0B086EB3C7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380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82" name="Line 475">
              <a:extLst>
                <a:ext uri="{FF2B5EF4-FFF2-40B4-BE49-F238E27FC236}">
                  <a16:creationId xmlns:a16="http://schemas.microsoft.com/office/drawing/2014/main" id="{49F17E40-D691-FC7E-68E8-07A8D124AE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544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83" name="Line 476">
              <a:extLst>
                <a:ext uri="{FF2B5EF4-FFF2-40B4-BE49-F238E27FC236}">
                  <a16:creationId xmlns:a16="http://schemas.microsoft.com/office/drawing/2014/main" id="{A6FC37D1-65E4-2467-631E-98F9BDC129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626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84" name="Line 477">
              <a:extLst>
                <a:ext uri="{FF2B5EF4-FFF2-40B4-BE49-F238E27FC236}">
                  <a16:creationId xmlns:a16="http://schemas.microsoft.com/office/drawing/2014/main" id="{F67743D5-B62C-A966-3854-793FA0308B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6265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85" name="Line 478">
              <a:extLst>
                <a:ext uri="{FF2B5EF4-FFF2-40B4-BE49-F238E27FC236}">
                  <a16:creationId xmlns:a16="http://schemas.microsoft.com/office/drawing/2014/main" id="{A95D7A0E-EE30-0EFC-9FB3-76D4386AC7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7904" y="5909266"/>
              <a:ext cx="0" cy="636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86" name="Line 479">
              <a:extLst>
                <a:ext uri="{FF2B5EF4-FFF2-40B4-BE49-F238E27FC236}">
                  <a16:creationId xmlns:a16="http://schemas.microsoft.com/office/drawing/2014/main" id="{D9A9BBAB-D64D-F1D7-83A0-2F3B249DB3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7904" y="5911813"/>
              <a:ext cx="0" cy="38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87" name="Line 480">
              <a:extLst>
                <a:ext uri="{FF2B5EF4-FFF2-40B4-BE49-F238E27FC236}">
                  <a16:creationId xmlns:a16="http://schemas.microsoft.com/office/drawing/2014/main" id="{39BF0F80-5B33-CC0E-D11C-E2621708F6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872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88" name="Line 481">
              <a:extLst>
                <a:ext uri="{FF2B5EF4-FFF2-40B4-BE49-F238E27FC236}">
                  <a16:creationId xmlns:a16="http://schemas.microsoft.com/office/drawing/2014/main" id="{7977D2A4-F231-21F5-A34F-FA59E946B7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954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89" name="Line 482">
              <a:extLst>
                <a:ext uri="{FF2B5EF4-FFF2-40B4-BE49-F238E27FC236}">
                  <a16:creationId xmlns:a16="http://schemas.microsoft.com/office/drawing/2014/main" id="{94DD71DF-F0B9-D778-0106-68FE742C76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954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90" name="Line 483">
              <a:extLst>
                <a:ext uri="{FF2B5EF4-FFF2-40B4-BE49-F238E27FC236}">
                  <a16:creationId xmlns:a16="http://schemas.microsoft.com/office/drawing/2014/main" id="{03F7A0FD-DC6E-C2E1-0142-757A5AFFC0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036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91" name="Line 484">
              <a:extLst>
                <a:ext uri="{FF2B5EF4-FFF2-40B4-BE49-F238E27FC236}">
                  <a16:creationId xmlns:a16="http://schemas.microsoft.com/office/drawing/2014/main" id="{ADD80D37-EEFF-0576-7146-CF849A1C65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118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92" name="Line 485">
              <a:extLst>
                <a:ext uri="{FF2B5EF4-FFF2-40B4-BE49-F238E27FC236}">
                  <a16:creationId xmlns:a16="http://schemas.microsoft.com/office/drawing/2014/main" id="{57931691-BABF-3E92-7084-195061C5CB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200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93" name="Line 486">
              <a:extLst>
                <a:ext uri="{FF2B5EF4-FFF2-40B4-BE49-F238E27FC236}">
                  <a16:creationId xmlns:a16="http://schemas.microsoft.com/office/drawing/2014/main" id="{881C1076-F0EC-08D3-0119-C31459F54D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200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94" name="Line 487">
              <a:extLst>
                <a:ext uri="{FF2B5EF4-FFF2-40B4-BE49-F238E27FC236}">
                  <a16:creationId xmlns:a16="http://schemas.microsoft.com/office/drawing/2014/main" id="{A2DCB3DF-EF8A-0401-F8B8-EF735FEB25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282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95" name="Line 488">
              <a:extLst>
                <a:ext uri="{FF2B5EF4-FFF2-40B4-BE49-F238E27FC236}">
                  <a16:creationId xmlns:a16="http://schemas.microsoft.com/office/drawing/2014/main" id="{1B5D5BAA-AC53-FD78-CFDB-7064C5A105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364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96" name="Line 489">
              <a:extLst>
                <a:ext uri="{FF2B5EF4-FFF2-40B4-BE49-F238E27FC236}">
                  <a16:creationId xmlns:a16="http://schemas.microsoft.com/office/drawing/2014/main" id="{29F6CCC9-961D-5E9C-F174-7416DFD088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446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97" name="Line 490">
              <a:extLst>
                <a:ext uri="{FF2B5EF4-FFF2-40B4-BE49-F238E27FC236}">
                  <a16:creationId xmlns:a16="http://schemas.microsoft.com/office/drawing/2014/main" id="{E2B94F29-6D14-8976-CF2C-1E7F025639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528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98" name="Line 491">
              <a:extLst>
                <a:ext uri="{FF2B5EF4-FFF2-40B4-BE49-F238E27FC236}">
                  <a16:creationId xmlns:a16="http://schemas.microsoft.com/office/drawing/2014/main" id="{C24C4CE9-83C3-5AA3-5407-133BE8868F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610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99" name="Line 492">
              <a:extLst>
                <a:ext uri="{FF2B5EF4-FFF2-40B4-BE49-F238E27FC236}">
                  <a16:creationId xmlns:a16="http://schemas.microsoft.com/office/drawing/2014/main" id="{4B975A90-0931-6F34-D15E-F92C03094A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692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00" name="Line 493">
              <a:extLst>
                <a:ext uri="{FF2B5EF4-FFF2-40B4-BE49-F238E27FC236}">
                  <a16:creationId xmlns:a16="http://schemas.microsoft.com/office/drawing/2014/main" id="{ED0FBA91-0B22-A2F1-1C3F-D941F7CE18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692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01" name="Line 494">
              <a:extLst>
                <a:ext uri="{FF2B5EF4-FFF2-40B4-BE49-F238E27FC236}">
                  <a16:creationId xmlns:a16="http://schemas.microsoft.com/office/drawing/2014/main" id="{225037EB-3A16-5028-308C-D4F3E7050C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774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02" name="Line 495">
              <a:extLst>
                <a:ext uri="{FF2B5EF4-FFF2-40B4-BE49-F238E27FC236}">
                  <a16:creationId xmlns:a16="http://schemas.microsoft.com/office/drawing/2014/main" id="{EC845AED-D2C4-3003-1062-4E059F6073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856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03" name="Line 496">
              <a:extLst>
                <a:ext uri="{FF2B5EF4-FFF2-40B4-BE49-F238E27FC236}">
                  <a16:creationId xmlns:a16="http://schemas.microsoft.com/office/drawing/2014/main" id="{AC25C87D-0497-1894-BE21-467CF148E8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938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04" name="Line 497">
              <a:extLst>
                <a:ext uri="{FF2B5EF4-FFF2-40B4-BE49-F238E27FC236}">
                  <a16:creationId xmlns:a16="http://schemas.microsoft.com/office/drawing/2014/main" id="{D32410A6-EE5C-B93F-63DC-EF06B7961D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020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05" name="Line 498">
              <a:extLst>
                <a:ext uri="{FF2B5EF4-FFF2-40B4-BE49-F238E27FC236}">
                  <a16:creationId xmlns:a16="http://schemas.microsoft.com/office/drawing/2014/main" id="{3D6A1C58-265F-8D2A-D521-AB4ADFAA8E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102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06" name="Line 499">
              <a:extLst>
                <a:ext uri="{FF2B5EF4-FFF2-40B4-BE49-F238E27FC236}">
                  <a16:creationId xmlns:a16="http://schemas.microsoft.com/office/drawing/2014/main" id="{3016AD6D-A1DB-61C7-077D-49DAB2A7C0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1021" y="5907992"/>
              <a:ext cx="0" cy="76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07" name="Line 500">
              <a:extLst>
                <a:ext uri="{FF2B5EF4-FFF2-40B4-BE49-F238E27FC236}">
                  <a16:creationId xmlns:a16="http://schemas.microsoft.com/office/drawing/2014/main" id="{FD91C26E-7E07-0B65-13C0-58CC3355F2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1841" y="5907992"/>
              <a:ext cx="0" cy="76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08" name="Line 501">
              <a:extLst>
                <a:ext uri="{FF2B5EF4-FFF2-40B4-BE49-F238E27FC236}">
                  <a16:creationId xmlns:a16="http://schemas.microsoft.com/office/drawing/2014/main" id="{212BE4F9-0BA2-5D38-092D-18E67AEB2B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266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09" name="Line 502">
              <a:extLst>
                <a:ext uri="{FF2B5EF4-FFF2-40B4-BE49-F238E27FC236}">
                  <a16:creationId xmlns:a16="http://schemas.microsoft.com/office/drawing/2014/main" id="{F4B4F8D0-FE78-2F68-4EB9-BA29D4EF76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348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10" name="Line 503">
              <a:extLst>
                <a:ext uri="{FF2B5EF4-FFF2-40B4-BE49-F238E27FC236}">
                  <a16:creationId xmlns:a16="http://schemas.microsoft.com/office/drawing/2014/main" id="{B5AB305A-95BB-3237-AB6B-FE268DC383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348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11" name="Line 504">
              <a:extLst>
                <a:ext uri="{FF2B5EF4-FFF2-40B4-BE49-F238E27FC236}">
                  <a16:creationId xmlns:a16="http://schemas.microsoft.com/office/drawing/2014/main" id="{F606B7F9-8433-2A4C-8185-29367E9118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430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12" name="Line 505">
              <a:extLst>
                <a:ext uri="{FF2B5EF4-FFF2-40B4-BE49-F238E27FC236}">
                  <a16:creationId xmlns:a16="http://schemas.microsoft.com/office/drawing/2014/main" id="{16A7ADB6-4C07-36EB-B35D-A6D65DB8AF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430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13" name="Line 506">
              <a:extLst>
                <a:ext uri="{FF2B5EF4-FFF2-40B4-BE49-F238E27FC236}">
                  <a16:creationId xmlns:a16="http://schemas.microsoft.com/office/drawing/2014/main" id="{F2E23B97-940F-EDA2-DEE3-32D4619C93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512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14" name="Line 507">
              <a:extLst>
                <a:ext uri="{FF2B5EF4-FFF2-40B4-BE49-F238E27FC236}">
                  <a16:creationId xmlns:a16="http://schemas.microsoft.com/office/drawing/2014/main" id="{53BCB66F-970E-9DCE-DA82-A91142221D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675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15" name="Line 508">
              <a:extLst>
                <a:ext uri="{FF2B5EF4-FFF2-40B4-BE49-F238E27FC236}">
                  <a16:creationId xmlns:a16="http://schemas.microsoft.com/office/drawing/2014/main" id="{C8226363-F68B-92BF-ECC8-75DC50A7A6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757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16" name="Line 509">
              <a:extLst>
                <a:ext uri="{FF2B5EF4-FFF2-40B4-BE49-F238E27FC236}">
                  <a16:creationId xmlns:a16="http://schemas.microsoft.com/office/drawing/2014/main" id="{362C34E3-CA37-2CBD-20DF-0EBE6F2438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757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17" name="Line 510">
              <a:extLst>
                <a:ext uri="{FF2B5EF4-FFF2-40B4-BE49-F238E27FC236}">
                  <a16:creationId xmlns:a16="http://schemas.microsoft.com/office/drawing/2014/main" id="{57277D8B-101A-7438-1891-450077C7C8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839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18" name="Line 511">
              <a:extLst>
                <a:ext uri="{FF2B5EF4-FFF2-40B4-BE49-F238E27FC236}">
                  <a16:creationId xmlns:a16="http://schemas.microsoft.com/office/drawing/2014/main" id="{D87ED26E-5180-C422-ACA3-67262FB55E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921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19" name="Line 512">
              <a:extLst>
                <a:ext uri="{FF2B5EF4-FFF2-40B4-BE49-F238E27FC236}">
                  <a16:creationId xmlns:a16="http://schemas.microsoft.com/office/drawing/2014/main" id="{9C991241-34D1-0181-1856-BA917C2F1D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003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20" name="Line 513">
              <a:extLst>
                <a:ext uri="{FF2B5EF4-FFF2-40B4-BE49-F238E27FC236}">
                  <a16:creationId xmlns:a16="http://schemas.microsoft.com/office/drawing/2014/main" id="{B2DEA1FA-F438-108F-90F3-B198B57AE9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085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21" name="Line 514">
              <a:extLst>
                <a:ext uri="{FF2B5EF4-FFF2-40B4-BE49-F238E27FC236}">
                  <a16:creationId xmlns:a16="http://schemas.microsoft.com/office/drawing/2014/main" id="{BBA58C3C-84FD-0C8E-6AF6-8A46F7E46A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085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22" name="Line 515">
              <a:extLst>
                <a:ext uri="{FF2B5EF4-FFF2-40B4-BE49-F238E27FC236}">
                  <a16:creationId xmlns:a16="http://schemas.microsoft.com/office/drawing/2014/main" id="{F9C14B35-08D5-5CED-7716-6797630A54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167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23" name="Line 516">
              <a:extLst>
                <a:ext uri="{FF2B5EF4-FFF2-40B4-BE49-F238E27FC236}">
                  <a16:creationId xmlns:a16="http://schemas.microsoft.com/office/drawing/2014/main" id="{EF94CBF4-DD6A-394D-9CFB-FF8A26BBB5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249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24" name="Line 517">
              <a:extLst>
                <a:ext uri="{FF2B5EF4-FFF2-40B4-BE49-F238E27FC236}">
                  <a16:creationId xmlns:a16="http://schemas.microsoft.com/office/drawing/2014/main" id="{C6537D64-7A22-D594-9EAF-E9A42D1255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331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25" name="Line 518">
              <a:extLst>
                <a:ext uri="{FF2B5EF4-FFF2-40B4-BE49-F238E27FC236}">
                  <a16:creationId xmlns:a16="http://schemas.microsoft.com/office/drawing/2014/main" id="{5995D148-2EA3-6F36-2460-C244FDC7AF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4138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26" name="Line 519">
              <a:extLst>
                <a:ext uri="{FF2B5EF4-FFF2-40B4-BE49-F238E27FC236}">
                  <a16:creationId xmlns:a16="http://schemas.microsoft.com/office/drawing/2014/main" id="{095FFE0C-5935-CEA8-DCD4-210D19268A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495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27" name="Line 520">
              <a:extLst>
                <a:ext uri="{FF2B5EF4-FFF2-40B4-BE49-F238E27FC236}">
                  <a16:creationId xmlns:a16="http://schemas.microsoft.com/office/drawing/2014/main" id="{37894772-7F95-1DF9-F460-D5EFDCF6E7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495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28" name="Line 521">
              <a:extLst>
                <a:ext uri="{FF2B5EF4-FFF2-40B4-BE49-F238E27FC236}">
                  <a16:creationId xmlns:a16="http://schemas.microsoft.com/office/drawing/2014/main" id="{EA658ED5-15DD-7A8C-B999-EDE8D06A75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577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29" name="Line 522">
              <a:extLst>
                <a:ext uri="{FF2B5EF4-FFF2-40B4-BE49-F238E27FC236}">
                  <a16:creationId xmlns:a16="http://schemas.microsoft.com/office/drawing/2014/main" id="{7D791993-43AE-ACC1-099C-9C0373B869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577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30" name="Line 523">
              <a:extLst>
                <a:ext uri="{FF2B5EF4-FFF2-40B4-BE49-F238E27FC236}">
                  <a16:creationId xmlns:a16="http://schemas.microsoft.com/office/drawing/2014/main" id="{03FE5303-5566-E74C-51CB-AABB48BE2E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659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31" name="Line 524">
              <a:extLst>
                <a:ext uri="{FF2B5EF4-FFF2-40B4-BE49-F238E27FC236}">
                  <a16:creationId xmlns:a16="http://schemas.microsoft.com/office/drawing/2014/main" id="{EB355474-FA96-A4DF-8DBA-B32DFBF16C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741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32" name="Line 525">
              <a:extLst>
                <a:ext uri="{FF2B5EF4-FFF2-40B4-BE49-F238E27FC236}">
                  <a16:creationId xmlns:a16="http://schemas.microsoft.com/office/drawing/2014/main" id="{0FB81086-8FFD-779D-BFD1-9BE524601C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741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33" name="Line 526">
              <a:extLst>
                <a:ext uri="{FF2B5EF4-FFF2-40B4-BE49-F238E27FC236}">
                  <a16:creationId xmlns:a16="http://schemas.microsoft.com/office/drawing/2014/main" id="{A37AE845-F616-B788-D7C8-C866F025C3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823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34" name="Line 527">
              <a:extLst>
                <a:ext uri="{FF2B5EF4-FFF2-40B4-BE49-F238E27FC236}">
                  <a16:creationId xmlns:a16="http://schemas.microsoft.com/office/drawing/2014/main" id="{B91D7F31-40A8-1B95-0194-A87E835357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823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35" name="Line 528">
              <a:extLst>
                <a:ext uri="{FF2B5EF4-FFF2-40B4-BE49-F238E27FC236}">
                  <a16:creationId xmlns:a16="http://schemas.microsoft.com/office/drawing/2014/main" id="{A17683B4-CFCE-D944-36E8-A6CF9ED522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905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36" name="Line 529">
              <a:extLst>
                <a:ext uri="{FF2B5EF4-FFF2-40B4-BE49-F238E27FC236}">
                  <a16:creationId xmlns:a16="http://schemas.microsoft.com/office/drawing/2014/main" id="{30F4E522-95B8-375A-A855-3A582893E9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905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37" name="Line 530">
              <a:extLst>
                <a:ext uri="{FF2B5EF4-FFF2-40B4-BE49-F238E27FC236}">
                  <a16:creationId xmlns:a16="http://schemas.microsoft.com/office/drawing/2014/main" id="{D66D4FEC-4EB0-DD70-9991-7DC407B540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987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38" name="Line 531">
              <a:extLst>
                <a:ext uri="{FF2B5EF4-FFF2-40B4-BE49-F238E27FC236}">
                  <a16:creationId xmlns:a16="http://schemas.microsoft.com/office/drawing/2014/main" id="{B0248355-9278-3B71-314B-C9B6F95A41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987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39" name="Line 532">
              <a:extLst>
                <a:ext uri="{FF2B5EF4-FFF2-40B4-BE49-F238E27FC236}">
                  <a16:creationId xmlns:a16="http://schemas.microsoft.com/office/drawing/2014/main" id="{C3F553EC-1D81-476E-18BD-9235BB467F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233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40" name="Line 533">
              <a:extLst>
                <a:ext uri="{FF2B5EF4-FFF2-40B4-BE49-F238E27FC236}">
                  <a16:creationId xmlns:a16="http://schemas.microsoft.com/office/drawing/2014/main" id="{5E38AD0D-45AE-B34B-E48C-53800225A4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233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41" name="Line 534">
              <a:extLst>
                <a:ext uri="{FF2B5EF4-FFF2-40B4-BE49-F238E27FC236}">
                  <a16:creationId xmlns:a16="http://schemas.microsoft.com/office/drawing/2014/main" id="{A017696A-2318-1D5C-AB56-3F8552952E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315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42" name="Line 535">
              <a:extLst>
                <a:ext uri="{FF2B5EF4-FFF2-40B4-BE49-F238E27FC236}">
                  <a16:creationId xmlns:a16="http://schemas.microsoft.com/office/drawing/2014/main" id="{049F784A-8EA4-2AB4-2432-602AC4DD06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397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43" name="Line 536">
              <a:extLst>
                <a:ext uri="{FF2B5EF4-FFF2-40B4-BE49-F238E27FC236}">
                  <a16:creationId xmlns:a16="http://schemas.microsoft.com/office/drawing/2014/main" id="{A4F4975F-BE97-168F-F68A-4DBF6610F4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479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44" name="Line 537">
              <a:extLst>
                <a:ext uri="{FF2B5EF4-FFF2-40B4-BE49-F238E27FC236}">
                  <a16:creationId xmlns:a16="http://schemas.microsoft.com/office/drawing/2014/main" id="{910B32A8-CE6C-4279-B763-2EC94743BC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561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45" name="Line 538">
              <a:extLst>
                <a:ext uri="{FF2B5EF4-FFF2-40B4-BE49-F238E27FC236}">
                  <a16:creationId xmlns:a16="http://schemas.microsoft.com/office/drawing/2014/main" id="{78DF0BF5-9E52-67DA-CACE-DA1B4CE089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561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46" name="Line 539">
              <a:extLst>
                <a:ext uri="{FF2B5EF4-FFF2-40B4-BE49-F238E27FC236}">
                  <a16:creationId xmlns:a16="http://schemas.microsoft.com/office/drawing/2014/main" id="{E777CFA0-7E3F-9592-914D-A7E2BA6573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643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47" name="Line 540">
              <a:extLst>
                <a:ext uri="{FF2B5EF4-FFF2-40B4-BE49-F238E27FC236}">
                  <a16:creationId xmlns:a16="http://schemas.microsoft.com/office/drawing/2014/main" id="{23EDBFD7-25AD-E19E-E9E4-09EAE87925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725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48" name="Line 541">
              <a:extLst>
                <a:ext uri="{FF2B5EF4-FFF2-40B4-BE49-F238E27FC236}">
                  <a16:creationId xmlns:a16="http://schemas.microsoft.com/office/drawing/2014/main" id="{52C8D264-D0BE-DC05-40B1-E976AE159B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25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49" name="Line 542">
              <a:extLst>
                <a:ext uri="{FF2B5EF4-FFF2-40B4-BE49-F238E27FC236}">
                  <a16:creationId xmlns:a16="http://schemas.microsoft.com/office/drawing/2014/main" id="{F4966413-0DD1-7A74-ADFB-4EEBDDB62E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8074" y="5907992"/>
              <a:ext cx="0" cy="76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50" name="Line 543">
              <a:extLst>
                <a:ext uri="{FF2B5EF4-FFF2-40B4-BE49-F238E27FC236}">
                  <a16:creationId xmlns:a16="http://schemas.microsoft.com/office/drawing/2014/main" id="{81D42344-3B2A-AA85-57D7-AF7B327C66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8074" y="5911813"/>
              <a:ext cx="0" cy="38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51" name="Line 544">
              <a:extLst>
                <a:ext uri="{FF2B5EF4-FFF2-40B4-BE49-F238E27FC236}">
                  <a16:creationId xmlns:a16="http://schemas.microsoft.com/office/drawing/2014/main" id="{05E2C94C-B6EB-4FC4-39C7-5ECD4CCF74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8894" y="5909266"/>
              <a:ext cx="0" cy="636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52" name="Line 545">
              <a:extLst>
                <a:ext uri="{FF2B5EF4-FFF2-40B4-BE49-F238E27FC236}">
                  <a16:creationId xmlns:a16="http://schemas.microsoft.com/office/drawing/2014/main" id="{A2E87796-889C-AAAA-ECBE-96ED8D56E9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889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53" name="Line 546">
              <a:extLst>
                <a:ext uri="{FF2B5EF4-FFF2-40B4-BE49-F238E27FC236}">
                  <a16:creationId xmlns:a16="http://schemas.microsoft.com/office/drawing/2014/main" id="{E724EA54-E0D3-73D8-1016-82A3E2D598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971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54" name="Line 547">
              <a:extLst>
                <a:ext uri="{FF2B5EF4-FFF2-40B4-BE49-F238E27FC236}">
                  <a16:creationId xmlns:a16="http://schemas.microsoft.com/office/drawing/2014/main" id="{8409998B-2D83-B1EA-D994-308DDB8600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971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55" name="Line 548">
              <a:extLst>
                <a:ext uri="{FF2B5EF4-FFF2-40B4-BE49-F238E27FC236}">
                  <a16:creationId xmlns:a16="http://schemas.microsoft.com/office/drawing/2014/main" id="{1F903CF4-4551-3E7B-A12D-66C1353E44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053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56" name="Line 549">
              <a:extLst>
                <a:ext uri="{FF2B5EF4-FFF2-40B4-BE49-F238E27FC236}">
                  <a16:creationId xmlns:a16="http://schemas.microsoft.com/office/drawing/2014/main" id="{20ABBEDE-5875-8B3F-B761-D8F74CCBD2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5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57" name="Line 550">
              <a:extLst>
                <a:ext uri="{FF2B5EF4-FFF2-40B4-BE49-F238E27FC236}">
                  <a16:creationId xmlns:a16="http://schemas.microsoft.com/office/drawing/2014/main" id="{6A240F7E-C4BD-2847-A377-7FB4AAFB0A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217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58" name="Line 551">
              <a:extLst>
                <a:ext uri="{FF2B5EF4-FFF2-40B4-BE49-F238E27FC236}">
                  <a16:creationId xmlns:a16="http://schemas.microsoft.com/office/drawing/2014/main" id="{0DE76082-764F-F4D9-9ED6-26046E9083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299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59" name="Line 552">
              <a:extLst>
                <a:ext uri="{FF2B5EF4-FFF2-40B4-BE49-F238E27FC236}">
                  <a16:creationId xmlns:a16="http://schemas.microsoft.com/office/drawing/2014/main" id="{22BEB7F8-EDA9-03E5-30C5-AB2B8A5FA3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381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60" name="Line 553">
              <a:extLst>
                <a:ext uri="{FF2B5EF4-FFF2-40B4-BE49-F238E27FC236}">
                  <a16:creationId xmlns:a16="http://schemas.microsoft.com/office/drawing/2014/main" id="{EF60B6B9-3589-B1FE-DFB8-29B8C4A8C6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381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61" name="Line 554">
              <a:extLst>
                <a:ext uri="{FF2B5EF4-FFF2-40B4-BE49-F238E27FC236}">
                  <a16:creationId xmlns:a16="http://schemas.microsoft.com/office/drawing/2014/main" id="{9C027EE5-215D-4D5F-79C4-CA0AD47685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63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62" name="Line 555">
              <a:extLst>
                <a:ext uri="{FF2B5EF4-FFF2-40B4-BE49-F238E27FC236}">
                  <a16:creationId xmlns:a16="http://schemas.microsoft.com/office/drawing/2014/main" id="{111F517E-E094-2B53-339D-1BA7E32C1E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545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63" name="Line 556">
              <a:extLst>
                <a:ext uri="{FF2B5EF4-FFF2-40B4-BE49-F238E27FC236}">
                  <a16:creationId xmlns:a16="http://schemas.microsoft.com/office/drawing/2014/main" id="{D0BE90D0-650E-CCAA-8D3F-32054E8162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791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64" name="Line 557">
              <a:extLst>
                <a:ext uri="{FF2B5EF4-FFF2-40B4-BE49-F238E27FC236}">
                  <a16:creationId xmlns:a16="http://schemas.microsoft.com/office/drawing/2014/main" id="{C324DD78-2EFA-34B6-16ED-C685D47C3D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873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65" name="Line 558">
              <a:extLst>
                <a:ext uri="{FF2B5EF4-FFF2-40B4-BE49-F238E27FC236}">
                  <a16:creationId xmlns:a16="http://schemas.microsoft.com/office/drawing/2014/main" id="{DAD17728-6A4E-91B3-E9FD-E2638BD07A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955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66" name="Line 559">
              <a:extLst>
                <a:ext uri="{FF2B5EF4-FFF2-40B4-BE49-F238E27FC236}">
                  <a16:creationId xmlns:a16="http://schemas.microsoft.com/office/drawing/2014/main" id="{9CE90EBD-3011-B8EE-F4CC-E58B4545E6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955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67" name="Line 560">
              <a:extLst>
                <a:ext uri="{FF2B5EF4-FFF2-40B4-BE49-F238E27FC236}">
                  <a16:creationId xmlns:a16="http://schemas.microsoft.com/office/drawing/2014/main" id="{E621100A-FA1C-BDC6-A811-ADFA716F4E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1191" y="5911813"/>
              <a:ext cx="0" cy="38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68" name="Line 561">
              <a:extLst>
                <a:ext uri="{FF2B5EF4-FFF2-40B4-BE49-F238E27FC236}">
                  <a16:creationId xmlns:a16="http://schemas.microsoft.com/office/drawing/2014/main" id="{5A15B2FC-D5D7-9B82-B9DF-ECA50BEF63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201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69" name="Line 562">
              <a:extLst>
                <a:ext uri="{FF2B5EF4-FFF2-40B4-BE49-F238E27FC236}">
                  <a16:creationId xmlns:a16="http://schemas.microsoft.com/office/drawing/2014/main" id="{C805F15D-26B1-253B-E16F-72609526EF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201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70" name="Line 563">
              <a:extLst>
                <a:ext uri="{FF2B5EF4-FFF2-40B4-BE49-F238E27FC236}">
                  <a16:creationId xmlns:a16="http://schemas.microsoft.com/office/drawing/2014/main" id="{5B62BDA4-58E7-84D2-0056-66B908805B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283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71" name="Line 564">
              <a:extLst>
                <a:ext uri="{FF2B5EF4-FFF2-40B4-BE49-F238E27FC236}">
                  <a16:creationId xmlns:a16="http://schemas.microsoft.com/office/drawing/2014/main" id="{14CB6B72-4FA8-1A58-71F5-2BD6E85FC6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365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72" name="Line 565">
              <a:extLst>
                <a:ext uri="{FF2B5EF4-FFF2-40B4-BE49-F238E27FC236}">
                  <a16:creationId xmlns:a16="http://schemas.microsoft.com/office/drawing/2014/main" id="{CCACC82A-B464-110C-65B1-7C547124B2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365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73" name="Line 566">
              <a:extLst>
                <a:ext uri="{FF2B5EF4-FFF2-40B4-BE49-F238E27FC236}">
                  <a16:creationId xmlns:a16="http://schemas.microsoft.com/office/drawing/2014/main" id="{A5103D05-E56C-71C9-2346-23DC3E602A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447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74" name="Line 567">
              <a:extLst>
                <a:ext uri="{FF2B5EF4-FFF2-40B4-BE49-F238E27FC236}">
                  <a16:creationId xmlns:a16="http://schemas.microsoft.com/office/drawing/2014/main" id="{86113AB8-1087-85A9-8F8C-B5D2D4C523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529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75" name="Line 568">
              <a:extLst>
                <a:ext uri="{FF2B5EF4-FFF2-40B4-BE49-F238E27FC236}">
                  <a16:creationId xmlns:a16="http://schemas.microsoft.com/office/drawing/2014/main" id="{710BFCDD-483A-2D95-6D35-A19CA94BB5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529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76" name="Line 569">
              <a:extLst>
                <a:ext uri="{FF2B5EF4-FFF2-40B4-BE49-F238E27FC236}">
                  <a16:creationId xmlns:a16="http://schemas.microsoft.com/office/drawing/2014/main" id="{25D9B24C-7513-401F-837A-9441C3E57C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611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77" name="Line 570">
              <a:extLst>
                <a:ext uri="{FF2B5EF4-FFF2-40B4-BE49-F238E27FC236}">
                  <a16:creationId xmlns:a16="http://schemas.microsoft.com/office/drawing/2014/main" id="{C47AA63E-27C8-594B-6A2D-192972FE8E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693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78" name="Line 571">
              <a:extLst>
                <a:ext uri="{FF2B5EF4-FFF2-40B4-BE49-F238E27FC236}">
                  <a16:creationId xmlns:a16="http://schemas.microsoft.com/office/drawing/2014/main" id="{2065BC86-4857-C93B-172A-8E445DFB1F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774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79" name="Line 572">
              <a:extLst>
                <a:ext uri="{FF2B5EF4-FFF2-40B4-BE49-F238E27FC236}">
                  <a16:creationId xmlns:a16="http://schemas.microsoft.com/office/drawing/2014/main" id="{62C97F2B-A5F6-F6BE-94F0-0E58DB889B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774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80" name="Line 573">
              <a:extLst>
                <a:ext uri="{FF2B5EF4-FFF2-40B4-BE49-F238E27FC236}">
                  <a16:creationId xmlns:a16="http://schemas.microsoft.com/office/drawing/2014/main" id="{78D94227-57A3-35E3-B821-194C356973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938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81" name="Line 574">
              <a:extLst>
                <a:ext uri="{FF2B5EF4-FFF2-40B4-BE49-F238E27FC236}">
                  <a16:creationId xmlns:a16="http://schemas.microsoft.com/office/drawing/2014/main" id="{F06105D1-B3C9-1427-CEE6-5866288EAA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102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82" name="Line 575">
              <a:extLst>
                <a:ext uri="{FF2B5EF4-FFF2-40B4-BE49-F238E27FC236}">
                  <a16:creationId xmlns:a16="http://schemas.microsoft.com/office/drawing/2014/main" id="{9B6A7D53-E81A-B0C6-D5EA-F2B866B466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184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83" name="Line 576">
              <a:extLst>
                <a:ext uri="{FF2B5EF4-FFF2-40B4-BE49-F238E27FC236}">
                  <a16:creationId xmlns:a16="http://schemas.microsoft.com/office/drawing/2014/main" id="{FBD13C33-5A31-8DF3-1820-D670C4FCA6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184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84" name="Line 577">
              <a:extLst>
                <a:ext uri="{FF2B5EF4-FFF2-40B4-BE49-F238E27FC236}">
                  <a16:creationId xmlns:a16="http://schemas.microsoft.com/office/drawing/2014/main" id="{D8365D12-C1E5-51E3-4C06-8C1AFD2529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266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85" name="Line 578">
              <a:extLst>
                <a:ext uri="{FF2B5EF4-FFF2-40B4-BE49-F238E27FC236}">
                  <a16:creationId xmlns:a16="http://schemas.microsoft.com/office/drawing/2014/main" id="{7BD8A8D1-7BCC-32FD-BBD7-36AD309EFA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348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86" name="Line 579">
              <a:extLst>
                <a:ext uri="{FF2B5EF4-FFF2-40B4-BE49-F238E27FC236}">
                  <a16:creationId xmlns:a16="http://schemas.microsoft.com/office/drawing/2014/main" id="{F8197EDB-E66B-7C4E-38D1-20321EAE6B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430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87" name="Line 580">
              <a:extLst>
                <a:ext uri="{FF2B5EF4-FFF2-40B4-BE49-F238E27FC236}">
                  <a16:creationId xmlns:a16="http://schemas.microsoft.com/office/drawing/2014/main" id="{EF9EF672-DE60-A1D9-5484-202AD2F322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5128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88" name="Line 581">
              <a:extLst>
                <a:ext uri="{FF2B5EF4-FFF2-40B4-BE49-F238E27FC236}">
                  <a16:creationId xmlns:a16="http://schemas.microsoft.com/office/drawing/2014/main" id="{2B99DF91-DE96-55AD-2B38-B0D07A207B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5947" y="5876158"/>
              <a:ext cx="0" cy="3947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89" name="Line 582">
              <a:extLst>
                <a:ext uri="{FF2B5EF4-FFF2-40B4-BE49-F238E27FC236}">
                  <a16:creationId xmlns:a16="http://schemas.microsoft.com/office/drawing/2014/main" id="{042E53A5-F1F7-15F4-C001-3E32C2FA24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6767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90" name="Line 583">
              <a:extLst>
                <a:ext uri="{FF2B5EF4-FFF2-40B4-BE49-F238E27FC236}">
                  <a16:creationId xmlns:a16="http://schemas.microsoft.com/office/drawing/2014/main" id="{8A493B42-3235-1C7E-6350-69444DA20E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7587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91" name="Line 584">
              <a:extLst>
                <a:ext uri="{FF2B5EF4-FFF2-40B4-BE49-F238E27FC236}">
                  <a16:creationId xmlns:a16="http://schemas.microsoft.com/office/drawing/2014/main" id="{A058805B-B872-C90C-2FAC-0489E869FA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758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92" name="Line 585">
              <a:extLst>
                <a:ext uri="{FF2B5EF4-FFF2-40B4-BE49-F238E27FC236}">
                  <a16:creationId xmlns:a16="http://schemas.microsoft.com/office/drawing/2014/main" id="{7AC1A8AD-6B92-99C5-13BE-092BC10BB8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840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93" name="Line 586">
              <a:extLst>
                <a:ext uri="{FF2B5EF4-FFF2-40B4-BE49-F238E27FC236}">
                  <a16:creationId xmlns:a16="http://schemas.microsoft.com/office/drawing/2014/main" id="{A4BF99D8-2434-52E5-2D29-363F40D4F0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922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94" name="Line 587">
              <a:extLst>
                <a:ext uri="{FF2B5EF4-FFF2-40B4-BE49-F238E27FC236}">
                  <a16:creationId xmlns:a16="http://schemas.microsoft.com/office/drawing/2014/main" id="{EEA40BD0-4D79-24C5-26E1-95EF633F3A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004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95" name="Line 588">
              <a:extLst>
                <a:ext uri="{FF2B5EF4-FFF2-40B4-BE49-F238E27FC236}">
                  <a16:creationId xmlns:a16="http://schemas.microsoft.com/office/drawing/2014/main" id="{9C9CC735-C0FF-80DC-C49D-6924C0FC41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004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96" name="Line 589">
              <a:extLst>
                <a:ext uri="{FF2B5EF4-FFF2-40B4-BE49-F238E27FC236}">
                  <a16:creationId xmlns:a16="http://schemas.microsoft.com/office/drawing/2014/main" id="{7A22EA46-DB3E-6478-E9D7-C99C14F4EB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086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97" name="Line 590">
              <a:extLst>
                <a:ext uri="{FF2B5EF4-FFF2-40B4-BE49-F238E27FC236}">
                  <a16:creationId xmlns:a16="http://schemas.microsoft.com/office/drawing/2014/main" id="{AFBA7F09-08E9-2264-9894-D0426D3CB9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086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98" name="Line 591">
              <a:extLst>
                <a:ext uri="{FF2B5EF4-FFF2-40B4-BE49-F238E27FC236}">
                  <a16:creationId xmlns:a16="http://schemas.microsoft.com/office/drawing/2014/main" id="{66DFE0FC-4D69-C3C0-13E6-5D809523F2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168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99" name="Line 592">
              <a:extLst>
                <a:ext uri="{FF2B5EF4-FFF2-40B4-BE49-F238E27FC236}">
                  <a16:creationId xmlns:a16="http://schemas.microsoft.com/office/drawing/2014/main" id="{678E8DE5-5A65-0442-4B8B-2C695D0962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250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00" name="Line 593">
              <a:extLst>
                <a:ext uri="{FF2B5EF4-FFF2-40B4-BE49-F238E27FC236}">
                  <a16:creationId xmlns:a16="http://schemas.microsoft.com/office/drawing/2014/main" id="{807B07C0-8D9C-8804-9A00-C0AA18D014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332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01" name="Line 594">
              <a:extLst>
                <a:ext uri="{FF2B5EF4-FFF2-40B4-BE49-F238E27FC236}">
                  <a16:creationId xmlns:a16="http://schemas.microsoft.com/office/drawing/2014/main" id="{EA7256D8-4A61-EA18-EA6E-E3CB6CECD4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414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02" name="Line 595">
              <a:extLst>
                <a:ext uri="{FF2B5EF4-FFF2-40B4-BE49-F238E27FC236}">
                  <a16:creationId xmlns:a16="http://schemas.microsoft.com/office/drawing/2014/main" id="{1BF88509-AC95-4465-6B01-D3EC373268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496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03" name="Line 596">
              <a:extLst>
                <a:ext uri="{FF2B5EF4-FFF2-40B4-BE49-F238E27FC236}">
                  <a16:creationId xmlns:a16="http://schemas.microsoft.com/office/drawing/2014/main" id="{E86E2E5B-C8E8-B6CA-9EB4-DF01EA8DDE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496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04" name="Line 597">
              <a:extLst>
                <a:ext uri="{FF2B5EF4-FFF2-40B4-BE49-F238E27FC236}">
                  <a16:creationId xmlns:a16="http://schemas.microsoft.com/office/drawing/2014/main" id="{285D8413-7DB2-75CB-7D32-A6E01E1897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578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05" name="Line 598">
              <a:extLst>
                <a:ext uri="{FF2B5EF4-FFF2-40B4-BE49-F238E27FC236}">
                  <a16:creationId xmlns:a16="http://schemas.microsoft.com/office/drawing/2014/main" id="{1BDFC36C-5E24-B2F4-92DB-B725A58A01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578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06" name="Line 599">
              <a:extLst>
                <a:ext uri="{FF2B5EF4-FFF2-40B4-BE49-F238E27FC236}">
                  <a16:creationId xmlns:a16="http://schemas.microsoft.com/office/drawing/2014/main" id="{FB5BFF37-97BE-739D-715D-85ABE4476A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660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07" name="Line 600">
              <a:extLst>
                <a:ext uri="{FF2B5EF4-FFF2-40B4-BE49-F238E27FC236}">
                  <a16:creationId xmlns:a16="http://schemas.microsoft.com/office/drawing/2014/main" id="{BA9F86E2-751F-88D2-3D2F-9042A81F9D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660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08" name="Line 601">
              <a:extLst>
                <a:ext uri="{FF2B5EF4-FFF2-40B4-BE49-F238E27FC236}">
                  <a16:creationId xmlns:a16="http://schemas.microsoft.com/office/drawing/2014/main" id="{6152FE48-197D-B086-03E7-BB33850F34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824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09" name="Line 602">
              <a:extLst>
                <a:ext uri="{FF2B5EF4-FFF2-40B4-BE49-F238E27FC236}">
                  <a16:creationId xmlns:a16="http://schemas.microsoft.com/office/drawing/2014/main" id="{9328DA7B-E274-41A3-F270-B760F877B8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824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10" name="Line 603">
              <a:extLst>
                <a:ext uri="{FF2B5EF4-FFF2-40B4-BE49-F238E27FC236}">
                  <a16:creationId xmlns:a16="http://schemas.microsoft.com/office/drawing/2014/main" id="{579BFE2E-79AC-E83B-BCE4-2D140F72C6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906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11" name="Line 604">
              <a:extLst>
                <a:ext uri="{FF2B5EF4-FFF2-40B4-BE49-F238E27FC236}">
                  <a16:creationId xmlns:a16="http://schemas.microsoft.com/office/drawing/2014/main" id="{294E1A05-1B78-2811-3B26-A9877276C8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9884" y="5899079"/>
              <a:ext cx="0" cy="1655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12" name="Line 605">
              <a:extLst>
                <a:ext uri="{FF2B5EF4-FFF2-40B4-BE49-F238E27FC236}">
                  <a16:creationId xmlns:a16="http://schemas.microsoft.com/office/drawing/2014/main" id="{80D59123-E017-2793-A40F-600F232E69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070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13" name="Line 606">
              <a:extLst>
                <a:ext uri="{FF2B5EF4-FFF2-40B4-BE49-F238E27FC236}">
                  <a16:creationId xmlns:a16="http://schemas.microsoft.com/office/drawing/2014/main" id="{42BEE476-9392-DEE6-3737-10F8E452C1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152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14" name="Line 608">
              <a:extLst>
                <a:ext uri="{FF2B5EF4-FFF2-40B4-BE49-F238E27FC236}">
                  <a16:creationId xmlns:a16="http://schemas.microsoft.com/office/drawing/2014/main" id="{1F743F8A-D977-D007-0E86-19BE9ED98A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234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15" name="Line 609">
              <a:extLst>
                <a:ext uri="{FF2B5EF4-FFF2-40B4-BE49-F238E27FC236}">
                  <a16:creationId xmlns:a16="http://schemas.microsoft.com/office/drawing/2014/main" id="{FA8C35D9-79ED-E171-930E-4D49F43402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316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16" name="Line 610">
              <a:extLst>
                <a:ext uri="{FF2B5EF4-FFF2-40B4-BE49-F238E27FC236}">
                  <a16:creationId xmlns:a16="http://schemas.microsoft.com/office/drawing/2014/main" id="{43847506-DFB5-BD20-75F5-190BEDE93E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316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17" name="Line 611">
              <a:extLst>
                <a:ext uri="{FF2B5EF4-FFF2-40B4-BE49-F238E27FC236}">
                  <a16:creationId xmlns:a16="http://schemas.microsoft.com/office/drawing/2014/main" id="{0DF98694-ED14-8496-D1EF-F54920798B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398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18" name="Line 612">
              <a:extLst>
                <a:ext uri="{FF2B5EF4-FFF2-40B4-BE49-F238E27FC236}">
                  <a16:creationId xmlns:a16="http://schemas.microsoft.com/office/drawing/2014/main" id="{14F3F743-CCC1-574D-2A2A-739F7F0B2E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480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19" name="Line 613">
              <a:extLst>
                <a:ext uri="{FF2B5EF4-FFF2-40B4-BE49-F238E27FC236}">
                  <a16:creationId xmlns:a16="http://schemas.microsoft.com/office/drawing/2014/main" id="{51584429-61A0-92AA-1CCB-55A82DC3C5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480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20" name="Line 614">
              <a:extLst>
                <a:ext uri="{FF2B5EF4-FFF2-40B4-BE49-F238E27FC236}">
                  <a16:creationId xmlns:a16="http://schemas.microsoft.com/office/drawing/2014/main" id="{378C966A-3941-128C-3E30-CE6E2A89BA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562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21" name="Line 615">
              <a:extLst>
                <a:ext uri="{FF2B5EF4-FFF2-40B4-BE49-F238E27FC236}">
                  <a16:creationId xmlns:a16="http://schemas.microsoft.com/office/drawing/2014/main" id="{EB51E4AF-5479-8A8B-8930-E17492DEAB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644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22" name="Line 616">
              <a:extLst>
                <a:ext uri="{FF2B5EF4-FFF2-40B4-BE49-F238E27FC236}">
                  <a16:creationId xmlns:a16="http://schemas.microsoft.com/office/drawing/2014/main" id="{30AFF524-927B-F6F4-988C-7D8936CE45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644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23" name="Line 617">
              <a:extLst>
                <a:ext uri="{FF2B5EF4-FFF2-40B4-BE49-F238E27FC236}">
                  <a16:creationId xmlns:a16="http://schemas.microsoft.com/office/drawing/2014/main" id="{D02E3750-5985-8165-33FD-FFE2783C04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808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24" name="Line 618">
              <a:extLst>
                <a:ext uri="{FF2B5EF4-FFF2-40B4-BE49-F238E27FC236}">
                  <a16:creationId xmlns:a16="http://schemas.microsoft.com/office/drawing/2014/main" id="{7E9F6464-857E-CC6A-7323-8C11EC3A59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808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25" name="Line 619">
              <a:extLst>
                <a:ext uri="{FF2B5EF4-FFF2-40B4-BE49-F238E27FC236}">
                  <a16:creationId xmlns:a16="http://schemas.microsoft.com/office/drawing/2014/main" id="{F6ED4565-EF41-4655-3E44-835A1CCFB1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972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26" name="Line 620">
              <a:extLst>
                <a:ext uri="{FF2B5EF4-FFF2-40B4-BE49-F238E27FC236}">
                  <a16:creationId xmlns:a16="http://schemas.microsoft.com/office/drawing/2014/main" id="{45F1EE89-2AF6-C857-FE25-87D79125FC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054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27" name="Line 621">
              <a:extLst>
                <a:ext uri="{FF2B5EF4-FFF2-40B4-BE49-F238E27FC236}">
                  <a16:creationId xmlns:a16="http://schemas.microsoft.com/office/drawing/2014/main" id="{9762EA6E-E10A-A60B-369B-6E68E2C4B5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36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28" name="Line 622">
              <a:extLst>
                <a:ext uri="{FF2B5EF4-FFF2-40B4-BE49-F238E27FC236}">
                  <a16:creationId xmlns:a16="http://schemas.microsoft.com/office/drawing/2014/main" id="{D2C6F3B5-AB2C-9390-7488-67244A1ED8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136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29" name="Line 623">
              <a:extLst>
                <a:ext uri="{FF2B5EF4-FFF2-40B4-BE49-F238E27FC236}">
                  <a16:creationId xmlns:a16="http://schemas.microsoft.com/office/drawing/2014/main" id="{9D964214-8A99-184C-FEE0-838FA521A0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218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30" name="Line 624">
              <a:extLst>
                <a:ext uri="{FF2B5EF4-FFF2-40B4-BE49-F238E27FC236}">
                  <a16:creationId xmlns:a16="http://schemas.microsoft.com/office/drawing/2014/main" id="{CF99D63F-E740-672B-0673-CF0E163C47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3001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31" name="Line 625">
              <a:extLst>
                <a:ext uri="{FF2B5EF4-FFF2-40B4-BE49-F238E27FC236}">
                  <a16:creationId xmlns:a16="http://schemas.microsoft.com/office/drawing/2014/main" id="{E4C540CD-516A-3CCA-F9E0-A7F7E1CA2D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3820" y="5794661"/>
              <a:ext cx="0" cy="12097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32" name="Line 626">
              <a:extLst>
                <a:ext uri="{FF2B5EF4-FFF2-40B4-BE49-F238E27FC236}">
                  <a16:creationId xmlns:a16="http://schemas.microsoft.com/office/drawing/2014/main" id="{6F635C9C-1D7C-31E0-BD49-5E52B46D88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5460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33" name="Line 627">
              <a:extLst>
                <a:ext uri="{FF2B5EF4-FFF2-40B4-BE49-F238E27FC236}">
                  <a16:creationId xmlns:a16="http://schemas.microsoft.com/office/drawing/2014/main" id="{5E3513E1-C260-BD8F-ED49-299C91DCB2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709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34" name="Line 628">
              <a:extLst>
                <a:ext uri="{FF2B5EF4-FFF2-40B4-BE49-F238E27FC236}">
                  <a16:creationId xmlns:a16="http://schemas.microsoft.com/office/drawing/2014/main" id="{6ABD922A-419F-0922-7482-13A751F289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791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35" name="Line 629">
              <a:extLst>
                <a:ext uri="{FF2B5EF4-FFF2-40B4-BE49-F238E27FC236}">
                  <a16:creationId xmlns:a16="http://schemas.microsoft.com/office/drawing/2014/main" id="{E0CB6C2C-08ED-4A1D-F9CF-5051078F31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791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36" name="Line 630">
              <a:extLst>
                <a:ext uri="{FF2B5EF4-FFF2-40B4-BE49-F238E27FC236}">
                  <a16:creationId xmlns:a16="http://schemas.microsoft.com/office/drawing/2014/main" id="{FB076977-5EE1-923C-18E0-1B6F6CF71B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873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37" name="Line 631">
              <a:extLst>
                <a:ext uri="{FF2B5EF4-FFF2-40B4-BE49-F238E27FC236}">
                  <a16:creationId xmlns:a16="http://schemas.microsoft.com/office/drawing/2014/main" id="{270A733B-BF32-0589-19F0-7498AFFCB2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955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38" name="Line 632">
              <a:extLst>
                <a:ext uri="{FF2B5EF4-FFF2-40B4-BE49-F238E27FC236}">
                  <a16:creationId xmlns:a16="http://schemas.microsoft.com/office/drawing/2014/main" id="{84BBFE90-FF77-C52E-7C9C-D22AD33B24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037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39" name="Line 633">
              <a:extLst>
                <a:ext uri="{FF2B5EF4-FFF2-40B4-BE49-F238E27FC236}">
                  <a16:creationId xmlns:a16="http://schemas.microsoft.com/office/drawing/2014/main" id="{0E219911-3838-8EE1-0FC3-CBF7B6F08A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119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40" name="Line 634">
              <a:extLst>
                <a:ext uri="{FF2B5EF4-FFF2-40B4-BE49-F238E27FC236}">
                  <a16:creationId xmlns:a16="http://schemas.microsoft.com/office/drawing/2014/main" id="{ADC798CD-ABB3-386E-5ADC-6D49905B8F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201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41" name="Line 635">
              <a:extLst>
                <a:ext uri="{FF2B5EF4-FFF2-40B4-BE49-F238E27FC236}">
                  <a16:creationId xmlns:a16="http://schemas.microsoft.com/office/drawing/2014/main" id="{B30902D1-87D7-99AE-1005-C0A207A52B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283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42" name="Line 636">
              <a:extLst>
                <a:ext uri="{FF2B5EF4-FFF2-40B4-BE49-F238E27FC236}">
                  <a16:creationId xmlns:a16="http://schemas.microsoft.com/office/drawing/2014/main" id="{7D517C49-AB7F-7FF5-AD90-71338FA39E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365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43" name="Line 637">
              <a:extLst>
                <a:ext uri="{FF2B5EF4-FFF2-40B4-BE49-F238E27FC236}">
                  <a16:creationId xmlns:a16="http://schemas.microsoft.com/office/drawing/2014/main" id="{BB54CF54-145A-10F4-B943-EE5BF1A6B2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365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44" name="Line 638">
              <a:extLst>
                <a:ext uri="{FF2B5EF4-FFF2-40B4-BE49-F238E27FC236}">
                  <a16:creationId xmlns:a16="http://schemas.microsoft.com/office/drawing/2014/main" id="{EFF05855-FB21-D8DE-5A04-FA2D657BD8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447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45" name="Line 639">
              <a:extLst>
                <a:ext uri="{FF2B5EF4-FFF2-40B4-BE49-F238E27FC236}">
                  <a16:creationId xmlns:a16="http://schemas.microsoft.com/office/drawing/2014/main" id="{43D4DC4D-E032-D2CF-B169-92E4906CD8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529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46" name="Line 640">
              <a:extLst>
                <a:ext uri="{FF2B5EF4-FFF2-40B4-BE49-F238E27FC236}">
                  <a16:creationId xmlns:a16="http://schemas.microsoft.com/office/drawing/2014/main" id="{5AFD7C75-0A95-5026-BE71-320185B0AC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529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47" name="Line 641">
              <a:extLst>
                <a:ext uri="{FF2B5EF4-FFF2-40B4-BE49-F238E27FC236}">
                  <a16:creationId xmlns:a16="http://schemas.microsoft.com/office/drawing/2014/main" id="{6BBD2E1C-22F8-86B7-3374-2B73886CB4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611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48" name="Line 642">
              <a:extLst>
                <a:ext uri="{FF2B5EF4-FFF2-40B4-BE49-F238E27FC236}">
                  <a16:creationId xmlns:a16="http://schemas.microsoft.com/office/drawing/2014/main" id="{BB48D9BE-6850-6BFF-EE6B-843FD1EB03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6937" y="5911813"/>
              <a:ext cx="0" cy="38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49" name="Line 643">
              <a:extLst>
                <a:ext uri="{FF2B5EF4-FFF2-40B4-BE49-F238E27FC236}">
                  <a16:creationId xmlns:a16="http://schemas.microsoft.com/office/drawing/2014/main" id="{3F87D66C-8425-6D0D-9AE3-0063545090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7757" y="5895258"/>
              <a:ext cx="0" cy="203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50" name="Line 644">
              <a:extLst>
                <a:ext uri="{FF2B5EF4-FFF2-40B4-BE49-F238E27FC236}">
                  <a16:creationId xmlns:a16="http://schemas.microsoft.com/office/drawing/2014/main" id="{E3063313-4B7A-5B8D-9E1F-9A725D1D27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857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51" name="Line 645">
              <a:extLst>
                <a:ext uri="{FF2B5EF4-FFF2-40B4-BE49-F238E27FC236}">
                  <a16:creationId xmlns:a16="http://schemas.microsoft.com/office/drawing/2014/main" id="{36DCCC4B-2B80-89ED-13F1-9A2A4856D5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939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52" name="Line 646">
              <a:extLst>
                <a:ext uri="{FF2B5EF4-FFF2-40B4-BE49-F238E27FC236}">
                  <a16:creationId xmlns:a16="http://schemas.microsoft.com/office/drawing/2014/main" id="{94F041D9-0B35-F715-7DDE-BA72116550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021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53" name="Line 647">
              <a:extLst>
                <a:ext uri="{FF2B5EF4-FFF2-40B4-BE49-F238E27FC236}">
                  <a16:creationId xmlns:a16="http://schemas.microsoft.com/office/drawing/2014/main" id="{B04EED15-64A5-5060-2475-48FDEC43D2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021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54" name="Line 648">
              <a:extLst>
                <a:ext uri="{FF2B5EF4-FFF2-40B4-BE49-F238E27FC236}">
                  <a16:creationId xmlns:a16="http://schemas.microsoft.com/office/drawing/2014/main" id="{0EDF50D9-E594-D225-72AE-9D14E16579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103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55" name="Line 649">
              <a:extLst>
                <a:ext uri="{FF2B5EF4-FFF2-40B4-BE49-F238E27FC236}">
                  <a16:creationId xmlns:a16="http://schemas.microsoft.com/office/drawing/2014/main" id="{888CD861-6FC4-48AE-0AC9-9147E0AE1D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103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56" name="Line 650">
              <a:extLst>
                <a:ext uri="{FF2B5EF4-FFF2-40B4-BE49-F238E27FC236}">
                  <a16:creationId xmlns:a16="http://schemas.microsoft.com/office/drawing/2014/main" id="{9BC6A368-DABF-1880-3A4E-2CCCF7B92D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267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57" name="Line 651">
              <a:extLst>
                <a:ext uri="{FF2B5EF4-FFF2-40B4-BE49-F238E27FC236}">
                  <a16:creationId xmlns:a16="http://schemas.microsoft.com/office/drawing/2014/main" id="{EE6BF5BC-3149-0269-2111-D0B2928D4E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267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58" name="Line 652">
              <a:extLst>
                <a:ext uri="{FF2B5EF4-FFF2-40B4-BE49-F238E27FC236}">
                  <a16:creationId xmlns:a16="http://schemas.microsoft.com/office/drawing/2014/main" id="{CA7A944B-FE10-FD2D-2922-F14EDE8E0A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267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59" name="Line 653">
              <a:extLst>
                <a:ext uri="{FF2B5EF4-FFF2-40B4-BE49-F238E27FC236}">
                  <a16:creationId xmlns:a16="http://schemas.microsoft.com/office/drawing/2014/main" id="{08DA4878-B9F1-0F4A-A1EF-AA0BE2DAA5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349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60" name="Line 654">
              <a:extLst>
                <a:ext uri="{FF2B5EF4-FFF2-40B4-BE49-F238E27FC236}">
                  <a16:creationId xmlns:a16="http://schemas.microsoft.com/office/drawing/2014/main" id="{91E658A7-A3D6-1ED9-FF81-10D4E7DEAC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431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61" name="Line 655">
              <a:extLst>
                <a:ext uri="{FF2B5EF4-FFF2-40B4-BE49-F238E27FC236}">
                  <a16:creationId xmlns:a16="http://schemas.microsoft.com/office/drawing/2014/main" id="{581BED11-7FE7-7E33-EF8A-9A1FD0CAC3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513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62" name="Line 656">
              <a:extLst>
                <a:ext uri="{FF2B5EF4-FFF2-40B4-BE49-F238E27FC236}">
                  <a16:creationId xmlns:a16="http://schemas.microsoft.com/office/drawing/2014/main" id="{3A1B5257-FC1B-D3DB-32A8-6A6D66CC20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595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63" name="Line 657">
              <a:extLst>
                <a:ext uri="{FF2B5EF4-FFF2-40B4-BE49-F238E27FC236}">
                  <a16:creationId xmlns:a16="http://schemas.microsoft.com/office/drawing/2014/main" id="{74518071-7897-9983-7A90-573F65E892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677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64" name="Line 658">
              <a:extLst>
                <a:ext uri="{FF2B5EF4-FFF2-40B4-BE49-F238E27FC236}">
                  <a16:creationId xmlns:a16="http://schemas.microsoft.com/office/drawing/2014/main" id="{41854076-5A46-B6CF-9A64-E24F187596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759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65" name="Line 659">
              <a:extLst>
                <a:ext uri="{FF2B5EF4-FFF2-40B4-BE49-F238E27FC236}">
                  <a16:creationId xmlns:a16="http://schemas.microsoft.com/office/drawing/2014/main" id="{CD7539CB-0993-7E13-4144-A4078690E8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759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66" name="Line 660">
              <a:extLst>
                <a:ext uri="{FF2B5EF4-FFF2-40B4-BE49-F238E27FC236}">
                  <a16:creationId xmlns:a16="http://schemas.microsoft.com/office/drawing/2014/main" id="{F827E0E6-36B8-C67A-0A28-9C102B3CAD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841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67" name="Line 661">
              <a:extLst>
                <a:ext uri="{FF2B5EF4-FFF2-40B4-BE49-F238E27FC236}">
                  <a16:creationId xmlns:a16="http://schemas.microsoft.com/office/drawing/2014/main" id="{C826C28F-DCAC-A4AA-7358-AEC3197586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9234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68" name="Line 662">
              <a:extLst>
                <a:ext uri="{FF2B5EF4-FFF2-40B4-BE49-F238E27FC236}">
                  <a16:creationId xmlns:a16="http://schemas.microsoft.com/office/drawing/2014/main" id="{0228A21A-CC30-8B47-1711-BF5F5CBC28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923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69" name="Line 663">
              <a:extLst>
                <a:ext uri="{FF2B5EF4-FFF2-40B4-BE49-F238E27FC236}">
                  <a16:creationId xmlns:a16="http://schemas.microsoft.com/office/drawing/2014/main" id="{691AAC01-1C10-AE47-BA32-D422CB13A0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00874" y="5893985"/>
              <a:ext cx="0" cy="216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70" name="Line 664">
              <a:extLst>
                <a:ext uri="{FF2B5EF4-FFF2-40B4-BE49-F238E27FC236}">
                  <a16:creationId xmlns:a16="http://schemas.microsoft.com/office/drawing/2014/main" id="{E3FEF82C-BC8A-E7FF-D240-18EE2FEB48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00874" y="5873611"/>
              <a:ext cx="0" cy="420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71" name="Line 665">
              <a:extLst>
                <a:ext uri="{FF2B5EF4-FFF2-40B4-BE49-F238E27FC236}">
                  <a16:creationId xmlns:a16="http://schemas.microsoft.com/office/drawing/2014/main" id="{FDB19AAE-52A4-56CA-BA73-9426E34AB6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02513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72" name="Line 666">
              <a:extLst>
                <a:ext uri="{FF2B5EF4-FFF2-40B4-BE49-F238E27FC236}">
                  <a16:creationId xmlns:a16="http://schemas.microsoft.com/office/drawing/2014/main" id="{AEE7F9DD-561C-194C-4BFC-CB42598820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0333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73" name="Line 667">
              <a:extLst>
                <a:ext uri="{FF2B5EF4-FFF2-40B4-BE49-F238E27FC236}">
                  <a16:creationId xmlns:a16="http://schemas.microsoft.com/office/drawing/2014/main" id="{5DAAA34B-B9BD-BBAD-CDE2-F2A7607E12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0333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74" name="Line 668">
              <a:extLst>
                <a:ext uri="{FF2B5EF4-FFF2-40B4-BE49-F238E27FC236}">
                  <a16:creationId xmlns:a16="http://schemas.microsoft.com/office/drawing/2014/main" id="{1AE7D1AF-0BAA-E306-9323-44A21BFA47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0497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75" name="Line 669">
              <a:extLst>
                <a:ext uri="{FF2B5EF4-FFF2-40B4-BE49-F238E27FC236}">
                  <a16:creationId xmlns:a16="http://schemas.microsoft.com/office/drawing/2014/main" id="{5CAC6458-AFD3-A7B1-5ECC-31AE127E61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0497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76" name="Line 670">
              <a:extLst>
                <a:ext uri="{FF2B5EF4-FFF2-40B4-BE49-F238E27FC236}">
                  <a16:creationId xmlns:a16="http://schemas.microsoft.com/office/drawing/2014/main" id="{87A69BFA-2FD1-128B-47F7-C7D9FD1295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497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77" name="Line 671">
              <a:extLst>
                <a:ext uri="{FF2B5EF4-FFF2-40B4-BE49-F238E27FC236}">
                  <a16:creationId xmlns:a16="http://schemas.microsoft.com/office/drawing/2014/main" id="{E7400C75-2447-0C74-CC45-E88E580674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579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78" name="Line 672">
              <a:extLst>
                <a:ext uri="{FF2B5EF4-FFF2-40B4-BE49-F238E27FC236}">
                  <a16:creationId xmlns:a16="http://schemas.microsoft.com/office/drawing/2014/main" id="{34522941-B496-FD3B-EDD2-7E0899C09E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579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79" name="Line 673">
              <a:extLst>
                <a:ext uri="{FF2B5EF4-FFF2-40B4-BE49-F238E27FC236}">
                  <a16:creationId xmlns:a16="http://schemas.microsoft.com/office/drawing/2014/main" id="{2B3E8EA4-9FEE-B9E3-901B-8B2876AFFC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0661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80" name="Line 674">
              <a:extLst>
                <a:ext uri="{FF2B5EF4-FFF2-40B4-BE49-F238E27FC236}">
                  <a16:creationId xmlns:a16="http://schemas.microsoft.com/office/drawing/2014/main" id="{3DA224FE-7930-1573-BBF1-5836CDA66A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661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81" name="Line 675">
              <a:extLst>
                <a:ext uri="{FF2B5EF4-FFF2-40B4-BE49-F238E27FC236}">
                  <a16:creationId xmlns:a16="http://schemas.microsoft.com/office/drawing/2014/main" id="{8683F6F3-699D-943E-2E15-3F52D31E26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0743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82" name="Line 676">
              <a:extLst>
                <a:ext uri="{FF2B5EF4-FFF2-40B4-BE49-F238E27FC236}">
                  <a16:creationId xmlns:a16="http://schemas.microsoft.com/office/drawing/2014/main" id="{E2CDB5F8-A901-7685-293A-E52B06207D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0907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83" name="Line 677">
              <a:extLst>
                <a:ext uri="{FF2B5EF4-FFF2-40B4-BE49-F238E27FC236}">
                  <a16:creationId xmlns:a16="http://schemas.microsoft.com/office/drawing/2014/main" id="{609E2BA4-63BB-DD1B-F4F9-BAFB95A88A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907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84" name="Line 678">
              <a:extLst>
                <a:ext uri="{FF2B5EF4-FFF2-40B4-BE49-F238E27FC236}">
                  <a16:creationId xmlns:a16="http://schemas.microsoft.com/office/drawing/2014/main" id="{F93E8193-146B-FFE6-E459-4016C6F10E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0989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85" name="Line 679">
              <a:extLst>
                <a:ext uri="{FF2B5EF4-FFF2-40B4-BE49-F238E27FC236}">
                  <a16:creationId xmlns:a16="http://schemas.microsoft.com/office/drawing/2014/main" id="{30DCAC3A-9B75-5998-A812-0EB3F09959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0989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86" name="Line 680">
              <a:extLst>
                <a:ext uri="{FF2B5EF4-FFF2-40B4-BE49-F238E27FC236}">
                  <a16:creationId xmlns:a16="http://schemas.microsoft.com/office/drawing/2014/main" id="{FB198BE0-F8B7-2B84-4495-3F8430259E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153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87" name="Line 681">
              <a:extLst>
                <a:ext uri="{FF2B5EF4-FFF2-40B4-BE49-F238E27FC236}">
                  <a16:creationId xmlns:a16="http://schemas.microsoft.com/office/drawing/2014/main" id="{60D65B2D-C597-6647-9C64-DFEE9E4A47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1153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88" name="Line 682">
              <a:extLst>
                <a:ext uri="{FF2B5EF4-FFF2-40B4-BE49-F238E27FC236}">
                  <a16:creationId xmlns:a16="http://schemas.microsoft.com/office/drawing/2014/main" id="{0B90F1E3-A708-A6DC-22AA-1780BB828B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235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89" name="Line 683">
              <a:extLst>
                <a:ext uri="{FF2B5EF4-FFF2-40B4-BE49-F238E27FC236}">
                  <a16:creationId xmlns:a16="http://schemas.microsoft.com/office/drawing/2014/main" id="{C6E93C64-5215-9672-32F0-3D9D3C18AE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235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90" name="Line 684">
              <a:extLst>
                <a:ext uri="{FF2B5EF4-FFF2-40B4-BE49-F238E27FC236}">
                  <a16:creationId xmlns:a16="http://schemas.microsoft.com/office/drawing/2014/main" id="{6BE24BF9-2C2D-F90F-3F9F-7E2157157E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399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91" name="Line 685">
              <a:extLst>
                <a:ext uri="{FF2B5EF4-FFF2-40B4-BE49-F238E27FC236}">
                  <a16:creationId xmlns:a16="http://schemas.microsoft.com/office/drawing/2014/main" id="{BB14181C-A804-EAD3-33DC-7FCD2FD728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14810" y="5906719"/>
              <a:ext cx="0" cy="891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92" name="Line 686">
              <a:extLst>
                <a:ext uri="{FF2B5EF4-FFF2-40B4-BE49-F238E27FC236}">
                  <a16:creationId xmlns:a16="http://schemas.microsoft.com/office/drawing/2014/main" id="{4C804863-D04B-245A-B6F1-B91E007551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14810" y="5907992"/>
              <a:ext cx="0" cy="76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93" name="Line 687">
              <a:extLst>
                <a:ext uri="{FF2B5EF4-FFF2-40B4-BE49-F238E27FC236}">
                  <a16:creationId xmlns:a16="http://schemas.microsoft.com/office/drawing/2014/main" id="{E54A43B9-33D2-35E2-86AF-1480CB6176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1645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94" name="Line 688">
              <a:extLst>
                <a:ext uri="{FF2B5EF4-FFF2-40B4-BE49-F238E27FC236}">
                  <a16:creationId xmlns:a16="http://schemas.microsoft.com/office/drawing/2014/main" id="{EB84933E-261C-BD9D-8813-2DCBF8DAC6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645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95" name="Line 689">
              <a:extLst>
                <a:ext uri="{FF2B5EF4-FFF2-40B4-BE49-F238E27FC236}">
                  <a16:creationId xmlns:a16="http://schemas.microsoft.com/office/drawing/2014/main" id="{8A04284D-B306-61F7-D972-60CEF9670F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1727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96" name="Line 690">
              <a:extLst>
                <a:ext uri="{FF2B5EF4-FFF2-40B4-BE49-F238E27FC236}">
                  <a16:creationId xmlns:a16="http://schemas.microsoft.com/office/drawing/2014/main" id="{FE6CD84B-CD9D-A697-2983-097C043180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808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97" name="Line 691">
              <a:extLst>
                <a:ext uri="{FF2B5EF4-FFF2-40B4-BE49-F238E27FC236}">
                  <a16:creationId xmlns:a16="http://schemas.microsoft.com/office/drawing/2014/main" id="{69EF9F34-D7BC-AB37-1532-2DB1263D37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808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98" name="Line 692">
              <a:extLst>
                <a:ext uri="{FF2B5EF4-FFF2-40B4-BE49-F238E27FC236}">
                  <a16:creationId xmlns:a16="http://schemas.microsoft.com/office/drawing/2014/main" id="{48CD2ADB-3C97-6591-37E9-D1615ED484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1890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99" name="Line 693">
              <a:extLst>
                <a:ext uri="{FF2B5EF4-FFF2-40B4-BE49-F238E27FC236}">
                  <a16:creationId xmlns:a16="http://schemas.microsoft.com/office/drawing/2014/main" id="{1B8CA642-9AA7-FBB5-7AFA-DDCB56F7C8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972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00" name="Line 694">
              <a:extLst>
                <a:ext uri="{FF2B5EF4-FFF2-40B4-BE49-F238E27FC236}">
                  <a16:creationId xmlns:a16="http://schemas.microsoft.com/office/drawing/2014/main" id="{017FDF34-7E5C-44FF-CCE6-BEDF7BCCFE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054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01" name="Line 695">
              <a:extLst>
                <a:ext uri="{FF2B5EF4-FFF2-40B4-BE49-F238E27FC236}">
                  <a16:creationId xmlns:a16="http://schemas.microsoft.com/office/drawing/2014/main" id="{75730499-6EF3-CDAE-9E71-E988FD52AA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054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02" name="Line 696">
              <a:extLst>
                <a:ext uri="{FF2B5EF4-FFF2-40B4-BE49-F238E27FC236}">
                  <a16:creationId xmlns:a16="http://schemas.microsoft.com/office/drawing/2014/main" id="{93D862F5-A40E-39E5-6443-4603CD6CB0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136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03" name="Line 697">
              <a:extLst>
                <a:ext uri="{FF2B5EF4-FFF2-40B4-BE49-F238E27FC236}">
                  <a16:creationId xmlns:a16="http://schemas.microsoft.com/office/drawing/2014/main" id="{D75F2B1E-EF1E-5287-5423-07AF879552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218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04" name="Line 698">
              <a:extLst>
                <a:ext uri="{FF2B5EF4-FFF2-40B4-BE49-F238E27FC236}">
                  <a16:creationId xmlns:a16="http://schemas.microsoft.com/office/drawing/2014/main" id="{CBEA3BF6-90A8-F094-90C7-D8C37CDA69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300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05" name="Line 699">
              <a:extLst>
                <a:ext uri="{FF2B5EF4-FFF2-40B4-BE49-F238E27FC236}">
                  <a16:creationId xmlns:a16="http://schemas.microsoft.com/office/drawing/2014/main" id="{3C31B75B-B1FD-E54A-9238-512563BDFD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464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06" name="Line 700">
              <a:extLst>
                <a:ext uri="{FF2B5EF4-FFF2-40B4-BE49-F238E27FC236}">
                  <a16:creationId xmlns:a16="http://schemas.microsoft.com/office/drawing/2014/main" id="{66E482CC-029B-E4C9-58F8-5F67BE245E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464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07" name="Line 701">
              <a:extLst>
                <a:ext uri="{FF2B5EF4-FFF2-40B4-BE49-F238E27FC236}">
                  <a16:creationId xmlns:a16="http://schemas.microsoft.com/office/drawing/2014/main" id="{F95E5390-64D9-1848-2084-B54A5A89ED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25468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08" name="Line 702">
              <a:extLst>
                <a:ext uri="{FF2B5EF4-FFF2-40B4-BE49-F238E27FC236}">
                  <a16:creationId xmlns:a16="http://schemas.microsoft.com/office/drawing/2014/main" id="{2491D2E6-A8F3-F3D8-929A-BA57A9F676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2546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09" name="Line 703">
              <a:extLst>
                <a:ext uri="{FF2B5EF4-FFF2-40B4-BE49-F238E27FC236}">
                  <a16:creationId xmlns:a16="http://schemas.microsoft.com/office/drawing/2014/main" id="{5C5B4060-CB92-CD9E-C110-2CC32EAD90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628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10" name="Line 704">
              <a:extLst>
                <a:ext uri="{FF2B5EF4-FFF2-40B4-BE49-F238E27FC236}">
                  <a16:creationId xmlns:a16="http://schemas.microsoft.com/office/drawing/2014/main" id="{7C5CFD2D-C0D2-1B31-5AE6-C5B181DB4A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710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11" name="Line 705">
              <a:extLst>
                <a:ext uri="{FF2B5EF4-FFF2-40B4-BE49-F238E27FC236}">
                  <a16:creationId xmlns:a16="http://schemas.microsoft.com/office/drawing/2014/main" id="{76E44F69-AA3A-152D-25F4-4C2509E941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710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12" name="Line 706">
              <a:extLst>
                <a:ext uri="{FF2B5EF4-FFF2-40B4-BE49-F238E27FC236}">
                  <a16:creationId xmlns:a16="http://schemas.microsoft.com/office/drawing/2014/main" id="{AB53F485-B906-2DB6-C95E-4D3B074ED2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27927" y="5896532"/>
              <a:ext cx="0" cy="1910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13" name="Line 707">
              <a:extLst>
                <a:ext uri="{FF2B5EF4-FFF2-40B4-BE49-F238E27FC236}">
                  <a16:creationId xmlns:a16="http://schemas.microsoft.com/office/drawing/2014/main" id="{A4B8F49F-029B-38CB-2621-C8F02B8E83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28747" y="5816309"/>
              <a:ext cx="0" cy="9932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14" name="Line 708">
              <a:extLst>
                <a:ext uri="{FF2B5EF4-FFF2-40B4-BE49-F238E27FC236}">
                  <a16:creationId xmlns:a16="http://schemas.microsoft.com/office/drawing/2014/main" id="{2678F357-0CBF-F2A4-3F66-48AEAC1CEB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28747" y="5885071"/>
              <a:ext cx="0" cy="3056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15" name="Line 709">
              <a:extLst>
                <a:ext uri="{FF2B5EF4-FFF2-40B4-BE49-F238E27FC236}">
                  <a16:creationId xmlns:a16="http://schemas.microsoft.com/office/drawing/2014/main" id="{F583E636-7333-0F89-317E-06B4162211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29566" y="5910539"/>
              <a:ext cx="0" cy="50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16" name="Line 710">
              <a:extLst>
                <a:ext uri="{FF2B5EF4-FFF2-40B4-BE49-F238E27FC236}">
                  <a16:creationId xmlns:a16="http://schemas.microsoft.com/office/drawing/2014/main" id="{32506FE4-0788-2264-DC20-95474007A1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0386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17" name="Line 711">
              <a:extLst>
                <a:ext uri="{FF2B5EF4-FFF2-40B4-BE49-F238E27FC236}">
                  <a16:creationId xmlns:a16="http://schemas.microsoft.com/office/drawing/2014/main" id="{A43CDDD7-B018-4702-F901-D246C3BE47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038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18" name="Line 712">
              <a:extLst>
                <a:ext uri="{FF2B5EF4-FFF2-40B4-BE49-F238E27FC236}">
                  <a16:creationId xmlns:a16="http://schemas.microsoft.com/office/drawing/2014/main" id="{4BE2D835-934D-2CAA-21EB-AA67233D19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120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19" name="Line 713">
              <a:extLst>
                <a:ext uri="{FF2B5EF4-FFF2-40B4-BE49-F238E27FC236}">
                  <a16:creationId xmlns:a16="http://schemas.microsoft.com/office/drawing/2014/main" id="{908BFA32-A124-8297-6627-47B7E3B675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202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20" name="Line 714">
              <a:extLst>
                <a:ext uri="{FF2B5EF4-FFF2-40B4-BE49-F238E27FC236}">
                  <a16:creationId xmlns:a16="http://schemas.microsoft.com/office/drawing/2014/main" id="{8C289BFA-592E-229B-C349-FD960DF387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284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21" name="Line 715">
              <a:extLst>
                <a:ext uri="{FF2B5EF4-FFF2-40B4-BE49-F238E27FC236}">
                  <a16:creationId xmlns:a16="http://schemas.microsoft.com/office/drawing/2014/main" id="{B07A57B2-6817-2FF9-0A25-DF89C32BD9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366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22" name="Line 716">
              <a:extLst>
                <a:ext uri="{FF2B5EF4-FFF2-40B4-BE49-F238E27FC236}">
                  <a16:creationId xmlns:a16="http://schemas.microsoft.com/office/drawing/2014/main" id="{67125E72-9879-7568-49E9-CB42234348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448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23" name="Line 717">
              <a:extLst>
                <a:ext uri="{FF2B5EF4-FFF2-40B4-BE49-F238E27FC236}">
                  <a16:creationId xmlns:a16="http://schemas.microsoft.com/office/drawing/2014/main" id="{23453E31-414A-7AD3-1B1B-8CF3D0D843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448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24" name="Line 718">
              <a:extLst>
                <a:ext uri="{FF2B5EF4-FFF2-40B4-BE49-F238E27FC236}">
                  <a16:creationId xmlns:a16="http://schemas.microsoft.com/office/drawing/2014/main" id="{EAE8A630-7CC8-7556-3C61-F8448C3B0D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612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25" name="Line 719">
              <a:extLst>
                <a:ext uri="{FF2B5EF4-FFF2-40B4-BE49-F238E27FC236}">
                  <a16:creationId xmlns:a16="http://schemas.microsoft.com/office/drawing/2014/main" id="{E3F25A72-B883-9B87-5E40-79A4A050DA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694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26" name="Line 720">
              <a:extLst>
                <a:ext uri="{FF2B5EF4-FFF2-40B4-BE49-F238E27FC236}">
                  <a16:creationId xmlns:a16="http://schemas.microsoft.com/office/drawing/2014/main" id="{595828EB-7023-AD2A-F243-BAA5C69D51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694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27" name="Line 721">
              <a:extLst>
                <a:ext uri="{FF2B5EF4-FFF2-40B4-BE49-F238E27FC236}">
                  <a16:creationId xmlns:a16="http://schemas.microsoft.com/office/drawing/2014/main" id="{550AAA2C-DB49-EE40-C51C-5C5E1F598D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776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28" name="Line 722">
              <a:extLst>
                <a:ext uri="{FF2B5EF4-FFF2-40B4-BE49-F238E27FC236}">
                  <a16:creationId xmlns:a16="http://schemas.microsoft.com/office/drawing/2014/main" id="{782C4679-0E78-F19F-8C62-6D65E3E9CC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858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29" name="Line 723">
              <a:extLst>
                <a:ext uri="{FF2B5EF4-FFF2-40B4-BE49-F238E27FC236}">
                  <a16:creationId xmlns:a16="http://schemas.microsoft.com/office/drawing/2014/main" id="{7FF86DE6-DF09-2067-84F3-5F6B1177C6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858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30" name="Line 724">
              <a:extLst>
                <a:ext uri="{FF2B5EF4-FFF2-40B4-BE49-F238E27FC236}">
                  <a16:creationId xmlns:a16="http://schemas.microsoft.com/office/drawing/2014/main" id="{A3D1842D-3FAB-FE34-70C0-74DF776B56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858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31" name="Line 725">
              <a:extLst>
                <a:ext uri="{FF2B5EF4-FFF2-40B4-BE49-F238E27FC236}">
                  <a16:creationId xmlns:a16="http://schemas.microsoft.com/office/drawing/2014/main" id="{D5E6F9C5-56DF-772B-9CF8-727E802E22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940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32" name="Line 726">
              <a:extLst>
                <a:ext uri="{FF2B5EF4-FFF2-40B4-BE49-F238E27FC236}">
                  <a16:creationId xmlns:a16="http://schemas.microsoft.com/office/drawing/2014/main" id="{5E897399-61A7-62AE-8E2E-FD2DF8CDA1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4022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33" name="Line 727">
              <a:extLst>
                <a:ext uri="{FF2B5EF4-FFF2-40B4-BE49-F238E27FC236}">
                  <a16:creationId xmlns:a16="http://schemas.microsoft.com/office/drawing/2014/main" id="{504739A2-B38E-0C25-D622-3EAEC36274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4022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34" name="Line 728">
              <a:extLst>
                <a:ext uri="{FF2B5EF4-FFF2-40B4-BE49-F238E27FC236}">
                  <a16:creationId xmlns:a16="http://schemas.microsoft.com/office/drawing/2014/main" id="{95E01DAA-15AF-28CF-5F62-1A81A382DA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41044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35" name="Line 729">
              <a:extLst>
                <a:ext uri="{FF2B5EF4-FFF2-40B4-BE49-F238E27FC236}">
                  <a16:creationId xmlns:a16="http://schemas.microsoft.com/office/drawing/2014/main" id="{B9585E38-FB70-B1EF-69A6-482A3E7483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41864" y="5907992"/>
              <a:ext cx="0" cy="76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36" name="Line 730">
              <a:extLst>
                <a:ext uri="{FF2B5EF4-FFF2-40B4-BE49-F238E27FC236}">
                  <a16:creationId xmlns:a16="http://schemas.microsoft.com/office/drawing/2014/main" id="{753DF661-F3F4-300A-9ADB-9D010904A2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42683" y="5904172"/>
              <a:ext cx="0" cy="1146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37" name="Line 731">
              <a:extLst>
                <a:ext uri="{FF2B5EF4-FFF2-40B4-BE49-F238E27FC236}">
                  <a16:creationId xmlns:a16="http://schemas.microsoft.com/office/drawing/2014/main" id="{DC12E4DD-B150-59E2-6838-96306809BF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4350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38" name="Line 732">
              <a:extLst>
                <a:ext uri="{FF2B5EF4-FFF2-40B4-BE49-F238E27FC236}">
                  <a16:creationId xmlns:a16="http://schemas.microsoft.com/office/drawing/2014/main" id="{D973F66A-9041-C660-8D55-539319D6E9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4432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39" name="Line 733">
              <a:extLst>
                <a:ext uri="{FF2B5EF4-FFF2-40B4-BE49-F238E27FC236}">
                  <a16:creationId xmlns:a16="http://schemas.microsoft.com/office/drawing/2014/main" id="{F28D439C-7B57-EE06-B9A7-A29EF0569D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4432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40" name="Line 734">
              <a:extLst>
                <a:ext uri="{FF2B5EF4-FFF2-40B4-BE49-F238E27FC236}">
                  <a16:creationId xmlns:a16="http://schemas.microsoft.com/office/drawing/2014/main" id="{18B5859C-AA02-E2E4-4A91-FFCAE6A97F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4514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41" name="Line 735">
              <a:extLst>
                <a:ext uri="{FF2B5EF4-FFF2-40B4-BE49-F238E27FC236}">
                  <a16:creationId xmlns:a16="http://schemas.microsoft.com/office/drawing/2014/main" id="{50331EF8-3DEE-7BA9-5853-820755082B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4596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42" name="Line 736">
              <a:extLst>
                <a:ext uri="{FF2B5EF4-FFF2-40B4-BE49-F238E27FC236}">
                  <a16:creationId xmlns:a16="http://schemas.microsoft.com/office/drawing/2014/main" id="{F7859FF2-7D37-DD95-792D-DB3E2B5ACA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4596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43" name="Line 737">
              <a:extLst>
                <a:ext uri="{FF2B5EF4-FFF2-40B4-BE49-F238E27FC236}">
                  <a16:creationId xmlns:a16="http://schemas.microsoft.com/office/drawing/2014/main" id="{25464F87-452D-86F6-A2A8-FE8C782819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4678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44" name="Line 738">
              <a:extLst>
                <a:ext uri="{FF2B5EF4-FFF2-40B4-BE49-F238E27FC236}">
                  <a16:creationId xmlns:a16="http://schemas.microsoft.com/office/drawing/2014/main" id="{0E9770CF-5F6C-CEE4-DC66-5313C3B361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4760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45" name="Line 739">
              <a:extLst>
                <a:ext uri="{FF2B5EF4-FFF2-40B4-BE49-F238E27FC236}">
                  <a16:creationId xmlns:a16="http://schemas.microsoft.com/office/drawing/2014/main" id="{07DF4CDA-F978-C3CF-FA82-7FCBF756C4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842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46" name="Line 740">
              <a:extLst>
                <a:ext uri="{FF2B5EF4-FFF2-40B4-BE49-F238E27FC236}">
                  <a16:creationId xmlns:a16="http://schemas.microsoft.com/office/drawing/2014/main" id="{54B9C271-44B3-2307-6E45-E93E010B62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4842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47" name="Line 741">
              <a:extLst>
                <a:ext uri="{FF2B5EF4-FFF2-40B4-BE49-F238E27FC236}">
                  <a16:creationId xmlns:a16="http://schemas.microsoft.com/office/drawing/2014/main" id="{789A6080-D350-8C58-404C-AFAC60CDEB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5006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48" name="Line 742">
              <a:extLst>
                <a:ext uri="{FF2B5EF4-FFF2-40B4-BE49-F238E27FC236}">
                  <a16:creationId xmlns:a16="http://schemas.microsoft.com/office/drawing/2014/main" id="{BE46ECEF-747F-3E1E-9900-A3B0BE5153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5006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49" name="Line 743">
              <a:extLst>
                <a:ext uri="{FF2B5EF4-FFF2-40B4-BE49-F238E27FC236}">
                  <a16:creationId xmlns:a16="http://schemas.microsoft.com/office/drawing/2014/main" id="{D026D33C-73D7-DE9E-94B7-DF9C8D5727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088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50" name="Line 744">
              <a:extLst>
                <a:ext uri="{FF2B5EF4-FFF2-40B4-BE49-F238E27FC236}">
                  <a16:creationId xmlns:a16="http://schemas.microsoft.com/office/drawing/2014/main" id="{23176720-90AE-9B91-C940-5E6E4D65B5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088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51" name="Line 745">
              <a:extLst>
                <a:ext uri="{FF2B5EF4-FFF2-40B4-BE49-F238E27FC236}">
                  <a16:creationId xmlns:a16="http://schemas.microsoft.com/office/drawing/2014/main" id="{2ADE0BF5-C680-6271-FAA9-F485C48ADB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5252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52" name="Line 746">
              <a:extLst>
                <a:ext uri="{FF2B5EF4-FFF2-40B4-BE49-F238E27FC236}">
                  <a16:creationId xmlns:a16="http://schemas.microsoft.com/office/drawing/2014/main" id="{B28D8D80-A30E-A008-867E-DC145BEB0B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5334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53" name="Line 747">
              <a:extLst>
                <a:ext uri="{FF2B5EF4-FFF2-40B4-BE49-F238E27FC236}">
                  <a16:creationId xmlns:a16="http://schemas.microsoft.com/office/drawing/2014/main" id="{A32FD3C7-0643-A24E-0A7A-788A990080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416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54" name="Line 748">
              <a:extLst>
                <a:ext uri="{FF2B5EF4-FFF2-40B4-BE49-F238E27FC236}">
                  <a16:creationId xmlns:a16="http://schemas.microsoft.com/office/drawing/2014/main" id="{9FF2F2AF-1E7F-CEEA-0A04-0021943C5F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54980" y="5911813"/>
              <a:ext cx="0" cy="38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55" name="Line 749">
              <a:extLst>
                <a:ext uri="{FF2B5EF4-FFF2-40B4-BE49-F238E27FC236}">
                  <a16:creationId xmlns:a16="http://schemas.microsoft.com/office/drawing/2014/main" id="{32A52DD1-54E2-1FD8-6709-407A84B02B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54980" y="5906719"/>
              <a:ext cx="0" cy="891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56" name="Line 750">
              <a:extLst>
                <a:ext uri="{FF2B5EF4-FFF2-40B4-BE49-F238E27FC236}">
                  <a16:creationId xmlns:a16="http://schemas.microsoft.com/office/drawing/2014/main" id="{F191DEB0-3BCB-7344-1777-38225AF324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55800" y="5863424"/>
              <a:ext cx="0" cy="5220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57" name="Line 751">
              <a:extLst>
                <a:ext uri="{FF2B5EF4-FFF2-40B4-BE49-F238E27FC236}">
                  <a16:creationId xmlns:a16="http://schemas.microsoft.com/office/drawing/2014/main" id="{D4E325F0-ACB4-2848-7260-29D1D32620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55800" y="5890165"/>
              <a:ext cx="0" cy="2546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58" name="Line 752">
              <a:extLst>
                <a:ext uri="{FF2B5EF4-FFF2-40B4-BE49-F238E27FC236}">
                  <a16:creationId xmlns:a16="http://schemas.microsoft.com/office/drawing/2014/main" id="{0443BB84-1851-592D-6253-A0977D2D78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56620" y="5872337"/>
              <a:ext cx="0" cy="4329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59" name="Line 753">
              <a:extLst>
                <a:ext uri="{FF2B5EF4-FFF2-40B4-BE49-F238E27FC236}">
                  <a16:creationId xmlns:a16="http://schemas.microsoft.com/office/drawing/2014/main" id="{9EA68243-3520-3F47-C95F-5A3B8F2D12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58260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60" name="Line 754">
              <a:extLst>
                <a:ext uri="{FF2B5EF4-FFF2-40B4-BE49-F238E27FC236}">
                  <a16:creationId xmlns:a16="http://schemas.microsoft.com/office/drawing/2014/main" id="{E88B7B4B-B349-CC1D-8E71-50AA4E327E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5826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61" name="Line 755">
              <a:extLst>
                <a:ext uri="{FF2B5EF4-FFF2-40B4-BE49-F238E27FC236}">
                  <a16:creationId xmlns:a16="http://schemas.microsoft.com/office/drawing/2014/main" id="{662680FF-2619-5C8B-5ECE-E11B5B7EAE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5907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62" name="Line 756">
              <a:extLst>
                <a:ext uri="{FF2B5EF4-FFF2-40B4-BE49-F238E27FC236}">
                  <a16:creationId xmlns:a16="http://schemas.microsoft.com/office/drawing/2014/main" id="{C60AB7A5-8567-8FA4-10EC-1DA5ED8D64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5989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63" name="Line 757">
              <a:extLst>
                <a:ext uri="{FF2B5EF4-FFF2-40B4-BE49-F238E27FC236}">
                  <a16:creationId xmlns:a16="http://schemas.microsoft.com/office/drawing/2014/main" id="{98257893-71F7-25BA-DA9B-0342D560A9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71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64" name="Line 758">
              <a:extLst>
                <a:ext uri="{FF2B5EF4-FFF2-40B4-BE49-F238E27FC236}">
                  <a16:creationId xmlns:a16="http://schemas.microsoft.com/office/drawing/2014/main" id="{CB61F33E-3F48-DBC8-9E85-3AC22F132A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71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65" name="Line 759">
              <a:extLst>
                <a:ext uri="{FF2B5EF4-FFF2-40B4-BE49-F238E27FC236}">
                  <a16:creationId xmlns:a16="http://schemas.microsoft.com/office/drawing/2014/main" id="{0625680D-D438-C0A4-1BF5-9C0711DF73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153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66" name="Line 760">
              <a:extLst>
                <a:ext uri="{FF2B5EF4-FFF2-40B4-BE49-F238E27FC236}">
                  <a16:creationId xmlns:a16="http://schemas.microsoft.com/office/drawing/2014/main" id="{4125721D-8AC1-2DF0-8CFE-67E075B786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235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67" name="Line 761">
              <a:extLst>
                <a:ext uri="{FF2B5EF4-FFF2-40B4-BE49-F238E27FC236}">
                  <a16:creationId xmlns:a16="http://schemas.microsoft.com/office/drawing/2014/main" id="{5D780444-8AC0-73C8-53C1-BFEA3E25D2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317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68" name="Line 762">
              <a:extLst>
                <a:ext uri="{FF2B5EF4-FFF2-40B4-BE49-F238E27FC236}">
                  <a16:creationId xmlns:a16="http://schemas.microsoft.com/office/drawing/2014/main" id="{B89622BF-4C7C-8343-E1C3-8FBF25136A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317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69" name="Line 763">
              <a:extLst>
                <a:ext uri="{FF2B5EF4-FFF2-40B4-BE49-F238E27FC236}">
                  <a16:creationId xmlns:a16="http://schemas.microsoft.com/office/drawing/2014/main" id="{5288BF7D-42A8-DA69-A35E-B5C2A9EC60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399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70" name="Line 764">
              <a:extLst>
                <a:ext uri="{FF2B5EF4-FFF2-40B4-BE49-F238E27FC236}">
                  <a16:creationId xmlns:a16="http://schemas.microsoft.com/office/drawing/2014/main" id="{B676B44B-C1AD-615A-8D20-1638A3ED7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481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71" name="Line 765">
              <a:extLst>
                <a:ext uri="{FF2B5EF4-FFF2-40B4-BE49-F238E27FC236}">
                  <a16:creationId xmlns:a16="http://schemas.microsoft.com/office/drawing/2014/main" id="{F4561931-FAAF-7BF8-CFA7-55D4FEBC5A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481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72" name="Line 766">
              <a:extLst>
                <a:ext uri="{FF2B5EF4-FFF2-40B4-BE49-F238E27FC236}">
                  <a16:creationId xmlns:a16="http://schemas.microsoft.com/office/drawing/2014/main" id="{2EB45B7D-F1CD-3A5A-FAA2-B3143D5520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563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73" name="Line 767">
              <a:extLst>
                <a:ext uri="{FF2B5EF4-FFF2-40B4-BE49-F238E27FC236}">
                  <a16:creationId xmlns:a16="http://schemas.microsoft.com/office/drawing/2014/main" id="{9E07DA9D-2703-BC2D-B490-0F7FDF236F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563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74" name="Line 768">
              <a:extLst>
                <a:ext uri="{FF2B5EF4-FFF2-40B4-BE49-F238E27FC236}">
                  <a16:creationId xmlns:a16="http://schemas.microsoft.com/office/drawing/2014/main" id="{014E80EB-9D3A-9B80-9B87-2D7766248D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45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75" name="Line 769">
              <a:extLst>
                <a:ext uri="{FF2B5EF4-FFF2-40B4-BE49-F238E27FC236}">
                  <a16:creationId xmlns:a16="http://schemas.microsoft.com/office/drawing/2014/main" id="{A0A5582A-1B45-35DA-B90C-F014436D9F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645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76" name="Line 770">
              <a:extLst>
                <a:ext uri="{FF2B5EF4-FFF2-40B4-BE49-F238E27FC236}">
                  <a16:creationId xmlns:a16="http://schemas.microsoft.com/office/drawing/2014/main" id="{11F924EE-A3F7-20E9-A281-5B12A88050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727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77" name="Line 771">
              <a:extLst>
                <a:ext uri="{FF2B5EF4-FFF2-40B4-BE49-F238E27FC236}">
                  <a16:creationId xmlns:a16="http://schemas.microsoft.com/office/drawing/2014/main" id="{CEA93857-F9B7-DDDF-B337-4153D91E23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809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78" name="Line 772">
              <a:extLst>
                <a:ext uri="{FF2B5EF4-FFF2-40B4-BE49-F238E27FC236}">
                  <a16:creationId xmlns:a16="http://schemas.microsoft.com/office/drawing/2014/main" id="{C434A083-571C-6602-3E38-8AA6C3E631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891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79" name="Line 773">
              <a:extLst>
                <a:ext uri="{FF2B5EF4-FFF2-40B4-BE49-F238E27FC236}">
                  <a16:creationId xmlns:a16="http://schemas.microsoft.com/office/drawing/2014/main" id="{12E81055-23F6-E4BC-1047-750F788B5F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8917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80" name="Line 774">
              <a:extLst>
                <a:ext uri="{FF2B5EF4-FFF2-40B4-BE49-F238E27FC236}">
                  <a16:creationId xmlns:a16="http://schemas.microsoft.com/office/drawing/2014/main" id="{569F9A5D-DF19-CE77-525A-233D2BE892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973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81" name="Line 775">
              <a:extLst>
                <a:ext uri="{FF2B5EF4-FFF2-40B4-BE49-F238E27FC236}">
                  <a16:creationId xmlns:a16="http://schemas.microsoft.com/office/drawing/2014/main" id="{A6A07696-24DD-7371-7B94-CDD063FE31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055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82" name="Line 776">
              <a:extLst>
                <a:ext uri="{FF2B5EF4-FFF2-40B4-BE49-F238E27FC236}">
                  <a16:creationId xmlns:a16="http://schemas.microsoft.com/office/drawing/2014/main" id="{345EBB8C-B19B-012C-AD71-C463185DDF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137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83" name="Line 777">
              <a:extLst>
                <a:ext uri="{FF2B5EF4-FFF2-40B4-BE49-F238E27FC236}">
                  <a16:creationId xmlns:a16="http://schemas.microsoft.com/office/drawing/2014/main" id="{B3F53141-24FD-778F-9830-77F009116C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219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84" name="Line 778">
              <a:extLst>
                <a:ext uri="{FF2B5EF4-FFF2-40B4-BE49-F238E27FC236}">
                  <a16:creationId xmlns:a16="http://schemas.microsoft.com/office/drawing/2014/main" id="{3414D600-F6B4-2DC0-52B4-2FE2570E80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219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85" name="Line 779">
              <a:extLst>
                <a:ext uri="{FF2B5EF4-FFF2-40B4-BE49-F238E27FC236}">
                  <a16:creationId xmlns:a16="http://schemas.microsoft.com/office/drawing/2014/main" id="{40CA801A-026D-9808-FE22-4DAF13522D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383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86" name="Line 780">
              <a:extLst>
                <a:ext uri="{FF2B5EF4-FFF2-40B4-BE49-F238E27FC236}">
                  <a16:creationId xmlns:a16="http://schemas.microsoft.com/office/drawing/2014/main" id="{B85183CF-EEF0-A920-7482-6934FCC47C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465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87" name="Line 781">
              <a:extLst>
                <a:ext uri="{FF2B5EF4-FFF2-40B4-BE49-F238E27FC236}">
                  <a16:creationId xmlns:a16="http://schemas.microsoft.com/office/drawing/2014/main" id="{003A1152-4D72-C490-EC43-669C94F8DE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465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88" name="Line 782">
              <a:extLst>
                <a:ext uri="{FF2B5EF4-FFF2-40B4-BE49-F238E27FC236}">
                  <a16:creationId xmlns:a16="http://schemas.microsoft.com/office/drawing/2014/main" id="{DA7CF99D-8DC4-2E90-83AE-D5963EE398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547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89" name="Line 783">
              <a:extLst>
                <a:ext uri="{FF2B5EF4-FFF2-40B4-BE49-F238E27FC236}">
                  <a16:creationId xmlns:a16="http://schemas.microsoft.com/office/drawing/2014/main" id="{6348611E-0CDB-F6CB-0B2C-6648376A49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629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90" name="Line 784">
              <a:extLst>
                <a:ext uri="{FF2B5EF4-FFF2-40B4-BE49-F238E27FC236}">
                  <a16:creationId xmlns:a16="http://schemas.microsoft.com/office/drawing/2014/main" id="{75ADFDB5-8DDB-F477-3D3E-E6059FED40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711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91" name="Line 785">
              <a:extLst>
                <a:ext uri="{FF2B5EF4-FFF2-40B4-BE49-F238E27FC236}">
                  <a16:creationId xmlns:a16="http://schemas.microsoft.com/office/drawing/2014/main" id="{75EC1C65-F5BA-0709-CD53-26BE8D4C8E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875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92" name="Line 786">
              <a:extLst>
                <a:ext uri="{FF2B5EF4-FFF2-40B4-BE49-F238E27FC236}">
                  <a16:creationId xmlns:a16="http://schemas.microsoft.com/office/drawing/2014/main" id="{0CB7EA6F-772A-E95F-7ADC-7A05E6779E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957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93" name="Line 787">
              <a:extLst>
                <a:ext uri="{FF2B5EF4-FFF2-40B4-BE49-F238E27FC236}">
                  <a16:creationId xmlns:a16="http://schemas.microsoft.com/office/drawing/2014/main" id="{35B03D3E-57F9-C3FC-64F4-A3CFC5FB90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039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94" name="Line 788">
              <a:extLst>
                <a:ext uri="{FF2B5EF4-FFF2-40B4-BE49-F238E27FC236}">
                  <a16:creationId xmlns:a16="http://schemas.microsoft.com/office/drawing/2014/main" id="{56C31AA6-C5E7-E2EF-32D6-44039C72A5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8121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95" name="Line 789">
              <a:extLst>
                <a:ext uri="{FF2B5EF4-FFF2-40B4-BE49-F238E27FC236}">
                  <a16:creationId xmlns:a16="http://schemas.microsoft.com/office/drawing/2014/main" id="{20C1220E-3128-DBD6-54CF-4337397FE9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82033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96" name="Line 790">
              <a:extLst>
                <a:ext uri="{FF2B5EF4-FFF2-40B4-BE49-F238E27FC236}">
                  <a16:creationId xmlns:a16="http://schemas.microsoft.com/office/drawing/2014/main" id="{E24367B5-8A4B-7B01-9B4C-94F1E6C79C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82853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97" name="Line 791">
              <a:extLst>
                <a:ext uri="{FF2B5EF4-FFF2-40B4-BE49-F238E27FC236}">
                  <a16:creationId xmlns:a16="http://schemas.microsoft.com/office/drawing/2014/main" id="{89B0F7AC-F7D6-A51A-3F70-9CA4969D85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82853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98" name="Line 792">
              <a:extLst>
                <a:ext uri="{FF2B5EF4-FFF2-40B4-BE49-F238E27FC236}">
                  <a16:creationId xmlns:a16="http://schemas.microsoft.com/office/drawing/2014/main" id="{3AB37BBB-EC59-AC0D-EDEA-1672F03A1F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8367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99" name="Line 793">
              <a:extLst>
                <a:ext uri="{FF2B5EF4-FFF2-40B4-BE49-F238E27FC236}">
                  <a16:creationId xmlns:a16="http://schemas.microsoft.com/office/drawing/2014/main" id="{8EC3B5D8-C6F8-B059-67BE-A80C350E0F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8531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00" name="Line 794">
              <a:extLst>
                <a:ext uri="{FF2B5EF4-FFF2-40B4-BE49-F238E27FC236}">
                  <a16:creationId xmlns:a16="http://schemas.microsoft.com/office/drawing/2014/main" id="{D7F72D6F-E8C8-C493-4B1E-25830DDCFC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613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01" name="Line 795">
              <a:extLst>
                <a:ext uri="{FF2B5EF4-FFF2-40B4-BE49-F238E27FC236}">
                  <a16:creationId xmlns:a16="http://schemas.microsoft.com/office/drawing/2014/main" id="{749248FB-08E1-258F-C966-6E612D026D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695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02" name="Line 796">
              <a:extLst>
                <a:ext uri="{FF2B5EF4-FFF2-40B4-BE49-F238E27FC236}">
                  <a16:creationId xmlns:a16="http://schemas.microsoft.com/office/drawing/2014/main" id="{40F386A4-5E5B-BACA-EDEA-4721F10251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8695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03" name="Line 797">
              <a:extLst>
                <a:ext uri="{FF2B5EF4-FFF2-40B4-BE49-F238E27FC236}">
                  <a16:creationId xmlns:a16="http://schemas.microsoft.com/office/drawing/2014/main" id="{7DB488E5-493F-448C-2261-4A607EFDD2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777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04" name="Line 798">
              <a:extLst>
                <a:ext uri="{FF2B5EF4-FFF2-40B4-BE49-F238E27FC236}">
                  <a16:creationId xmlns:a16="http://schemas.microsoft.com/office/drawing/2014/main" id="{164EA23A-580C-EFCB-093C-58194CA791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859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05" name="Line 799">
              <a:extLst>
                <a:ext uri="{FF2B5EF4-FFF2-40B4-BE49-F238E27FC236}">
                  <a16:creationId xmlns:a16="http://schemas.microsoft.com/office/drawing/2014/main" id="{273F5700-DCA0-F90D-0A34-EB3C4FEA59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8941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06" name="Line 800">
              <a:extLst>
                <a:ext uri="{FF2B5EF4-FFF2-40B4-BE49-F238E27FC236}">
                  <a16:creationId xmlns:a16="http://schemas.microsoft.com/office/drawing/2014/main" id="{72CA15AD-EC0D-F2DF-2411-7A2D9515ED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023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07" name="Line 801">
              <a:extLst>
                <a:ext uri="{FF2B5EF4-FFF2-40B4-BE49-F238E27FC236}">
                  <a16:creationId xmlns:a16="http://schemas.microsoft.com/office/drawing/2014/main" id="{D21ACDE8-6F72-2F89-520D-3F113B697B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105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08" name="Line 802">
              <a:extLst>
                <a:ext uri="{FF2B5EF4-FFF2-40B4-BE49-F238E27FC236}">
                  <a16:creationId xmlns:a16="http://schemas.microsoft.com/office/drawing/2014/main" id="{1ED80418-C25F-3F22-1978-CAA4DB3524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187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09" name="Line 803">
              <a:extLst>
                <a:ext uri="{FF2B5EF4-FFF2-40B4-BE49-F238E27FC236}">
                  <a16:creationId xmlns:a16="http://schemas.microsoft.com/office/drawing/2014/main" id="{397859B0-C729-5C6D-DEDC-D112BC958E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351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10" name="Line 804">
              <a:extLst>
                <a:ext uri="{FF2B5EF4-FFF2-40B4-BE49-F238E27FC236}">
                  <a16:creationId xmlns:a16="http://schemas.microsoft.com/office/drawing/2014/main" id="{43993100-4B95-4C06-2242-72A89C6B3F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433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11" name="Line 805">
              <a:extLst>
                <a:ext uri="{FF2B5EF4-FFF2-40B4-BE49-F238E27FC236}">
                  <a16:creationId xmlns:a16="http://schemas.microsoft.com/office/drawing/2014/main" id="{3180446D-95D6-B3D0-A6FA-1BB591B3D0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9433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12" name="Line 806">
              <a:extLst>
                <a:ext uri="{FF2B5EF4-FFF2-40B4-BE49-F238E27FC236}">
                  <a16:creationId xmlns:a16="http://schemas.microsoft.com/office/drawing/2014/main" id="{D7EEC4C7-C136-058A-B35F-372788B15D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515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13" name="Line 807">
              <a:extLst>
                <a:ext uri="{FF2B5EF4-FFF2-40B4-BE49-F238E27FC236}">
                  <a16:creationId xmlns:a16="http://schemas.microsoft.com/office/drawing/2014/main" id="{28652EC2-A6ED-BFB8-A42A-6DD900EA5D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9597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14" name="Line 809">
              <a:extLst>
                <a:ext uri="{FF2B5EF4-FFF2-40B4-BE49-F238E27FC236}">
                  <a16:creationId xmlns:a16="http://schemas.microsoft.com/office/drawing/2014/main" id="{5F9AE641-8ED1-D5CA-2309-5CB9288BC0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9679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15" name="Line 810">
              <a:extLst>
                <a:ext uri="{FF2B5EF4-FFF2-40B4-BE49-F238E27FC236}">
                  <a16:creationId xmlns:a16="http://schemas.microsoft.com/office/drawing/2014/main" id="{E30FDDED-8106-0AA5-678C-94AFAFB950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97610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16" name="Line 811">
              <a:extLst>
                <a:ext uri="{FF2B5EF4-FFF2-40B4-BE49-F238E27FC236}">
                  <a16:creationId xmlns:a16="http://schemas.microsoft.com/office/drawing/2014/main" id="{63772B87-B3EB-0748-9EF0-5B11DB9B32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9842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17" name="Line 812">
              <a:extLst>
                <a:ext uri="{FF2B5EF4-FFF2-40B4-BE49-F238E27FC236}">
                  <a16:creationId xmlns:a16="http://schemas.microsoft.com/office/drawing/2014/main" id="{E233028B-8792-B06F-8AA1-2C2ED72214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924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18" name="Line 813">
              <a:extLst>
                <a:ext uri="{FF2B5EF4-FFF2-40B4-BE49-F238E27FC236}">
                  <a16:creationId xmlns:a16="http://schemas.microsoft.com/office/drawing/2014/main" id="{CE26A55C-4EC6-B7FC-C1FC-1ABC45E2FE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0006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19" name="Line 814">
              <a:extLst>
                <a:ext uri="{FF2B5EF4-FFF2-40B4-BE49-F238E27FC236}">
                  <a16:creationId xmlns:a16="http://schemas.microsoft.com/office/drawing/2014/main" id="{CC9F3D84-610C-EA5D-1556-6EEB067EE6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088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20" name="Line 815">
              <a:extLst>
                <a:ext uri="{FF2B5EF4-FFF2-40B4-BE49-F238E27FC236}">
                  <a16:creationId xmlns:a16="http://schemas.microsoft.com/office/drawing/2014/main" id="{8B89B87A-FDDF-8A6D-86DA-E3C2FAE8F6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252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21" name="Line 816">
              <a:extLst>
                <a:ext uri="{FF2B5EF4-FFF2-40B4-BE49-F238E27FC236}">
                  <a16:creationId xmlns:a16="http://schemas.microsoft.com/office/drawing/2014/main" id="{2D9784BA-BC6E-D453-2588-3B3A5E3BF2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16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22" name="Line 817">
              <a:extLst>
                <a:ext uri="{FF2B5EF4-FFF2-40B4-BE49-F238E27FC236}">
                  <a16:creationId xmlns:a16="http://schemas.microsoft.com/office/drawing/2014/main" id="{55A5C37E-F8A5-4B2E-DD2B-65AB5D000C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16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23" name="Line 818">
              <a:extLst>
                <a:ext uri="{FF2B5EF4-FFF2-40B4-BE49-F238E27FC236}">
                  <a16:creationId xmlns:a16="http://schemas.microsoft.com/office/drawing/2014/main" id="{EDED1025-CE9C-6F74-73A9-1CA4A6FDEE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498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24" name="Line 819">
              <a:extLst>
                <a:ext uri="{FF2B5EF4-FFF2-40B4-BE49-F238E27FC236}">
                  <a16:creationId xmlns:a16="http://schemas.microsoft.com/office/drawing/2014/main" id="{96051829-20F3-4CC8-F95F-5AD123086A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662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25" name="Line 820">
              <a:extLst>
                <a:ext uri="{FF2B5EF4-FFF2-40B4-BE49-F238E27FC236}">
                  <a16:creationId xmlns:a16="http://schemas.microsoft.com/office/drawing/2014/main" id="{1CD91CDC-852D-5EFC-C4AE-471B208EE5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662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26" name="Line 821">
              <a:extLst>
                <a:ext uri="{FF2B5EF4-FFF2-40B4-BE49-F238E27FC236}">
                  <a16:creationId xmlns:a16="http://schemas.microsoft.com/office/drawing/2014/main" id="{A1C30EE4-159B-BD7E-2A9B-C266AE2197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0744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27" name="Line 822">
              <a:extLst>
                <a:ext uri="{FF2B5EF4-FFF2-40B4-BE49-F238E27FC236}">
                  <a16:creationId xmlns:a16="http://schemas.microsoft.com/office/drawing/2014/main" id="{12217E18-ECD2-7B7A-6BD4-579A21CA23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0826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28" name="Line 823">
              <a:extLst>
                <a:ext uri="{FF2B5EF4-FFF2-40B4-BE49-F238E27FC236}">
                  <a16:creationId xmlns:a16="http://schemas.microsoft.com/office/drawing/2014/main" id="{3A1B2A57-7CB0-D6D4-D66A-84867E1358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826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29" name="Line 824">
              <a:extLst>
                <a:ext uri="{FF2B5EF4-FFF2-40B4-BE49-F238E27FC236}">
                  <a16:creationId xmlns:a16="http://schemas.microsoft.com/office/drawing/2014/main" id="{986DF53D-CA0A-4312-D805-2FA3FAE007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0990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30" name="Line 825">
              <a:extLst>
                <a:ext uri="{FF2B5EF4-FFF2-40B4-BE49-F238E27FC236}">
                  <a16:creationId xmlns:a16="http://schemas.microsoft.com/office/drawing/2014/main" id="{A5A2764C-8FE7-45E5-25D7-0D7AB6FB6F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0727" y="5897805"/>
              <a:ext cx="0" cy="1782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31" name="Line 826">
              <a:extLst>
                <a:ext uri="{FF2B5EF4-FFF2-40B4-BE49-F238E27FC236}">
                  <a16:creationId xmlns:a16="http://schemas.microsoft.com/office/drawing/2014/main" id="{49062AC3-9CE9-5DF5-F629-F6CB28AC7B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236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32" name="Line 827">
              <a:extLst>
                <a:ext uri="{FF2B5EF4-FFF2-40B4-BE49-F238E27FC236}">
                  <a16:creationId xmlns:a16="http://schemas.microsoft.com/office/drawing/2014/main" id="{7D99141F-00B4-F98E-CD17-D6D8BC2C78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236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33" name="Line 828">
              <a:extLst>
                <a:ext uri="{FF2B5EF4-FFF2-40B4-BE49-F238E27FC236}">
                  <a16:creationId xmlns:a16="http://schemas.microsoft.com/office/drawing/2014/main" id="{3ED828C9-BEC0-6082-0A7D-0B6A5FF8A8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318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34" name="Line 829">
              <a:extLst>
                <a:ext uri="{FF2B5EF4-FFF2-40B4-BE49-F238E27FC236}">
                  <a16:creationId xmlns:a16="http://schemas.microsoft.com/office/drawing/2014/main" id="{9F14B1C3-C084-600E-CFEB-9CB88604F9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318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35" name="Line 830">
              <a:extLst>
                <a:ext uri="{FF2B5EF4-FFF2-40B4-BE49-F238E27FC236}">
                  <a16:creationId xmlns:a16="http://schemas.microsoft.com/office/drawing/2014/main" id="{B529917B-7242-517E-9C6D-6C3D0AA51B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400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36" name="Line 831">
              <a:extLst>
                <a:ext uri="{FF2B5EF4-FFF2-40B4-BE49-F238E27FC236}">
                  <a16:creationId xmlns:a16="http://schemas.microsoft.com/office/drawing/2014/main" id="{9DFB2DF5-F2FB-892C-593F-4219AF0EF3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482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37" name="Line 832">
              <a:extLst>
                <a:ext uri="{FF2B5EF4-FFF2-40B4-BE49-F238E27FC236}">
                  <a16:creationId xmlns:a16="http://schemas.microsoft.com/office/drawing/2014/main" id="{CA40058C-131D-9AEA-07B3-5147EB3161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564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38" name="Line 833">
              <a:extLst>
                <a:ext uri="{FF2B5EF4-FFF2-40B4-BE49-F238E27FC236}">
                  <a16:creationId xmlns:a16="http://schemas.microsoft.com/office/drawing/2014/main" id="{B0FD934F-A26B-B1F5-6B7E-6E95FFE04B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646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39" name="Line 834">
              <a:extLst>
                <a:ext uri="{FF2B5EF4-FFF2-40B4-BE49-F238E27FC236}">
                  <a16:creationId xmlns:a16="http://schemas.microsoft.com/office/drawing/2014/main" id="{579DA717-D1EE-F541-640E-001DB1E5D7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646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40" name="Line 835">
              <a:extLst>
                <a:ext uri="{FF2B5EF4-FFF2-40B4-BE49-F238E27FC236}">
                  <a16:creationId xmlns:a16="http://schemas.microsoft.com/office/drawing/2014/main" id="{9A6756BC-186D-2D48-C9ED-594E20BB73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728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41" name="Line 836">
              <a:extLst>
                <a:ext uri="{FF2B5EF4-FFF2-40B4-BE49-F238E27FC236}">
                  <a16:creationId xmlns:a16="http://schemas.microsoft.com/office/drawing/2014/main" id="{2B900565-8413-E5AB-8EFC-E0EEC1DFD9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810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42" name="Line 837">
              <a:extLst>
                <a:ext uri="{FF2B5EF4-FFF2-40B4-BE49-F238E27FC236}">
                  <a16:creationId xmlns:a16="http://schemas.microsoft.com/office/drawing/2014/main" id="{E240D5B1-4932-5CC0-1E46-AEBD3D881B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892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43" name="Line 838">
              <a:extLst>
                <a:ext uri="{FF2B5EF4-FFF2-40B4-BE49-F238E27FC236}">
                  <a16:creationId xmlns:a16="http://schemas.microsoft.com/office/drawing/2014/main" id="{C9FCD9D2-0B17-4D6F-C94B-EC57846264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974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44" name="Line 839">
              <a:extLst>
                <a:ext uri="{FF2B5EF4-FFF2-40B4-BE49-F238E27FC236}">
                  <a16:creationId xmlns:a16="http://schemas.microsoft.com/office/drawing/2014/main" id="{6C1BCB57-4619-E1DE-6014-1E7880AD10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974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45" name="Line 840">
              <a:extLst>
                <a:ext uri="{FF2B5EF4-FFF2-40B4-BE49-F238E27FC236}">
                  <a16:creationId xmlns:a16="http://schemas.microsoft.com/office/drawing/2014/main" id="{35366C90-D10F-E41E-C173-ECDB8CB0FF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056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46" name="Line 841">
              <a:extLst>
                <a:ext uri="{FF2B5EF4-FFF2-40B4-BE49-F238E27FC236}">
                  <a16:creationId xmlns:a16="http://schemas.microsoft.com/office/drawing/2014/main" id="{F5C95D75-ABEF-41AA-72AC-DF9C064062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2138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47" name="Line 842">
              <a:extLst>
                <a:ext uri="{FF2B5EF4-FFF2-40B4-BE49-F238E27FC236}">
                  <a16:creationId xmlns:a16="http://schemas.microsoft.com/office/drawing/2014/main" id="{457AE0AB-35E2-DF83-F077-3A263041C8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220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48" name="Line 843">
              <a:extLst>
                <a:ext uri="{FF2B5EF4-FFF2-40B4-BE49-F238E27FC236}">
                  <a16:creationId xmlns:a16="http://schemas.microsoft.com/office/drawing/2014/main" id="{13050CE1-768D-D231-EF28-64FD3C39CF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2302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49" name="Line 844">
              <a:extLst>
                <a:ext uri="{FF2B5EF4-FFF2-40B4-BE49-F238E27FC236}">
                  <a16:creationId xmlns:a16="http://schemas.microsoft.com/office/drawing/2014/main" id="{5D4D13AC-A671-9B27-7733-864394A2D3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24663" y="5863424"/>
              <a:ext cx="0" cy="5220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50" name="Line 845">
              <a:extLst>
                <a:ext uri="{FF2B5EF4-FFF2-40B4-BE49-F238E27FC236}">
                  <a16:creationId xmlns:a16="http://schemas.microsoft.com/office/drawing/2014/main" id="{4ED2C1F6-0200-03FE-D8F4-CD48A43E2E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25483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51" name="Line 846">
              <a:extLst>
                <a:ext uri="{FF2B5EF4-FFF2-40B4-BE49-F238E27FC236}">
                  <a16:creationId xmlns:a16="http://schemas.microsoft.com/office/drawing/2014/main" id="{D2391970-DF7F-3066-4936-8D878F2F60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26302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52" name="Line 847">
              <a:extLst>
                <a:ext uri="{FF2B5EF4-FFF2-40B4-BE49-F238E27FC236}">
                  <a16:creationId xmlns:a16="http://schemas.microsoft.com/office/drawing/2014/main" id="{1E82653C-E1C6-F2DC-92D8-E347891BD2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2630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53" name="Line 848">
              <a:extLst>
                <a:ext uri="{FF2B5EF4-FFF2-40B4-BE49-F238E27FC236}">
                  <a16:creationId xmlns:a16="http://schemas.microsoft.com/office/drawing/2014/main" id="{17F0B295-B45D-DBCB-5138-E74D3AC30B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712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54" name="Line 849">
              <a:extLst>
                <a:ext uri="{FF2B5EF4-FFF2-40B4-BE49-F238E27FC236}">
                  <a16:creationId xmlns:a16="http://schemas.microsoft.com/office/drawing/2014/main" id="{4800A0B4-F32D-4681-CDA0-15502C8BE1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2794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55" name="Line 850">
              <a:extLst>
                <a:ext uri="{FF2B5EF4-FFF2-40B4-BE49-F238E27FC236}">
                  <a16:creationId xmlns:a16="http://schemas.microsoft.com/office/drawing/2014/main" id="{EE9526ED-9854-6820-4FC9-DAEE56AD4C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2876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56" name="Line 851">
              <a:extLst>
                <a:ext uri="{FF2B5EF4-FFF2-40B4-BE49-F238E27FC236}">
                  <a16:creationId xmlns:a16="http://schemas.microsoft.com/office/drawing/2014/main" id="{0DDF71D2-56E7-9EAF-BF95-F10E244971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958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57" name="Line 852">
              <a:extLst>
                <a:ext uri="{FF2B5EF4-FFF2-40B4-BE49-F238E27FC236}">
                  <a16:creationId xmlns:a16="http://schemas.microsoft.com/office/drawing/2014/main" id="{DDA40AE2-4BA0-FA80-F012-5C615C4A39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2958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58" name="Line 853">
              <a:extLst>
                <a:ext uri="{FF2B5EF4-FFF2-40B4-BE49-F238E27FC236}">
                  <a16:creationId xmlns:a16="http://schemas.microsoft.com/office/drawing/2014/main" id="{6618D866-AC91-F7C4-ED06-12B7750CFF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040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59" name="Line 854">
              <a:extLst>
                <a:ext uri="{FF2B5EF4-FFF2-40B4-BE49-F238E27FC236}">
                  <a16:creationId xmlns:a16="http://schemas.microsoft.com/office/drawing/2014/main" id="{F028D510-7136-97D7-41E7-074FC59DFB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122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60" name="Line 855">
              <a:extLst>
                <a:ext uri="{FF2B5EF4-FFF2-40B4-BE49-F238E27FC236}">
                  <a16:creationId xmlns:a16="http://schemas.microsoft.com/office/drawing/2014/main" id="{2AD231F9-F728-5BE2-90FF-606766A408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122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61" name="Line 856">
              <a:extLst>
                <a:ext uri="{FF2B5EF4-FFF2-40B4-BE49-F238E27FC236}">
                  <a16:creationId xmlns:a16="http://schemas.microsoft.com/office/drawing/2014/main" id="{224366F0-B3B0-A89A-C3C8-EAC3CC096F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3204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62" name="Line 857">
              <a:extLst>
                <a:ext uri="{FF2B5EF4-FFF2-40B4-BE49-F238E27FC236}">
                  <a16:creationId xmlns:a16="http://schemas.microsoft.com/office/drawing/2014/main" id="{76A18078-D160-977A-24BE-9EF7F1EC79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286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63" name="Line 858">
              <a:extLst>
                <a:ext uri="{FF2B5EF4-FFF2-40B4-BE49-F238E27FC236}">
                  <a16:creationId xmlns:a16="http://schemas.microsoft.com/office/drawing/2014/main" id="{DA72E801-2BD6-928F-9013-42FD3B7267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368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64" name="Line 859">
              <a:extLst>
                <a:ext uri="{FF2B5EF4-FFF2-40B4-BE49-F238E27FC236}">
                  <a16:creationId xmlns:a16="http://schemas.microsoft.com/office/drawing/2014/main" id="{176BCD2D-791D-E161-099E-38A551F549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368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65" name="Line 860">
              <a:extLst>
                <a:ext uri="{FF2B5EF4-FFF2-40B4-BE49-F238E27FC236}">
                  <a16:creationId xmlns:a16="http://schemas.microsoft.com/office/drawing/2014/main" id="{B97BE86E-5124-DD0B-6DCC-9B9EEA0442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450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66" name="Line 861">
              <a:extLst>
                <a:ext uri="{FF2B5EF4-FFF2-40B4-BE49-F238E27FC236}">
                  <a16:creationId xmlns:a16="http://schemas.microsoft.com/office/drawing/2014/main" id="{09A0C63A-8B95-5911-74BB-674C5CFCC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614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67" name="Line 862">
              <a:extLst>
                <a:ext uri="{FF2B5EF4-FFF2-40B4-BE49-F238E27FC236}">
                  <a16:creationId xmlns:a16="http://schemas.microsoft.com/office/drawing/2014/main" id="{7172E4A6-75C9-0F21-14B5-85F690F137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3614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68" name="Line 863">
              <a:extLst>
                <a:ext uri="{FF2B5EF4-FFF2-40B4-BE49-F238E27FC236}">
                  <a16:creationId xmlns:a16="http://schemas.microsoft.com/office/drawing/2014/main" id="{BC98C97E-7D69-C0EB-0A8C-EE1D31B30B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3696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69" name="Line 864">
              <a:extLst>
                <a:ext uri="{FF2B5EF4-FFF2-40B4-BE49-F238E27FC236}">
                  <a16:creationId xmlns:a16="http://schemas.microsoft.com/office/drawing/2014/main" id="{FF10767C-6074-1903-6660-0289F909AA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37780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70" name="Line 865">
              <a:extLst>
                <a:ext uri="{FF2B5EF4-FFF2-40B4-BE49-F238E27FC236}">
                  <a16:creationId xmlns:a16="http://schemas.microsoft.com/office/drawing/2014/main" id="{08D68EB7-CF39-8CF4-23CD-06CF953D8F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38600" y="5860877"/>
              <a:ext cx="0" cy="547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71" name="Line 866">
              <a:extLst>
                <a:ext uri="{FF2B5EF4-FFF2-40B4-BE49-F238E27FC236}">
                  <a16:creationId xmlns:a16="http://schemas.microsoft.com/office/drawing/2014/main" id="{C2A0754E-F0AE-D12B-7320-7FF3D9FF65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39419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72" name="Line 867">
              <a:extLst>
                <a:ext uri="{FF2B5EF4-FFF2-40B4-BE49-F238E27FC236}">
                  <a16:creationId xmlns:a16="http://schemas.microsoft.com/office/drawing/2014/main" id="{E751FC24-BC93-7A33-4DF0-08B56473E4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4023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73" name="Line 868">
              <a:extLst>
                <a:ext uri="{FF2B5EF4-FFF2-40B4-BE49-F238E27FC236}">
                  <a16:creationId xmlns:a16="http://schemas.microsoft.com/office/drawing/2014/main" id="{56EEBD4B-F92C-DCCB-DB67-F0D34AB4D6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4105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74" name="Line 869">
              <a:extLst>
                <a:ext uri="{FF2B5EF4-FFF2-40B4-BE49-F238E27FC236}">
                  <a16:creationId xmlns:a16="http://schemas.microsoft.com/office/drawing/2014/main" id="{20EBCD3E-9842-7A85-70A4-A45A22C825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4187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75" name="Line 870">
              <a:extLst>
                <a:ext uri="{FF2B5EF4-FFF2-40B4-BE49-F238E27FC236}">
                  <a16:creationId xmlns:a16="http://schemas.microsoft.com/office/drawing/2014/main" id="{FF0B37B9-5FD5-926B-53F5-D5E780195F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269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76" name="Line 871">
              <a:extLst>
                <a:ext uri="{FF2B5EF4-FFF2-40B4-BE49-F238E27FC236}">
                  <a16:creationId xmlns:a16="http://schemas.microsoft.com/office/drawing/2014/main" id="{8E844331-444F-DD20-49C9-9806B1CBBA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269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77" name="Line 872">
              <a:extLst>
                <a:ext uri="{FF2B5EF4-FFF2-40B4-BE49-F238E27FC236}">
                  <a16:creationId xmlns:a16="http://schemas.microsoft.com/office/drawing/2014/main" id="{B202881D-8C78-A1C8-1547-B505217B3C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4351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78" name="Line 873">
              <a:extLst>
                <a:ext uri="{FF2B5EF4-FFF2-40B4-BE49-F238E27FC236}">
                  <a16:creationId xmlns:a16="http://schemas.microsoft.com/office/drawing/2014/main" id="{C109F03A-A417-B77B-F0DF-4062F8DA01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433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79" name="Line 874">
              <a:extLst>
                <a:ext uri="{FF2B5EF4-FFF2-40B4-BE49-F238E27FC236}">
                  <a16:creationId xmlns:a16="http://schemas.microsoft.com/office/drawing/2014/main" id="{3F16C674-A43F-860A-6277-34CBE2C32A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515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80" name="Line 875">
              <a:extLst>
                <a:ext uri="{FF2B5EF4-FFF2-40B4-BE49-F238E27FC236}">
                  <a16:creationId xmlns:a16="http://schemas.microsoft.com/office/drawing/2014/main" id="{4720E1F1-51A3-6080-4FB8-E127EBE7F7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679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81" name="Line 876">
              <a:extLst>
                <a:ext uri="{FF2B5EF4-FFF2-40B4-BE49-F238E27FC236}">
                  <a16:creationId xmlns:a16="http://schemas.microsoft.com/office/drawing/2014/main" id="{05E1B9EF-22A3-1A08-DA66-40217D25B8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4679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82" name="Line 877">
              <a:extLst>
                <a:ext uri="{FF2B5EF4-FFF2-40B4-BE49-F238E27FC236}">
                  <a16:creationId xmlns:a16="http://schemas.microsoft.com/office/drawing/2014/main" id="{E3337608-C05A-535C-C449-109DCA2ACF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843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83" name="Line 878">
              <a:extLst>
                <a:ext uri="{FF2B5EF4-FFF2-40B4-BE49-F238E27FC236}">
                  <a16:creationId xmlns:a16="http://schemas.microsoft.com/office/drawing/2014/main" id="{4EA6CED0-6175-F06B-8B06-85F6DCD6C1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4843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84" name="Line 879">
              <a:extLst>
                <a:ext uri="{FF2B5EF4-FFF2-40B4-BE49-F238E27FC236}">
                  <a16:creationId xmlns:a16="http://schemas.microsoft.com/office/drawing/2014/main" id="{67F1B2FF-AE5E-AC41-1BB7-7796235ECE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4925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85" name="Line 880">
              <a:extLst>
                <a:ext uri="{FF2B5EF4-FFF2-40B4-BE49-F238E27FC236}">
                  <a16:creationId xmlns:a16="http://schemas.microsoft.com/office/drawing/2014/main" id="{F62D133D-909A-0BB9-04E6-9A597147AD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925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86" name="Line 881">
              <a:extLst>
                <a:ext uri="{FF2B5EF4-FFF2-40B4-BE49-F238E27FC236}">
                  <a16:creationId xmlns:a16="http://schemas.microsoft.com/office/drawing/2014/main" id="{FDFB25C4-28B4-EB49-840E-B1EE950047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5007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87" name="Line 882">
              <a:extLst>
                <a:ext uri="{FF2B5EF4-FFF2-40B4-BE49-F238E27FC236}">
                  <a16:creationId xmlns:a16="http://schemas.microsoft.com/office/drawing/2014/main" id="{7734D47E-6A14-E529-D94C-24545D0F4E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007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88" name="Line 883">
              <a:extLst>
                <a:ext uri="{FF2B5EF4-FFF2-40B4-BE49-F238E27FC236}">
                  <a16:creationId xmlns:a16="http://schemas.microsoft.com/office/drawing/2014/main" id="{3655D357-1293-6E18-FDB3-CE139ED5E9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089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89" name="Line 884">
              <a:extLst>
                <a:ext uri="{FF2B5EF4-FFF2-40B4-BE49-F238E27FC236}">
                  <a16:creationId xmlns:a16="http://schemas.microsoft.com/office/drawing/2014/main" id="{F08AC751-7D00-7DC7-65E1-4FEEDA0DE8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51716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90" name="Line 885">
              <a:extLst>
                <a:ext uri="{FF2B5EF4-FFF2-40B4-BE49-F238E27FC236}">
                  <a16:creationId xmlns:a16="http://schemas.microsoft.com/office/drawing/2014/main" id="{493CA55F-9685-DE87-B569-5842AA269A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52536" y="5881251"/>
              <a:ext cx="0" cy="3438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91" name="Line 886">
              <a:extLst>
                <a:ext uri="{FF2B5EF4-FFF2-40B4-BE49-F238E27FC236}">
                  <a16:creationId xmlns:a16="http://schemas.microsoft.com/office/drawing/2014/main" id="{B55C012A-1314-4875-F64A-33C56F7B0E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5335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92" name="Line 887">
              <a:extLst>
                <a:ext uri="{FF2B5EF4-FFF2-40B4-BE49-F238E27FC236}">
                  <a16:creationId xmlns:a16="http://schemas.microsoft.com/office/drawing/2014/main" id="{02D537C0-9DC6-1755-F78D-2F3D9572D3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5417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93" name="Line 888">
              <a:extLst>
                <a:ext uri="{FF2B5EF4-FFF2-40B4-BE49-F238E27FC236}">
                  <a16:creationId xmlns:a16="http://schemas.microsoft.com/office/drawing/2014/main" id="{3E14C72B-412E-E46B-EFFA-DDD85C3D9B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5417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94" name="Line 889">
              <a:extLst>
                <a:ext uri="{FF2B5EF4-FFF2-40B4-BE49-F238E27FC236}">
                  <a16:creationId xmlns:a16="http://schemas.microsoft.com/office/drawing/2014/main" id="{A6EDE76D-FFFB-AE81-298A-AEE3E50859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499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95" name="Line 890">
              <a:extLst>
                <a:ext uri="{FF2B5EF4-FFF2-40B4-BE49-F238E27FC236}">
                  <a16:creationId xmlns:a16="http://schemas.microsoft.com/office/drawing/2014/main" id="{2E8DC98B-4BEA-25C5-9144-343DEB59E2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581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96" name="Line 891">
              <a:extLst>
                <a:ext uri="{FF2B5EF4-FFF2-40B4-BE49-F238E27FC236}">
                  <a16:creationId xmlns:a16="http://schemas.microsoft.com/office/drawing/2014/main" id="{D7432337-CC64-EE23-B117-C6CE31E09A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5581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97" name="Line 892">
              <a:extLst>
                <a:ext uri="{FF2B5EF4-FFF2-40B4-BE49-F238E27FC236}">
                  <a16:creationId xmlns:a16="http://schemas.microsoft.com/office/drawing/2014/main" id="{BE01BCEF-DE13-BC68-EF62-4C14CB670E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5663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98" name="Line 893">
              <a:extLst>
                <a:ext uri="{FF2B5EF4-FFF2-40B4-BE49-F238E27FC236}">
                  <a16:creationId xmlns:a16="http://schemas.microsoft.com/office/drawing/2014/main" id="{718DB0EB-2D73-A2F2-2979-C1FB922A0F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663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99" name="Line 894">
              <a:extLst>
                <a:ext uri="{FF2B5EF4-FFF2-40B4-BE49-F238E27FC236}">
                  <a16:creationId xmlns:a16="http://schemas.microsoft.com/office/drawing/2014/main" id="{AB842FC8-B275-4A5E-07C9-2188D33713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5745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00" name="Line 895">
              <a:extLst>
                <a:ext uri="{FF2B5EF4-FFF2-40B4-BE49-F238E27FC236}">
                  <a16:creationId xmlns:a16="http://schemas.microsoft.com/office/drawing/2014/main" id="{C429F19B-8858-4930-2925-EADDE0F295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909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01" name="Line 896">
              <a:extLst>
                <a:ext uri="{FF2B5EF4-FFF2-40B4-BE49-F238E27FC236}">
                  <a16:creationId xmlns:a16="http://schemas.microsoft.com/office/drawing/2014/main" id="{ADF515AA-4732-6212-EADC-6C581D3F9C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5909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02" name="Line 897">
              <a:extLst>
                <a:ext uri="{FF2B5EF4-FFF2-40B4-BE49-F238E27FC236}">
                  <a16:creationId xmlns:a16="http://schemas.microsoft.com/office/drawing/2014/main" id="{64197AB0-F097-C291-CC17-FE102CE163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991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03" name="Line 898">
              <a:extLst>
                <a:ext uri="{FF2B5EF4-FFF2-40B4-BE49-F238E27FC236}">
                  <a16:creationId xmlns:a16="http://schemas.microsoft.com/office/drawing/2014/main" id="{D626794A-BBEB-FC77-C8C8-4DBA71461D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6073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04" name="Line 899">
              <a:extLst>
                <a:ext uri="{FF2B5EF4-FFF2-40B4-BE49-F238E27FC236}">
                  <a16:creationId xmlns:a16="http://schemas.microsoft.com/office/drawing/2014/main" id="{D50813E9-7890-81D5-0DCE-0205E7E143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6155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05" name="Line 900">
              <a:extLst>
                <a:ext uri="{FF2B5EF4-FFF2-40B4-BE49-F238E27FC236}">
                  <a16:creationId xmlns:a16="http://schemas.microsoft.com/office/drawing/2014/main" id="{CFC46B55-3B94-66A3-4C6C-DC08865627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6155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06" name="Line 901">
              <a:extLst>
                <a:ext uri="{FF2B5EF4-FFF2-40B4-BE49-F238E27FC236}">
                  <a16:creationId xmlns:a16="http://schemas.microsoft.com/office/drawing/2014/main" id="{38A96AF1-2B2E-4B76-9C26-CF86E61632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6319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07" name="Line 902">
              <a:extLst>
                <a:ext uri="{FF2B5EF4-FFF2-40B4-BE49-F238E27FC236}">
                  <a16:creationId xmlns:a16="http://schemas.microsoft.com/office/drawing/2014/main" id="{6B901557-B9F8-41AB-9C55-8925BC1FD1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6401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08" name="Line 903">
              <a:extLst>
                <a:ext uri="{FF2B5EF4-FFF2-40B4-BE49-F238E27FC236}">
                  <a16:creationId xmlns:a16="http://schemas.microsoft.com/office/drawing/2014/main" id="{632372AF-8CA2-94F5-4CA1-F161B7BA02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65653" y="5886345"/>
              <a:ext cx="0" cy="2928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09" name="Line 904">
              <a:extLst>
                <a:ext uri="{FF2B5EF4-FFF2-40B4-BE49-F238E27FC236}">
                  <a16:creationId xmlns:a16="http://schemas.microsoft.com/office/drawing/2014/main" id="{1031EADF-2F48-59B4-937B-BE6D4D6F41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65653" y="5878705"/>
              <a:ext cx="0" cy="369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10" name="Line 905">
              <a:extLst>
                <a:ext uri="{FF2B5EF4-FFF2-40B4-BE49-F238E27FC236}">
                  <a16:creationId xmlns:a16="http://schemas.microsoft.com/office/drawing/2014/main" id="{95625EDA-7BDA-AE60-5391-64F5AF1E86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6729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11" name="Line 906">
              <a:extLst>
                <a:ext uri="{FF2B5EF4-FFF2-40B4-BE49-F238E27FC236}">
                  <a16:creationId xmlns:a16="http://schemas.microsoft.com/office/drawing/2014/main" id="{5AB001D9-E827-DF06-8027-9B907237D2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6811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12" name="Line 907">
              <a:extLst>
                <a:ext uri="{FF2B5EF4-FFF2-40B4-BE49-F238E27FC236}">
                  <a16:creationId xmlns:a16="http://schemas.microsoft.com/office/drawing/2014/main" id="{2A6820D7-FD31-B5AB-22E2-D20877F979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6893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13" name="Line 908">
              <a:extLst>
                <a:ext uri="{FF2B5EF4-FFF2-40B4-BE49-F238E27FC236}">
                  <a16:creationId xmlns:a16="http://schemas.microsoft.com/office/drawing/2014/main" id="{F3EAFC9D-E56B-A6B6-DA60-98BCDBAD5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6893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14" name="Line 909">
              <a:extLst>
                <a:ext uri="{FF2B5EF4-FFF2-40B4-BE49-F238E27FC236}">
                  <a16:creationId xmlns:a16="http://schemas.microsoft.com/office/drawing/2014/main" id="{E8A5B8CB-25FA-939E-00B2-748DE71B93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6975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15" name="Line 910">
              <a:extLst>
                <a:ext uri="{FF2B5EF4-FFF2-40B4-BE49-F238E27FC236}">
                  <a16:creationId xmlns:a16="http://schemas.microsoft.com/office/drawing/2014/main" id="{EF09166E-8D46-E103-5CAF-E33A0A6ED7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057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16" name="Line 911">
              <a:extLst>
                <a:ext uri="{FF2B5EF4-FFF2-40B4-BE49-F238E27FC236}">
                  <a16:creationId xmlns:a16="http://schemas.microsoft.com/office/drawing/2014/main" id="{5AB2C3D3-663C-EA47-6D60-FFC0954082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057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17" name="Line 912">
              <a:extLst>
                <a:ext uri="{FF2B5EF4-FFF2-40B4-BE49-F238E27FC236}">
                  <a16:creationId xmlns:a16="http://schemas.microsoft.com/office/drawing/2014/main" id="{559DA8DC-029B-8974-F138-BB591C1C9A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7221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18" name="Line 913">
              <a:extLst>
                <a:ext uri="{FF2B5EF4-FFF2-40B4-BE49-F238E27FC236}">
                  <a16:creationId xmlns:a16="http://schemas.microsoft.com/office/drawing/2014/main" id="{68F5F9FC-E167-BE75-1BC4-C36FFD4D50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7303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19" name="Line 914">
              <a:extLst>
                <a:ext uri="{FF2B5EF4-FFF2-40B4-BE49-F238E27FC236}">
                  <a16:creationId xmlns:a16="http://schemas.microsoft.com/office/drawing/2014/main" id="{2111450D-E0C9-CDE9-B507-415DA402F0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7303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20" name="Line 915">
              <a:extLst>
                <a:ext uri="{FF2B5EF4-FFF2-40B4-BE49-F238E27FC236}">
                  <a16:creationId xmlns:a16="http://schemas.microsoft.com/office/drawing/2014/main" id="{820E990B-B932-DCA7-B237-C9967E2B23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385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21" name="Line 916">
              <a:extLst>
                <a:ext uri="{FF2B5EF4-FFF2-40B4-BE49-F238E27FC236}">
                  <a16:creationId xmlns:a16="http://schemas.microsoft.com/office/drawing/2014/main" id="{910DB1EF-69F8-D14A-4C15-F7FF532C1D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7467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22" name="Line 917">
              <a:extLst>
                <a:ext uri="{FF2B5EF4-FFF2-40B4-BE49-F238E27FC236}">
                  <a16:creationId xmlns:a16="http://schemas.microsoft.com/office/drawing/2014/main" id="{DC17CF0E-368F-72B7-9007-A835DF966D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549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23" name="Line 918">
              <a:extLst>
                <a:ext uri="{FF2B5EF4-FFF2-40B4-BE49-F238E27FC236}">
                  <a16:creationId xmlns:a16="http://schemas.microsoft.com/office/drawing/2014/main" id="{17B09677-2B25-4BD5-37E3-9FF6348581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631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24" name="Line 919">
              <a:extLst>
                <a:ext uri="{FF2B5EF4-FFF2-40B4-BE49-F238E27FC236}">
                  <a16:creationId xmlns:a16="http://schemas.microsoft.com/office/drawing/2014/main" id="{FFF5C5A7-CA17-308E-D2C5-01177E0B0A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795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25" name="Line 920">
              <a:extLst>
                <a:ext uri="{FF2B5EF4-FFF2-40B4-BE49-F238E27FC236}">
                  <a16:creationId xmlns:a16="http://schemas.microsoft.com/office/drawing/2014/main" id="{B4949E22-BE8B-62F2-7B0C-D2D6ABB7F5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7795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26" name="Line 921">
              <a:extLst>
                <a:ext uri="{FF2B5EF4-FFF2-40B4-BE49-F238E27FC236}">
                  <a16:creationId xmlns:a16="http://schemas.microsoft.com/office/drawing/2014/main" id="{316BF614-1E82-AB94-6A21-5BF8CFA7AE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7876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27" name="Line 922">
              <a:extLst>
                <a:ext uri="{FF2B5EF4-FFF2-40B4-BE49-F238E27FC236}">
                  <a16:creationId xmlns:a16="http://schemas.microsoft.com/office/drawing/2014/main" id="{136DA71B-41B0-F6C9-BB9C-7D1F7C27EE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79589" y="5897805"/>
              <a:ext cx="0" cy="1782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28" name="Line 923">
              <a:extLst>
                <a:ext uri="{FF2B5EF4-FFF2-40B4-BE49-F238E27FC236}">
                  <a16:creationId xmlns:a16="http://schemas.microsoft.com/office/drawing/2014/main" id="{50811627-7868-D620-06F7-517365DDAA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79589" y="5901626"/>
              <a:ext cx="0" cy="1400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29" name="Line 924">
              <a:extLst>
                <a:ext uri="{FF2B5EF4-FFF2-40B4-BE49-F238E27FC236}">
                  <a16:creationId xmlns:a16="http://schemas.microsoft.com/office/drawing/2014/main" id="{CED178D9-0F5E-BB1D-2FC7-664097B31C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80409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30" name="Line 925">
              <a:extLst>
                <a:ext uri="{FF2B5EF4-FFF2-40B4-BE49-F238E27FC236}">
                  <a16:creationId xmlns:a16="http://schemas.microsoft.com/office/drawing/2014/main" id="{7DB5DECD-DEC5-6D71-7865-12770C3E2B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8122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31" name="Line 926">
              <a:extLst>
                <a:ext uri="{FF2B5EF4-FFF2-40B4-BE49-F238E27FC236}">
                  <a16:creationId xmlns:a16="http://schemas.microsoft.com/office/drawing/2014/main" id="{C35D4ED7-5387-0D3D-6511-076FE8630C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8122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32" name="Line 927">
              <a:extLst>
                <a:ext uri="{FF2B5EF4-FFF2-40B4-BE49-F238E27FC236}">
                  <a16:creationId xmlns:a16="http://schemas.microsoft.com/office/drawing/2014/main" id="{8BF2C974-9C85-B441-6E83-0FC27B998F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8204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33" name="Line 928">
              <a:extLst>
                <a:ext uri="{FF2B5EF4-FFF2-40B4-BE49-F238E27FC236}">
                  <a16:creationId xmlns:a16="http://schemas.microsoft.com/office/drawing/2014/main" id="{F2199A7B-D651-5619-7CAF-B705BA4236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8204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34" name="Line 929">
              <a:extLst>
                <a:ext uri="{FF2B5EF4-FFF2-40B4-BE49-F238E27FC236}">
                  <a16:creationId xmlns:a16="http://schemas.microsoft.com/office/drawing/2014/main" id="{22745589-D583-39BF-F5E2-8FE857825C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8286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35" name="Line 930">
              <a:extLst>
                <a:ext uri="{FF2B5EF4-FFF2-40B4-BE49-F238E27FC236}">
                  <a16:creationId xmlns:a16="http://schemas.microsoft.com/office/drawing/2014/main" id="{E6818473-2379-3BE2-C717-AE203B7E99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8368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36" name="Line 931">
              <a:extLst>
                <a:ext uri="{FF2B5EF4-FFF2-40B4-BE49-F238E27FC236}">
                  <a16:creationId xmlns:a16="http://schemas.microsoft.com/office/drawing/2014/main" id="{43D9FC9A-FDFA-630D-AA7A-D5DA063311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450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37" name="Line 932">
              <a:extLst>
                <a:ext uri="{FF2B5EF4-FFF2-40B4-BE49-F238E27FC236}">
                  <a16:creationId xmlns:a16="http://schemas.microsoft.com/office/drawing/2014/main" id="{D5B9F659-D5B4-9FD7-D58C-F4506DED2E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532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38" name="Line 933">
              <a:extLst>
                <a:ext uri="{FF2B5EF4-FFF2-40B4-BE49-F238E27FC236}">
                  <a16:creationId xmlns:a16="http://schemas.microsoft.com/office/drawing/2014/main" id="{176310B1-6E73-C65F-5519-23519471C4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614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39" name="Line 934">
              <a:extLst>
                <a:ext uri="{FF2B5EF4-FFF2-40B4-BE49-F238E27FC236}">
                  <a16:creationId xmlns:a16="http://schemas.microsoft.com/office/drawing/2014/main" id="{56CCF32A-53ED-1138-477E-6CEADB24D9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8696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40" name="Line 935">
              <a:extLst>
                <a:ext uri="{FF2B5EF4-FFF2-40B4-BE49-F238E27FC236}">
                  <a16:creationId xmlns:a16="http://schemas.microsoft.com/office/drawing/2014/main" id="{02DECBFD-406D-8CAE-88BF-B4B0DF1EFD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8696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41" name="Line 936">
              <a:extLst>
                <a:ext uri="{FF2B5EF4-FFF2-40B4-BE49-F238E27FC236}">
                  <a16:creationId xmlns:a16="http://schemas.microsoft.com/office/drawing/2014/main" id="{09AF5D81-9E6A-E28B-260E-36B9D368A1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860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42" name="Line 937">
              <a:extLst>
                <a:ext uri="{FF2B5EF4-FFF2-40B4-BE49-F238E27FC236}">
                  <a16:creationId xmlns:a16="http://schemas.microsoft.com/office/drawing/2014/main" id="{336100EF-096D-D712-F516-0941C0BBB0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860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43" name="Line 938">
              <a:extLst>
                <a:ext uri="{FF2B5EF4-FFF2-40B4-BE49-F238E27FC236}">
                  <a16:creationId xmlns:a16="http://schemas.microsoft.com/office/drawing/2014/main" id="{0B8C7614-F812-288A-1D70-A1284A92EC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9024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44" name="Line 939">
              <a:extLst>
                <a:ext uri="{FF2B5EF4-FFF2-40B4-BE49-F238E27FC236}">
                  <a16:creationId xmlns:a16="http://schemas.microsoft.com/office/drawing/2014/main" id="{2FAC0EBD-0DE3-F346-F4A5-14CCE76D2B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9106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45" name="Line 940">
              <a:extLst>
                <a:ext uri="{FF2B5EF4-FFF2-40B4-BE49-F238E27FC236}">
                  <a16:creationId xmlns:a16="http://schemas.microsoft.com/office/drawing/2014/main" id="{8CC8A719-E7E6-00A0-7552-0368A16137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9106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46" name="Line 941">
              <a:extLst>
                <a:ext uri="{FF2B5EF4-FFF2-40B4-BE49-F238E27FC236}">
                  <a16:creationId xmlns:a16="http://schemas.microsoft.com/office/drawing/2014/main" id="{775A924F-A4C6-37E7-0157-55F956E286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92706" y="5906719"/>
              <a:ext cx="0" cy="89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47" name="Line 942">
              <a:extLst>
                <a:ext uri="{FF2B5EF4-FFF2-40B4-BE49-F238E27FC236}">
                  <a16:creationId xmlns:a16="http://schemas.microsoft.com/office/drawing/2014/main" id="{C1160CA9-C7DA-D734-805C-0FC8AF6590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92706" y="5881251"/>
              <a:ext cx="0" cy="3438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48" name="Line 943">
              <a:extLst>
                <a:ext uri="{FF2B5EF4-FFF2-40B4-BE49-F238E27FC236}">
                  <a16:creationId xmlns:a16="http://schemas.microsoft.com/office/drawing/2014/main" id="{DB747783-0EE3-A8DB-ED9E-29E40D51A6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93526" y="5891438"/>
              <a:ext cx="0" cy="2419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49" name="Line 944">
              <a:extLst>
                <a:ext uri="{FF2B5EF4-FFF2-40B4-BE49-F238E27FC236}">
                  <a16:creationId xmlns:a16="http://schemas.microsoft.com/office/drawing/2014/main" id="{12D4FC48-843F-E553-5363-9CFA456279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9434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50" name="Line 945">
              <a:extLst>
                <a:ext uri="{FF2B5EF4-FFF2-40B4-BE49-F238E27FC236}">
                  <a16:creationId xmlns:a16="http://schemas.microsoft.com/office/drawing/2014/main" id="{8D83BAD1-C714-2D3C-5809-1A03E32FA2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9516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51" name="Line 946">
              <a:extLst>
                <a:ext uri="{FF2B5EF4-FFF2-40B4-BE49-F238E27FC236}">
                  <a16:creationId xmlns:a16="http://schemas.microsoft.com/office/drawing/2014/main" id="{9EBA5F79-6C42-A229-40DA-68736261EC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9598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52" name="Line 947">
              <a:extLst>
                <a:ext uri="{FF2B5EF4-FFF2-40B4-BE49-F238E27FC236}">
                  <a16:creationId xmlns:a16="http://schemas.microsoft.com/office/drawing/2014/main" id="{D4872B2C-1426-0446-408A-B598344505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9680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53" name="Line 948">
              <a:extLst>
                <a:ext uri="{FF2B5EF4-FFF2-40B4-BE49-F238E27FC236}">
                  <a16:creationId xmlns:a16="http://schemas.microsoft.com/office/drawing/2014/main" id="{63BDA238-2BFA-6FF2-F0BC-A5E37278BA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9680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54" name="Line 949">
              <a:extLst>
                <a:ext uri="{FF2B5EF4-FFF2-40B4-BE49-F238E27FC236}">
                  <a16:creationId xmlns:a16="http://schemas.microsoft.com/office/drawing/2014/main" id="{BA48EF3E-A132-DF1A-987C-E2F866EAD7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9762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55" name="Line 950">
              <a:extLst>
                <a:ext uri="{FF2B5EF4-FFF2-40B4-BE49-F238E27FC236}">
                  <a16:creationId xmlns:a16="http://schemas.microsoft.com/office/drawing/2014/main" id="{91C43D58-44EF-012A-A48B-EF7D9D6615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9844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56" name="Line 951">
              <a:extLst>
                <a:ext uri="{FF2B5EF4-FFF2-40B4-BE49-F238E27FC236}">
                  <a16:creationId xmlns:a16="http://schemas.microsoft.com/office/drawing/2014/main" id="{14110B48-903A-8852-CE96-718D48568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9844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57" name="Line 952">
              <a:extLst>
                <a:ext uri="{FF2B5EF4-FFF2-40B4-BE49-F238E27FC236}">
                  <a16:creationId xmlns:a16="http://schemas.microsoft.com/office/drawing/2014/main" id="{50455C3C-D2F8-CDEA-3750-3A8297BB33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9926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58" name="Line 953">
              <a:extLst>
                <a:ext uri="{FF2B5EF4-FFF2-40B4-BE49-F238E27FC236}">
                  <a16:creationId xmlns:a16="http://schemas.microsoft.com/office/drawing/2014/main" id="{15FD1CD6-F771-0E7B-1F06-0BF3FDA11A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008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59" name="Line 954">
              <a:extLst>
                <a:ext uri="{FF2B5EF4-FFF2-40B4-BE49-F238E27FC236}">
                  <a16:creationId xmlns:a16="http://schemas.microsoft.com/office/drawing/2014/main" id="{1C4456A9-BF99-3758-C60E-BE7878F732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008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60" name="Line 955">
              <a:extLst>
                <a:ext uri="{FF2B5EF4-FFF2-40B4-BE49-F238E27FC236}">
                  <a16:creationId xmlns:a16="http://schemas.microsoft.com/office/drawing/2014/main" id="{01A9F39B-0B82-BBB5-086F-842981F919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090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61" name="Line 956">
              <a:extLst>
                <a:ext uri="{FF2B5EF4-FFF2-40B4-BE49-F238E27FC236}">
                  <a16:creationId xmlns:a16="http://schemas.microsoft.com/office/drawing/2014/main" id="{44F7DA7D-5253-93BD-670D-A917941A17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090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62" name="Line 957">
              <a:extLst>
                <a:ext uri="{FF2B5EF4-FFF2-40B4-BE49-F238E27FC236}">
                  <a16:creationId xmlns:a16="http://schemas.microsoft.com/office/drawing/2014/main" id="{2CDAFE89-6B6B-02DA-6AA7-11344DE514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172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63" name="Line 958">
              <a:extLst>
                <a:ext uri="{FF2B5EF4-FFF2-40B4-BE49-F238E27FC236}">
                  <a16:creationId xmlns:a16="http://schemas.microsoft.com/office/drawing/2014/main" id="{C6C0C152-2E5C-0A9D-BAA5-3187628DA9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172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64" name="Line 959">
              <a:extLst>
                <a:ext uri="{FF2B5EF4-FFF2-40B4-BE49-F238E27FC236}">
                  <a16:creationId xmlns:a16="http://schemas.microsoft.com/office/drawing/2014/main" id="{2019A0D0-BD20-AD85-3199-65832286A2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254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65" name="Line 960">
              <a:extLst>
                <a:ext uri="{FF2B5EF4-FFF2-40B4-BE49-F238E27FC236}">
                  <a16:creationId xmlns:a16="http://schemas.microsoft.com/office/drawing/2014/main" id="{CAB263CA-8D56-FBE5-F04D-A0F52F44D5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336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66" name="Line 961">
              <a:extLst>
                <a:ext uri="{FF2B5EF4-FFF2-40B4-BE49-F238E27FC236}">
                  <a16:creationId xmlns:a16="http://schemas.microsoft.com/office/drawing/2014/main" id="{9A23FE24-BC73-00CD-8B6D-69500D82DA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336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67" name="Line 962">
              <a:extLst>
                <a:ext uri="{FF2B5EF4-FFF2-40B4-BE49-F238E27FC236}">
                  <a16:creationId xmlns:a16="http://schemas.microsoft.com/office/drawing/2014/main" id="{CD88497E-7DA2-AA2F-0147-5E24FCDE32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418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68" name="Line 963">
              <a:extLst>
                <a:ext uri="{FF2B5EF4-FFF2-40B4-BE49-F238E27FC236}">
                  <a16:creationId xmlns:a16="http://schemas.microsoft.com/office/drawing/2014/main" id="{4F74CD14-D0CA-CCD3-EC9E-DBBEDDDB52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18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69" name="Line 964">
              <a:extLst>
                <a:ext uri="{FF2B5EF4-FFF2-40B4-BE49-F238E27FC236}">
                  <a16:creationId xmlns:a16="http://schemas.microsoft.com/office/drawing/2014/main" id="{C39F178A-5ECB-FFF6-5B13-EC394B88E4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500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70" name="Line 965">
              <a:extLst>
                <a:ext uri="{FF2B5EF4-FFF2-40B4-BE49-F238E27FC236}">
                  <a16:creationId xmlns:a16="http://schemas.microsoft.com/office/drawing/2014/main" id="{F40E002C-E5C3-5B6E-DD3D-4E21670C78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582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71" name="Line 966">
              <a:extLst>
                <a:ext uri="{FF2B5EF4-FFF2-40B4-BE49-F238E27FC236}">
                  <a16:creationId xmlns:a16="http://schemas.microsoft.com/office/drawing/2014/main" id="{6B57FDAB-D290-53B2-AB90-A52621F371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6643" y="5906719"/>
              <a:ext cx="0" cy="89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72" name="Line 967">
              <a:extLst>
                <a:ext uri="{FF2B5EF4-FFF2-40B4-BE49-F238E27FC236}">
                  <a16:creationId xmlns:a16="http://schemas.microsoft.com/office/drawing/2014/main" id="{6A1E1917-916A-829E-558A-F4A1EBFE74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6643" y="5906719"/>
              <a:ext cx="0" cy="89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73" name="Line 968">
              <a:extLst>
                <a:ext uri="{FF2B5EF4-FFF2-40B4-BE49-F238E27FC236}">
                  <a16:creationId xmlns:a16="http://schemas.microsoft.com/office/drawing/2014/main" id="{88AC5E14-41AE-66EA-FF05-1CFC5BA105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7463" y="5907992"/>
              <a:ext cx="0" cy="76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74" name="Line 969">
              <a:extLst>
                <a:ext uri="{FF2B5EF4-FFF2-40B4-BE49-F238E27FC236}">
                  <a16:creationId xmlns:a16="http://schemas.microsoft.com/office/drawing/2014/main" id="{8B5EF1A4-F129-8346-C5A1-A65AA22BA3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828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75" name="Line 970">
              <a:extLst>
                <a:ext uri="{FF2B5EF4-FFF2-40B4-BE49-F238E27FC236}">
                  <a16:creationId xmlns:a16="http://schemas.microsoft.com/office/drawing/2014/main" id="{6E856740-5646-6265-043E-486A109688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910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76" name="Line 971">
              <a:extLst>
                <a:ext uri="{FF2B5EF4-FFF2-40B4-BE49-F238E27FC236}">
                  <a16:creationId xmlns:a16="http://schemas.microsoft.com/office/drawing/2014/main" id="{04EB8CD8-8EA3-45E5-2107-F96C1FECB0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910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77" name="Line 972">
              <a:extLst>
                <a:ext uri="{FF2B5EF4-FFF2-40B4-BE49-F238E27FC236}">
                  <a16:creationId xmlns:a16="http://schemas.microsoft.com/office/drawing/2014/main" id="{00706E76-2EF2-6A8F-498B-4FB9C82ECE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992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78" name="Line 973">
              <a:extLst>
                <a:ext uri="{FF2B5EF4-FFF2-40B4-BE49-F238E27FC236}">
                  <a16:creationId xmlns:a16="http://schemas.microsoft.com/office/drawing/2014/main" id="{245A3CA7-78E7-514E-E074-3E0226311C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992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79" name="Line 974">
              <a:extLst>
                <a:ext uri="{FF2B5EF4-FFF2-40B4-BE49-F238E27FC236}">
                  <a16:creationId xmlns:a16="http://schemas.microsoft.com/office/drawing/2014/main" id="{8280FDD7-1092-A613-FA1F-5BF63C663A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1074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80" name="Line 975">
              <a:extLst>
                <a:ext uri="{FF2B5EF4-FFF2-40B4-BE49-F238E27FC236}">
                  <a16:creationId xmlns:a16="http://schemas.microsoft.com/office/drawing/2014/main" id="{53F0D8C2-E034-0185-03B8-6D59ABAF11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156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81" name="Line 976">
              <a:extLst>
                <a:ext uri="{FF2B5EF4-FFF2-40B4-BE49-F238E27FC236}">
                  <a16:creationId xmlns:a16="http://schemas.microsoft.com/office/drawing/2014/main" id="{1F8BC567-C43F-A1B2-6A63-FA400ED27E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1156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82" name="Line 977">
              <a:extLst>
                <a:ext uri="{FF2B5EF4-FFF2-40B4-BE49-F238E27FC236}">
                  <a16:creationId xmlns:a16="http://schemas.microsoft.com/office/drawing/2014/main" id="{1C5CEE6B-71B4-27CD-BB99-2AE39141D3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1238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83" name="Line 978">
              <a:extLst>
                <a:ext uri="{FF2B5EF4-FFF2-40B4-BE49-F238E27FC236}">
                  <a16:creationId xmlns:a16="http://schemas.microsoft.com/office/drawing/2014/main" id="{34FF93C1-897C-800B-552F-C0F90DD937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320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84" name="Line 979">
              <a:extLst>
                <a:ext uri="{FF2B5EF4-FFF2-40B4-BE49-F238E27FC236}">
                  <a16:creationId xmlns:a16="http://schemas.microsoft.com/office/drawing/2014/main" id="{A7B6BD31-ED3A-86DE-A863-8A8447A737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484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85" name="Line 980">
              <a:extLst>
                <a:ext uri="{FF2B5EF4-FFF2-40B4-BE49-F238E27FC236}">
                  <a16:creationId xmlns:a16="http://schemas.microsoft.com/office/drawing/2014/main" id="{3AA0BA88-5437-9657-C77B-4928939919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1484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86" name="Line 981">
              <a:extLst>
                <a:ext uri="{FF2B5EF4-FFF2-40B4-BE49-F238E27FC236}">
                  <a16:creationId xmlns:a16="http://schemas.microsoft.com/office/drawing/2014/main" id="{BC2FA0D2-0802-DCFC-2D80-C56C002214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566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87" name="Line 982">
              <a:extLst>
                <a:ext uri="{FF2B5EF4-FFF2-40B4-BE49-F238E27FC236}">
                  <a16:creationId xmlns:a16="http://schemas.microsoft.com/office/drawing/2014/main" id="{7C8F5A1F-F368-9697-C684-4C55BCF284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1648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88" name="Line 983">
              <a:extLst>
                <a:ext uri="{FF2B5EF4-FFF2-40B4-BE49-F238E27FC236}">
                  <a16:creationId xmlns:a16="http://schemas.microsoft.com/office/drawing/2014/main" id="{56D1FA5C-A3DC-1145-CA40-F265BF7D67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1648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89" name="Line 984">
              <a:extLst>
                <a:ext uri="{FF2B5EF4-FFF2-40B4-BE49-F238E27FC236}">
                  <a16:creationId xmlns:a16="http://schemas.microsoft.com/office/drawing/2014/main" id="{F4979F10-754F-5FD2-4A2B-6AA6C9B138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812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90" name="Line 985">
              <a:extLst>
                <a:ext uri="{FF2B5EF4-FFF2-40B4-BE49-F238E27FC236}">
                  <a16:creationId xmlns:a16="http://schemas.microsoft.com/office/drawing/2014/main" id="{3B9325E1-CD26-3A8D-7A10-24045CCD7A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812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91" name="Line 986">
              <a:extLst>
                <a:ext uri="{FF2B5EF4-FFF2-40B4-BE49-F238E27FC236}">
                  <a16:creationId xmlns:a16="http://schemas.microsoft.com/office/drawing/2014/main" id="{9CAB5CC5-16DB-A305-D704-07C8927C1D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1894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92" name="Line 987">
              <a:extLst>
                <a:ext uri="{FF2B5EF4-FFF2-40B4-BE49-F238E27FC236}">
                  <a16:creationId xmlns:a16="http://schemas.microsoft.com/office/drawing/2014/main" id="{C2D88B27-9672-D49A-EECB-EF6222EF7A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19759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93" name="Line 988">
              <a:extLst>
                <a:ext uri="{FF2B5EF4-FFF2-40B4-BE49-F238E27FC236}">
                  <a16:creationId xmlns:a16="http://schemas.microsoft.com/office/drawing/2014/main" id="{11B8814F-38F1-C500-0F7E-51007FD085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20579" y="5727172"/>
              <a:ext cx="0" cy="18846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94" name="Line 989">
              <a:extLst>
                <a:ext uri="{FF2B5EF4-FFF2-40B4-BE49-F238E27FC236}">
                  <a16:creationId xmlns:a16="http://schemas.microsoft.com/office/drawing/2014/main" id="{25E7929C-DB47-1759-31D1-0C5F026F08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20579" y="5851963"/>
              <a:ext cx="0" cy="6366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95" name="Line 990">
              <a:extLst>
                <a:ext uri="{FF2B5EF4-FFF2-40B4-BE49-F238E27FC236}">
                  <a16:creationId xmlns:a16="http://schemas.microsoft.com/office/drawing/2014/main" id="{3C381E8B-9453-666B-7A99-EF9BAF5942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21399" y="5876158"/>
              <a:ext cx="0" cy="3947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96" name="Line 991">
              <a:extLst>
                <a:ext uri="{FF2B5EF4-FFF2-40B4-BE49-F238E27FC236}">
                  <a16:creationId xmlns:a16="http://schemas.microsoft.com/office/drawing/2014/main" id="{AC8F41B7-E017-0A9D-67FE-F3A4197B7C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22219" y="5909266"/>
              <a:ext cx="0" cy="636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97" name="Line 992">
              <a:extLst>
                <a:ext uri="{FF2B5EF4-FFF2-40B4-BE49-F238E27FC236}">
                  <a16:creationId xmlns:a16="http://schemas.microsoft.com/office/drawing/2014/main" id="{1FFE5B89-17EA-56C1-8D57-E218E5AFF7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22219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98" name="Line 993">
              <a:extLst>
                <a:ext uri="{FF2B5EF4-FFF2-40B4-BE49-F238E27FC236}">
                  <a16:creationId xmlns:a16="http://schemas.microsoft.com/office/drawing/2014/main" id="{407AA761-8508-5648-AF7C-7AEB347550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23038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99" name="Line 994">
              <a:extLst>
                <a:ext uri="{FF2B5EF4-FFF2-40B4-BE49-F238E27FC236}">
                  <a16:creationId xmlns:a16="http://schemas.microsoft.com/office/drawing/2014/main" id="{22F1E7E3-7733-C664-2C44-0600EC1E91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2385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00" name="Line 995">
              <a:extLst>
                <a:ext uri="{FF2B5EF4-FFF2-40B4-BE49-F238E27FC236}">
                  <a16:creationId xmlns:a16="http://schemas.microsoft.com/office/drawing/2014/main" id="{76C03F84-5D48-CF18-F945-5721A2D5A3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23859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01" name="Line 996">
              <a:extLst>
                <a:ext uri="{FF2B5EF4-FFF2-40B4-BE49-F238E27FC236}">
                  <a16:creationId xmlns:a16="http://schemas.microsoft.com/office/drawing/2014/main" id="{622BB9E0-C050-1564-3C22-7D0BC6920E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2467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02" name="Line 997">
              <a:extLst>
                <a:ext uri="{FF2B5EF4-FFF2-40B4-BE49-F238E27FC236}">
                  <a16:creationId xmlns:a16="http://schemas.microsoft.com/office/drawing/2014/main" id="{EAF7B26D-A180-5EDF-4633-1D54B88828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25498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03" name="Line 998">
              <a:extLst>
                <a:ext uri="{FF2B5EF4-FFF2-40B4-BE49-F238E27FC236}">
                  <a16:creationId xmlns:a16="http://schemas.microsoft.com/office/drawing/2014/main" id="{C6DB7524-E3B4-99DB-984E-2744507544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2549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04" name="Line 999">
              <a:extLst>
                <a:ext uri="{FF2B5EF4-FFF2-40B4-BE49-F238E27FC236}">
                  <a16:creationId xmlns:a16="http://schemas.microsoft.com/office/drawing/2014/main" id="{A68A28B2-43B7-20BE-67C8-7802EC5D8D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2631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05" name="Line 1000">
              <a:extLst>
                <a:ext uri="{FF2B5EF4-FFF2-40B4-BE49-F238E27FC236}">
                  <a16:creationId xmlns:a16="http://schemas.microsoft.com/office/drawing/2014/main" id="{2E18F70C-1365-37AF-196B-F979D76397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2631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06" name="Line 1001">
              <a:extLst>
                <a:ext uri="{FF2B5EF4-FFF2-40B4-BE49-F238E27FC236}">
                  <a16:creationId xmlns:a16="http://schemas.microsoft.com/office/drawing/2014/main" id="{DB621EB5-7F48-1817-9304-46817B6099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2713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07" name="Line 1002">
              <a:extLst>
                <a:ext uri="{FF2B5EF4-FFF2-40B4-BE49-F238E27FC236}">
                  <a16:creationId xmlns:a16="http://schemas.microsoft.com/office/drawing/2014/main" id="{1748AD3A-6B0B-DEDC-D058-283C2E5DE8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2795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08" name="Line 1003">
              <a:extLst>
                <a:ext uri="{FF2B5EF4-FFF2-40B4-BE49-F238E27FC236}">
                  <a16:creationId xmlns:a16="http://schemas.microsoft.com/office/drawing/2014/main" id="{0A44B1B1-2580-E455-94F0-16C40D9C5E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2795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09" name="Line 1004">
              <a:extLst>
                <a:ext uri="{FF2B5EF4-FFF2-40B4-BE49-F238E27FC236}">
                  <a16:creationId xmlns:a16="http://schemas.microsoft.com/office/drawing/2014/main" id="{46343E7A-8E9B-40C4-CF60-9AC66DA327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2877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10" name="Line 1005">
              <a:extLst>
                <a:ext uri="{FF2B5EF4-FFF2-40B4-BE49-F238E27FC236}">
                  <a16:creationId xmlns:a16="http://schemas.microsoft.com/office/drawing/2014/main" id="{1EA40571-F90C-A4C0-7396-BC168B17EE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2877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11" name="Line 1006">
              <a:extLst>
                <a:ext uri="{FF2B5EF4-FFF2-40B4-BE49-F238E27FC236}">
                  <a16:creationId xmlns:a16="http://schemas.microsoft.com/office/drawing/2014/main" id="{D5C515AE-CFBA-8BEE-B890-A5CECE98AF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2959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12" name="Line 1007">
              <a:extLst>
                <a:ext uri="{FF2B5EF4-FFF2-40B4-BE49-F238E27FC236}">
                  <a16:creationId xmlns:a16="http://schemas.microsoft.com/office/drawing/2014/main" id="{9F735EA7-0BE1-D1B1-375A-4BB8DD2954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3041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13" name="Line 1008">
              <a:extLst>
                <a:ext uri="{FF2B5EF4-FFF2-40B4-BE49-F238E27FC236}">
                  <a16:creationId xmlns:a16="http://schemas.microsoft.com/office/drawing/2014/main" id="{2289982F-ADB2-A535-2860-E657379945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3123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14" name="Line 1010">
              <a:extLst>
                <a:ext uri="{FF2B5EF4-FFF2-40B4-BE49-F238E27FC236}">
                  <a16:creationId xmlns:a16="http://schemas.microsoft.com/office/drawing/2014/main" id="{7D7F6505-CCB7-B24D-D2E3-BEFE367BE9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3205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15" name="Line 1011">
              <a:extLst>
                <a:ext uri="{FF2B5EF4-FFF2-40B4-BE49-F238E27FC236}">
                  <a16:creationId xmlns:a16="http://schemas.microsoft.com/office/drawing/2014/main" id="{DFE4937B-7592-7C62-FFB4-871E7C8497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3287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16" name="Line 1012">
              <a:extLst>
                <a:ext uri="{FF2B5EF4-FFF2-40B4-BE49-F238E27FC236}">
                  <a16:creationId xmlns:a16="http://schemas.microsoft.com/office/drawing/2014/main" id="{FC0ADF47-0025-98F8-5B19-B33B507AE1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3369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17" name="Line 1013">
              <a:extLst>
                <a:ext uri="{FF2B5EF4-FFF2-40B4-BE49-F238E27FC236}">
                  <a16:creationId xmlns:a16="http://schemas.microsoft.com/office/drawing/2014/main" id="{8B378402-44EC-2C43-DE07-ACC37CC521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33696" y="5888892"/>
              <a:ext cx="0" cy="2674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18" name="Line 1014">
              <a:extLst>
                <a:ext uri="{FF2B5EF4-FFF2-40B4-BE49-F238E27FC236}">
                  <a16:creationId xmlns:a16="http://schemas.microsoft.com/office/drawing/2014/main" id="{D71D45AD-F804-F93B-119D-4B3562716F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34516" y="5910539"/>
              <a:ext cx="0" cy="50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19" name="Line 1015">
              <a:extLst>
                <a:ext uri="{FF2B5EF4-FFF2-40B4-BE49-F238E27FC236}">
                  <a16:creationId xmlns:a16="http://schemas.microsoft.com/office/drawing/2014/main" id="{E3865F3E-76F7-BBC3-0011-6604BD9081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35335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20" name="Line 1016">
              <a:extLst>
                <a:ext uri="{FF2B5EF4-FFF2-40B4-BE49-F238E27FC236}">
                  <a16:creationId xmlns:a16="http://schemas.microsoft.com/office/drawing/2014/main" id="{EE176AF4-C69F-7904-5B00-CB47DDA7BA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3615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21" name="Line 1017">
              <a:extLst>
                <a:ext uri="{FF2B5EF4-FFF2-40B4-BE49-F238E27FC236}">
                  <a16:creationId xmlns:a16="http://schemas.microsoft.com/office/drawing/2014/main" id="{E45B3FCE-1FB7-6B47-61F4-372EA7157F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3697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22" name="Line 1018">
              <a:extLst>
                <a:ext uri="{FF2B5EF4-FFF2-40B4-BE49-F238E27FC236}">
                  <a16:creationId xmlns:a16="http://schemas.microsoft.com/office/drawing/2014/main" id="{7800943D-EE16-BFE4-CEF7-C137155005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3697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23" name="Line 1019">
              <a:extLst>
                <a:ext uri="{FF2B5EF4-FFF2-40B4-BE49-F238E27FC236}">
                  <a16:creationId xmlns:a16="http://schemas.microsoft.com/office/drawing/2014/main" id="{9083B954-E010-E078-44F0-F68EEAE254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3779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24" name="Line 1020">
              <a:extLst>
                <a:ext uri="{FF2B5EF4-FFF2-40B4-BE49-F238E27FC236}">
                  <a16:creationId xmlns:a16="http://schemas.microsoft.com/office/drawing/2014/main" id="{9B19267D-C57A-8109-28A4-290F4A546F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3779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25" name="Line 1021">
              <a:extLst>
                <a:ext uri="{FF2B5EF4-FFF2-40B4-BE49-F238E27FC236}">
                  <a16:creationId xmlns:a16="http://schemas.microsoft.com/office/drawing/2014/main" id="{C82A032E-7AF2-EB9F-F7D2-A5AB235D47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3861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26" name="Line 1022">
              <a:extLst>
                <a:ext uri="{FF2B5EF4-FFF2-40B4-BE49-F238E27FC236}">
                  <a16:creationId xmlns:a16="http://schemas.microsoft.com/office/drawing/2014/main" id="{8D93C6D5-4159-D76D-125C-BC3D203B02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3943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27" name="Line 1023">
              <a:extLst>
                <a:ext uri="{FF2B5EF4-FFF2-40B4-BE49-F238E27FC236}">
                  <a16:creationId xmlns:a16="http://schemas.microsoft.com/office/drawing/2014/main" id="{DA7CE18B-7F33-190B-997A-310083AD70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025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28" name="Line 1024">
              <a:extLst>
                <a:ext uri="{FF2B5EF4-FFF2-40B4-BE49-F238E27FC236}">
                  <a16:creationId xmlns:a16="http://schemas.microsoft.com/office/drawing/2014/main" id="{A59DE8E7-4B84-5934-0205-F7AE0B2677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4107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29" name="Line 1025">
              <a:extLst>
                <a:ext uri="{FF2B5EF4-FFF2-40B4-BE49-F238E27FC236}">
                  <a16:creationId xmlns:a16="http://schemas.microsoft.com/office/drawing/2014/main" id="{C019F6A7-27E1-94A4-7927-29431B73E2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4189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30" name="Line 1026">
              <a:extLst>
                <a:ext uri="{FF2B5EF4-FFF2-40B4-BE49-F238E27FC236}">
                  <a16:creationId xmlns:a16="http://schemas.microsoft.com/office/drawing/2014/main" id="{F26721F5-B08E-A7CC-38DD-5DBF2871A1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4189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31" name="Line 1027">
              <a:extLst>
                <a:ext uri="{FF2B5EF4-FFF2-40B4-BE49-F238E27FC236}">
                  <a16:creationId xmlns:a16="http://schemas.microsoft.com/office/drawing/2014/main" id="{EA68C147-8A89-A99B-4FFB-2B0AC4AB69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4271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32" name="Line 1028">
              <a:extLst>
                <a:ext uri="{FF2B5EF4-FFF2-40B4-BE49-F238E27FC236}">
                  <a16:creationId xmlns:a16="http://schemas.microsoft.com/office/drawing/2014/main" id="{C2E52DEB-CEE5-D991-559B-6E7AF75A80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353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33" name="Line 1029">
              <a:extLst>
                <a:ext uri="{FF2B5EF4-FFF2-40B4-BE49-F238E27FC236}">
                  <a16:creationId xmlns:a16="http://schemas.microsoft.com/office/drawing/2014/main" id="{F402F5A5-EFB4-03C9-468B-C3F8974F13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4435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34" name="Line 1030">
              <a:extLst>
                <a:ext uri="{FF2B5EF4-FFF2-40B4-BE49-F238E27FC236}">
                  <a16:creationId xmlns:a16="http://schemas.microsoft.com/office/drawing/2014/main" id="{C8EA31CB-872B-C950-F375-50A3634552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435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35" name="Line 1031">
              <a:extLst>
                <a:ext uri="{FF2B5EF4-FFF2-40B4-BE49-F238E27FC236}">
                  <a16:creationId xmlns:a16="http://schemas.microsoft.com/office/drawing/2014/main" id="{A77E06C2-EC1E-8C1C-ABB7-82F60969EB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517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36" name="Line 1032">
              <a:extLst>
                <a:ext uri="{FF2B5EF4-FFF2-40B4-BE49-F238E27FC236}">
                  <a16:creationId xmlns:a16="http://schemas.microsoft.com/office/drawing/2014/main" id="{D925E857-FEEE-7123-60D8-C42E76DAF6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517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37" name="Line 1033">
              <a:extLst>
                <a:ext uri="{FF2B5EF4-FFF2-40B4-BE49-F238E27FC236}">
                  <a16:creationId xmlns:a16="http://schemas.microsoft.com/office/drawing/2014/main" id="{76CC1595-E100-A809-77E8-BAEA37E6FE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599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38" name="Line 1034">
              <a:extLst>
                <a:ext uri="{FF2B5EF4-FFF2-40B4-BE49-F238E27FC236}">
                  <a16:creationId xmlns:a16="http://schemas.microsoft.com/office/drawing/2014/main" id="{F2573634-2964-F56B-1C80-6844E8E99E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599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39" name="Line 1035">
              <a:extLst>
                <a:ext uri="{FF2B5EF4-FFF2-40B4-BE49-F238E27FC236}">
                  <a16:creationId xmlns:a16="http://schemas.microsoft.com/office/drawing/2014/main" id="{0D814156-D5A8-C43A-238C-89A6201A5B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47632" y="5907992"/>
              <a:ext cx="0" cy="76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40" name="Line 1036">
              <a:extLst>
                <a:ext uri="{FF2B5EF4-FFF2-40B4-BE49-F238E27FC236}">
                  <a16:creationId xmlns:a16="http://schemas.microsoft.com/office/drawing/2014/main" id="{B2012410-B6EB-9FE3-D9A2-258A5010B7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47632" y="5897805"/>
              <a:ext cx="0" cy="1782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41" name="Line 1037">
              <a:extLst>
                <a:ext uri="{FF2B5EF4-FFF2-40B4-BE49-F238E27FC236}">
                  <a16:creationId xmlns:a16="http://schemas.microsoft.com/office/drawing/2014/main" id="{FBBB8E3C-51D4-0330-22D7-88FB0F06E1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48452" y="5907992"/>
              <a:ext cx="0" cy="76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42" name="Line 1038">
              <a:extLst>
                <a:ext uri="{FF2B5EF4-FFF2-40B4-BE49-F238E27FC236}">
                  <a16:creationId xmlns:a16="http://schemas.microsoft.com/office/drawing/2014/main" id="{C2E37A85-2BFA-F4F5-D68D-BCB5A9D420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4927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43" name="Line 1039">
              <a:extLst>
                <a:ext uri="{FF2B5EF4-FFF2-40B4-BE49-F238E27FC236}">
                  <a16:creationId xmlns:a16="http://schemas.microsoft.com/office/drawing/2014/main" id="{14ADA963-6D63-531E-C222-25F9D42185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5009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44" name="Line 1040">
              <a:extLst>
                <a:ext uri="{FF2B5EF4-FFF2-40B4-BE49-F238E27FC236}">
                  <a16:creationId xmlns:a16="http://schemas.microsoft.com/office/drawing/2014/main" id="{E4601424-3AC8-FA9B-78E7-15363A979E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5091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45" name="Line 1041">
              <a:extLst>
                <a:ext uri="{FF2B5EF4-FFF2-40B4-BE49-F238E27FC236}">
                  <a16:creationId xmlns:a16="http://schemas.microsoft.com/office/drawing/2014/main" id="{0CE2D830-3009-6F0E-187C-C7FD75D72A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5255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46" name="Line 1042">
              <a:extLst>
                <a:ext uri="{FF2B5EF4-FFF2-40B4-BE49-F238E27FC236}">
                  <a16:creationId xmlns:a16="http://schemas.microsoft.com/office/drawing/2014/main" id="{406F485D-C738-04DD-5E57-2766C9AE6D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5255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47" name="Line 1043">
              <a:extLst>
                <a:ext uri="{FF2B5EF4-FFF2-40B4-BE49-F238E27FC236}">
                  <a16:creationId xmlns:a16="http://schemas.microsoft.com/office/drawing/2014/main" id="{5FDE07D5-6F6B-E6A7-3137-B9CFC94E2A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5419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48" name="Line 1044">
              <a:extLst>
                <a:ext uri="{FF2B5EF4-FFF2-40B4-BE49-F238E27FC236}">
                  <a16:creationId xmlns:a16="http://schemas.microsoft.com/office/drawing/2014/main" id="{6409BDBC-4A71-8965-4DD8-E393633621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419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49" name="Line 1045">
              <a:extLst>
                <a:ext uri="{FF2B5EF4-FFF2-40B4-BE49-F238E27FC236}">
                  <a16:creationId xmlns:a16="http://schemas.microsoft.com/office/drawing/2014/main" id="{5F667369-DAE2-A139-ECBB-8DB7753E00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501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50" name="Line 1046">
              <a:extLst>
                <a:ext uri="{FF2B5EF4-FFF2-40B4-BE49-F238E27FC236}">
                  <a16:creationId xmlns:a16="http://schemas.microsoft.com/office/drawing/2014/main" id="{85A72216-278B-EF1B-0368-40CAA1981E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501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51" name="Line 1047">
              <a:extLst>
                <a:ext uri="{FF2B5EF4-FFF2-40B4-BE49-F238E27FC236}">
                  <a16:creationId xmlns:a16="http://schemas.microsoft.com/office/drawing/2014/main" id="{7F6DB09F-C066-5EE4-A1C7-369CB2D488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583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52" name="Line 1048">
              <a:extLst>
                <a:ext uri="{FF2B5EF4-FFF2-40B4-BE49-F238E27FC236}">
                  <a16:creationId xmlns:a16="http://schemas.microsoft.com/office/drawing/2014/main" id="{E216AA44-3BDB-A8D7-08A0-579A64A1D0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583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53" name="Line 1049">
              <a:extLst>
                <a:ext uri="{FF2B5EF4-FFF2-40B4-BE49-F238E27FC236}">
                  <a16:creationId xmlns:a16="http://schemas.microsoft.com/office/drawing/2014/main" id="{C9D9B78F-50F0-4A66-C9E9-D0BEAE8D76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5665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54" name="Line 1050">
              <a:extLst>
                <a:ext uri="{FF2B5EF4-FFF2-40B4-BE49-F238E27FC236}">
                  <a16:creationId xmlns:a16="http://schemas.microsoft.com/office/drawing/2014/main" id="{25C7CEB8-1940-137A-180F-CA9D9D051C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665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55" name="Line 1051">
              <a:extLst>
                <a:ext uri="{FF2B5EF4-FFF2-40B4-BE49-F238E27FC236}">
                  <a16:creationId xmlns:a16="http://schemas.microsoft.com/office/drawing/2014/main" id="{9889DADB-3A46-472B-6B5D-FD8BA4058A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828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56" name="Line 1052">
              <a:extLst>
                <a:ext uri="{FF2B5EF4-FFF2-40B4-BE49-F238E27FC236}">
                  <a16:creationId xmlns:a16="http://schemas.microsoft.com/office/drawing/2014/main" id="{5BA43EC8-6372-8307-8787-7E773F041C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828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57" name="Line 1053">
              <a:extLst>
                <a:ext uri="{FF2B5EF4-FFF2-40B4-BE49-F238E27FC236}">
                  <a16:creationId xmlns:a16="http://schemas.microsoft.com/office/drawing/2014/main" id="{B83D2A8F-F7F7-F657-D1EB-B133B8A589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911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58" name="Line 1054">
              <a:extLst>
                <a:ext uri="{FF2B5EF4-FFF2-40B4-BE49-F238E27FC236}">
                  <a16:creationId xmlns:a16="http://schemas.microsoft.com/office/drawing/2014/main" id="{D6D9DB5D-C79B-95BF-3896-7DA7F9E7BC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5911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59" name="Line 1055">
              <a:extLst>
                <a:ext uri="{FF2B5EF4-FFF2-40B4-BE49-F238E27FC236}">
                  <a16:creationId xmlns:a16="http://schemas.microsoft.com/office/drawing/2014/main" id="{8D05971D-122F-D4FE-67B8-966DBB8A35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5992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60" name="Line 1056">
              <a:extLst>
                <a:ext uri="{FF2B5EF4-FFF2-40B4-BE49-F238E27FC236}">
                  <a16:creationId xmlns:a16="http://schemas.microsoft.com/office/drawing/2014/main" id="{0BEAFB4B-1819-22EB-513F-9A247376B1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60749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61" name="Line 1057">
              <a:extLst>
                <a:ext uri="{FF2B5EF4-FFF2-40B4-BE49-F238E27FC236}">
                  <a16:creationId xmlns:a16="http://schemas.microsoft.com/office/drawing/2014/main" id="{B5F81B81-E89D-DAE7-38CC-564F4187F1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6074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62" name="Line 1058">
              <a:extLst>
                <a:ext uri="{FF2B5EF4-FFF2-40B4-BE49-F238E27FC236}">
                  <a16:creationId xmlns:a16="http://schemas.microsoft.com/office/drawing/2014/main" id="{40E22F98-F157-A8AF-7F12-047647E1FA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6156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63" name="Line 1059">
              <a:extLst>
                <a:ext uri="{FF2B5EF4-FFF2-40B4-BE49-F238E27FC236}">
                  <a16:creationId xmlns:a16="http://schemas.microsoft.com/office/drawing/2014/main" id="{D7A91761-CA42-40AE-969F-93B44479C4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238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64" name="Line 1060">
              <a:extLst>
                <a:ext uri="{FF2B5EF4-FFF2-40B4-BE49-F238E27FC236}">
                  <a16:creationId xmlns:a16="http://schemas.microsoft.com/office/drawing/2014/main" id="{E6A0FDE2-4325-D47B-A2AC-C9D9BB10E7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238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65" name="Line 1061">
              <a:extLst>
                <a:ext uri="{FF2B5EF4-FFF2-40B4-BE49-F238E27FC236}">
                  <a16:creationId xmlns:a16="http://schemas.microsoft.com/office/drawing/2014/main" id="{1AC5C875-005D-6AD2-87BB-53A41424F4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320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66" name="Line 1062">
              <a:extLst>
                <a:ext uri="{FF2B5EF4-FFF2-40B4-BE49-F238E27FC236}">
                  <a16:creationId xmlns:a16="http://schemas.microsoft.com/office/drawing/2014/main" id="{80495DBE-418F-E193-9197-B8029AAB4C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6402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67" name="Line 1063">
              <a:extLst>
                <a:ext uri="{FF2B5EF4-FFF2-40B4-BE49-F238E27FC236}">
                  <a16:creationId xmlns:a16="http://schemas.microsoft.com/office/drawing/2014/main" id="{24824852-14BB-F912-5D84-54AE967591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484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68" name="Line 1064">
              <a:extLst>
                <a:ext uri="{FF2B5EF4-FFF2-40B4-BE49-F238E27FC236}">
                  <a16:creationId xmlns:a16="http://schemas.microsoft.com/office/drawing/2014/main" id="{E2C80696-DC28-1EB7-0FD9-3133655793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566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69" name="Line 1065">
              <a:extLst>
                <a:ext uri="{FF2B5EF4-FFF2-40B4-BE49-F238E27FC236}">
                  <a16:creationId xmlns:a16="http://schemas.microsoft.com/office/drawing/2014/main" id="{C2A27280-191C-3AF3-806F-64BA9623BC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648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70" name="Line 1066">
              <a:extLst>
                <a:ext uri="{FF2B5EF4-FFF2-40B4-BE49-F238E27FC236}">
                  <a16:creationId xmlns:a16="http://schemas.microsoft.com/office/drawing/2014/main" id="{9574A8A4-3A8A-1B0A-7B82-CA20E6B40D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648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71" name="Line 1067">
              <a:extLst>
                <a:ext uri="{FF2B5EF4-FFF2-40B4-BE49-F238E27FC236}">
                  <a16:creationId xmlns:a16="http://schemas.microsoft.com/office/drawing/2014/main" id="{05E312B3-0D4A-0DB2-7BB8-127AEEED67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730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72" name="Line 1068">
              <a:extLst>
                <a:ext uri="{FF2B5EF4-FFF2-40B4-BE49-F238E27FC236}">
                  <a16:creationId xmlns:a16="http://schemas.microsoft.com/office/drawing/2014/main" id="{C9A44C9A-9284-95E4-52F8-9F9529EF82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812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73" name="Line 1069">
              <a:extLst>
                <a:ext uri="{FF2B5EF4-FFF2-40B4-BE49-F238E27FC236}">
                  <a16:creationId xmlns:a16="http://schemas.microsoft.com/office/drawing/2014/main" id="{98F5B828-8395-8397-B0DC-867DFA6360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6894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74" name="Line 1070">
              <a:extLst>
                <a:ext uri="{FF2B5EF4-FFF2-40B4-BE49-F238E27FC236}">
                  <a16:creationId xmlns:a16="http://schemas.microsoft.com/office/drawing/2014/main" id="{EEA793F5-3E83-0DC6-EF68-BAFCC5DDC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976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75" name="Line 1071">
              <a:extLst>
                <a:ext uri="{FF2B5EF4-FFF2-40B4-BE49-F238E27FC236}">
                  <a16:creationId xmlns:a16="http://schemas.microsoft.com/office/drawing/2014/main" id="{67573C9F-3443-3CC4-D22A-091728A311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6976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76" name="Line 1072">
              <a:extLst>
                <a:ext uri="{FF2B5EF4-FFF2-40B4-BE49-F238E27FC236}">
                  <a16:creationId xmlns:a16="http://schemas.microsoft.com/office/drawing/2014/main" id="{F6E1FEE2-6C46-9D2C-486A-209A10006B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058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77" name="Line 1073">
              <a:extLst>
                <a:ext uri="{FF2B5EF4-FFF2-40B4-BE49-F238E27FC236}">
                  <a16:creationId xmlns:a16="http://schemas.microsoft.com/office/drawing/2014/main" id="{0144C51A-F3E2-F2F8-F8B9-BEC3BF62ED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140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78" name="Line 1074">
              <a:extLst>
                <a:ext uri="{FF2B5EF4-FFF2-40B4-BE49-F238E27FC236}">
                  <a16:creationId xmlns:a16="http://schemas.microsoft.com/office/drawing/2014/main" id="{1D858B89-E040-6105-5F36-85E9D0815F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222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79" name="Line 1075">
              <a:extLst>
                <a:ext uri="{FF2B5EF4-FFF2-40B4-BE49-F238E27FC236}">
                  <a16:creationId xmlns:a16="http://schemas.microsoft.com/office/drawing/2014/main" id="{0E9BB18F-35A2-220E-F1E1-F613D10999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7304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80" name="Line 1076">
              <a:extLst>
                <a:ext uri="{FF2B5EF4-FFF2-40B4-BE49-F238E27FC236}">
                  <a16:creationId xmlns:a16="http://schemas.microsoft.com/office/drawing/2014/main" id="{C3035493-BBE6-B575-4454-BB65E75918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74685" y="5906719"/>
              <a:ext cx="0" cy="89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81" name="Line 1077">
              <a:extLst>
                <a:ext uri="{FF2B5EF4-FFF2-40B4-BE49-F238E27FC236}">
                  <a16:creationId xmlns:a16="http://schemas.microsoft.com/office/drawing/2014/main" id="{DAB87240-5A1A-BCA1-3E59-C88ECF467D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75505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82" name="Line 1078">
              <a:extLst>
                <a:ext uri="{FF2B5EF4-FFF2-40B4-BE49-F238E27FC236}">
                  <a16:creationId xmlns:a16="http://schemas.microsoft.com/office/drawing/2014/main" id="{0301DF51-0E0E-9DF5-A272-14064023EC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76325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83" name="Line 1079">
              <a:extLst>
                <a:ext uri="{FF2B5EF4-FFF2-40B4-BE49-F238E27FC236}">
                  <a16:creationId xmlns:a16="http://schemas.microsoft.com/office/drawing/2014/main" id="{1F742D6C-5BFC-F425-EDF6-B6512DB8B2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76325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84" name="Line 1080">
              <a:extLst>
                <a:ext uri="{FF2B5EF4-FFF2-40B4-BE49-F238E27FC236}">
                  <a16:creationId xmlns:a16="http://schemas.microsoft.com/office/drawing/2014/main" id="{AA41577C-35ED-8D04-38D5-2B7EAA6EA9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7714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85" name="Line 1081">
              <a:extLst>
                <a:ext uri="{FF2B5EF4-FFF2-40B4-BE49-F238E27FC236}">
                  <a16:creationId xmlns:a16="http://schemas.microsoft.com/office/drawing/2014/main" id="{9DFEBAA6-455B-8610-C97F-5E4A01298E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796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86" name="Line 1082">
              <a:extLst>
                <a:ext uri="{FF2B5EF4-FFF2-40B4-BE49-F238E27FC236}">
                  <a16:creationId xmlns:a16="http://schemas.microsoft.com/office/drawing/2014/main" id="{FE41D34C-151B-E995-1598-DB08E441EB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960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87" name="Line 1083">
              <a:extLst>
                <a:ext uri="{FF2B5EF4-FFF2-40B4-BE49-F238E27FC236}">
                  <a16:creationId xmlns:a16="http://schemas.microsoft.com/office/drawing/2014/main" id="{2A7FD511-0377-5FEF-87CC-F9689D8340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960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88" name="Line 1084">
              <a:extLst>
                <a:ext uri="{FF2B5EF4-FFF2-40B4-BE49-F238E27FC236}">
                  <a16:creationId xmlns:a16="http://schemas.microsoft.com/office/drawing/2014/main" id="{B7CC6304-7297-F031-438A-2DF6794CF0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042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89" name="Line 1085">
              <a:extLst>
                <a:ext uri="{FF2B5EF4-FFF2-40B4-BE49-F238E27FC236}">
                  <a16:creationId xmlns:a16="http://schemas.microsoft.com/office/drawing/2014/main" id="{3C8074BA-AFA6-E34A-F746-75C9F47649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124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90" name="Line 1086">
              <a:extLst>
                <a:ext uri="{FF2B5EF4-FFF2-40B4-BE49-F238E27FC236}">
                  <a16:creationId xmlns:a16="http://schemas.microsoft.com/office/drawing/2014/main" id="{84BE301A-1701-6CCF-28EE-1585D9A38D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206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91" name="Line 1087">
              <a:extLst>
                <a:ext uri="{FF2B5EF4-FFF2-40B4-BE49-F238E27FC236}">
                  <a16:creationId xmlns:a16="http://schemas.microsoft.com/office/drawing/2014/main" id="{C141ABBE-39BA-9E13-5BD5-7C52D80819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370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92" name="Line 1088">
              <a:extLst>
                <a:ext uri="{FF2B5EF4-FFF2-40B4-BE49-F238E27FC236}">
                  <a16:creationId xmlns:a16="http://schemas.microsoft.com/office/drawing/2014/main" id="{6095E885-7C0B-F3EF-A46A-57CCB33897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452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93" name="Line 1089">
              <a:extLst>
                <a:ext uri="{FF2B5EF4-FFF2-40B4-BE49-F238E27FC236}">
                  <a16:creationId xmlns:a16="http://schemas.microsoft.com/office/drawing/2014/main" id="{BE4C0337-235A-7000-FA39-CE2EECC0B6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534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94" name="Line 1090">
              <a:extLst>
                <a:ext uri="{FF2B5EF4-FFF2-40B4-BE49-F238E27FC236}">
                  <a16:creationId xmlns:a16="http://schemas.microsoft.com/office/drawing/2014/main" id="{BB5E2FED-BBB2-6E21-F5AE-EC04F0E7E7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616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95" name="Line 1091">
              <a:extLst>
                <a:ext uri="{FF2B5EF4-FFF2-40B4-BE49-F238E27FC236}">
                  <a16:creationId xmlns:a16="http://schemas.microsoft.com/office/drawing/2014/main" id="{B25F5159-3B8D-4B6C-5E0C-8689DF8C48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8698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96" name="Line 1092">
              <a:extLst>
                <a:ext uri="{FF2B5EF4-FFF2-40B4-BE49-F238E27FC236}">
                  <a16:creationId xmlns:a16="http://schemas.microsoft.com/office/drawing/2014/main" id="{138EF86C-24B8-74EE-7287-484FC1E017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8780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97" name="Line 1093">
              <a:extLst>
                <a:ext uri="{FF2B5EF4-FFF2-40B4-BE49-F238E27FC236}">
                  <a16:creationId xmlns:a16="http://schemas.microsoft.com/office/drawing/2014/main" id="{1A537934-4B70-E45A-75F8-3AD79D5B1C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8862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98" name="Line 1094">
              <a:extLst>
                <a:ext uri="{FF2B5EF4-FFF2-40B4-BE49-F238E27FC236}">
                  <a16:creationId xmlns:a16="http://schemas.microsoft.com/office/drawing/2014/main" id="{37F8EB0F-7453-9773-2AC2-CA5B1734E9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88622" y="5911813"/>
              <a:ext cx="0" cy="38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99" name="Line 1095">
              <a:extLst>
                <a:ext uri="{FF2B5EF4-FFF2-40B4-BE49-F238E27FC236}">
                  <a16:creationId xmlns:a16="http://schemas.microsoft.com/office/drawing/2014/main" id="{4C9549B1-0F2D-44D9-0FE3-E44E9EA2FA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026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00" name="Line 1096">
              <a:extLst>
                <a:ext uri="{FF2B5EF4-FFF2-40B4-BE49-F238E27FC236}">
                  <a16:creationId xmlns:a16="http://schemas.microsoft.com/office/drawing/2014/main" id="{D279A0CF-8657-6491-CD9F-8AFC815333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108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01" name="Line 1097">
              <a:extLst>
                <a:ext uri="{FF2B5EF4-FFF2-40B4-BE49-F238E27FC236}">
                  <a16:creationId xmlns:a16="http://schemas.microsoft.com/office/drawing/2014/main" id="{95C37E63-37C8-F390-CBB2-8353B95572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190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02" name="Line 1098">
              <a:extLst>
                <a:ext uri="{FF2B5EF4-FFF2-40B4-BE49-F238E27FC236}">
                  <a16:creationId xmlns:a16="http://schemas.microsoft.com/office/drawing/2014/main" id="{34F56087-5A51-508D-7BB4-6B4359E6AA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272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03" name="Line 1099">
              <a:extLst>
                <a:ext uri="{FF2B5EF4-FFF2-40B4-BE49-F238E27FC236}">
                  <a16:creationId xmlns:a16="http://schemas.microsoft.com/office/drawing/2014/main" id="{3B2A4763-6EE4-B667-1E07-BE0DA2FA42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354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04" name="Line 1100">
              <a:extLst>
                <a:ext uri="{FF2B5EF4-FFF2-40B4-BE49-F238E27FC236}">
                  <a16:creationId xmlns:a16="http://schemas.microsoft.com/office/drawing/2014/main" id="{4A6A1830-BC08-76AE-3033-8D8176C793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600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05" name="Line 1101">
              <a:extLst>
                <a:ext uri="{FF2B5EF4-FFF2-40B4-BE49-F238E27FC236}">
                  <a16:creationId xmlns:a16="http://schemas.microsoft.com/office/drawing/2014/main" id="{9C8D202A-D1AF-588E-EFA4-47EFAA26C7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9764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06" name="Line 1102">
              <a:extLst>
                <a:ext uri="{FF2B5EF4-FFF2-40B4-BE49-F238E27FC236}">
                  <a16:creationId xmlns:a16="http://schemas.microsoft.com/office/drawing/2014/main" id="{A0955FF9-011E-D489-C583-BD0D335DB5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9764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07" name="Line 1103">
              <a:extLst>
                <a:ext uri="{FF2B5EF4-FFF2-40B4-BE49-F238E27FC236}">
                  <a16:creationId xmlns:a16="http://schemas.microsoft.com/office/drawing/2014/main" id="{83849907-358C-7721-E2CD-1AB1641B2D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9927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08" name="Line 1104">
              <a:extLst>
                <a:ext uri="{FF2B5EF4-FFF2-40B4-BE49-F238E27FC236}">
                  <a16:creationId xmlns:a16="http://schemas.microsoft.com/office/drawing/2014/main" id="{090FF131-41B1-68CC-2991-CC1D51E869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0009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09" name="Line 1105">
              <a:extLst>
                <a:ext uri="{FF2B5EF4-FFF2-40B4-BE49-F238E27FC236}">
                  <a16:creationId xmlns:a16="http://schemas.microsoft.com/office/drawing/2014/main" id="{F5EC379F-C0AA-FDFB-576A-EBF8499668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0091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10" name="Line 1106">
              <a:extLst>
                <a:ext uri="{FF2B5EF4-FFF2-40B4-BE49-F238E27FC236}">
                  <a16:creationId xmlns:a16="http://schemas.microsoft.com/office/drawing/2014/main" id="{A2CA1742-E4B5-E66C-236B-70FD036FAF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0173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11" name="Line 1107">
              <a:extLst>
                <a:ext uri="{FF2B5EF4-FFF2-40B4-BE49-F238E27FC236}">
                  <a16:creationId xmlns:a16="http://schemas.microsoft.com/office/drawing/2014/main" id="{176FA275-6209-2118-05A9-5247E22E39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0255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12" name="Line 1108">
              <a:extLst>
                <a:ext uri="{FF2B5EF4-FFF2-40B4-BE49-F238E27FC236}">
                  <a16:creationId xmlns:a16="http://schemas.microsoft.com/office/drawing/2014/main" id="{5BCBB6B8-A1B0-F3A8-1B34-C45B3B2E7E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02559" y="5892711"/>
              <a:ext cx="0" cy="229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13" name="Line 1109">
              <a:extLst>
                <a:ext uri="{FF2B5EF4-FFF2-40B4-BE49-F238E27FC236}">
                  <a16:creationId xmlns:a16="http://schemas.microsoft.com/office/drawing/2014/main" id="{29328899-C115-EBA2-EDCE-5CBEF963E7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0501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14" name="Line 1110">
              <a:extLst>
                <a:ext uri="{FF2B5EF4-FFF2-40B4-BE49-F238E27FC236}">
                  <a16:creationId xmlns:a16="http://schemas.microsoft.com/office/drawing/2014/main" id="{D1C6B07D-5882-E331-EFEC-F183C3B2AD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0501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15" name="Line 1111">
              <a:extLst>
                <a:ext uri="{FF2B5EF4-FFF2-40B4-BE49-F238E27FC236}">
                  <a16:creationId xmlns:a16="http://schemas.microsoft.com/office/drawing/2014/main" id="{1F1CBC43-BD3A-D3D2-8B2C-5BCE4059AF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0665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16" name="Line 1112">
              <a:extLst>
                <a:ext uri="{FF2B5EF4-FFF2-40B4-BE49-F238E27FC236}">
                  <a16:creationId xmlns:a16="http://schemas.microsoft.com/office/drawing/2014/main" id="{DCB42593-869A-5C3B-A249-6DF0FF86B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0665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17" name="Line 1113">
              <a:extLst>
                <a:ext uri="{FF2B5EF4-FFF2-40B4-BE49-F238E27FC236}">
                  <a16:creationId xmlns:a16="http://schemas.microsoft.com/office/drawing/2014/main" id="{D9815C9D-A5A1-8A11-752D-FF2440A123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0829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18" name="Line 1114">
              <a:extLst>
                <a:ext uri="{FF2B5EF4-FFF2-40B4-BE49-F238E27FC236}">
                  <a16:creationId xmlns:a16="http://schemas.microsoft.com/office/drawing/2014/main" id="{D708CC27-EF74-705C-E589-60684C065A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0829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19" name="Line 1115">
              <a:extLst>
                <a:ext uri="{FF2B5EF4-FFF2-40B4-BE49-F238E27FC236}">
                  <a16:creationId xmlns:a16="http://schemas.microsoft.com/office/drawing/2014/main" id="{92C2044C-06DA-3DAE-54BE-674C169A75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0911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20" name="Line 1116">
              <a:extLst>
                <a:ext uri="{FF2B5EF4-FFF2-40B4-BE49-F238E27FC236}">
                  <a16:creationId xmlns:a16="http://schemas.microsoft.com/office/drawing/2014/main" id="{EC6B874C-AAE5-ED45-726F-36D5707601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0993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21" name="Line 1117">
              <a:extLst>
                <a:ext uri="{FF2B5EF4-FFF2-40B4-BE49-F238E27FC236}">
                  <a16:creationId xmlns:a16="http://schemas.microsoft.com/office/drawing/2014/main" id="{47FE7B6B-B695-2750-688D-C0F639AD0A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1075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22" name="Line 1118">
              <a:extLst>
                <a:ext uri="{FF2B5EF4-FFF2-40B4-BE49-F238E27FC236}">
                  <a16:creationId xmlns:a16="http://schemas.microsoft.com/office/drawing/2014/main" id="{A751B644-5E61-17A5-28A4-3D859F0903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1157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23" name="Line 1119">
              <a:extLst>
                <a:ext uri="{FF2B5EF4-FFF2-40B4-BE49-F238E27FC236}">
                  <a16:creationId xmlns:a16="http://schemas.microsoft.com/office/drawing/2014/main" id="{E827DC29-13C0-6ACC-63D4-10B9B260B2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1157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24" name="Line 1120">
              <a:extLst>
                <a:ext uri="{FF2B5EF4-FFF2-40B4-BE49-F238E27FC236}">
                  <a16:creationId xmlns:a16="http://schemas.microsoft.com/office/drawing/2014/main" id="{410E1A5B-38FF-3C16-D851-F2AEDB64E7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1321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25" name="Line 1121">
              <a:extLst>
                <a:ext uri="{FF2B5EF4-FFF2-40B4-BE49-F238E27FC236}">
                  <a16:creationId xmlns:a16="http://schemas.microsoft.com/office/drawing/2014/main" id="{176AD73C-D03F-7B59-26FF-F9B59F17BE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1403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26" name="Line 1122">
              <a:extLst>
                <a:ext uri="{FF2B5EF4-FFF2-40B4-BE49-F238E27FC236}">
                  <a16:creationId xmlns:a16="http://schemas.microsoft.com/office/drawing/2014/main" id="{4556F6EA-15B3-841C-86D5-B52D2B9AE9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14856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27" name="Line 1123">
              <a:extLst>
                <a:ext uri="{FF2B5EF4-FFF2-40B4-BE49-F238E27FC236}">
                  <a16:creationId xmlns:a16="http://schemas.microsoft.com/office/drawing/2014/main" id="{386A5E6A-CB72-D2E0-E446-C6A85B932A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1567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28" name="Line 1124">
              <a:extLst>
                <a:ext uri="{FF2B5EF4-FFF2-40B4-BE49-F238E27FC236}">
                  <a16:creationId xmlns:a16="http://schemas.microsoft.com/office/drawing/2014/main" id="{1DEBB352-B34C-4B80-C84E-AFD2E5D18B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16495" y="5895258"/>
              <a:ext cx="0" cy="203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29" name="Line 1125">
              <a:extLst>
                <a:ext uri="{FF2B5EF4-FFF2-40B4-BE49-F238E27FC236}">
                  <a16:creationId xmlns:a16="http://schemas.microsoft.com/office/drawing/2014/main" id="{916DB7D6-5940-F002-AA7E-F0B4D180A7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1813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0" name="Line 1126">
              <a:extLst>
                <a:ext uri="{FF2B5EF4-FFF2-40B4-BE49-F238E27FC236}">
                  <a16:creationId xmlns:a16="http://schemas.microsoft.com/office/drawing/2014/main" id="{84C9EC4C-F04A-DA1F-7587-9F5E6BF823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1813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1" name="Line 1127">
              <a:extLst>
                <a:ext uri="{FF2B5EF4-FFF2-40B4-BE49-F238E27FC236}">
                  <a16:creationId xmlns:a16="http://schemas.microsoft.com/office/drawing/2014/main" id="{F1D4390D-20EB-701F-629E-54AD1508A4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1895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2" name="Line 1128">
              <a:extLst>
                <a:ext uri="{FF2B5EF4-FFF2-40B4-BE49-F238E27FC236}">
                  <a16:creationId xmlns:a16="http://schemas.microsoft.com/office/drawing/2014/main" id="{660B9EC7-BC38-EB0E-6385-DDF9FD0610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1977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3" name="Line 1129">
              <a:extLst>
                <a:ext uri="{FF2B5EF4-FFF2-40B4-BE49-F238E27FC236}">
                  <a16:creationId xmlns:a16="http://schemas.microsoft.com/office/drawing/2014/main" id="{4910C3F4-FE41-F609-55FE-46C34377A6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1977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4" name="Line 1130">
              <a:extLst>
                <a:ext uri="{FF2B5EF4-FFF2-40B4-BE49-F238E27FC236}">
                  <a16:creationId xmlns:a16="http://schemas.microsoft.com/office/drawing/2014/main" id="{5FEA56C3-DCBE-7AEC-658C-27ED5C066C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2141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5" name="Line 1131">
              <a:extLst>
                <a:ext uri="{FF2B5EF4-FFF2-40B4-BE49-F238E27FC236}">
                  <a16:creationId xmlns:a16="http://schemas.microsoft.com/office/drawing/2014/main" id="{F43D244B-8C93-6611-DB5C-9E6D037727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2141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6" name="Line 1132">
              <a:extLst>
                <a:ext uri="{FF2B5EF4-FFF2-40B4-BE49-F238E27FC236}">
                  <a16:creationId xmlns:a16="http://schemas.microsoft.com/office/drawing/2014/main" id="{706D897F-994E-C48D-B8C1-9D74494F26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223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7" name="Line 1133">
              <a:extLst>
                <a:ext uri="{FF2B5EF4-FFF2-40B4-BE49-F238E27FC236}">
                  <a16:creationId xmlns:a16="http://schemas.microsoft.com/office/drawing/2014/main" id="{877DA419-DABB-9373-7C39-843B2EC989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305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8" name="Line 1134">
              <a:extLst>
                <a:ext uri="{FF2B5EF4-FFF2-40B4-BE49-F238E27FC236}">
                  <a16:creationId xmlns:a16="http://schemas.microsoft.com/office/drawing/2014/main" id="{7E948555-42AF-A843-0BDB-4A895F1A47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2305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9" name="Line 1135">
              <a:extLst>
                <a:ext uri="{FF2B5EF4-FFF2-40B4-BE49-F238E27FC236}">
                  <a16:creationId xmlns:a16="http://schemas.microsoft.com/office/drawing/2014/main" id="{ED8D0779-0E2D-DFF5-B24A-44A0116BB6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387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40" name="Line 1136">
              <a:extLst>
                <a:ext uri="{FF2B5EF4-FFF2-40B4-BE49-F238E27FC236}">
                  <a16:creationId xmlns:a16="http://schemas.microsoft.com/office/drawing/2014/main" id="{52B3314E-E937-F90E-5FAF-8DBE739AB9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2469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41" name="Line 1137">
              <a:extLst>
                <a:ext uri="{FF2B5EF4-FFF2-40B4-BE49-F238E27FC236}">
                  <a16:creationId xmlns:a16="http://schemas.microsoft.com/office/drawing/2014/main" id="{9733F7FE-9083-E575-C319-FE27C6138D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551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42" name="Line 1138">
              <a:extLst>
                <a:ext uri="{FF2B5EF4-FFF2-40B4-BE49-F238E27FC236}">
                  <a16:creationId xmlns:a16="http://schemas.microsoft.com/office/drawing/2014/main" id="{64A290E4-477A-A55D-CCF8-F51DC048E2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2551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43" name="Line 1139">
              <a:extLst>
                <a:ext uri="{FF2B5EF4-FFF2-40B4-BE49-F238E27FC236}">
                  <a16:creationId xmlns:a16="http://schemas.microsoft.com/office/drawing/2014/main" id="{E91A099A-3FAB-249B-C173-A35021DF9A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633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44" name="Line 1140">
              <a:extLst>
                <a:ext uri="{FF2B5EF4-FFF2-40B4-BE49-F238E27FC236}">
                  <a16:creationId xmlns:a16="http://schemas.microsoft.com/office/drawing/2014/main" id="{1948BADF-E944-A1DD-8634-58055500F6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2797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45" name="Line 1141">
              <a:extLst>
                <a:ext uri="{FF2B5EF4-FFF2-40B4-BE49-F238E27FC236}">
                  <a16:creationId xmlns:a16="http://schemas.microsoft.com/office/drawing/2014/main" id="{E9935C72-C42A-8FE6-AF78-4525293CA3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2879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46" name="Line 1142">
              <a:extLst>
                <a:ext uri="{FF2B5EF4-FFF2-40B4-BE49-F238E27FC236}">
                  <a16:creationId xmlns:a16="http://schemas.microsoft.com/office/drawing/2014/main" id="{657E5A85-8C45-00A9-D37B-D11AD2DB34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879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47" name="Line 1143">
              <a:extLst>
                <a:ext uri="{FF2B5EF4-FFF2-40B4-BE49-F238E27FC236}">
                  <a16:creationId xmlns:a16="http://schemas.microsoft.com/office/drawing/2014/main" id="{C73BE6D3-8188-CB3C-1315-BCBC890BAC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961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48" name="Line 1144">
              <a:extLst>
                <a:ext uri="{FF2B5EF4-FFF2-40B4-BE49-F238E27FC236}">
                  <a16:creationId xmlns:a16="http://schemas.microsoft.com/office/drawing/2014/main" id="{19CD0583-D23C-2982-74C2-2602B40AC5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30432" y="5872337"/>
              <a:ext cx="0" cy="4329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49" name="Line 1145">
              <a:extLst>
                <a:ext uri="{FF2B5EF4-FFF2-40B4-BE49-F238E27FC236}">
                  <a16:creationId xmlns:a16="http://schemas.microsoft.com/office/drawing/2014/main" id="{0D21B755-BC81-42E5-ABC4-037419E847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31252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50" name="Line 1146">
              <a:extLst>
                <a:ext uri="{FF2B5EF4-FFF2-40B4-BE49-F238E27FC236}">
                  <a16:creationId xmlns:a16="http://schemas.microsoft.com/office/drawing/2014/main" id="{0C454304-F0A1-7B07-7FC8-56FE58F668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32071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51" name="Line 1147">
              <a:extLst>
                <a:ext uri="{FF2B5EF4-FFF2-40B4-BE49-F238E27FC236}">
                  <a16:creationId xmlns:a16="http://schemas.microsoft.com/office/drawing/2014/main" id="{196CCDA0-92F5-09FC-0442-A7BE0910DF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3289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52" name="Line 1148">
              <a:extLst>
                <a:ext uri="{FF2B5EF4-FFF2-40B4-BE49-F238E27FC236}">
                  <a16:creationId xmlns:a16="http://schemas.microsoft.com/office/drawing/2014/main" id="{C95205C7-1E7D-F7C2-7777-8350F6BF42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3289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53" name="Line 1149">
              <a:extLst>
                <a:ext uri="{FF2B5EF4-FFF2-40B4-BE49-F238E27FC236}">
                  <a16:creationId xmlns:a16="http://schemas.microsoft.com/office/drawing/2014/main" id="{1ACD5F6F-6B98-0115-47AF-5714B0A80D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3453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54" name="Line 1150">
              <a:extLst>
                <a:ext uri="{FF2B5EF4-FFF2-40B4-BE49-F238E27FC236}">
                  <a16:creationId xmlns:a16="http://schemas.microsoft.com/office/drawing/2014/main" id="{5653626F-D402-3F45-9568-1BFEDC1F74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3535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55" name="Line 1151">
              <a:extLst>
                <a:ext uri="{FF2B5EF4-FFF2-40B4-BE49-F238E27FC236}">
                  <a16:creationId xmlns:a16="http://schemas.microsoft.com/office/drawing/2014/main" id="{1EB86059-40D4-4E9B-0E1E-9E89193CE3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3535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56" name="Line 1152">
              <a:extLst>
                <a:ext uri="{FF2B5EF4-FFF2-40B4-BE49-F238E27FC236}">
                  <a16:creationId xmlns:a16="http://schemas.microsoft.com/office/drawing/2014/main" id="{27E4ABCA-6895-CC3C-FF47-749EEB647E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3617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57" name="Line 1153">
              <a:extLst>
                <a:ext uri="{FF2B5EF4-FFF2-40B4-BE49-F238E27FC236}">
                  <a16:creationId xmlns:a16="http://schemas.microsoft.com/office/drawing/2014/main" id="{A7E722E1-6990-2511-CDE3-16AFE4DCD5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3699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58" name="Line 1154">
              <a:extLst>
                <a:ext uri="{FF2B5EF4-FFF2-40B4-BE49-F238E27FC236}">
                  <a16:creationId xmlns:a16="http://schemas.microsoft.com/office/drawing/2014/main" id="{29966470-E329-3FDD-BB43-EBAE4774A9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3699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59" name="Line 1155">
              <a:extLst>
                <a:ext uri="{FF2B5EF4-FFF2-40B4-BE49-F238E27FC236}">
                  <a16:creationId xmlns:a16="http://schemas.microsoft.com/office/drawing/2014/main" id="{4E00A17E-08AE-2350-1926-D3C0B10942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3781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60" name="Line 1156">
              <a:extLst>
                <a:ext uri="{FF2B5EF4-FFF2-40B4-BE49-F238E27FC236}">
                  <a16:creationId xmlns:a16="http://schemas.microsoft.com/office/drawing/2014/main" id="{B4A3BB42-CF5B-BE15-CBC8-C98D7C59BE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3863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61" name="Line 1157">
              <a:extLst>
                <a:ext uri="{FF2B5EF4-FFF2-40B4-BE49-F238E27FC236}">
                  <a16:creationId xmlns:a16="http://schemas.microsoft.com/office/drawing/2014/main" id="{2F42BE26-F85D-4545-56AC-505D966BC6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3945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62" name="Line 1158">
              <a:extLst>
                <a:ext uri="{FF2B5EF4-FFF2-40B4-BE49-F238E27FC236}">
                  <a16:creationId xmlns:a16="http://schemas.microsoft.com/office/drawing/2014/main" id="{804A95D2-D936-1195-2105-6165BF24E4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4026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63" name="Line 1159">
              <a:extLst>
                <a:ext uri="{FF2B5EF4-FFF2-40B4-BE49-F238E27FC236}">
                  <a16:creationId xmlns:a16="http://schemas.microsoft.com/office/drawing/2014/main" id="{E5EF5D7B-FF52-4CEE-D9D0-82D9A9CB8B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4026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64" name="Line 1160">
              <a:extLst>
                <a:ext uri="{FF2B5EF4-FFF2-40B4-BE49-F238E27FC236}">
                  <a16:creationId xmlns:a16="http://schemas.microsoft.com/office/drawing/2014/main" id="{A99C7F2B-DAE2-899B-C4CC-28DDC70625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4108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65" name="Line 1161">
              <a:extLst>
                <a:ext uri="{FF2B5EF4-FFF2-40B4-BE49-F238E27FC236}">
                  <a16:creationId xmlns:a16="http://schemas.microsoft.com/office/drawing/2014/main" id="{EB384197-CFBA-815F-3ED3-C317667545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4190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66" name="Line 1162">
              <a:extLst>
                <a:ext uri="{FF2B5EF4-FFF2-40B4-BE49-F238E27FC236}">
                  <a16:creationId xmlns:a16="http://schemas.microsoft.com/office/drawing/2014/main" id="{370B5AEF-81CE-D3D7-DD1D-33F3D15487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4272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67" name="Line 1163">
              <a:extLst>
                <a:ext uri="{FF2B5EF4-FFF2-40B4-BE49-F238E27FC236}">
                  <a16:creationId xmlns:a16="http://schemas.microsoft.com/office/drawing/2014/main" id="{69DF4C81-513E-131D-4A77-3FC7D00FBF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43548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68" name="Line 1164">
              <a:extLst>
                <a:ext uri="{FF2B5EF4-FFF2-40B4-BE49-F238E27FC236}">
                  <a16:creationId xmlns:a16="http://schemas.microsoft.com/office/drawing/2014/main" id="{C9869556-9355-9767-B962-369B7269CA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43548" y="5863424"/>
              <a:ext cx="0" cy="5220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69" name="Line 1165">
              <a:extLst>
                <a:ext uri="{FF2B5EF4-FFF2-40B4-BE49-F238E27FC236}">
                  <a16:creationId xmlns:a16="http://schemas.microsoft.com/office/drawing/2014/main" id="{ACCAAE57-6BF6-AD8E-F832-AD18C456E3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45188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70" name="Line 1166">
              <a:extLst>
                <a:ext uri="{FF2B5EF4-FFF2-40B4-BE49-F238E27FC236}">
                  <a16:creationId xmlns:a16="http://schemas.microsoft.com/office/drawing/2014/main" id="{1BAB1175-4592-F354-A678-08172784B0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4600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71" name="Line 1167">
              <a:extLst>
                <a:ext uri="{FF2B5EF4-FFF2-40B4-BE49-F238E27FC236}">
                  <a16:creationId xmlns:a16="http://schemas.microsoft.com/office/drawing/2014/main" id="{E0F889C2-C16D-5FFB-BE59-86DB9D1D24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4682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72" name="Line 1168">
              <a:extLst>
                <a:ext uri="{FF2B5EF4-FFF2-40B4-BE49-F238E27FC236}">
                  <a16:creationId xmlns:a16="http://schemas.microsoft.com/office/drawing/2014/main" id="{891E55D9-6CEC-061E-A8FE-56F829E337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4682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73" name="Line 1169">
              <a:extLst>
                <a:ext uri="{FF2B5EF4-FFF2-40B4-BE49-F238E27FC236}">
                  <a16:creationId xmlns:a16="http://schemas.microsoft.com/office/drawing/2014/main" id="{F5DCCDE8-99C8-9B40-CA90-124ABBCEE8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4764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74" name="Line 1170">
              <a:extLst>
                <a:ext uri="{FF2B5EF4-FFF2-40B4-BE49-F238E27FC236}">
                  <a16:creationId xmlns:a16="http://schemas.microsoft.com/office/drawing/2014/main" id="{FAA6FB8F-D8FD-6132-7EDF-A24052681B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4764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75" name="Line 1171">
              <a:extLst>
                <a:ext uri="{FF2B5EF4-FFF2-40B4-BE49-F238E27FC236}">
                  <a16:creationId xmlns:a16="http://schemas.microsoft.com/office/drawing/2014/main" id="{1D426749-C89E-E549-E9C8-07F26D7046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4846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76" name="Line 1172">
              <a:extLst>
                <a:ext uri="{FF2B5EF4-FFF2-40B4-BE49-F238E27FC236}">
                  <a16:creationId xmlns:a16="http://schemas.microsoft.com/office/drawing/2014/main" id="{809A674B-3F11-4738-B4D8-CA21CA2DD0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4928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77" name="Line 1173">
              <a:extLst>
                <a:ext uri="{FF2B5EF4-FFF2-40B4-BE49-F238E27FC236}">
                  <a16:creationId xmlns:a16="http://schemas.microsoft.com/office/drawing/2014/main" id="{AFE32DA5-C683-0710-875E-3C2C7CC565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5010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78" name="Line 1174">
              <a:extLst>
                <a:ext uri="{FF2B5EF4-FFF2-40B4-BE49-F238E27FC236}">
                  <a16:creationId xmlns:a16="http://schemas.microsoft.com/office/drawing/2014/main" id="{79C5993D-4BEC-519C-4E42-E250A4083F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5010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79" name="Line 1175">
              <a:extLst>
                <a:ext uri="{FF2B5EF4-FFF2-40B4-BE49-F238E27FC236}">
                  <a16:creationId xmlns:a16="http://schemas.microsoft.com/office/drawing/2014/main" id="{70342CB2-F2C5-9A89-9284-40624D70B2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5092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80" name="Line 1176">
              <a:extLst>
                <a:ext uri="{FF2B5EF4-FFF2-40B4-BE49-F238E27FC236}">
                  <a16:creationId xmlns:a16="http://schemas.microsoft.com/office/drawing/2014/main" id="{9006119B-8945-8026-96A6-984FD2AF56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5174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81" name="Line 1177">
              <a:extLst>
                <a:ext uri="{FF2B5EF4-FFF2-40B4-BE49-F238E27FC236}">
                  <a16:creationId xmlns:a16="http://schemas.microsoft.com/office/drawing/2014/main" id="{60B4A045-BDD9-AA39-DA62-2ED35C0CC7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5256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82" name="Line 1178">
              <a:extLst>
                <a:ext uri="{FF2B5EF4-FFF2-40B4-BE49-F238E27FC236}">
                  <a16:creationId xmlns:a16="http://schemas.microsoft.com/office/drawing/2014/main" id="{80DC06CC-8B4E-E0B6-216A-B35488A092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5256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83" name="Line 1179">
              <a:extLst>
                <a:ext uri="{FF2B5EF4-FFF2-40B4-BE49-F238E27FC236}">
                  <a16:creationId xmlns:a16="http://schemas.microsoft.com/office/drawing/2014/main" id="{E1D3BB87-B299-6AF2-0ECA-19EC0E3CB8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5338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84" name="Line 1180">
              <a:extLst>
                <a:ext uri="{FF2B5EF4-FFF2-40B4-BE49-F238E27FC236}">
                  <a16:creationId xmlns:a16="http://schemas.microsoft.com/office/drawing/2014/main" id="{B63D94FC-95DC-59BD-AF6D-679220968A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5420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85" name="Line 1181">
              <a:extLst>
                <a:ext uri="{FF2B5EF4-FFF2-40B4-BE49-F238E27FC236}">
                  <a16:creationId xmlns:a16="http://schemas.microsoft.com/office/drawing/2014/main" id="{D772CDA5-B78E-3BEC-9698-51BACA2C8D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5420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86" name="Line 1182">
              <a:extLst>
                <a:ext uri="{FF2B5EF4-FFF2-40B4-BE49-F238E27FC236}">
                  <a16:creationId xmlns:a16="http://schemas.microsoft.com/office/drawing/2014/main" id="{B2663953-F8EA-4A1A-83B8-AA8DF57A63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5502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87" name="Line 1183">
              <a:extLst>
                <a:ext uri="{FF2B5EF4-FFF2-40B4-BE49-F238E27FC236}">
                  <a16:creationId xmlns:a16="http://schemas.microsoft.com/office/drawing/2014/main" id="{426A63A9-0FF2-1C9A-EDA5-153FF1F265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5584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88" name="Line 1184">
              <a:extLst>
                <a:ext uri="{FF2B5EF4-FFF2-40B4-BE49-F238E27FC236}">
                  <a16:creationId xmlns:a16="http://schemas.microsoft.com/office/drawing/2014/main" id="{8CC80526-36C9-B9E7-02F7-954757BE5C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5584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89" name="Line 1185">
              <a:extLst>
                <a:ext uri="{FF2B5EF4-FFF2-40B4-BE49-F238E27FC236}">
                  <a16:creationId xmlns:a16="http://schemas.microsoft.com/office/drawing/2014/main" id="{219AA072-F469-7BC4-B222-842A93D1AF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56665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90" name="Line 1186">
              <a:extLst>
                <a:ext uri="{FF2B5EF4-FFF2-40B4-BE49-F238E27FC236}">
                  <a16:creationId xmlns:a16="http://schemas.microsoft.com/office/drawing/2014/main" id="{000636E6-9C47-87C5-A8CB-90B70CF630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57485" y="5906719"/>
              <a:ext cx="0" cy="89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91" name="Line 1187">
              <a:extLst>
                <a:ext uri="{FF2B5EF4-FFF2-40B4-BE49-F238E27FC236}">
                  <a16:creationId xmlns:a16="http://schemas.microsoft.com/office/drawing/2014/main" id="{A9D18FAD-9F94-35EE-DE9D-F235051B81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57485" y="5841776"/>
              <a:ext cx="0" cy="738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92" name="Line 1188">
              <a:extLst>
                <a:ext uri="{FF2B5EF4-FFF2-40B4-BE49-F238E27FC236}">
                  <a16:creationId xmlns:a16="http://schemas.microsoft.com/office/drawing/2014/main" id="{EE0EF042-D954-CC77-FB95-E2CD9B39AF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58305" y="5853237"/>
              <a:ext cx="0" cy="6239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93" name="Line 1189">
              <a:extLst>
                <a:ext uri="{FF2B5EF4-FFF2-40B4-BE49-F238E27FC236}">
                  <a16:creationId xmlns:a16="http://schemas.microsoft.com/office/drawing/2014/main" id="{3180E9C3-1867-7EFB-5399-26CCA27965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59125" y="5911813"/>
              <a:ext cx="0" cy="38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94" name="Line 1190">
              <a:extLst>
                <a:ext uri="{FF2B5EF4-FFF2-40B4-BE49-F238E27FC236}">
                  <a16:creationId xmlns:a16="http://schemas.microsoft.com/office/drawing/2014/main" id="{D70F557C-CA02-A1D8-D883-24B1537276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59944" y="5911813"/>
              <a:ext cx="0" cy="38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95" name="Line 1191">
              <a:extLst>
                <a:ext uri="{FF2B5EF4-FFF2-40B4-BE49-F238E27FC236}">
                  <a16:creationId xmlns:a16="http://schemas.microsoft.com/office/drawing/2014/main" id="{DA89172A-ACFD-938D-878D-FB099ED719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6076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96" name="Line 1192">
              <a:extLst>
                <a:ext uri="{FF2B5EF4-FFF2-40B4-BE49-F238E27FC236}">
                  <a16:creationId xmlns:a16="http://schemas.microsoft.com/office/drawing/2014/main" id="{B1E6B6DE-7BC1-5D22-8F3F-9B9A9FFD4E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6158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97" name="Line 1193">
              <a:extLst>
                <a:ext uri="{FF2B5EF4-FFF2-40B4-BE49-F238E27FC236}">
                  <a16:creationId xmlns:a16="http://schemas.microsoft.com/office/drawing/2014/main" id="{806415EA-CCDD-51AD-DB65-F0410B8DC2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6158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98" name="Line 1194">
              <a:extLst>
                <a:ext uri="{FF2B5EF4-FFF2-40B4-BE49-F238E27FC236}">
                  <a16:creationId xmlns:a16="http://schemas.microsoft.com/office/drawing/2014/main" id="{8AFD6637-0584-3284-564A-CCC4977B78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6240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99" name="Line 1195">
              <a:extLst>
                <a:ext uri="{FF2B5EF4-FFF2-40B4-BE49-F238E27FC236}">
                  <a16:creationId xmlns:a16="http://schemas.microsoft.com/office/drawing/2014/main" id="{3BA68B65-6D9C-CE43-49BD-91883ACE17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6322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00" name="Line 1196">
              <a:extLst>
                <a:ext uri="{FF2B5EF4-FFF2-40B4-BE49-F238E27FC236}">
                  <a16:creationId xmlns:a16="http://schemas.microsoft.com/office/drawing/2014/main" id="{FF0C9CED-4B50-FB4E-9549-1810036F63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6404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01" name="Line 1197">
              <a:extLst>
                <a:ext uri="{FF2B5EF4-FFF2-40B4-BE49-F238E27FC236}">
                  <a16:creationId xmlns:a16="http://schemas.microsoft.com/office/drawing/2014/main" id="{DC5DB572-CD6D-5436-6C9C-E50380F479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64044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02" name="Line 1198">
              <a:extLst>
                <a:ext uri="{FF2B5EF4-FFF2-40B4-BE49-F238E27FC236}">
                  <a16:creationId xmlns:a16="http://schemas.microsoft.com/office/drawing/2014/main" id="{F07A5C34-4B75-ECDD-0C9A-E2129C5A68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6486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03" name="Line 1199">
              <a:extLst>
                <a:ext uri="{FF2B5EF4-FFF2-40B4-BE49-F238E27FC236}">
                  <a16:creationId xmlns:a16="http://schemas.microsoft.com/office/drawing/2014/main" id="{4DAA0C1E-7243-CB76-2EF8-F2CCB39FF8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6568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04" name="Line 1200">
              <a:extLst>
                <a:ext uri="{FF2B5EF4-FFF2-40B4-BE49-F238E27FC236}">
                  <a16:creationId xmlns:a16="http://schemas.microsoft.com/office/drawing/2014/main" id="{8DCF12A0-399F-8EE1-D1B6-B2E787350A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6568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05" name="Line 1201">
              <a:extLst>
                <a:ext uri="{FF2B5EF4-FFF2-40B4-BE49-F238E27FC236}">
                  <a16:creationId xmlns:a16="http://schemas.microsoft.com/office/drawing/2014/main" id="{0D9497FA-CDC5-5D37-EE37-2D2B072825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6732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06" name="Line 1202">
              <a:extLst>
                <a:ext uri="{FF2B5EF4-FFF2-40B4-BE49-F238E27FC236}">
                  <a16:creationId xmlns:a16="http://schemas.microsoft.com/office/drawing/2014/main" id="{78792B75-6CDD-4850-EDDF-F74093B5A4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6814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07" name="Line 1203">
              <a:extLst>
                <a:ext uri="{FF2B5EF4-FFF2-40B4-BE49-F238E27FC236}">
                  <a16:creationId xmlns:a16="http://schemas.microsoft.com/office/drawing/2014/main" id="{664C8361-711E-3A50-6C1B-BB32316670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6896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08" name="Line 1204">
              <a:extLst>
                <a:ext uri="{FF2B5EF4-FFF2-40B4-BE49-F238E27FC236}">
                  <a16:creationId xmlns:a16="http://schemas.microsoft.com/office/drawing/2014/main" id="{7449EAFF-F87A-044F-A334-E092584029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6896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09" name="Line 1205">
              <a:extLst>
                <a:ext uri="{FF2B5EF4-FFF2-40B4-BE49-F238E27FC236}">
                  <a16:creationId xmlns:a16="http://schemas.microsoft.com/office/drawing/2014/main" id="{A633C46B-9AA9-3AC4-1076-4B2C2CBFC6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6978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10" name="Line 1206">
              <a:extLst>
                <a:ext uri="{FF2B5EF4-FFF2-40B4-BE49-F238E27FC236}">
                  <a16:creationId xmlns:a16="http://schemas.microsoft.com/office/drawing/2014/main" id="{CF08D3BC-A282-D10D-444C-40DC736948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70602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11" name="Line 1207">
              <a:extLst>
                <a:ext uri="{FF2B5EF4-FFF2-40B4-BE49-F238E27FC236}">
                  <a16:creationId xmlns:a16="http://schemas.microsoft.com/office/drawing/2014/main" id="{6F95E665-610F-815A-8503-5896185BF8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71421" y="5892711"/>
              <a:ext cx="0" cy="229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12" name="Line 1208">
              <a:extLst>
                <a:ext uri="{FF2B5EF4-FFF2-40B4-BE49-F238E27FC236}">
                  <a16:creationId xmlns:a16="http://schemas.microsoft.com/office/drawing/2014/main" id="{63C3BF13-B006-98D9-F57E-3FC68E21C1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7306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13" name="Line 1209">
              <a:extLst>
                <a:ext uri="{FF2B5EF4-FFF2-40B4-BE49-F238E27FC236}">
                  <a16:creationId xmlns:a16="http://schemas.microsoft.com/office/drawing/2014/main" id="{0264681E-8B9C-ACB1-F6D6-5EC526BCDF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7388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14" name="Line 1211">
              <a:extLst>
                <a:ext uri="{FF2B5EF4-FFF2-40B4-BE49-F238E27FC236}">
                  <a16:creationId xmlns:a16="http://schemas.microsoft.com/office/drawing/2014/main" id="{0E8F9629-EEA1-62E4-585C-B8BD9310C8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7470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15" name="Line 1212">
              <a:extLst>
                <a:ext uri="{FF2B5EF4-FFF2-40B4-BE49-F238E27FC236}">
                  <a16:creationId xmlns:a16="http://schemas.microsoft.com/office/drawing/2014/main" id="{EFE03DAD-40FF-0817-2CCD-7577533F6F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7552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16" name="Line 1213">
              <a:extLst>
                <a:ext uri="{FF2B5EF4-FFF2-40B4-BE49-F238E27FC236}">
                  <a16:creationId xmlns:a16="http://schemas.microsoft.com/office/drawing/2014/main" id="{2B7DA4FA-A85E-12A8-4D19-394C4DD951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7634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17" name="Line 1214">
              <a:extLst>
                <a:ext uri="{FF2B5EF4-FFF2-40B4-BE49-F238E27FC236}">
                  <a16:creationId xmlns:a16="http://schemas.microsoft.com/office/drawing/2014/main" id="{CC42D0DE-870C-F7E1-2944-E04E5B2F50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7634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18" name="Line 1215">
              <a:extLst>
                <a:ext uri="{FF2B5EF4-FFF2-40B4-BE49-F238E27FC236}">
                  <a16:creationId xmlns:a16="http://schemas.microsoft.com/office/drawing/2014/main" id="{36074EFC-C695-3DD9-4781-619D4449D3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7716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19" name="Line 1216">
              <a:extLst>
                <a:ext uri="{FF2B5EF4-FFF2-40B4-BE49-F238E27FC236}">
                  <a16:creationId xmlns:a16="http://schemas.microsoft.com/office/drawing/2014/main" id="{3B25FC40-2758-AC99-626F-CC4374F750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798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20" name="Line 1217">
              <a:extLst>
                <a:ext uri="{FF2B5EF4-FFF2-40B4-BE49-F238E27FC236}">
                  <a16:creationId xmlns:a16="http://schemas.microsoft.com/office/drawing/2014/main" id="{34B5C754-C8EB-B7DB-A778-687E805781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7798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21" name="Line 1218">
              <a:extLst>
                <a:ext uri="{FF2B5EF4-FFF2-40B4-BE49-F238E27FC236}">
                  <a16:creationId xmlns:a16="http://schemas.microsoft.com/office/drawing/2014/main" id="{A14D107D-01A8-C69B-B63A-FC0B07768C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880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22" name="Line 1219">
              <a:extLst>
                <a:ext uri="{FF2B5EF4-FFF2-40B4-BE49-F238E27FC236}">
                  <a16:creationId xmlns:a16="http://schemas.microsoft.com/office/drawing/2014/main" id="{0F38C5A6-946C-00CA-A54D-D6BDA7358C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961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23" name="Line 1220">
              <a:extLst>
                <a:ext uri="{FF2B5EF4-FFF2-40B4-BE49-F238E27FC236}">
                  <a16:creationId xmlns:a16="http://schemas.microsoft.com/office/drawing/2014/main" id="{84E17B75-3987-EB4D-1F52-D7DA7EA0D4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043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24" name="Line 1221">
              <a:extLst>
                <a:ext uri="{FF2B5EF4-FFF2-40B4-BE49-F238E27FC236}">
                  <a16:creationId xmlns:a16="http://schemas.microsoft.com/office/drawing/2014/main" id="{B87D5268-6C68-C49A-40F8-0531F4A4C0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8125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25" name="Line 1222">
              <a:extLst>
                <a:ext uri="{FF2B5EF4-FFF2-40B4-BE49-F238E27FC236}">
                  <a16:creationId xmlns:a16="http://schemas.microsoft.com/office/drawing/2014/main" id="{92BC9AFE-17C6-C170-6799-5986DB4355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125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26" name="Line 1223">
              <a:extLst>
                <a:ext uri="{FF2B5EF4-FFF2-40B4-BE49-F238E27FC236}">
                  <a16:creationId xmlns:a16="http://schemas.microsoft.com/office/drawing/2014/main" id="{E7B88FF3-5885-EB44-C790-EDB73FB660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289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27" name="Line 1224">
              <a:extLst>
                <a:ext uri="{FF2B5EF4-FFF2-40B4-BE49-F238E27FC236}">
                  <a16:creationId xmlns:a16="http://schemas.microsoft.com/office/drawing/2014/main" id="{3D0D6E3F-7AD9-2D48-EB72-FAA0ED59B5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8371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28" name="Line 1225">
              <a:extLst>
                <a:ext uri="{FF2B5EF4-FFF2-40B4-BE49-F238E27FC236}">
                  <a16:creationId xmlns:a16="http://schemas.microsoft.com/office/drawing/2014/main" id="{F315F9B4-65CD-D230-926A-10C74A1A15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84538" y="5823949"/>
              <a:ext cx="0" cy="916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29" name="Line 1226">
              <a:extLst>
                <a:ext uri="{FF2B5EF4-FFF2-40B4-BE49-F238E27FC236}">
                  <a16:creationId xmlns:a16="http://schemas.microsoft.com/office/drawing/2014/main" id="{8CFE3B33-FC53-DE33-7C7D-3D2BF8F7B6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85358" y="5849416"/>
              <a:ext cx="0" cy="6621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30" name="Line 1227">
              <a:extLst>
                <a:ext uri="{FF2B5EF4-FFF2-40B4-BE49-F238E27FC236}">
                  <a16:creationId xmlns:a16="http://schemas.microsoft.com/office/drawing/2014/main" id="{55572DFD-D593-EE47-2675-E359EE0D4A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86998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31" name="Line 1228">
              <a:extLst>
                <a:ext uri="{FF2B5EF4-FFF2-40B4-BE49-F238E27FC236}">
                  <a16:creationId xmlns:a16="http://schemas.microsoft.com/office/drawing/2014/main" id="{710AEBAE-2930-FAF1-F4CC-CC7239B913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86998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32" name="Line 1229">
              <a:extLst>
                <a:ext uri="{FF2B5EF4-FFF2-40B4-BE49-F238E27FC236}">
                  <a16:creationId xmlns:a16="http://schemas.microsoft.com/office/drawing/2014/main" id="{5487A0E4-1EA6-E5FC-08E4-BDB3ACEAB1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87817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33" name="Line 1230">
              <a:extLst>
                <a:ext uri="{FF2B5EF4-FFF2-40B4-BE49-F238E27FC236}">
                  <a16:creationId xmlns:a16="http://schemas.microsoft.com/office/drawing/2014/main" id="{E69F355B-478B-9635-4923-D01BB7711C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8863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34" name="Line 1231">
              <a:extLst>
                <a:ext uri="{FF2B5EF4-FFF2-40B4-BE49-F238E27FC236}">
                  <a16:creationId xmlns:a16="http://schemas.microsoft.com/office/drawing/2014/main" id="{5B114F44-79AC-7B8C-973E-3ED84E441B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8945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35" name="Line 1232">
              <a:extLst>
                <a:ext uri="{FF2B5EF4-FFF2-40B4-BE49-F238E27FC236}">
                  <a16:creationId xmlns:a16="http://schemas.microsoft.com/office/drawing/2014/main" id="{53357B85-4CA2-1056-FF95-35D4A618B2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8945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36" name="Line 1233">
              <a:extLst>
                <a:ext uri="{FF2B5EF4-FFF2-40B4-BE49-F238E27FC236}">
                  <a16:creationId xmlns:a16="http://schemas.microsoft.com/office/drawing/2014/main" id="{3163F79D-78CB-BB7C-948C-5CF5466C01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9027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37" name="Line 1234">
              <a:extLst>
                <a:ext uri="{FF2B5EF4-FFF2-40B4-BE49-F238E27FC236}">
                  <a16:creationId xmlns:a16="http://schemas.microsoft.com/office/drawing/2014/main" id="{15BE52F7-7B7C-A404-C239-5BA392F94B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9109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38" name="Line 1235">
              <a:extLst>
                <a:ext uri="{FF2B5EF4-FFF2-40B4-BE49-F238E27FC236}">
                  <a16:creationId xmlns:a16="http://schemas.microsoft.com/office/drawing/2014/main" id="{DF2D0F75-9908-72A3-133C-15560BFBF4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9109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39" name="Line 1236">
              <a:extLst>
                <a:ext uri="{FF2B5EF4-FFF2-40B4-BE49-F238E27FC236}">
                  <a16:creationId xmlns:a16="http://schemas.microsoft.com/office/drawing/2014/main" id="{4338BD91-E7C3-1730-C154-79E4D30FCF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9191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40" name="Line 1237">
              <a:extLst>
                <a:ext uri="{FF2B5EF4-FFF2-40B4-BE49-F238E27FC236}">
                  <a16:creationId xmlns:a16="http://schemas.microsoft.com/office/drawing/2014/main" id="{85432C10-A700-F128-6D7F-3AFE9FF375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9191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41" name="Line 1238">
              <a:extLst>
                <a:ext uri="{FF2B5EF4-FFF2-40B4-BE49-F238E27FC236}">
                  <a16:creationId xmlns:a16="http://schemas.microsoft.com/office/drawing/2014/main" id="{BFA6D66F-FA89-8407-AFB8-91CE7C7B33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9273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42" name="Line 1239">
              <a:extLst>
                <a:ext uri="{FF2B5EF4-FFF2-40B4-BE49-F238E27FC236}">
                  <a16:creationId xmlns:a16="http://schemas.microsoft.com/office/drawing/2014/main" id="{81B3589B-4EB8-43A2-A065-7A0179B127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9355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43" name="Line 1240">
              <a:extLst>
                <a:ext uri="{FF2B5EF4-FFF2-40B4-BE49-F238E27FC236}">
                  <a16:creationId xmlns:a16="http://schemas.microsoft.com/office/drawing/2014/main" id="{16E98D77-B62F-1D6D-8762-A567C11843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9355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44" name="Line 1241">
              <a:extLst>
                <a:ext uri="{FF2B5EF4-FFF2-40B4-BE49-F238E27FC236}">
                  <a16:creationId xmlns:a16="http://schemas.microsoft.com/office/drawing/2014/main" id="{1F8589E0-FD31-016F-6EDA-04D3173D63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9519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45" name="Line 1242">
              <a:extLst>
                <a:ext uri="{FF2B5EF4-FFF2-40B4-BE49-F238E27FC236}">
                  <a16:creationId xmlns:a16="http://schemas.microsoft.com/office/drawing/2014/main" id="{EB25E109-D24D-3B8E-0A18-9E69AFA4E0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9601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46" name="Line 1243">
              <a:extLst>
                <a:ext uri="{FF2B5EF4-FFF2-40B4-BE49-F238E27FC236}">
                  <a16:creationId xmlns:a16="http://schemas.microsoft.com/office/drawing/2014/main" id="{49908A07-517D-00B1-CB45-6CEF412FBF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9601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47" name="Line 1244">
              <a:extLst>
                <a:ext uri="{FF2B5EF4-FFF2-40B4-BE49-F238E27FC236}">
                  <a16:creationId xmlns:a16="http://schemas.microsoft.com/office/drawing/2014/main" id="{1B2BADA9-7F76-05B5-1730-FB881CD790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9765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48" name="Line 1245">
              <a:extLst>
                <a:ext uri="{FF2B5EF4-FFF2-40B4-BE49-F238E27FC236}">
                  <a16:creationId xmlns:a16="http://schemas.microsoft.com/office/drawing/2014/main" id="{A8B8A37F-5648-96F1-F5B7-A2953189CC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98475" y="5893985"/>
              <a:ext cx="0" cy="216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49" name="Line 1246">
              <a:extLst>
                <a:ext uri="{FF2B5EF4-FFF2-40B4-BE49-F238E27FC236}">
                  <a16:creationId xmlns:a16="http://schemas.microsoft.com/office/drawing/2014/main" id="{83E3D769-6188-B37D-A041-264231E8CD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0011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50" name="Line 1247">
              <a:extLst>
                <a:ext uri="{FF2B5EF4-FFF2-40B4-BE49-F238E27FC236}">
                  <a16:creationId xmlns:a16="http://schemas.microsoft.com/office/drawing/2014/main" id="{8401B5D0-E597-E849-D9C2-F53390C2A0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0093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51" name="Line 1248">
              <a:extLst>
                <a:ext uri="{FF2B5EF4-FFF2-40B4-BE49-F238E27FC236}">
                  <a16:creationId xmlns:a16="http://schemas.microsoft.com/office/drawing/2014/main" id="{21FFF8FB-AA0D-9ADB-89D9-0C18AA7E55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0093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52" name="Line 1249">
              <a:extLst>
                <a:ext uri="{FF2B5EF4-FFF2-40B4-BE49-F238E27FC236}">
                  <a16:creationId xmlns:a16="http://schemas.microsoft.com/office/drawing/2014/main" id="{21259920-0F1D-263F-F31F-8A28057B81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0175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53" name="Line 1250">
              <a:extLst>
                <a:ext uri="{FF2B5EF4-FFF2-40B4-BE49-F238E27FC236}">
                  <a16:creationId xmlns:a16="http://schemas.microsoft.com/office/drawing/2014/main" id="{1BB819AE-EE65-43ED-0C2C-8C5D38A4EB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0257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54" name="Line 1251">
              <a:extLst>
                <a:ext uri="{FF2B5EF4-FFF2-40B4-BE49-F238E27FC236}">
                  <a16:creationId xmlns:a16="http://schemas.microsoft.com/office/drawing/2014/main" id="{D190F9B9-A409-A6BA-6AD5-E0C1E13F96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0339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55" name="Line 1252">
              <a:extLst>
                <a:ext uri="{FF2B5EF4-FFF2-40B4-BE49-F238E27FC236}">
                  <a16:creationId xmlns:a16="http://schemas.microsoft.com/office/drawing/2014/main" id="{B6CD7373-9E0B-E919-A54E-3633D652D0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0421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56" name="Line 1253">
              <a:extLst>
                <a:ext uri="{FF2B5EF4-FFF2-40B4-BE49-F238E27FC236}">
                  <a16:creationId xmlns:a16="http://schemas.microsoft.com/office/drawing/2014/main" id="{B5FD6BBF-C630-8A9C-DB71-5274D12FB1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0421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57" name="Line 1254">
              <a:extLst>
                <a:ext uri="{FF2B5EF4-FFF2-40B4-BE49-F238E27FC236}">
                  <a16:creationId xmlns:a16="http://schemas.microsoft.com/office/drawing/2014/main" id="{E9FA9571-64B5-4DED-0698-C4D6640B82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0667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58" name="Line 1255">
              <a:extLst>
                <a:ext uri="{FF2B5EF4-FFF2-40B4-BE49-F238E27FC236}">
                  <a16:creationId xmlns:a16="http://schemas.microsoft.com/office/drawing/2014/main" id="{B8A6E5EB-F5B3-2496-563F-6B0C173D4B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0749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59" name="Line 1256">
              <a:extLst>
                <a:ext uri="{FF2B5EF4-FFF2-40B4-BE49-F238E27FC236}">
                  <a16:creationId xmlns:a16="http://schemas.microsoft.com/office/drawing/2014/main" id="{6D56FBBC-8516-6F08-639C-99A0F9162A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0749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60" name="Line 1257">
              <a:extLst>
                <a:ext uri="{FF2B5EF4-FFF2-40B4-BE49-F238E27FC236}">
                  <a16:creationId xmlns:a16="http://schemas.microsoft.com/office/drawing/2014/main" id="{B95587DB-F750-B443-9C2C-4AC2ED186A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0831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61" name="Line 1258">
              <a:extLst>
                <a:ext uri="{FF2B5EF4-FFF2-40B4-BE49-F238E27FC236}">
                  <a16:creationId xmlns:a16="http://schemas.microsoft.com/office/drawing/2014/main" id="{7759844F-5A86-0618-46F0-56C5E824CF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0995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62" name="Line 1259">
              <a:extLst>
                <a:ext uri="{FF2B5EF4-FFF2-40B4-BE49-F238E27FC236}">
                  <a16:creationId xmlns:a16="http://schemas.microsoft.com/office/drawing/2014/main" id="{23C2A642-9D0B-5C3A-62DA-27F81C4A08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1077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63" name="Line 1260">
              <a:extLst>
                <a:ext uri="{FF2B5EF4-FFF2-40B4-BE49-F238E27FC236}">
                  <a16:creationId xmlns:a16="http://schemas.microsoft.com/office/drawing/2014/main" id="{F6615F9C-4E19-3BC2-7B6E-778A2F7620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1077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64" name="Line 1261">
              <a:extLst>
                <a:ext uri="{FF2B5EF4-FFF2-40B4-BE49-F238E27FC236}">
                  <a16:creationId xmlns:a16="http://schemas.microsoft.com/office/drawing/2014/main" id="{21FA8180-D99B-5460-E25E-60784FAE9F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1159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65" name="Line 1262">
              <a:extLst>
                <a:ext uri="{FF2B5EF4-FFF2-40B4-BE49-F238E27FC236}">
                  <a16:creationId xmlns:a16="http://schemas.microsoft.com/office/drawing/2014/main" id="{205EE048-55CE-3BC0-F211-13674A15D9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11592" y="5811215"/>
              <a:ext cx="0" cy="10441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66" name="Line 1263">
              <a:extLst>
                <a:ext uri="{FF2B5EF4-FFF2-40B4-BE49-F238E27FC236}">
                  <a16:creationId xmlns:a16="http://schemas.microsoft.com/office/drawing/2014/main" id="{3074CA23-EA13-713D-CB6E-22F7BA1854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12411" y="5743726"/>
              <a:ext cx="0" cy="17190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67" name="Line 1264">
              <a:extLst>
                <a:ext uri="{FF2B5EF4-FFF2-40B4-BE49-F238E27FC236}">
                  <a16:creationId xmlns:a16="http://schemas.microsoft.com/office/drawing/2014/main" id="{50BC4ECA-9EFA-D8D8-DD68-29CD4BA13D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13231" y="5895258"/>
              <a:ext cx="0" cy="203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68" name="Line 1265">
              <a:extLst>
                <a:ext uri="{FF2B5EF4-FFF2-40B4-BE49-F238E27FC236}">
                  <a16:creationId xmlns:a16="http://schemas.microsoft.com/office/drawing/2014/main" id="{64D8F062-C4B7-F7C3-50BB-6F44533D4C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14051" y="5906719"/>
              <a:ext cx="0" cy="891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69" name="Line 1266">
              <a:extLst>
                <a:ext uri="{FF2B5EF4-FFF2-40B4-BE49-F238E27FC236}">
                  <a16:creationId xmlns:a16="http://schemas.microsoft.com/office/drawing/2014/main" id="{7811CA68-61F6-A61C-5B77-3238F52B0C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14871" y="5910539"/>
              <a:ext cx="0" cy="50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70" name="Line 1267">
              <a:extLst>
                <a:ext uri="{FF2B5EF4-FFF2-40B4-BE49-F238E27FC236}">
                  <a16:creationId xmlns:a16="http://schemas.microsoft.com/office/drawing/2014/main" id="{BD1BE04A-70B0-E69A-F1CC-A4E7D1178E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14871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71" name="Line 1268">
              <a:extLst>
                <a:ext uri="{FF2B5EF4-FFF2-40B4-BE49-F238E27FC236}">
                  <a16:creationId xmlns:a16="http://schemas.microsoft.com/office/drawing/2014/main" id="{62BDDC46-1B43-14DB-0D23-0F365F6651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15690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72" name="Line 1269">
              <a:extLst>
                <a:ext uri="{FF2B5EF4-FFF2-40B4-BE49-F238E27FC236}">
                  <a16:creationId xmlns:a16="http://schemas.microsoft.com/office/drawing/2014/main" id="{C038510F-B891-0171-8D0A-FCED05F592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1569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73" name="Line 1270">
              <a:extLst>
                <a:ext uri="{FF2B5EF4-FFF2-40B4-BE49-F238E27FC236}">
                  <a16:creationId xmlns:a16="http://schemas.microsoft.com/office/drawing/2014/main" id="{68E76CFD-58F3-0D53-D26C-CD0B47F7C1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1733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74" name="Line 1271">
              <a:extLst>
                <a:ext uri="{FF2B5EF4-FFF2-40B4-BE49-F238E27FC236}">
                  <a16:creationId xmlns:a16="http://schemas.microsoft.com/office/drawing/2014/main" id="{833BAC4C-647E-75B3-83F1-C3243BA6F0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1733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75" name="Line 1272">
              <a:extLst>
                <a:ext uri="{FF2B5EF4-FFF2-40B4-BE49-F238E27FC236}">
                  <a16:creationId xmlns:a16="http://schemas.microsoft.com/office/drawing/2014/main" id="{1B6FC207-CE75-18E7-C2A1-256FAF6BD5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1733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76" name="Line 1273">
              <a:extLst>
                <a:ext uri="{FF2B5EF4-FFF2-40B4-BE49-F238E27FC236}">
                  <a16:creationId xmlns:a16="http://schemas.microsoft.com/office/drawing/2014/main" id="{A8A5B087-B40F-EE22-9880-3398F668F4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1815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77" name="Line 1274">
              <a:extLst>
                <a:ext uri="{FF2B5EF4-FFF2-40B4-BE49-F238E27FC236}">
                  <a16:creationId xmlns:a16="http://schemas.microsoft.com/office/drawing/2014/main" id="{05980D62-6EC8-7FD9-6005-62D9D02DCE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1815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78" name="Line 1275">
              <a:extLst>
                <a:ext uri="{FF2B5EF4-FFF2-40B4-BE49-F238E27FC236}">
                  <a16:creationId xmlns:a16="http://schemas.microsoft.com/office/drawing/2014/main" id="{47DBAAEB-C3C6-45A4-ACEE-1AE2DEA35A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1897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79" name="Line 1276">
              <a:extLst>
                <a:ext uri="{FF2B5EF4-FFF2-40B4-BE49-F238E27FC236}">
                  <a16:creationId xmlns:a16="http://schemas.microsoft.com/office/drawing/2014/main" id="{FC41580A-CCD1-27D1-A796-D016F372A5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1979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80" name="Line 1277">
              <a:extLst>
                <a:ext uri="{FF2B5EF4-FFF2-40B4-BE49-F238E27FC236}">
                  <a16:creationId xmlns:a16="http://schemas.microsoft.com/office/drawing/2014/main" id="{F055A2BF-C793-4C58-AD8D-1EA45D5B89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2060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81" name="Line 1278">
              <a:extLst>
                <a:ext uri="{FF2B5EF4-FFF2-40B4-BE49-F238E27FC236}">
                  <a16:creationId xmlns:a16="http://schemas.microsoft.com/office/drawing/2014/main" id="{5B298216-EBE4-9D05-6945-05363312F6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2142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82" name="Line 1279">
              <a:extLst>
                <a:ext uri="{FF2B5EF4-FFF2-40B4-BE49-F238E27FC236}">
                  <a16:creationId xmlns:a16="http://schemas.microsoft.com/office/drawing/2014/main" id="{39F08F35-D46D-3DDA-528D-93362FBC87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22249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83" name="Line 1280">
              <a:extLst>
                <a:ext uri="{FF2B5EF4-FFF2-40B4-BE49-F238E27FC236}">
                  <a16:creationId xmlns:a16="http://schemas.microsoft.com/office/drawing/2014/main" id="{3532236C-7977-0F8A-7C92-2D2B8BB772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2306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84" name="Line 1281">
              <a:extLst>
                <a:ext uri="{FF2B5EF4-FFF2-40B4-BE49-F238E27FC236}">
                  <a16:creationId xmlns:a16="http://schemas.microsoft.com/office/drawing/2014/main" id="{122751FC-2431-A0D1-7F5E-5821577CF0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2388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85" name="Line 1282">
              <a:extLst>
                <a:ext uri="{FF2B5EF4-FFF2-40B4-BE49-F238E27FC236}">
                  <a16:creationId xmlns:a16="http://schemas.microsoft.com/office/drawing/2014/main" id="{EE60BDB0-B545-10B5-4373-5D5B5724A2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2388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86" name="Line 1283">
              <a:extLst>
                <a:ext uri="{FF2B5EF4-FFF2-40B4-BE49-F238E27FC236}">
                  <a16:creationId xmlns:a16="http://schemas.microsoft.com/office/drawing/2014/main" id="{1948D13E-8432-0568-1A38-F5321DDBD6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2552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87" name="Line 1284">
              <a:extLst>
                <a:ext uri="{FF2B5EF4-FFF2-40B4-BE49-F238E27FC236}">
                  <a16:creationId xmlns:a16="http://schemas.microsoft.com/office/drawing/2014/main" id="{A634B393-5171-48F1-B793-5AE0A7C503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25528" y="5901626"/>
              <a:ext cx="0" cy="1400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88" name="Line 1285">
              <a:extLst>
                <a:ext uri="{FF2B5EF4-FFF2-40B4-BE49-F238E27FC236}">
                  <a16:creationId xmlns:a16="http://schemas.microsoft.com/office/drawing/2014/main" id="{2ADD0098-F05F-71DF-807C-56A220D97E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26348" y="5899079"/>
              <a:ext cx="0" cy="1655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89" name="Line 1286">
              <a:extLst>
                <a:ext uri="{FF2B5EF4-FFF2-40B4-BE49-F238E27FC236}">
                  <a16:creationId xmlns:a16="http://schemas.microsoft.com/office/drawing/2014/main" id="{0B583960-4961-24B4-FA51-F70ED21DEF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2798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90" name="Line 1287">
              <a:extLst>
                <a:ext uri="{FF2B5EF4-FFF2-40B4-BE49-F238E27FC236}">
                  <a16:creationId xmlns:a16="http://schemas.microsoft.com/office/drawing/2014/main" id="{072D9848-ADD4-895E-2B77-5683F2AB17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28807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91" name="Line 1288">
              <a:extLst>
                <a:ext uri="{FF2B5EF4-FFF2-40B4-BE49-F238E27FC236}">
                  <a16:creationId xmlns:a16="http://schemas.microsoft.com/office/drawing/2014/main" id="{079FABAF-AD93-62B0-662D-C08EAC1E64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2962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92" name="Line 1289">
              <a:extLst>
                <a:ext uri="{FF2B5EF4-FFF2-40B4-BE49-F238E27FC236}">
                  <a16:creationId xmlns:a16="http://schemas.microsoft.com/office/drawing/2014/main" id="{7A6147DE-0562-D4AF-8454-BB35182F07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3044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93" name="Line 1290">
              <a:extLst>
                <a:ext uri="{FF2B5EF4-FFF2-40B4-BE49-F238E27FC236}">
                  <a16:creationId xmlns:a16="http://schemas.microsoft.com/office/drawing/2014/main" id="{FACB1607-473E-19F7-F5DC-2D4EFC4129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3044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94" name="Line 1291">
              <a:extLst>
                <a:ext uri="{FF2B5EF4-FFF2-40B4-BE49-F238E27FC236}">
                  <a16:creationId xmlns:a16="http://schemas.microsoft.com/office/drawing/2014/main" id="{B0FA4890-BD71-CD72-6EBB-90D80913BF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3126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95" name="Line 1292">
              <a:extLst>
                <a:ext uri="{FF2B5EF4-FFF2-40B4-BE49-F238E27FC236}">
                  <a16:creationId xmlns:a16="http://schemas.microsoft.com/office/drawing/2014/main" id="{2BBFA7FF-62B1-9535-DACF-70D7678E16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3208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96" name="Line 1293">
              <a:extLst>
                <a:ext uri="{FF2B5EF4-FFF2-40B4-BE49-F238E27FC236}">
                  <a16:creationId xmlns:a16="http://schemas.microsoft.com/office/drawing/2014/main" id="{CA96DC77-5BCB-2FA4-2663-60027C684D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3208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97" name="Line 1294">
              <a:extLst>
                <a:ext uri="{FF2B5EF4-FFF2-40B4-BE49-F238E27FC236}">
                  <a16:creationId xmlns:a16="http://schemas.microsoft.com/office/drawing/2014/main" id="{F34CBC56-D563-5FAB-8BA4-DD967E7712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3290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98" name="Line 1295">
              <a:extLst>
                <a:ext uri="{FF2B5EF4-FFF2-40B4-BE49-F238E27FC236}">
                  <a16:creationId xmlns:a16="http://schemas.microsoft.com/office/drawing/2014/main" id="{5F8420F2-A02C-818E-E19F-07AC46ECB7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3372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99" name="Line 1296">
              <a:extLst>
                <a:ext uri="{FF2B5EF4-FFF2-40B4-BE49-F238E27FC236}">
                  <a16:creationId xmlns:a16="http://schemas.microsoft.com/office/drawing/2014/main" id="{DE7C12BE-E027-A5B5-9FF1-274168C5BF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3372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00" name="Line 1297">
              <a:extLst>
                <a:ext uri="{FF2B5EF4-FFF2-40B4-BE49-F238E27FC236}">
                  <a16:creationId xmlns:a16="http://schemas.microsoft.com/office/drawing/2014/main" id="{63A48D36-FA52-52D8-8B41-E007303D80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3454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01" name="Line 1298">
              <a:extLst>
                <a:ext uri="{FF2B5EF4-FFF2-40B4-BE49-F238E27FC236}">
                  <a16:creationId xmlns:a16="http://schemas.microsoft.com/office/drawing/2014/main" id="{57C1FD8F-9F9D-0A46-B80E-CB64CEB372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3536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02" name="Line 1299">
              <a:extLst>
                <a:ext uri="{FF2B5EF4-FFF2-40B4-BE49-F238E27FC236}">
                  <a16:creationId xmlns:a16="http://schemas.microsoft.com/office/drawing/2014/main" id="{42D41D4E-EB62-1CC8-5C81-2F1208ED41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700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03" name="Line 1300">
              <a:extLst>
                <a:ext uri="{FF2B5EF4-FFF2-40B4-BE49-F238E27FC236}">
                  <a16:creationId xmlns:a16="http://schemas.microsoft.com/office/drawing/2014/main" id="{82649DC1-3199-9528-55A4-A9E4AD5073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3782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04" name="Line 1301">
              <a:extLst>
                <a:ext uri="{FF2B5EF4-FFF2-40B4-BE49-F238E27FC236}">
                  <a16:creationId xmlns:a16="http://schemas.microsoft.com/office/drawing/2014/main" id="{6DF6AE25-4985-BD40-5AE3-49222DD28A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782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05" name="Line 1302">
              <a:extLst>
                <a:ext uri="{FF2B5EF4-FFF2-40B4-BE49-F238E27FC236}">
                  <a16:creationId xmlns:a16="http://schemas.microsoft.com/office/drawing/2014/main" id="{65928B8F-CF0A-4F04-6E01-BF1A0BD841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39465" y="5901626"/>
              <a:ext cx="0" cy="1400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06" name="Line 1303">
              <a:extLst>
                <a:ext uri="{FF2B5EF4-FFF2-40B4-BE49-F238E27FC236}">
                  <a16:creationId xmlns:a16="http://schemas.microsoft.com/office/drawing/2014/main" id="{87CD5AF6-6B91-6CA6-2F8C-B64CA029A7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40284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07" name="Line 1304">
              <a:extLst>
                <a:ext uri="{FF2B5EF4-FFF2-40B4-BE49-F238E27FC236}">
                  <a16:creationId xmlns:a16="http://schemas.microsoft.com/office/drawing/2014/main" id="{42B8CB60-BED7-3120-A148-A4841E36D1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41104" y="5911813"/>
              <a:ext cx="0" cy="38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08" name="Line 1305">
              <a:extLst>
                <a:ext uri="{FF2B5EF4-FFF2-40B4-BE49-F238E27FC236}">
                  <a16:creationId xmlns:a16="http://schemas.microsoft.com/office/drawing/2014/main" id="{18EB61E2-DFF4-F596-2B9A-24FF21BFA6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4192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09" name="Line 1306">
              <a:extLst>
                <a:ext uri="{FF2B5EF4-FFF2-40B4-BE49-F238E27FC236}">
                  <a16:creationId xmlns:a16="http://schemas.microsoft.com/office/drawing/2014/main" id="{A347701A-18CD-A641-CBCB-C951B80731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4192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10" name="Line 1307">
              <a:extLst>
                <a:ext uri="{FF2B5EF4-FFF2-40B4-BE49-F238E27FC236}">
                  <a16:creationId xmlns:a16="http://schemas.microsoft.com/office/drawing/2014/main" id="{CC1D9159-7BFB-B55D-B29D-89740FB302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274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11" name="Line 1308">
              <a:extLst>
                <a:ext uri="{FF2B5EF4-FFF2-40B4-BE49-F238E27FC236}">
                  <a16:creationId xmlns:a16="http://schemas.microsoft.com/office/drawing/2014/main" id="{B935E5F5-EE08-D98B-B9F0-0335851403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4356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12" name="Line 1309">
              <a:extLst>
                <a:ext uri="{FF2B5EF4-FFF2-40B4-BE49-F238E27FC236}">
                  <a16:creationId xmlns:a16="http://schemas.microsoft.com/office/drawing/2014/main" id="{3551DDE8-A22D-EA73-94CC-774976395E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438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13" name="Line 1310">
              <a:extLst>
                <a:ext uri="{FF2B5EF4-FFF2-40B4-BE49-F238E27FC236}">
                  <a16:creationId xmlns:a16="http://schemas.microsoft.com/office/drawing/2014/main" id="{33F2E87B-FBDF-BB2D-348F-94B4DE83FA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4438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14" name="Line 1311">
              <a:extLst>
                <a:ext uri="{FF2B5EF4-FFF2-40B4-BE49-F238E27FC236}">
                  <a16:creationId xmlns:a16="http://schemas.microsoft.com/office/drawing/2014/main" id="{EAFD9A4D-519F-210C-4019-2FE40AEF4B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520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15" name="Line 1312">
              <a:extLst>
                <a:ext uri="{FF2B5EF4-FFF2-40B4-BE49-F238E27FC236}">
                  <a16:creationId xmlns:a16="http://schemas.microsoft.com/office/drawing/2014/main" id="{7F4549BD-6154-6B4D-25D6-106D2CEC25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4684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16" name="Line 1313">
              <a:extLst>
                <a:ext uri="{FF2B5EF4-FFF2-40B4-BE49-F238E27FC236}">
                  <a16:creationId xmlns:a16="http://schemas.microsoft.com/office/drawing/2014/main" id="{411C7FDB-DA2A-157D-A2AD-BB8E934FA9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766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17" name="Line 1314">
              <a:extLst>
                <a:ext uri="{FF2B5EF4-FFF2-40B4-BE49-F238E27FC236}">
                  <a16:creationId xmlns:a16="http://schemas.microsoft.com/office/drawing/2014/main" id="{4F643907-2A87-B6B7-13FA-384963AF5B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4766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18" name="Line 1315">
              <a:extLst>
                <a:ext uri="{FF2B5EF4-FFF2-40B4-BE49-F238E27FC236}">
                  <a16:creationId xmlns:a16="http://schemas.microsoft.com/office/drawing/2014/main" id="{10A71EFB-F594-27D0-D487-69B3CD9C09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848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19" name="Line 1316">
              <a:extLst>
                <a:ext uri="{FF2B5EF4-FFF2-40B4-BE49-F238E27FC236}">
                  <a16:creationId xmlns:a16="http://schemas.microsoft.com/office/drawing/2014/main" id="{DEB8D9EE-B2B0-0687-3EA0-03877C46FE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930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20" name="Line 1317">
              <a:extLst>
                <a:ext uri="{FF2B5EF4-FFF2-40B4-BE49-F238E27FC236}">
                  <a16:creationId xmlns:a16="http://schemas.microsoft.com/office/drawing/2014/main" id="{CB1311F2-B099-8A06-01E8-14EDBDBBB0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4930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21" name="Line 1318">
              <a:extLst>
                <a:ext uri="{FF2B5EF4-FFF2-40B4-BE49-F238E27FC236}">
                  <a16:creationId xmlns:a16="http://schemas.microsoft.com/office/drawing/2014/main" id="{E843EED3-1F43-4055-7B94-5F9E941786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012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22" name="Line 1319">
              <a:extLst>
                <a:ext uri="{FF2B5EF4-FFF2-40B4-BE49-F238E27FC236}">
                  <a16:creationId xmlns:a16="http://schemas.microsoft.com/office/drawing/2014/main" id="{41E7ED71-A537-C741-EED6-780C69E210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012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23" name="Line 1320">
              <a:extLst>
                <a:ext uri="{FF2B5EF4-FFF2-40B4-BE49-F238E27FC236}">
                  <a16:creationId xmlns:a16="http://schemas.microsoft.com/office/drawing/2014/main" id="{359A6B63-1575-E87A-D728-0F29562313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5094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24" name="Line 1321">
              <a:extLst>
                <a:ext uri="{FF2B5EF4-FFF2-40B4-BE49-F238E27FC236}">
                  <a16:creationId xmlns:a16="http://schemas.microsoft.com/office/drawing/2014/main" id="{C87BF13B-8367-932E-1391-E383EE962A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53401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25" name="Line 1322">
              <a:extLst>
                <a:ext uri="{FF2B5EF4-FFF2-40B4-BE49-F238E27FC236}">
                  <a16:creationId xmlns:a16="http://schemas.microsoft.com/office/drawing/2014/main" id="{A465F407-53B1-DAFB-916A-3EC9C6923E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53401" y="5905445"/>
              <a:ext cx="0" cy="1018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26" name="Line 1323">
              <a:extLst>
                <a:ext uri="{FF2B5EF4-FFF2-40B4-BE49-F238E27FC236}">
                  <a16:creationId xmlns:a16="http://schemas.microsoft.com/office/drawing/2014/main" id="{40AD3944-C5B0-1B6C-A369-608AC1EF77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5504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27" name="Line 1324">
              <a:extLst>
                <a:ext uri="{FF2B5EF4-FFF2-40B4-BE49-F238E27FC236}">
                  <a16:creationId xmlns:a16="http://schemas.microsoft.com/office/drawing/2014/main" id="{C988EB3D-73FB-A7F2-D333-389FA43162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5504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28" name="Line 1325">
              <a:extLst>
                <a:ext uri="{FF2B5EF4-FFF2-40B4-BE49-F238E27FC236}">
                  <a16:creationId xmlns:a16="http://schemas.microsoft.com/office/drawing/2014/main" id="{F79774CF-51C7-6409-AD39-0C6858F99C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586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29" name="Line 1326">
              <a:extLst>
                <a:ext uri="{FF2B5EF4-FFF2-40B4-BE49-F238E27FC236}">
                  <a16:creationId xmlns:a16="http://schemas.microsoft.com/office/drawing/2014/main" id="{012C4BF4-4026-9CCD-F951-AFCE43234C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5668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30" name="Line 1327">
              <a:extLst>
                <a:ext uri="{FF2B5EF4-FFF2-40B4-BE49-F238E27FC236}">
                  <a16:creationId xmlns:a16="http://schemas.microsoft.com/office/drawing/2014/main" id="{157AC81C-9AF6-45A1-7AA4-46D489BE90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750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31" name="Line 1328">
              <a:extLst>
                <a:ext uri="{FF2B5EF4-FFF2-40B4-BE49-F238E27FC236}">
                  <a16:creationId xmlns:a16="http://schemas.microsoft.com/office/drawing/2014/main" id="{05237A0E-0F43-401F-5F61-03180E8E04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832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32" name="Line 1329">
              <a:extLst>
                <a:ext uri="{FF2B5EF4-FFF2-40B4-BE49-F238E27FC236}">
                  <a16:creationId xmlns:a16="http://schemas.microsoft.com/office/drawing/2014/main" id="{CB1457A7-AC4E-F1CE-571F-62DA292896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5832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33" name="Line 1330">
              <a:extLst>
                <a:ext uri="{FF2B5EF4-FFF2-40B4-BE49-F238E27FC236}">
                  <a16:creationId xmlns:a16="http://schemas.microsoft.com/office/drawing/2014/main" id="{8A5F94AA-F50E-85E2-934F-C2E7CD1D30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914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34" name="Line 1331">
              <a:extLst>
                <a:ext uri="{FF2B5EF4-FFF2-40B4-BE49-F238E27FC236}">
                  <a16:creationId xmlns:a16="http://schemas.microsoft.com/office/drawing/2014/main" id="{35AC7DE4-12F4-28C9-D41F-2EBA4E4643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5914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35" name="Line 1332">
              <a:extLst>
                <a:ext uri="{FF2B5EF4-FFF2-40B4-BE49-F238E27FC236}">
                  <a16:creationId xmlns:a16="http://schemas.microsoft.com/office/drawing/2014/main" id="{410AA76C-6BDE-4E43-0C29-7D773C58CD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996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36" name="Line 1333">
              <a:extLst>
                <a:ext uri="{FF2B5EF4-FFF2-40B4-BE49-F238E27FC236}">
                  <a16:creationId xmlns:a16="http://schemas.microsoft.com/office/drawing/2014/main" id="{80C944C7-74AB-A4E2-7982-E29E109A8E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078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37" name="Line 1334">
              <a:extLst>
                <a:ext uri="{FF2B5EF4-FFF2-40B4-BE49-F238E27FC236}">
                  <a16:creationId xmlns:a16="http://schemas.microsoft.com/office/drawing/2014/main" id="{82377661-04E2-8D8E-8AD2-E32C522966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159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38" name="Line 1335">
              <a:extLst>
                <a:ext uri="{FF2B5EF4-FFF2-40B4-BE49-F238E27FC236}">
                  <a16:creationId xmlns:a16="http://schemas.microsoft.com/office/drawing/2014/main" id="{6573606F-90C2-F0D1-2C57-8737404CF2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241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39" name="Line 1336">
              <a:extLst>
                <a:ext uri="{FF2B5EF4-FFF2-40B4-BE49-F238E27FC236}">
                  <a16:creationId xmlns:a16="http://schemas.microsoft.com/office/drawing/2014/main" id="{5B9CD164-AF4C-A438-C200-1A0368157B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241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40" name="Line 1337">
              <a:extLst>
                <a:ext uri="{FF2B5EF4-FFF2-40B4-BE49-F238E27FC236}">
                  <a16:creationId xmlns:a16="http://schemas.microsoft.com/office/drawing/2014/main" id="{D4E64276-E722-1C22-29B0-BBFEDDA28C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323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41" name="Line 1338">
              <a:extLst>
                <a:ext uri="{FF2B5EF4-FFF2-40B4-BE49-F238E27FC236}">
                  <a16:creationId xmlns:a16="http://schemas.microsoft.com/office/drawing/2014/main" id="{2D0B0514-1C67-D9B6-8C11-F03EB66DA2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323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42" name="Line 1339">
              <a:extLst>
                <a:ext uri="{FF2B5EF4-FFF2-40B4-BE49-F238E27FC236}">
                  <a16:creationId xmlns:a16="http://schemas.microsoft.com/office/drawing/2014/main" id="{D6D789E1-1E84-70BC-70F5-1EBBD086AB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487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43" name="Line 1340">
              <a:extLst>
                <a:ext uri="{FF2B5EF4-FFF2-40B4-BE49-F238E27FC236}">
                  <a16:creationId xmlns:a16="http://schemas.microsoft.com/office/drawing/2014/main" id="{20DDE0E9-329F-365E-DBB3-2A1AE5D4D2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569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44" name="Line 1341">
              <a:extLst>
                <a:ext uri="{FF2B5EF4-FFF2-40B4-BE49-F238E27FC236}">
                  <a16:creationId xmlns:a16="http://schemas.microsoft.com/office/drawing/2014/main" id="{BA5A9D8B-BBDB-1F43-4788-D33C95AF92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651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45" name="Line 1342">
              <a:extLst>
                <a:ext uri="{FF2B5EF4-FFF2-40B4-BE49-F238E27FC236}">
                  <a16:creationId xmlns:a16="http://schemas.microsoft.com/office/drawing/2014/main" id="{0AFD1170-EDC2-DBAC-6153-895A9E5CEF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67338" y="5895258"/>
              <a:ext cx="0" cy="203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46" name="Line 1343">
              <a:extLst>
                <a:ext uri="{FF2B5EF4-FFF2-40B4-BE49-F238E27FC236}">
                  <a16:creationId xmlns:a16="http://schemas.microsoft.com/office/drawing/2014/main" id="{21BAE340-2FA3-FB45-0686-66A29CF0CA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6897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47" name="Line 1344">
              <a:extLst>
                <a:ext uri="{FF2B5EF4-FFF2-40B4-BE49-F238E27FC236}">
                  <a16:creationId xmlns:a16="http://schemas.microsoft.com/office/drawing/2014/main" id="{5111EB23-8BD6-85CE-8B0E-AA6044AFF8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6897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48" name="Line 1345">
              <a:extLst>
                <a:ext uri="{FF2B5EF4-FFF2-40B4-BE49-F238E27FC236}">
                  <a16:creationId xmlns:a16="http://schemas.microsoft.com/office/drawing/2014/main" id="{653E5C19-29DB-7671-8108-AF1DCBAB08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061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49" name="Line 1346">
              <a:extLst>
                <a:ext uri="{FF2B5EF4-FFF2-40B4-BE49-F238E27FC236}">
                  <a16:creationId xmlns:a16="http://schemas.microsoft.com/office/drawing/2014/main" id="{419318EB-8669-CB04-E3BC-0C80E65B8C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7143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50" name="Line 1347">
              <a:extLst>
                <a:ext uri="{FF2B5EF4-FFF2-40B4-BE49-F238E27FC236}">
                  <a16:creationId xmlns:a16="http://schemas.microsoft.com/office/drawing/2014/main" id="{D551F09F-C380-62F8-8BAD-895318663B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225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51" name="Line 1348">
              <a:extLst>
                <a:ext uri="{FF2B5EF4-FFF2-40B4-BE49-F238E27FC236}">
                  <a16:creationId xmlns:a16="http://schemas.microsoft.com/office/drawing/2014/main" id="{0524C741-1B09-61FC-FEA6-9F77C0FFC7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7389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52" name="Line 1349">
              <a:extLst>
                <a:ext uri="{FF2B5EF4-FFF2-40B4-BE49-F238E27FC236}">
                  <a16:creationId xmlns:a16="http://schemas.microsoft.com/office/drawing/2014/main" id="{3E66B6C1-E64F-52B8-3611-EDF63FCE32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471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53" name="Line 1350">
              <a:extLst>
                <a:ext uri="{FF2B5EF4-FFF2-40B4-BE49-F238E27FC236}">
                  <a16:creationId xmlns:a16="http://schemas.microsoft.com/office/drawing/2014/main" id="{0FC16969-1020-A1F1-CEDF-52723D8EF4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553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54" name="Line 1351">
              <a:extLst>
                <a:ext uri="{FF2B5EF4-FFF2-40B4-BE49-F238E27FC236}">
                  <a16:creationId xmlns:a16="http://schemas.microsoft.com/office/drawing/2014/main" id="{5B76BCD0-3B8B-C162-3D2D-63B55E88FA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553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55" name="Line 1352">
              <a:extLst>
                <a:ext uri="{FF2B5EF4-FFF2-40B4-BE49-F238E27FC236}">
                  <a16:creationId xmlns:a16="http://schemas.microsoft.com/office/drawing/2014/main" id="{15AB40E5-7AD6-0A30-A0E3-7E429CACE4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635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56" name="Line 1353">
              <a:extLst>
                <a:ext uri="{FF2B5EF4-FFF2-40B4-BE49-F238E27FC236}">
                  <a16:creationId xmlns:a16="http://schemas.microsoft.com/office/drawing/2014/main" id="{3C7B8E51-05D3-1359-0100-387F490C50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7717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57" name="Line 1354">
              <a:extLst>
                <a:ext uri="{FF2B5EF4-FFF2-40B4-BE49-F238E27FC236}">
                  <a16:creationId xmlns:a16="http://schemas.microsoft.com/office/drawing/2014/main" id="{D1AA998E-B4C6-E558-2E75-6D866C8BA3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7717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58" name="Line 1355">
              <a:extLst>
                <a:ext uri="{FF2B5EF4-FFF2-40B4-BE49-F238E27FC236}">
                  <a16:creationId xmlns:a16="http://schemas.microsoft.com/office/drawing/2014/main" id="{9A31BDDD-45CE-6922-4207-CFEEAD4A2A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7799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59" name="Line 1356">
              <a:extLst>
                <a:ext uri="{FF2B5EF4-FFF2-40B4-BE49-F238E27FC236}">
                  <a16:creationId xmlns:a16="http://schemas.microsoft.com/office/drawing/2014/main" id="{3AD0C3D7-B394-B16C-849D-3F07794693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7963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60" name="Line 1357">
              <a:extLst>
                <a:ext uri="{FF2B5EF4-FFF2-40B4-BE49-F238E27FC236}">
                  <a16:creationId xmlns:a16="http://schemas.microsoft.com/office/drawing/2014/main" id="{C4E7ADC2-DC5E-BD47-6563-471F2A6130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7963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61" name="Line 1358">
              <a:extLst>
                <a:ext uri="{FF2B5EF4-FFF2-40B4-BE49-F238E27FC236}">
                  <a16:creationId xmlns:a16="http://schemas.microsoft.com/office/drawing/2014/main" id="{E5CAFCC3-62B1-52E1-4CA3-6CB98AEFB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045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62" name="Line 1359">
              <a:extLst>
                <a:ext uri="{FF2B5EF4-FFF2-40B4-BE49-F238E27FC236}">
                  <a16:creationId xmlns:a16="http://schemas.microsoft.com/office/drawing/2014/main" id="{ECF6C6CC-75A6-4047-A177-F0AAB5B5AE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81274" y="5907992"/>
              <a:ext cx="0" cy="76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63" name="Line 1360">
              <a:extLst>
                <a:ext uri="{FF2B5EF4-FFF2-40B4-BE49-F238E27FC236}">
                  <a16:creationId xmlns:a16="http://schemas.microsoft.com/office/drawing/2014/main" id="{E87BC555-7D97-B85D-6250-93A72CFF22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291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64" name="Line 1361">
              <a:extLst>
                <a:ext uri="{FF2B5EF4-FFF2-40B4-BE49-F238E27FC236}">
                  <a16:creationId xmlns:a16="http://schemas.microsoft.com/office/drawing/2014/main" id="{FD4748E8-6E2F-226B-0925-71B0B2AE3B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291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65" name="Line 1362">
              <a:extLst>
                <a:ext uri="{FF2B5EF4-FFF2-40B4-BE49-F238E27FC236}">
                  <a16:creationId xmlns:a16="http://schemas.microsoft.com/office/drawing/2014/main" id="{9A7963E6-C0DB-13B8-CF26-30AEA851A6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373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66" name="Line 1363">
              <a:extLst>
                <a:ext uri="{FF2B5EF4-FFF2-40B4-BE49-F238E27FC236}">
                  <a16:creationId xmlns:a16="http://schemas.microsoft.com/office/drawing/2014/main" id="{16257A0C-ADB6-0415-FEDE-DDA527FBAE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8537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67" name="Line 1364">
              <a:extLst>
                <a:ext uri="{FF2B5EF4-FFF2-40B4-BE49-F238E27FC236}">
                  <a16:creationId xmlns:a16="http://schemas.microsoft.com/office/drawing/2014/main" id="{D990DB5C-500F-B38A-AB15-0F430345B0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619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68" name="Line 1365">
              <a:extLst>
                <a:ext uri="{FF2B5EF4-FFF2-40B4-BE49-F238E27FC236}">
                  <a16:creationId xmlns:a16="http://schemas.microsoft.com/office/drawing/2014/main" id="{B7569248-AEC6-50B8-DC67-4A99BE2B23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701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69" name="Line 1366">
              <a:extLst>
                <a:ext uri="{FF2B5EF4-FFF2-40B4-BE49-F238E27FC236}">
                  <a16:creationId xmlns:a16="http://schemas.microsoft.com/office/drawing/2014/main" id="{970BBB3E-A88E-3FFC-516F-A33070AD53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783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70" name="Line 1367">
              <a:extLst>
                <a:ext uri="{FF2B5EF4-FFF2-40B4-BE49-F238E27FC236}">
                  <a16:creationId xmlns:a16="http://schemas.microsoft.com/office/drawing/2014/main" id="{6BC949B3-A1AC-F5A6-ED20-06A6B91B27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947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71" name="Line 1368">
              <a:extLst>
                <a:ext uri="{FF2B5EF4-FFF2-40B4-BE49-F238E27FC236}">
                  <a16:creationId xmlns:a16="http://schemas.microsoft.com/office/drawing/2014/main" id="{1B146B22-171D-FFB3-C2F6-A8A52F4B88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029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72" name="Line 1369">
              <a:extLst>
                <a:ext uri="{FF2B5EF4-FFF2-40B4-BE49-F238E27FC236}">
                  <a16:creationId xmlns:a16="http://schemas.microsoft.com/office/drawing/2014/main" id="{98175E38-F9ED-FC9F-4480-6305607BAA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111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73" name="Line 1370">
              <a:extLst>
                <a:ext uri="{FF2B5EF4-FFF2-40B4-BE49-F238E27FC236}">
                  <a16:creationId xmlns:a16="http://schemas.microsoft.com/office/drawing/2014/main" id="{0EA8A56D-0F43-7B04-103C-4D32E4A0A8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111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74" name="Line 1371">
              <a:extLst>
                <a:ext uri="{FF2B5EF4-FFF2-40B4-BE49-F238E27FC236}">
                  <a16:creationId xmlns:a16="http://schemas.microsoft.com/office/drawing/2014/main" id="{279C3790-865B-4D3F-0455-49CB292876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193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75" name="Line 1372">
              <a:extLst>
                <a:ext uri="{FF2B5EF4-FFF2-40B4-BE49-F238E27FC236}">
                  <a16:creationId xmlns:a16="http://schemas.microsoft.com/office/drawing/2014/main" id="{3BA6535B-7998-1239-9AD0-7D011C0E00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75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76" name="Line 1373">
              <a:extLst>
                <a:ext uri="{FF2B5EF4-FFF2-40B4-BE49-F238E27FC236}">
                  <a16:creationId xmlns:a16="http://schemas.microsoft.com/office/drawing/2014/main" id="{6C111AB2-22AB-72F0-E7A8-826A2EC1F8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75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77" name="Line 1374">
              <a:extLst>
                <a:ext uri="{FF2B5EF4-FFF2-40B4-BE49-F238E27FC236}">
                  <a16:creationId xmlns:a16="http://schemas.microsoft.com/office/drawing/2014/main" id="{F8604A42-4138-5352-6569-39C4748B04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357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78" name="Line 1375">
              <a:extLst>
                <a:ext uri="{FF2B5EF4-FFF2-40B4-BE49-F238E27FC236}">
                  <a16:creationId xmlns:a16="http://schemas.microsoft.com/office/drawing/2014/main" id="{7248FDEF-EA92-88D7-F346-CE5B8ABCDC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4391" y="5909266"/>
              <a:ext cx="0" cy="636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79" name="Line 1376">
              <a:extLst>
                <a:ext uri="{FF2B5EF4-FFF2-40B4-BE49-F238E27FC236}">
                  <a16:creationId xmlns:a16="http://schemas.microsoft.com/office/drawing/2014/main" id="{50A50476-5D19-60BA-07CC-B3E3E19D3D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5211" y="5883798"/>
              <a:ext cx="0" cy="3183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80" name="Line 1377">
              <a:extLst>
                <a:ext uri="{FF2B5EF4-FFF2-40B4-BE49-F238E27FC236}">
                  <a16:creationId xmlns:a16="http://schemas.microsoft.com/office/drawing/2014/main" id="{DB875665-11F8-27F5-9CA8-FA100BE505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9767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81" name="Line 1378">
              <a:extLst>
                <a:ext uri="{FF2B5EF4-FFF2-40B4-BE49-F238E27FC236}">
                  <a16:creationId xmlns:a16="http://schemas.microsoft.com/office/drawing/2014/main" id="{BEAE6417-6241-3642-8C4B-13C9A56C19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849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82" name="Line 1379">
              <a:extLst>
                <a:ext uri="{FF2B5EF4-FFF2-40B4-BE49-F238E27FC236}">
                  <a16:creationId xmlns:a16="http://schemas.microsoft.com/office/drawing/2014/main" id="{63048331-38E7-9290-2173-DD219DA6B9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849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83" name="Line 1380">
              <a:extLst>
                <a:ext uri="{FF2B5EF4-FFF2-40B4-BE49-F238E27FC236}">
                  <a16:creationId xmlns:a16="http://schemas.microsoft.com/office/drawing/2014/main" id="{7A645915-735B-E8CA-851A-040E63B501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931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84" name="Line 1381">
              <a:extLst>
                <a:ext uri="{FF2B5EF4-FFF2-40B4-BE49-F238E27FC236}">
                  <a16:creationId xmlns:a16="http://schemas.microsoft.com/office/drawing/2014/main" id="{C769B469-A4C9-EF2E-CDA5-D3B1B3655B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013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85" name="Line 1382">
              <a:extLst>
                <a:ext uri="{FF2B5EF4-FFF2-40B4-BE49-F238E27FC236}">
                  <a16:creationId xmlns:a16="http://schemas.microsoft.com/office/drawing/2014/main" id="{64184DA8-166A-D2C3-691A-69A1259FD7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094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86" name="Line 1383">
              <a:extLst>
                <a:ext uri="{FF2B5EF4-FFF2-40B4-BE49-F238E27FC236}">
                  <a16:creationId xmlns:a16="http://schemas.microsoft.com/office/drawing/2014/main" id="{32AFF792-2DB1-CB81-DE09-0EBF2EDF34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0258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87" name="Line 1384">
              <a:extLst>
                <a:ext uri="{FF2B5EF4-FFF2-40B4-BE49-F238E27FC236}">
                  <a16:creationId xmlns:a16="http://schemas.microsoft.com/office/drawing/2014/main" id="{EF7C9253-6518-702B-DABB-2266D17639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340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88" name="Line 1385">
              <a:extLst>
                <a:ext uri="{FF2B5EF4-FFF2-40B4-BE49-F238E27FC236}">
                  <a16:creationId xmlns:a16="http://schemas.microsoft.com/office/drawing/2014/main" id="{CAD5EB2F-FFDD-0D7C-383B-33B14A5699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0340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89" name="Line 1386">
              <a:extLst>
                <a:ext uri="{FF2B5EF4-FFF2-40B4-BE49-F238E27FC236}">
                  <a16:creationId xmlns:a16="http://schemas.microsoft.com/office/drawing/2014/main" id="{240FA378-8D24-7F84-93E0-1F1A1C0F5A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0422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90" name="Line 1387">
              <a:extLst>
                <a:ext uri="{FF2B5EF4-FFF2-40B4-BE49-F238E27FC236}">
                  <a16:creationId xmlns:a16="http://schemas.microsoft.com/office/drawing/2014/main" id="{8871228E-C8C7-2C52-22DB-91BA525463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0504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91" name="Line 1388">
              <a:extLst>
                <a:ext uri="{FF2B5EF4-FFF2-40B4-BE49-F238E27FC236}">
                  <a16:creationId xmlns:a16="http://schemas.microsoft.com/office/drawing/2014/main" id="{508C2970-E980-8BAC-174C-FD9D20FF14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0586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92" name="Line 1389">
              <a:extLst>
                <a:ext uri="{FF2B5EF4-FFF2-40B4-BE49-F238E27FC236}">
                  <a16:creationId xmlns:a16="http://schemas.microsoft.com/office/drawing/2014/main" id="{33E1701E-3442-9FE7-C88B-82ED745D60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586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93" name="Line 1390">
              <a:extLst>
                <a:ext uri="{FF2B5EF4-FFF2-40B4-BE49-F238E27FC236}">
                  <a16:creationId xmlns:a16="http://schemas.microsoft.com/office/drawing/2014/main" id="{85535D40-E440-2019-2912-D0B2DB9041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668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94" name="Line 1391">
              <a:extLst>
                <a:ext uri="{FF2B5EF4-FFF2-40B4-BE49-F238E27FC236}">
                  <a16:creationId xmlns:a16="http://schemas.microsoft.com/office/drawing/2014/main" id="{9BD41364-055F-9027-8B86-A69C0AB883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668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95" name="Line 1392">
              <a:extLst>
                <a:ext uri="{FF2B5EF4-FFF2-40B4-BE49-F238E27FC236}">
                  <a16:creationId xmlns:a16="http://schemas.microsoft.com/office/drawing/2014/main" id="{970AA3A3-4475-5362-A436-757069A4CF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750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96" name="Line 1393">
              <a:extLst>
                <a:ext uri="{FF2B5EF4-FFF2-40B4-BE49-F238E27FC236}">
                  <a16:creationId xmlns:a16="http://schemas.microsoft.com/office/drawing/2014/main" id="{864AAEB5-4345-1720-FB83-C9640A3B78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08328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97" name="Line 1394">
              <a:extLst>
                <a:ext uri="{FF2B5EF4-FFF2-40B4-BE49-F238E27FC236}">
                  <a16:creationId xmlns:a16="http://schemas.microsoft.com/office/drawing/2014/main" id="{022DA423-7A9D-DA4E-3DE0-B587C7A087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09147" y="5906719"/>
              <a:ext cx="0" cy="891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98" name="Line 1395">
              <a:extLst>
                <a:ext uri="{FF2B5EF4-FFF2-40B4-BE49-F238E27FC236}">
                  <a16:creationId xmlns:a16="http://schemas.microsoft.com/office/drawing/2014/main" id="{D5F59F70-1CD5-5922-2D83-C47D227147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0996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99" name="Line 1396">
              <a:extLst>
                <a:ext uri="{FF2B5EF4-FFF2-40B4-BE49-F238E27FC236}">
                  <a16:creationId xmlns:a16="http://schemas.microsoft.com/office/drawing/2014/main" id="{138F9CA0-62D2-B6DE-C53D-8989D1CE33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1078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00" name="Line 1397">
              <a:extLst>
                <a:ext uri="{FF2B5EF4-FFF2-40B4-BE49-F238E27FC236}">
                  <a16:creationId xmlns:a16="http://schemas.microsoft.com/office/drawing/2014/main" id="{A01E27F1-4112-DDAB-B2E1-F02D93E24D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1078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01" name="Line 1398">
              <a:extLst>
                <a:ext uri="{FF2B5EF4-FFF2-40B4-BE49-F238E27FC236}">
                  <a16:creationId xmlns:a16="http://schemas.microsoft.com/office/drawing/2014/main" id="{E5D78A77-506F-124C-D5CF-71E1A8E61C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160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02" name="Line 1399">
              <a:extLst>
                <a:ext uri="{FF2B5EF4-FFF2-40B4-BE49-F238E27FC236}">
                  <a16:creationId xmlns:a16="http://schemas.microsoft.com/office/drawing/2014/main" id="{A720F617-C9E9-CBB3-C0C6-2D6378DA63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160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03" name="Line 1400">
              <a:extLst>
                <a:ext uri="{FF2B5EF4-FFF2-40B4-BE49-F238E27FC236}">
                  <a16:creationId xmlns:a16="http://schemas.microsoft.com/office/drawing/2014/main" id="{8306D4F0-8688-4A19-E122-C9738D5E1A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242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04" name="Line 1401">
              <a:extLst>
                <a:ext uri="{FF2B5EF4-FFF2-40B4-BE49-F238E27FC236}">
                  <a16:creationId xmlns:a16="http://schemas.microsoft.com/office/drawing/2014/main" id="{12C2E3C2-C7BC-C3DD-0123-5712BAADBC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324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05" name="Line 1402">
              <a:extLst>
                <a:ext uri="{FF2B5EF4-FFF2-40B4-BE49-F238E27FC236}">
                  <a16:creationId xmlns:a16="http://schemas.microsoft.com/office/drawing/2014/main" id="{07113E3A-067C-A0F4-81D8-1990398C6D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324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06" name="Line 1403">
              <a:extLst>
                <a:ext uri="{FF2B5EF4-FFF2-40B4-BE49-F238E27FC236}">
                  <a16:creationId xmlns:a16="http://schemas.microsoft.com/office/drawing/2014/main" id="{C90543FC-8734-9F13-225B-A09F2CF493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406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07" name="Line 1404">
              <a:extLst>
                <a:ext uri="{FF2B5EF4-FFF2-40B4-BE49-F238E27FC236}">
                  <a16:creationId xmlns:a16="http://schemas.microsoft.com/office/drawing/2014/main" id="{A23347C1-16F0-DE9E-B75F-5A44661FD9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1488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08" name="Line 1405">
              <a:extLst>
                <a:ext uri="{FF2B5EF4-FFF2-40B4-BE49-F238E27FC236}">
                  <a16:creationId xmlns:a16="http://schemas.microsoft.com/office/drawing/2014/main" id="{D8B69211-B422-4DB7-E1E9-277941D9E5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488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09" name="Line 1406">
              <a:extLst>
                <a:ext uri="{FF2B5EF4-FFF2-40B4-BE49-F238E27FC236}">
                  <a16:creationId xmlns:a16="http://schemas.microsoft.com/office/drawing/2014/main" id="{4D4A3D1E-1A66-9100-D307-4664337A72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652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10" name="Line 1407">
              <a:extLst>
                <a:ext uri="{FF2B5EF4-FFF2-40B4-BE49-F238E27FC236}">
                  <a16:creationId xmlns:a16="http://schemas.microsoft.com/office/drawing/2014/main" id="{C9EEC6A1-902A-E7D2-9DFB-2CD0DE2618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734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11" name="Line 1408">
              <a:extLst>
                <a:ext uri="{FF2B5EF4-FFF2-40B4-BE49-F238E27FC236}">
                  <a16:creationId xmlns:a16="http://schemas.microsoft.com/office/drawing/2014/main" id="{34DA3A9B-C2F2-5B62-3CD0-905D1D2FD0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1816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12" name="Line 1409">
              <a:extLst>
                <a:ext uri="{FF2B5EF4-FFF2-40B4-BE49-F238E27FC236}">
                  <a16:creationId xmlns:a16="http://schemas.microsoft.com/office/drawing/2014/main" id="{8773B3A6-0711-807C-18C0-04672FA73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898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13" name="Line 1410">
              <a:extLst>
                <a:ext uri="{FF2B5EF4-FFF2-40B4-BE49-F238E27FC236}">
                  <a16:creationId xmlns:a16="http://schemas.microsoft.com/office/drawing/2014/main" id="{2FE025FF-E700-7399-3091-C97E9BA812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2062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14" name="Line 1412">
              <a:extLst>
                <a:ext uri="{FF2B5EF4-FFF2-40B4-BE49-F238E27FC236}">
                  <a16:creationId xmlns:a16="http://schemas.microsoft.com/office/drawing/2014/main" id="{FCF59078-95B6-5148-4215-959C6141A0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144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15" name="Line 1413">
              <a:extLst>
                <a:ext uri="{FF2B5EF4-FFF2-40B4-BE49-F238E27FC236}">
                  <a16:creationId xmlns:a16="http://schemas.microsoft.com/office/drawing/2014/main" id="{2C4A7567-97D2-F760-B1EE-5B2FD34903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22265" y="5879978"/>
              <a:ext cx="0" cy="3565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16" name="Line 1414">
              <a:extLst>
                <a:ext uri="{FF2B5EF4-FFF2-40B4-BE49-F238E27FC236}">
                  <a16:creationId xmlns:a16="http://schemas.microsoft.com/office/drawing/2014/main" id="{4D7E6E97-EABA-1C16-4A32-C5AA9A1F34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2390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17" name="Line 1415">
              <a:extLst>
                <a:ext uri="{FF2B5EF4-FFF2-40B4-BE49-F238E27FC236}">
                  <a16:creationId xmlns:a16="http://schemas.microsoft.com/office/drawing/2014/main" id="{D04D6DBD-2E46-6074-091F-D911FFA98F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2472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18" name="Line 1416">
              <a:extLst>
                <a:ext uri="{FF2B5EF4-FFF2-40B4-BE49-F238E27FC236}">
                  <a16:creationId xmlns:a16="http://schemas.microsoft.com/office/drawing/2014/main" id="{39CAF22F-CBA3-391D-5B06-E14FF8F4C6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2472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19" name="Line 1417">
              <a:extLst>
                <a:ext uri="{FF2B5EF4-FFF2-40B4-BE49-F238E27FC236}">
                  <a16:creationId xmlns:a16="http://schemas.microsoft.com/office/drawing/2014/main" id="{A2218A71-9CDF-FA0E-C618-BE9D0584FE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2554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20" name="Line 1418">
              <a:extLst>
                <a:ext uri="{FF2B5EF4-FFF2-40B4-BE49-F238E27FC236}">
                  <a16:creationId xmlns:a16="http://schemas.microsoft.com/office/drawing/2014/main" id="{A6AE92DB-A4D2-23E4-C430-27B3D63E42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2636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21" name="Line 1419">
              <a:extLst>
                <a:ext uri="{FF2B5EF4-FFF2-40B4-BE49-F238E27FC236}">
                  <a16:creationId xmlns:a16="http://schemas.microsoft.com/office/drawing/2014/main" id="{64460D4D-6DE4-9027-8AD7-72CBE4DF8A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2718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22" name="Line 1420">
              <a:extLst>
                <a:ext uri="{FF2B5EF4-FFF2-40B4-BE49-F238E27FC236}">
                  <a16:creationId xmlns:a16="http://schemas.microsoft.com/office/drawing/2014/main" id="{7154357C-E695-DAE6-ACE8-00478306D1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800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23" name="Line 1421">
              <a:extLst>
                <a:ext uri="{FF2B5EF4-FFF2-40B4-BE49-F238E27FC236}">
                  <a16:creationId xmlns:a16="http://schemas.microsoft.com/office/drawing/2014/main" id="{AC44C8E6-BDB3-6834-B0B1-A94EF22095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2800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24" name="Line 1422">
              <a:extLst>
                <a:ext uri="{FF2B5EF4-FFF2-40B4-BE49-F238E27FC236}">
                  <a16:creationId xmlns:a16="http://schemas.microsoft.com/office/drawing/2014/main" id="{CFB4B578-88CE-A797-7D92-E2332352B6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882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25" name="Line 1423">
              <a:extLst>
                <a:ext uri="{FF2B5EF4-FFF2-40B4-BE49-F238E27FC236}">
                  <a16:creationId xmlns:a16="http://schemas.microsoft.com/office/drawing/2014/main" id="{D878BE87-539A-2452-C222-FD38620C85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964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26" name="Line 1424">
              <a:extLst>
                <a:ext uri="{FF2B5EF4-FFF2-40B4-BE49-F238E27FC236}">
                  <a16:creationId xmlns:a16="http://schemas.microsoft.com/office/drawing/2014/main" id="{4DD5CD8B-6E02-9644-7C6D-E64C6473DF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3046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27" name="Line 1425">
              <a:extLst>
                <a:ext uri="{FF2B5EF4-FFF2-40B4-BE49-F238E27FC236}">
                  <a16:creationId xmlns:a16="http://schemas.microsoft.com/office/drawing/2014/main" id="{D8DAE882-E1A2-DAA4-87E8-83C9523B5F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3128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28" name="Line 1426">
              <a:extLst>
                <a:ext uri="{FF2B5EF4-FFF2-40B4-BE49-F238E27FC236}">
                  <a16:creationId xmlns:a16="http://schemas.microsoft.com/office/drawing/2014/main" id="{FB364EC4-0C33-D0D0-FD79-52082CB408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3128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29" name="Line 1427">
              <a:extLst>
                <a:ext uri="{FF2B5EF4-FFF2-40B4-BE49-F238E27FC236}">
                  <a16:creationId xmlns:a16="http://schemas.microsoft.com/office/drawing/2014/main" id="{8E22AC25-3103-5004-62C2-B9A908B2FC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3210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30" name="Line 1428">
              <a:extLst>
                <a:ext uri="{FF2B5EF4-FFF2-40B4-BE49-F238E27FC236}">
                  <a16:creationId xmlns:a16="http://schemas.microsoft.com/office/drawing/2014/main" id="{901E2A43-D0B2-BECA-9C06-4EB9EB4E27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3374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31" name="Line 1429">
              <a:extLst>
                <a:ext uri="{FF2B5EF4-FFF2-40B4-BE49-F238E27FC236}">
                  <a16:creationId xmlns:a16="http://schemas.microsoft.com/office/drawing/2014/main" id="{F4E3701C-9832-BD73-0AE0-A6FC83BFBC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3374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32" name="Line 1430">
              <a:extLst>
                <a:ext uri="{FF2B5EF4-FFF2-40B4-BE49-F238E27FC236}">
                  <a16:creationId xmlns:a16="http://schemas.microsoft.com/office/drawing/2014/main" id="{17F91660-AB92-BC4F-6104-920DBB5D42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3456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33" name="Line 1431">
              <a:extLst>
                <a:ext uri="{FF2B5EF4-FFF2-40B4-BE49-F238E27FC236}">
                  <a16:creationId xmlns:a16="http://schemas.microsoft.com/office/drawing/2014/main" id="{9AB69D67-5F71-1686-CD85-5D8B6B50EE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3538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34" name="Line 1432">
              <a:extLst>
                <a:ext uri="{FF2B5EF4-FFF2-40B4-BE49-F238E27FC236}">
                  <a16:creationId xmlns:a16="http://schemas.microsoft.com/office/drawing/2014/main" id="{E0362FD5-C45F-C8CE-3927-15A6FA4593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36201" y="5882524"/>
              <a:ext cx="0" cy="3310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35" name="Line 1433">
              <a:extLst>
                <a:ext uri="{FF2B5EF4-FFF2-40B4-BE49-F238E27FC236}">
                  <a16:creationId xmlns:a16="http://schemas.microsoft.com/office/drawing/2014/main" id="{45BA5F45-6C1B-883C-0FD3-2A88A2A98B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3702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36" name="Line 1434">
              <a:extLst>
                <a:ext uri="{FF2B5EF4-FFF2-40B4-BE49-F238E27FC236}">
                  <a16:creationId xmlns:a16="http://schemas.microsoft.com/office/drawing/2014/main" id="{B2240F63-65CE-E521-3F5C-F9F1E56B09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3784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37" name="Line 1435">
              <a:extLst>
                <a:ext uri="{FF2B5EF4-FFF2-40B4-BE49-F238E27FC236}">
                  <a16:creationId xmlns:a16="http://schemas.microsoft.com/office/drawing/2014/main" id="{5EB30098-621D-FF12-18C7-5C585D7889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3866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38" name="Line 1436">
              <a:extLst>
                <a:ext uri="{FF2B5EF4-FFF2-40B4-BE49-F238E27FC236}">
                  <a16:creationId xmlns:a16="http://schemas.microsoft.com/office/drawing/2014/main" id="{23635791-F5DC-6607-3D35-8032E45018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3948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39" name="Line 1437">
              <a:extLst>
                <a:ext uri="{FF2B5EF4-FFF2-40B4-BE49-F238E27FC236}">
                  <a16:creationId xmlns:a16="http://schemas.microsoft.com/office/drawing/2014/main" id="{1631D62E-09DF-2036-749F-5A77E7EBF9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4030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40" name="Line 1438">
              <a:extLst>
                <a:ext uri="{FF2B5EF4-FFF2-40B4-BE49-F238E27FC236}">
                  <a16:creationId xmlns:a16="http://schemas.microsoft.com/office/drawing/2014/main" id="{875276A4-2F95-FBD9-A5B6-D56374FD85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4112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41" name="Line 1439">
              <a:extLst>
                <a:ext uri="{FF2B5EF4-FFF2-40B4-BE49-F238E27FC236}">
                  <a16:creationId xmlns:a16="http://schemas.microsoft.com/office/drawing/2014/main" id="{15B42388-E1AD-ACFD-5BCC-0DA3CBBC1E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194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42" name="Line 1440">
              <a:extLst>
                <a:ext uri="{FF2B5EF4-FFF2-40B4-BE49-F238E27FC236}">
                  <a16:creationId xmlns:a16="http://schemas.microsoft.com/office/drawing/2014/main" id="{5220D1A1-229E-AD9F-50C7-CDEA84F431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4194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43" name="Line 1441">
              <a:extLst>
                <a:ext uri="{FF2B5EF4-FFF2-40B4-BE49-F238E27FC236}">
                  <a16:creationId xmlns:a16="http://schemas.microsoft.com/office/drawing/2014/main" id="{CCE23064-34F1-BCE0-8732-4A2106C65C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275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44" name="Line 1442">
              <a:extLst>
                <a:ext uri="{FF2B5EF4-FFF2-40B4-BE49-F238E27FC236}">
                  <a16:creationId xmlns:a16="http://schemas.microsoft.com/office/drawing/2014/main" id="{2B53F8DD-7F3E-3085-1FAA-76D343675F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357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45" name="Line 1443">
              <a:extLst>
                <a:ext uri="{FF2B5EF4-FFF2-40B4-BE49-F238E27FC236}">
                  <a16:creationId xmlns:a16="http://schemas.microsoft.com/office/drawing/2014/main" id="{3133A099-2F0C-E36C-3C80-7E099EC1A2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357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46" name="Line 1444">
              <a:extLst>
                <a:ext uri="{FF2B5EF4-FFF2-40B4-BE49-F238E27FC236}">
                  <a16:creationId xmlns:a16="http://schemas.microsoft.com/office/drawing/2014/main" id="{045E270C-23C2-6E6D-C853-55B41553B3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439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47" name="Line 1445">
              <a:extLst>
                <a:ext uri="{FF2B5EF4-FFF2-40B4-BE49-F238E27FC236}">
                  <a16:creationId xmlns:a16="http://schemas.microsoft.com/office/drawing/2014/main" id="{ED2683C0-3726-DF33-5758-EDA2FF2331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521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48" name="Line 1446">
              <a:extLst>
                <a:ext uri="{FF2B5EF4-FFF2-40B4-BE49-F238E27FC236}">
                  <a16:creationId xmlns:a16="http://schemas.microsoft.com/office/drawing/2014/main" id="{CC9216A7-582A-3494-119B-86DD2AFEFE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603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49" name="Line 1447">
              <a:extLst>
                <a:ext uri="{FF2B5EF4-FFF2-40B4-BE49-F238E27FC236}">
                  <a16:creationId xmlns:a16="http://schemas.microsoft.com/office/drawing/2014/main" id="{AC7779DC-5A04-513F-F607-2C709D576D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603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50" name="Line 1448">
              <a:extLst>
                <a:ext uri="{FF2B5EF4-FFF2-40B4-BE49-F238E27FC236}">
                  <a16:creationId xmlns:a16="http://schemas.microsoft.com/office/drawing/2014/main" id="{A667C8CA-3762-D88B-7CBB-158EEA37F3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4767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51" name="Line 1449">
              <a:extLst>
                <a:ext uri="{FF2B5EF4-FFF2-40B4-BE49-F238E27FC236}">
                  <a16:creationId xmlns:a16="http://schemas.microsoft.com/office/drawing/2014/main" id="{C82738A7-9EA3-19E6-B273-ABB2BB77F4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4849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52" name="Line 1450">
              <a:extLst>
                <a:ext uri="{FF2B5EF4-FFF2-40B4-BE49-F238E27FC236}">
                  <a16:creationId xmlns:a16="http://schemas.microsoft.com/office/drawing/2014/main" id="{0360442E-2400-9D6A-815D-185C48F2F4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49318" y="5862150"/>
              <a:ext cx="0" cy="5348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53" name="Line 1451">
              <a:extLst>
                <a:ext uri="{FF2B5EF4-FFF2-40B4-BE49-F238E27FC236}">
                  <a16:creationId xmlns:a16="http://schemas.microsoft.com/office/drawing/2014/main" id="{4B396567-624B-B9BC-07A1-DBEED06D7A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50138" y="5863424"/>
              <a:ext cx="0" cy="5220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54" name="Line 1452">
              <a:extLst>
                <a:ext uri="{FF2B5EF4-FFF2-40B4-BE49-F238E27FC236}">
                  <a16:creationId xmlns:a16="http://schemas.microsoft.com/office/drawing/2014/main" id="{0D20F9FA-D012-B6C1-7005-693D7A3A1D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50138" y="5895258"/>
              <a:ext cx="0" cy="203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55" name="Line 1453">
              <a:extLst>
                <a:ext uri="{FF2B5EF4-FFF2-40B4-BE49-F238E27FC236}">
                  <a16:creationId xmlns:a16="http://schemas.microsoft.com/office/drawing/2014/main" id="{254FE8AB-CCB5-79F6-C716-063BC97A60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50957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56" name="Line 1454">
              <a:extLst>
                <a:ext uri="{FF2B5EF4-FFF2-40B4-BE49-F238E27FC236}">
                  <a16:creationId xmlns:a16="http://schemas.microsoft.com/office/drawing/2014/main" id="{6C93E7F8-A0D2-E589-B863-F835EE880A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51777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57" name="Line 1455">
              <a:extLst>
                <a:ext uri="{FF2B5EF4-FFF2-40B4-BE49-F238E27FC236}">
                  <a16:creationId xmlns:a16="http://schemas.microsoft.com/office/drawing/2014/main" id="{8E01472A-88A6-5F19-520F-CF1D1947BF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5259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58" name="Line 1456">
              <a:extLst>
                <a:ext uri="{FF2B5EF4-FFF2-40B4-BE49-F238E27FC236}">
                  <a16:creationId xmlns:a16="http://schemas.microsoft.com/office/drawing/2014/main" id="{E00339C0-9346-DF0F-E490-E5506B79F0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5341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59" name="Line 1457">
              <a:extLst>
                <a:ext uri="{FF2B5EF4-FFF2-40B4-BE49-F238E27FC236}">
                  <a16:creationId xmlns:a16="http://schemas.microsoft.com/office/drawing/2014/main" id="{FDCAE424-F61C-72EF-5DEE-AB0D61692B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5341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60" name="Line 1458">
              <a:extLst>
                <a:ext uri="{FF2B5EF4-FFF2-40B4-BE49-F238E27FC236}">
                  <a16:creationId xmlns:a16="http://schemas.microsoft.com/office/drawing/2014/main" id="{3A646139-1196-9CE2-E9AA-16B7A9C4CA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5505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61" name="Line 1459">
              <a:extLst>
                <a:ext uri="{FF2B5EF4-FFF2-40B4-BE49-F238E27FC236}">
                  <a16:creationId xmlns:a16="http://schemas.microsoft.com/office/drawing/2014/main" id="{D17259A5-A341-E915-C2D8-17DF1F1B70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5505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62" name="Line 1460">
              <a:extLst>
                <a:ext uri="{FF2B5EF4-FFF2-40B4-BE49-F238E27FC236}">
                  <a16:creationId xmlns:a16="http://schemas.microsoft.com/office/drawing/2014/main" id="{05499729-4064-8DBC-3187-4E2044DE47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55876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63" name="Line 1461">
              <a:extLst>
                <a:ext uri="{FF2B5EF4-FFF2-40B4-BE49-F238E27FC236}">
                  <a16:creationId xmlns:a16="http://schemas.microsoft.com/office/drawing/2014/main" id="{0C854AC4-5656-4696-9DD2-DCFA6CD549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5669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64" name="Line 1462">
              <a:extLst>
                <a:ext uri="{FF2B5EF4-FFF2-40B4-BE49-F238E27FC236}">
                  <a16:creationId xmlns:a16="http://schemas.microsoft.com/office/drawing/2014/main" id="{71C5EB5A-7843-6B06-E624-7751D7CD97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5751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65" name="Line 1463">
              <a:extLst>
                <a:ext uri="{FF2B5EF4-FFF2-40B4-BE49-F238E27FC236}">
                  <a16:creationId xmlns:a16="http://schemas.microsoft.com/office/drawing/2014/main" id="{9702CB4E-1636-9250-786E-87F98D6A7C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5833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66" name="Line 1464">
              <a:extLst>
                <a:ext uri="{FF2B5EF4-FFF2-40B4-BE49-F238E27FC236}">
                  <a16:creationId xmlns:a16="http://schemas.microsoft.com/office/drawing/2014/main" id="{FA2F9352-C176-F9A0-4B1D-95EFD8694D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5915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67" name="Line 1465">
              <a:extLst>
                <a:ext uri="{FF2B5EF4-FFF2-40B4-BE49-F238E27FC236}">
                  <a16:creationId xmlns:a16="http://schemas.microsoft.com/office/drawing/2014/main" id="{38F6F5BD-438D-0CF6-B121-D91878F2C1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5997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68" name="Line 1466">
              <a:extLst>
                <a:ext uri="{FF2B5EF4-FFF2-40B4-BE49-F238E27FC236}">
                  <a16:creationId xmlns:a16="http://schemas.microsoft.com/office/drawing/2014/main" id="{A84FA293-4612-A129-7D0B-8BA452461F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5997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69" name="Line 1467">
              <a:extLst>
                <a:ext uri="{FF2B5EF4-FFF2-40B4-BE49-F238E27FC236}">
                  <a16:creationId xmlns:a16="http://schemas.microsoft.com/office/drawing/2014/main" id="{2A149CE0-97A3-3F0E-7A56-26D6B67CCA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6079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70" name="Line 1468">
              <a:extLst>
                <a:ext uri="{FF2B5EF4-FFF2-40B4-BE49-F238E27FC236}">
                  <a16:creationId xmlns:a16="http://schemas.microsoft.com/office/drawing/2014/main" id="{F86EC900-05DB-D07F-0694-1542CE247B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6161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71" name="Line 1469">
              <a:extLst>
                <a:ext uri="{FF2B5EF4-FFF2-40B4-BE49-F238E27FC236}">
                  <a16:creationId xmlns:a16="http://schemas.microsoft.com/office/drawing/2014/main" id="{995D2647-7122-B1A3-C6D4-E471AA022F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6243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72" name="Line 1470">
              <a:extLst>
                <a:ext uri="{FF2B5EF4-FFF2-40B4-BE49-F238E27FC236}">
                  <a16:creationId xmlns:a16="http://schemas.microsoft.com/office/drawing/2014/main" id="{CCB5E83E-8E08-23C8-1C41-DD185DE659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6243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73" name="Line 1471">
              <a:extLst>
                <a:ext uri="{FF2B5EF4-FFF2-40B4-BE49-F238E27FC236}">
                  <a16:creationId xmlns:a16="http://schemas.microsoft.com/office/drawing/2014/main" id="{8508B6A2-5534-B1F7-152E-87E05785DB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63254" y="5854510"/>
              <a:ext cx="0" cy="6112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74" name="Line 1472">
              <a:extLst>
                <a:ext uri="{FF2B5EF4-FFF2-40B4-BE49-F238E27FC236}">
                  <a16:creationId xmlns:a16="http://schemas.microsoft.com/office/drawing/2014/main" id="{72B632EA-F6C4-E84A-1833-AA141BEBFA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64894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75" name="Line 1473">
              <a:extLst>
                <a:ext uri="{FF2B5EF4-FFF2-40B4-BE49-F238E27FC236}">
                  <a16:creationId xmlns:a16="http://schemas.microsoft.com/office/drawing/2014/main" id="{280326B9-F2C5-39EB-5C69-FA61A47FC6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6571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76" name="Line 1474">
              <a:extLst>
                <a:ext uri="{FF2B5EF4-FFF2-40B4-BE49-F238E27FC236}">
                  <a16:creationId xmlns:a16="http://schemas.microsoft.com/office/drawing/2014/main" id="{54F026B0-0C85-21C1-0596-BD1B366B10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6653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77" name="Line 1475">
              <a:extLst>
                <a:ext uri="{FF2B5EF4-FFF2-40B4-BE49-F238E27FC236}">
                  <a16:creationId xmlns:a16="http://schemas.microsoft.com/office/drawing/2014/main" id="{33ABAA36-5BF7-39E0-3A57-2159601B12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6735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78" name="Line 1476">
              <a:extLst>
                <a:ext uri="{FF2B5EF4-FFF2-40B4-BE49-F238E27FC236}">
                  <a16:creationId xmlns:a16="http://schemas.microsoft.com/office/drawing/2014/main" id="{6BBE4BE2-B062-41E4-8FCC-2A12065FC9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6817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79" name="Line 1477">
              <a:extLst>
                <a:ext uri="{FF2B5EF4-FFF2-40B4-BE49-F238E27FC236}">
                  <a16:creationId xmlns:a16="http://schemas.microsoft.com/office/drawing/2014/main" id="{E25E52C1-AE2E-3F92-5460-46EED3B160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6899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80" name="Line 1478">
              <a:extLst>
                <a:ext uri="{FF2B5EF4-FFF2-40B4-BE49-F238E27FC236}">
                  <a16:creationId xmlns:a16="http://schemas.microsoft.com/office/drawing/2014/main" id="{E4775C93-5576-1244-3EB5-E2F83C50B7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6981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81" name="Line 1479">
              <a:extLst>
                <a:ext uri="{FF2B5EF4-FFF2-40B4-BE49-F238E27FC236}">
                  <a16:creationId xmlns:a16="http://schemas.microsoft.com/office/drawing/2014/main" id="{2DC3E6FA-A059-72F4-854E-0BF6674334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7063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82" name="Line 1480">
              <a:extLst>
                <a:ext uri="{FF2B5EF4-FFF2-40B4-BE49-F238E27FC236}">
                  <a16:creationId xmlns:a16="http://schemas.microsoft.com/office/drawing/2014/main" id="{19A358EF-BC1D-B964-E4E0-99216EE9DC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7145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83" name="Line 1481">
              <a:extLst>
                <a:ext uri="{FF2B5EF4-FFF2-40B4-BE49-F238E27FC236}">
                  <a16:creationId xmlns:a16="http://schemas.microsoft.com/office/drawing/2014/main" id="{49721C6F-6B07-808C-329C-273FD30371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7145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84" name="Line 1482">
              <a:extLst>
                <a:ext uri="{FF2B5EF4-FFF2-40B4-BE49-F238E27FC236}">
                  <a16:creationId xmlns:a16="http://schemas.microsoft.com/office/drawing/2014/main" id="{2CB0E368-D18C-51C1-CC33-C4A0D52031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7227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85" name="Line 1483">
              <a:extLst>
                <a:ext uri="{FF2B5EF4-FFF2-40B4-BE49-F238E27FC236}">
                  <a16:creationId xmlns:a16="http://schemas.microsoft.com/office/drawing/2014/main" id="{A9E99562-DEF4-DBC7-D176-B53788F59B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7309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86" name="Line 1484">
              <a:extLst>
                <a:ext uri="{FF2B5EF4-FFF2-40B4-BE49-F238E27FC236}">
                  <a16:creationId xmlns:a16="http://schemas.microsoft.com/office/drawing/2014/main" id="{9DA99186-90DD-FA51-F098-23189437C5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7309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87" name="Line 1485">
              <a:extLst>
                <a:ext uri="{FF2B5EF4-FFF2-40B4-BE49-F238E27FC236}">
                  <a16:creationId xmlns:a16="http://schemas.microsoft.com/office/drawing/2014/main" id="{888BB23B-C523-4D94-C168-3E558335A8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7391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88" name="Line 1486">
              <a:extLst>
                <a:ext uri="{FF2B5EF4-FFF2-40B4-BE49-F238E27FC236}">
                  <a16:creationId xmlns:a16="http://schemas.microsoft.com/office/drawing/2014/main" id="{E5A092CE-2277-4232-CBC3-C323E1D9F3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7555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89" name="Line 1487">
              <a:extLst>
                <a:ext uri="{FF2B5EF4-FFF2-40B4-BE49-F238E27FC236}">
                  <a16:creationId xmlns:a16="http://schemas.microsoft.com/office/drawing/2014/main" id="{0CBF4852-128F-A677-C5EF-AC7B5EE3E0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7637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90" name="Line 1488">
              <a:extLst>
                <a:ext uri="{FF2B5EF4-FFF2-40B4-BE49-F238E27FC236}">
                  <a16:creationId xmlns:a16="http://schemas.microsoft.com/office/drawing/2014/main" id="{47AA1698-73AF-5C8D-9DCC-AD4E7A2DE9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77191" y="5813762"/>
              <a:ext cx="0" cy="10187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91" name="Line 1489">
              <a:extLst>
                <a:ext uri="{FF2B5EF4-FFF2-40B4-BE49-F238E27FC236}">
                  <a16:creationId xmlns:a16="http://schemas.microsoft.com/office/drawing/2014/main" id="{51A5B632-FB0B-07B0-55D0-5A795836C1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77191" y="5865971"/>
              <a:ext cx="0" cy="4966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92" name="Line 1490">
              <a:extLst>
                <a:ext uri="{FF2B5EF4-FFF2-40B4-BE49-F238E27FC236}">
                  <a16:creationId xmlns:a16="http://schemas.microsoft.com/office/drawing/2014/main" id="{B065BBCE-856E-7490-842B-F36DA1290E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78830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93" name="Line 1491">
              <a:extLst>
                <a:ext uri="{FF2B5EF4-FFF2-40B4-BE49-F238E27FC236}">
                  <a16:creationId xmlns:a16="http://schemas.microsoft.com/office/drawing/2014/main" id="{62C2E108-147C-419F-5710-041690D892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79650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94" name="Line 1492">
              <a:extLst>
                <a:ext uri="{FF2B5EF4-FFF2-40B4-BE49-F238E27FC236}">
                  <a16:creationId xmlns:a16="http://schemas.microsoft.com/office/drawing/2014/main" id="{FAB63486-71A5-CA86-E950-E1FB12DC54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8047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95" name="Line 1493">
              <a:extLst>
                <a:ext uri="{FF2B5EF4-FFF2-40B4-BE49-F238E27FC236}">
                  <a16:creationId xmlns:a16="http://schemas.microsoft.com/office/drawing/2014/main" id="{9E7CC4CB-214B-287B-9A13-A42EE95120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8129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96" name="Line 1494">
              <a:extLst>
                <a:ext uri="{FF2B5EF4-FFF2-40B4-BE49-F238E27FC236}">
                  <a16:creationId xmlns:a16="http://schemas.microsoft.com/office/drawing/2014/main" id="{B350B2A1-5E4C-B22B-E48D-F69C3E2EE6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8129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97" name="Line 1495">
              <a:extLst>
                <a:ext uri="{FF2B5EF4-FFF2-40B4-BE49-F238E27FC236}">
                  <a16:creationId xmlns:a16="http://schemas.microsoft.com/office/drawing/2014/main" id="{34FCD0CF-A32E-2CB5-5AB7-641D4B0C21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8211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98" name="Line 1496">
              <a:extLst>
                <a:ext uri="{FF2B5EF4-FFF2-40B4-BE49-F238E27FC236}">
                  <a16:creationId xmlns:a16="http://schemas.microsoft.com/office/drawing/2014/main" id="{D6B5116D-B137-2965-12C9-885DCA0FC5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8211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99" name="Line 1497">
              <a:extLst>
                <a:ext uri="{FF2B5EF4-FFF2-40B4-BE49-F238E27FC236}">
                  <a16:creationId xmlns:a16="http://schemas.microsoft.com/office/drawing/2014/main" id="{F01B23ED-A7E6-2593-70AE-16C57CDE41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8293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00" name="Line 1498">
              <a:extLst>
                <a:ext uri="{FF2B5EF4-FFF2-40B4-BE49-F238E27FC236}">
                  <a16:creationId xmlns:a16="http://schemas.microsoft.com/office/drawing/2014/main" id="{4B758B7F-4DAE-B292-8327-39554489FD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8293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01" name="Line 1499">
              <a:extLst>
                <a:ext uri="{FF2B5EF4-FFF2-40B4-BE49-F238E27FC236}">
                  <a16:creationId xmlns:a16="http://schemas.microsoft.com/office/drawing/2014/main" id="{63D6CC12-5AEA-9980-5288-E08E4B70A0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8374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02" name="Line 1500">
              <a:extLst>
                <a:ext uri="{FF2B5EF4-FFF2-40B4-BE49-F238E27FC236}">
                  <a16:creationId xmlns:a16="http://schemas.microsoft.com/office/drawing/2014/main" id="{7DA37E93-1470-6A0F-B3C0-E5A3E45E9C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8456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03" name="Line 1501">
              <a:extLst>
                <a:ext uri="{FF2B5EF4-FFF2-40B4-BE49-F238E27FC236}">
                  <a16:creationId xmlns:a16="http://schemas.microsoft.com/office/drawing/2014/main" id="{6FC28DAE-17E3-E657-7982-181307DA9A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8538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04" name="Line 1502">
              <a:extLst>
                <a:ext uri="{FF2B5EF4-FFF2-40B4-BE49-F238E27FC236}">
                  <a16:creationId xmlns:a16="http://schemas.microsoft.com/office/drawing/2014/main" id="{345A0FC2-D4BB-943D-B283-9F32A697A1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8538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05" name="Line 1503">
              <a:extLst>
                <a:ext uri="{FF2B5EF4-FFF2-40B4-BE49-F238E27FC236}">
                  <a16:creationId xmlns:a16="http://schemas.microsoft.com/office/drawing/2014/main" id="{400E707B-8DD3-95A1-EEB0-C4CE2D3450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8620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06" name="Line 1504">
              <a:extLst>
                <a:ext uri="{FF2B5EF4-FFF2-40B4-BE49-F238E27FC236}">
                  <a16:creationId xmlns:a16="http://schemas.microsoft.com/office/drawing/2014/main" id="{030827FD-1DD4-624A-401A-80F24BCB97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8702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07" name="Line 1505">
              <a:extLst>
                <a:ext uri="{FF2B5EF4-FFF2-40B4-BE49-F238E27FC236}">
                  <a16:creationId xmlns:a16="http://schemas.microsoft.com/office/drawing/2014/main" id="{713715EA-7B32-9FEC-C245-EEFA381919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8702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08" name="Line 1506">
              <a:extLst>
                <a:ext uri="{FF2B5EF4-FFF2-40B4-BE49-F238E27FC236}">
                  <a16:creationId xmlns:a16="http://schemas.microsoft.com/office/drawing/2014/main" id="{96E9EEE6-1A3C-BB93-9E8E-3ABC4E72C2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8784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09" name="Line 1507">
              <a:extLst>
                <a:ext uri="{FF2B5EF4-FFF2-40B4-BE49-F238E27FC236}">
                  <a16:creationId xmlns:a16="http://schemas.microsoft.com/office/drawing/2014/main" id="{3C1AE428-9496-8D12-C312-8F80495AA4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8866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10" name="Line 1508">
              <a:extLst>
                <a:ext uri="{FF2B5EF4-FFF2-40B4-BE49-F238E27FC236}">
                  <a16:creationId xmlns:a16="http://schemas.microsoft.com/office/drawing/2014/main" id="{D8F69C4C-A8EA-6AAB-B28B-4704634872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8948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11" name="Line 1509">
              <a:extLst>
                <a:ext uri="{FF2B5EF4-FFF2-40B4-BE49-F238E27FC236}">
                  <a16:creationId xmlns:a16="http://schemas.microsoft.com/office/drawing/2014/main" id="{8D69602A-F4EA-CDD1-400E-CC8AF48A54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91128" y="5888892"/>
              <a:ext cx="0" cy="2674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12" name="Line 1510">
              <a:extLst>
                <a:ext uri="{FF2B5EF4-FFF2-40B4-BE49-F238E27FC236}">
                  <a16:creationId xmlns:a16="http://schemas.microsoft.com/office/drawing/2014/main" id="{FADCCCCC-FD5D-F978-5117-95BD39B2FE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9276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13" name="Line 1511">
              <a:extLst>
                <a:ext uri="{FF2B5EF4-FFF2-40B4-BE49-F238E27FC236}">
                  <a16:creationId xmlns:a16="http://schemas.microsoft.com/office/drawing/2014/main" id="{0B98EE29-5D32-B806-2B26-578DDD6E89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9358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14" name="Line 1512">
              <a:extLst>
                <a:ext uri="{FF2B5EF4-FFF2-40B4-BE49-F238E27FC236}">
                  <a16:creationId xmlns:a16="http://schemas.microsoft.com/office/drawing/2014/main" id="{6DE88DAB-4866-CA27-6CC2-965CB8961D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9358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15" name="Line 1513">
              <a:extLst>
                <a:ext uri="{FF2B5EF4-FFF2-40B4-BE49-F238E27FC236}">
                  <a16:creationId xmlns:a16="http://schemas.microsoft.com/office/drawing/2014/main" id="{78700659-4011-EF9A-0F26-E15731DAFC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9440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16" name="Line 1514">
              <a:extLst>
                <a:ext uri="{FF2B5EF4-FFF2-40B4-BE49-F238E27FC236}">
                  <a16:creationId xmlns:a16="http://schemas.microsoft.com/office/drawing/2014/main" id="{0464EF9A-9E74-053A-B935-F86E5D5FB1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9522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17" name="Line 1515">
              <a:extLst>
                <a:ext uri="{FF2B5EF4-FFF2-40B4-BE49-F238E27FC236}">
                  <a16:creationId xmlns:a16="http://schemas.microsoft.com/office/drawing/2014/main" id="{7626EB54-06CE-C327-D81E-2EFAF22008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9604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18" name="Line 1516">
              <a:extLst>
                <a:ext uri="{FF2B5EF4-FFF2-40B4-BE49-F238E27FC236}">
                  <a16:creationId xmlns:a16="http://schemas.microsoft.com/office/drawing/2014/main" id="{EFBD2447-95A5-AC4C-92E3-1182C218E4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9768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19" name="Line 1517">
              <a:extLst>
                <a:ext uri="{FF2B5EF4-FFF2-40B4-BE49-F238E27FC236}">
                  <a16:creationId xmlns:a16="http://schemas.microsoft.com/office/drawing/2014/main" id="{155EF413-DF0B-62E4-6B66-93A9199160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9768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20" name="Line 1518">
              <a:extLst>
                <a:ext uri="{FF2B5EF4-FFF2-40B4-BE49-F238E27FC236}">
                  <a16:creationId xmlns:a16="http://schemas.microsoft.com/office/drawing/2014/main" id="{BF4344E2-BD63-F97B-09FB-359786311E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9850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21" name="Line 1519">
              <a:extLst>
                <a:ext uri="{FF2B5EF4-FFF2-40B4-BE49-F238E27FC236}">
                  <a16:creationId xmlns:a16="http://schemas.microsoft.com/office/drawing/2014/main" id="{7C79ADCB-82A6-EBEE-DC06-EF1CFF92C4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9932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22" name="Line 1520">
              <a:extLst>
                <a:ext uri="{FF2B5EF4-FFF2-40B4-BE49-F238E27FC236}">
                  <a16:creationId xmlns:a16="http://schemas.microsoft.com/office/drawing/2014/main" id="{800A00FD-2F91-9645-D1BA-279FD60F6B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014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23" name="Line 1521">
              <a:extLst>
                <a:ext uri="{FF2B5EF4-FFF2-40B4-BE49-F238E27FC236}">
                  <a16:creationId xmlns:a16="http://schemas.microsoft.com/office/drawing/2014/main" id="{6C998F24-6431-707F-E5B4-D35666C503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096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24" name="Line 1522">
              <a:extLst>
                <a:ext uri="{FF2B5EF4-FFF2-40B4-BE49-F238E27FC236}">
                  <a16:creationId xmlns:a16="http://schemas.microsoft.com/office/drawing/2014/main" id="{8DC3610A-DD1A-771F-2C62-E4A428B95F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096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25" name="Line 1523">
              <a:extLst>
                <a:ext uri="{FF2B5EF4-FFF2-40B4-BE49-F238E27FC236}">
                  <a16:creationId xmlns:a16="http://schemas.microsoft.com/office/drawing/2014/main" id="{C5794CB8-7241-3A85-090A-328102F8D5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178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26" name="Line 1524">
              <a:extLst>
                <a:ext uri="{FF2B5EF4-FFF2-40B4-BE49-F238E27FC236}">
                  <a16:creationId xmlns:a16="http://schemas.microsoft.com/office/drawing/2014/main" id="{49D9658F-21B0-8CB3-06DD-08DB12922F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260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27" name="Line 1525">
              <a:extLst>
                <a:ext uri="{FF2B5EF4-FFF2-40B4-BE49-F238E27FC236}">
                  <a16:creationId xmlns:a16="http://schemas.microsoft.com/office/drawing/2014/main" id="{22BF674A-1CD6-7FB5-8FAF-ECF505A9FB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4244" y="5736086"/>
              <a:ext cx="0" cy="17954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28" name="Line 1526">
              <a:extLst>
                <a:ext uri="{FF2B5EF4-FFF2-40B4-BE49-F238E27FC236}">
                  <a16:creationId xmlns:a16="http://schemas.microsoft.com/office/drawing/2014/main" id="{6368F2CB-657D-D8A7-7DAE-36B0C14353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5884" y="5905445"/>
              <a:ext cx="0" cy="1018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29" name="Line 1527">
              <a:extLst>
                <a:ext uri="{FF2B5EF4-FFF2-40B4-BE49-F238E27FC236}">
                  <a16:creationId xmlns:a16="http://schemas.microsoft.com/office/drawing/2014/main" id="{E312F90A-F856-C70C-0F5B-CD39514DEB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5884" y="5909266"/>
              <a:ext cx="0" cy="636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30" name="Line 1528">
              <a:extLst>
                <a:ext uri="{FF2B5EF4-FFF2-40B4-BE49-F238E27FC236}">
                  <a16:creationId xmlns:a16="http://schemas.microsoft.com/office/drawing/2014/main" id="{8A1F98C1-BEFA-0FCA-DCB2-7EC3E662C2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6703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31" name="Line 1529">
              <a:extLst>
                <a:ext uri="{FF2B5EF4-FFF2-40B4-BE49-F238E27FC236}">
                  <a16:creationId xmlns:a16="http://schemas.microsoft.com/office/drawing/2014/main" id="{AFBD430F-3A6F-CF22-1B47-54263AE9F2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752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32" name="Line 1530">
              <a:extLst>
                <a:ext uri="{FF2B5EF4-FFF2-40B4-BE49-F238E27FC236}">
                  <a16:creationId xmlns:a16="http://schemas.microsoft.com/office/drawing/2014/main" id="{458472C7-B0E7-CB8A-A20D-D555BE9002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834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33" name="Line 1531">
              <a:extLst>
                <a:ext uri="{FF2B5EF4-FFF2-40B4-BE49-F238E27FC236}">
                  <a16:creationId xmlns:a16="http://schemas.microsoft.com/office/drawing/2014/main" id="{E875A494-2E16-67C3-7992-F7A8462B31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916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34" name="Line 1532">
              <a:extLst>
                <a:ext uri="{FF2B5EF4-FFF2-40B4-BE49-F238E27FC236}">
                  <a16:creationId xmlns:a16="http://schemas.microsoft.com/office/drawing/2014/main" id="{64761352-164D-8ACD-A380-3191E8B996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998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35" name="Line 1533">
              <a:extLst>
                <a:ext uri="{FF2B5EF4-FFF2-40B4-BE49-F238E27FC236}">
                  <a16:creationId xmlns:a16="http://schemas.microsoft.com/office/drawing/2014/main" id="{06CB33EC-6AEA-E1FE-65BF-AB0A0E55DC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1080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36" name="Line 1534">
              <a:extLst>
                <a:ext uri="{FF2B5EF4-FFF2-40B4-BE49-F238E27FC236}">
                  <a16:creationId xmlns:a16="http://schemas.microsoft.com/office/drawing/2014/main" id="{DE664190-7279-7BBF-A9AC-9718578B09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11622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37" name="Line 1535">
              <a:extLst>
                <a:ext uri="{FF2B5EF4-FFF2-40B4-BE49-F238E27FC236}">
                  <a16:creationId xmlns:a16="http://schemas.microsoft.com/office/drawing/2014/main" id="{CB91E436-2A6B-B67C-9BFF-FF4DB8FA80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1244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38" name="Line 1536">
              <a:extLst>
                <a:ext uri="{FF2B5EF4-FFF2-40B4-BE49-F238E27FC236}">
                  <a16:creationId xmlns:a16="http://schemas.microsoft.com/office/drawing/2014/main" id="{BCFF30B1-668E-B134-8A0E-640582F934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1326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39" name="Line 1537">
              <a:extLst>
                <a:ext uri="{FF2B5EF4-FFF2-40B4-BE49-F238E27FC236}">
                  <a16:creationId xmlns:a16="http://schemas.microsoft.com/office/drawing/2014/main" id="{E2F32F46-66E4-5F94-E9FE-A97EC6ADC3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1408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40" name="Line 1538">
              <a:extLst>
                <a:ext uri="{FF2B5EF4-FFF2-40B4-BE49-F238E27FC236}">
                  <a16:creationId xmlns:a16="http://schemas.microsoft.com/office/drawing/2014/main" id="{1ED17916-FF57-E381-4000-0792387939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1490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41" name="Line 1539">
              <a:extLst>
                <a:ext uri="{FF2B5EF4-FFF2-40B4-BE49-F238E27FC236}">
                  <a16:creationId xmlns:a16="http://schemas.microsoft.com/office/drawing/2014/main" id="{31DB378D-739C-CA59-3BED-BF4011F6D9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1490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42" name="Line 1540">
              <a:extLst>
                <a:ext uri="{FF2B5EF4-FFF2-40B4-BE49-F238E27FC236}">
                  <a16:creationId xmlns:a16="http://schemas.microsoft.com/office/drawing/2014/main" id="{6D192C98-292B-6AD5-D41E-3454847C36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1654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43" name="Line 1541">
              <a:extLst>
                <a:ext uri="{FF2B5EF4-FFF2-40B4-BE49-F238E27FC236}">
                  <a16:creationId xmlns:a16="http://schemas.microsoft.com/office/drawing/2014/main" id="{C7BA574B-C9B2-5EE3-AD8C-0E6D42E585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1736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44" name="Line 1542">
              <a:extLst>
                <a:ext uri="{FF2B5EF4-FFF2-40B4-BE49-F238E27FC236}">
                  <a16:creationId xmlns:a16="http://schemas.microsoft.com/office/drawing/2014/main" id="{E99B804C-E5C3-0B0C-8083-10AB3A920E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18181" y="5886345"/>
              <a:ext cx="0" cy="2928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45" name="Line 1543">
              <a:extLst>
                <a:ext uri="{FF2B5EF4-FFF2-40B4-BE49-F238E27FC236}">
                  <a16:creationId xmlns:a16="http://schemas.microsoft.com/office/drawing/2014/main" id="{261AD3A2-A257-267F-8DE1-02F67C7D37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18181" y="5900352"/>
              <a:ext cx="0" cy="1528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46" name="Line 1544">
              <a:extLst>
                <a:ext uri="{FF2B5EF4-FFF2-40B4-BE49-F238E27FC236}">
                  <a16:creationId xmlns:a16="http://schemas.microsoft.com/office/drawing/2014/main" id="{E1274B0F-0579-C3DA-4CCC-638E18AB3C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19820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47" name="Line 1545">
              <a:extLst>
                <a:ext uri="{FF2B5EF4-FFF2-40B4-BE49-F238E27FC236}">
                  <a16:creationId xmlns:a16="http://schemas.microsoft.com/office/drawing/2014/main" id="{BF118430-29F4-C4EE-8633-23CDED51A3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1982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48" name="Line 1546">
              <a:extLst>
                <a:ext uri="{FF2B5EF4-FFF2-40B4-BE49-F238E27FC236}">
                  <a16:creationId xmlns:a16="http://schemas.microsoft.com/office/drawing/2014/main" id="{F9E362A7-7DB8-450D-79E4-301D1578CD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2146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49" name="Line 1547">
              <a:extLst>
                <a:ext uri="{FF2B5EF4-FFF2-40B4-BE49-F238E27FC236}">
                  <a16:creationId xmlns:a16="http://schemas.microsoft.com/office/drawing/2014/main" id="{B334E7C5-D347-0B3F-D65D-9FE3FAFC54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2146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50" name="Line 1548">
              <a:extLst>
                <a:ext uri="{FF2B5EF4-FFF2-40B4-BE49-F238E27FC236}">
                  <a16:creationId xmlns:a16="http://schemas.microsoft.com/office/drawing/2014/main" id="{8FAA516E-E7C2-3C7B-DC89-CB2CCE6A31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2228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51" name="Line 1549">
              <a:extLst>
                <a:ext uri="{FF2B5EF4-FFF2-40B4-BE49-F238E27FC236}">
                  <a16:creationId xmlns:a16="http://schemas.microsoft.com/office/drawing/2014/main" id="{995950A5-1927-775D-3E9C-915920240B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2309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52" name="Line 1550">
              <a:extLst>
                <a:ext uri="{FF2B5EF4-FFF2-40B4-BE49-F238E27FC236}">
                  <a16:creationId xmlns:a16="http://schemas.microsoft.com/office/drawing/2014/main" id="{C463E6AC-6807-BBC6-234D-E2B4E0D07E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2391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53" name="Line 1551">
              <a:extLst>
                <a:ext uri="{FF2B5EF4-FFF2-40B4-BE49-F238E27FC236}">
                  <a16:creationId xmlns:a16="http://schemas.microsoft.com/office/drawing/2014/main" id="{7723A200-FBDA-B965-8C9B-2252362204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2473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54" name="Line 1552">
              <a:extLst>
                <a:ext uri="{FF2B5EF4-FFF2-40B4-BE49-F238E27FC236}">
                  <a16:creationId xmlns:a16="http://schemas.microsoft.com/office/drawing/2014/main" id="{59078BD2-F9FF-DA10-0349-AAC574A4E0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2555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55" name="Line 1553">
              <a:extLst>
                <a:ext uri="{FF2B5EF4-FFF2-40B4-BE49-F238E27FC236}">
                  <a16:creationId xmlns:a16="http://schemas.microsoft.com/office/drawing/2014/main" id="{BFFC09E1-C901-7744-1355-C4CE328015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2637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56" name="Line 1554">
              <a:extLst>
                <a:ext uri="{FF2B5EF4-FFF2-40B4-BE49-F238E27FC236}">
                  <a16:creationId xmlns:a16="http://schemas.microsoft.com/office/drawing/2014/main" id="{015A72AF-7D5A-CDDD-1586-5883FE5A4B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2719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57" name="Line 1555">
              <a:extLst>
                <a:ext uri="{FF2B5EF4-FFF2-40B4-BE49-F238E27FC236}">
                  <a16:creationId xmlns:a16="http://schemas.microsoft.com/office/drawing/2014/main" id="{395EF1FA-E353-4FFD-5658-281E07B931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2719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58" name="Line 1556">
              <a:extLst>
                <a:ext uri="{FF2B5EF4-FFF2-40B4-BE49-F238E27FC236}">
                  <a16:creationId xmlns:a16="http://schemas.microsoft.com/office/drawing/2014/main" id="{6FBDA368-19B9-CFEE-7586-F4B276B650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2801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59" name="Line 1557">
              <a:extLst>
                <a:ext uri="{FF2B5EF4-FFF2-40B4-BE49-F238E27FC236}">
                  <a16:creationId xmlns:a16="http://schemas.microsoft.com/office/drawing/2014/main" id="{7D9A54BA-9AFB-E3F3-FA3B-5D79636B43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2883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60" name="Line 1558">
              <a:extLst>
                <a:ext uri="{FF2B5EF4-FFF2-40B4-BE49-F238E27FC236}">
                  <a16:creationId xmlns:a16="http://schemas.microsoft.com/office/drawing/2014/main" id="{63D86CE4-3BBD-4C26-8414-B8D39742E9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2965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61" name="Line 1559">
              <a:extLst>
                <a:ext uri="{FF2B5EF4-FFF2-40B4-BE49-F238E27FC236}">
                  <a16:creationId xmlns:a16="http://schemas.microsoft.com/office/drawing/2014/main" id="{EAD3965E-7CB7-2D08-C617-BC953070E6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2965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62" name="Line 1560">
              <a:extLst>
                <a:ext uri="{FF2B5EF4-FFF2-40B4-BE49-F238E27FC236}">
                  <a16:creationId xmlns:a16="http://schemas.microsoft.com/office/drawing/2014/main" id="{DAA1A184-83CB-47FA-AE1C-30559A1AFD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32117" y="5858331"/>
              <a:ext cx="0" cy="5730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63" name="Line 1561">
              <a:extLst>
                <a:ext uri="{FF2B5EF4-FFF2-40B4-BE49-F238E27FC236}">
                  <a16:creationId xmlns:a16="http://schemas.microsoft.com/office/drawing/2014/main" id="{64B9284D-D5B5-90B9-52A6-CEA5099184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32937" y="5910539"/>
              <a:ext cx="0" cy="50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64" name="Line 1562">
              <a:extLst>
                <a:ext uri="{FF2B5EF4-FFF2-40B4-BE49-F238E27FC236}">
                  <a16:creationId xmlns:a16="http://schemas.microsoft.com/office/drawing/2014/main" id="{1ED4826D-75C9-4B92-D53F-E0E0AB898E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33757" y="5911813"/>
              <a:ext cx="0" cy="38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65" name="Line 1563">
              <a:extLst>
                <a:ext uri="{FF2B5EF4-FFF2-40B4-BE49-F238E27FC236}">
                  <a16:creationId xmlns:a16="http://schemas.microsoft.com/office/drawing/2014/main" id="{973A838F-3D51-FC4A-A704-ED6063AB31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3539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66" name="Line 1564">
              <a:extLst>
                <a:ext uri="{FF2B5EF4-FFF2-40B4-BE49-F238E27FC236}">
                  <a16:creationId xmlns:a16="http://schemas.microsoft.com/office/drawing/2014/main" id="{5ABEF9A4-9293-0C1F-E319-9AB26B3013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3621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67" name="Line 1565">
              <a:extLst>
                <a:ext uri="{FF2B5EF4-FFF2-40B4-BE49-F238E27FC236}">
                  <a16:creationId xmlns:a16="http://schemas.microsoft.com/office/drawing/2014/main" id="{9D903937-22B3-6D5F-486F-83AB8E65A9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3703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68" name="Line 1566">
              <a:extLst>
                <a:ext uri="{FF2B5EF4-FFF2-40B4-BE49-F238E27FC236}">
                  <a16:creationId xmlns:a16="http://schemas.microsoft.com/office/drawing/2014/main" id="{687EAC37-0C96-8315-9D68-CA01A21CA7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3703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69" name="Line 1567">
              <a:extLst>
                <a:ext uri="{FF2B5EF4-FFF2-40B4-BE49-F238E27FC236}">
                  <a16:creationId xmlns:a16="http://schemas.microsoft.com/office/drawing/2014/main" id="{62D52403-3BE1-1939-5262-86E254BA42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3785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70" name="Line 1568">
              <a:extLst>
                <a:ext uri="{FF2B5EF4-FFF2-40B4-BE49-F238E27FC236}">
                  <a16:creationId xmlns:a16="http://schemas.microsoft.com/office/drawing/2014/main" id="{CC790EAD-4907-CED0-F189-19D59DE110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3867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71" name="Line 1569">
              <a:extLst>
                <a:ext uri="{FF2B5EF4-FFF2-40B4-BE49-F238E27FC236}">
                  <a16:creationId xmlns:a16="http://schemas.microsoft.com/office/drawing/2014/main" id="{7E442804-81E4-48DB-708B-41A1DC73D3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3867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72" name="Line 1570">
              <a:extLst>
                <a:ext uri="{FF2B5EF4-FFF2-40B4-BE49-F238E27FC236}">
                  <a16:creationId xmlns:a16="http://schemas.microsoft.com/office/drawing/2014/main" id="{9AEDEB75-8176-B275-22DF-6F23271558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3949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73" name="Line 1571">
              <a:extLst>
                <a:ext uri="{FF2B5EF4-FFF2-40B4-BE49-F238E27FC236}">
                  <a16:creationId xmlns:a16="http://schemas.microsoft.com/office/drawing/2014/main" id="{D98D89C2-77D8-5B3E-8531-A6CCC63293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4031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74" name="Line 1572">
              <a:extLst>
                <a:ext uri="{FF2B5EF4-FFF2-40B4-BE49-F238E27FC236}">
                  <a16:creationId xmlns:a16="http://schemas.microsoft.com/office/drawing/2014/main" id="{B14F4E13-4204-2180-C47A-D4CB35DD53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4113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75" name="Line 1573">
              <a:extLst>
                <a:ext uri="{FF2B5EF4-FFF2-40B4-BE49-F238E27FC236}">
                  <a16:creationId xmlns:a16="http://schemas.microsoft.com/office/drawing/2014/main" id="{3428D999-D039-2131-C8FD-B3B25B5504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4113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76" name="Line 1574">
              <a:extLst>
                <a:ext uri="{FF2B5EF4-FFF2-40B4-BE49-F238E27FC236}">
                  <a16:creationId xmlns:a16="http://schemas.microsoft.com/office/drawing/2014/main" id="{ECBE4A77-FAF2-AAE7-B02B-E609D12EB1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4195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77" name="Line 1575">
              <a:extLst>
                <a:ext uri="{FF2B5EF4-FFF2-40B4-BE49-F238E27FC236}">
                  <a16:creationId xmlns:a16="http://schemas.microsoft.com/office/drawing/2014/main" id="{D3E7E341-7878-FCA0-82DB-F75BC0B5E8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4277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78" name="Line 1576">
              <a:extLst>
                <a:ext uri="{FF2B5EF4-FFF2-40B4-BE49-F238E27FC236}">
                  <a16:creationId xmlns:a16="http://schemas.microsoft.com/office/drawing/2014/main" id="{4C98121F-F10D-A01A-73C3-2D29E2AEF2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4359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79" name="Line 1577">
              <a:extLst>
                <a:ext uri="{FF2B5EF4-FFF2-40B4-BE49-F238E27FC236}">
                  <a16:creationId xmlns:a16="http://schemas.microsoft.com/office/drawing/2014/main" id="{CC1BF15E-3C3F-9DAC-D5DF-7383F20B52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4441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80" name="Line 1578">
              <a:extLst>
                <a:ext uri="{FF2B5EF4-FFF2-40B4-BE49-F238E27FC236}">
                  <a16:creationId xmlns:a16="http://schemas.microsoft.com/office/drawing/2014/main" id="{F0935146-53EA-AA57-A8BA-4DE7D59A6F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4441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81" name="Line 1579">
              <a:extLst>
                <a:ext uri="{FF2B5EF4-FFF2-40B4-BE49-F238E27FC236}">
                  <a16:creationId xmlns:a16="http://schemas.microsoft.com/office/drawing/2014/main" id="{027325F2-FC2C-BCDF-6AFB-8F3EADDA92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46054" y="5906719"/>
              <a:ext cx="0" cy="891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82" name="Line 1580">
              <a:extLst>
                <a:ext uri="{FF2B5EF4-FFF2-40B4-BE49-F238E27FC236}">
                  <a16:creationId xmlns:a16="http://schemas.microsoft.com/office/drawing/2014/main" id="{1967B9CE-8ACB-55F9-A9FA-0DFAEBBEEF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4769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83" name="Line 1581">
              <a:extLst>
                <a:ext uri="{FF2B5EF4-FFF2-40B4-BE49-F238E27FC236}">
                  <a16:creationId xmlns:a16="http://schemas.microsoft.com/office/drawing/2014/main" id="{14EDB557-112B-CB44-296C-361BB226AE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4769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84" name="Line 1582">
              <a:extLst>
                <a:ext uri="{FF2B5EF4-FFF2-40B4-BE49-F238E27FC236}">
                  <a16:creationId xmlns:a16="http://schemas.microsoft.com/office/drawing/2014/main" id="{3D01CAA1-74B9-E6E5-55A6-F72148EB0C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4851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85" name="Line 1583">
              <a:extLst>
                <a:ext uri="{FF2B5EF4-FFF2-40B4-BE49-F238E27FC236}">
                  <a16:creationId xmlns:a16="http://schemas.microsoft.com/office/drawing/2014/main" id="{7EFCAFDF-5BCC-FD88-5D26-C2E91700A5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4933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86" name="Line 1584">
              <a:extLst>
                <a:ext uri="{FF2B5EF4-FFF2-40B4-BE49-F238E27FC236}">
                  <a16:creationId xmlns:a16="http://schemas.microsoft.com/office/drawing/2014/main" id="{07754BCE-51A1-0D3D-6F53-577D7DA347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4933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87" name="Line 1585">
              <a:extLst>
                <a:ext uri="{FF2B5EF4-FFF2-40B4-BE49-F238E27FC236}">
                  <a16:creationId xmlns:a16="http://schemas.microsoft.com/office/drawing/2014/main" id="{0CC596B0-94C5-6B7D-361F-0FDCEF0FA4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015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88" name="Line 1586">
              <a:extLst>
                <a:ext uri="{FF2B5EF4-FFF2-40B4-BE49-F238E27FC236}">
                  <a16:creationId xmlns:a16="http://schemas.microsoft.com/office/drawing/2014/main" id="{55C884E5-585A-7A39-534B-2509178D5D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5097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89" name="Line 1587">
              <a:extLst>
                <a:ext uri="{FF2B5EF4-FFF2-40B4-BE49-F238E27FC236}">
                  <a16:creationId xmlns:a16="http://schemas.microsoft.com/office/drawing/2014/main" id="{CA7DDE3E-991D-42D7-66F8-59A05039C2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5097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90" name="Line 1588">
              <a:extLst>
                <a:ext uri="{FF2B5EF4-FFF2-40B4-BE49-F238E27FC236}">
                  <a16:creationId xmlns:a16="http://schemas.microsoft.com/office/drawing/2014/main" id="{599CC31B-BAED-A1A4-F774-97269B18D2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5179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91" name="Line 1589">
              <a:extLst>
                <a:ext uri="{FF2B5EF4-FFF2-40B4-BE49-F238E27FC236}">
                  <a16:creationId xmlns:a16="http://schemas.microsoft.com/office/drawing/2014/main" id="{5EF5CFDC-6FDD-F221-B897-D2C1B46E38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5261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92" name="Line 1590">
              <a:extLst>
                <a:ext uri="{FF2B5EF4-FFF2-40B4-BE49-F238E27FC236}">
                  <a16:creationId xmlns:a16="http://schemas.microsoft.com/office/drawing/2014/main" id="{EA37DA7C-BF01-8099-FF74-20EF15A6BE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5343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93" name="Line 1591">
              <a:extLst>
                <a:ext uri="{FF2B5EF4-FFF2-40B4-BE49-F238E27FC236}">
                  <a16:creationId xmlns:a16="http://schemas.microsoft.com/office/drawing/2014/main" id="{CDB25855-6831-5383-3664-D1BC4A0AD5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5425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94" name="Line 1592">
              <a:extLst>
                <a:ext uri="{FF2B5EF4-FFF2-40B4-BE49-F238E27FC236}">
                  <a16:creationId xmlns:a16="http://schemas.microsoft.com/office/drawing/2014/main" id="{8733F2E6-CB10-B4B3-41ED-01849DAD22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425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95" name="Line 1593">
              <a:extLst>
                <a:ext uri="{FF2B5EF4-FFF2-40B4-BE49-F238E27FC236}">
                  <a16:creationId xmlns:a16="http://schemas.microsoft.com/office/drawing/2014/main" id="{9B57945C-CF04-D333-8055-11FAC2E98A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507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96" name="Line 1594">
              <a:extLst>
                <a:ext uri="{FF2B5EF4-FFF2-40B4-BE49-F238E27FC236}">
                  <a16:creationId xmlns:a16="http://schemas.microsoft.com/office/drawing/2014/main" id="{85056F4D-ED08-594D-5E59-26BE75227A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5507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97" name="Line 1595">
              <a:extLst>
                <a:ext uri="{FF2B5EF4-FFF2-40B4-BE49-F238E27FC236}">
                  <a16:creationId xmlns:a16="http://schemas.microsoft.com/office/drawing/2014/main" id="{8095D22B-4D63-07C4-1152-925AE5D465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5671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98" name="Line 1596">
              <a:extLst>
                <a:ext uri="{FF2B5EF4-FFF2-40B4-BE49-F238E27FC236}">
                  <a16:creationId xmlns:a16="http://schemas.microsoft.com/office/drawing/2014/main" id="{D47E10E8-A627-48B0-DA78-62965E15D3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5753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99" name="Line 1597">
              <a:extLst>
                <a:ext uri="{FF2B5EF4-FFF2-40B4-BE49-F238E27FC236}">
                  <a16:creationId xmlns:a16="http://schemas.microsoft.com/office/drawing/2014/main" id="{7AD6C567-0F91-B15F-4130-9A3980B957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5835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00" name="Line 1598">
              <a:extLst>
                <a:ext uri="{FF2B5EF4-FFF2-40B4-BE49-F238E27FC236}">
                  <a16:creationId xmlns:a16="http://schemas.microsoft.com/office/drawing/2014/main" id="{D5210615-C490-DB14-5DB5-5CDEBAD375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58351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01" name="Line 1599">
              <a:extLst>
                <a:ext uri="{FF2B5EF4-FFF2-40B4-BE49-F238E27FC236}">
                  <a16:creationId xmlns:a16="http://schemas.microsoft.com/office/drawing/2014/main" id="{3691EC2E-DF54-59ED-1C03-FB2F112908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59991" y="5904172"/>
              <a:ext cx="0" cy="1146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02" name="Line 1600">
              <a:extLst>
                <a:ext uri="{FF2B5EF4-FFF2-40B4-BE49-F238E27FC236}">
                  <a16:creationId xmlns:a16="http://schemas.microsoft.com/office/drawing/2014/main" id="{7FC71DA3-4348-2177-DEDB-F6425F492E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6081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03" name="Line 1601">
              <a:extLst>
                <a:ext uri="{FF2B5EF4-FFF2-40B4-BE49-F238E27FC236}">
                  <a16:creationId xmlns:a16="http://schemas.microsoft.com/office/drawing/2014/main" id="{3F5D51D5-8503-AB9A-7B50-A42D087973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6163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04" name="Line 1602">
              <a:extLst>
                <a:ext uri="{FF2B5EF4-FFF2-40B4-BE49-F238E27FC236}">
                  <a16:creationId xmlns:a16="http://schemas.microsoft.com/office/drawing/2014/main" id="{3DBEB934-1FEC-5308-1367-E850B2251B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163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05" name="Line 1603">
              <a:extLst>
                <a:ext uri="{FF2B5EF4-FFF2-40B4-BE49-F238E27FC236}">
                  <a16:creationId xmlns:a16="http://schemas.microsoft.com/office/drawing/2014/main" id="{34C3A40F-D943-917B-BCC4-AD36931A5E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245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06" name="Line 1604">
              <a:extLst>
                <a:ext uri="{FF2B5EF4-FFF2-40B4-BE49-F238E27FC236}">
                  <a16:creationId xmlns:a16="http://schemas.microsoft.com/office/drawing/2014/main" id="{8BF54B6C-8E17-9565-CDD6-D391C5A2CE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327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07" name="Line 1605">
              <a:extLst>
                <a:ext uri="{FF2B5EF4-FFF2-40B4-BE49-F238E27FC236}">
                  <a16:creationId xmlns:a16="http://schemas.microsoft.com/office/drawing/2014/main" id="{7897D050-2F91-0AB3-92CE-256A9E2F83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6327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08" name="Line 1606">
              <a:extLst>
                <a:ext uri="{FF2B5EF4-FFF2-40B4-BE49-F238E27FC236}">
                  <a16:creationId xmlns:a16="http://schemas.microsoft.com/office/drawing/2014/main" id="{7D6A1E65-6888-2E2D-601A-89F38C8E5D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408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09" name="Line 1607">
              <a:extLst>
                <a:ext uri="{FF2B5EF4-FFF2-40B4-BE49-F238E27FC236}">
                  <a16:creationId xmlns:a16="http://schemas.microsoft.com/office/drawing/2014/main" id="{5F39A295-E5D0-3949-882A-DB7938C141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6490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10" name="Line 1608">
              <a:extLst>
                <a:ext uri="{FF2B5EF4-FFF2-40B4-BE49-F238E27FC236}">
                  <a16:creationId xmlns:a16="http://schemas.microsoft.com/office/drawing/2014/main" id="{BD3CFC17-FE53-A0A7-23D0-8174BA7A88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6572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11" name="Line 1609">
              <a:extLst>
                <a:ext uri="{FF2B5EF4-FFF2-40B4-BE49-F238E27FC236}">
                  <a16:creationId xmlns:a16="http://schemas.microsoft.com/office/drawing/2014/main" id="{5355A4B3-31EC-3C0F-CC82-7104C75CB3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654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12" name="Line 1610">
              <a:extLst>
                <a:ext uri="{FF2B5EF4-FFF2-40B4-BE49-F238E27FC236}">
                  <a16:creationId xmlns:a16="http://schemas.microsoft.com/office/drawing/2014/main" id="{9B702351-F6E4-9EB2-7612-3F08DF887A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654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13" name="Line 1611">
              <a:extLst>
                <a:ext uri="{FF2B5EF4-FFF2-40B4-BE49-F238E27FC236}">
                  <a16:creationId xmlns:a16="http://schemas.microsoft.com/office/drawing/2014/main" id="{0DC50A31-2752-5476-99FC-8198A55509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818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14" name="Line 1613">
              <a:extLst>
                <a:ext uri="{FF2B5EF4-FFF2-40B4-BE49-F238E27FC236}">
                  <a16:creationId xmlns:a16="http://schemas.microsoft.com/office/drawing/2014/main" id="{7495F5AE-F52D-2718-F267-01B26A45CA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818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15" name="Line 1614">
              <a:extLst>
                <a:ext uri="{FF2B5EF4-FFF2-40B4-BE49-F238E27FC236}">
                  <a16:creationId xmlns:a16="http://schemas.microsoft.com/office/drawing/2014/main" id="{A80161AA-7117-3F76-8912-ED38983E17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900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16" name="Line 1615">
              <a:extLst>
                <a:ext uri="{FF2B5EF4-FFF2-40B4-BE49-F238E27FC236}">
                  <a16:creationId xmlns:a16="http://schemas.microsoft.com/office/drawing/2014/main" id="{12D2659C-1992-C22E-C561-DEB6E1F312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900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17" name="Line 1616">
              <a:extLst>
                <a:ext uri="{FF2B5EF4-FFF2-40B4-BE49-F238E27FC236}">
                  <a16:creationId xmlns:a16="http://schemas.microsoft.com/office/drawing/2014/main" id="{9AB59A75-796F-9225-078A-46C1EE9443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064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18" name="Line 1617">
              <a:extLst>
                <a:ext uri="{FF2B5EF4-FFF2-40B4-BE49-F238E27FC236}">
                  <a16:creationId xmlns:a16="http://schemas.microsoft.com/office/drawing/2014/main" id="{23E3552F-ECD0-9A8D-6F24-02F81BA32C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70648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19" name="Line 1618">
              <a:extLst>
                <a:ext uri="{FF2B5EF4-FFF2-40B4-BE49-F238E27FC236}">
                  <a16:creationId xmlns:a16="http://schemas.microsoft.com/office/drawing/2014/main" id="{0F15F634-97E2-005A-23C3-8044923787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7146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20" name="Line 1619">
              <a:extLst>
                <a:ext uri="{FF2B5EF4-FFF2-40B4-BE49-F238E27FC236}">
                  <a16:creationId xmlns:a16="http://schemas.microsoft.com/office/drawing/2014/main" id="{ED1D4842-E6AD-2FA5-DA12-6A4227D25E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7228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21" name="Line 1620">
              <a:extLst>
                <a:ext uri="{FF2B5EF4-FFF2-40B4-BE49-F238E27FC236}">
                  <a16:creationId xmlns:a16="http://schemas.microsoft.com/office/drawing/2014/main" id="{1663B113-122C-DF79-8CE6-1FEF66DEC5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73107" y="5910539"/>
              <a:ext cx="0" cy="50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22" name="Line 1621">
              <a:extLst>
                <a:ext uri="{FF2B5EF4-FFF2-40B4-BE49-F238E27FC236}">
                  <a16:creationId xmlns:a16="http://schemas.microsoft.com/office/drawing/2014/main" id="{A2B69C74-D99F-9913-359C-ABE6B0AE6A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7474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23" name="Line 1622">
              <a:extLst>
                <a:ext uri="{FF2B5EF4-FFF2-40B4-BE49-F238E27FC236}">
                  <a16:creationId xmlns:a16="http://schemas.microsoft.com/office/drawing/2014/main" id="{7114DAF7-513F-179B-7D5E-E1407EA650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7556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24" name="Line 1623">
              <a:extLst>
                <a:ext uri="{FF2B5EF4-FFF2-40B4-BE49-F238E27FC236}">
                  <a16:creationId xmlns:a16="http://schemas.microsoft.com/office/drawing/2014/main" id="{112D2DBA-C2BE-04DF-B835-A4756595E1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7556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25" name="Line 1624">
              <a:extLst>
                <a:ext uri="{FF2B5EF4-FFF2-40B4-BE49-F238E27FC236}">
                  <a16:creationId xmlns:a16="http://schemas.microsoft.com/office/drawing/2014/main" id="{4AD3A6FF-0BBB-81B6-82B1-3BD74AFFBE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638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26" name="Line 1625">
              <a:extLst>
                <a:ext uri="{FF2B5EF4-FFF2-40B4-BE49-F238E27FC236}">
                  <a16:creationId xmlns:a16="http://schemas.microsoft.com/office/drawing/2014/main" id="{6CE28735-CB14-26A5-DFE5-0AB6CFE62D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7720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27" name="Line 1626">
              <a:extLst>
                <a:ext uri="{FF2B5EF4-FFF2-40B4-BE49-F238E27FC236}">
                  <a16:creationId xmlns:a16="http://schemas.microsoft.com/office/drawing/2014/main" id="{4265C8F8-BCE2-3D82-10B4-B24510B700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802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28" name="Line 1627">
              <a:extLst>
                <a:ext uri="{FF2B5EF4-FFF2-40B4-BE49-F238E27FC236}">
                  <a16:creationId xmlns:a16="http://schemas.microsoft.com/office/drawing/2014/main" id="{EB4515B5-F10D-B45B-D911-D534ED10F3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7884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29" name="Line 1628">
              <a:extLst>
                <a:ext uri="{FF2B5EF4-FFF2-40B4-BE49-F238E27FC236}">
                  <a16:creationId xmlns:a16="http://schemas.microsoft.com/office/drawing/2014/main" id="{8AEC28C5-83C4-2551-C20F-5C4974A3BC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966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30" name="Line 1629">
              <a:extLst>
                <a:ext uri="{FF2B5EF4-FFF2-40B4-BE49-F238E27FC236}">
                  <a16:creationId xmlns:a16="http://schemas.microsoft.com/office/drawing/2014/main" id="{4206F7CD-D0E8-4CA8-936D-B160FE590F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966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31" name="Line 1630">
              <a:extLst>
                <a:ext uri="{FF2B5EF4-FFF2-40B4-BE49-F238E27FC236}">
                  <a16:creationId xmlns:a16="http://schemas.microsoft.com/office/drawing/2014/main" id="{8964B24C-5B2B-4507-BACB-FC9A1A8395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048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32" name="Line 1631">
              <a:extLst>
                <a:ext uri="{FF2B5EF4-FFF2-40B4-BE49-F238E27FC236}">
                  <a16:creationId xmlns:a16="http://schemas.microsoft.com/office/drawing/2014/main" id="{AE813657-4AC2-F41F-345E-7624C726AD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130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33" name="Line 1632">
              <a:extLst>
                <a:ext uri="{FF2B5EF4-FFF2-40B4-BE49-F238E27FC236}">
                  <a16:creationId xmlns:a16="http://schemas.microsoft.com/office/drawing/2014/main" id="{FC72E03C-FA2D-E21A-1C49-C09C85B808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294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34" name="Line 1633">
              <a:extLst>
                <a:ext uri="{FF2B5EF4-FFF2-40B4-BE49-F238E27FC236}">
                  <a16:creationId xmlns:a16="http://schemas.microsoft.com/office/drawing/2014/main" id="{87B877E9-4707-4F06-498E-D5B2856383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376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35" name="Line 1634">
              <a:extLst>
                <a:ext uri="{FF2B5EF4-FFF2-40B4-BE49-F238E27FC236}">
                  <a16:creationId xmlns:a16="http://schemas.microsoft.com/office/drawing/2014/main" id="{1B043D29-AB2D-66C7-A7F5-7A8F249282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458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36" name="Line 1635">
              <a:extLst>
                <a:ext uri="{FF2B5EF4-FFF2-40B4-BE49-F238E27FC236}">
                  <a16:creationId xmlns:a16="http://schemas.microsoft.com/office/drawing/2014/main" id="{FF2D3A0C-6D39-7DA2-1259-176655F7A9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86223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37" name="Line 1636">
              <a:extLst>
                <a:ext uri="{FF2B5EF4-FFF2-40B4-BE49-F238E27FC236}">
                  <a16:creationId xmlns:a16="http://schemas.microsoft.com/office/drawing/2014/main" id="{22C5B32D-2F45-82EF-1A4E-BF0494EDE4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87044" y="5901626"/>
              <a:ext cx="0" cy="1400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38" name="Line 1637">
              <a:extLst>
                <a:ext uri="{FF2B5EF4-FFF2-40B4-BE49-F238E27FC236}">
                  <a16:creationId xmlns:a16="http://schemas.microsoft.com/office/drawing/2014/main" id="{EC541987-B6CA-DCA1-B953-45917C08D6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87044" y="5904172"/>
              <a:ext cx="0" cy="1146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39" name="Line 1638">
              <a:extLst>
                <a:ext uri="{FF2B5EF4-FFF2-40B4-BE49-F238E27FC236}">
                  <a16:creationId xmlns:a16="http://schemas.microsoft.com/office/drawing/2014/main" id="{3EC6228C-1DEF-4B5F-DDBC-58A8433AED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8868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40" name="Line 1639">
              <a:extLst>
                <a:ext uri="{FF2B5EF4-FFF2-40B4-BE49-F238E27FC236}">
                  <a16:creationId xmlns:a16="http://schemas.microsoft.com/office/drawing/2014/main" id="{3131E303-02BE-B110-0C37-866C5DFF5A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8868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41" name="Line 1640">
              <a:extLst>
                <a:ext uri="{FF2B5EF4-FFF2-40B4-BE49-F238E27FC236}">
                  <a16:creationId xmlns:a16="http://schemas.microsoft.com/office/drawing/2014/main" id="{7ADB441A-4DB3-D179-AA41-3C6F0DD5BE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9032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42" name="Line 1641">
              <a:extLst>
                <a:ext uri="{FF2B5EF4-FFF2-40B4-BE49-F238E27FC236}">
                  <a16:creationId xmlns:a16="http://schemas.microsoft.com/office/drawing/2014/main" id="{C2B860FF-64F8-3EF9-CD8F-7475E59B19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9032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43" name="Line 1642">
              <a:extLst>
                <a:ext uri="{FF2B5EF4-FFF2-40B4-BE49-F238E27FC236}">
                  <a16:creationId xmlns:a16="http://schemas.microsoft.com/office/drawing/2014/main" id="{4B62FC9C-64FE-B25A-B8A3-CE04A91788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9114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44" name="Line 1643">
              <a:extLst>
                <a:ext uri="{FF2B5EF4-FFF2-40B4-BE49-F238E27FC236}">
                  <a16:creationId xmlns:a16="http://schemas.microsoft.com/office/drawing/2014/main" id="{CCDD49D7-3AA2-DEDA-4C6D-64000B3499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9114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45" name="Line 1644">
              <a:extLst>
                <a:ext uri="{FF2B5EF4-FFF2-40B4-BE49-F238E27FC236}">
                  <a16:creationId xmlns:a16="http://schemas.microsoft.com/office/drawing/2014/main" id="{361D3AF1-1943-FED2-65F0-3DCFF7D253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9278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46" name="Line 1645">
              <a:extLst>
                <a:ext uri="{FF2B5EF4-FFF2-40B4-BE49-F238E27FC236}">
                  <a16:creationId xmlns:a16="http://schemas.microsoft.com/office/drawing/2014/main" id="{0DA1FFE2-390C-9B70-8B22-65CE708242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9360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47" name="Line 1646">
              <a:extLst>
                <a:ext uri="{FF2B5EF4-FFF2-40B4-BE49-F238E27FC236}">
                  <a16:creationId xmlns:a16="http://schemas.microsoft.com/office/drawing/2014/main" id="{D6C963BF-7441-9339-99FF-23EC59D49D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9442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48" name="Line 1647">
              <a:extLst>
                <a:ext uri="{FF2B5EF4-FFF2-40B4-BE49-F238E27FC236}">
                  <a16:creationId xmlns:a16="http://schemas.microsoft.com/office/drawing/2014/main" id="{B9DF2D31-C764-C9BE-9BE3-4848BDA324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9524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49" name="Line 1648">
              <a:extLst>
                <a:ext uri="{FF2B5EF4-FFF2-40B4-BE49-F238E27FC236}">
                  <a16:creationId xmlns:a16="http://schemas.microsoft.com/office/drawing/2014/main" id="{9882F068-787B-E475-6854-F2BD4117D4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9524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50" name="Line 1649">
              <a:extLst>
                <a:ext uri="{FF2B5EF4-FFF2-40B4-BE49-F238E27FC236}">
                  <a16:creationId xmlns:a16="http://schemas.microsoft.com/office/drawing/2014/main" id="{A5A26711-4BCA-259B-719B-F08B8FE69C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9524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51" name="Line 1650">
              <a:extLst>
                <a:ext uri="{FF2B5EF4-FFF2-40B4-BE49-F238E27FC236}">
                  <a16:creationId xmlns:a16="http://schemas.microsoft.com/office/drawing/2014/main" id="{51F6A4B5-6C99-B8EF-5280-571CCF2BFA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9688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52" name="Line 1651">
              <a:extLst>
                <a:ext uri="{FF2B5EF4-FFF2-40B4-BE49-F238E27FC236}">
                  <a16:creationId xmlns:a16="http://schemas.microsoft.com/office/drawing/2014/main" id="{A372B326-45D8-2A23-501E-FA52E2DFFB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9770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53" name="Line 1652">
              <a:extLst>
                <a:ext uri="{FF2B5EF4-FFF2-40B4-BE49-F238E27FC236}">
                  <a16:creationId xmlns:a16="http://schemas.microsoft.com/office/drawing/2014/main" id="{BC5F5D7D-5142-299F-1B3F-3CC3AEB597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9852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54" name="Line 1653">
              <a:extLst>
                <a:ext uri="{FF2B5EF4-FFF2-40B4-BE49-F238E27FC236}">
                  <a16:creationId xmlns:a16="http://schemas.microsoft.com/office/drawing/2014/main" id="{9CF798E4-1928-2C70-E5B3-2042F08D55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9852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55" name="Line 1654">
              <a:extLst>
                <a:ext uri="{FF2B5EF4-FFF2-40B4-BE49-F238E27FC236}">
                  <a16:creationId xmlns:a16="http://schemas.microsoft.com/office/drawing/2014/main" id="{8964971B-51BB-151C-AD14-9FC01BE7B4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9934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56" name="Line 1655">
              <a:extLst>
                <a:ext uri="{FF2B5EF4-FFF2-40B4-BE49-F238E27FC236}">
                  <a16:creationId xmlns:a16="http://schemas.microsoft.com/office/drawing/2014/main" id="{85E39BE3-27AC-51AE-7D7C-627E8A5001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0980" y="5907992"/>
              <a:ext cx="0" cy="76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57" name="Line 1656">
              <a:extLst>
                <a:ext uri="{FF2B5EF4-FFF2-40B4-BE49-F238E27FC236}">
                  <a16:creationId xmlns:a16="http://schemas.microsoft.com/office/drawing/2014/main" id="{BFE94440-BCFC-EF78-F514-420923B82F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0980" y="5911813"/>
              <a:ext cx="0" cy="38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58" name="Line 1657">
              <a:extLst>
                <a:ext uri="{FF2B5EF4-FFF2-40B4-BE49-F238E27FC236}">
                  <a16:creationId xmlns:a16="http://schemas.microsoft.com/office/drawing/2014/main" id="{62B8278D-4078-F315-83B3-3877B66951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261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59" name="Line 1658">
              <a:extLst>
                <a:ext uri="{FF2B5EF4-FFF2-40B4-BE49-F238E27FC236}">
                  <a16:creationId xmlns:a16="http://schemas.microsoft.com/office/drawing/2014/main" id="{E03397FA-EB6D-E36C-4EEE-998CDC3B2A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261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60" name="Line 1659">
              <a:extLst>
                <a:ext uri="{FF2B5EF4-FFF2-40B4-BE49-F238E27FC236}">
                  <a16:creationId xmlns:a16="http://schemas.microsoft.com/office/drawing/2014/main" id="{4751B428-8C1E-53AE-696F-E1C74531FD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261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61" name="Line 1660">
              <a:extLst>
                <a:ext uri="{FF2B5EF4-FFF2-40B4-BE49-F238E27FC236}">
                  <a16:creationId xmlns:a16="http://schemas.microsoft.com/office/drawing/2014/main" id="{96ED7125-40AE-B04E-0015-B9ACE0B0AA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425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62" name="Line 1661">
              <a:extLst>
                <a:ext uri="{FF2B5EF4-FFF2-40B4-BE49-F238E27FC236}">
                  <a16:creationId xmlns:a16="http://schemas.microsoft.com/office/drawing/2014/main" id="{0F635A64-DDE6-64C1-9B02-C147E235CA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507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63" name="Line 1662">
              <a:extLst>
                <a:ext uri="{FF2B5EF4-FFF2-40B4-BE49-F238E27FC236}">
                  <a16:creationId xmlns:a16="http://schemas.microsoft.com/office/drawing/2014/main" id="{4B8EDB3C-A06F-7595-8BA6-8B1186D0B1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507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64" name="Line 1663">
              <a:extLst>
                <a:ext uri="{FF2B5EF4-FFF2-40B4-BE49-F238E27FC236}">
                  <a16:creationId xmlns:a16="http://schemas.microsoft.com/office/drawing/2014/main" id="{7225C564-AFF3-BBF7-0F40-7B7A30250F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671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65" name="Line 1664">
              <a:extLst>
                <a:ext uri="{FF2B5EF4-FFF2-40B4-BE49-F238E27FC236}">
                  <a16:creationId xmlns:a16="http://schemas.microsoft.com/office/drawing/2014/main" id="{52308D3F-26EA-52AB-DF21-A48DB7F7C4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753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66" name="Line 1665">
              <a:extLst>
                <a:ext uri="{FF2B5EF4-FFF2-40B4-BE49-F238E27FC236}">
                  <a16:creationId xmlns:a16="http://schemas.microsoft.com/office/drawing/2014/main" id="{418F2E8D-6EBB-64D1-F8E9-17744E7F9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753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67" name="Line 1666">
              <a:extLst>
                <a:ext uri="{FF2B5EF4-FFF2-40B4-BE49-F238E27FC236}">
                  <a16:creationId xmlns:a16="http://schemas.microsoft.com/office/drawing/2014/main" id="{9A34F9A5-0832-AAE4-F706-4530AF9511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835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68" name="Line 1667">
              <a:extLst>
                <a:ext uri="{FF2B5EF4-FFF2-40B4-BE49-F238E27FC236}">
                  <a16:creationId xmlns:a16="http://schemas.microsoft.com/office/drawing/2014/main" id="{CED7D8DB-343E-B229-75CA-1DCA1982E1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999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69" name="Line 1668">
              <a:extLst>
                <a:ext uri="{FF2B5EF4-FFF2-40B4-BE49-F238E27FC236}">
                  <a16:creationId xmlns:a16="http://schemas.microsoft.com/office/drawing/2014/main" id="{82212EAB-A65A-BC28-3F31-C2CD5FE3FB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081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70" name="Line 1669">
              <a:extLst>
                <a:ext uri="{FF2B5EF4-FFF2-40B4-BE49-F238E27FC236}">
                  <a16:creationId xmlns:a16="http://schemas.microsoft.com/office/drawing/2014/main" id="{A2627093-89A5-5BBB-7A00-FD75356F12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081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71" name="Line 1670">
              <a:extLst>
                <a:ext uri="{FF2B5EF4-FFF2-40B4-BE49-F238E27FC236}">
                  <a16:creationId xmlns:a16="http://schemas.microsoft.com/office/drawing/2014/main" id="{C1DA8671-5EEB-7080-BB7A-886D10AE2D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163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72" name="Line 1671">
              <a:extLst>
                <a:ext uri="{FF2B5EF4-FFF2-40B4-BE49-F238E27FC236}">
                  <a16:creationId xmlns:a16="http://schemas.microsoft.com/office/drawing/2014/main" id="{13D8E5BD-106D-8FD3-D08C-FC7B7E362B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245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73" name="Line 1672">
              <a:extLst>
                <a:ext uri="{FF2B5EF4-FFF2-40B4-BE49-F238E27FC236}">
                  <a16:creationId xmlns:a16="http://schemas.microsoft.com/office/drawing/2014/main" id="{B576A86E-F88A-1CA1-2C24-60ED3355D5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245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74" name="Line 1673">
              <a:extLst>
                <a:ext uri="{FF2B5EF4-FFF2-40B4-BE49-F238E27FC236}">
                  <a16:creationId xmlns:a16="http://schemas.microsoft.com/office/drawing/2014/main" id="{C1443B36-3F1F-073F-E1A3-50EBD31A4C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327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75" name="Line 1674">
              <a:extLst>
                <a:ext uri="{FF2B5EF4-FFF2-40B4-BE49-F238E27FC236}">
                  <a16:creationId xmlns:a16="http://schemas.microsoft.com/office/drawing/2014/main" id="{F718FA75-95CD-0086-CC66-E5E6888ACC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14097" y="5904172"/>
              <a:ext cx="0" cy="1146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76" name="Line 1675">
              <a:extLst>
                <a:ext uri="{FF2B5EF4-FFF2-40B4-BE49-F238E27FC236}">
                  <a16:creationId xmlns:a16="http://schemas.microsoft.com/office/drawing/2014/main" id="{207CC8AF-D981-9169-08A0-6D55652667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14917" y="5869791"/>
              <a:ext cx="0" cy="458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77" name="Line 1676">
              <a:extLst>
                <a:ext uri="{FF2B5EF4-FFF2-40B4-BE49-F238E27FC236}">
                  <a16:creationId xmlns:a16="http://schemas.microsoft.com/office/drawing/2014/main" id="{4F2B9526-4183-FFE5-76D6-F7A05A6EDE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15736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78" name="Line 1677">
              <a:extLst>
                <a:ext uri="{FF2B5EF4-FFF2-40B4-BE49-F238E27FC236}">
                  <a16:creationId xmlns:a16="http://schemas.microsoft.com/office/drawing/2014/main" id="{B39A0435-D35C-AEB5-194C-D891EE6B64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1655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79" name="Line 1678">
              <a:extLst>
                <a:ext uri="{FF2B5EF4-FFF2-40B4-BE49-F238E27FC236}">
                  <a16:creationId xmlns:a16="http://schemas.microsoft.com/office/drawing/2014/main" id="{ADB8F846-E286-990F-2E54-8864BBD9CC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1737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80" name="Line 1679">
              <a:extLst>
                <a:ext uri="{FF2B5EF4-FFF2-40B4-BE49-F238E27FC236}">
                  <a16:creationId xmlns:a16="http://schemas.microsoft.com/office/drawing/2014/main" id="{DE057160-1DF5-76EA-2906-7A9106DB67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737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81" name="Line 1680">
              <a:extLst>
                <a:ext uri="{FF2B5EF4-FFF2-40B4-BE49-F238E27FC236}">
                  <a16:creationId xmlns:a16="http://schemas.microsoft.com/office/drawing/2014/main" id="{CC8D00DE-865F-CA13-7603-FDAF2DB124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819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82" name="Line 1681">
              <a:extLst>
                <a:ext uri="{FF2B5EF4-FFF2-40B4-BE49-F238E27FC236}">
                  <a16:creationId xmlns:a16="http://schemas.microsoft.com/office/drawing/2014/main" id="{92FEA51E-980C-0610-660A-9D770176EC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1901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83" name="Line 1682">
              <a:extLst>
                <a:ext uri="{FF2B5EF4-FFF2-40B4-BE49-F238E27FC236}">
                  <a16:creationId xmlns:a16="http://schemas.microsoft.com/office/drawing/2014/main" id="{39DBF1DC-BB88-0D61-BD3D-D12483C940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983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84" name="Line 1683">
              <a:extLst>
                <a:ext uri="{FF2B5EF4-FFF2-40B4-BE49-F238E27FC236}">
                  <a16:creationId xmlns:a16="http://schemas.microsoft.com/office/drawing/2014/main" id="{6CD0A368-BD76-11C3-7A18-5522E57B71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2147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85" name="Line 1684">
              <a:extLst>
                <a:ext uri="{FF2B5EF4-FFF2-40B4-BE49-F238E27FC236}">
                  <a16:creationId xmlns:a16="http://schemas.microsoft.com/office/drawing/2014/main" id="{BAA73EBB-B1CC-9B69-8CB0-F0F8031766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2229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86" name="Line 1685">
              <a:extLst>
                <a:ext uri="{FF2B5EF4-FFF2-40B4-BE49-F238E27FC236}">
                  <a16:creationId xmlns:a16="http://schemas.microsoft.com/office/drawing/2014/main" id="{5323272F-CF27-3695-1C95-12FD379244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393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87" name="Line 1686">
              <a:extLst>
                <a:ext uri="{FF2B5EF4-FFF2-40B4-BE49-F238E27FC236}">
                  <a16:creationId xmlns:a16="http://schemas.microsoft.com/office/drawing/2014/main" id="{C99C40D8-5BAF-506B-25E2-16AC270AA9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393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88" name="Line 1687">
              <a:extLst>
                <a:ext uri="{FF2B5EF4-FFF2-40B4-BE49-F238E27FC236}">
                  <a16:creationId xmlns:a16="http://schemas.microsoft.com/office/drawing/2014/main" id="{90AD769E-32B4-854D-AB00-C331C0D7FE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475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89" name="Line 1688">
              <a:extLst>
                <a:ext uri="{FF2B5EF4-FFF2-40B4-BE49-F238E27FC236}">
                  <a16:creationId xmlns:a16="http://schemas.microsoft.com/office/drawing/2014/main" id="{557CF34F-82DB-AB93-6AE0-E6037057BD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2557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90" name="Line 1689">
              <a:extLst>
                <a:ext uri="{FF2B5EF4-FFF2-40B4-BE49-F238E27FC236}">
                  <a16:creationId xmlns:a16="http://schemas.microsoft.com/office/drawing/2014/main" id="{676A2891-A44B-BFBB-7DEB-3F65657DD1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2557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91" name="Line 1690">
              <a:extLst>
                <a:ext uri="{FF2B5EF4-FFF2-40B4-BE49-F238E27FC236}">
                  <a16:creationId xmlns:a16="http://schemas.microsoft.com/office/drawing/2014/main" id="{5234BD2C-B4EE-897C-5788-83FD383B12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2721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92" name="Line 1691">
              <a:extLst>
                <a:ext uri="{FF2B5EF4-FFF2-40B4-BE49-F238E27FC236}">
                  <a16:creationId xmlns:a16="http://schemas.microsoft.com/office/drawing/2014/main" id="{A8C45D99-8A5A-621E-5403-7208BDE038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28033" y="5891438"/>
              <a:ext cx="0" cy="241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93" name="Line 1692">
              <a:extLst>
                <a:ext uri="{FF2B5EF4-FFF2-40B4-BE49-F238E27FC236}">
                  <a16:creationId xmlns:a16="http://schemas.microsoft.com/office/drawing/2014/main" id="{5C787413-47C5-81DC-E191-BB54B631A1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28033" y="5895258"/>
              <a:ext cx="0" cy="203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94" name="Line 1693">
              <a:extLst>
                <a:ext uri="{FF2B5EF4-FFF2-40B4-BE49-F238E27FC236}">
                  <a16:creationId xmlns:a16="http://schemas.microsoft.com/office/drawing/2014/main" id="{59EE7A0E-0C54-6867-CE2D-B0F33302F0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3049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95" name="Line 1694">
              <a:extLst>
                <a:ext uri="{FF2B5EF4-FFF2-40B4-BE49-F238E27FC236}">
                  <a16:creationId xmlns:a16="http://schemas.microsoft.com/office/drawing/2014/main" id="{4BA2BCF1-36D4-06EE-A5C0-618FAE8213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131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96" name="Line 1695">
              <a:extLst>
                <a:ext uri="{FF2B5EF4-FFF2-40B4-BE49-F238E27FC236}">
                  <a16:creationId xmlns:a16="http://schemas.microsoft.com/office/drawing/2014/main" id="{774CE827-669B-2D42-8D3B-4353AF159A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3131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97" name="Line 1696">
              <a:extLst>
                <a:ext uri="{FF2B5EF4-FFF2-40B4-BE49-F238E27FC236}">
                  <a16:creationId xmlns:a16="http://schemas.microsoft.com/office/drawing/2014/main" id="{D2F67082-75B2-5F29-4369-A2933987FA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3213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98" name="Line 1697">
              <a:extLst>
                <a:ext uri="{FF2B5EF4-FFF2-40B4-BE49-F238E27FC236}">
                  <a16:creationId xmlns:a16="http://schemas.microsoft.com/office/drawing/2014/main" id="{7CBCB895-4C89-C50C-6A38-CB24D924BE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295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99" name="Line 1698">
              <a:extLst>
                <a:ext uri="{FF2B5EF4-FFF2-40B4-BE49-F238E27FC236}">
                  <a16:creationId xmlns:a16="http://schemas.microsoft.com/office/drawing/2014/main" id="{F9C18398-E54C-EEA7-95DA-B9FF986285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3459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00" name="Line 1699">
              <a:extLst>
                <a:ext uri="{FF2B5EF4-FFF2-40B4-BE49-F238E27FC236}">
                  <a16:creationId xmlns:a16="http://schemas.microsoft.com/office/drawing/2014/main" id="{CE9416D7-2B86-42A8-54CC-DE033A92F3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541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01" name="Line 1700">
              <a:extLst>
                <a:ext uri="{FF2B5EF4-FFF2-40B4-BE49-F238E27FC236}">
                  <a16:creationId xmlns:a16="http://schemas.microsoft.com/office/drawing/2014/main" id="{5024A871-F1DF-CD75-F3DC-7AD5E1E62E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623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02" name="Line 1701">
              <a:extLst>
                <a:ext uri="{FF2B5EF4-FFF2-40B4-BE49-F238E27FC236}">
                  <a16:creationId xmlns:a16="http://schemas.microsoft.com/office/drawing/2014/main" id="{F179E7D4-3BF1-73A4-EF09-58236FC32A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623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03" name="Line 1702">
              <a:extLst>
                <a:ext uri="{FF2B5EF4-FFF2-40B4-BE49-F238E27FC236}">
                  <a16:creationId xmlns:a16="http://schemas.microsoft.com/office/drawing/2014/main" id="{A7E44660-4F3E-30C2-E366-3AD1DE14A1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3787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04" name="Line 1703">
              <a:extLst>
                <a:ext uri="{FF2B5EF4-FFF2-40B4-BE49-F238E27FC236}">
                  <a16:creationId xmlns:a16="http://schemas.microsoft.com/office/drawing/2014/main" id="{1C571289-88D1-E310-A0CB-F4BE591282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3869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05" name="Line 1704">
              <a:extLst>
                <a:ext uri="{FF2B5EF4-FFF2-40B4-BE49-F238E27FC236}">
                  <a16:creationId xmlns:a16="http://schemas.microsoft.com/office/drawing/2014/main" id="{5E217783-21F6-C6B6-0A7C-106AADA0EA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869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06" name="Line 1705">
              <a:extLst>
                <a:ext uri="{FF2B5EF4-FFF2-40B4-BE49-F238E27FC236}">
                  <a16:creationId xmlns:a16="http://schemas.microsoft.com/office/drawing/2014/main" id="{B7CFCD20-897C-07A3-400C-04AB14B813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41150" y="5911813"/>
              <a:ext cx="0" cy="38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07" name="Line 1706">
              <a:extLst>
                <a:ext uri="{FF2B5EF4-FFF2-40B4-BE49-F238E27FC236}">
                  <a16:creationId xmlns:a16="http://schemas.microsoft.com/office/drawing/2014/main" id="{C738C415-0F91-5CF1-EA97-A05D4CFED0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41970" y="5845597"/>
              <a:ext cx="0" cy="7003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08" name="Line 1707">
              <a:extLst>
                <a:ext uri="{FF2B5EF4-FFF2-40B4-BE49-F238E27FC236}">
                  <a16:creationId xmlns:a16="http://schemas.microsoft.com/office/drawing/2014/main" id="{C25E6B9D-0063-08C2-A3AA-84AA8B5657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41970" y="5858331"/>
              <a:ext cx="0" cy="5730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09" name="Line 1708">
              <a:extLst>
                <a:ext uri="{FF2B5EF4-FFF2-40B4-BE49-F238E27FC236}">
                  <a16:creationId xmlns:a16="http://schemas.microsoft.com/office/drawing/2014/main" id="{DD8BB2B8-9281-A758-0F51-93F4AD9E04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42790" y="5910539"/>
              <a:ext cx="0" cy="50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10" name="Line 1709">
              <a:extLst>
                <a:ext uri="{FF2B5EF4-FFF2-40B4-BE49-F238E27FC236}">
                  <a16:creationId xmlns:a16="http://schemas.microsoft.com/office/drawing/2014/main" id="{DE875919-7FE5-EF00-4C38-BE6637E33D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44429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11" name="Line 1710">
              <a:extLst>
                <a:ext uri="{FF2B5EF4-FFF2-40B4-BE49-F238E27FC236}">
                  <a16:creationId xmlns:a16="http://schemas.microsoft.com/office/drawing/2014/main" id="{4F959B32-D02E-30B4-1DBF-4EF9F6E247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4524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12" name="Line 1711">
              <a:extLst>
                <a:ext uri="{FF2B5EF4-FFF2-40B4-BE49-F238E27FC236}">
                  <a16:creationId xmlns:a16="http://schemas.microsoft.com/office/drawing/2014/main" id="{69A87DC4-0706-C472-F705-E16534ED44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4524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13" name="Line 1712">
              <a:extLst>
                <a:ext uri="{FF2B5EF4-FFF2-40B4-BE49-F238E27FC236}">
                  <a16:creationId xmlns:a16="http://schemas.microsoft.com/office/drawing/2014/main" id="{7B7BF111-0F03-1A14-99EB-7CA84FF2B7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4606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14" name="Line 1713">
              <a:extLst>
                <a:ext uri="{FF2B5EF4-FFF2-40B4-BE49-F238E27FC236}">
                  <a16:creationId xmlns:a16="http://schemas.microsoft.com/office/drawing/2014/main" id="{78F1FC6C-C371-A265-E7F3-97BC3E9A2D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4688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15" name="Line 1714">
              <a:extLst>
                <a:ext uri="{FF2B5EF4-FFF2-40B4-BE49-F238E27FC236}">
                  <a16:creationId xmlns:a16="http://schemas.microsoft.com/office/drawing/2014/main" id="{51916F8F-FE6A-6B2D-4819-FE33810EF5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4770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16" name="Line 1715">
              <a:extLst>
                <a:ext uri="{FF2B5EF4-FFF2-40B4-BE49-F238E27FC236}">
                  <a16:creationId xmlns:a16="http://schemas.microsoft.com/office/drawing/2014/main" id="{64105815-AF20-1648-FDBF-45961C369C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4852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17" name="Line 1716">
              <a:extLst>
                <a:ext uri="{FF2B5EF4-FFF2-40B4-BE49-F238E27FC236}">
                  <a16:creationId xmlns:a16="http://schemas.microsoft.com/office/drawing/2014/main" id="{81AEF13B-D412-EEB7-922A-1574CD30CB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4934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18" name="Line 1717">
              <a:extLst>
                <a:ext uri="{FF2B5EF4-FFF2-40B4-BE49-F238E27FC236}">
                  <a16:creationId xmlns:a16="http://schemas.microsoft.com/office/drawing/2014/main" id="{47B38AB2-725B-390D-D8A0-8A594AC861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5016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19" name="Line 1718">
              <a:extLst>
                <a:ext uri="{FF2B5EF4-FFF2-40B4-BE49-F238E27FC236}">
                  <a16:creationId xmlns:a16="http://schemas.microsoft.com/office/drawing/2014/main" id="{E2CBA574-8DED-0E2C-72FD-83F7C3BE90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50988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20" name="Line 1719">
              <a:extLst>
                <a:ext uri="{FF2B5EF4-FFF2-40B4-BE49-F238E27FC236}">
                  <a16:creationId xmlns:a16="http://schemas.microsoft.com/office/drawing/2014/main" id="{60EEA44D-77D7-8A8F-520D-0C9230AA23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5180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21" name="Line 1720">
              <a:extLst>
                <a:ext uri="{FF2B5EF4-FFF2-40B4-BE49-F238E27FC236}">
                  <a16:creationId xmlns:a16="http://schemas.microsoft.com/office/drawing/2014/main" id="{EFF6D47C-9BB5-D698-F922-CD6AC72CD3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53447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22" name="Line 1721">
              <a:extLst>
                <a:ext uri="{FF2B5EF4-FFF2-40B4-BE49-F238E27FC236}">
                  <a16:creationId xmlns:a16="http://schemas.microsoft.com/office/drawing/2014/main" id="{6C8BC363-0BF5-48DA-E3F8-C09E85BCC0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55086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23" name="Line 1722">
              <a:extLst>
                <a:ext uri="{FF2B5EF4-FFF2-40B4-BE49-F238E27FC236}">
                  <a16:creationId xmlns:a16="http://schemas.microsoft.com/office/drawing/2014/main" id="{909015B3-AED4-ECBE-8163-502D677674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55086" y="5825223"/>
              <a:ext cx="0" cy="9041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24" name="Line 1723">
              <a:extLst>
                <a:ext uri="{FF2B5EF4-FFF2-40B4-BE49-F238E27FC236}">
                  <a16:creationId xmlns:a16="http://schemas.microsoft.com/office/drawing/2014/main" id="{D40E1337-1159-ABCA-9946-3B91DE4242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56726" y="5911813"/>
              <a:ext cx="0" cy="38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25" name="Line 1724">
              <a:extLst>
                <a:ext uri="{FF2B5EF4-FFF2-40B4-BE49-F238E27FC236}">
                  <a16:creationId xmlns:a16="http://schemas.microsoft.com/office/drawing/2014/main" id="{2759B324-725C-4DEE-28B1-B88D89E7C3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57546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26" name="Line 1725">
              <a:extLst>
                <a:ext uri="{FF2B5EF4-FFF2-40B4-BE49-F238E27FC236}">
                  <a16:creationId xmlns:a16="http://schemas.microsoft.com/office/drawing/2014/main" id="{B27907B5-6EF0-0C00-12A0-2B859A432C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5836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27" name="Line 1726">
              <a:extLst>
                <a:ext uri="{FF2B5EF4-FFF2-40B4-BE49-F238E27FC236}">
                  <a16:creationId xmlns:a16="http://schemas.microsoft.com/office/drawing/2014/main" id="{AAFE4158-1966-76A3-D28E-C6D28E38F0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58366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28" name="Line 1727">
              <a:extLst>
                <a:ext uri="{FF2B5EF4-FFF2-40B4-BE49-F238E27FC236}">
                  <a16:creationId xmlns:a16="http://schemas.microsoft.com/office/drawing/2014/main" id="{C2BAADF9-E534-DF1E-18DD-0D8C1953C9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59186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29" name="Line 1728">
              <a:extLst>
                <a:ext uri="{FF2B5EF4-FFF2-40B4-BE49-F238E27FC236}">
                  <a16:creationId xmlns:a16="http://schemas.microsoft.com/office/drawing/2014/main" id="{1853AF47-1B4A-1050-ED86-13CA87D38F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6082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30" name="Line 1729">
              <a:extLst>
                <a:ext uri="{FF2B5EF4-FFF2-40B4-BE49-F238E27FC236}">
                  <a16:creationId xmlns:a16="http://schemas.microsoft.com/office/drawing/2014/main" id="{1C35257C-8C14-BFDB-8AA8-3B809621DE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6082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31" name="Line 1730">
              <a:extLst>
                <a:ext uri="{FF2B5EF4-FFF2-40B4-BE49-F238E27FC236}">
                  <a16:creationId xmlns:a16="http://schemas.microsoft.com/office/drawing/2014/main" id="{E3E09062-AC28-73E8-9D11-7C9B353BB8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6164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32" name="Line 1731">
              <a:extLst>
                <a:ext uri="{FF2B5EF4-FFF2-40B4-BE49-F238E27FC236}">
                  <a16:creationId xmlns:a16="http://schemas.microsoft.com/office/drawing/2014/main" id="{C7ACAB60-9BA0-3336-5963-A4808FCE81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6246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33" name="Line 1732">
              <a:extLst>
                <a:ext uri="{FF2B5EF4-FFF2-40B4-BE49-F238E27FC236}">
                  <a16:creationId xmlns:a16="http://schemas.microsoft.com/office/drawing/2014/main" id="{7075BA9F-47E2-219B-CE7A-51FBC031C1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6328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34" name="Line 1733">
              <a:extLst>
                <a:ext uri="{FF2B5EF4-FFF2-40B4-BE49-F238E27FC236}">
                  <a16:creationId xmlns:a16="http://schemas.microsoft.com/office/drawing/2014/main" id="{04934404-B7FE-4D75-7E0F-3FF4BA18C7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6410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35" name="Line 1734">
              <a:extLst>
                <a:ext uri="{FF2B5EF4-FFF2-40B4-BE49-F238E27FC236}">
                  <a16:creationId xmlns:a16="http://schemas.microsoft.com/office/drawing/2014/main" id="{03CC1093-AF32-7994-89B6-C0288C12CC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6574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36" name="Line 1735">
              <a:extLst>
                <a:ext uri="{FF2B5EF4-FFF2-40B4-BE49-F238E27FC236}">
                  <a16:creationId xmlns:a16="http://schemas.microsoft.com/office/drawing/2014/main" id="{3BC9235C-6C27-3969-F525-B4B5F5F14E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6574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37" name="Line 1736">
              <a:extLst>
                <a:ext uri="{FF2B5EF4-FFF2-40B4-BE49-F238E27FC236}">
                  <a16:creationId xmlns:a16="http://schemas.microsoft.com/office/drawing/2014/main" id="{AD7D0C0C-4016-C5A4-50B2-ED4A4BA47D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6656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38" name="Line 1737">
              <a:extLst>
                <a:ext uri="{FF2B5EF4-FFF2-40B4-BE49-F238E27FC236}">
                  <a16:creationId xmlns:a16="http://schemas.microsoft.com/office/drawing/2014/main" id="{8ED4626A-B3B1-C924-64DF-DEB9B2D695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68203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39" name="Line 1738">
              <a:extLst>
                <a:ext uri="{FF2B5EF4-FFF2-40B4-BE49-F238E27FC236}">
                  <a16:creationId xmlns:a16="http://schemas.microsoft.com/office/drawing/2014/main" id="{2D0291C4-6404-DAC5-0218-8F59E14954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69023" y="5816309"/>
              <a:ext cx="0" cy="9932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40" name="Line 1739">
              <a:extLst>
                <a:ext uri="{FF2B5EF4-FFF2-40B4-BE49-F238E27FC236}">
                  <a16:creationId xmlns:a16="http://schemas.microsoft.com/office/drawing/2014/main" id="{A823838D-A652-A94A-DF13-EEAF70A18E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70663" y="5910539"/>
              <a:ext cx="0" cy="50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41" name="Line 1740">
              <a:extLst>
                <a:ext uri="{FF2B5EF4-FFF2-40B4-BE49-F238E27FC236}">
                  <a16:creationId xmlns:a16="http://schemas.microsoft.com/office/drawing/2014/main" id="{C4209BFE-D0BF-428B-6E1E-B33B7029A6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71482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42" name="Line 1741">
              <a:extLst>
                <a:ext uri="{FF2B5EF4-FFF2-40B4-BE49-F238E27FC236}">
                  <a16:creationId xmlns:a16="http://schemas.microsoft.com/office/drawing/2014/main" id="{6D467872-9125-D086-6408-7C42381E28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73122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43" name="Line 1742">
              <a:extLst>
                <a:ext uri="{FF2B5EF4-FFF2-40B4-BE49-F238E27FC236}">
                  <a16:creationId xmlns:a16="http://schemas.microsoft.com/office/drawing/2014/main" id="{60A2B015-FAA6-8D7B-A1EB-24CA55CD39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7394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44" name="Line 1743">
              <a:extLst>
                <a:ext uri="{FF2B5EF4-FFF2-40B4-BE49-F238E27FC236}">
                  <a16:creationId xmlns:a16="http://schemas.microsoft.com/office/drawing/2014/main" id="{0F681CFF-592A-276B-6B42-FFFCF77C9B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7476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45" name="Line 1744">
              <a:extLst>
                <a:ext uri="{FF2B5EF4-FFF2-40B4-BE49-F238E27FC236}">
                  <a16:creationId xmlns:a16="http://schemas.microsoft.com/office/drawing/2014/main" id="{78EEF707-CCAE-0661-77CB-471791DFC9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75582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46" name="Line 1745">
              <a:extLst>
                <a:ext uri="{FF2B5EF4-FFF2-40B4-BE49-F238E27FC236}">
                  <a16:creationId xmlns:a16="http://schemas.microsoft.com/office/drawing/2014/main" id="{4C3ED92E-5BB1-6752-7D0A-A5A74C751C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7640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47" name="Line 1746">
              <a:extLst>
                <a:ext uri="{FF2B5EF4-FFF2-40B4-BE49-F238E27FC236}">
                  <a16:creationId xmlns:a16="http://schemas.microsoft.com/office/drawing/2014/main" id="{0C67F027-8207-70A7-586F-C30C48953B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7722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48" name="Line 1747">
              <a:extLst>
                <a:ext uri="{FF2B5EF4-FFF2-40B4-BE49-F238E27FC236}">
                  <a16:creationId xmlns:a16="http://schemas.microsoft.com/office/drawing/2014/main" id="{E6197609-DDB0-4F6B-C99A-6B47FBB44E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7722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49" name="Line 1748">
              <a:extLst>
                <a:ext uri="{FF2B5EF4-FFF2-40B4-BE49-F238E27FC236}">
                  <a16:creationId xmlns:a16="http://schemas.microsoft.com/office/drawing/2014/main" id="{843981E2-BF50-E35D-D93A-133B0A6901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7886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50" name="Line 1749">
              <a:extLst>
                <a:ext uri="{FF2B5EF4-FFF2-40B4-BE49-F238E27FC236}">
                  <a16:creationId xmlns:a16="http://schemas.microsoft.com/office/drawing/2014/main" id="{2AD4DFD2-FCD8-69EB-FF45-6DACE91A55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7886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51" name="Line 1750">
              <a:extLst>
                <a:ext uri="{FF2B5EF4-FFF2-40B4-BE49-F238E27FC236}">
                  <a16:creationId xmlns:a16="http://schemas.microsoft.com/office/drawing/2014/main" id="{9CCD985E-C34F-81F7-8FFC-F871EED745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7968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52" name="Line 1751">
              <a:extLst>
                <a:ext uri="{FF2B5EF4-FFF2-40B4-BE49-F238E27FC236}">
                  <a16:creationId xmlns:a16="http://schemas.microsoft.com/office/drawing/2014/main" id="{69422C01-B032-4DD4-BE9D-BF51C9B357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8050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53" name="Line 1752">
              <a:extLst>
                <a:ext uri="{FF2B5EF4-FFF2-40B4-BE49-F238E27FC236}">
                  <a16:creationId xmlns:a16="http://schemas.microsoft.com/office/drawing/2014/main" id="{E1946EE9-8334-159C-DAE6-6DA31EF41F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8050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54" name="Line 1753">
              <a:extLst>
                <a:ext uri="{FF2B5EF4-FFF2-40B4-BE49-F238E27FC236}">
                  <a16:creationId xmlns:a16="http://schemas.microsoft.com/office/drawing/2014/main" id="{21CAB848-A07E-A62D-5D57-DF62BF4291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8132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55" name="Line 1754">
              <a:extLst>
                <a:ext uri="{FF2B5EF4-FFF2-40B4-BE49-F238E27FC236}">
                  <a16:creationId xmlns:a16="http://schemas.microsoft.com/office/drawing/2014/main" id="{AF8CE757-050C-D186-810A-42143CDEC5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82960" y="5897805"/>
              <a:ext cx="0" cy="1782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56" name="Line 1755">
              <a:extLst>
                <a:ext uri="{FF2B5EF4-FFF2-40B4-BE49-F238E27FC236}">
                  <a16:creationId xmlns:a16="http://schemas.microsoft.com/office/drawing/2014/main" id="{D2B92173-A9A5-9D21-05A0-B2647DAEE1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84599" y="5911813"/>
              <a:ext cx="0" cy="38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57" name="Line 1756">
              <a:extLst>
                <a:ext uri="{FF2B5EF4-FFF2-40B4-BE49-F238E27FC236}">
                  <a16:creationId xmlns:a16="http://schemas.microsoft.com/office/drawing/2014/main" id="{8897C56F-09A5-44A3-BBFC-FA11B8B23A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8541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58" name="Line 1757">
              <a:extLst>
                <a:ext uri="{FF2B5EF4-FFF2-40B4-BE49-F238E27FC236}">
                  <a16:creationId xmlns:a16="http://schemas.microsoft.com/office/drawing/2014/main" id="{94FE1FA4-AE2D-220A-9E15-41FEF25D85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87059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59" name="Line 1758">
              <a:extLst>
                <a:ext uri="{FF2B5EF4-FFF2-40B4-BE49-F238E27FC236}">
                  <a16:creationId xmlns:a16="http://schemas.microsoft.com/office/drawing/2014/main" id="{5B5B5909-14C3-5A25-CFE8-BF021148B4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8869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60" name="Line 1759">
              <a:extLst>
                <a:ext uri="{FF2B5EF4-FFF2-40B4-BE49-F238E27FC236}">
                  <a16:creationId xmlns:a16="http://schemas.microsoft.com/office/drawing/2014/main" id="{B4718986-C3E5-9E37-730C-F66C630670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8951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61" name="Line 1760">
              <a:extLst>
                <a:ext uri="{FF2B5EF4-FFF2-40B4-BE49-F238E27FC236}">
                  <a16:creationId xmlns:a16="http://schemas.microsoft.com/office/drawing/2014/main" id="{6652BC24-D877-215A-F4F3-123E11BCBF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8951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62" name="Line 1761">
              <a:extLst>
                <a:ext uri="{FF2B5EF4-FFF2-40B4-BE49-F238E27FC236}">
                  <a16:creationId xmlns:a16="http://schemas.microsoft.com/office/drawing/2014/main" id="{F70000A8-7836-38F8-F69E-075AFFCF71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9115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63" name="Line 1762">
              <a:extLst>
                <a:ext uri="{FF2B5EF4-FFF2-40B4-BE49-F238E27FC236}">
                  <a16:creationId xmlns:a16="http://schemas.microsoft.com/office/drawing/2014/main" id="{F03A88FD-533B-A916-6B8D-504AFFB084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9197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64" name="Line 1763">
              <a:extLst>
                <a:ext uri="{FF2B5EF4-FFF2-40B4-BE49-F238E27FC236}">
                  <a16:creationId xmlns:a16="http://schemas.microsoft.com/office/drawing/2014/main" id="{555C8C70-829A-99E7-7FAA-FAF7835F49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9279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65" name="Line 1764">
              <a:extLst>
                <a:ext uri="{FF2B5EF4-FFF2-40B4-BE49-F238E27FC236}">
                  <a16:creationId xmlns:a16="http://schemas.microsoft.com/office/drawing/2014/main" id="{582C8919-3C82-FDF6-4855-05A7BB21B6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9361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66" name="Line 1765">
              <a:extLst>
                <a:ext uri="{FF2B5EF4-FFF2-40B4-BE49-F238E27FC236}">
                  <a16:creationId xmlns:a16="http://schemas.microsoft.com/office/drawing/2014/main" id="{DDDB2D5C-C2E9-C595-98E5-442C786E92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9443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67" name="Line 1766">
              <a:extLst>
                <a:ext uri="{FF2B5EF4-FFF2-40B4-BE49-F238E27FC236}">
                  <a16:creationId xmlns:a16="http://schemas.microsoft.com/office/drawing/2014/main" id="{7B791548-F87E-C7CF-6DA4-9EC079F659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9525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68" name="Line 1767">
              <a:extLst>
                <a:ext uri="{FF2B5EF4-FFF2-40B4-BE49-F238E27FC236}">
                  <a16:creationId xmlns:a16="http://schemas.microsoft.com/office/drawing/2014/main" id="{14A8D3F5-0F6C-7907-4FBD-BA39AA8B5D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9607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69" name="Line 1768">
              <a:extLst>
                <a:ext uri="{FF2B5EF4-FFF2-40B4-BE49-F238E27FC236}">
                  <a16:creationId xmlns:a16="http://schemas.microsoft.com/office/drawing/2014/main" id="{83592471-6209-EF6A-4188-E3137A42D7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96896" y="5799755"/>
              <a:ext cx="0" cy="11587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70" name="Line 1769">
              <a:extLst>
                <a:ext uri="{FF2B5EF4-FFF2-40B4-BE49-F238E27FC236}">
                  <a16:creationId xmlns:a16="http://schemas.microsoft.com/office/drawing/2014/main" id="{F3501DB5-513C-2999-CD26-8948AD0D0E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96896" y="5845597"/>
              <a:ext cx="0" cy="7003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71" name="Line 1770">
              <a:extLst>
                <a:ext uri="{FF2B5EF4-FFF2-40B4-BE49-F238E27FC236}">
                  <a16:creationId xmlns:a16="http://schemas.microsoft.com/office/drawing/2014/main" id="{CE276400-80F1-27EB-096E-96DC451AC8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98536" y="5911813"/>
              <a:ext cx="0" cy="38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72" name="Line 1771">
              <a:extLst>
                <a:ext uri="{FF2B5EF4-FFF2-40B4-BE49-F238E27FC236}">
                  <a16:creationId xmlns:a16="http://schemas.microsoft.com/office/drawing/2014/main" id="{7214EC55-C30C-C34B-9D69-EA42C46534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9935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73" name="Line 1772">
              <a:extLst>
                <a:ext uri="{FF2B5EF4-FFF2-40B4-BE49-F238E27FC236}">
                  <a16:creationId xmlns:a16="http://schemas.microsoft.com/office/drawing/2014/main" id="{5D80B028-EF63-674C-CF16-C6F5EE0D53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0017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74" name="Line 1773">
              <a:extLst>
                <a:ext uri="{FF2B5EF4-FFF2-40B4-BE49-F238E27FC236}">
                  <a16:creationId xmlns:a16="http://schemas.microsoft.com/office/drawing/2014/main" id="{34F9919C-1123-86E6-7629-11EBF3A951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0017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75" name="Line 1774">
              <a:extLst>
                <a:ext uri="{FF2B5EF4-FFF2-40B4-BE49-F238E27FC236}">
                  <a16:creationId xmlns:a16="http://schemas.microsoft.com/office/drawing/2014/main" id="{E5DC6CCB-EBFB-3F62-955A-367874E149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00995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76" name="Line 1775">
              <a:extLst>
                <a:ext uri="{FF2B5EF4-FFF2-40B4-BE49-F238E27FC236}">
                  <a16:creationId xmlns:a16="http://schemas.microsoft.com/office/drawing/2014/main" id="{AAC527A7-3FF2-AE8D-16BC-ED0553000D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0181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77" name="Line 1776">
              <a:extLst>
                <a:ext uri="{FF2B5EF4-FFF2-40B4-BE49-F238E27FC236}">
                  <a16:creationId xmlns:a16="http://schemas.microsoft.com/office/drawing/2014/main" id="{7A8A71AD-82E8-CB79-99E3-4B5341C985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0263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78" name="Line 1777">
              <a:extLst>
                <a:ext uri="{FF2B5EF4-FFF2-40B4-BE49-F238E27FC236}">
                  <a16:creationId xmlns:a16="http://schemas.microsoft.com/office/drawing/2014/main" id="{09CC9C4B-640A-033C-4DFE-9D103E7DE3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0345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79" name="Line 1778">
              <a:extLst>
                <a:ext uri="{FF2B5EF4-FFF2-40B4-BE49-F238E27FC236}">
                  <a16:creationId xmlns:a16="http://schemas.microsoft.com/office/drawing/2014/main" id="{63C561D5-3297-635D-1B74-35CDD665EA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0427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80" name="Line 1779">
              <a:extLst>
                <a:ext uri="{FF2B5EF4-FFF2-40B4-BE49-F238E27FC236}">
                  <a16:creationId xmlns:a16="http://schemas.microsoft.com/office/drawing/2014/main" id="{EDC1B16C-0060-8A54-942F-E81FA2314E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0509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81" name="Line 1780">
              <a:extLst>
                <a:ext uri="{FF2B5EF4-FFF2-40B4-BE49-F238E27FC236}">
                  <a16:creationId xmlns:a16="http://schemas.microsoft.com/office/drawing/2014/main" id="{A6802267-63FC-8EA7-EEAC-536324C7E4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0591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82" name="Line 1781">
              <a:extLst>
                <a:ext uri="{FF2B5EF4-FFF2-40B4-BE49-F238E27FC236}">
                  <a16:creationId xmlns:a16="http://schemas.microsoft.com/office/drawing/2014/main" id="{35D76A69-D9A7-68C9-C7AC-B9F9318C39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0673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83" name="Line 1782">
              <a:extLst>
                <a:ext uri="{FF2B5EF4-FFF2-40B4-BE49-F238E27FC236}">
                  <a16:creationId xmlns:a16="http://schemas.microsoft.com/office/drawing/2014/main" id="{30AF00A2-CF8D-741F-363C-963AA0D8A8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0755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84" name="Line 1783">
              <a:extLst>
                <a:ext uri="{FF2B5EF4-FFF2-40B4-BE49-F238E27FC236}">
                  <a16:creationId xmlns:a16="http://schemas.microsoft.com/office/drawing/2014/main" id="{81BD77A7-569F-DDC6-A3C6-04CFDBEA3A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0837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85" name="Line 1784">
              <a:extLst>
                <a:ext uri="{FF2B5EF4-FFF2-40B4-BE49-F238E27FC236}">
                  <a16:creationId xmlns:a16="http://schemas.microsoft.com/office/drawing/2014/main" id="{AD472290-F7EF-35CE-346F-A00F4DCE8D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919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86" name="Line 1785">
              <a:extLst>
                <a:ext uri="{FF2B5EF4-FFF2-40B4-BE49-F238E27FC236}">
                  <a16:creationId xmlns:a16="http://schemas.microsoft.com/office/drawing/2014/main" id="{3159D151-D6A8-FC7B-8FE5-A466F8CB4A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09193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87" name="Line 1786">
              <a:extLst>
                <a:ext uri="{FF2B5EF4-FFF2-40B4-BE49-F238E27FC236}">
                  <a16:creationId xmlns:a16="http://schemas.microsoft.com/office/drawing/2014/main" id="{2ADB4A1C-96B6-8C07-8A54-C5A62425A6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10013" y="5895258"/>
              <a:ext cx="0" cy="203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88" name="Line 1787">
              <a:extLst>
                <a:ext uri="{FF2B5EF4-FFF2-40B4-BE49-F238E27FC236}">
                  <a16:creationId xmlns:a16="http://schemas.microsoft.com/office/drawing/2014/main" id="{18365F96-2F6D-3BBB-F411-A6A962E3EA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11653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89" name="Line 1788">
              <a:extLst>
                <a:ext uri="{FF2B5EF4-FFF2-40B4-BE49-F238E27FC236}">
                  <a16:creationId xmlns:a16="http://schemas.microsoft.com/office/drawing/2014/main" id="{32878C5C-F521-5EFB-F444-594A959B37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1247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90" name="Line 1789">
              <a:extLst>
                <a:ext uri="{FF2B5EF4-FFF2-40B4-BE49-F238E27FC236}">
                  <a16:creationId xmlns:a16="http://schemas.microsoft.com/office/drawing/2014/main" id="{4A01649A-0DB7-8EDB-7B8E-060BEA4AA9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1329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91" name="Line 1790">
              <a:extLst>
                <a:ext uri="{FF2B5EF4-FFF2-40B4-BE49-F238E27FC236}">
                  <a16:creationId xmlns:a16="http://schemas.microsoft.com/office/drawing/2014/main" id="{0CA4F768-B485-7398-4378-B6B4C0827C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1411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92" name="Line 1791">
              <a:extLst>
                <a:ext uri="{FF2B5EF4-FFF2-40B4-BE49-F238E27FC236}">
                  <a16:creationId xmlns:a16="http://schemas.microsoft.com/office/drawing/2014/main" id="{45D8381A-675E-477C-8FFE-8C801ED0B0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1411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93" name="Line 1792">
              <a:extLst>
                <a:ext uri="{FF2B5EF4-FFF2-40B4-BE49-F238E27FC236}">
                  <a16:creationId xmlns:a16="http://schemas.microsoft.com/office/drawing/2014/main" id="{06A32192-0CBD-8081-F3ED-DCF90673A1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493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94" name="Line 1793">
              <a:extLst>
                <a:ext uri="{FF2B5EF4-FFF2-40B4-BE49-F238E27FC236}">
                  <a16:creationId xmlns:a16="http://schemas.microsoft.com/office/drawing/2014/main" id="{F04D7F76-DFF7-7FEE-7365-94483AC90A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1575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95" name="Line 1794">
              <a:extLst>
                <a:ext uri="{FF2B5EF4-FFF2-40B4-BE49-F238E27FC236}">
                  <a16:creationId xmlns:a16="http://schemas.microsoft.com/office/drawing/2014/main" id="{14BDD6ED-F3A3-1609-35CF-B983BBA65F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1657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96" name="Line 1795">
              <a:extLst>
                <a:ext uri="{FF2B5EF4-FFF2-40B4-BE49-F238E27FC236}">
                  <a16:creationId xmlns:a16="http://schemas.microsoft.com/office/drawing/2014/main" id="{82451A40-3C73-6D13-69D8-98A8B588CE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1657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97" name="Line 1796">
              <a:extLst>
                <a:ext uri="{FF2B5EF4-FFF2-40B4-BE49-F238E27FC236}">
                  <a16:creationId xmlns:a16="http://schemas.microsoft.com/office/drawing/2014/main" id="{2DC18B5D-B3DF-EC11-6296-AAC649B99C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1821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98" name="Line 1797">
              <a:extLst>
                <a:ext uri="{FF2B5EF4-FFF2-40B4-BE49-F238E27FC236}">
                  <a16:creationId xmlns:a16="http://schemas.microsoft.com/office/drawing/2014/main" id="{469C5AE7-1F77-D95D-BF7A-0A1220EC15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1821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99" name="Line 1798">
              <a:extLst>
                <a:ext uri="{FF2B5EF4-FFF2-40B4-BE49-F238E27FC236}">
                  <a16:creationId xmlns:a16="http://schemas.microsoft.com/office/drawing/2014/main" id="{C1E359AF-A7CA-E1FE-0078-439BB5682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903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00" name="Line 1799">
              <a:extLst>
                <a:ext uri="{FF2B5EF4-FFF2-40B4-BE49-F238E27FC236}">
                  <a16:creationId xmlns:a16="http://schemas.microsoft.com/office/drawing/2014/main" id="{F49AE3D5-2676-9BD3-86F9-555AA8BDBA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985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01" name="Line 1800">
              <a:extLst>
                <a:ext uri="{FF2B5EF4-FFF2-40B4-BE49-F238E27FC236}">
                  <a16:creationId xmlns:a16="http://schemas.microsoft.com/office/drawing/2014/main" id="{F732F5B9-4C99-574E-2BA2-1ED9404FA2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985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02" name="Line 1801">
              <a:extLst>
                <a:ext uri="{FF2B5EF4-FFF2-40B4-BE49-F238E27FC236}">
                  <a16:creationId xmlns:a16="http://schemas.microsoft.com/office/drawing/2014/main" id="{CB5EBC41-7CD9-7D9A-7320-FC7067A8BA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067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03" name="Line 1802">
              <a:extLst>
                <a:ext uri="{FF2B5EF4-FFF2-40B4-BE49-F238E27FC236}">
                  <a16:creationId xmlns:a16="http://schemas.microsoft.com/office/drawing/2014/main" id="{E690F86D-1170-DEC3-4BCC-6FD0128FB5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067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04" name="Line 1803">
              <a:extLst>
                <a:ext uri="{FF2B5EF4-FFF2-40B4-BE49-F238E27FC236}">
                  <a16:creationId xmlns:a16="http://schemas.microsoft.com/office/drawing/2014/main" id="{B82E5906-9EB5-2B71-E421-BB85BF2BE6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149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05" name="Line 1804">
              <a:extLst>
                <a:ext uri="{FF2B5EF4-FFF2-40B4-BE49-F238E27FC236}">
                  <a16:creationId xmlns:a16="http://schemas.microsoft.com/office/drawing/2014/main" id="{1536FC2C-C577-3250-98C5-1A90A635DA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231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06" name="Line 1805">
              <a:extLst>
                <a:ext uri="{FF2B5EF4-FFF2-40B4-BE49-F238E27FC236}">
                  <a16:creationId xmlns:a16="http://schemas.microsoft.com/office/drawing/2014/main" id="{215A04BB-00BD-424C-CB5D-4034716B5D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3949" y="5899079"/>
              <a:ext cx="0" cy="1655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07" name="Line 1806">
              <a:extLst>
                <a:ext uri="{FF2B5EF4-FFF2-40B4-BE49-F238E27FC236}">
                  <a16:creationId xmlns:a16="http://schemas.microsoft.com/office/drawing/2014/main" id="{8600C548-B29E-8B08-B86E-0FDAAEE1CD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640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08" name="Line 1807">
              <a:extLst>
                <a:ext uri="{FF2B5EF4-FFF2-40B4-BE49-F238E27FC236}">
                  <a16:creationId xmlns:a16="http://schemas.microsoft.com/office/drawing/2014/main" id="{9E5B6133-CDEC-A1EF-AEC0-D8E2D9D6AF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722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09" name="Line 1808">
              <a:extLst>
                <a:ext uri="{FF2B5EF4-FFF2-40B4-BE49-F238E27FC236}">
                  <a16:creationId xmlns:a16="http://schemas.microsoft.com/office/drawing/2014/main" id="{5FEF2AB3-9B8B-56E0-7649-0241684E3B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804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10" name="Line 1809">
              <a:extLst>
                <a:ext uri="{FF2B5EF4-FFF2-40B4-BE49-F238E27FC236}">
                  <a16:creationId xmlns:a16="http://schemas.microsoft.com/office/drawing/2014/main" id="{B0CA49E2-DF60-6C8C-5DF4-AAEA11A369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804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11" name="Line 1810">
              <a:extLst>
                <a:ext uri="{FF2B5EF4-FFF2-40B4-BE49-F238E27FC236}">
                  <a16:creationId xmlns:a16="http://schemas.microsoft.com/office/drawing/2014/main" id="{CC64C2B8-25D0-AFD5-9E1B-22D94EAB43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886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12" name="Line 1811">
              <a:extLst>
                <a:ext uri="{FF2B5EF4-FFF2-40B4-BE49-F238E27FC236}">
                  <a16:creationId xmlns:a16="http://schemas.microsoft.com/office/drawing/2014/main" id="{5F5AFE8B-F9DB-9846-2DF8-ACA84540F0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968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13" name="Line 1812">
              <a:extLst>
                <a:ext uri="{FF2B5EF4-FFF2-40B4-BE49-F238E27FC236}">
                  <a16:creationId xmlns:a16="http://schemas.microsoft.com/office/drawing/2014/main" id="{F1F0676C-3313-7721-3EA5-943D134B53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3050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14" name="Line 1814">
              <a:extLst>
                <a:ext uri="{FF2B5EF4-FFF2-40B4-BE49-F238E27FC236}">
                  <a16:creationId xmlns:a16="http://schemas.microsoft.com/office/drawing/2014/main" id="{038879D6-AC7C-72EE-EFA7-D269328BC2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3132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15" name="Line 1815">
              <a:extLst>
                <a:ext uri="{FF2B5EF4-FFF2-40B4-BE49-F238E27FC236}">
                  <a16:creationId xmlns:a16="http://schemas.microsoft.com/office/drawing/2014/main" id="{C261BBB9-2B49-4480-D03D-7CF7A984A0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3132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16" name="Line 1816">
              <a:extLst>
                <a:ext uri="{FF2B5EF4-FFF2-40B4-BE49-F238E27FC236}">
                  <a16:creationId xmlns:a16="http://schemas.microsoft.com/office/drawing/2014/main" id="{A783BB93-9D26-1F1D-66D1-BA968A20A8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3296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17" name="Line 1817">
              <a:extLst>
                <a:ext uri="{FF2B5EF4-FFF2-40B4-BE49-F238E27FC236}">
                  <a16:creationId xmlns:a16="http://schemas.microsoft.com/office/drawing/2014/main" id="{E259510F-9DE5-840D-BF6A-9673957B3A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3378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18" name="Line 1818">
              <a:extLst>
                <a:ext uri="{FF2B5EF4-FFF2-40B4-BE49-F238E27FC236}">
                  <a16:creationId xmlns:a16="http://schemas.microsoft.com/office/drawing/2014/main" id="{F242437D-5EBF-7132-FBCC-7533D12EAF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3460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19" name="Line 1819">
              <a:extLst>
                <a:ext uri="{FF2B5EF4-FFF2-40B4-BE49-F238E27FC236}">
                  <a16:creationId xmlns:a16="http://schemas.microsoft.com/office/drawing/2014/main" id="{522C51FD-D580-7281-D00B-F9C25042A9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3542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20" name="Line 1820">
              <a:extLst>
                <a:ext uri="{FF2B5EF4-FFF2-40B4-BE49-F238E27FC236}">
                  <a16:creationId xmlns:a16="http://schemas.microsoft.com/office/drawing/2014/main" id="{4D1212AF-7286-DEAC-F69C-F75AA13471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3624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21" name="Line 1821">
              <a:extLst>
                <a:ext uri="{FF2B5EF4-FFF2-40B4-BE49-F238E27FC236}">
                  <a16:creationId xmlns:a16="http://schemas.microsoft.com/office/drawing/2014/main" id="{D12757FF-8688-0260-87BA-6E641AB333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3706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22" name="Line 1822">
              <a:extLst>
                <a:ext uri="{FF2B5EF4-FFF2-40B4-BE49-F238E27FC236}">
                  <a16:creationId xmlns:a16="http://schemas.microsoft.com/office/drawing/2014/main" id="{201DC7A0-90DE-03EC-2FB7-80C21A5A92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37886" y="5911813"/>
              <a:ext cx="0" cy="38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23" name="Line 1823">
              <a:extLst>
                <a:ext uri="{FF2B5EF4-FFF2-40B4-BE49-F238E27FC236}">
                  <a16:creationId xmlns:a16="http://schemas.microsoft.com/office/drawing/2014/main" id="{5D2756F6-DAC1-E038-A18D-7D4CDE66AC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37886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24" name="Line 1824">
              <a:extLst>
                <a:ext uri="{FF2B5EF4-FFF2-40B4-BE49-F238E27FC236}">
                  <a16:creationId xmlns:a16="http://schemas.microsoft.com/office/drawing/2014/main" id="{264060CA-BC59-0E0D-6D2E-C99E3919E2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3870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25" name="Line 1825">
              <a:extLst>
                <a:ext uri="{FF2B5EF4-FFF2-40B4-BE49-F238E27FC236}">
                  <a16:creationId xmlns:a16="http://schemas.microsoft.com/office/drawing/2014/main" id="{56528188-9BB6-5798-5D55-87CC8C17E4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3952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26" name="Line 1826">
              <a:extLst>
                <a:ext uri="{FF2B5EF4-FFF2-40B4-BE49-F238E27FC236}">
                  <a16:creationId xmlns:a16="http://schemas.microsoft.com/office/drawing/2014/main" id="{6A53E2EC-9C20-3ACA-5E99-381C9B4B7B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034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27" name="Line 1827">
              <a:extLst>
                <a:ext uri="{FF2B5EF4-FFF2-40B4-BE49-F238E27FC236}">
                  <a16:creationId xmlns:a16="http://schemas.microsoft.com/office/drawing/2014/main" id="{68EBA16A-C182-4CAB-53DB-B468D44B6C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4116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28" name="Line 1828">
              <a:extLst>
                <a:ext uri="{FF2B5EF4-FFF2-40B4-BE49-F238E27FC236}">
                  <a16:creationId xmlns:a16="http://schemas.microsoft.com/office/drawing/2014/main" id="{11EA06F8-3792-88A1-D933-3831F6EE6B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116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29" name="Line 1829">
              <a:extLst>
                <a:ext uri="{FF2B5EF4-FFF2-40B4-BE49-F238E27FC236}">
                  <a16:creationId xmlns:a16="http://schemas.microsoft.com/office/drawing/2014/main" id="{E45FA945-6C67-6364-B50C-FA8B572BED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198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30" name="Line 1830">
              <a:extLst>
                <a:ext uri="{FF2B5EF4-FFF2-40B4-BE49-F238E27FC236}">
                  <a16:creationId xmlns:a16="http://schemas.microsoft.com/office/drawing/2014/main" id="{8BA251B6-A555-6168-EA2E-4892A5E16D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280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31" name="Line 1831">
              <a:extLst>
                <a:ext uri="{FF2B5EF4-FFF2-40B4-BE49-F238E27FC236}">
                  <a16:creationId xmlns:a16="http://schemas.microsoft.com/office/drawing/2014/main" id="{AAF83E02-30CB-1273-523A-1403C65934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4362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32" name="Line 1832">
              <a:extLst>
                <a:ext uri="{FF2B5EF4-FFF2-40B4-BE49-F238E27FC236}">
                  <a16:creationId xmlns:a16="http://schemas.microsoft.com/office/drawing/2014/main" id="{8BFE029B-1087-4273-521B-DD6486A485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4444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33" name="Line 1833">
              <a:extLst>
                <a:ext uri="{FF2B5EF4-FFF2-40B4-BE49-F238E27FC236}">
                  <a16:creationId xmlns:a16="http://schemas.microsoft.com/office/drawing/2014/main" id="{B4237725-AD42-E688-0F70-3723854138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4526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34" name="Line 1834">
              <a:extLst>
                <a:ext uri="{FF2B5EF4-FFF2-40B4-BE49-F238E27FC236}">
                  <a16:creationId xmlns:a16="http://schemas.microsoft.com/office/drawing/2014/main" id="{486AA582-9DC4-D6F3-1D5F-9DB317319C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4608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35" name="Line 1835">
              <a:extLst>
                <a:ext uri="{FF2B5EF4-FFF2-40B4-BE49-F238E27FC236}">
                  <a16:creationId xmlns:a16="http://schemas.microsoft.com/office/drawing/2014/main" id="{A66EFFD2-767D-3F68-10C8-90F6789A93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90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36" name="Line 1836">
              <a:extLst>
                <a:ext uri="{FF2B5EF4-FFF2-40B4-BE49-F238E27FC236}">
                  <a16:creationId xmlns:a16="http://schemas.microsoft.com/office/drawing/2014/main" id="{8565BBA0-60C1-30E6-7DA9-6C479193CD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90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37" name="Line 1837">
              <a:extLst>
                <a:ext uri="{FF2B5EF4-FFF2-40B4-BE49-F238E27FC236}">
                  <a16:creationId xmlns:a16="http://schemas.microsoft.com/office/drawing/2014/main" id="{C6939AFD-4156-B9B3-AF72-5E014F876B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4772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38" name="Line 1838">
              <a:extLst>
                <a:ext uri="{FF2B5EF4-FFF2-40B4-BE49-F238E27FC236}">
                  <a16:creationId xmlns:a16="http://schemas.microsoft.com/office/drawing/2014/main" id="{BDF850CD-6DC0-7EAA-03CE-9B9AF9F682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4936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39" name="Line 1839">
              <a:extLst>
                <a:ext uri="{FF2B5EF4-FFF2-40B4-BE49-F238E27FC236}">
                  <a16:creationId xmlns:a16="http://schemas.microsoft.com/office/drawing/2014/main" id="{5188B176-3DF9-41A4-4CDF-CEF54736AC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018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40" name="Line 1840">
              <a:extLst>
                <a:ext uri="{FF2B5EF4-FFF2-40B4-BE49-F238E27FC236}">
                  <a16:creationId xmlns:a16="http://schemas.microsoft.com/office/drawing/2014/main" id="{3A960ED9-9A81-45A0-67C1-00F85E2521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1003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41" name="Line 1841">
              <a:extLst>
                <a:ext uri="{FF2B5EF4-FFF2-40B4-BE49-F238E27FC236}">
                  <a16:creationId xmlns:a16="http://schemas.microsoft.com/office/drawing/2014/main" id="{0B572262-A70D-6E08-4805-62648AC637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1823" y="5906719"/>
              <a:ext cx="0" cy="89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42" name="Line 1842">
              <a:extLst>
                <a:ext uri="{FF2B5EF4-FFF2-40B4-BE49-F238E27FC236}">
                  <a16:creationId xmlns:a16="http://schemas.microsoft.com/office/drawing/2014/main" id="{DE73104E-2DA7-3EAB-688A-46C1B852FF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1823" y="5907992"/>
              <a:ext cx="0" cy="76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43" name="Line 1843">
              <a:extLst>
                <a:ext uri="{FF2B5EF4-FFF2-40B4-BE49-F238E27FC236}">
                  <a16:creationId xmlns:a16="http://schemas.microsoft.com/office/drawing/2014/main" id="{04AD6FBB-20A1-EF0C-F2C2-A7B28B800B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264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44" name="Line 1844">
              <a:extLst>
                <a:ext uri="{FF2B5EF4-FFF2-40B4-BE49-F238E27FC236}">
                  <a16:creationId xmlns:a16="http://schemas.microsoft.com/office/drawing/2014/main" id="{96D732B0-7857-6B06-8C30-22BC6F96CA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346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45" name="Line 1845">
              <a:extLst>
                <a:ext uri="{FF2B5EF4-FFF2-40B4-BE49-F238E27FC236}">
                  <a16:creationId xmlns:a16="http://schemas.microsoft.com/office/drawing/2014/main" id="{2CD7CCD7-1EEB-C81C-D7C6-6D9894C9AB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428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46" name="Line 1846">
              <a:extLst>
                <a:ext uri="{FF2B5EF4-FFF2-40B4-BE49-F238E27FC236}">
                  <a16:creationId xmlns:a16="http://schemas.microsoft.com/office/drawing/2014/main" id="{7955F70E-82D0-9AE3-FC2A-67AEA5BA9C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510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47" name="Line 1847">
              <a:extLst>
                <a:ext uri="{FF2B5EF4-FFF2-40B4-BE49-F238E27FC236}">
                  <a16:creationId xmlns:a16="http://schemas.microsoft.com/office/drawing/2014/main" id="{60D8C5D7-9E0D-B2B4-E51A-855B7248D8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510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48" name="Line 1848">
              <a:extLst>
                <a:ext uri="{FF2B5EF4-FFF2-40B4-BE49-F238E27FC236}">
                  <a16:creationId xmlns:a16="http://schemas.microsoft.com/office/drawing/2014/main" id="{BFED30CE-D834-3972-4FC8-90D066069A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592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49" name="Line 1849">
              <a:extLst>
                <a:ext uri="{FF2B5EF4-FFF2-40B4-BE49-F238E27FC236}">
                  <a16:creationId xmlns:a16="http://schemas.microsoft.com/office/drawing/2014/main" id="{AF6FB35F-1269-DD9D-C39A-7D8EF12E4F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756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50" name="Line 1850">
              <a:extLst>
                <a:ext uri="{FF2B5EF4-FFF2-40B4-BE49-F238E27FC236}">
                  <a16:creationId xmlns:a16="http://schemas.microsoft.com/office/drawing/2014/main" id="{C56C497C-4EED-11F4-9A79-21BCB488E4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838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51" name="Line 1851">
              <a:extLst>
                <a:ext uri="{FF2B5EF4-FFF2-40B4-BE49-F238E27FC236}">
                  <a16:creationId xmlns:a16="http://schemas.microsoft.com/office/drawing/2014/main" id="{5C1BEA12-2B5E-4BD7-EFAA-3EDCC17567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838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52" name="Line 1852">
              <a:extLst>
                <a:ext uri="{FF2B5EF4-FFF2-40B4-BE49-F238E27FC236}">
                  <a16:creationId xmlns:a16="http://schemas.microsoft.com/office/drawing/2014/main" id="{04CF72AB-C2E9-7111-D6E9-77DA695070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920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53" name="Line 1853">
              <a:extLst>
                <a:ext uri="{FF2B5EF4-FFF2-40B4-BE49-F238E27FC236}">
                  <a16:creationId xmlns:a16="http://schemas.microsoft.com/office/drawing/2014/main" id="{FCA9781C-5FBA-FF89-147C-0110441973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6002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54" name="Line 1854">
              <a:extLst>
                <a:ext uri="{FF2B5EF4-FFF2-40B4-BE49-F238E27FC236}">
                  <a16:creationId xmlns:a16="http://schemas.microsoft.com/office/drawing/2014/main" id="{302F00E6-9233-359B-BB7A-4BAF967EBB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6248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55" name="Line 1855">
              <a:extLst>
                <a:ext uri="{FF2B5EF4-FFF2-40B4-BE49-F238E27FC236}">
                  <a16:creationId xmlns:a16="http://schemas.microsoft.com/office/drawing/2014/main" id="{9CBCA744-A5A4-CFB1-152F-6F7D5CCA06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6248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56" name="Line 1856">
              <a:extLst>
                <a:ext uri="{FF2B5EF4-FFF2-40B4-BE49-F238E27FC236}">
                  <a16:creationId xmlns:a16="http://schemas.microsoft.com/office/drawing/2014/main" id="{D74F416B-68AA-8D11-97FC-3573D8E2CB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6330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57" name="Line 1857">
              <a:extLst>
                <a:ext uri="{FF2B5EF4-FFF2-40B4-BE49-F238E27FC236}">
                  <a16:creationId xmlns:a16="http://schemas.microsoft.com/office/drawing/2014/main" id="{F9224308-DB86-7B4B-8A69-AF962182C7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64940" y="5904172"/>
              <a:ext cx="0" cy="1146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58" name="Line 1858">
              <a:extLst>
                <a:ext uri="{FF2B5EF4-FFF2-40B4-BE49-F238E27FC236}">
                  <a16:creationId xmlns:a16="http://schemas.microsoft.com/office/drawing/2014/main" id="{6E41CD07-3035-75AC-ABF9-560BF9BFC4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6575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59" name="Line 1859">
              <a:extLst>
                <a:ext uri="{FF2B5EF4-FFF2-40B4-BE49-F238E27FC236}">
                  <a16:creationId xmlns:a16="http://schemas.microsoft.com/office/drawing/2014/main" id="{D92D7015-9860-DD74-6535-40ABBA1051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6739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60" name="Line 1860">
              <a:extLst>
                <a:ext uri="{FF2B5EF4-FFF2-40B4-BE49-F238E27FC236}">
                  <a16:creationId xmlns:a16="http://schemas.microsoft.com/office/drawing/2014/main" id="{6A3B235F-A222-88B7-5F23-EB31DF61EB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6739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61" name="Line 1861">
              <a:extLst>
                <a:ext uri="{FF2B5EF4-FFF2-40B4-BE49-F238E27FC236}">
                  <a16:creationId xmlns:a16="http://schemas.microsoft.com/office/drawing/2014/main" id="{8E5E2DDD-A4B9-37BD-00FC-B7568BCEAB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6821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62" name="Line 1862">
              <a:extLst>
                <a:ext uri="{FF2B5EF4-FFF2-40B4-BE49-F238E27FC236}">
                  <a16:creationId xmlns:a16="http://schemas.microsoft.com/office/drawing/2014/main" id="{8C731887-9F6D-727C-69FE-719EA9C641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6903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63" name="Line 1863">
              <a:extLst>
                <a:ext uri="{FF2B5EF4-FFF2-40B4-BE49-F238E27FC236}">
                  <a16:creationId xmlns:a16="http://schemas.microsoft.com/office/drawing/2014/main" id="{005DA9E5-E01D-C1AD-AA6E-2C83AA8325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6985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64" name="Line 1864">
              <a:extLst>
                <a:ext uri="{FF2B5EF4-FFF2-40B4-BE49-F238E27FC236}">
                  <a16:creationId xmlns:a16="http://schemas.microsoft.com/office/drawing/2014/main" id="{FF13ED45-EBE5-3D26-931D-0C983506D4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067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65" name="Line 1865">
              <a:extLst>
                <a:ext uri="{FF2B5EF4-FFF2-40B4-BE49-F238E27FC236}">
                  <a16:creationId xmlns:a16="http://schemas.microsoft.com/office/drawing/2014/main" id="{792B8F7D-88E1-12FD-E9BC-3F10DBF117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067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66" name="Line 1866">
              <a:extLst>
                <a:ext uri="{FF2B5EF4-FFF2-40B4-BE49-F238E27FC236}">
                  <a16:creationId xmlns:a16="http://schemas.microsoft.com/office/drawing/2014/main" id="{1CD1A738-1A1E-F8EF-6A02-0A0E9AEDD9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149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67" name="Line 1867">
              <a:extLst>
                <a:ext uri="{FF2B5EF4-FFF2-40B4-BE49-F238E27FC236}">
                  <a16:creationId xmlns:a16="http://schemas.microsoft.com/office/drawing/2014/main" id="{8DB232D4-4E20-FC65-5546-337255EF5A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149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68" name="Line 1868">
              <a:extLst>
                <a:ext uri="{FF2B5EF4-FFF2-40B4-BE49-F238E27FC236}">
                  <a16:creationId xmlns:a16="http://schemas.microsoft.com/office/drawing/2014/main" id="{FDD42B38-ADB2-27C5-CAFD-2067D69F82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231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69" name="Line 1869">
              <a:extLst>
                <a:ext uri="{FF2B5EF4-FFF2-40B4-BE49-F238E27FC236}">
                  <a16:creationId xmlns:a16="http://schemas.microsoft.com/office/drawing/2014/main" id="{1E61101F-D005-44BF-748A-9D03CE3F3B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313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70" name="Line 1870">
              <a:extLst>
                <a:ext uri="{FF2B5EF4-FFF2-40B4-BE49-F238E27FC236}">
                  <a16:creationId xmlns:a16="http://schemas.microsoft.com/office/drawing/2014/main" id="{211264F1-A278-61C8-3260-B9681FCBD3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395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71" name="Line 1871">
              <a:extLst>
                <a:ext uri="{FF2B5EF4-FFF2-40B4-BE49-F238E27FC236}">
                  <a16:creationId xmlns:a16="http://schemas.microsoft.com/office/drawing/2014/main" id="{5FA8D674-7737-AC57-2AB4-ABDD855504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395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72" name="Line 1872">
              <a:extLst>
                <a:ext uri="{FF2B5EF4-FFF2-40B4-BE49-F238E27FC236}">
                  <a16:creationId xmlns:a16="http://schemas.microsoft.com/office/drawing/2014/main" id="{B2C91F36-A384-6BCD-204A-7D956B69B0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477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73" name="Line 1873">
              <a:extLst>
                <a:ext uri="{FF2B5EF4-FFF2-40B4-BE49-F238E27FC236}">
                  <a16:creationId xmlns:a16="http://schemas.microsoft.com/office/drawing/2014/main" id="{C7BD42D8-932F-6968-90A2-6849E3BEE4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41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74" name="Line 1874">
              <a:extLst>
                <a:ext uri="{FF2B5EF4-FFF2-40B4-BE49-F238E27FC236}">
                  <a16:creationId xmlns:a16="http://schemas.microsoft.com/office/drawing/2014/main" id="{B1FA9162-E301-52DC-B59F-0354AA79A1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723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75" name="Line 1875">
              <a:extLst>
                <a:ext uri="{FF2B5EF4-FFF2-40B4-BE49-F238E27FC236}">
                  <a16:creationId xmlns:a16="http://schemas.microsoft.com/office/drawing/2014/main" id="{2815B4AA-5EA4-6EAD-2B9B-9ADDFB67C4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8876" y="5882524"/>
              <a:ext cx="0" cy="3310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76" name="Line 1876">
              <a:extLst>
                <a:ext uri="{FF2B5EF4-FFF2-40B4-BE49-F238E27FC236}">
                  <a16:creationId xmlns:a16="http://schemas.microsoft.com/office/drawing/2014/main" id="{D5CBCDD6-2C3F-F3DE-E693-3A56400509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80516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77" name="Line 1877">
              <a:extLst>
                <a:ext uri="{FF2B5EF4-FFF2-40B4-BE49-F238E27FC236}">
                  <a16:creationId xmlns:a16="http://schemas.microsoft.com/office/drawing/2014/main" id="{1A233A17-C836-213F-B5C2-9E7A7FA0C9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8215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78" name="Line 1878">
              <a:extLst>
                <a:ext uri="{FF2B5EF4-FFF2-40B4-BE49-F238E27FC236}">
                  <a16:creationId xmlns:a16="http://schemas.microsoft.com/office/drawing/2014/main" id="{933761BD-33F5-FD73-6D9F-C5745F4DCA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8215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79" name="Line 1879">
              <a:extLst>
                <a:ext uri="{FF2B5EF4-FFF2-40B4-BE49-F238E27FC236}">
                  <a16:creationId xmlns:a16="http://schemas.microsoft.com/office/drawing/2014/main" id="{A6132203-4AC3-3A8C-8F98-E8F55C7743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8215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80" name="Line 1880">
              <a:extLst>
                <a:ext uri="{FF2B5EF4-FFF2-40B4-BE49-F238E27FC236}">
                  <a16:creationId xmlns:a16="http://schemas.microsoft.com/office/drawing/2014/main" id="{0AC0EEAA-572A-A488-52A9-B840DEBD31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297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81" name="Line 1881">
              <a:extLst>
                <a:ext uri="{FF2B5EF4-FFF2-40B4-BE49-F238E27FC236}">
                  <a16:creationId xmlns:a16="http://schemas.microsoft.com/office/drawing/2014/main" id="{5FDEF54C-88E4-42F9-026D-A6E46DD05C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8379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82" name="Line 1882">
              <a:extLst>
                <a:ext uri="{FF2B5EF4-FFF2-40B4-BE49-F238E27FC236}">
                  <a16:creationId xmlns:a16="http://schemas.microsoft.com/office/drawing/2014/main" id="{BEAC2279-6826-56AA-CCC1-0B414753D2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8461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83" name="Line 1883">
              <a:extLst>
                <a:ext uri="{FF2B5EF4-FFF2-40B4-BE49-F238E27FC236}">
                  <a16:creationId xmlns:a16="http://schemas.microsoft.com/office/drawing/2014/main" id="{F8ADB081-41B7-273F-92C6-F37F4E8EA4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461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84" name="Line 1884">
              <a:extLst>
                <a:ext uri="{FF2B5EF4-FFF2-40B4-BE49-F238E27FC236}">
                  <a16:creationId xmlns:a16="http://schemas.microsoft.com/office/drawing/2014/main" id="{E329CDEF-6965-AB9E-997A-4E8B6C43CA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543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85" name="Line 1885">
              <a:extLst>
                <a:ext uri="{FF2B5EF4-FFF2-40B4-BE49-F238E27FC236}">
                  <a16:creationId xmlns:a16="http://schemas.microsoft.com/office/drawing/2014/main" id="{D4C117EC-5B07-1F5C-68AC-8AE52B9587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8543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86" name="Line 1886">
              <a:extLst>
                <a:ext uri="{FF2B5EF4-FFF2-40B4-BE49-F238E27FC236}">
                  <a16:creationId xmlns:a16="http://schemas.microsoft.com/office/drawing/2014/main" id="{71F79B07-F1EA-AE25-1AFC-37559A765C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8625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87" name="Line 1887">
              <a:extLst>
                <a:ext uri="{FF2B5EF4-FFF2-40B4-BE49-F238E27FC236}">
                  <a16:creationId xmlns:a16="http://schemas.microsoft.com/office/drawing/2014/main" id="{E0BD2DAF-3352-6921-F438-6305C5FB97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707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88" name="Line 1888">
              <a:extLst>
                <a:ext uri="{FF2B5EF4-FFF2-40B4-BE49-F238E27FC236}">
                  <a16:creationId xmlns:a16="http://schemas.microsoft.com/office/drawing/2014/main" id="{D07F5DE9-5123-30DF-7D9B-4ABEA3ED16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789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89" name="Line 1889">
              <a:extLst>
                <a:ext uri="{FF2B5EF4-FFF2-40B4-BE49-F238E27FC236}">
                  <a16:creationId xmlns:a16="http://schemas.microsoft.com/office/drawing/2014/main" id="{8FF656E2-7FBF-6CBD-0E03-8EEC5A9F1C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871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90" name="Line 1890">
              <a:extLst>
                <a:ext uri="{FF2B5EF4-FFF2-40B4-BE49-F238E27FC236}">
                  <a16:creationId xmlns:a16="http://schemas.microsoft.com/office/drawing/2014/main" id="{8CC92BFD-08D6-FE1E-00D8-071C998325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953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91" name="Line 1891">
              <a:extLst>
                <a:ext uri="{FF2B5EF4-FFF2-40B4-BE49-F238E27FC236}">
                  <a16:creationId xmlns:a16="http://schemas.microsoft.com/office/drawing/2014/main" id="{16758C2E-C565-D5CC-589D-91DB8D5CE8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9035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92" name="Line 1892">
              <a:extLst>
                <a:ext uri="{FF2B5EF4-FFF2-40B4-BE49-F238E27FC236}">
                  <a16:creationId xmlns:a16="http://schemas.microsoft.com/office/drawing/2014/main" id="{703F8C8F-454E-7AAF-0D2E-D969EC86F8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9035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93" name="Line 1893">
              <a:extLst>
                <a:ext uri="{FF2B5EF4-FFF2-40B4-BE49-F238E27FC236}">
                  <a16:creationId xmlns:a16="http://schemas.microsoft.com/office/drawing/2014/main" id="{FB667F78-DCFD-B616-4083-D3AC7D9A5C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9117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94" name="Line 1894">
              <a:extLst>
                <a:ext uri="{FF2B5EF4-FFF2-40B4-BE49-F238E27FC236}">
                  <a16:creationId xmlns:a16="http://schemas.microsoft.com/office/drawing/2014/main" id="{586D7860-A5D1-48F8-860D-3B731829ED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91993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95" name="Line 1895">
              <a:extLst>
                <a:ext uri="{FF2B5EF4-FFF2-40B4-BE49-F238E27FC236}">
                  <a16:creationId xmlns:a16="http://schemas.microsoft.com/office/drawing/2014/main" id="{1D6C32B4-F3DC-AB65-81F0-13DDC9E69A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92813" y="5886345"/>
              <a:ext cx="0" cy="2928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96" name="Line 1896">
              <a:extLst>
                <a:ext uri="{FF2B5EF4-FFF2-40B4-BE49-F238E27FC236}">
                  <a16:creationId xmlns:a16="http://schemas.microsoft.com/office/drawing/2014/main" id="{4CCFBE80-F262-377E-CAA8-37BE78BD90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92813" y="5900352"/>
              <a:ext cx="0" cy="1528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97" name="Line 1897">
              <a:extLst>
                <a:ext uri="{FF2B5EF4-FFF2-40B4-BE49-F238E27FC236}">
                  <a16:creationId xmlns:a16="http://schemas.microsoft.com/office/drawing/2014/main" id="{D52927AD-1651-980F-84BB-286ECA305A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9445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98" name="Line 1898">
              <a:extLst>
                <a:ext uri="{FF2B5EF4-FFF2-40B4-BE49-F238E27FC236}">
                  <a16:creationId xmlns:a16="http://schemas.microsoft.com/office/drawing/2014/main" id="{E24B7B69-22BC-26C7-A42D-215BD26999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9445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99" name="Line 1899">
              <a:extLst>
                <a:ext uri="{FF2B5EF4-FFF2-40B4-BE49-F238E27FC236}">
                  <a16:creationId xmlns:a16="http://schemas.microsoft.com/office/drawing/2014/main" id="{8493A51B-F0F7-67E3-B947-562739D946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9527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00" name="Line 1900">
              <a:extLst>
                <a:ext uri="{FF2B5EF4-FFF2-40B4-BE49-F238E27FC236}">
                  <a16:creationId xmlns:a16="http://schemas.microsoft.com/office/drawing/2014/main" id="{4AF63642-5590-20CA-E022-A35F6DEDC1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9527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01" name="Line 1901">
              <a:extLst>
                <a:ext uri="{FF2B5EF4-FFF2-40B4-BE49-F238E27FC236}">
                  <a16:creationId xmlns:a16="http://schemas.microsoft.com/office/drawing/2014/main" id="{66D62966-88A3-2694-5B40-7776D4F6A8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9609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02" name="Line 1902">
              <a:extLst>
                <a:ext uri="{FF2B5EF4-FFF2-40B4-BE49-F238E27FC236}">
                  <a16:creationId xmlns:a16="http://schemas.microsoft.com/office/drawing/2014/main" id="{A4F70D39-7854-FDB2-5937-2D936F0DC4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9773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03" name="Line 1903">
              <a:extLst>
                <a:ext uri="{FF2B5EF4-FFF2-40B4-BE49-F238E27FC236}">
                  <a16:creationId xmlns:a16="http://schemas.microsoft.com/office/drawing/2014/main" id="{1BB6D673-D0DC-6C38-5AB3-314787DFC0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9855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04" name="Line 1904">
              <a:extLst>
                <a:ext uri="{FF2B5EF4-FFF2-40B4-BE49-F238E27FC236}">
                  <a16:creationId xmlns:a16="http://schemas.microsoft.com/office/drawing/2014/main" id="{C1A46DBB-A812-CC81-9492-BC6F23F5C9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9937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05" name="Line 1905">
              <a:extLst>
                <a:ext uri="{FF2B5EF4-FFF2-40B4-BE49-F238E27FC236}">
                  <a16:creationId xmlns:a16="http://schemas.microsoft.com/office/drawing/2014/main" id="{411B4458-7879-5562-E7E2-1839FD7A33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019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06" name="Line 1906">
              <a:extLst>
                <a:ext uri="{FF2B5EF4-FFF2-40B4-BE49-F238E27FC236}">
                  <a16:creationId xmlns:a16="http://schemas.microsoft.com/office/drawing/2014/main" id="{0D18720F-FB8A-5B9F-B26A-6E40E1C562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101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07" name="Line 1907">
              <a:extLst>
                <a:ext uri="{FF2B5EF4-FFF2-40B4-BE49-F238E27FC236}">
                  <a16:creationId xmlns:a16="http://schemas.microsoft.com/office/drawing/2014/main" id="{4833E1C3-FAC2-0F48-EDB2-3D84CA9B79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0183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08" name="Line 1908">
              <a:extLst>
                <a:ext uri="{FF2B5EF4-FFF2-40B4-BE49-F238E27FC236}">
                  <a16:creationId xmlns:a16="http://schemas.microsoft.com/office/drawing/2014/main" id="{7C906569-C8E7-B9C9-FA19-E634B675C2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265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09" name="Line 1909">
              <a:extLst>
                <a:ext uri="{FF2B5EF4-FFF2-40B4-BE49-F238E27FC236}">
                  <a16:creationId xmlns:a16="http://schemas.microsoft.com/office/drawing/2014/main" id="{76B1094E-3E1F-D2F9-1742-8C74D0A0A4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265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10" name="Line 1910">
              <a:extLst>
                <a:ext uri="{FF2B5EF4-FFF2-40B4-BE49-F238E27FC236}">
                  <a16:creationId xmlns:a16="http://schemas.microsoft.com/office/drawing/2014/main" id="{E0D42710-71BB-5C8D-B2E3-738E78F823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0347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11" name="Line 1911">
              <a:extLst>
                <a:ext uri="{FF2B5EF4-FFF2-40B4-BE49-F238E27FC236}">
                  <a16:creationId xmlns:a16="http://schemas.microsoft.com/office/drawing/2014/main" id="{509CBFDA-4D0E-25B8-27CF-3F7220A81D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429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12" name="Line 1912">
              <a:extLst>
                <a:ext uri="{FF2B5EF4-FFF2-40B4-BE49-F238E27FC236}">
                  <a16:creationId xmlns:a16="http://schemas.microsoft.com/office/drawing/2014/main" id="{76D68276-3CAE-2604-6E21-9C9A7B641D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05110" y="5911813"/>
              <a:ext cx="0" cy="38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13" name="Line 1913">
              <a:extLst>
                <a:ext uri="{FF2B5EF4-FFF2-40B4-BE49-F238E27FC236}">
                  <a16:creationId xmlns:a16="http://schemas.microsoft.com/office/drawing/2014/main" id="{E9DA1A60-509E-BBCD-B68D-7793170A5C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05930" y="5878705"/>
              <a:ext cx="0" cy="369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14" name="Line 1914">
              <a:extLst>
                <a:ext uri="{FF2B5EF4-FFF2-40B4-BE49-F238E27FC236}">
                  <a16:creationId xmlns:a16="http://schemas.microsoft.com/office/drawing/2014/main" id="{5B19D0D0-DD8A-5494-C40A-EB89CB8DD6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06749" y="5881251"/>
              <a:ext cx="0" cy="3438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15" name="Line 1915">
              <a:extLst>
                <a:ext uri="{FF2B5EF4-FFF2-40B4-BE49-F238E27FC236}">
                  <a16:creationId xmlns:a16="http://schemas.microsoft.com/office/drawing/2014/main" id="{65F777CD-ABFC-BA5F-6BED-D7B037D31D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07569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16" name="Line 1916">
              <a:extLst>
                <a:ext uri="{FF2B5EF4-FFF2-40B4-BE49-F238E27FC236}">
                  <a16:creationId xmlns:a16="http://schemas.microsoft.com/office/drawing/2014/main" id="{FEE0CA34-B0EF-9296-F18B-CD14070223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0838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17" name="Line 1917">
              <a:extLst>
                <a:ext uri="{FF2B5EF4-FFF2-40B4-BE49-F238E27FC236}">
                  <a16:creationId xmlns:a16="http://schemas.microsoft.com/office/drawing/2014/main" id="{E033B866-63BE-BAD8-7A0C-E0A1262517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0920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18" name="Line 1918">
              <a:extLst>
                <a:ext uri="{FF2B5EF4-FFF2-40B4-BE49-F238E27FC236}">
                  <a16:creationId xmlns:a16="http://schemas.microsoft.com/office/drawing/2014/main" id="{2A94A1F1-9EAA-B708-708B-F98278F28A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1002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19" name="Line 1919">
              <a:extLst>
                <a:ext uri="{FF2B5EF4-FFF2-40B4-BE49-F238E27FC236}">
                  <a16:creationId xmlns:a16="http://schemas.microsoft.com/office/drawing/2014/main" id="{904F402E-1251-B990-DC1D-F2D613CB10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1002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20" name="Line 1920">
              <a:extLst>
                <a:ext uri="{FF2B5EF4-FFF2-40B4-BE49-F238E27FC236}">
                  <a16:creationId xmlns:a16="http://schemas.microsoft.com/office/drawing/2014/main" id="{18EC3858-9C95-311A-0377-B2C662B784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1084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21" name="Line 1921">
              <a:extLst>
                <a:ext uri="{FF2B5EF4-FFF2-40B4-BE49-F238E27FC236}">
                  <a16:creationId xmlns:a16="http://schemas.microsoft.com/office/drawing/2014/main" id="{B3C50326-26C7-A9EF-318D-B2FA3B8B7C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166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22" name="Line 1922">
              <a:extLst>
                <a:ext uri="{FF2B5EF4-FFF2-40B4-BE49-F238E27FC236}">
                  <a16:creationId xmlns:a16="http://schemas.microsoft.com/office/drawing/2014/main" id="{E8F4F586-2936-0718-EDEE-92EEC7D4AA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1248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23" name="Line 1923">
              <a:extLst>
                <a:ext uri="{FF2B5EF4-FFF2-40B4-BE49-F238E27FC236}">
                  <a16:creationId xmlns:a16="http://schemas.microsoft.com/office/drawing/2014/main" id="{CC448253-FF20-8D2C-12C7-93912C8EC0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330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24" name="Line 1924">
              <a:extLst>
                <a:ext uri="{FF2B5EF4-FFF2-40B4-BE49-F238E27FC236}">
                  <a16:creationId xmlns:a16="http://schemas.microsoft.com/office/drawing/2014/main" id="{CE3789CE-2A78-8F5F-3D11-17EFF607E3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1494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25" name="Line 1925">
              <a:extLst>
                <a:ext uri="{FF2B5EF4-FFF2-40B4-BE49-F238E27FC236}">
                  <a16:creationId xmlns:a16="http://schemas.microsoft.com/office/drawing/2014/main" id="{6DD25702-4584-9545-A002-9D751D201A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1576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26" name="Line 1926">
              <a:extLst>
                <a:ext uri="{FF2B5EF4-FFF2-40B4-BE49-F238E27FC236}">
                  <a16:creationId xmlns:a16="http://schemas.microsoft.com/office/drawing/2014/main" id="{0EFBDE5B-E394-1D4F-D9FB-99185473A5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1658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27" name="Line 1927">
              <a:extLst>
                <a:ext uri="{FF2B5EF4-FFF2-40B4-BE49-F238E27FC236}">
                  <a16:creationId xmlns:a16="http://schemas.microsoft.com/office/drawing/2014/main" id="{55967E19-C545-A6DC-34B8-1EA1D6AF7C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1658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28" name="Line 1928">
              <a:extLst>
                <a:ext uri="{FF2B5EF4-FFF2-40B4-BE49-F238E27FC236}">
                  <a16:creationId xmlns:a16="http://schemas.microsoft.com/office/drawing/2014/main" id="{3C6365F5-0B29-7312-E337-FF7C2DB5D2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1740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29" name="Line 1929">
              <a:extLst>
                <a:ext uri="{FF2B5EF4-FFF2-40B4-BE49-F238E27FC236}">
                  <a16:creationId xmlns:a16="http://schemas.microsoft.com/office/drawing/2014/main" id="{BB6EC720-4CD5-D6F9-3D86-F04DCAE936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1904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30" name="Line 1930">
              <a:extLst>
                <a:ext uri="{FF2B5EF4-FFF2-40B4-BE49-F238E27FC236}">
                  <a16:creationId xmlns:a16="http://schemas.microsoft.com/office/drawing/2014/main" id="{26D8A789-3D21-B202-8904-49C8D52F7B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19866" y="5874884"/>
              <a:ext cx="0" cy="4074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31" name="Line 1931">
              <a:extLst>
                <a:ext uri="{FF2B5EF4-FFF2-40B4-BE49-F238E27FC236}">
                  <a16:creationId xmlns:a16="http://schemas.microsoft.com/office/drawing/2014/main" id="{18060DCF-9C47-F94D-4802-7961AF3543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0686" y="5893985"/>
              <a:ext cx="0" cy="2164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32" name="Line 1932">
              <a:extLst>
                <a:ext uri="{FF2B5EF4-FFF2-40B4-BE49-F238E27FC236}">
                  <a16:creationId xmlns:a16="http://schemas.microsoft.com/office/drawing/2014/main" id="{69E2FC7D-62B0-278A-A155-D25D1D5C95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1505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33" name="Line 1933">
              <a:extLst>
                <a:ext uri="{FF2B5EF4-FFF2-40B4-BE49-F238E27FC236}">
                  <a16:creationId xmlns:a16="http://schemas.microsoft.com/office/drawing/2014/main" id="{7F2079C2-ABB7-C786-399D-7D825453BA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232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34" name="Line 1934">
              <a:extLst>
                <a:ext uri="{FF2B5EF4-FFF2-40B4-BE49-F238E27FC236}">
                  <a16:creationId xmlns:a16="http://schemas.microsoft.com/office/drawing/2014/main" id="{26171FE1-D6DA-8A0D-D679-DFBBAC5B29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314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35" name="Line 1935">
              <a:extLst>
                <a:ext uri="{FF2B5EF4-FFF2-40B4-BE49-F238E27FC236}">
                  <a16:creationId xmlns:a16="http://schemas.microsoft.com/office/drawing/2014/main" id="{BAA86222-DE59-5F24-CBFE-986B0BFCE2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396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36" name="Line 1936">
              <a:extLst>
                <a:ext uri="{FF2B5EF4-FFF2-40B4-BE49-F238E27FC236}">
                  <a16:creationId xmlns:a16="http://schemas.microsoft.com/office/drawing/2014/main" id="{744F2376-CBE3-6AE5-52F2-512B83779A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396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37" name="Line 1937">
              <a:extLst>
                <a:ext uri="{FF2B5EF4-FFF2-40B4-BE49-F238E27FC236}">
                  <a16:creationId xmlns:a16="http://schemas.microsoft.com/office/drawing/2014/main" id="{74573613-D7E8-0F6D-5752-6E7C335876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478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38" name="Line 1938">
              <a:extLst>
                <a:ext uri="{FF2B5EF4-FFF2-40B4-BE49-F238E27FC236}">
                  <a16:creationId xmlns:a16="http://schemas.microsoft.com/office/drawing/2014/main" id="{B953D144-7CDF-F207-7170-18E63E9C52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478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39" name="Line 1939">
              <a:extLst>
                <a:ext uri="{FF2B5EF4-FFF2-40B4-BE49-F238E27FC236}">
                  <a16:creationId xmlns:a16="http://schemas.microsoft.com/office/drawing/2014/main" id="{5F15B5E0-F2A7-B4A8-7F4D-E019FA4880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560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40" name="Line 1940">
              <a:extLst>
                <a:ext uri="{FF2B5EF4-FFF2-40B4-BE49-F238E27FC236}">
                  <a16:creationId xmlns:a16="http://schemas.microsoft.com/office/drawing/2014/main" id="{BD850A95-0400-DB66-AA0B-9A2BB1E897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642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41" name="Line 1941">
              <a:extLst>
                <a:ext uri="{FF2B5EF4-FFF2-40B4-BE49-F238E27FC236}">
                  <a16:creationId xmlns:a16="http://schemas.microsoft.com/office/drawing/2014/main" id="{F1D9DCC0-40B1-E385-FD3F-52E9EDA2F2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724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42" name="Line 1942">
              <a:extLst>
                <a:ext uri="{FF2B5EF4-FFF2-40B4-BE49-F238E27FC236}">
                  <a16:creationId xmlns:a16="http://schemas.microsoft.com/office/drawing/2014/main" id="{E9F8FB8C-C0E4-4A6A-01B8-35B89ED298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806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43" name="Line 1943">
              <a:extLst>
                <a:ext uri="{FF2B5EF4-FFF2-40B4-BE49-F238E27FC236}">
                  <a16:creationId xmlns:a16="http://schemas.microsoft.com/office/drawing/2014/main" id="{00143086-DE19-8DFD-F654-D923E87029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806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44" name="Line 1944">
              <a:extLst>
                <a:ext uri="{FF2B5EF4-FFF2-40B4-BE49-F238E27FC236}">
                  <a16:creationId xmlns:a16="http://schemas.microsoft.com/office/drawing/2014/main" id="{0DA12B13-7A76-D159-F4F0-FFE51F601D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970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45" name="Line 1945">
              <a:extLst>
                <a:ext uri="{FF2B5EF4-FFF2-40B4-BE49-F238E27FC236}">
                  <a16:creationId xmlns:a16="http://schemas.microsoft.com/office/drawing/2014/main" id="{CA01E346-9C16-22A2-26E2-37ECD36E95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052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46" name="Line 1946">
              <a:extLst>
                <a:ext uri="{FF2B5EF4-FFF2-40B4-BE49-F238E27FC236}">
                  <a16:creationId xmlns:a16="http://schemas.microsoft.com/office/drawing/2014/main" id="{625914AF-F8CD-D515-316B-A790AA1AF2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134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47" name="Line 1947">
              <a:extLst>
                <a:ext uri="{FF2B5EF4-FFF2-40B4-BE49-F238E27FC236}">
                  <a16:creationId xmlns:a16="http://schemas.microsoft.com/office/drawing/2014/main" id="{435FB0AE-FEDB-9CB4-31AE-8A5C25EBF8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216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48" name="Line 1948">
              <a:extLst>
                <a:ext uri="{FF2B5EF4-FFF2-40B4-BE49-F238E27FC236}">
                  <a16:creationId xmlns:a16="http://schemas.microsoft.com/office/drawing/2014/main" id="{E38FD7F3-1EED-1CEE-D5B6-00A7CD028E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2983" y="5902898"/>
              <a:ext cx="0" cy="1273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49" name="Line 1949">
              <a:extLst>
                <a:ext uri="{FF2B5EF4-FFF2-40B4-BE49-F238E27FC236}">
                  <a16:creationId xmlns:a16="http://schemas.microsoft.com/office/drawing/2014/main" id="{7AB2181F-CE27-DE76-A9A0-3E45E4E96B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3803" y="5858331"/>
              <a:ext cx="0" cy="5730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50" name="Line 1950">
              <a:extLst>
                <a:ext uri="{FF2B5EF4-FFF2-40B4-BE49-F238E27FC236}">
                  <a16:creationId xmlns:a16="http://schemas.microsoft.com/office/drawing/2014/main" id="{9B273669-249E-6DB7-1463-78540EF0D4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5442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51" name="Line 1951">
              <a:extLst>
                <a:ext uri="{FF2B5EF4-FFF2-40B4-BE49-F238E27FC236}">
                  <a16:creationId xmlns:a16="http://schemas.microsoft.com/office/drawing/2014/main" id="{57D8BF42-E189-D240-B3CD-7D31560A26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626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52" name="Line 1952">
              <a:extLst>
                <a:ext uri="{FF2B5EF4-FFF2-40B4-BE49-F238E27FC236}">
                  <a16:creationId xmlns:a16="http://schemas.microsoft.com/office/drawing/2014/main" id="{97FC36D4-20E4-88BE-5094-94AEDF295C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708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53" name="Line 1953">
              <a:extLst>
                <a:ext uri="{FF2B5EF4-FFF2-40B4-BE49-F238E27FC236}">
                  <a16:creationId xmlns:a16="http://schemas.microsoft.com/office/drawing/2014/main" id="{226DDADE-923D-46EE-8760-7DBBD274DE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708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54" name="Line 1954">
              <a:extLst>
                <a:ext uri="{FF2B5EF4-FFF2-40B4-BE49-F238E27FC236}">
                  <a16:creationId xmlns:a16="http://schemas.microsoft.com/office/drawing/2014/main" id="{A1552C29-3859-39E1-6236-CEC33627B9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872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55" name="Line 1955">
              <a:extLst>
                <a:ext uri="{FF2B5EF4-FFF2-40B4-BE49-F238E27FC236}">
                  <a16:creationId xmlns:a16="http://schemas.microsoft.com/office/drawing/2014/main" id="{0B02907C-6AC9-649E-E319-015EE3EABF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3954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56" name="Line 1956">
              <a:extLst>
                <a:ext uri="{FF2B5EF4-FFF2-40B4-BE49-F238E27FC236}">
                  <a16:creationId xmlns:a16="http://schemas.microsoft.com/office/drawing/2014/main" id="{E23FEB38-C351-F206-C792-16178F8B28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4036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57" name="Line 1957">
              <a:extLst>
                <a:ext uri="{FF2B5EF4-FFF2-40B4-BE49-F238E27FC236}">
                  <a16:creationId xmlns:a16="http://schemas.microsoft.com/office/drawing/2014/main" id="{B4F95AF2-8CFD-03CB-AFEF-E804A8A239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4118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58" name="Line 1958">
              <a:extLst>
                <a:ext uri="{FF2B5EF4-FFF2-40B4-BE49-F238E27FC236}">
                  <a16:creationId xmlns:a16="http://schemas.microsoft.com/office/drawing/2014/main" id="{C7C59043-C443-EFE0-085A-9A1C4DF733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4200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59" name="Line 1959">
              <a:extLst>
                <a:ext uri="{FF2B5EF4-FFF2-40B4-BE49-F238E27FC236}">
                  <a16:creationId xmlns:a16="http://schemas.microsoft.com/office/drawing/2014/main" id="{81913D7A-842E-E7DC-AC07-9996AD41D1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4200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60" name="Line 1960">
              <a:extLst>
                <a:ext uri="{FF2B5EF4-FFF2-40B4-BE49-F238E27FC236}">
                  <a16:creationId xmlns:a16="http://schemas.microsoft.com/office/drawing/2014/main" id="{2F49B961-5DB7-C523-B519-32A21D2A31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4282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61" name="Line 1961">
              <a:extLst>
                <a:ext uri="{FF2B5EF4-FFF2-40B4-BE49-F238E27FC236}">
                  <a16:creationId xmlns:a16="http://schemas.microsoft.com/office/drawing/2014/main" id="{06F90671-2DD9-9423-AA30-7BE42F51A4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4364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62" name="Line 1962">
              <a:extLst>
                <a:ext uri="{FF2B5EF4-FFF2-40B4-BE49-F238E27FC236}">
                  <a16:creationId xmlns:a16="http://schemas.microsoft.com/office/drawing/2014/main" id="{0F670B8B-6619-122E-237E-ED05FD4627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446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63" name="Line 1963">
              <a:extLst>
                <a:ext uri="{FF2B5EF4-FFF2-40B4-BE49-F238E27FC236}">
                  <a16:creationId xmlns:a16="http://schemas.microsoft.com/office/drawing/2014/main" id="{0714770D-CFB8-9F92-0753-349AAD1714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4609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64" name="Line 1964">
              <a:extLst>
                <a:ext uri="{FF2B5EF4-FFF2-40B4-BE49-F238E27FC236}">
                  <a16:creationId xmlns:a16="http://schemas.microsoft.com/office/drawing/2014/main" id="{774C4A31-BE85-CDB8-FC86-A5A185415A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4691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65" name="Line 1965">
              <a:extLst>
                <a:ext uri="{FF2B5EF4-FFF2-40B4-BE49-F238E27FC236}">
                  <a16:creationId xmlns:a16="http://schemas.microsoft.com/office/drawing/2014/main" id="{9FE46B2B-1549-8A27-3EEE-3CFE56C5BC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47739" y="5871064"/>
              <a:ext cx="0" cy="4456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66" name="Line 1966">
              <a:extLst>
                <a:ext uri="{FF2B5EF4-FFF2-40B4-BE49-F238E27FC236}">
                  <a16:creationId xmlns:a16="http://schemas.microsoft.com/office/drawing/2014/main" id="{29DCE7BC-06B3-6181-A464-CBED7E4636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49379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67" name="Line 1967">
              <a:extLst>
                <a:ext uri="{FF2B5EF4-FFF2-40B4-BE49-F238E27FC236}">
                  <a16:creationId xmlns:a16="http://schemas.microsoft.com/office/drawing/2014/main" id="{D12B69CF-F3E7-44BE-C96A-D3F5538308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5019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68" name="Line 1968">
              <a:extLst>
                <a:ext uri="{FF2B5EF4-FFF2-40B4-BE49-F238E27FC236}">
                  <a16:creationId xmlns:a16="http://schemas.microsoft.com/office/drawing/2014/main" id="{A428D8D0-4D29-49D5-A104-BB3CD06475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5019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69" name="Line 1969">
              <a:extLst>
                <a:ext uri="{FF2B5EF4-FFF2-40B4-BE49-F238E27FC236}">
                  <a16:creationId xmlns:a16="http://schemas.microsoft.com/office/drawing/2014/main" id="{D682A59B-0AC2-688D-213E-89559DD7DA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5101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70" name="Line 1970">
              <a:extLst>
                <a:ext uri="{FF2B5EF4-FFF2-40B4-BE49-F238E27FC236}">
                  <a16:creationId xmlns:a16="http://schemas.microsoft.com/office/drawing/2014/main" id="{E47735F6-BCFC-B5C2-36D9-B201F158EB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5265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71" name="Line 1971">
              <a:extLst>
                <a:ext uri="{FF2B5EF4-FFF2-40B4-BE49-F238E27FC236}">
                  <a16:creationId xmlns:a16="http://schemas.microsoft.com/office/drawing/2014/main" id="{FA22C29E-D9A5-3DE8-55F9-EFC3C7D856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5265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72" name="Line 1972">
              <a:extLst>
                <a:ext uri="{FF2B5EF4-FFF2-40B4-BE49-F238E27FC236}">
                  <a16:creationId xmlns:a16="http://schemas.microsoft.com/office/drawing/2014/main" id="{5F4904B8-B92F-3DF6-BDCC-34A13EED79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347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73" name="Line 1973">
              <a:extLst>
                <a:ext uri="{FF2B5EF4-FFF2-40B4-BE49-F238E27FC236}">
                  <a16:creationId xmlns:a16="http://schemas.microsoft.com/office/drawing/2014/main" id="{001C3C97-9269-5916-2F11-9C9105B70F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5429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74" name="Line 1974">
              <a:extLst>
                <a:ext uri="{FF2B5EF4-FFF2-40B4-BE49-F238E27FC236}">
                  <a16:creationId xmlns:a16="http://schemas.microsoft.com/office/drawing/2014/main" id="{C76FB21E-3F3D-FDD8-52A4-65AF389379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511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75" name="Line 1975">
              <a:extLst>
                <a:ext uri="{FF2B5EF4-FFF2-40B4-BE49-F238E27FC236}">
                  <a16:creationId xmlns:a16="http://schemas.microsoft.com/office/drawing/2014/main" id="{5E5E1EEA-8C31-1D8A-52A7-7B18F85FF7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593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76" name="Line 1976">
              <a:extLst>
                <a:ext uri="{FF2B5EF4-FFF2-40B4-BE49-F238E27FC236}">
                  <a16:creationId xmlns:a16="http://schemas.microsoft.com/office/drawing/2014/main" id="{7E25FC3F-DAD1-4665-CB87-24EFB00835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757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77" name="Line 1977">
              <a:extLst>
                <a:ext uri="{FF2B5EF4-FFF2-40B4-BE49-F238E27FC236}">
                  <a16:creationId xmlns:a16="http://schemas.microsoft.com/office/drawing/2014/main" id="{9A1B79FE-D299-B7CD-C4FE-B9B400B46E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921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78" name="Line 1978">
              <a:extLst>
                <a:ext uri="{FF2B5EF4-FFF2-40B4-BE49-F238E27FC236}">
                  <a16:creationId xmlns:a16="http://schemas.microsoft.com/office/drawing/2014/main" id="{7EB6AB4B-DF8F-395B-B6D8-9BE75B9467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6003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79" name="Line 1979">
              <a:extLst>
                <a:ext uri="{FF2B5EF4-FFF2-40B4-BE49-F238E27FC236}">
                  <a16:creationId xmlns:a16="http://schemas.microsoft.com/office/drawing/2014/main" id="{DCD97169-809D-4B99-0FAD-E77AD0FDF8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61676" y="5816309"/>
              <a:ext cx="0" cy="9932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80" name="Line 1980">
              <a:extLst>
                <a:ext uri="{FF2B5EF4-FFF2-40B4-BE49-F238E27FC236}">
                  <a16:creationId xmlns:a16="http://schemas.microsoft.com/office/drawing/2014/main" id="{5D13AD5A-A831-3352-5E12-555E50EE57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63315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81" name="Line 1981">
              <a:extLst>
                <a:ext uri="{FF2B5EF4-FFF2-40B4-BE49-F238E27FC236}">
                  <a16:creationId xmlns:a16="http://schemas.microsoft.com/office/drawing/2014/main" id="{68BC5735-8404-4943-A06A-66224058F8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6495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82" name="Line 1982">
              <a:extLst>
                <a:ext uri="{FF2B5EF4-FFF2-40B4-BE49-F238E27FC236}">
                  <a16:creationId xmlns:a16="http://schemas.microsoft.com/office/drawing/2014/main" id="{A97EF2A4-973D-F1BA-D406-979E26A0E4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6495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83" name="Line 1983">
              <a:extLst>
                <a:ext uri="{FF2B5EF4-FFF2-40B4-BE49-F238E27FC236}">
                  <a16:creationId xmlns:a16="http://schemas.microsoft.com/office/drawing/2014/main" id="{E85F06B9-E533-7677-CF86-793097E4D5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6577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84" name="Line 1984">
              <a:extLst>
                <a:ext uri="{FF2B5EF4-FFF2-40B4-BE49-F238E27FC236}">
                  <a16:creationId xmlns:a16="http://schemas.microsoft.com/office/drawing/2014/main" id="{A0BD049B-32D2-666C-78D0-32DC089972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6659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85" name="Line 1985">
              <a:extLst>
                <a:ext uri="{FF2B5EF4-FFF2-40B4-BE49-F238E27FC236}">
                  <a16:creationId xmlns:a16="http://schemas.microsoft.com/office/drawing/2014/main" id="{DB147286-3EFE-DB4F-D2D9-3B99A4636D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67414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86" name="Line 1986">
              <a:extLst>
                <a:ext uri="{FF2B5EF4-FFF2-40B4-BE49-F238E27FC236}">
                  <a16:creationId xmlns:a16="http://schemas.microsoft.com/office/drawing/2014/main" id="{1D819FAF-0C71-3F06-2B47-EB5F95E19B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6823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87" name="Line 1987">
              <a:extLst>
                <a:ext uri="{FF2B5EF4-FFF2-40B4-BE49-F238E27FC236}">
                  <a16:creationId xmlns:a16="http://schemas.microsoft.com/office/drawing/2014/main" id="{73F87A0D-AC32-AEF2-FD1D-E1BC552F2F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6905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88" name="Line 1988">
              <a:extLst>
                <a:ext uri="{FF2B5EF4-FFF2-40B4-BE49-F238E27FC236}">
                  <a16:creationId xmlns:a16="http://schemas.microsoft.com/office/drawing/2014/main" id="{2A42926C-2359-16A0-5F88-2EF6BBD9C8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6987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89" name="Line 1989">
              <a:extLst>
                <a:ext uri="{FF2B5EF4-FFF2-40B4-BE49-F238E27FC236}">
                  <a16:creationId xmlns:a16="http://schemas.microsoft.com/office/drawing/2014/main" id="{DFB38CA6-9A3A-0242-F171-9F356C09A3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6987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90" name="Line 1990">
              <a:extLst>
                <a:ext uri="{FF2B5EF4-FFF2-40B4-BE49-F238E27FC236}">
                  <a16:creationId xmlns:a16="http://schemas.microsoft.com/office/drawing/2014/main" id="{676B6A30-FCB4-EDF7-BA2C-21C47DB408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7069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91" name="Line 1991">
              <a:extLst>
                <a:ext uri="{FF2B5EF4-FFF2-40B4-BE49-F238E27FC236}">
                  <a16:creationId xmlns:a16="http://schemas.microsoft.com/office/drawing/2014/main" id="{A6D9C7C5-BC69-6E7B-776F-279F2384BC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7151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92" name="Line 1992">
              <a:extLst>
                <a:ext uri="{FF2B5EF4-FFF2-40B4-BE49-F238E27FC236}">
                  <a16:creationId xmlns:a16="http://schemas.microsoft.com/office/drawing/2014/main" id="{2ECD575E-EEE8-387C-979F-70D041FE95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7151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93" name="Line 1993">
              <a:extLst>
                <a:ext uri="{FF2B5EF4-FFF2-40B4-BE49-F238E27FC236}">
                  <a16:creationId xmlns:a16="http://schemas.microsoft.com/office/drawing/2014/main" id="{3BAFB51F-944C-A605-9075-ECE91275D6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7233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94" name="Line 1994">
              <a:extLst>
                <a:ext uri="{FF2B5EF4-FFF2-40B4-BE49-F238E27FC236}">
                  <a16:creationId xmlns:a16="http://schemas.microsoft.com/office/drawing/2014/main" id="{0D1CF973-2FA0-EE24-FD7A-D606BF8530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7315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95" name="Line 1995">
              <a:extLst>
                <a:ext uri="{FF2B5EF4-FFF2-40B4-BE49-F238E27FC236}">
                  <a16:creationId xmlns:a16="http://schemas.microsoft.com/office/drawing/2014/main" id="{29AD2321-0518-CC69-649C-D5B29127B2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7397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96" name="Line 1996">
              <a:extLst>
                <a:ext uri="{FF2B5EF4-FFF2-40B4-BE49-F238E27FC236}">
                  <a16:creationId xmlns:a16="http://schemas.microsoft.com/office/drawing/2014/main" id="{A91CE7FA-777C-7086-06CF-9A317E959D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75612" y="5887618"/>
              <a:ext cx="0" cy="280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97" name="Line 1997">
              <a:extLst>
                <a:ext uri="{FF2B5EF4-FFF2-40B4-BE49-F238E27FC236}">
                  <a16:creationId xmlns:a16="http://schemas.microsoft.com/office/drawing/2014/main" id="{6D757CAE-F327-7014-8C53-BEE3CB1699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76432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98" name="Line 1998">
              <a:extLst>
                <a:ext uri="{FF2B5EF4-FFF2-40B4-BE49-F238E27FC236}">
                  <a16:creationId xmlns:a16="http://schemas.microsoft.com/office/drawing/2014/main" id="{11C67077-990C-3163-9606-69204816E3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77252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99" name="Line 1999">
              <a:extLst>
                <a:ext uri="{FF2B5EF4-FFF2-40B4-BE49-F238E27FC236}">
                  <a16:creationId xmlns:a16="http://schemas.microsoft.com/office/drawing/2014/main" id="{51E89AE2-862F-301C-D9C9-B16D6B63AB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7807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00" name="Line 2000">
              <a:extLst>
                <a:ext uri="{FF2B5EF4-FFF2-40B4-BE49-F238E27FC236}">
                  <a16:creationId xmlns:a16="http://schemas.microsoft.com/office/drawing/2014/main" id="{FD5D72EF-FD5F-D7B1-9F91-C8601F7FF2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7807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01" name="Line 2001">
              <a:extLst>
                <a:ext uri="{FF2B5EF4-FFF2-40B4-BE49-F238E27FC236}">
                  <a16:creationId xmlns:a16="http://schemas.microsoft.com/office/drawing/2014/main" id="{29B21040-A823-52EE-53D7-2F9E3C9029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807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02" name="Line 2002">
              <a:extLst>
                <a:ext uri="{FF2B5EF4-FFF2-40B4-BE49-F238E27FC236}">
                  <a16:creationId xmlns:a16="http://schemas.microsoft.com/office/drawing/2014/main" id="{4BE3DB8D-42D5-69D6-3BBD-A5E2E0E5FD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7971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03" name="Line 2003">
              <a:extLst>
                <a:ext uri="{FF2B5EF4-FFF2-40B4-BE49-F238E27FC236}">
                  <a16:creationId xmlns:a16="http://schemas.microsoft.com/office/drawing/2014/main" id="{08771FF7-AD2A-ED57-A7A7-DC8A682481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8053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04" name="Line 2004">
              <a:extLst>
                <a:ext uri="{FF2B5EF4-FFF2-40B4-BE49-F238E27FC236}">
                  <a16:creationId xmlns:a16="http://schemas.microsoft.com/office/drawing/2014/main" id="{9463EC4A-25A9-87F3-F813-D21CAF2D7B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8053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05" name="Line 2005">
              <a:extLst>
                <a:ext uri="{FF2B5EF4-FFF2-40B4-BE49-F238E27FC236}">
                  <a16:creationId xmlns:a16="http://schemas.microsoft.com/office/drawing/2014/main" id="{D2EF4336-48D2-1F39-7043-B5B3FA06FD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8135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06" name="Line 2006">
              <a:extLst>
                <a:ext uri="{FF2B5EF4-FFF2-40B4-BE49-F238E27FC236}">
                  <a16:creationId xmlns:a16="http://schemas.microsoft.com/office/drawing/2014/main" id="{0C1ADFB1-2DDA-E9FD-9218-753C4F5926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217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07" name="Line 2007">
              <a:extLst>
                <a:ext uri="{FF2B5EF4-FFF2-40B4-BE49-F238E27FC236}">
                  <a16:creationId xmlns:a16="http://schemas.microsoft.com/office/drawing/2014/main" id="{BBC2F532-A78B-B5B8-5421-EF564B7A00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8381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08" name="Line 2008">
              <a:extLst>
                <a:ext uri="{FF2B5EF4-FFF2-40B4-BE49-F238E27FC236}">
                  <a16:creationId xmlns:a16="http://schemas.microsoft.com/office/drawing/2014/main" id="{749CB61C-5B2C-6157-0F27-69749EA6E1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463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09" name="Line 2009">
              <a:extLst>
                <a:ext uri="{FF2B5EF4-FFF2-40B4-BE49-F238E27FC236}">
                  <a16:creationId xmlns:a16="http://schemas.microsoft.com/office/drawing/2014/main" id="{456ED93F-E305-C49D-C474-7C9C5A4823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463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10" name="Line 2010">
              <a:extLst>
                <a:ext uri="{FF2B5EF4-FFF2-40B4-BE49-F238E27FC236}">
                  <a16:creationId xmlns:a16="http://schemas.microsoft.com/office/drawing/2014/main" id="{8DDB0508-4E8F-3CD3-2168-E52AEADDC1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8545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11" name="Line 2011">
              <a:extLst>
                <a:ext uri="{FF2B5EF4-FFF2-40B4-BE49-F238E27FC236}">
                  <a16:creationId xmlns:a16="http://schemas.microsoft.com/office/drawing/2014/main" id="{E2BD9C56-7EDB-A708-2CF2-1EF5E87097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8627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12" name="Line 2012">
              <a:extLst>
                <a:ext uri="{FF2B5EF4-FFF2-40B4-BE49-F238E27FC236}">
                  <a16:creationId xmlns:a16="http://schemas.microsoft.com/office/drawing/2014/main" id="{78D5AC3C-DF9D-7F63-5999-21D47AB671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8708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13" name="Line 2013">
              <a:extLst>
                <a:ext uri="{FF2B5EF4-FFF2-40B4-BE49-F238E27FC236}">
                  <a16:creationId xmlns:a16="http://schemas.microsoft.com/office/drawing/2014/main" id="{D577988D-8F10-B43A-2A5F-7117FE2B78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8708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14" name="Line 2015">
              <a:extLst>
                <a:ext uri="{FF2B5EF4-FFF2-40B4-BE49-F238E27FC236}">
                  <a16:creationId xmlns:a16="http://schemas.microsoft.com/office/drawing/2014/main" id="{32144B23-FD03-FBB1-E22F-999C3E35E2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88729" y="5873611"/>
              <a:ext cx="0" cy="420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15" name="Line 2016">
              <a:extLst>
                <a:ext uri="{FF2B5EF4-FFF2-40B4-BE49-F238E27FC236}">
                  <a16:creationId xmlns:a16="http://schemas.microsoft.com/office/drawing/2014/main" id="{2A871101-2A21-F5E1-EF56-C3EDC13A76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88729" y="5877431"/>
              <a:ext cx="0" cy="3820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16" name="Line 2017">
              <a:extLst>
                <a:ext uri="{FF2B5EF4-FFF2-40B4-BE49-F238E27FC236}">
                  <a16:creationId xmlns:a16="http://schemas.microsoft.com/office/drawing/2014/main" id="{CDD5D6BE-DA97-82EB-9C42-5337AACD0D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9118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17" name="Line 2018">
              <a:extLst>
                <a:ext uri="{FF2B5EF4-FFF2-40B4-BE49-F238E27FC236}">
                  <a16:creationId xmlns:a16="http://schemas.microsoft.com/office/drawing/2014/main" id="{6FA9718D-220D-2694-3645-74792E90E0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9200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18" name="Line 2019">
              <a:extLst>
                <a:ext uri="{FF2B5EF4-FFF2-40B4-BE49-F238E27FC236}">
                  <a16:creationId xmlns:a16="http://schemas.microsoft.com/office/drawing/2014/main" id="{087CD36E-D935-99A4-B937-93BA7C5921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9282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19" name="Line 2020">
              <a:extLst>
                <a:ext uri="{FF2B5EF4-FFF2-40B4-BE49-F238E27FC236}">
                  <a16:creationId xmlns:a16="http://schemas.microsoft.com/office/drawing/2014/main" id="{93EAC7CB-0011-6996-8882-907446D04F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9364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20" name="Line 2021">
              <a:extLst>
                <a:ext uri="{FF2B5EF4-FFF2-40B4-BE49-F238E27FC236}">
                  <a16:creationId xmlns:a16="http://schemas.microsoft.com/office/drawing/2014/main" id="{CB7876EF-F2EF-710D-EBAC-75F8F26D27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9446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21" name="Line 2022">
              <a:extLst>
                <a:ext uri="{FF2B5EF4-FFF2-40B4-BE49-F238E27FC236}">
                  <a16:creationId xmlns:a16="http://schemas.microsoft.com/office/drawing/2014/main" id="{363490CB-5BD9-2153-1836-91B52CF22C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9446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22" name="Line 2023">
              <a:extLst>
                <a:ext uri="{FF2B5EF4-FFF2-40B4-BE49-F238E27FC236}">
                  <a16:creationId xmlns:a16="http://schemas.microsoft.com/office/drawing/2014/main" id="{FF27A20C-500F-73CF-643B-1F935A044D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9528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23" name="Line 2024">
              <a:extLst>
                <a:ext uri="{FF2B5EF4-FFF2-40B4-BE49-F238E27FC236}">
                  <a16:creationId xmlns:a16="http://schemas.microsoft.com/office/drawing/2014/main" id="{A7023715-C16E-4369-58B5-B4C8FB2281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9610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24" name="Line 2025">
              <a:extLst>
                <a:ext uri="{FF2B5EF4-FFF2-40B4-BE49-F238E27FC236}">
                  <a16:creationId xmlns:a16="http://schemas.microsoft.com/office/drawing/2014/main" id="{A4F08025-4E55-CD62-84A2-43AB5CBF1E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9610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25" name="Line 2026">
              <a:extLst>
                <a:ext uri="{FF2B5EF4-FFF2-40B4-BE49-F238E27FC236}">
                  <a16:creationId xmlns:a16="http://schemas.microsoft.com/office/drawing/2014/main" id="{056E7B8C-9BDD-0DCD-3FAB-63F87B8A68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9692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26" name="Line 2027">
              <a:extLst>
                <a:ext uri="{FF2B5EF4-FFF2-40B4-BE49-F238E27FC236}">
                  <a16:creationId xmlns:a16="http://schemas.microsoft.com/office/drawing/2014/main" id="{A1C78C99-5E46-E443-A575-24232BBA89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9856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27" name="Line 2028">
              <a:extLst>
                <a:ext uri="{FF2B5EF4-FFF2-40B4-BE49-F238E27FC236}">
                  <a16:creationId xmlns:a16="http://schemas.microsoft.com/office/drawing/2014/main" id="{74C6C2E5-D116-2C8A-69A1-BE85C40B6B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9856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28" name="Line 2029">
              <a:extLst>
                <a:ext uri="{FF2B5EF4-FFF2-40B4-BE49-F238E27FC236}">
                  <a16:creationId xmlns:a16="http://schemas.microsoft.com/office/drawing/2014/main" id="{A454386C-F222-F4AD-040D-7F1A8091D1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9938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29" name="Line 2030">
              <a:extLst>
                <a:ext uri="{FF2B5EF4-FFF2-40B4-BE49-F238E27FC236}">
                  <a16:creationId xmlns:a16="http://schemas.microsoft.com/office/drawing/2014/main" id="{0F467B3B-900B-049E-FC9A-92B5EBDA8F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0020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30" name="Line 2031">
              <a:extLst>
                <a:ext uri="{FF2B5EF4-FFF2-40B4-BE49-F238E27FC236}">
                  <a16:creationId xmlns:a16="http://schemas.microsoft.com/office/drawing/2014/main" id="{A1C82A7A-F595-3E57-F201-AD79C46958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0102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31" name="Line 2032">
              <a:extLst>
                <a:ext uri="{FF2B5EF4-FFF2-40B4-BE49-F238E27FC236}">
                  <a16:creationId xmlns:a16="http://schemas.microsoft.com/office/drawing/2014/main" id="{EF26F1E8-B061-B835-A629-6F0537DB7C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02666" y="5904172"/>
              <a:ext cx="0" cy="1146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32" name="Line 2033">
              <a:extLst>
                <a:ext uri="{FF2B5EF4-FFF2-40B4-BE49-F238E27FC236}">
                  <a16:creationId xmlns:a16="http://schemas.microsoft.com/office/drawing/2014/main" id="{30634E51-3843-CFCD-EFA1-DAAE0983D0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0348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33" name="Line 2034">
              <a:extLst>
                <a:ext uri="{FF2B5EF4-FFF2-40B4-BE49-F238E27FC236}">
                  <a16:creationId xmlns:a16="http://schemas.microsoft.com/office/drawing/2014/main" id="{4B97FF93-619B-5557-654C-1B20A82345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0430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34" name="Line 2035">
              <a:extLst>
                <a:ext uri="{FF2B5EF4-FFF2-40B4-BE49-F238E27FC236}">
                  <a16:creationId xmlns:a16="http://schemas.microsoft.com/office/drawing/2014/main" id="{E6BFE1F6-5A57-4E17-4CB6-A521CBB743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0512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35" name="Line 2036">
              <a:extLst>
                <a:ext uri="{FF2B5EF4-FFF2-40B4-BE49-F238E27FC236}">
                  <a16:creationId xmlns:a16="http://schemas.microsoft.com/office/drawing/2014/main" id="{488CC6E2-868E-C8AA-3CA1-26BD40AD91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0594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36" name="Line 2037">
              <a:extLst>
                <a:ext uri="{FF2B5EF4-FFF2-40B4-BE49-F238E27FC236}">
                  <a16:creationId xmlns:a16="http://schemas.microsoft.com/office/drawing/2014/main" id="{A816F6AE-5F01-969F-D136-B8170BE86D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0594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37" name="Line 2038">
              <a:extLst>
                <a:ext uri="{FF2B5EF4-FFF2-40B4-BE49-F238E27FC236}">
                  <a16:creationId xmlns:a16="http://schemas.microsoft.com/office/drawing/2014/main" id="{C19422C3-9D47-91CC-F485-5C1211D08E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0676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38" name="Line 2039">
              <a:extLst>
                <a:ext uri="{FF2B5EF4-FFF2-40B4-BE49-F238E27FC236}">
                  <a16:creationId xmlns:a16="http://schemas.microsoft.com/office/drawing/2014/main" id="{950A347F-FF01-E863-8D6B-360AC4511D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0758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39" name="Line 2040">
              <a:extLst>
                <a:ext uri="{FF2B5EF4-FFF2-40B4-BE49-F238E27FC236}">
                  <a16:creationId xmlns:a16="http://schemas.microsoft.com/office/drawing/2014/main" id="{963B71D0-8D36-7B0D-07E4-E3B31EE1B9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0840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40" name="Line 2041">
              <a:extLst>
                <a:ext uri="{FF2B5EF4-FFF2-40B4-BE49-F238E27FC236}">
                  <a16:creationId xmlns:a16="http://schemas.microsoft.com/office/drawing/2014/main" id="{99DD6D87-C8AF-656B-59AE-F698267457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1004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41" name="Line 2042">
              <a:extLst>
                <a:ext uri="{FF2B5EF4-FFF2-40B4-BE49-F238E27FC236}">
                  <a16:creationId xmlns:a16="http://schemas.microsoft.com/office/drawing/2014/main" id="{AA29C51A-2737-7D91-7EB8-DD8E8D5C77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1004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42" name="Line 2043">
              <a:extLst>
                <a:ext uri="{FF2B5EF4-FFF2-40B4-BE49-F238E27FC236}">
                  <a16:creationId xmlns:a16="http://schemas.microsoft.com/office/drawing/2014/main" id="{FC5A156E-0701-3D76-21A9-A48E8717FD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086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43" name="Line 2044">
              <a:extLst>
                <a:ext uri="{FF2B5EF4-FFF2-40B4-BE49-F238E27FC236}">
                  <a16:creationId xmlns:a16="http://schemas.microsoft.com/office/drawing/2014/main" id="{BEF4A054-954A-D9FC-0898-A2F1575D90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168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44" name="Line 2045">
              <a:extLst>
                <a:ext uri="{FF2B5EF4-FFF2-40B4-BE49-F238E27FC236}">
                  <a16:creationId xmlns:a16="http://schemas.microsoft.com/office/drawing/2014/main" id="{9A23AF3C-660A-8812-14FC-BAE2430EB8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250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45" name="Line 2046">
              <a:extLst>
                <a:ext uri="{FF2B5EF4-FFF2-40B4-BE49-F238E27FC236}">
                  <a16:creationId xmlns:a16="http://schemas.microsoft.com/office/drawing/2014/main" id="{FD96B4E9-5D81-8D23-1801-C2C7DC19D9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332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46" name="Line 2047">
              <a:extLst>
                <a:ext uri="{FF2B5EF4-FFF2-40B4-BE49-F238E27FC236}">
                  <a16:creationId xmlns:a16="http://schemas.microsoft.com/office/drawing/2014/main" id="{386204F0-B51A-FECE-687C-26B8499110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1414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47" name="Line 2048">
              <a:extLst>
                <a:ext uri="{FF2B5EF4-FFF2-40B4-BE49-F238E27FC236}">
                  <a16:creationId xmlns:a16="http://schemas.microsoft.com/office/drawing/2014/main" id="{C83F2FA0-43B8-B3F7-186C-96B5455EE2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14962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48" name="Line 2049">
              <a:extLst>
                <a:ext uri="{FF2B5EF4-FFF2-40B4-BE49-F238E27FC236}">
                  <a16:creationId xmlns:a16="http://schemas.microsoft.com/office/drawing/2014/main" id="{A4DB019E-3029-3E7E-70A4-0C2EE2AF27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16602" y="5906719"/>
              <a:ext cx="0" cy="891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49" name="Line 2050">
              <a:extLst>
                <a:ext uri="{FF2B5EF4-FFF2-40B4-BE49-F238E27FC236}">
                  <a16:creationId xmlns:a16="http://schemas.microsoft.com/office/drawing/2014/main" id="{F6F652CB-DB60-FDEF-D20B-ED5D41906E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1742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50" name="Line 2051">
              <a:extLst>
                <a:ext uri="{FF2B5EF4-FFF2-40B4-BE49-F238E27FC236}">
                  <a16:creationId xmlns:a16="http://schemas.microsoft.com/office/drawing/2014/main" id="{A5488CDD-8E2E-F6BD-6689-0F2B595AE6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1824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51" name="Line 2052">
              <a:extLst>
                <a:ext uri="{FF2B5EF4-FFF2-40B4-BE49-F238E27FC236}">
                  <a16:creationId xmlns:a16="http://schemas.microsoft.com/office/drawing/2014/main" id="{B0B1DAE2-F134-EF6A-BBFD-874E65F709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1824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52" name="Line 2053">
              <a:extLst>
                <a:ext uri="{FF2B5EF4-FFF2-40B4-BE49-F238E27FC236}">
                  <a16:creationId xmlns:a16="http://schemas.microsoft.com/office/drawing/2014/main" id="{5081C7A6-4163-0575-1910-0657DB57BC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1906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53" name="Line 2054">
              <a:extLst>
                <a:ext uri="{FF2B5EF4-FFF2-40B4-BE49-F238E27FC236}">
                  <a16:creationId xmlns:a16="http://schemas.microsoft.com/office/drawing/2014/main" id="{36E07A78-6805-8C61-AE20-16DD7B2974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1988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54" name="Line 2055">
              <a:extLst>
                <a:ext uri="{FF2B5EF4-FFF2-40B4-BE49-F238E27FC236}">
                  <a16:creationId xmlns:a16="http://schemas.microsoft.com/office/drawing/2014/main" id="{9711D30F-E0A5-6036-D4A1-810EB78970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2070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55" name="Line 2056">
              <a:extLst>
                <a:ext uri="{FF2B5EF4-FFF2-40B4-BE49-F238E27FC236}">
                  <a16:creationId xmlns:a16="http://schemas.microsoft.com/office/drawing/2014/main" id="{C144B7B6-A9D7-B682-14C1-1B45B04640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234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56" name="Line 2057">
              <a:extLst>
                <a:ext uri="{FF2B5EF4-FFF2-40B4-BE49-F238E27FC236}">
                  <a16:creationId xmlns:a16="http://schemas.microsoft.com/office/drawing/2014/main" id="{42A20508-0FD2-4D4F-09CA-9CAF77A8C8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2234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57" name="Line 2058">
              <a:extLst>
                <a:ext uri="{FF2B5EF4-FFF2-40B4-BE49-F238E27FC236}">
                  <a16:creationId xmlns:a16="http://schemas.microsoft.com/office/drawing/2014/main" id="{A531C8D4-A142-2EDC-B961-2E4158C6D0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316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58" name="Line 2059">
              <a:extLst>
                <a:ext uri="{FF2B5EF4-FFF2-40B4-BE49-F238E27FC236}">
                  <a16:creationId xmlns:a16="http://schemas.microsoft.com/office/drawing/2014/main" id="{164A23A9-8982-6731-CAA2-94E26C5C9A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316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59" name="Line 2060">
              <a:extLst>
                <a:ext uri="{FF2B5EF4-FFF2-40B4-BE49-F238E27FC236}">
                  <a16:creationId xmlns:a16="http://schemas.microsoft.com/office/drawing/2014/main" id="{C47C4C49-F482-2BAC-82E3-101B0F0109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398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60" name="Line 2061">
              <a:extLst>
                <a:ext uri="{FF2B5EF4-FFF2-40B4-BE49-F238E27FC236}">
                  <a16:creationId xmlns:a16="http://schemas.microsoft.com/office/drawing/2014/main" id="{5D04F2E3-D5AE-5070-8357-0B1A88D07C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2480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61" name="Line 2062">
              <a:extLst>
                <a:ext uri="{FF2B5EF4-FFF2-40B4-BE49-F238E27FC236}">
                  <a16:creationId xmlns:a16="http://schemas.microsoft.com/office/drawing/2014/main" id="{066704A7-B18C-3531-72F3-28F2AD3C9C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2643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62" name="Line 2063">
              <a:extLst>
                <a:ext uri="{FF2B5EF4-FFF2-40B4-BE49-F238E27FC236}">
                  <a16:creationId xmlns:a16="http://schemas.microsoft.com/office/drawing/2014/main" id="{9909E13E-5AA2-8148-7D4E-A9F2D2C361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726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63" name="Line 2064">
              <a:extLst>
                <a:ext uri="{FF2B5EF4-FFF2-40B4-BE49-F238E27FC236}">
                  <a16:creationId xmlns:a16="http://schemas.microsoft.com/office/drawing/2014/main" id="{794D5CD0-36CF-CB16-C2B1-4A2DA3EED3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726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64" name="Line 2065">
              <a:extLst>
                <a:ext uri="{FF2B5EF4-FFF2-40B4-BE49-F238E27FC236}">
                  <a16:creationId xmlns:a16="http://schemas.microsoft.com/office/drawing/2014/main" id="{DBCAF60D-F185-0343-DD14-96A504283C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2807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65" name="Line 2066">
              <a:extLst>
                <a:ext uri="{FF2B5EF4-FFF2-40B4-BE49-F238E27FC236}">
                  <a16:creationId xmlns:a16="http://schemas.microsoft.com/office/drawing/2014/main" id="{B96DC552-B8E4-635C-489F-A6D26A197B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2889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66" name="Line 2067">
              <a:extLst>
                <a:ext uri="{FF2B5EF4-FFF2-40B4-BE49-F238E27FC236}">
                  <a16:creationId xmlns:a16="http://schemas.microsoft.com/office/drawing/2014/main" id="{062B6F6C-7CE4-3270-CD2D-3182849588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29719" y="5910539"/>
              <a:ext cx="0" cy="50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67" name="Line 2068">
              <a:extLst>
                <a:ext uri="{FF2B5EF4-FFF2-40B4-BE49-F238E27FC236}">
                  <a16:creationId xmlns:a16="http://schemas.microsoft.com/office/drawing/2014/main" id="{40E4575D-3ED9-473F-A7B2-F32C3404ED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1358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68" name="Line 2069">
              <a:extLst>
                <a:ext uri="{FF2B5EF4-FFF2-40B4-BE49-F238E27FC236}">
                  <a16:creationId xmlns:a16="http://schemas.microsoft.com/office/drawing/2014/main" id="{D475D911-C487-B575-E0DA-3A26FFB47D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217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69" name="Line 2070">
              <a:extLst>
                <a:ext uri="{FF2B5EF4-FFF2-40B4-BE49-F238E27FC236}">
                  <a16:creationId xmlns:a16="http://schemas.microsoft.com/office/drawing/2014/main" id="{AC6C25A5-EBFC-5C1D-22C6-035ADDF0C9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217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70" name="Line 2071">
              <a:extLst>
                <a:ext uri="{FF2B5EF4-FFF2-40B4-BE49-F238E27FC236}">
                  <a16:creationId xmlns:a16="http://schemas.microsoft.com/office/drawing/2014/main" id="{2DCCF6EC-98A3-9D3D-AC50-8FC3854A7B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299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71" name="Line 2072">
              <a:extLst>
                <a:ext uri="{FF2B5EF4-FFF2-40B4-BE49-F238E27FC236}">
                  <a16:creationId xmlns:a16="http://schemas.microsoft.com/office/drawing/2014/main" id="{8898D465-2774-58AC-B177-856CF193F7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381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72" name="Line 2073">
              <a:extLst>
                <a:ext uri="{FF2B5EF4-FFF2-40B4-BE49-F238E27FC236}">
                  <a16:creationId xmlns:a16="http://schemas.microsoft.com/office/drawing/2014/main" id="{EC003DFE-5E4D-65E2-9D81-31BE808A85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545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73" name="Line 2074">
              <a:extLst>
                <a:ext uri="{FF2B5EF4-FFF2-40B4-BE49-F238E27FC236}">
                  <a16:creationId xmlns:a16="http://schemas.microsoft.com/office/drawing/2014/main" id="{2C8B0A79-B115-63F7-5FA3-C7868F516D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627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74" name="Line 2075">
              <a:extLst>
                <a:ext uri="{FF2B5EF4-FFF2-40B4-BE49-F238E27FC236}">
                  <a16:creationId xmlns:a16="http://schemas.microsoft.com/office/drawing/2014/main" id="{198983C8-8EB2-4A4D-37C1-39662848DC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627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75" name="Line 2076">
              <a:extLst>
                <a:ext uri="{FF2B5EF4-FFF2-40B4-BE49-F238E27FC236}">
                  <a16:creationId xmlns:a16="http://schemas.microsoft.com/office/drawing/2014/main" id="{03B0E425-02D0-7B0B-C919-B47D29AA93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709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76" name="Line 2077">
              <a:extLst>
                <a:ext uri="{FF2B5EF4-FFF2-40B4-BE49-F238E27FC236}">
                  <a16:creationId xmlns:a16="http://schemas.microsoft.com/office/drawing/2014/main" id="{21C1FADA-ACCA-F510-EEBF-C2BF6399A1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791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77" name="Line 2078">
              <a:extLst>
                <a:ext uri="{FF2B5EF4-FFF2-40B4-BE49-F238E27FC236}">
                  <a16:creationId xmlns:a16="http://schemas.microsoft.com/office/drawing/2014/main" id="{4DB29D64-1EDA-06A7-B38B-4EC7130B10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873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78" name="Line 2079">
              <a:extLst>
                <a:ext uri="{FF2B5EF4-FFF2-40B4-BE49-F238E27FC236}">
                  <a16:creationId xmlns:a16="http://schemas.microsoft.com/office/drawing/2014/main" id="{FE7964BA-BDB4-BD45-29D4-E80CDF1193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955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79" name="Line 2080">
              <a:extLst>
                <a:ext uri="{FF2B5EF4-FFF2-40B4-BE49-F238E27FC236}">
                  <a16:creationId xmlns:a16="http://schemas.microsoft.com/office/drawing/2014/main" id="{AF03152D-5743-EAEB-7D0E-BF3F90D40D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037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80" name="Line 2081">
              <a:extLst>
                <a:ext uri="{FF2B5EF4-FFF2-40B4-BE49-F238E27FC236}">
                  <a16:creationId xmlns:a16="http://schemas.microsoft.com/office/drawing/2014/main" id="{76D738C0-B7F2-7466-3ED7-40D0FA6C5E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4037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81" name="Line 2082">
              <a:extLst>
                <a:ext uri="{FF2B5EF4-FFF2-40B4-BE49-F238E27FC236}">
                  <a16:creationId xmlns:a16="http://schemas.microsoft.com/office/drawing/2014/main" id="{D0C9E901-BD72-98ED-B412-FB0C328F43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4201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82" name="Line 2083">
              <a:extLst>
                <a:ext uri="{FF2B5EF4-FFF2-40B4-BE49-F238E27FC236}">
                  <a16:creationId xmlns:a16="http://schemas.microsoft.com/office/drawing/2014/main" id="{F03FF00D-C06F-0EE2-1E45-0593ACCBB6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4201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83" name="Line 2084">
              <a:extLst>
                <a:ext uri="{FF2B5EF4-FFF2-40B4-BE49-F238E27FC236}">
                  <a16:creationId xmlns:a16="http://schemas.microsoft.com/office/drawing/2014/main" id="{27FE1B83-7DA8-4FC1-DB79-20E206D4A0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43655" y="5900352"/>
              <a:ext cx="0" cy="1528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84" name="Line 2085">
              <a:extLst>
                <a:ext uri="{FF2B5EF4-FFF2-40B4-BE49-F238E27FC236}">
                  <a16:creationId xmlns:a16="http://schemas.microsoft.com/office/drawing/2014/main" id="{4B60E84D-528F-72C0-7EEA-A6466A00B5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43655" y="5910539"/>
              <a:ext cx="0" cy="50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85" name="Line 2086">
              <a:extLst>
                <a:ext uri="{FF2B5EF4-FFF2-40B4-BE49-F238E27FC236}">
                  <a16:creationId xmlns:a16="http://schemas.microsoft.com/office/drawing/2014/main" id="{1417B2F2-BBBF-84A0-9509-122BE84BC8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4529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86" name="Line 2087">
              <a:extLst>
                <a:ext uri="{FF2B5EF4-FFF2-40B4-BE49-F238E27FC236}">
                  <a16:creationId xmlns:a16="http://schemas.microsoft.com/office/drawing/2014/main" id="{8D274005-4E3D-73B8-94D1-CA75AFEC9F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4529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87" name="Line 2088">
              <a:extLst>
                <a:ext uri="{FF2B5EF4-FFF2-40B4-BE49-F238E27FC236}">
                  <a16:creationId xmlns:a16="http://schemas.microsoft.com/office/drawing/2014/main" id="{F35FD2C1-1C8F-E173-DE7D-3C7A1B6992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693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88" name="Line 2089">
              <a:extLst>
                <a:ext uri="{FF2B5EF4-FFF2-40B4-BE49-F238E27FC236}">
                  <a16:creationId xmlns:a16="http://schemas.microsoft.com/office/drawing/2014/main" id="{2B955FED-5880-F2C7-9D76-AD3C345730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775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89" name="Line 2090">
              <a:extLst>
                <a:ext uri="{FF2B5EF4-FFF2-40B4-BE49-F238E27FC236}">
                  <a16:creationId xmlns:a16="http://schemas.microsoft.com/office/drawing/2014/main" id="{80F27CAF-2325-5648-789F-568874EB28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857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90" name="Line 2091">
              <a:extLst>
                <a:ext uri="{FF2B5EF4-FFF2-40B4-BE49-F238E27FC236}">
                  <a16:creationId xmlns:a16="http://schemas.microsoft.com/office/drawing/2014/main" id="{0F109656-2428-3544-8CAF-3A32038757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4939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91" name="Line 2092">
              <a:extLst>
                <a:ext uri="{FF2B5EF4-FFF2-40B4-BE49-F238E27FC236}">
                  <a16:creationId xmlns:a16="http://schemas.microsoft.com/office/drawing/2014/main" id="{12E8E6C9-4864-C71D-800E-4BEFDF814B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021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92" name="Line 2093">
              <a:extLst>
                <a:ext uri="{FF2B5EF4-FFF2-40B4-BE49-F238E27FC236}">
                  <a16:creationId xmlns:a16="http://schemas.microsoft.com/office/drawing/2014/main" id="{3D4FF25A-60DC-B899-9588-D69BC4DBFC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103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93" name="Line 2094">
              <a:extLst>
                <a:ext uri="{FF2B5EF4-FFF2-40B4-BE49-F238E27FC236}">
                  <a16:creationId xmlns:a16="http://schemas.microsoft.com/office/drawing/2014/main" id="{657523F3-BC11-2347-F105-4524B0D3DE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103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94" name="Line 2095">
              <a:extLst>
                <a:ext uri="{FF2B5EF4-FFF2-40B4-BE49-F238E27FC236}">
                  <a16:creationId xmlns:a16="http://schemas.microsoft.com/office/drawing/2014/main" id="{29B67BFD-94C5-24F9-FAEF-47A8C24975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185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95" name="Line 2096">
              <a:extLst>
                <a:ext uri="{FF2B5EF4-FFF2-40B4-BE49-F238E27FC236}">
                  <a16:creationId xmlns:a16="http://schemas.microsoft.com/office/drawing/2014/main" id="{AFF92FCC-8AF4-073F-BA48-B5599B5C24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349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96" name="Line 2097">
              <a:extLst>
                <a:ext uri="{FF2B5EF4-FFF2-40B4-BE49-F238E27FC236}">
                  <a16:creationId xmlns:a16="http://schemas.microsoft.com/office/drawing/2014/main" id="{D379DBD7-B06C-7CE9-7B47-CDA8056101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431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97" name="Line 2098">
              <a:extLst>
                <a:ext uri="{FF2B5EF4-FFF2-40B4-BE49-F238E27FC236}">
                  <a16:creationId xmlns:a16="http://schemas.microsoft.com/office/drawing/2014/main" id="{12BCBA0F-3257-7470-8427-A040B2E0F1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513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98" name="Line 2099">
              <a:extLst>
                <a:ext uri="{FF2B5EF4-FFF2-40B4-BE49-F238E27FC236}">
                  <a16:creationId xmlns:a16="http://schemas.microsoft.com/office/drawing/2014/main" id="{FCD55803-EBD3-21F2-D74B-6B612EAFE7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595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99" name="Line 2100">
              <a:extLst>
                <a:ext uri="{FF2B5EF4-FFF2-40B4-BE49-F238E27FC236}">
                  <a16:creationId xmlns:a16="http://schemas.microsoft.com/office/drawing/2014/main" id="{DA45179D-7818-3414-7731-FCAF9AE84D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677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00" name="Line 2101">
              <a:extLst>
                <a:ext uri="{FF2B5EF4-FFF2-40B4-BE49-F238E27FC236}">
                  <a16:creationId xmlns:a16="http://schemas.microsoft.com/office/drawing/2014/main" id="{9ABE7ADC-7AC0-3945-CD33-1BBD818C74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7592" y="5905445"/>
              <a:ext cx="0" cy="1018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01" name="Line 2102">
              <a:extLst>
                <a:ext uri="{FF2B5EF4-FFF2-40B4-BE49-F238E27FC236}">
                  <a16:creationId xmlns:a16="http://schemas.microsoft.com/office/drawing/2014/main" id="{658CD5A6-D3C3-E40F-8E64-AA51B2F90C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8412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02" name="Line 2103">
              <a:extLst>
                <a:ext uri="{FF2B5EF4-FFF2-40B4-BE49-F238E27FC236}">
                  <a16:creationId xmlns:a16="http://schemas.microsoft.com/office/drawing/2014/main" id="{D893527D-C1BE-44D6-08DB-60772412ED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841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03" name="Line 2104">
              <a:extLst>
                <a:ext uri="{FF2B5EF4-FFF2-40B4-BE49-F238E27FC236}">
                  <a16:creationId xmlns:a16="http://schemas.microsoft.com/office/drawing/2014/main" id="{B72BF22D-B41D-B470-D0E7-17B43D3436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923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04" name="Line 2105">
              <a:extLst>
                <a:ext uri="{FF2B5EF4-FFF2-40B4-BE49-F238E27FC236}">
                  <a16:creationId xmlns:a16="http://schemas.microsoft.com/office/drawing/2014/main" id="{D7AAA3E9-4FFE-45C4-8A5F-21BED17CC1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6005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05" name="Line 2106">
              <a:extLst>
                <a:ext uri="{FF2B5EF4-FFF2-40B4-BE49-F238E27FC236}">
                  <a16:creationId xmlns:a16="http://schemas.microsoft.com/office/drawing/2014/main" id="{994EFC61-0B80-C23B-FC2E-D5607D5375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6005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06" name="Line 2107">
              <a:extLst>
                <a:ext uri="{FF2B5EF4-FFF2-40B4-BE49-F238E27FC236}">
                  <a16:creationId xmlns:a16="http://schemas.microsoft.com/office/drawing/2014/main" id="{ED970C6A-0253-6DB8-2ECA-BE9C789B97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6169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07" name="Line 2108">
              <a:extLst>
                <a:ext uri="{FF2B5EF4-FFF2-40B4-BE49-F238E27FC236}">
                  <a16:creationId xmlns:a16="http://schemas.microsoft.com/office/drawing/2014/main" id="{B156FAE8-923A-A09C-C3FC-89EF4AFF7D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251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08" name="Line 2109">
              <a:extLst>
                <a:ext uri="{FF2B5EF4-FFF2-40B4-BE49-F238E27FC236}">
                  <a16:creationId xmlns:a16="http://schemas.microsoft.com/office/drawing/2014/main" id="{2826A1E2-4F2B-F7E2-244D-624F251D8B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333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09" name="Line 2110">
              <a:extLst>
                <a:ext uri="{FF2B5EF4-FFF2-40B4-BE49-F238E27FC236}">
                  <a16:creationId xmlns:a16="http://schemas.microsoft.com/office/drawing/2014/main" id="{B855B2B5-7F27-4667-332A-7851F88E84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333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10" name="Line 2111">
              <a:extLst>
                <a:ext uri="{FF2B5EF4-FFF2-40B4-BE49-F238E27FC236}">
                  <a16:creationId xmlns:a16="http://schemas.microsoft.com/office/drawing/2014/main" id="{2F534440-0212-5AB5-7509-047EAA0B52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415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11" name="Line 2112">
              <a:extLst>
                <a:ext uri="{FF2B5EF4-FFF2-40B4-BE49-F238E27FC236}">
                  <a16:creationId xmlns:a16="http://schemas.microsoft.com/office/drawing/2014/main" id="{022A1359-012A-AE08-3ABA-7D0F55627D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579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12" name="Line 2113">
              <a:extLst>
                <a:ext uri="{FF2B5EF4-FFF2-40B4-BE49-F238E27FC236}">
                  <a16:creationId xmlns:a16="http://schemas.microsoft.com/office/drawing/2014/main" id="{461FECB2-7F30-0992-D1F3-D410B4489D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6661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13" name="Line 2114">
              <a:extLst>
                <a:ext uri="{FF2B5EF4-FFF2-40B4-BE49-F238E27FC236}">
                  <a16:creationId xmlns:a16="http://schemas.microsoft.com/office/drawing/2014/main" id="{36DC425B-4228-357B-CCDB-B5F1A4F09A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742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14" name="Line 2115">
              <a:extLst>
                <a:ext uri="{FF2B5EF4-FFF2-40B4-BE49-F238E27FC236}">
                  <a16:creationId xmlns:a16="http://schemas.microsoft.com/office/drawing/2014/main" id="{06AA3E48-4CAA-160B-7682-8AFC637BEC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742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15" name="Line 2116">
              <a:extLst>
                <a:ext uri="{FF2B5EF4-FFF2-40B4-BE49-F238E27FC236}">
                  <a16:creationId xmlns:a16="http://schemas.microsoft.com/office/drawing/2014/main" id="{63A92997-B986-094C-C0CB-7947E0994E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824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16" name="Line 2117">
              <a:extLst>
                <a:ext uri="{FF2B5EF4-FFF2-40B4-BE49-F238E27FC236}">
                  <a16:creationId xmlns:a16="http://schemas.microsoft.com/office/drawing/2014/main" id="{5E47EDE7-95C9-9BAB-F952-ACF1D6C8CD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906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17" name="Line 2118">
              <a:extLst>
                <a:ext uri="{FF2B5EF4-FFF2-40B4-BE49-F238E27FC236}">
                  <a16:creationId xmlns:a16="http://schemas.microsoft.com/office/drawing/2014/main" id="{C43BA4AC-9524-BB20-5804-DF0553B734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906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18" name="Line 2119">
              <a:extLst>
                <a:ext uri="{FF2B5EF4-FFF2-40B4-BE49-F238E27FC236}">
                  <a16:creationId xmlns:a16="http://schemas.microsoft.com/office/drawing/2014/main" id="{2CC972AB-DB4F-CE33-F58E-3AD86A4918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988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19" name="Line 2120">
              <a:extLst>
                <a:ext uri="{FF2B5EF4-FFF2-40B4-BE49-F238E27FC236}">
                  <a16:creationId xmlns:a16="http://schemas.microsoft.com/office/drawing/2014/main" id="{DD863870-1BAE-6305-624A-D88F5A5964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70709" y="5892711"/>
              <a:ext cx="0" cy="229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20" name="Line 2121">
              <a:extLst>
                <a:ext uri="{FF2B5EF4-FFF2-40B4-BE49-F238E27FC236}">
                  <a16:creationId xmlns:a16="http://schemas.microsoft.com/office/drawing/2014/main" id="{16145703-E828-DC8F-3E3E-30BE2F4B35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71529" y="5895258"/>
              <a:ext cx="0" cy="203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21" name="Line 2122">
              <a:extLst>
                <a:ext uri="{FF2B5EF4-FFF2-40B4-BE49-F238E27FC236}">
                  <a16:creationId xmlns:a16="http://schemas.microsoft.com/office/drawing/2014/main" id="{0CACB4D0-79A4-A031-95E5-18D5E346EA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72348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22" name="Line 2123">
              <a:extLst>
                <a:ext uri="{FF2B5EF4-FFF2-40B4-BE49-F238E27FC236}">
                  <a16:creationId xmlns:a16="http://schemas.microsoft.com/office/drawing/2014/main" id="{66E2F3D6-E1E1-F4AA-9EF7-E0E2C04FA1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7316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23" name="Line 2124">
              <a:extLst>
                <a:ext uri="{FF2B5EF4-FFF2-40B4-BE49-F238E27FC236}">
                  <a16:creationId xmlns:a16="http://schemas.microsoft.com/office/drawing/2014/main" id="{D23E8FAB-6335-3321-852D-2F66FC0D0F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7398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24" name="Line 2125">
              <a:extLst>
                <a:ext uri="{FF2B5EF4-FFF2-40B4-BE49-F238E27FC236}">
                  <a16:creationId xmlns:a16="http://schemas.microsoft.com/office/drawing/2014/main" id="{F00A2FDF-543A-B39B-85F9-D04E676F2D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7480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25" name="Line 2126">
              <a:extLst>
                <a:ext uri="{FF2B5EF4-FFF2-40B4-BE49-F238E27FC236}">
                  <a16:creationId xmlns:a16="http://schemas.microsoft.com/office/drawing/2014/main" id="{577B42B3-246E-6C1C-8FAB-D1B6C2DEEC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7562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26" name="Line 2127">
              <a:extLst>
                <a:ext uri="{FF2B5EF4-FFF2-40B4-BE49-F238E27FC236}">
                  <a16:creationId xmlns:a16="http://schemas.microsoft.com/office/drawing/2014/main" id="{C29AE51C-F36C-4964-18EF-A8C33C666D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7644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27" name="Line 2128">
              <a:extLst>
                <a:ext uri="{FF2B5EF4-FFF2-40B4-BE49-F238E27FC236}">
                  <a16:creationId xmlns:a16="http://schemas.microsoft.com/office/drawing/2014/main" id="{4DF4D746-07D5-C454-E68D-B78349DF1C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808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28" name="Line 2129">
              <a:extLst>
                <a:ext uri="{FF2B5EF4-FFF2-40B4-BE49-F238E27FC236}">
                  <a16:creationId xmlns:a16="http://schemas.microsoft.com/office/drawing/2014/main" id="{134B3D05-74A8-DE7F-2182-B29736499C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808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29" name="Line 2130">
              <a:extLst>
                <a:ext uri="{FF2B5EF4-FFF2-40B4-BE49-F238E27FC236}">
                  <a16:creationId xmlns:a16="http://schemas.microsoft.com/office/drawing/2014/main" id="{2EA6AA6B-00FF-C678-CA5C-75E3687FD0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808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30" name="Line 2131">
              <a:extLst>
                <a:ext uri="{FF2B5EF4-FFF2-40B4-BE49-F238E27FC236}">
                  <a16:creationId xmlns:a16="http://schemas.microsoft.com/office/drawing/2014/main" id="{57A878B2-6CA9-D9A5-525E-684AA8CAF9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890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31" name="Line 2132">
              <a:extLst>
                <a:ext uri="{FF2B5EF4-FFF2-40B4-BE49-F238E27FC236}">
                  <a16:creationId xmlns:a16="http://schemas.microsoft.com/office/drawing/2014/main" id="{B8E093E9-E0D8-4AC2-1832-41A39D0FDA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7972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32" name="Line 2133">
              <a:extLst>
                <a:ext uri="{FF2B5EF4-FFF2-40B4-BE49-F238E27FC236}">
                  <a16:creationId xmlns:a16="http://schemas.microsoft.com/office/drawing/2014/main" id="{2BD37D10-DE5F-BAD0-2919-66FBDBA808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8054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33" name="Line 2134">
              <a:extLst>
                <a:ext uri="{FF2B5EF4-FFF2-40B4-BE49-F238E27FC236}">
                  <a16:creationId xmlns:a16="http://schemas.microsoft.com/office/drawing/2014/main" id="{9D3FBC7E-C9E7-B197-8FB5-28DB79D28F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8054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34" name="Line 2135">
              <a:extLst>
                <a:ext uri="{FF2B5EF4-FFF2-40B4-BE49-F238E27FC236}">
                  <a16:creationId xmlns:a16="http://schemas.microsoft.com/office/drawing/2014/main" id="{440E17D9-1567-3C50-DA4F-791EC6E8D9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8136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35" name="Line 2136">
              <a:extLst>
                <a:ext uri="{FF2B5EF4-FFF2-40B4-BE49-F238E27FC236}">
                  <a16:creationId xmlns:a16="http://schemas.microsoft.com/office/drawing/2014/main" id="{9EC31507-196E-8BAA-0E47-392149B345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8218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36" name="Line 2137">
              <a:extLst>
                <a:ext uri="{FF2B5EF4-FFF2-40B4-BE49-F238E27FC236}">
                  <a16:creationId xmlns:a16="http://schemas.microsoft.com/office/drawing/2014/main" id="{FA1CBD76-E0EC-F5AE-B5EB-2BF8472D07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8300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37" name="Line 2138">
              <a:extLst>
                <a:ext uri="{FF2B5EF4-FFF2-40B4-BE49-F238E27FC236}">
                  <a16:creationId xmlns:a16="http://schemas.microsoft.com/office/drawing/2014/main" id="{4D4C1718-C4F3-EDDE-6391-937291C89D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83825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38" name="Line 2139">
              <a:extLst>
                <a:ext uri="{FF2B5EF4-FFF2-40B4-BE49-F238E27FC236}">
                  <a16:creationId xmlns:a16="http://schemas.microsoft.com/office/drawing/2014/main" id="{E9BAEB23-DE15-5D4C-3093-D48D716FA6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84645" y="5887618"/>
              <a:ext cx="0" cy="280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39" name="Line 2140">
              <a:extLst>
                <a:ext uri="{FF2B5EF4-FFF2-40B4-BE49-F238E27FC236}">
                  <a16:creationId xmlns:a16="http://schemas.microsoft.com/office/drawing/2014/main" id="{EFC994A1-B7FF-AB25-1718-C484664228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8710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40" name="Line 2141">
              <a:extLst>
                <a:ext uri="{FF2B5EF4-FFF2-40B4-BE49-F238E27FC236}">
                  <a16:creationId xmlns:a16="http://schemas.microsoft.com/office/drawing/2014/main" id="{807E9555-2799-57CB-1493-FB6EA60402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8710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41" name="Line 2142">
              <a:extLst>
                <a:ext uri="{FF2B5EF4-FFF2-40B4-BE49-F238E27FC236}">
                  <a16:creationId xmlns:a16="http://schemas.microsoft.com/office/drawing/2014/main" id="{45477059-36B4-CA73-586F-CD4AE233CD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8792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42" name="Line 2143">
              <a:extLst>
                <a:ext uri="{FF2B5EF4-FFF2-40B4-BE49-F238E27FC236}">
                  <a16:creationId xmlns:a16="http://schemas.microsoft.com/office/drawing/2014/main" id="{32A7D213-C184-0F37-3684-300F09BDE1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8874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43" name="Line 2144">
              <a:extLst>
                <a:ext uri="{FF2B5EF4-FFF2-40B4-BE49-F238E27FC236}">
                  <a16:creationId xmlns:a16="http://schemas.microsoft.com/office/drawing/2014/main" id="{4C0740ED-7412-6F8A-BC55-006EA578F4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8956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44" name="Line 2145">
              <a:extLst>
                <a:ext uri="{FF2B5EF4-FFF2-40B4-BE49-F238E27FC236}">
                  <a16:creationId xmlns:a16="http://schemas.microsoft.com/office/drawing/2014/main" id="{6A747192-C17F-6A31-3832-C68FBCBB8E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038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45" name="Line 2146">
              <a:extLst>
                <a:ext uri="{FF2B5EF4-FFF2-40B4-BE49-F238E27FC236}">
                  <a16:creationId xmlns:a16="http://schemas.microsoft.com/office/drawing/2014/main" id="{E88181A8-42FD-E35A-72EE-76B3EF1B07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9120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46" name="Line 2147">
              <a:extLst>
                <a:ext uri="{FF2B5EF4-FFF2-40B4-BE49-F238E27FC236}">
                  <a16:creationId xmlns:a16="http://schemas.microsoft.com/office/drawing/2014/main" id="{647EF172-D746-7FCE-0822-6CC562014A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9202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47" name="Line 2148">
              <a:extLst>
                <a:ext uri="{FF2B5EF4-FFF2-40B4-BE49-F238E27FC236}">
                  <a16:creationId xmlns:a16="http://schemas.microsoft.com/office/drawing/2014/main" id="{A44C7C28-F5FB-5832-4B8B-7A6CC0000E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284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48" name="Line 2149">
              <a:extLst>
                <a:ext uri="{FF2B5EF4-FFF2-40B4-BE49-F238E27FC236}">
                  <a16:creationId xmlns:a16="http://schemas.microsoft.com/office/drawing/2014/main" id="{5CB25C62-34D9-C58D-9219-2F7C8768C6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9366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49" name="Line 2150">
              <a:extLst>
                <a:ext uri="{FF2B5EF4-FFF2-40B4-BE49-F238E27FC236}">
                  <a16:creationId xmlns:a16="http://schemas.microsoft.com/office/drawing/2014/main" id="{464E8AB2-A154-4295-9531-AA8CEC001A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366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50" name="Line 2151">
              <a:extLst>
                <a:ext uri="{FF2B5EF4-FFF2-40B4-BE49-F238E27FC236}">
                  <a16:creationId xmlns:a16="http://schemas.microsoft.com/office/drawing/2014/main" id="{6E2E8AB3-47DF-B83D-0AD0-EA91882FD8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448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51" name="Line 2152">
              <a:extLst>
                <a:ext uri="{FF2B5EF4-FFF2-40B4-BE49-F238E27FC236}">
                  <a16:creationId xmlns:a16="http://schemas.microsoft.com/office/drawing/2014/main" id="{BAFECB8A-02CC-41C8-5666-47D2E15223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530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52" name="Line 2153">
              <a:extLst>
                <a:ext uri="{FF2B5EF4-FFF2-40B4-BE49-F238E27FC236}">
                  <a16:creationId xmlns:a16="http://schemas.microsoft.com/office/drawing/2014/main" id="{33546C2D-7D2A-7208-5892-73DECD6D2F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9612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53" name="Line 2154">
              <a:extLst>
                <a:ext uri="{FF2B5EF4-FFF2-40B4-BE49-F238E27FC236}">
                  <a16:creationId xmlns:a16="http://schemas.microsoft.com/office/drawing/2014/main" id="{7200FB5C-47DD-B83C-34F3-63DE0FBF28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9694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54" name="Line 2155">
              <a:extLst>
                <a:ext uri="{FF2B5EF4-FFF2-40B4-BE49-F238E27FC236}">
                  <a16:creationId xmlns:a16="http://schemas.microsoft.com/office/drawing/2014/main" id="{934E0AAF-A1A3-5A3C-1012-C8BB0B7EE2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97762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55" name="Line 2156">
              <a:extLst>
                <a:ext uri="{FF2B5EF4-FFF2-40B4-BE49-F238E27FC236}">
                  <a16:creationId xmlns:a16="http://schemas.microsoft.com/office/drawing/2014/main" id="{D7C33B34-47AF-FB5B-B026-B26CEF483D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98582" y="5860877"/>
              <a:ext cx="0" cy="5475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56" name="Line 2157">
              <a:extLst>
                <a:ext uri="{FF2B5EF4-FFF2-40B4-BE49-F238E27FC236}">
                  <a16:creationId xmlns:a16="http://schemas.microsoft.com/office/drawing/2014/main" id="{03E73BFF-8784-504C-CEB4-E7980D4701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99402" y="5906719"/>
              <a:ext cx="0" cy="891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57" name="Line 2158">
              <a:extLst>
                <a:ext uri="{FF2B5EF4-FFF2-40B4-BE49-F238E27FC236}">
                  <a16:creationId xmlns:a16="http://schemas.microsoft.com/office/drawing/2014/main" id="{0929B535-6DB9-183D-9773-2013BC3CC9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00221" y="5911813"/>
              <a:ext cx="0" cy="38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58" name="Line 2159">
              <a:extLst>
                <a:ext uri="{FF2B5EF4-FFF2-40B4-BE49-F238E27FC236}">
                  <a16:creationId xmlns:a16="http://schemas.microsoft.com/office/drawing/2014/main" id="{4C84B906-9A9E-3BF7-C34F-BF12987FB2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0104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59" name="Line 2160">
              <a:extLst>
                <a:ext uri="{FF2B5EF4-FFF2-40B4-BE49-F238E27FC236}">
                  <a16:creationId xmlns:a16="http://schemas.microsoft.com/office/drawing/2014/main" id="{704E093B-FDBA-4E0A-9D67-75CE8B48C2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0186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60" name="Line 2161">
              <a:extLst>
                <a:ext uri="{FF2B5EF4-FFF2-40B4-BE49-F238E27FC236}">
                  <a16:creationId xmlns:a16="http://schemas.microsoft.com/office/drawing/2014/main" id="{7A58F238-65DB-17FE-C7EA-3735894AA4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0350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61" name="Line 2162">
              <a:extLst>
                <a:ext uri="{FF2B5EF4-FFF2-40B4-BE49-F238E27FC236}">
                  <a16:creationId xmlns:a16="http://schemas.microsoft.com/office/drawing/2014/main" id="{6044E123-68A7-0392-A33F-C39DD6B7D7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0350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62" name="Line 2163">
              <a:extLst>
                <a:ext uri="{FF2B5EF4-FFF2-40B4-BE49-F238E27FC236}">
                  <a16:creationId xmlns:a16="http://schemas.microsoft.com/office/drawing/2014/main" id="{9C774192-7C88-0FF2-923E-B0209C02C7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0432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63" name="Line 2164">
              <a:extLst>
                <a:ext uri="{FF2B5EF4-FFF2-40B4-BE49-F238E27FC236}">
                  <a16:creationId xmlns:a16="http://schemas.microsoft.com/office/drawing/2014/main" id="{8C3976E2-71C0-4373-D9BB-3DA33BF956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514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64" name="Line 2165">
              <a:extLst>
                <a:ext uri="{FF2B5EF4-FFF2-40B4-BE49-F238E27FC236}">
                  <a16:creationId xmlns:a16="http://schemas.microsoft.com/office/drawing/2014/main" id="{AE17CCC1-FD78-B7B4-1E0C-53F3F66F7B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596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65" name="Line 2166">
              <a:extLst>
                <a:ext uri="{FF2B5EF4-FFF2-40B4-BE49-F238E27FC236}">
                  <a16:creationId xmlns:a16="http://schemas.microsoft.com/office/drawing/2014/main" id="{9F49C1E2-788D-EE3D-B7E7-9551F45E7C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0596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66" name="Line 2167">
              <a:extLst>
                <a:ext uri="{FF2B5EF4-FFF2-40B4-BE49-F238E27FC236}">
                  <a16:creationId xmlns:a16="http://schemas.microsoft.com/office/drawing/2014/main" id="{B9CE1658-7A45-E5AC-3F82-16AD41CF69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0678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67" name="Line 2168">
              <a:extLst>
                <a:ext uri="{FF2B5EF4-FFF2-40B4-BE49-F238E27FC236}">
                  <a16:creationId xmlns:a16="http://schemas.microsoft.com/office/drawing/2014/main" id="{86690A2C-FF4E-B3C2-1E14-2AEF82D01B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0760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68" name="Line 2169">
              <a:extLst>
                <a:ext uri="{FF2B5EF4-FFF2-40B4-BE49-F238E27FC236}">
                  <a16:creationId xmlns:a16="http://schemas.microsoft.com/office/drawing/2014/main" id="{486800AA-E46C-B0F9-94BD-328BBD367B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0760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69" name="Line 2170">
              <a:extLst>
                <a:ext uri="{FF2B5EF4-FFF2-40B4-BE49-F238E27FC236}">
                  <a16:creationId xmlns:a16="http://schemas.microsoft.com/office/drawing/2014/main" id="{44BAFDAC-5D5E-BE26-09D8-00BD9F8F49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0923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70" name="Line 2171">
              <a:extLst>
                <a:ext uri="{FF2B5EF4-FFF2-40B4-BE49-F238E27FC236}">
                  <a16:creationId xmlns:a16="http://schemas.microsoft.com/office/drawing/2014/main" id="{FFB728EC-CB3F-F959-B1CB-49B590F79B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1005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71" name="Line 2172">
              <a:extLst>
                <a:ext uri="{FF2B5EF4-FFF2-40B4-BE49-F238E27FC236}">
                  <a16:creationId xmlns:a16="http://schemas.microsoft.com/office/drawing/2014/main" id="{01A0403D-3B2E-7A66-02C9-6E3A62421B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1087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72" name="Line 2173">
              <a:extLst>
                <a:ext uri="{FF2B5EF4-FFF2-40B4-BE49-F238E27FC236}">
                  <a16:creationId xmlns:a16="http://schemas.microsoft.com/office/drawing/2014/main" id="{927E20EA-14D3-C8DF-9A74-1167B8347F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11698" y="5878705"/>
              <a:ext cx="0" cy="369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73" name="Line 2174">
              <a:extLst>
                <a:ext uri="{FF2B5EF4-FFF2-40B4-BE49-F238E27FC236}">
                  <a16:creationId xmlns:a16="http://schemas.microsoft.com/office/drawing/2014/main" id="{57C4A9EB-2F49-3822-E4E7-DBE8738260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12518" y="5886345"/>
              <a:ext cx="0" cy="2928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74" name="Line 2175">
              <a:extLst>
                <a:ext uri="{FF2B5EF4-FFF2-40B4-BE49-F238E27FC236}">
                  <a16:creationId xmlns:a16="http://schemas.microsoft.com/office/drawing/2014/main" id="{E77C4F73-D1DE-35D4-494D-E9F64AA5E7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14158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75" name="Line 2176">
              <a:extLst>
                <a:ext uri="{FF2B5EF4-FFF2-40B4-BE49-F238E27FC236}">
                  <a16:creationId xmlns:a16="http://schemas.microsoft.com/office/drawing/2014/main" id="{1474AC36-B82F-6A94-B29C-AECAE9FEB5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1415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76" name="Line 2177">
              <a:extLst>
                <a:ext uri="{FF2B5EF4-FFF2-40B4-BE49-F238E27FC236}">
                  <a16:creationId xmlns:a16="http://schemas.microsoft.com/office/drawing/2014/main" id="{1E54AB93-BA0E-8C60-DBCC-E8D4607CBD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1497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77" name="Line 2178">
              <a:extLst>
                <a:ext uri="{FF2B5EF4-FFF2-40B4-BE49-F238E27FC236}">
                  <a16:creationId xmlns:a16="http://schemas.microsoft.com/office/drawing/2014/main" id="{2A1864E8-93B0-E56F-B2D4-91A301B7F9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1579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78" name="Line 2179">
              <a:extLst>
                <a:ext uri="{FF2B5EF4-FFF2-40B4-BE49-F238E27FC236}">
                  <a16:creationId xmlns:a16="http://schemas.microsoft.com/office/drawing/2014/main" id="{0ADBCF47-26EA-D583-458D-DC4BF5A210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1579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79" name="Line 2180">
              <a:extLst>
                <a:ext uri="{FF2B5EF4-FFF2-40B4-BE49-F238E27FC236}">
                  <a16:creationId xmlns:a16="http://schemas.microsoft.com/office/drawing/2014/main" id="{4CB1E674-E4F1-6A23-05C1-1812E2FA8B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1661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80" name="Line 2181">
              <a:extLst>
                <a:ext uri="{FF2B5EF4-FFF2-40B4-BE49-F238E27FC236}">
                  <a16:creationId xmlns:a16="http://schemas.microsoft.com/office/drawing/2014/main" id="{DB240FAB-F322-1C0B-04EC-86492DC8E1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1825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81" name="Line 2182">
              <a:extLst>
                <a:ext uri="{FF2B5EF4-FFF2-40B4-BE49-F238E27FC236}">
                  <a16:creationId xmlns:a16="http://schemas.microsoft.com/office/drawing/2014/main" id="{A9C17CE7-B43B-764C-EB40-6F6556628E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1907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82" name="Line 2183">
              <a:extLst>
                <a:ext uri="{FF2B5EF4-FFF2-40B4-BE49-F238E27FC236}">
                  <a16:creationId xmlns:a16="http://schemas.microsoft.com/office/drawing/2014/main" id="{ED6B0168-4C9A-11A8-3087-22EE2C5D58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19896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83" name="Line 2184">
              <a:extLst>
                <a:ext uri="{FF2B5EF4-FFF2-40B4-BE49-F238E27FC236}">
                  <a16:creationId xmlns:a16="http://schemas.microsoft.com/office/drawing/2014/main" id="{EE30A920-8C4F-59CD-3E80-A18278D1E9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1989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84" name="Line 2185">
              <a:extLst>
                <a:ext uri="{FF2B5EF4-FFF2-40B4-BE49-F238E27FC236}">
                  <a16:creationId xmlns:a16="http://schemas.microsoft.com/office/drawing/2014/main" id="{C35CCA62-0421-9387-21C1-6ABEDC3591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2071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85" name="Line 2186">
              <a:extLst>
                <a:ext uri="{FF2B5EF4-FFF2-40B4-BE49-F238E27FC236}">
                  <a16:creationId xmlns:a16="http://schemas.microsoft.com/office/drawing/2014/main" id="{697EFD63-2E31-EFBD-FAF3-8AF7332113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2153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86" name="Line 2187">
              <a:extLst>
                <a:ext uri="{FF2B5EF4-FFF2-40B4-BE49-F238E27FC236}">
                  <a16:creationId xmlns:a16="http://schemas.microsoft.com/office/drawing/2014/main" id="{874C2406-048D-E989-1BBA-082CD1F5CB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2153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87" name="Line 2188">
              <a:extLst>
                <a:ext uri="{FF2B5EF4-FFF2-40B4-BE49-F238E27FC236}">
                  <a16:creationId xmlns:a16="http://schemas.microsoft.com/office/drawing/2014/main" id="{E52F120A-76E5-2FA0-6B33-35994A1E39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235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88" name="Line 2189">
              <a:extLst>
                <a:ext uri="{FF2B5EF4-FFF2-40B4-BE49-F238E27FC236}">
                  <a16:creationId xmlns:a16="http://schemas.microsoft.com/office/drawing/2014/main" id="{C482CBF8-4F07-00DF-2D9E-D98BC75DF3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2317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89" name="Line 2190">
              <a:extLst>
                <a:ext uri="{FF2B5EF4-FFF2-40B4-BE49-F238E27FC236}">
                  <a16:creationId xmlns:a16="http://schemas.microsoft.com/office/drawing/2014/main" id="{5699E272-2053-F254-7DAB-FE88006CBB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399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90" name="Line 2191">
              <a:extLst>
                <a:ext uri="{FF2B5EF4-FFF2-40B4-BE49-F238E27FC236}">
                  <a16:creationId xmlns:a16="http://schemas.microsoft.com/office/drawing/2014/main" id="{A24AFBE7-0401-4A25-8963-82D24FBF26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2481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91" name="Line 2192">
              <a:extLst>
                <a:ext uri="{FF2B5EF4-FFF2-40B4-BE49-F238E27FC236}">
                  <a16:creationId xmlns:a16="http://schemas.microsoft.com/office/drawing/2014/main" id="{8E79C4D1-0563-6B72-5E8F-080F597BE1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25635" y="5868518"/>
              <a:ext cx="0" cy="4711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92" name="Line 2193">
              <a:extLst>
                <a:ext uri="{FF2B5EF4-FFF2-40B4-BE49-F238E27FC236}">
                  <a16:creationId xmlns:a16="http://schemas.microsoft.com/office/drawing/2014/main" id="{94A5979D-18C3-5D07-CBF5-CBC086F2C8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26455" y="5827769"/>
              <a:ext cx="0" cy="8786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93" name="Line 2194">
              <a:extLst>
                <a:ext uri="{FF2B5EF4-FFF2-40B4-BE49-F238E27FC236}">
                  <a16:creationId xmlns:a16="http://schemas.microsoft.com/office/drawing/2014/main" id="{560A8DF6-55F7-F893-8A84-1106FA620B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28094" y="5911813"/>
              <a:ext cx="0" cy="38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94" name="Line 2195">
              <a:extLst>
                <a:ext uri="{FF2B5EF4-FFF2-40B4-BE49-F238E27FC236}">
                  <a16:creationId xmlns:a16="http://schemas.microsoft.com/office/drawing/2014/main" id="{61F7A717-76C6-6851-BB4A-FAD4D2C081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28094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95" name="Line 2196">
              <a:extLst>
                <a:ext uri="{FF2B5EF4-FFF2-40B4-BE49-F238E27FC236}">
                  <a16:creationId xmlns:a16="http://schemas.microsoft.com/office/drawing/2014/main" id="{1E14F727-784D-6722-5DE2-044B5F05C4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28914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96" name="Line 2197">
              <a:extLst>
                <a:ext uri="{FF2B5EF4-FFF2-40B4-BE49-F238E27FC236}">
                  <a16:creationId xmlns:a16="http://schemas.microsoft.com/office/drawing/2014/main" id="{592D9017-9161-058B-E069-62CAE94766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2973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97" name="Line 2198">
              <a:extLst>
                <a:ext uri="{FF2B5EF4-FFF2-40B4-BE49-F238E27FC236}">
                  <a16:creationId xmlns:a16="http://schemas.microsoft.com/office/drawing/2014/main" id="{8670C0A0-99A1-BCAE-2248-6F94BEC37E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2973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98" name="Line 2199">
              <a:extLst>
                <a:ext uri="{FF2B5EF4-FFF2-40B4-BE49-F238E27FC236}">
                  <a16:creationId xmlns:a16="http://schemas.microsoft.com/office/drawing/2014/main" id="{E2B03C08-CE9A-EC05-4415-03F971348E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0554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99" name="Line 2200">
              <a:extLst>
                <a:ext uri="{FF2B5EF4-FFF2-40B4-BE49-F238E27FC236}">
                  <a16:creationId xmlns:a16="http://schemas.microsoft.com/office/drawing/2014/main" id="{4C64698F-0DFF-A71C-4731-02E761D6B2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137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00" name="Line 2201">
              <a:extLst>
                <a:ext uri="{FF2B5EF4-FFF2-40B4-BE49-F238E27FC236}">
                  <a16:creationId xmlns:a16="http://schemas.microsoft.com/office/drawing/2014/main" id="{0B2A1ADD-CBEE-A13D-B69B-6164E16574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137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01" name="Line 2202">
              <a:extLst>
                <a:ext uri="{FF2B5EF4-FFF2-40B4-BE49-F238E27FC236}">
                  <a16:creationId xmlns:a16="http://schemas.microsoft.com/office/drawing/2014/main" id="{62A85C8B-D48D-57A3-9B4F-80FAA3D5D6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3013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02" name="Line 2203">
              <a:extLst>
                <a:ext uri="{FF2B5EF4-FFF2-40B4-BE49-F238E27FC236}">
                  <a16:creationId xmlns:a16="http://schemas.microsoft.com/office/drawing/2014/main" id="{BC1B65D0-0746-E210-F49C-D2C4E433D9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383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03" name="Line 2204">
              <a:extLst>
                <a:ext uri="{FF2B5EF4-FFF2-40B4-BE49-F238E27FC236}">
                  <a16:creationId xmlns:a16="http://schemas.microsoft.com/office/drawing/2014/main" id="{5423E681-8E0D-5E6F-CB41-D942B29D1D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383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04" name="Line 2205">
              <a:extLst>
                <a:ext uri="{FF2B5EF4-FFF2-40B4-BE49-F238E27FC236}">
                  <a16:creationId xmlns:a16="http://schemas.microsoft.com/office/drawing/2014/main" id="{238C6C74-4492-3F91-71DC-2D58FC6AD4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547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05" name="Line 2206">
              <a:extLst>
                <a:ext uri="{FF2B5EF4-FFF2-40B4-BE49-F238E27FC236}">
                  <a16:creationId xmlns:a16="http://schemas.microsoft.com/office/drawing/2014/main" id="{F97E4904-F6F5-D215-454B-E486087C37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711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06" name="Line 2207">
              <a:extLst>
                <a:ext uri="{FF2B5EF4-FFF2-40B4-BE49-F238E27FC236}">
                  <a16:creationId xmlns:a16="http://schemas.microsoft.com/office/drawing/2014/main" id="{26578918-3662-659E-1258-FCF1F59003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793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07" name="Line 2208">
              <a:extLst>
                <a:ext uri="{FF2B5EF4-FFF2-40B4-BE49-F238E27FC236}">
                  <a16:creationId xmlns:a16="http://schemas.microsoft.com/office/drawing/2014/main" id="{6BD56937-FAA6-86F9-1388-5039EB06C6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9571" y="5891438"/>
              <a:ext cx="0" cy="241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08" name="Line 2209">
              <a:extLst>
                <a:ext uri="{FF2B5EF4-FFF2-40B4-BE49-F238E27FC236}">
                  <a16:creationId xmlns:a16="http://schemas.microsoft.com/office/drawing/2014/main" id="{D1672787-4865-1665-C4D5-E222E8FC98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42031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09" name="Line 2210">
              <a:extLst>
                <a:ext uri="{FF2B5EF4-FFF2-40B4-BE49-F238E27FC236}">
                  <a16:creationId xmlns:a16="http://schemas.microsoft.com/office/drawing/2014/main" id="{07502D75-C574-97B5-1445-9F1EB4C11B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4285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10" name="Line 2211">
              <a:extLst>
                <a:ext uri="{FF2B5EF4-FFF2-40B4-BE49-F238E27FC236}">
                  <a16:creationId xmlns:a16="http://schemas.microsoft.com/office/drawing/2014/main" id="{D525AFBA-EB39-708F-8A88-F568379BFD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4367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11" name="Line 2212">
              <a:extLst>
                <a:ext uri="{FF2B5EF4-FFF2-40B4-BE49-F238E27FC236}">
                  <a16:creationId xmlns:a16="http://schemas.microsoft.com/office/drawing/2014/main" id="{210CE05A-E772-1EC9-F1BE-46BF58335A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4367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12" name="Line 2213">
              <a:extLst>
                <a:ext uri="{FF2B5EF4-FFF2-40B4-BE49-F238E27FC236}">
                  <a16:creationId xmlns:a16="http://schemas.microsoft.com/office/drawing/2014/main" id="{97AEE1D3-4D4B-35E9-A49A-6BC97B1E84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4449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13" name="Line 2214">
              <a:extLst>
                <a:ext uri="{FF2B5EF4-FFF2-40B4-BE49-F238E27FC236}">
                  <a16:creationId xmlns:a16="http://schemas.microsoft.com/office/drawing/2014/main" id="{BB940099-9FB4-4A7F-A16A-C3808BDB21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4449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14" name="Line 2216">
              <a:extLst>
                <a:ext uri="{FF2B5EF4-FFF2-40B4-BE49-F238E27FC236}">
                  <a16:creationId xmlns:a16="http://schemas.microsoft.com/office/drawing/2014/main" id="{E9C0EEFF-F246-C4A3-3ADE-782DD52AB0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4531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15" name="Line 2217">
              <a:extLst>
                <a:ext uri="{FF2B5EF4-FFF2-40B4-BE49-F238E27FC236}">
                  <a16:creationId xmlns:a16="http://schemas.microsoft.com/office/drawing/2014/main" id="{A39103AB-4C8A-48A1-487E-BE08D0A69F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4613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16" name="Line 2218">
              <a:extLst>
                <a:ext uri="{FF2B5EF4-FFF2-40B4-BE49-F238E27FC236}">
                  <a16:creationId xmlns:a16="http://schemas.microsoft.com/office/drawing/2014/main" id="{B2DFC92C-F2F2-7235-827F-8D5B981596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4694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17" name="Line 2219">
              <a:extLst>
                <a:ext uri="{FF2B5EF4-FFF2-40B4-BE49-F238E27FC236}">
                  <a16:creationId xmlns:a16="http://schemas.microsoft.com/office/drawing/2014/main" id="{E680297D-C757-047F-A7AB-A2E4DDB6AE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4776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18" name="Line 2220">
              <a:extLst>
                <a:ext uri="{FF2B5EF4-FFF2-40B4-BE49-F238E27FC236}">
                  <a16:creationId xmlns:a16="http://schemas.microsoft.com/office/drawing/2014/main" id="{6A3053F1-D97A-A0A1-CF8A-188FD90B04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4776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19" name="Line 2221">
              <a:extLst>
                <a:ext uri="{FF2B5EF4-FFF2-40B4-BE49-F238E27FC236}">
                  <a16:creationId xmlns:a16="http://schemas.microsoft.com/office/drawing/2014/main" id="{9D011CF3-1C55-BAB6-824B-6CBD4B4973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4858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20" name="Line 2222">
              <a:extLst>
                <a:ext uri="{FF2B5EF4-FFF2-40B4-BE49-F238E27FC236}">
                  <a16:creationId xmlns:a16="http://schemas.microsoft.com/office/drawing/2014/main" id="{79C95949-0C35-E84B-B0DA-3AC774A138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4940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21" name="Line 2223">
              <a:extLst>
                <a:ext uri="{FF2B5EF4-FFF2-40B4-BE49-F238E27FC236}">
                  <a16:creationId xmlns:a16="http://schemas.microsoft.com/office/drawing/2014/main" id="{FE25949B-677E-FDF2-E56D-29A33D52AA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022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22" name="Line 2224">
              <a:extLst>
                <a:ext uri="{FF2B5EF4-FFF2-40B4-BE49-F238E27FC236}">
                  <a16:creationId xmlns:a16="http://schemas.microsoft.com/office/drawing/2014/main" id="{BEE5AC9B-661A-C4B9-6565-B9C2E43B98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104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23" name="Line 2225">
              <a:extLst>
                <a:ext uri="{FF2B5EF4-FFF2-40B4-BE49-F238E27FC236}">
                  <a16:creationId xmlns:a16="http://schemas.microsoft.com/office/drawing/2014/main" id="{267B1143-A720-AA8C-C56B-EA3A4FBBF6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5104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24" name="Line 2226">
              <a:extLst>
                <a:ext uri="{FF2B5EF4-FFF2-40B4-BE49-F238E27FC236}">
                  <a16:creationId xmlns:a16="http://schemas.microsoft.com/office/drawing/2014/main" id="{08467453-BD26-581D-0DEE-07830B8EC5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186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25" name="Line 2227">
              <a:extLst>
                <a:ext uri="{FF2B5EF4-FFF2-40B4-BE49-F238E27FC236}">
                  <a16:creationId xmlns:a16="http://schemas.microsoft.com/office/drawing/2014/main" id="{929E1BB4-A46A-0683-1889-5AD7CB3E33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3508" y="5872337"/>
              <a:ext cx="0" cy="4329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26" name="Line 2228">
              <a:extLst>
                <a:ext uri="{FF2B5EF4-FFF2-40B4-BE49-F238E27FC236}">
                  <a16:creationId xmlns:a16="http://schemas.microsoft.com/office/drawing/2014/main" id="{573825BC-7F60-1324-C6AA-B62C014224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3508" y="5878705"/>
              <a:ext cx="0" cy="369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27" name="Line 2229">
              <a:extLst>
                <a:ext uri="{FF2B5EF4-FFF2-40B4-BE49-F238E27FC236}">
                  <a16:creationId xmlns:a16="http://schemas.microsoft.com/office/drawing/2014/main" id="{AE1E2712-7E85-91F3-6982-21BF73D66A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5967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28" name="Line 2230">
              <a:extLst>
                <a:ext uri="{FF2B5EF4-FFF2-40B4-BE49-F238E27FC236}">
                  <a16:creationId xmlns:a16="http://schemas.microsoft.com/office/drawing/2014/main" id="{25546FAB-B2FB-99D7-5519-ECF8E6F94A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6787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29" name="Line 2231">
              <a:extLst>
                <a:ext uri="{FF2B5EF4-FFF2-40B4-BE49-F238E27FC236}">
                  <a16:creationId xmlns:a16="http://schemas.microsoft.com/office/drawing/2014/main" id="{E0F246E0-B02E-B312-4136-E73E5B2D16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760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30" name="Line 2232">
              <a:extLst>
                <a:ext uri="{FF2B5EF4-FFF2-40B4-BE49-F238E27FC236}">
                  <a16:creationId xmlns:a16="http://schemas.microsoft.com/office/drawing/2014/main" id="{C7FB3C04-AFF9-F01B-82D4-D2F245F0CF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8427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31" name="Line 2233">
              <a:extLst>
                <a:ext uri="{FF2B5EF4-FFF2-40B4-BE49-F238E27FC236}">
                  <a16:creationId xmlns:a16="http://schemas.microsoft.com/office/drawing/2014/main" id="{22D19550-F2EA-CE9E-53F5-01E908F279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5924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32" name="Line 2234">
              <a:extLst>
                <a:ext uri="{FF2B5EF4-FFF2-40B4-BE49-F238E27FC236}">
                  <a16:creationId xmlns:a16="http://schemas.microsoft.com/office/drawing/2014/main" id="{29F08164-0D6E-1DFE-1608-40BE6D0B74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6006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33" name="Line 2235">
              <a:extLst>
                <a:ext uri="{FF2B5EF4-FFF2-40B4-BE49-F238E27FC236}">
                  <a16:creationId xmlns:a16="http://schemas.microsoft.com/office/drawing/2014/main" id="{81241EA8-C933-D5E9-3EB9-E2B4158FA1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6088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34" name="Line 2236">
              <a:extLst>
                <a:ext uri="{FF2B5EF4-FFF2-40B4-BE49-F238E27FC236}">
                  <a16:creationId xmlns:a16="http://schemas.microsoft.com/office/drawing/2014/main" id="{3BE59466-BBAE-137D-F301-D1ED07CB76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6170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35" name="Line 2237">
              <a:extLst>
                <a:ext uri="{FF2B5EF4-FFF2-40B4-BE49-F238E27FC236}">
                  <a16:creationId xmlns:a16="http://schemas.microsoft.com/office/drawing/2014/main" id="{3693B176-CBE2-EFA5-27DB-C5CF731128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6252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36" name="Line 2238">
              <a:extLst>
                <a:ext uri="{FF2B5EF4-FFF2-40B4-BE49-F238E27FC236}">
                  <a16:creationId xmlns:a16="http://schemas.microsoft.com/office/drawing/2014/main" id="{F8E89812-DE56-ABC8-B9DA-1E0940E238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6334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37" name="Line 2239">
              <a:extLst>
                <a:ext uri="{FF2B5EF4-FFF2-40B4-BE49-F238E27FC236}">
                  <a16:creationId xmlns:a16="http://schemas.microsoft.com/office/drawing/2014/main" id="{86E37A77-4503-72A0-80E4-7B293C4C2A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6416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38" name="Line 2240">
              <a:extLst>
                <a:ext uri="{FF2B5EF4-FFF2-40B4-BE49-F238E27FC236}">
                  <a16:creationId xmlns:a16="http://schemas.microsoft.com/office/drawing/2014/main" id="{BFAB02E9-4B64-2715-32E4-E974766F71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6498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39" name="Line 2241">
              <a:extLst>
                <a:ext uri="{FF2B5EF4-FFF2-40B4-BE49-F238E27FC236}">
                  <a16:creationId xmlns:a16="http://schemas.microsoft.com/office/drawing/2014/main" id="{4E426E44-5652-7137-EAC0-C0D377645B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65805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40" name="Line 2242">
              <a:extLst>
                <a:ext uri="{FF2B5EF4-FFF2-40B4-BE49-F238E27FC236}">
                  <a16:creationId xmlns:a16="http://schemas.microsoft.com/office/drawing/2014/main" id="{B6BC939F-6098-57FE-5814-6928BDC151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67445" y="5905445"/>
              <a:ext cx="0" cy="1018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41" name="Line 2243">
              <a:extLst>
                <a:ext uri="{FF2B5EF4-FFF2-40B4-BE49-F238E27FC236}">
                  <a16:creationId xmlns:a16="http://schemas.microsoft.com/office/drawing/2014/main" id="{A97D8951-1428-AE42-C13A-95F9D01731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68264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42" name="Line 2244">
              <a:extLst>
                <a:ext uri="{FF2B5EF4-FFF2-40B4-BE49-F238E27FC236}">
                  <a16:creationId xmlns:a16="http://schemas.microsoft.com/office/drawing/2014/main" id="{755EB677-5B7E-CFA8-8FCD-C831296A59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6908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43" name="Line 2245">
              <a:extLst>
                <a:ext uri="{FF2B5EF4-FFF2-40B4-BE49-F238E27FC236}">
                  <a16:creationId xmlns:a16="http://schemas.microsoft.com/office/drawing/2014/main" id="{592A34D4-EF4E-BC2F-C36E-01CA85788A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6990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44" name="Line 2246">
              <a:extLst>
                <a:ext uri="{FF2B5EF4-FFF2-40B4-BE49-F238E27FC236}">
                  <a16:creationId xmlns:a16="http://schemas.microsoft.com/office/drawing/2014/main" id="{51BEA46E-5478-159A-602C-B3F7DE442C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7154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45" name="Line 2247">
              <a:extLst>
                <a:ext uri="{FF2B5EF4-FFF2-40B4-BE49-F238E27FC236}">
                  <a16:creationId xmlns:a16="http://schemas.microsoft.com/office/drawing/2014/main" id="{2A80BFB4-2846-512E-5C6F-4431B1C2BA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7154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46" name="Line 2248">
              <a:extLst>
                <a:ext uri="{FF2B5EF4-FFF2-40B4-BE49-F238E27FC236}">
                  <a16:creationId xmlns:a16="http://schemas.microsoft.com/office/drawing/2014/main" id="{0B9678C7-A13D-5CC1-6EE4-30BD52273F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7236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47" name="Line 2249">
              <a:extLst>
                <a:ext uri="{FF2B5EF4-FFF2-40B4-BE49-F238E27FC236}">
                  <a16:creationId xmlns:a16="http://schemas.microsoft.com/office/drawing/2014/main" id="{C9BEAFB5-CDFE-4845-D6E3-AE701C5396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7318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48" name="Line 2250">
              <a:extLst>
                <a:ext uri="{FF2B5EF4-FFF2-40B4-BE49-F238E27FC236}">
                  <a16:creationId xmlns:a16="http://schemas.microsoft.com/office/drawing/2014/main" id="{C3E7F7C4-17A4-A5D7-50A2-706B311AB8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7400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49" name="Line 2251">
              <a:extLst>
                <a:ext uri="{FF2B5EF4-FFF2-40B4-BE49-F238E27FC236}">
                  <a16:creationId xmlns:a16="http://schemas.microsoft.com/office/drawing/2014/main" id="{3E470A9D-6E48-CC2B-0E83-6CA3950A78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7482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50" name="Line 2252">
              <a:extLst>
                <a:ext uri="{FF2B5EF4-FFF2-40B4-BE49-F238E27FC236}">
                  <a16:creationId xmlns:a16="http://schemas.microsoft.com/office/drawing/2014/main" id="{B6BCDF2F-76CA-11A1-7A2C-F49618F424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7564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51" name="Line 2253">
              <a:extLst>
                <a:ext uri="{FF2B5EF4-FFF2-40B4-BE49-F238E27FC236}">
                  <a16:creationId xmlns:a16="http://schemas.microsoft.com/office/drawing/2014/main" id="{EE988791-A02C-EF44-FCC3-5A313566F3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646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52" name="Line 2254">
              <a:extLst>
                <a:ext uri="{FF2B5EF4-FFF2-40B4-BE49-F238E27FC236}">
                  <a16:creationId xmlns:a16="http://schemas.microsoft.com/office/drawing/2014/main" id="{0598A912-CA24-339D-26C9-94C3A58675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7728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53" name="Line 2255">
              <a:extLst>
                <a:ext uri="{FF2B5EF4-FFF2-40B4-BE49-F238E27FC236}">
                  <a16:creationId xmlns:a16="http://schemas.microsoft.com/office/drawing/2014/main" id="{21328274-AEEE-3C3B-2EB9-4BB4051908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7810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54" name="Line 2256">
              <a:extLst>
                <a:ext uri="{FF2B5EF4-FFF2-40B4-BE49-F238E27FC236}">
                  <a16:creationId xmlns:a16="http://schemas.microsoft.com/office/drawing/2014/main" id="{AF483C9D-AC38-44F7-FA8C-223FDE8BD2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79741" y="5911813"/>
              <a:ext cx="0" cy="38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55" name="Line 2257">
              <a:extLst>
                <a:ext uri="{FF2B5EF4-FFF2-40B4-BE49-F238E27FC236}">
                  <a16:creationId xmlns:a16="http://schemas.microsoft.com/office/drawing/2014/main" id="{D15B4B07-A187-30B6-D14D-B7A3B61EC3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80561" y="5900352"/>
              <a:ext cx="0" cy="1528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56" name="Line 2258">
              <a:extLst>
                <a:ext uri="{FF2B5EF4-FFF2-40B4-BE49-F238E27FC236}">
                  <a16:creationId xmlns:a16="http://schemas.microsoft.com/office/drawing/2014/main" id="{A76DCE90-F345-3748-1952-5F44801114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82201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57" name="Line 2259">
              <a:extLst>
                <a:ext uri="{FF2B5EF4-FFF2-40B4-BE49-F238E27FC236}">
                  <a16:creationId xmlns:a16="http://schemas.microsoft.com/office/drawing/2014/main" id="{16147DA7-E030-C428-CC92-B0BF3C331C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82201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58" name="Line 2260">
              <a:extLst>
                <a:ext uri="{FF2B5EF4-FFF2-40B4-BE49-F238E27FC236}">
                  <a16:creationId xmlns:a16="http://schemas.microsoft.com/office/drawing/2014/main" id="{3E92D6CE-241E-8F92-7335-AD5729D4BF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8302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59" name="Line 2261">
              <a:extLst>
                <a:ext uri="{FF2B5EF4-FFF2-40B4-BE49-F238E27FC236}">
                  <a16:creationId xmlns:a16="http://schemas.microsoft.com/office/drawing/2014/main" id="{5D3C0D1D-18E3-524E-2380-F5C2E304FD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384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60" name="Line 2262">
              <a:extLst>
                <a:ext uri="{FF2B5EF4-FFF2-40B4-BE49-F238E27FC236}">
                  <a16:creationId xmlns:a16="http://schemas.microsoft.com/office/drawing/2014/main" id="{892353FD-68EA-F776-C112-C2B36BBD95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8466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61" name="Line 2263">
              <a:extLst>
                <a:ext uri="{FF2B5EF4-FFF2-40B4-BE49-F238E27FC236}">
                  <a16:creationId xmlns:a16="http://schemas.microsoft.com/office/drawing/2014/main" id="{8FAB48E1-C61D-EAE9-85F9-1D20328044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8548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62" name="Line 2264">
              <a:extLst>
                <a:ext uri="{FF2B5EF4-FFF2-40B4-BE49-F238E27FC236}">
                  <a16:creationId xmlns:a16="http://schemas.microsoft.com/office/drawing/2014/main" id="{5BD8B195-898B-1C4C-F282-21F1BD8AF1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630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63" name="Line 2265">
              <a:extLst>
                <a:ext uri="{FF2B5EF4-FFF2-40B4-BE49-F238E27FC236}">
                  <a16:creationId xmlns:a16="http://schemas.microsoft.com/office/drawing/2014/main" id="{7985B7F5-FD39-1A7A-9B6B-DEC36333AC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8712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64" name="Line 2266">
              <a:extLst>
                <a:ext uri="{FF2B5EF4-FFF2-40B4-BE49-F238E27FC236}">
                  <a16:creationId xmlns:a16="http://schemas.microsoft.com/office/drawing/2014/main" id="{6BCB3040-D340-E471-FAE2-2D58184682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8793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65" name="Line 2267">
              <a:extLst>
                <a:ext uri="{FF2B5EF4-FFF2-40B4-BE49-F238E27FC236}">
                  <a16:creationId xmlns:a16="http://schemas.microsoft.com/office/drawing/2014/main" id="{8770A6DA-22D6-5F3D-CB4D-5BD25AA908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875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66" name="Line 2268">
              <a:extLst>
                <a:ext uri="{FF2B5EF4-FFF2-40B4-BE49-F238E27FC236}">
                  <a16:creationId xmlns:a16="http://schemas.microsoft.com/office/drawing/2014/main" id="{4DE19D5D-1DDB-C4AF-AD27-6180BCB477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8957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67" name="Line 2269">
              <a:extLst>
                <a:ext uri="{FF2B5EF4-FFF2-40B4-BE49-F238E27FC236}">
                  <a16:creationId xmlns:a16="http://schemas.microsoft.com/office/drawing/2014/main" id="{25D3EC89-80D2-D292-F34C-A286A8B8C3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9039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68" name="Line 2270">
              <a:extLst>
                <a:ext uri="{FF2B5EF4-FFF2-40B4-BE49-F238E27FC236}">
                  <a16:creationId xmlns:a16="http://schemas.microsoft.com/office/drawing/2014/main" id="{71CF7CBA-D259-BE39-39F3-B8A3654622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9203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69" name="Line 2271">
              <a:extLst>
                <a:ext uri="{FF2B5EF4-FFF2-40B4-BE49-F238E27FC236}">
                  <a16:creationId xmlns:a16="http://schemas.microsoft.com/office/drawing/2014/main" id="{4C655E06-F9FC-7A90-72B7-65D75E1187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9203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70" name="Line 2272">
              <a:extLst>
                <a:ext uri="{FF2B5EF4-FFF2-40B4-BE49-F238E27FC236}">
                  <a16:creationId xmlns:a16="http://schemas.microsoft.com/office/drawing/2014/main" id="{87713427-760D-BB12-A177-FD5CC902C5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93678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71" name="Line 2273">
              <a:extLst>
                <a:ext uri="{FF2B5EF4-FFF2-40B4-BE49-F238E27FC236}">
                  <a16:creationId xmlns:a16="http://schemas.microsoft.com/office/drawing/2014/main" id="{79469878-CCDD-621D-523E-74C1AAEF12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94498" y="5911813"/>
              <a:ext cx="0" cy="38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72" name="Line 2274">
              <a:extLst>
                <a:ext uri="{FF2B5EF4-FFF2-40B4-BE49-F238E27FC236}">
                  <a16:creationId xmlns:a16="http://schemas.microsoft.com/office/drawing/2014/main" id="{BF6C4A99-4BD5-808C-D552-8840D642B9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9531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73" name="Line 2275">
              <a:extLst>
                <a:ext uri="{FF2B5EF4-FFF2-40B4-BE49-F238E27FC236}">
                  <a16:creationId xmlns:a16="http://schemas.microsoft.com/office/drawing/2014/main" id="{E8FABC11-8396-527A-59D0-F91FE19263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9613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74" name="Line 2276">
              <a:extLst>
                <a:ext uri="{FF2B5EF4-FFF2-40B4-BE49-F238E27FC236}">
                  <a16:creationId xmlns:a16="http://schemas.microsoft.com/office/drawing/2014/main" id="{E573B2F3-6180-63D3-96AF-C3F6B16429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9613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75" name="Line 2277">
              <a:extLst>
                <a:ext uri="{FF2B5EF4-FFF2-40B4-BE49-F238E27FC236}">
                  <a16:creationId xmlns:a16="http://schemas.microsoft.com/office/drawing/2014/main" id="{F970C538-B158-EADC-DAB5-E097345F74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9695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76" name="Line 2278">
              <a:extLst>
                <a:ext uri="{FF2B5EF4-FFF2-40B4-BE49-F238E27FC236}">
                  <a16:creationId xmlns:a16="http://schemas.microsoft.com/office/drawing/2014/main" id="{7A259933-CAFD-7370-FC42-9F632832C9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9859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77" name="Line 2279">
              <a:extLst>
                <a:ext uri="{FF2B5EF4-FFF2-40B4-BE49-F238E27FC236}">
                  <a16:creationId xmlns:a16="http://schemas.microsoft.com/office/drawing/2014/main" id="{9A7011E0-1611-3DE2-2ACB-81FFD5F7E6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023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78" name="Line 2280">
              <a:extLst>
                <a:ext uri="{FF2B5EF4-FFF2-40B4-BE49-F238E27FC236}">
                  <a16:creationId xmlns:a16="http://schemas.microsoft.com/office/drawing/2014/main" id="{FE73152A-15A9-4E92-0BC0-5D1DF8FA70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0023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79" name="Line 2281">
              <a:extLst>
                <a:ext uri="{FF2B5EF4-FFF2-40B4-BE49-F238E27FC236}">
                  <a16:creationId xmlns:a16="http://schemas.microsoft.com/office/drawing/2014/main" id="{3DEB6E11-F4F4-5686-1444-5EEC2B001F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105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80" name="Line 2282">
              <a:extLst>
                <a:ext uri="{FF2B5EF4-FFF2-40B4-BE49-F238E27FC236}">
                  <a16:creationId xmlns:a16="http://schemas.microsoft.com/office/drawing/2014/main" id="{42DE88B4-960C-38FE-0370-1A8A82610D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187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81" name="Line 2283">
              <a:extLst>
                <a:ext uri="{FF2B5EF4-FFF2-40B4-BE49-F238E27FC236}">
                  <a16:creationId xmlns:a16="http://schemas.microsoft.com/office/drawing/2014/main" id="{457E4621-EAF9-ECC6-F382-C7533BFEED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269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82" name="Line 2284">
              <a:extLst>
                <a:ext uri="{FF2B5EF4-FFF2-40B4-BE49-F238E27FC236}">
                  <a16:creationId xmlns:a16="http://schemas.microsoft.com/office/drawing/2014/main" id="{4836D9A5-E8CA-89A6-601B-445CE2D256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351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83" name="Line 2285">
              <a:extLst>
                <a:ext uri="{FF2B5EF4-FFF2-40B4-BE49-F238E27FC236}">
                  <a16:creationId xmlns:a16="http://schemas.microsoft.com/office/drawing/2014/main" id="{F1DC17DE-2B99-DCAB-1AF7-DCFEE8DF35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04335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84" name="Line 2286">
              <a:extLst>
                <a:ext uri="{FF2B5EF4-FFF2-40B4-BE49-F238E27FC236}">
                  <a16:creationId xmlns:a16="http://schemas.microsoft.com/office/drawing/2014/main" id="{F36089FB-D8C7-77B7-7771-089B15DFF5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597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85" name="Line 2287">
              <a:extLst>
                <a:ext uri="{FF2B5EF4-FFF2-40B4-BE49-F238E27FC236}">
                  <a16:creationId xmlns:a16="http://schemas.microsoft.com/office/drawing/2014/main" id="{398D6A40-22AC-B4A0-7FB8-FA32E8DA76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0597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86" name="Line 2288">
              <a:extLst>
                <a:ext uri="{FF2B5EF4-FFF2-40B4-BE49-F238E27FC236}">
                  <a16:creationId xmlns:a16="http://schemas.microsoft.com/office/drawing/2014/main" id="{5704F929-871F-D7D1-4D2E-FC9B839E35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06795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87" name="Line 2289">
              <a:extLst>
                <a:ext uri="{FF2B5EF4-FFF2-40B4-BE49-F238E27FC236}">
                  <a16:creationId xmlns:a16="http://schemas.microsoft.com/office/drawing/2014/main" id="{F96DE369-75A7-E68A-6A0D-2C9E6422BA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08434" y="5891438"/>
              <a:ext cx="0" cy="2419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88" name="Line 2290">
              <a:extLst>
                <a:ext uri="{FF2B5EF4-FFF2-40B4-BE49-F238E27FC236}">
                  <a16:creationId xmlns:a16="http://schemas.microsoft.com/office/drawing/2014/main" id="{5C547986-B73B-9CA9-0ECB-1438D09AD9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007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89" name="Line 2291">
              <a:extLst>
                <a:ext uri="{FF2B5EF4-FFF2-40B4-BE49-F238E27FC236}">
                  <a16:creationId xmlns:a16="http://schemas.microsoft.com/office/drawing/2014/main" id="{BD8E59B7-D893-4E26-B24E-9337ABD583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007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90" name="Line 2292">
              <a:extLst>
                <a:ext uri="{FF2B5EF4-FFF2-40B4-BE49-F238E27FC236}">
                  <a16:creationId xmlns:a16="http://schemas.microsoft.com/office/drawing/2014/main" id="{4C0A66D0-A29D-CFE6-B6B3-AD6AC8229A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089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91" name="Line 2293">
              <a:extLst>
                <a:ext uri="{FF2B5EF4-FFF2-40B4-BE49-F238E27FC236}">
                  <a16:creationId xmlns:a16="http://schemas.microsoft.com/office/drawing/2014/main" id="{A18B255F-7258-7F37-FF71-95C1E50A02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171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92" name="Line 2294">
              <a:extLst>
                <a:ext uri="{FF2B5EF4-FFF2-40B4-BE49-F238E27FC236}">
                  <a16:creationId xmlns:a16="http://schemas.microsoft.com/office/drawing/2014/main" id="{F50CCE2F-E540-6706-EBB8-FEC5FF8D81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253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93" name="Line 2295">
              <a:extLst>
                <a:ext uri="{FF2B5EF4-FFF2-40B4-BE49-F238E27FC236}">
                  <a16:creationId xmlns:a16="http://schemas.microsoft.com/office/drawing/2014/main" id="{7321A670-009C-EE1D-3044-F0B0CF4B8D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335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94" name="Line 2296">
              <a:extLst>
                <a:ext uri="{FF2B5EF4-FFF2-40B4-BE49-F238E27FC236}">
                  <a16:creationId xmlns:a16="http://schemas.microsoft.com/office/drawing/2014/main" id="{881C7AAC-298A-257F-AD1F-72FA8F4172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417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95" name="Line 2297">
              <a:extLst>
                <a:ext uri="{FF2B5EF4-FFF2-40B4-BE49-F238E27FC236}">
                  <a16:creationId xmlns:a16="http://schemas.microsoft.com/office/drawing/2014/main" id="{0A72EC98-E206-D516-D191-DF5A4D3FB3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499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96" name="Line 2298">
              <a:extLst>
                <a:ext uri="{FF2B5EF4-FFF2-40B4-BE49-F238E27FC236}">
                  <a16:creationId xmlns:a16="http://schemas.microsoft.com/office/drawing/2014/main" id="{5366647F-8DB1-9A1D-F6AE-4BB953073D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581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97" name="Line 2299">
              <a:extLst>
                <a:ext uri="{FF2B5EF4-FFF2-40B4-BE49-F238E27FC236}">
                  <a16:creationId xmlns:a16="http://schemas.microsoft.com/office/drawing/2014/main" id="{3E48D88A-E1A1-0BCF-4DCA-26BC469236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581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98" name="Line 2300">
              <a:extLst>
                <a:ext uri="{FF2B5EF4-FFF2-40B4-BE49-F238E27FC236}">
                  <a16:creationId xmlns:a16="http://schemas.microsoft.com/office/drawing/2014/main" id="{20BBC49A-89FC-8239-4B02-EEA2B3A2B3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745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99" name="Line 2301">
              <a:extLst>
                <a:ext uri="{FF2B5EF4-FFF2-40B4-BE49-F238E27FC236}">
                  <a16:creationId xmlns:a16="http://schemas.microsoft.com/office/drawing/2014/main" id="{C582FA12-7F89-847B-6779-276FB075CB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827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00" name="Line 2302">
              <a:extLst>
                <a:ext uri="{FF2B5EF4-FFF2-40B4-BE49-F238E27FC236}">
                  <a16:creationId xmlns:a16="http://schemas.microsoft.com/office/drawing/2014/main" id="{37A6E951-A705-695B-7BFF-C04BC0D3F1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909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01" name="Line 2303">
              <a:extLst>
                <a:ext uri="{FF2B5EF4-FFF2-40B4-BE49-F238E27FC236}">
                  <a16:creationId xmlns:a16="http://schemas.microsoft.com/office/drawing/2014/main" id="{6DC64537-EFAE-0D24-1158-D6B726069C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1991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02" name="Line 2304">
              <a:extLst>
                <a:ext uri="{FF2B5EF4-FFF2-40B4-BE49-F238E27FC236}">
                  <a16:creationId xmlns:a16="http://schemas.microsoft.com/office/drawing/2014/main" id="{DFC0B001-E8DB-758C-BE4C-E1CCD88706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20731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03" name="Line 2305">
              <a:extLst>
                <a:ext uri="{FF2B5EF4-FFF2-40B4-BE49-F238E27FC236}">
                  <a16:creationId xmlns:a16="http://schemas.microsoft.com/office/drawing/2014/main" id="{9A344C1C-A978-54A6-D7BD-B05B2D467D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21551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04" name="Line 2306">
              <a:extLst>
                <a:ext uri="{FF2B5EF4-FFF2-40B4-BE49-F238E27FC236}">
                  <a16:creationId xmlns:a16="http://schemas.microsoft.com/office/drawing/2014/main" id="{9B0D1799-B885-9AA9-0ACC-2EE80B3DB7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21551" y="5909266"/>
              <a:ext cx="0" cy="636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05" name="Line 2307">
              <a:extLst>
                <a:ext uri="{FF2B5EF4-FFF2-40B4-BE49-F238E27FC236}">
                  <a16:creationId xmlns:a16="http://schemas.microsoft.com/office/drawing/2014/main" id="{53011319-2E8A-68FF-FE92-CEBCECAECA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22371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06" name="Line 2308">
              <a:extLst>
                <a:ext uri="{FF2B5EF4-FFF2-40B4-BE49-F238E27FC236}">
                  <a16:creationId xmlns:a16="http://schemas.microsoft.com/office/drawing/2014/main" id="{93BD4542-0063-6957-40C0-286AF8C181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2401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07" name="Line 2309">
              <a:extLst>
                <a:ext uri="{FF2B5EF4-FFF2-40B4-BE49-F238E27FC236}">
                  <a16:creationId xmlns:a16="http://schemas.microsoft.com/office/drawing/2014/main" id="{E4032A65-4B30-A283-9DFB-2A0BACA5E7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2401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08" name="Line 2310">
              <a:extLst>
                <a:ext uri="{FF2B5EF4-FFF2-40B4-BE49-F238E27FC236}">
                  <a16:creationId xmlns:a16="http://schemas.microsoft.com/office/drawing/2014/main" id="{5635886D-FEBB-D8B9-D7AE-6C281E10DC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2483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09" name="Line 2311">
              <a:extLst>
                <a:ext uri="{FF2B5EF4-FFF2-40B4-BE49-F238E27FC236}">
                  <a16:creationId xmlns:a16="http://schemas.microsoft.com/office/drawing/2014/main" id="{8B23113D-B5A1-2669-DE28-1D314F6EB2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2565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10" name="Line 2312">
              <a:extLst>
                <a:ext uri="{FF2B5EF4-FFF2-40B4-BE49-F238E27FC236}">
                  <a16:creationId xmlns:a16="http://schemas.microsoft.com/office/drawing/2014/main" id="{94CB352E-915E-035C-4C51-733BA64B18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2565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11" name="Line 2313">
              <a:extLst>
                <a:ext uri="{FF2B5EF4-FFF2-40B4-BE49-F238E27FC236}">
                  <a16:creationId xmlns:a16="http://schemas.microsoft.com/office/drawing/2014/main" id="{C57FCB0E-8078-D3A1-F0BA-3E45105CA2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2728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12" name="Line 2314">
              <a:extLst>
                <a:ext uri="{FF2B5EF4-FFF2-40B4-BE49-F238E27FC236}">
                  <a16:creationId xmlns:a16="http://schemas.microsoft.com/office/drawing/2014/main" id="{855513FA-E5BC-2918-DB57-9ED96A2A80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2811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13" name="Line 2315">
              <a:extLst>
                <a:ext uri="{FF2B5EF4-FFF2-40B4-BE49-F238E27FC236}">
                  <a16:creationId xmlns:a16="http://schemas.microsoft.com/office/drawing/2014/main" id="{F4DA498E-071C-9BA2-A0BC-9085FF5A21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2811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14" name="Line 2316">
              <a:extLst>
                <a:ext uri="{FF2B5EF4-FFF2-40B4-BE49-F238E27FC236}">
                  <a16:creationId xmlns:a16="http://schemas.microsoft.com/office/drawing/2014/main" id="{0874A4C4-6B66-CEC1-5439-A44346C1E4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2892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15" name="Line 2317">
              <a:extLst>
                <a:ext uri="{FF2B5EF4-FFF2-40B4-BE49-F238E27FC236}">
                  <a16:creationId xmlns:a16="http://schemas.microsoft.com/office/drawing/2014/main" id="{E566EA58-CFE7-6CEC-2D4D-DB419EC8FC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056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16" name="Line 2318">
              <a:extLst>
                <a:ext uri="{FF2B5EF4-FFF2-40B4-BE49-F238E27FC236}">
                  <a16:creationId xmlns:a16="http://schemas.microsoft.com/office/drawing/2014/main" id="{1C59FCA5-AB86-A0F8-63A8-86AE62E508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3138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17" name="Line 2319">
              <a:extLst>
                <a:ext uri="{FF2B5EF4-FFF2-40B4-BE49-F238E27FC236}">
                  <a16:creationId xmlns:a16="http://schemas.microsoft.com/office/drawing/2014/main" id="{0B37C621-E613-4ABC-8EAC-2440DFD8FD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220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18" name="Line 2320">
              <a:extLst>
                <a:ext uri="{FF2B5EF4-FFF2-40B4-BE49-F238E27FC236}">
                  <a16:creationId xmlns:a16="http://schemas.microsoft.com/office/drawing/2014/main" id="{B4927110-8AF5-2D9F-C164-BECDAA5F44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33028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19" name="Line 2321">
              <a:extLst>
                <a:ext uri="{FF2B5EF4-FFF2-40B4-BE49-F238E27FC236}">
                  <a16:creationId xmlns:a16="http://schemas.microsoft.com/office/drawing/2014/main" id="{68ADC9BD-53FA-00F8-1E02-FD68CD3F62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466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20" name="Line 2322">
              <a:extLst>
                <a:ext uri="{FF2B5EF4-FFF2-40B4-BE49-F238E27FC236}">
                  <a16:creationId xmlns:a16="http://schemas.microsoft.com/office/drawing/2014/main" id="{4EADF440-73A4-FF0D-BE0A-F72B9905D3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35487" y="5902898"/>
              <a:ext cx="0" cy="1273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21" name="Line 2323">
              <a:extLst>
                <a:ext uri="{FF2B5EF4-FFF2-40B4-BE49-F238E27FC236}">
                  <a16:creationId xmlns:a16="http://schemas.microsoft.com/office/drawing/2014/main" id="{06EF93EF-1108-58CE-4126-838C103D38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3712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22" name="Line 2324">
              <a:extLst>
                <a:ext uri="{FF2B5EF4-FFF2-40B4-BE49-F238E27FC236}">
                  <a16:creationId xmlns:a16="http://schemas.microsoft.com/office/drawing/2014/main" id="{06F3C049-863B-E875-3D4E-3A66708420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3794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23" name="Line 2325">
              <a:extLst>
                <a:ext uri="{FF2B5EF4-FFF2-40B4-BE49-F238E27FC236}">
                  <a16:creationId xmlns:a16="http://schemas.microsoft.com/office/drawing/2014/main" id="{0E5258AE-C026-E01D-A0A1-E1C09A7FD7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3794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24" name="Line 2326">
              <a:extLst>
                <a:ext uri="{FF2B5EF4-FFF2-40B4-BE49-F238E27FC236}">
                  <a16:creationId xmlns:a16="http://schemas.microsoft.com/office/drawing/2014/main" id="{C4B58B32-47D9-B7A7-7286-11559A31B9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876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25" name="Line 2327">
              <a:extLst>
                <a:ext uri="{FF2B5EF4-FFF2-40B4-BE49-F238E27FC236}">
                  <a16:creationId xmlns:a16="http://schemas.microsoft.com/office/drawing/2014/main" id="{88826BD1-5BFE-D746-0AA6-F819649CF5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040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26" name="Line 2328">
              <a:extLst>
                <a:ext uri="{FF2B5EF4-FFF2-40B4-BE49-F238E27FC236}">
                  <a16:creationId xmlns:a16="http://schemas.microsoft.com/office/drawing/2014/main" id="{41B252F7-0F7E-2A27-7FB0-1F0396B648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122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27" name="Line 2329">
              <a:extLst>
                <a:ext uri="{FF2B5EF4-FFF2-40B4-BE49-F238E27FC236}">
                  <a16:creationId xmlns:a16="http://schemas.microsoft.com/office/drawing/2014/main" id="{00DA41F9-742D-BD40-E7A3-9800DD5889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4286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28" name="Line 2330">
              <a:extLst>
                <a:ext uri="{FF2B5EF4-FFF2-40B4-BE49-F238E27FC236}">
                  <a16:creationId xmlns:a16="http://schemas.microsoft.com/office/drawing/2014/main" id="{D3D733FA-EAA0-7855-05B7-A5AB68F916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368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29" name="Line 2331">
              <a:extLst>
                <a:ext uri="{FF2B5EF4-FFF2-40B4-BE49-F238E27FC236}">
                  <a16:creationId xmlns:a16="http://schemas.microsoft.com/office/drawing/2014/main" id="{75ED5D60-C65C-3EE9-AF58-BC85CF54F1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368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30" name="Line 2332">
              <a:extLst>
                <a:ext uri="{FF2B5EF4-FFF2-40B4-BE49-F238E27FC236}">
                  <a16:creationId xmlns:a16="http://schemas.microsoft.com/office/drawing/2014/main" id="{FCFEC885-3A75-9C81-141C-2076F06FEE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4532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31" name="Line 2333">
              <a:extLst>
                <a:ext uri="{FF2B5EF4-FFF2-40B4-BE49-F238E27FC236}">
                  <a16:creationId xmlns:a16="http://schemas.microsoft.com/office/drawing/2014/main" id="{8DAD9ACA-427A-946B-C5D3-8F5ADB1C68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4614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32" name="Line 2334">
              <a:extLst>
                <a:ext uri="{FF2B5EF4-FFF2-40B4-BE49-F238E27FC236}">
                  <a16:creationId xmlns:a16="http://schemas.microsoft.com/office/drawing/2014/main" id="{CBFF96D7-AB95-2EEF-05ED-3AA5B8E8D5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4696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33" name="Line 2335">
              <a:extLst>
                <a:ext uri="{FF2B5EF4-FFF2-40B4-BE49-F238E27FC236}">
                  <a16:creationId xmlns:a16="http://schemas.microsoft.com/office/drawing/2014/main" id="{C75011BF-764C-F9AF-E2E5-64A56F36FE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4696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34" name="Line 2336">
              <a:extLst>
                <a:ext uri="{FF2B5EF4-FFF2-40B4-BE49-F238E27FC236}">
                  <a16:creationId xmlns:a16="http://schemas.microsoft.com/office/drawing/2014/main" id="{DF871598-AB50-95F4-98A5-E94ED094DA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4778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35" name="Line 2337">
              <a:extLst>
                <a:ext uri="{FF2B5EF4-FFF2-40B4-BE49-F238E27FC236}">
                  <a16:creationId xmlns:a16="http://schemas.microsoft.com/office/drawing/2014/main" id="{D4B6D0A2-A605-259C-67EA-64E15CAC99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49424" y="5906719"/>
              <a:ext cx="0" cy="89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36" name="Line 2338">
              <a:extLst>
                <a:ext uri="{FF2B5EF4-FFF2-40B4-BE49-F238E27FC236}">
                  <a16:creationId xmlns:a16="http://schemas.microsoft.com/office/drawing/2014/main" id="{6DCB698B-E4B3-D568-F063-3B172B3CA4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50244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37" name="Line 2339">
              <a:extLst>
                <a:ext uri="{FF2B5EF4-FFF2-40B4-BE49-F238E27FC236}">
                  <a16:creationId xmlns:a16="http://schemas.microsoft.com/office/drawing/2014/main" id="{7D535996-0567-CA55-0C8D-1FE395389B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5106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38" name="Line 2340">
              <a:extLst>
                <a:ext uri="{FF2B5EF4-FFF2-40B4-BE49-F238E27FC236}">
                  <a16:creationId xmlns:a16="http://schemas.microsoft.com/office/drawing/2014/main" id="{F88BC44A-5D40-76E3-C4DD-728C5FD771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5106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39" name="Line 2341">
              <a:extLst>
                <a:ext uri="{FF2B5EF4-FFF2-40B4-BE49-F238E27FC236}">
                  <a16:creationId xmlns:a16="http://schemas.microsoft.com/office/drawing/2014/main" id="{E1D3B92B-7D4B-779D-F0DF-F0423B424D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5188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40" name="Line 2342">
              <a:extLst>
                <a:ext uri="{FF2B5EF4-FFF2-40B4-BE49-F238E27FC236}">
                  <a16:creationId xmlns:a16="http://schemas.microsoft.com/office/drawing/2014/main" id="{9117D1C9-0A08-44E7-2021-806867A775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5270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41" name="Line 2343">
              <a:extLst>
                <a:ext uri="{FF2B5EF4-FFF2-40B4-BE49-F238E27FC236}">
                  <a16:creationId xmlns:a16="http://schemas.microsoft.com/office/drawing/2014/main" id="{60401369-DF2E-D74B-8096-B55203DF61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5352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42" name="Line 2344">
              <a:extLst>
                <a:ext uri="{FF2B5EF4-FFF2-40B4-BE49-F238E27FC236}">
                  <a16:creationId xmlns:a16="http://schemas.microsoft.com/office/drawing/2014/main" id="{F11AF0AE-4C84-F767-E9ED-63CFBEDCC5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5434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43" name="Line 2345">
              <a:extLst>
                <a:ext uri="{FF2B5EF4-FFF2-40B4-BE49-F238E27FC236}">
                  <a16:creationId xmlns:a16="http://schemas.microsoft.com/office/drawing/2014/main" id="{D6662294-320A-67F0-3F1F-322AC81F3B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5516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44" name="Line 2346">
              <a:extLst>
                <a:ext uri="{FF2B5EF4-FFF2-40B4-BE49-F238E27FC236}">
                  <a16:creationId xmlns:a16="http://schemas.microsoft.com/office/drawing/2014/main" id="{DA781D42-EE55-469B-F15E-A5FEFAB920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5598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45" name="Line 2347">
              <a:extLst>
                <a:ext uri="{FF2B5EF4-FFF2-40B4-BE49-F238E27FC236}">
                  <a16:creationId xmlns:a16="http://schemas.microsoft.com/office/drawing/2014/main" id="{A41629EB-C7BC-B376-CD14-C5C06B0C04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5598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46" name="Line 2348">
              <a:extLst>
                <a:ext uri="{FF2B5EF4-FFF2-40B4-BE49-F238E27FC236}">
                  <a16:creationId xmlns:a16="http://schemas.microsoft.com/office/drawing/2014/main" id="{7FD94B05-2B3F-D5BC-3DD0-777099905D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5680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47" name="Line 2349">
              <a:extLst>
                <a:ext uri="{FF2B5EF4-FFF2-40B4-BE49-F238E27FC236}">
                  <a16:creationId xmlns:a16="http://schemas.microsoft.com/office/drawing/2014/main" id="{A66D8AFD-AD64-ABBA-97DF-1A69F6B61D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5762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48" name="Line 2350">
              <a:extLst>
                <a:ext uri="{FF2B5EF4-FFF2-40B4-BE49-F238E27FC236}">
                  <a16:creationId xmlns:a16="http://schemas.microsoft.com/office/drawing/2014/main" id="{2C3D2F1F-861B-09B0-8582-CF7A45D8D6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5844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49" name="Line 2351">
              <a:extLst>
                <a:ext uri="{FF2B5EF4-FFF2-40B4-BE49-F238E27FC236}">
                  <a16:creationId xmlns:a16="http://schemas.microsoft.com/office/drawing/2014/main" id="{8C174CEC-D0D7-1746-B8D8-1AE2261FFF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5926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50" name="Line 2352">
              <a:extLst>
                <a:ext uri="{FF2B5EF4-FFF2-40B4-BE49-F238E27FC236}">
                  <a16:creationId xmlns:a16="http://schemas.microsoft.com/office/drawing/2014/main" id="{8E9323BE-E781-2C84-AFB9-7358EDF9F7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6008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51" name="Line 2353">
              <a:extLst>
                <a:ext uri="{FF2B5EF4-FFF2-40B4-BE49-F238E27FC236}">
                  <a16:creationId xmlns:a16="http://schemas.microsoft.com/office/drawing/2014/main" id="{815EF788-52CD-F9A8-C6E5-E54D071E70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6090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52" name="Line 2354">
              <a:extLst>
                <a:ext uri="{FF2B5EF4-FFF2-40B4-BE49-F238E27FC236}">
                  <a16:creationId xmlns:a16="http://schemas.microsoft.com/office/drawing/2014/main" id="{D7FB913F-4795-09F1-00B0-C7979E9E06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6172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53" name="Line 2355">
              <a:extLst>
                <a:ext uri="{FF2B5EF4-FFF2-40B4-BE49-F238E27FC236}">
                  <a16:creationId xmlns:a16="http://schemas.microsoft.com/office/drawing/2014/main" id="{18FB53EB-248D-9DB0-EEA4-88FEF7A27C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63361" y="5888892"/>
              <a:ext cx="0" cy="2674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54" name="Line 2356">
              <a:extLst>
                <a:ext uri="{FF2B5EF4-FFF2-40B4-BE49-F238E27FC236}">
                  <a16:creationId xmlns:a16="http://schemas.microsoft.com/office/drawing/2014/main" id="{2989E3FE-8D9C-4D80-1131-838287146F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64181" y="5907992"/>
              <a:ext cx="0" cy="76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55" name="Line 2357">
              <a:extLst>
                <a:ext uri="{FF2B5EF4-FFF2-40B4-BE49-F238E27FC236}">
                  <a16:creationId xmlns:a16="http://schemas.microsoft.com/office/drawing/2014/main" id="{0919FA1A-227B-FDBF-16A7-CC9562F0B3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6582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56" name="Line 2358">
              <a:extLst>
                <a:ext uri="{FF2B5EF4-FFF2-40B4-BE49-F238E27FC236}">
                  <a16:creationId xmlns:a16="http://schemas.microsoft.com/office/drawing/2014/main" id="{904F94C6-1D93-9CBA-BF51-DFAD91DC5D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6582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57" name="Line 2359">
              <a:extLst>
                <a:ext uri="{FF2B5EF4-FFF2-40B4-BE49-F238E27FC236}">
                  <a16:creationId xmlns:a16="http://schemas.microsoft.com/office/drawing/2014/main" id="{71062B6B-80A4-2509-DD35-F699CD58E5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6664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58" name="Line 2360">
              <a:extLst>
                <a:ext uri="{FF2B5EF4-FFF2-40B4-BE49-F238E27FC236}">
                  <a16:creationId xmlns:a16="http://schemas.microsoft.com/office/drawing/2014/main" id="{824972DE-03CB-E49C-6EA3-532C41271A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6746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59" name="Line 2361">
              <a:extLst>
                <a:ext uri="{FF2B5EF4-FFF2-40B4-BE49-F238E27FC236}">
                  <a16:creationId xmlns:a16="http://schemas.microsoft.com/office/drawing/2014/main" id="{385CFD8B-EDF9-97EB-8FD6-17A2E03F5C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6827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60" name="Line 2362">
              <a:extLst>
                <a:ext uri="{FF2B5EF4-FFF2-40B4-BE49-F238E27FC236}">
                  <a16:creationId xmlns:a16="http://schemas.microsoft.com/office/drawing/2014/main" id="{E67CB24F-745C-2612-082D-35F87D6567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6909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61" name="Line 2363">
              <a:extLst>
                <a:ext uri="{FF2B5EF4-FFF2-40B4-BE49-F238E27FC236}">
                  <a16:creationId xmlns:a16="http://schemas.microsoft.com/office/drawing/2014/main" id="{69A53F02-C1DA-9638-D6AA-9ADE0A54F5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6909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62" name="Line 2364">
              <a:extLst>
                <a:ext uri="{FF2B5EF4-FFF2-40B4-BE49-F238E27FC236}">
                  <a16:creationId xmlns:a16="http://schemas.microsoft.com/office/drawing/2014/main" id="{F6CAD17D-9FB6-0079-17D8-68D79CA693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7155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63" name="Line 2365">
              <a:extLst>
                <a:ext uri="{FF2B5EF4-FFF2-40B4-BE49-F238E27FC236}">
                  <a16:creationId xmlns:a16="http://schemas.microsoft.com/office/drawing/2014/main" id="{451E9A94-E333-E9C7-9B22-677B02143F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7237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64" name="Line 2366">
              <a:extLst>
                <a:ext uri="{FF2B5EF4-FFF2-40B4-BE49-F238E27FC236}">
                  <a16:creationId xmlns:a16="http://schemas.microsoft.com/office/drawing/2014/main" id="{2BFF5872-F7CE-CFA8-9765-CAEFCC70C1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319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65" name="Line 2367">
              <a:extLst>
                <a:ext uri="{FF2B5EF4-FFF2-40B4-BE49-F238E27FC236}">
                  <a16:creationId xmlns:a16="http://schemas.microsoft.com/office/drawing/2014/main" id="{55568AEC-ED26-E196-6D5A-1F2039D2E3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483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66" name="Line 2368">
              <a:extLst>
                <a:ext uri="{FF2B5EF4-FFF2-40B4-BE49-F238E27FC236}">
                  <a16:creationId xmlns:a16="http://schemas.microsoft.com/office/drawing/2014/main" id="{2C9E3BB1-4130-71B8-D42E-3C0975AE6C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483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67" name="Line 2369">
              <a:extLst>
                <a:ext uri="{FF2B5EF4-FFF2-40B4-BE49-F238E27FC236}">
                  <a16:creationId xmlns:a16="http://schemas.microsoft.com/office/drawing/2014/main" id="{6A796B07-4D07-4757-24A8-70BB67D6E6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7565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68" name="Line 2370">
              <a:extLst>
                <a:ext uri="{FF2B5EF4-FFF2-40B4-BE49-F238E27FC236}">
                  <a16:creationId xmlns:a16="http://schemas.microsoft.com/office/drawing/2014/main" id="{4457B012-858D-7D54-8362-EF2970BBD6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75658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69" name="Line 2371">
              <a:extLst>
                <a:ext uri="{FF2B5EF4-FFF2-40B4-BE49-F238E27FC236}">
                  <a16:creationId xmlns:a16="http://schemas.microsoft.com/office/drawing/2014/main" id="{515EE4CD-D629-0292-4098-D5D1A569BF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77297" y="5895258"/>
              <a:ext cx="0" cy="203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70" name="Line 2372">
              <a:extLst>
                <a:ext uri="{FF2B5EF4-FFF2-40B4-BE49-F238E27FC236}">
                  <a16:creationId xmlns:a16="http://schemas.microsoft.com/office/drawing/2014/main" id="{28C010B7-C087-C566-8B6D-C36791D32D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7893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71" name="Line 2373">
              <a:extLst>
                <a:ext uri="{FF2B5EF4-FFF2-40B4-BE49-F238E27FC236}">
                  <a16:creationId xmlns:a16="http://schemas.microsoft.com/office/drawing/2014/main" id="{4A5D88DE-456E-173B-9DF6-C77B83A365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7893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72" name="Line 2374">
              <a:extLst>
                <a:ext uri="{FF2B5EF4-FFF2-40B4-BE49-F238E27FC236}">
                  <a16:creationId xmlns:a16="http://schemas.microsoft.com/office/drawing/2014/main" id="{5286AB2D-6685-CEEE-E8B4-D9AC2DF65E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7975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73" name="Line 2375">
              <a:extLst>
                <a:ext uri="{FF2B5EF4-FFF2-40B4-BE49-F238E27FC236}">
                  <a16:creationId xmlns:a16="http://schemas.microsoft.com/office/drawing/2014/main" id="{8DEF60C6-6CF9-EDCB-3A2D-28B1507DD7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139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74" name="Line 2376">
              <a:extLst>
                <a:ext uri="{FF2B5EF4-FFF2-40B4-BE49-F238E27FC236}">
                  <a16:creationId xmlns:a16="http://schemas.microsoft.com/office/drawing/2014/main" id="{FDA0EABB-E524-75C2-6A9D-B7967E23CC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8139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75" name="Line 2377">
              <a:extLst>
                <a:ext uri="{FF2B5EF4-FFF2-40B4-BE49-F238E27FC236}">
                  <a16:creationId xmlns:a16="http://schemas.microsoft.com/office/drawing/2014/main" id="{7206EE4A-DDE3-4268-3C74-2B489E61DF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8303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76" name="Line 2378">
              <a:extLst>
                <a:ext uri="{FF2B5EF4-FFF2-40B4-BE49-F238E27FC236}">
                  <a16:creationId xmlns:a16="http://schemas.microsoft.com/office/drawing/2014/main" id="{EDE30C88-3BCF-9B61-EAE9-7ECCCE7F0D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385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77" name="Line 2379">
              <a:extLst>
                <a:ext uri="{FF2B5EF4-FFF2-40B4-BE49-F238E27FC236}">
                  <a16:creationId xmlns:a16="http://schemas.microsoft.com/office/drawing/2014/main" id="{11DDD959-78A4-EDFE-F7EA-483446BD74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8467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78" name="Line 2380">
              <a:extLst>
                <a:ext uri="{FF2B5EF4-FFF2-40B4-BE49-F238E27FC236}">
                  <a16:creationId xmlns:a16="http://schemas.microsoft.com/office/drawing/2014/main" id="{BD349AB4-4B04-F661-8AFF-DCD7F6184C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467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79" name="Line 2381">
              <a:extLst>
                <a:ext uri="{FF2B5EF4-FFF2-40B4-BE49-F238E27FC236}">
                  <a16:creationId xmlns:a16="http://schemas.microsoft.com/office/drawing/2014/main" id="{7935A382-0DCB-9A0F-C2F3-142F76D08D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8549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80" name="Line 2382">
              <a:extLst>
                <a:ext uri="{FF2B5EF4-FFF2-40B4-BE49-F238E27FC236}">
                  <a16:creationId xmlns:a16="http://schemas.microsoft.com/office/drawing/2014/main" id="{69A4FBAE-EB2C-8122-76B5-0891799D6A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631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81" name="Line 2383">
              <a:extLst>
                <a:ext uri="{FF2B5EF4-FFF2-40B4-BE49-F238E27FC236}">
                  <a16:creationId xmlns:a16="http://schemas.microsoft.com/office/drawing/2014/main" id="{D98882D0-C62C-A84E-8A6F-D534B29F39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713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82" name="Line 2384">
              <a:extLst>
                <a:ext uri="{FF2B5EF4-FFF2-40B4-BE49-F238E27FC236}">
                  <a16:creationId xmlns:a16="http://schemas.microsoft.com/office/drawing/2014/main" id="{B06F88F8-04D7-3D3E-E64B-9759087E66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8795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83" name="Line 2385">
              <a:extLst>
                <a:ext uri="{FF2B5EF4-FFF2-40B4-BE49-F238E27FC236}">
                  <a16:creationId xmlns:a16="http://schemas.microsoft.com/office/drawing/2014/main" id="{869F03EC-3BFD-D7A5-7569-B88D44DF4E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8775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84" name="Line 2386">
              <a:extLst>
                <a:ext uri="{FF2B5EF4-FFF2-40B4-BE49-F238E27FC236}">
                  <a16:creationId xmlns:a16="http://schemas.microsoft.com/office/drawing/2014/main" id="{D9016F66-9B21-DC6E-A4DB-BD221D2B24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9594" y="5910539"/>
              <a:ext cx="0" cy="50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85" name="Line 2387">
              <a:extLst>
                <a:ext uri="{FF2B5EF4-FFF2-40B4-BE49-F238E27FC236}">
                  <a16:creationId xmlns:a16="http://schemas.microsoft.com/office/drawing/2014/main" id="{448AE099-4486-5292-D7AD-02968E3A74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0414" y="5905445"/>
              <a:ext cx="0" cy="1018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86" name="Line 2388">
              <a:extLst>
                <a:ext uri="{FF2B5EF4-FFF2-40B4-BE49-F238E27FC236}">
                  <a16:creationId xmlns:a16="http://schemas.microsoft.com/office/drawing/2014/main" id="{256715A6-C930-1B9A-41F0-87BB071847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0414" y="5877431"/>
              <a:ext cx="0" cy="3820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87" name="Line 2389">
              <a:extLst>
                <a:ext uri="{FF2B5EF4-FFF2-40B4-BE49-F238E27FC236}">
                  <a16:creationId xmlns:a16="http://schemas.microsoft.com/office/drawing/2014/main" id="{8E7476DF-8C33-97B8-B32F-A2A879FB47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287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88" name="Line 2390">
              <a:extLst>
                <a:ext uri="{FF2B5EF4-FFF2-40B4-BE49-F238E27FC236}">
                  <a16:creationId xmlns:a16="http://schemas.microsoft.com/office/drawing/2014/main" id="{55825E1C-D27A-97CC-E03A-E55F7DDAA1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369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89" name="Line 2391">
              <a:extLst>
                <a:ext uri="{FF2B5EF4-FFF2-40B4-BE49-F238E27FC236}">
                  <a16:creationId xmlns:a16="http://schemas.microsoft.com/office/drawing/2014/main" id="{5CCF74CD-563A-8EFF-182D-8CF046FCA7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451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90" name="Line 2392">
              <a:extLst>
                <a:ext uri="{FF2B5EF4-FFF2-40B4-BE49-F238E27FC236}">
                  <a16:creationId xmlns:a16="http://schemas.microsoft.com/office/drawing/2014/main" id="{06D236C1-2810-1853-1A38-D90FFACFBC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533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91" name="Line 2393">
              <a:extLst>
                <a:ext uri="{FF2B5EF4-FFF2-40B4-BE49-F238E27FC236}">
                  <a16:creationId xmlns:a16="http://schemas.microsoft.com/office/drawing/2014/main" id="{2B46970B-D09B-9C83-6CE3-285C4E52AF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533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92" name="Line 2394">
              <a:extLst>
                <a:ext uri="{FF2B5EF4-FFF2-40B4-BE49-F238E27FC236}">
                  <a16:creationId xmlns:a16="http://schemas.microsoft.com/office/drawing/2014/main" id="{8BCB18E8-54BA-9AE2-7D15-339B72C3BE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615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93" name="Line 2395">
              <a:extLst>
                <a:ext uri="{FF2B5EF4-FFF2-40B4-BE49-F238E27FC236}">
                  <a16:creationId xmlns:a16="http://schemas.microsoft.com/office/drawing/2014/main" id="{9924BE53-EBBC-D91C-CC05-84BB7E3EE5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615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94" name="Line 2396">
              <a:extLst>
                <a:ext uri="{FF2B5EF4-FFF2-40B4-BE49-F238E27FC236}">
                  <a16:creationId xmlns:a16="http://schemas.microsoft.com/office/drawing/2014/main" id="{ABEA966A-C303-D007-E2A7-C956AEDFD3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697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95" name="Line 2397">
              <a:extLst>
                <a:ext uri="{FF2B5EF4-FFF2-40B4-BE49-F238E27FC236}">
                  <a16:creationId xmlns:a16="http://schemas.microsoft.com/office/drawing/2014/main" id="{D5ACF457-82DF-498A-96BA-19BEFD3B10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779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96" name="Line 2398">
              <a:extLst>
                <a:ext uri="{FF2B5EF4-FFF2-40B4-BE49-F238E27FC236}">
                  <a16:creationId xmlns:a16="http://schemas.microsoft.com/office/drawing/2014/main" id="{B7978B12-3D56-A187-B3BB-4BC0CA056C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9861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97" name="Line 2399">
              <a:extLst>
                <a:ext uri="{FF2B5EF4-FFF2-40B4-BE49-F238E27FC236}">
                  <a16:creationId xmlns:a16="http://schemas.microsoft.com/office/drawing/2014/main" id="{78925FA7-53DB-1588-CE6A-46A31E8D1A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861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98" name="Line 2400">
              <a:extLst>
                <a:ext uri="{FF2B5EF4-FFF2-40B4-BE49-F238E27FC236}">
                  <a16:creationId xmlns:a16="http://schemas.microsoft.com/office/drawing/2014/main" id="{DDA07D8B-83A6-61BA-0699-F4FB662777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9943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99" name="Line 2401">
              <a:extLst>
                <a:ext uri="{FF2B5EF4-FFF2-40B4-BE49-F238E27FC236}">
                  <a16:creationId xmlns:a16="http://schemas.microsoft.com/office/drawing/2014/main" id="{C1648DA3-FD57-56A5-730B-BA1BACC28C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025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00" name="Line 2402">
              <a:extLst>
                <a:ext uri="{FF2B5EF4-FFF2-40B4-BE49-F238E27FC236}">
                  <a16:creationId xmlns:a16="http://schemas.microsoft.com/office/drawing/2014/main" id="{97DCFF1D-975E-1A74-E74B-22DCB6C364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189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01" name="Line 2403">
              <a:extLst>
                <a:ext uri="{FF2B5EF4-FFF2-40B4-BE49-F238E27FC236}">
                  <a16:creationId xmlns:a16="http://schemas.microsoft.com/office/drawing/2014/main" id="{3999DD25-949A-6E50-C947-93AF551BFE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353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02" name="Line 2404">
              <a:extLst>
                <a:ext uri="{FF2B5EF4-FFF2-40B4-BE49-F238E27FC236}">
                  <a16:creationId xmlns:a16="http://schemas.microsoft.com/office/drawing/2014/main" id="{D8DF0DD4-2503-2E70-0F76-53DE855D5C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4350" y="5910539"/>
              <a:ext cx="0" cy="50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03" name="Line 2405">
              <a:extLst>
                <a:ext uri="{FF2B5EF4-FFF2-40B4-BE49-F238E27FC236}">
                  <a16:creationId xmlns:a16="http://schemas.microsoft.com/office/drawing/2014/main" id="{792DC1C3-862A-B591-7B88-3F7BC6CF06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4350" y="5906719"/>
              <a:ext cx="0" cy="89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04" name="Line 2406">
              <a:extLst>
                <a:ext uri="{FF2B5EF4-FFF2-40B4-BE49-F238E27FC236}">
                  <a16:creationId xmlns:a16="http://schemas.microsoft.com/office/drawing/2014/main" id="{62F1967A-251E-7F61-E12F-A90ED85A2C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5170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05" name="Line 2407">
              <a:extLst>
                <a:ext uri="{FF2B5EF4-FFF2-40B4-BE49-F238E27FC236}">
                  <a16:creationId xmlns:a16="http://schemas.microsoft.com/office/drawing/2014/main" id="{52C55E9A-CD7D-B7AC-5587-28B83921A1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599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06" name="Line 2408">
              <a:extLst>
                <a:ext uri="{FF2B5EF4-FFF2-40B4-BE49-F238E27FC236}">
                  <a16:creationId xmlns:a16="http://schemas.microsoft.com/office/drawing/2014/main" id="{97907535-CD49-1C72-E21F-852D6BF131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681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07" name="Line 2409">
              <a:extLst>
                <a:ext uri="{FF2B5EF4-FFF2-40B4-BE49-F238E27FC236}">
                  <a16:creationId xmlns:a16="http://schemas.microsoft.com/office/drawing/2014/main" id="{B9A76E69-AD17-0321-D9C8-2DB5D2F412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763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08" name="Line 2410">
              <a:extLst>
                <a:ext uri="{FF2B5EF4-FFF2-40B4-BE49-F238E27FC236}">
                  <a16:creationId xmlns:a16="http://schemas.microsoft.com/office/drawing/2014/main" id="{1F449D0B-8598-7C6D-78C2-C52C681922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926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09" name="Line 2411">
              <a:extLst>
                <a:ext uri="{FF2B5EF4-FFF2-40B4-BE49-F238E27FC236}">
                  <a16:creationId xmlns:a16="http://schemas.microsoft.com/office/drawing/2014/main" id="{870CFC08-B62D-93E3-6539-6CD2EA9FC3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1008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10" name="Line 2412">
              <a:extLst>
                <a:ext uri="{FF2B5EF4-FFF2-40B4-BE49-F238E27FC236}">
                  <a16:creationId xmlns:a16="http://schemas.microsoft.com/office/drawing/2014/main" id="{DED16DDD-A288-02B8-4712-435C5D4519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172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11" name="Line 2413">
              <a:extLst>
                <a:ext uri="{FF2B5EF4-FFF2-40B4-BE49-F238E27FC236}">
                  <a16:creationId xmlns:a16="http://schemas.microsoft.com/office/drawing/2014/main" id="{76AD8EF3-9EA1-937C-1800-92E986FB07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1254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12" name="Line 2414">
              <a:extLst>
                <a:ext uri="{FF2B5EF4-FFF2-40B4-BE49-F238E27FC236}">
                  <a16:creationId xmlns:a16="http://schemas.microsoft.com/office/drawing/2014/main" id="{05447895-37D8-3187-E968-8DC9FF72A1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336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13" name="Line 2415">
              <a:extLst>
                <a:ext uri="{FF2B5EF4-FFF2-40B4-BE49-F238E27FC236}">
                  <a16:creationId xmlns:a16="http://schemas.microsoft.com/office/drawing/2014/main" id="{5FB8A834-608B-6968-7703-73D96AE860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336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14" name="Line 2417">
              <a:extLst>
                <a:ext uri="{FF2B5EF4-FFF2-40B4-BE49-F238E27FC236}">
                  <a16:creationId xmlns:a16="http://schemas.microsoft.com/office/drawing/2014/main" id="{EF7E0489-04C7-3E27-DAAB-953BD7819D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1418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15" name="Line 2418">
              <a:extLst>
                <a:ext uri="{FF2B5EF4-FFF2-40B4-BE49-F238E27FC236}">
                  <a16:creationId xmlns:a16="http://schemas.microsoft.com/office/drawing/2014/main" id="{B29F63E2-5FA0-D918-1BE1-D7BC012569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500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16" name="Line 2419">
              <a:extLst>
                <a:ext uri="{FF2B5EF4-FFF2-40B4-BE49-F238E27FC236}">
                  <a16:creationId xmlns:a16="http://schemas.microsoft.com/office/drawing/2014/main" id="{70AA0E8C-4C3A-8399-AC53-797D6A5935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582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17" name="Line 2420">
              <a:extLst>
                <a:ext uri="{FF2B5EF4-FFF2-40B4-BE49-F238E27FC236}">
                  <a16:creationId xmlns:a16="http://schemas.microsoft.com/office/drawing/2014/main" id="{F7C36392-8A69-15E9-0D00-F162EFD55A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1582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18" name="Line 2421">
              <a:extLst>
                <a:ext uri="{FF2B5EF4-FFF2-40B4-BE49-F238E27FC236}">
                  <a16:creationId xmlns:a16="http://schemas.microsoft.com/office/drawing/2014/main" id="{A2E90096-8FA4-48F5-BC7A-9702E195DE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6648" y="5910539"/>
              <a:ext cx="0" cy="50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19" name="Line 2422">
              <a:extLst>
                <a:ext uri="{FF2B5EF4-FFF2-40B4-BE49-F238E27FC236}">
                  <a16:creationId xmlns:a16="http://schemas.microsoft.com/office/drawing/2014/main" id="{188C1AD1-1ACD-2C24-857F-DBC3E4D464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7467" y="5879978"/>
              <a:ext cx="0" cy="3565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20" name="Line 2423">
              <a:extLst>
                <a:ext uri="{FF2B5EF4-FFF2-40B4-BE49-F238E27FC236}">
                  <a16:creationId xmlns:a16="http://schemas.microsoft.com/office/drawing/2014/main" id="{6F17D8A8-699E-BE76-5281-9D41D79FEA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8287" y="5882524"/>
              <a:ext cx="0" cy="3310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21" name="Line 2424">
              <a:extLst>
                <a:ext uri="{FF2B5EF4-FFF2-40B4-BE49-F238E27FC236}">
                  <a16:creationId xmlns:a16="http://schemas.microsoft.com/office/drawing/2014/main" id="{359D7B60-E06D-987C-4051-3D6D6BA07A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9927" y="5911813"/>
              <a:ext cx="0" cy="38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22" name="Line 2425">
              <a:extLst>
                <a:ext uri="{FF2B5EF4-FFF2-40B4-BE49-F238E27FC236}">
                  <a16:creationId xmlns:a16="http://schemas.microsoft.com/office/drawing/2014/main" id="{F6E37821-4AAB-9CE2-4DD2-9F998D1E23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9927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23" name="Line 2426">
              <a:extLst>
                <a:ext uri="{FF2B5EF4-FFF2-40B4-BE49-F238E27FC236}">
                  <a16:creationId xmlns:a16="http://schemas.microsoft.com/office/drawing/2014/main" id="{ACC16139-3097-EE80-2AB5-C0755C63B7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2156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24" name="Line 2427">
              <a:extLst>
                <a:ext uri="{FF2B5EF4-FFF2-40B4-BE49-F238E27FC236}">
                  <a16:creationId xmlns:a16="http://schemas.microsoft.com/office/drawing/2014/main" id="{A4BC6E74-BA1C-6A71-7423-EB5D709641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2156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25" name="Line 2428">
              <a:extLst>
                <a:ext uri="{FF2B5EF4-FFF2-40B4-BE49-F238E27FC236}">
                  <a16:creationId xmlns:a16="http://schemas.microsoft.com/office/drawing/2014/main" id="{424D4DAD-4134-D76F-3CB0-9AD1A16E13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22386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26" name="Line 2429">
              <a:extLst>
                <a:ext uri="{FF2B5EF4-FFF2-40B4-BE49-F238E27FC236}">
                  <a16:creationId xmlns:a16="http://schemas.microsoft.com/office/drawing/2014/main" id="{CA7853C6-3AEE-39D7-0D4F-E3DD0D9617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2402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27" name="Line 2430">
              <a:extLst>
                <a:ext uri="{FF2B5EF4-FFF2-40B4-BE49-F238E27FC236}">
                  <a16:creationId xmlns:a16="http://schemas.microsoft.com/office/drawing/2014/main" id="{9BE8DEA2-0E59-A838-D8FC-DEB951A07D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2484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28" name="Line 2431">
              <a:extLst>
                <a:ext uri="{FF2B5EF4-FFF2-40B4-BE49-F238E27FC236}">
                  <a16:creationId xmlns:a16="http://schemas.microsoft.com/office/drawing/2014/main" id="{5FCFAF91-B204-92D4-DDC8-A9ABB8B76C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648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29" name="Line 2432">
              <a:extLst>
                <a:ext uri="{FF2B5EF4-FFF2-40B4-BE49-F238E27FC236}">
                  <a16:creationId xmlns:a16="http://schemas.microsoft.com/office/drawing/2014/main" id="{FD32382D-53C4-E46B-401B-8423794C1F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2730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30" name="Line 2433">
              <a:extLst>
                <a:ext uri="{FF2B5EF4-FFF2-40B4-BE49-F238E27FC236}">
                  <a16:creationId xmlns:a16="http://schemas.microsoft.com/office/drawing/2014/main" id="{699F306B-F65A-B552-4D02-DF4EE4BE53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2812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31" name="Line 2434">
              <a:extLst>
                <a:ext uri="{FF2B5EF4-FFF2-40B4-BE49-F238E27FC236}">
                  <a16:creationId xmlns:a16="http://schemas.microsoft.com/office/drawing/2014/main" id="{4D0CE6D4-515F-2221-EBBC-A779ADD30B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2894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32" name="Line 2435">
              <a:extLst>
                <a:ext uri="{FF2B5EF4-FFF2-40B4-BE49-F238E27FC236}">
                  <a16:creationId xmlns:a16="http://schemas.microsoft.com/office/drawing/2014/main" id="{63D84AC8-FA7C-1E21-0A26-8CF07E3B34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976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33" name="Line 2436">
              <a:extLst>
                <a:ext uri="{FF2B5EF4-FFF2-40B4-BE49-F238E27FC236}">
                  <a16:creationId xmlns:a16="http://schemas.microsoft.com/office/drawing/2014/main" id="{60DAB1A4-06D4-110C-A14D-07B1596C87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3058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34" name="Line 2437">
              <a:extLst>
                <a:ext uri="{FF2B5EF4-FFF2-40B4-BE49-F238E27FC236}">
                  <a16:creationId xmlns:a16="http://schemas.microsoft.com/office/drawing/2014/main" id="{9414378F-7808-6763-F3CD-5BFDC54952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1404" y="5895258"/>
              <a:ext cx="0" cy="203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35" name="Line 2438">
              <a:extLst>
                <a:ext uri="{FF2B5EF4-FFF2-40B4-BE49-F238E27FC236}">
                  <a16:creationId xmlns:a16="http://schemas.microsoft.com/office/drawing/2014/main" id="{88C9A8CB-E7F1-0D0D-E35B-1EFD02377D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386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36" name="Line 2439">
              <a:extLst>
                <a:ext uri="{FF2B5EF4-FFF2-40B4-BE49-F238E27FC236}">
                  <a16:creationId xmlns:a16="http://schemas.microsoft.com/office/drawing/2014/main" id="{B3D9C675-ECDA-3D28-AEF5-C19EE77130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468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37" name="Line 2440">
              <a:extLst>
                <a:ext uri="{FF2B5EF4-FFF2-40B4-BE49-F238E27FC236}">
                  <a16:creationId xmlns:a16="http://schemas.microsoft.com/office/drawing/2014/main" id="{558804D8-FFC5-CAFB-A638-3E8F29D49E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550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38" name="Line 2441">
              <a:extLst>
                <a:ext uri="{FF2B5EF4-FFF2-40B4-BE49-F238E27FC236}">
                  <a16:creationId xmlns:a16="http://schemas.microsoft.com/office/drawing/2014/main" id="{0F4F9546-53DD-1560-1D6C-2DC4CD64BD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3632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39" name="Line 2442">
              <a:extLst>
                <a:ext uri="{FF2B5EF4-FFF2-40B4-BE49-F238E27FC236}">
                  <a16:creationId xmlns:a16="http://schemas.microsoft.com/office/drawing/2014/main" id="{17766D4A-F5AD-6801-1BC6-1625E75FCF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714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40" name="Line 2443">
              <a:extLst>
                <a:ext uri="{FF2B5EF4-FFF2-40B4-BE49-F238E27FC236}">
                  <a16:creationId xmlns:a16="http://schemas.microsoft.com/office/drawing/2014/main" id="{AC024E09-F4EC-CCDA-9ADB-5F2AB5C07C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796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41" name="Line 2444">
              <a:extLst>
                <a:ext uri="{FF2B5EF4-FFF2-40B4-BE49-F238E27FC236}">
                  <a16:creationId xmlns:a16="http://schemas.microsoft.com/office/drawing/2014/main" id="{70F8CE56-9465-C933-B427-FF6F43142E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878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42" name="Line 2445">
              <a:extLst>
                <a:ext uri="{FF2B5EF4-FFF2-40B4-BE49-F238E27FC236}">
                  <a16:creationId xmlns:a16="http://schemas.microsoft.com/office/drawing/2014/main" id="{7F400310-5224-6A14-1110-30CD2121AB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3960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43" name="Line 2446">
              <a:extLst>
                <a:ext uri="{FF2B5EF4-FFF2-40B4-BE49-F238E27FC236}">
                  <a16:creationId xmlns:a16="http://schemas.microsoft.com/office/drawing/2014/main" id="{C261B3A5-B8E8-3488-B5AE-D33697E3CC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042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44" name="Line 2447">
              <a:extLst>
                <a:ext uri="{FF2B5EF4-FFF2-40B4-BE49-F238E27FC236}">
                  <a16:creationId xmlns:a16="http://schemas.microsoft.com/office/drawing/2014/main" id="{2BCFB168-2745-8828-BFDD-0150D6B588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124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45" name="Line 2448">
              <a:extLst>
                <a:ext uri="{FF2B5EF4-FFF2-40B4-BE49-F238E27FC236}">
                  <a16:creationId xmlns:a16="http://schemas.microsoft.com/office/drawing/2014/main" id="{CE394C21-F0C1-3114-64C4-78FE117586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124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46" name="Line 2449">
              <a:extLst>
                <a:ext uri="{FF2B5EF4-FFF2-40B4-BE49-F238E27FC236}">
                  <a16:creationId xmlns:a16="http://schemas.microsoft.com/office/drawing/2014/main" id="{F235B600-5631-FA5E-0700-0A87292FB9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288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47" name="Line 2450">
              <a:extLst>
                <a:ext uri="{FF2B5EF4-FFF2-40B4-BE49-F238E27FC236}">
                  <a16:creationId xmlns:a16="http://schemas.microsoft.com/office/drawing/2014/main" id="{0934F4CC-A331-78AD-ECDD-10C8FF7C3F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3701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48" name="Line 2451">
              <a:extLst>
                <a:ext uri="{FF2B5EF4-FFF2-40B4-BE49-F238E27FC236}">
                  <a16:creationId xmlns:a16="http://schemas.microsoft.com/office/drawing/2014/main" id="{68BF7649-B680-4A61-FE4F-B31A03B214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5340" y="5863424"/>
              <a:ext cx="0" cy="5220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49" name="Line 2452">
              <a:extLst>
                <a:ext uri="{FF2B5EF4-FFF2-40B4-BE49-F238E27FC236}">
                  <a16:creationId xmlns:a16="http://schemas.microsoft.com/office/drawing/2014/main" id="{038E14FD-2A6C-190D-6353-FF0FF07D21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6160" y="5904172"/>
              <a:ext cx="0" cy="1146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50" name="Line 2453">
              <a:extLst>
                <a:ext uri="{FF2B5EF4-FFF2-40B4-BE49-F238E27FC236}">
                  <a16:creationId xmlns:a16="http://schemas.microsoft.com/office/drawing/2014/main" id="{4240A561-9515-F33E-8CE1-1E569BA060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6980" y="5910539"/>
              <a:ext cx="0" cy="50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51" name="Line 2454">
              <a:extLst>
                <a:ext uri="{FF2B5EF4-FFF2-40B4-BE49-F238E27FC236}">
                  <a16:creationId xmlns:a16="http://schemas.microsoft.com/office/drawing/2014/main" id="{B711510C-A273-2D49-03C3-CC01563F36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7800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52" name="Line 2455">
              <a:extLst>
                <a:ext uri="{FF2B5EF4-FFF2-40B4-BE49-F238E27FC236}">
                  <a16:creationId xmlns:a16="http://schemas.microsoft.com/office/drawing/2014/main" id="{D18B62F1-621F-C5F9-B8DC-520E481DA1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861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53" name="Line 2456">
              <a:extLst>
                <a:ext uri="{FF2B5EF4-FFF2-40B4-BE49-F238E27FC236}">
                  <a16:creationId xmlns:a16="http://schemas.microsoft.com/office/drawing/2014/main" id="{8EC12CFB-7239-EBD1-7FBC-223BC9B766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8619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54" name="Line 2457">
              <a:extLst>
                <a:ext uri="{FF2B5EF4-FFF2-40B4-BE49-F238E27FC236}">
                  <a16:creationId xmlns:a16="http://schemas.microsoft.com/office/drawing/2014/main" id="{A1FD58E7-D5C0-115E-6638-0C8D00FFA8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4943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55" name="Line 2458">
              <a:extLst>
                <a:ext uri="{FF2B5EF4-FFF2-40B4-BE49-F238E27FC236}">
                  <a16:creationId xmlns:a16="http://schemas.microsoft.com/office/drawing/2014/main" id="{482F477B-338F-20E1-D872-4ED795E81F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0259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56" name="Line 2459">
              <a:extLst>
                <a:ext uri="{FF2B5EF4-FFF2-40B4-BE49-F238E27FC236}">
                  <a16:creationId xmlns:a16="http://schemas.microsoft.com/office/drawing/2014/main" id="{49752DB8-BE40-86C0-7AA9-3F4FCE1D2A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025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57" name="Line 2460">
              <a:extLst>
                <a:ext uri="{FF2B5EF4-FFF2-40B4-BE49-F238E27FC236}">
                  <a16:creationId xmlns:a16="http://schemas.microsoft.com/office/drawing/2014/main" id="{D07F82E7-8A93-BE21-4C81-27EBCB3F79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1899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58" name="Line 2461">
              <a:extLst>
                <a:ext uri="{FF2B5EF4-FFF2-40B4-BE49-F238E27FC236}">
                  <a16:creationId xmlns:a16="http://schemas.microsoft.com/office/drawing/2014/main" id="{54D28644-117C-7472-74D2-905CF50823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271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59" name="Line 2462">
              <a:extLst>
                <a:ext uri="{FF2B5EF4-FFF2-40B4-BE49-F238E27FC236}">
                  <a16:creationId xmlns:a16="http://schemas.microsoft.com/office/drawing/2014/main" id="{4A6E4B79-E9BE-F937-09D4-EAFFB6FC86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435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60" name="Line 2463">
              <a:extLst>
                <a:ext uri="{FF2B5EF4-FFF2-40B4-BE49-F238E27FC236}">
                  <a16:creationId xmlns:a16="http://schemas.microsoft.com/office/drawing/2014/main" id="{BC96D660-FF62-85C2-F05B-E8036103A4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517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61" name="Line 2464">
              <a:extLst>
                <a:ext uri="{FF2B5EF4-FFF2-40B4-BE49-F238E27FC236}">
                  <a16:creationId xmlns:a16="http://schemas.microsoft.com/office/drawing/2014/main" id="{851CC776-8893-D8AD-8B5E-6657EC6385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681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62" name="Line 2465">
              <a:extLst>
                <a:ext uri="{FF2B5EF4-FFF2-40B4-BE49-F238E27FC236}">
                  <a16:creationId xmlns:a16="http://schemas.microsoft.com/office/drawing/2014/main" id="{F6B98C45-DD46-9EC9-7E9E-BE13EE1003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763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63" name="Line 2466">
              <a:extLst>
                <a:ext uri="{FF2B5EF4-FFF2-40B4-BE49-F238E27FC236}">
                  <a16:creationId xmlns:a16="http://schemas.microsoft.com/office/drawing/2014/main" id="{C9AC33B6-E398-93B8-73F6-F55E23129E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59277" y="5896532"/>
              <a:ext cx="0" cy="1910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64" name="Line 2467">
              <a:extLst>
                <a:ext uri="{FF2B5EF4-FFF2-40B4-BE49-F238E27FC236}">
                  <a16:creationId xmlns:a16="http://schemas.microsoft.com/office/drawing/2014/main" id="{61701C16-CC1A-8BB3-2160-2C660C4170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173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65" name="Line 2468">
              <a:extLst>
                <a:ext uri="{FF2B5EF4-FFF2-40B4-BE49-F238E27FC236}">
                  <a16:creationId xmlns:a16="http://schemas.microsoft.com/office/drawing/2014/main" id="{495260F4-C4B0-BFCB-6E80-A6D6689EC1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255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66" name="Line 2469">
              <a:extLst>
                <a:ext uri="{FF2B5EF4-FFF2-40B4-BE49-F238E27FC236}">
                  <a16:creationId xmlns:a16="http://schemas.microsoft.com/office/drawing/2014/main" id="{1C040CEA-6C67-3914-874A-2397BADA1A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337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67" name="Line 2470">
              <a:extLst>
                <a:ext uri="{FF2B5EF4-FFF2-40B4-BE49-F238E27FC236}">
                  <a16:creationId xmlns:a16="http://schemas.microsoft.com/office/drawing/2014/main" id="{EAB6AFDF-C274-F676-B7A2-1C5BBEFB0D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419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68" name="Line 2471">
              <a:extLst>
                <a:ext uri="{FF2B5EF4-FFF2-40B4-BE49-F238E27FC236}">
                  <a16:creationId xmlns:a16="http://schemas.microsoft.com/office/drawing/2014/main" id="{570F4989-A551-EA4E-61E6-361FB2D9AB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501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69" name="Line 2472">
              <a:extLst>
                <a:ext uri="{FF2B5EF4-FFF2-40B4-BE49-F238E27FC236}">
                  <a16:creationId xmlns:a16="http://schemas.microsoft.com/office/drawing/2014/main" id="{D03C1873-0BAA-847F-05FE-8D89A96A4E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583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70" name="Line 2473">
              <a:extLst>
                <a:ext uri="{FF2B5EF4-FFF2-40B4-BE49-F238E27FC236}">
                  <a16:creationId xmlns:a16="http://schemas.microsoft.com/office/drawing/2014/main" id="{5DD59E8C-6822-FA3C-08A9-F8DE9554DB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6655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71" name="Line 2474">
              <a:extLst>
                <a:ext uri="{FF2B5EF4-FFF2-40B4-BE49-F238E27FC236}">
                  <a16:creationId xmlns:a16="http://schemas.microsoft.com/office/drawing/2014/main" id="{11B896B5-3266-C831-ED77-7AB64677A5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747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72" name="Line 2475">
              <a:extLst>
                <a:ext uri="{FF2B5EF4-FFF2-40B4-BE49-F238E27FC236}">
                  <a16:creationId xmlns:a16="http://schemas.microsoft.com/office/drawing/2014/main" id="{2B54DD23-F30C-B90D-D59C-66D22965FB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829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73" name="Line 2476">
              <a:extLst>
                <a:ext uri="{FF2B5EF4-FFF2-40B4-BE49-F238E27FC236}">
                  <a16:creationId xmlns:a16="http://schemas.microsoft.com/office/drawing/2014/main" id="{41E9538C-7AA5-A997-42CA-8A691B8C8C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829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74" name="Line 2477">
              <a:extLst>
                <a:ext uri="{FF2B5EF4-FFF2-40B4-BE49-F238E27FC236}">
                  <a16:creationId xmlns:a16="http://schemas.microsoft.com/office/drawing/2014/main" id="{093AFCB7-F50E-BD75-DBB3-2C307BDE84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911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75" name="Line 2478">
              <a:extLst>
                <a:ext uri="{FF2B5EF4-FFF2-40B4-BE49-F238E27FC236}">
                  <a16:creationId xmlns:a16="http://schemas.microsoft.com/office/drawing/2014/main" id="{51E01029-BA38-71B7-2D9D-0658E2F423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70754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76" name="Line 2479">
              <a:extLst>
                <a:ext uri="{FF2B5EF4-FFF2-40B4-BE49-F238E27FC236}">
                  <a16:creationId xmlns:a16="http://schemas.microsoft.com/office/drawing/2014/main" id="{C3969240-364B-BD38-7294-BDC7E88682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7157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77" name="Line 2480">
              <a:extLst>
                <a:ext uri="{FF2B5EF4-FFF2-40B4-BE49-F238E27FC236}">
                  <a16:creationId xmlns:a16="http://schemas.microsoft.com/office/drawing/2014/main" id="{B5DF57BD-1D44-AACE-AF8B-5848B36360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71574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78" name="Line 2481">
              <a:extLst>
                <a:ext uri="{FF2B5EF4-FFF2-40B4-BE49-F238E27FC236}">
                  <a16:creationId xmlns:a16="http://schemas.microsoft.com/office/drawing/2014/main" id="{7E973056-527D-6C4E-306F-67E594B997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73213" y="4135444"/>
              <a:ext cx="0" cy="178018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79" name="Line 2482">
              <a:extLst>
                <a:ext uri="{FF2B5EF4-FFF2-40B4-BE49-F238E27FC236}">
                  <a16:creationId xmlns:a16="http://schemas.microsoft.com/office/drawing/2014/main" id="{A7522130-8EF3-0B9E-2E43-79E501A8E0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0592" y="5911813"/>
              <a:ext cx="0" cy="38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80" name="Line 2483">
              <a:extLst>
                <a:ext uri="{FF2B5EF4-FFF2-40B4-BE49-F238E27FC236}">
                  <a16:creationId xmlns:a16="http://schemas.microsoft.com/office/drawing/2014/main" id="{0ACCBE67-7965-3818-8E5C-283A2ADF6E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1411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81" name="Line 2484">
              <a:extLst>
                <a:ext uri="{FF2B5EF4-FFF2-40B4-BE49-F238E27FC236}">
                  <a16:creationId xmlns:a16="http://schemas.microsoft.com/office/drawing/2014/main" id="{E736AB01-516E-3ED2-A31D-D66C6E7DA7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2231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82" name="Line 2485">
              <a:extLst>
                <a:ext uri="{FF2B5EF4-FFF2-40B4-BE49-F238E27FC236}">
                  <a16:creationId xmlns:a16="http://schemas.microsoft.com/office/drawing/2014/main" id="{DBF31081-DCCC-0DDD-53AA-5C16E04FB3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3051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83" name="Line 2486">
              <a:extLst>
                <a:ext uri="{FF2B5EF4-FFF2-40B4-BE49-F238E27FC236}">
                  <a16:creationId xmlns:a16="http://schemas.microsoft.com/office/drawing/2014/main" id="{62BBB2BA-D81D-7D4A-37CE-B2114C605B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387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84" name="Line 2487">
              <a:extLst>
                <a:ext uri="{FF2B5EF4-FFF2-40B4-BE49-F238E27FC236}">
                  <a16:creationId xmlns:a16="http://schemas.microsoft.com/office/drawing/2014/main" id="{5BC43B5E-D742-4C0D-F385-6F2FA2D89E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469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85" name="Line 2488">
              <a:extLst>
                <a:ext uri="{FF2B5EF4-FFF2-40B4-BE49-F238E27FC236}">
                  <a16:creationId xmlns:a16="http://schemas.microsoft.com/office/drawing/2014/main" id="{B3DDC143-B470-6E6D-56F4-4A610A388B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5511" y="5910539"/>
              <a:ext cx="0" cy="50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86" name="Line 2489">
              <a:extLst>
                <a:ext uri="{FF2B5EF4-FFF2-40B4-BE49-F238E27FC236}">
                  <a16:creationId xmlns:a16="http://schemas.microsoft.com/office/drawing/2014/main" id="{01CA96D5-5820-01CF-7B02-9523D4ECF8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7150" y="5672417"/>
              <a:ext cx="0" cy="24321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87" name="Line 2490">
              <a:extLst>
                <a:ext uri="{FF2B5EF4-FFF2-40B4-BE49-F238E27FC236}">
                  <a16:creationId xmlns:a16="http://schemas.microsoft.com/office/drawing/2014/main" id="{A32AF9C8-AE28-C43E-1648-BFAD5C27B9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790" y="5907992"/>
              <a:ext cx="0" cy="76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88" name="Line 2491">
              <a:extLst>
                <a:ext uri="{FF2B5EF4-FFF2-40B4-BE49-F238E27FC236}">
                  <a16:creationId xmlns:a16="http://schemas.microsoft.com/office/drawing/2014/main" id="{FC960455-6C93-EE6A-17BB-8B913B1EB2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9609" y="5909266"/>
              <a:ext cx="0" cy="636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89" name="Line 2492">
              <a:extLst>
                <a:ext uri="{FF2B5EF4-FFF2-40B4-BE49-F238E27FC236}">
                  <a16:creationId xmlns:a16="http://schemas.microsoft.com/office/drawing/2014/main" id="{0005DB64-5007-D1F1-AEB9-9E4646547A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91249" y="5911813"/>
              <a:ext cx="0" cy="38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90" name="Line 2493">
              <a:extLst>
                <a:ext uri="{FF2B5EF4-FFF2-40B4-BE49-F238E27FC236}">
                  <a16:creationId xmlns:a16="http://schemas.microsoft.com/office/drawing/2014/main" id="{C26F73DD-4DC5-774B-2DCE-016D80F1C5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92069" y="5911813"/>
              <a:ext cx="0" cy="38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91" name="Line 2494">
              <a:extLst>
                <a:ext uri="{FF2B5EF4-FFF2-40B4-BE49-F238E27FC236}">
                  <a16:creationId xmlns:a16="http://schemas.microsoft.com/office/drawing/2014/main" id="{83FA36DD-43FF-AD8B-983E-9EDDFC72A1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92888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92" name="Line 2495">
              <a:extLst>
                <a:ext uri="{FF2B5EF4-FFF2-40B4-BE49-F238E27FC236}">
                  <a16:creationId xmlns:a16="http://schemas.microsoft.com/office/drawing/2014/main" id="{B8AE6E52-57B4-353C-24E5-8FB6FE818D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94528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93" name="Line 2496">
              <a:extLst>
                <a:ext uri="{FF2B5EF4-FFF2-40B4-BE49-F238E27FC236}">
                  <a16:creationId xmlns:a16="http://schemas.microsoft.com/office/drawing/2014/main" id="{00BC732C-ABBF-D713-0EF4-16B5E10B01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9452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94" name="Line 2497">
              <a:extLst>
                <a:ext uri="{FF2B5EF4-FFF2-40B4-BE49-F238E27FC236}">
                  <a16:creationId xmlns:a16="http://schemas.microsoft.com/office/drawing/2014/main" id="{77B951D7-FD56-AB88-AB1D-20164A480A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9534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95" name="Line 2498">
              <a:extLst>
                <a:ext uri="{FF2B5EF4-FFF2-40B4-BE49-F238E27FC236}">
                  <a16:creationId xmlns:a16="http://schemas.microsoft.com/office/drawing/2014/main" id="{9E8475FD-A7E1-18BC-8627-994488075D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9616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96" name="Line 2499">
              <a:extLst>
                <a:ext uri="{FF2B5EF4-FFF2-40B4-BE49-F238E27FC236}">
                  <a16:creationId xmlns:a16="http://schemas.microsoft.com/office/drawing/2014/main" id="{34E3C97B-A220-2FC7-D1F0-254610FBF0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9616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97" name="Line 2500">
              <a:extLst>
                <a:ext uri="{FF2B5EF4-FFF2-40B4-BE49-F238E27FC236}">
                  <a16:creationId xmlns:a16="http://schemas.microsoft.com/office/drawing/2014/main" id="{23444E76-3F9A-CFBF-A99F-B183FF4C84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9698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98" name="Line 2501">
              <a:extLst>
                <a:ext uri="{FF2B5EF4-FFF2-40B4-BE49-F238E27FC236}">
                  <a16:creationId xmlns:a16="http://schemas.microsoft.com/office/drawing/2014/main" id="{3FC64965-D6F0-5DEA-3E69-18FBC27251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97807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99" name="Line 2502">
              <a:extLst>
                <a:ext uri="{FF2B5EF4-FFF2-40B4-BE49-F238E27FC236}">
                  <a16:creationId xmlns:a16="http://schemas.microsoft.com/office/drawing/2014/main" id="{E5B6167A-7FA1-FAD0-6E89-F2ED58EDEB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98627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00" name="Line 2503">
              <a:extLst>
                <a:ext uri="{FF2B5EF4-FFF2-40B4-BE49-F238E27FC236}">
                  <a16:creationId xmlns:a16="http://schemas.microsoft.com/office/drawing/2014/main" id="{C5CCC5E7-5E1B-C3B6-9B1E-3EDC7759E0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9944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01" name="Line 2504">
              <a:extLst>
                <a:ext uri="{FF2B5EF4-FFF2-40B4-BE49-F238E27FC236}">
                  <a16:creationId xmlns:a16="http://schemas.microsoft.com/office/drawing/2014/main" id="{F96BBA73-455A-B2F3-0F89-FDCCC5493A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1086" y="5888892"/>
              <a:ext cx="0" cy="2674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02" name="Line 2505">
              <a:extLst>
                <a:ext uri="{FF2B5EF4-FFF2-40B4-BE49-F238E27FC236}">
                  <a16:creationId xmlns:a16="http://schemas.microsoft.com/office/drawing/2014/main" id="{22B6E406-9FE1-7ABF-E570-74D16702B2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1906" y="5911813"/>
              <a:ext cx="0" cy="38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03" name="Line 2506">
              <a:extLst>
                <a:ext uri="{FF2B5EF4-FFF2-40B4-BE49-F238E27FC236}">
                  <a16:creationId xmlns:a16="http://schemas.microsoft.com/office/drawing/2014/main" id="{51F173A5-5DAE-1B5D-5EE3-9ABED77463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354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04" name="Line 2507">
              <a:extLst>
                <a:ext uri="{FF2B5EF4-FFF2-40B4-BE49-F238E27FC236}">
                  <a16:creationId xmlns:a16="http://schemas.microsoft.com/office/drawing/2014/main" id="{3EA354EC-D83A-959A-6C6A-EDE48915C6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436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05" name="Line 2508">
              <a:extLst>
                <a:ext uri="{FF2B5EF4-FFF2-40B4-BE49-F238E27FC236}">
                  <a16:creationId xmlns:a16="http://schemas.microsoft.com/office/drawing/2014/main" id="{5D1B27A5-6D7E-2CAE-F0D5-1C643D8FBB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518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06" name="Line 2509">
              <a:extLst>
                <a:ext uri="{FF2B5EF4-FFF2-40B4-BE49-F238E27FC236}">
                  <a16:creationId xmlns:a16="http://schemas.microsoft.com/office/drawing/2014/main" id="{E8F4397B-C04B-B170-D3CF-9352578D62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600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07" name="Line 2510">
              <a:extLst>
                <a:ext uri="{FF2B5EF4-FFF2-40B4-BE49-F238E27FC236}">
                  <a16:creationId xmlns:a16="http://schemas.microsoft.com/office/drawing/2014/main" id="{0D177376-F9A4-7E22-39BE-2FB4B1558E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6825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08" name="Line 2511">
              <a:extLst>
                <a:ext uri="{FF2B5EF4-FFF2-40B4-BE49-F238E27FC236}">
                  <a16:creationId xmlns:a16="http://schemas.microsoft.com/office/drawing/2014/main" id="{2D445DD0-3390-5C16-46FB-01E47381B5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0928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09" name="Line 2512">
              <a:extLst>
                <a:ext uri="{FF2B5EF4-FFF2-40B4-BE49-F238E27FC236}">
                  <a16:creationId xmlns:a16="http://schemas.microsoft.com/office/drawing/2014/main" id="{63A7C610-BCC8-3A3B-A9E4-8849DA2AB2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1010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10" name="Line 2513">
              <a:extLst>
                <a:ext uri="{FF2B5EF4-FFF2-40B4-BE49-F238E27FC236}">
                  <a16:creationId xmlns:a16="http://schemas.microsoft.com/office/drawing/2014/main" id="{1CD68F7C-0C87-025D-1182-3ADDC7C52D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1092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11" name="Line 2514">
              <a:extLst>
                <a:ext uri="{FF2B5EF4-FFF2-40B4-BE49-F238E27FC236}">
                  <a16:creationId xmlns:a16="http://schemas.microsoft.com/office/drawing/2014/main" id="{8D8ECF82-7857-7EF4-D463-26A7F56641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174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12" name="Line 2515">
              <a:extLst>
                <a:ext uri="{FF2B5EF4-FFF2-40B4-BE49-F238E27FC236}">
                  <a16:creationId xmlns:a16="http://schemas.microsoft.com/office/drawing/2014/main" id="{599AFAD0-445B-1741-0442-93F68D2D6F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1256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13" name="Line 2516">
              <a:extLst>
                <a:ext uri="{FF2B5EF4-FFF2-40B4-BE49-F238E27FC236}">
                  <a16:creationId xmlns:a16="http://schemas.microsoft.com/office/drawing/2014/main" id="{12C450C9-406B-3614-1F30-1217FD64B2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1338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14" name="Line 2517">
              <a:extLst>
                <a:ext uri="{FF2B5EF4-FFF2-40B4-BE49-F238E27FC236}">
                  <a16:creationId xmlns:a16="http://schemas.microsoft.com/office/drawing/2014/main" id="{9DB10870-4499-568E-7E07-83593848E7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14203" y="5902898"/>
              <a:ext cx="0" cy="1273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15" name="Line 2518">
              <a:extLst>
                <a:ext uri="{FF2B5EF4-FFF2-40B4-BE49-F238E27FC236}">
                  <a16:creationId xmlns:a16="http://schemas.microsoft.com/office/drawing/2014/main" id="{FE3D8C1B-E9EE-0A67-22E2-F4521D1136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15023" y="5910539"/>
              <a:ext cx="0" cy="50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16" name="Line 2519">
              <a:extLst>
                <a:ext uri="{FF2B5EF4-FFF2-40B4-BE49-F238E27FC236}">
                  <a16:creationId xmlns:a16="http://schemas.microsoft.com/office/drawing/2014/main" id="{11F05FBC-0674-8DEA-6B19-A84DB57FE1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15843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17" name="Line 2520">
              <a:extLst>
                <a:ext uri="{FF2B5EF4-FFF2-40B4-BE49-F238E27FC236}">
                  <a16:creationId xmlns:a16="http://schemas.microsoft.com/office/drawing/2014/main" id="{E2D0DFDC-2B71-E876-31A3-65AAB36AE6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1666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18" name="Line 2521">
              <a:extLst>
                <a:ext uri="{FF2B5EF4-FFF2-40B4-BE49-F238E27FC236}">
                  <a16:creationId xmlns:a16="http://schemas.microsoft.com/office/drawing/2014/main" id="{BC7FE60E-2826-FB29-017B-D8D3BE17AF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1748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19" name="Line 2522">
              <a:extLst>
                <a:ext uri="{FF2B5EF4-FFF2-40B4-BE49-F238E27FC236}">
                  <a16:creationId xmlns:a16="http://schemas.microsoft.com/office/drawing/2014/main" id="{CF4EF344-3FE8-5107-2E11-A01F68310F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1830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20" name="Line 2523">
              <a:extLst>
                <a:ext uri="{FF2B5EF4-FFF2-40B4-BE49-F238E27FC236}">
                  <a16:creationId xmlns:a16="http://schemas.microsoft.com/office/drawing/2014/main" id="{EED67E5F-1DFE-3F1B-CE09-4C3ED89594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1912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21" name="Line 2524">
              <a:extLst>
                <a:ext uri="{FF2B5EF4-FFF2-40B4-BE49-F238E27FC236}">
                  <a16:creationId xmlns:a16="http://schemas.microsoft.com/office/drawing/2014/main" id="{EE78E963-6788-EDCD-1AB3-1C7151FAA9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2076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22" name="Line 2525">
              <a:extLst>
                <a:ext uri="{FF2B5EF4-FFF2-40B4-BE49-F238E27FC236}">
                  <a16:creationId xmlns:a16="http://schemas.microsoft.com/office/drawing/2014/main" id="{586B1FA2-C80D-107C-3599-8070A788FF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2158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23" name="Line 2526">
              <a:extLst>
                <a:ext uri="{FF2B5EF4-FFF2-40B4-BE49-F238E27FC236}">
                  <a16:creationId xmlns:a16="http://schemas.microsoft.com/office/drawing/2014/main" id="{C36413FF-9AB3-805E-6550-FEB2B3E6E8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2322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24" name="Line 2527">
              <a:extLst>
                <a:ext uri="{FF2B5EF4-FFF2-40B4-BE49-F238E27FC236}">
                  <a16:creationId xmlns:a16="http://schemas.microsoft.com/office/drawing/2014/main" id="{C276D5E1-D4B9-7F16-20C2-751633DA95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2404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25" name="Line 2528">
              <a:extLst>
                <a:ext uri="{FF2B5EF4-FFF2-40B4-BE49-F238E27FC236}">
                  <a16:creationId xmlns:a16="http://schemas.microsoft.com/office/drawing/2014/main" id="{35E1D33E-AEA7-CA5C-7C7C-798BCEF04E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2486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26" name="Line 2529">
              <a:extLst>
                <a:ext uri="{FF2B5EF4-FFF2-40B4-BE49-F238E27FC236}">
                  <a16:creationId xmlns:a16="http://schemas.microsoft.com/office/drawing/2014/main" id="{1775FABA-8AAC-F0DA-6943-998B8A6501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2568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27" name="Line 2530">
              <a:extLst>
                <a:ext uri="{FF2B5EF4-FFF2-40B4-BE49-F238E27FC236}">
                  <a16:creationId xmlns:a16="http://schemas.microsoft.com/office/drawing/2014/main" id="{3C9BDFB3-C6E6-0AA0-B423-FE7A7A188F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26500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28" name="Line 2531">
              <a:extLst>
                <a:ext uri="{FF2B5EF4-FFF2-40B4-BE49-F238E27FC236}">
                  <a16:creationId xmlns:a16="http://schemas.microsoft.com/office/drawing/2014/main" id="{90DC1F6A-8EE3-D8B0-CD72-594A0BE7CD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28140" y="5910539"/>
              <a:ext cx="0" cy="50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29" name="Line 2532">
              <a:extLst>
                <a:ext uri="{FF2B5EF4-FFF2-40B4-BE49-F238E27FC236}">
                  <a16:creationId xmlns:a16="http://schemas.microsoft.com/office/drawing/2014/main" id="{F844D4D6-87E4-6D36-6CEC-F8F11BF599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28960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30" name="Line 2533">
              <a:extLst>
                <a:ext uri="{FF2B5EF4-FFF2-40B4-BE49-F238E27FC236}">
                  <a16:creationId xmlns:a16="http://schemas.microsoft.com/office/drawing/2014/main" id="{3F6D896B-9886-02C9-28A0-C0E3C5C97A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2978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31" name="Line 2534">
              <a:extLst>
                <a:ext uri="{FF2B5EF4-FFF2-40B4-BE49-F238E27FC236}">
                  <a16:creationId xmlns:a16="http://schemas.microsoft.com/office/drawing/2014/main" id="{E0F4F8CF-D9BA-9068-BE62-34FB888273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3141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32" name="Line 2535">
              <a:extLst>
                <a:ext uri="{FF2B5EF4-FFF2-40B4-BE49-F238E27FC236}">
                  <a16:creationId xmlns:a16="http://schemas.microsoft.com/office/drawing/2014/main" id="{451F6271-81B0-1492-5C17-193D426094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3141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33" name="Line 2536">
              <a:extLst>
                <a:ext uri="{FF2B5EF4-FFF2-40B4-BE49-F238E27FC236}">
                  <a16:creationId xmlns:a16="http://schemas.microsoft.com/office/drawing/2014/main" id="{1887FD6F-4358-9930-0A39-B90F6CF14C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3305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34" name="Line 2537">
              <a:extLst>
                <a:ext uri="{FF2B5EF4-FFF2-40B4-BE49-F238E27FC236}">
                  <a16:creationId xmlns:a16="http://schemas.microsoft.com/office/drawing/2014/main" id="{470C297A-921B-A72A-C129-FA4668E145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3387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35" name="Line 2538">
              <a:extLst>
                <a:ext uri="{FF2B5EF4-FFF2-40B4-BE49-F238E27FC236}">
                  <a16:creationId xmlns:a16="http://schemas.microsoft.com/office/drawing/2014/main" id="{34072164-5C52-83F8-8DFD-D2A0E294E9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3387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36" name="Line 2539">
              <a:extLst>
                <a:ext uri="{FF2B5EF4-FFF2-40B4-BE49-F238E27FC236}">
                  <a16:creationId xmlns:a16="http://schemas.microsoft.com/office/drawing/2014/main" id="{87F175D1-F572-9710-7406-2256D72D50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3469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37" name="Line 2540">
              <a:extLst>
                <a:ext uri="{FF2B5EF4-FFF2-40B4-BE49-F238E27FC236}">
                  <a16:creationId xmlns:a16="http://schemas.microsoft.com/office/drawing/2014/main" id="{77CE9406-F05E-491B-7562-536FBFDB5D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3633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38" name="Line 2541">
              <a:extLst>
                <a:ext uri="{FF2B5EF4-FFF2-40B4-BE49-F238E27FC236}">
                  <a16:creationId xmlns:a16="http://schemas.microsoft.com/office/drawing/2014/main" id="{2FAD4441-E3CD-4807-3DE3-DEB07F05D7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3715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39" name="Line 2542">
              <a:extLst>
                <a:ext uri="{FF2B5EF4-FFF2-40B4-BE49-F238E27FC236}">
                  <a16:creationId xmlns:a16="http://schemas.microsoft.com/office/drawing/2014/main" id="{386EB653-3055-A67E-5642-9116C2BA3D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797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40" name="Line 2543">
              <a:extLst>
                <a:ext uri="{FF2B5EF4-FFF2-40B4-BE49-F238E27FC236}">
                  <a16:creationId xmlns:a16="http://schemas.microsoft.com/office/drawing/2014/main" id="{30017A3B-27D8-5041-BE45-39E882D40E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3879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41" name="Line 2544">
              <a:extLst>
                <a:ext uri="{FF2B5EF4-FFF2-40B4-BE49-F238E27FC236}">
                  <a16:creationId xmlns:a16="http://schemas.microsoft.com/office/drawing/2014/main" id="{9DAEFE8E-CF16-983A-DD48-5336533093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3961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42" name="Line 2545">
              <a:extLst>
                <a:ext uri="{FF2B5EF4-FFF2-40B4-BE49-F238E27FC236}">
                  <a16:creationId xmlns:a16="http://schemas.microsoft.com/office/drawing/2014/main" id="{A448CEBB-2590-730B-9AA9-4BDDD87474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40437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43" name="Line 2546">
              <a:extLst>
                <a:ext uri="{FF2B5EF4-FFF2-40B4-BE49-F238E27FC236}">
                  <a16:creationId xmlns:a16="http://schemas.microsoft.com/office/drawing/2014/main" id="{43236B02-1E2F-A74A-1054-A63D0C382A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41257" y="5905445"/>
              <a:ext cx="0" cy="1018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44" name="Line 2547">
              <a:extLst>
                <a:ext uri="{FF2B5EF4-FFF2-40B4-BE49-F238E27FC236}">
                  <a16:creationId xmlns:a16="http://schemas.microsoft.com/office/drawing/2014/main" id="{64426E67-64D4-18EB-7CDF-A3AAC9C914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42076" y="5907992"/>
              <a:ext cx="0" cy="76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45" name="Line 2548">
              <a:extLst>
                <a:ext uri="{FF2B5EF4-FFF2-40B4-BE49-F238E27FC236}">
                  <a16:creationId xmlns:a16="http://schemas.microsoft.com/office/drawing/2014/main" id="{9DA2B95A-0A24-1F90-A538-D40774E6B9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4289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46" name="Line 2549">
              <a:extLst>
                <a:ext uri="{FF2B5EF4-FFF2-40B4-BE49-F238E27FC236}">
                  <a16:creationId xmlns:a16="http://schemas.microsoft.com/office/drawing/2014/main" id="{31D0A607-30FA-DAEC-E4A4-A3573E025E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4453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47" name="Line 2550">
              <a:extLst>
                <a:ext uri="{FF2B5EF4-FFF2-40B4-BE49-F238E27FC236}">
                  <a16:creationId xmlns:a16="http://schemas.microsoft.com/office/drawing/2014/main" id="{5615D62C-881F-3F92-8A7B-C591AD923F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4535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48" name="Line 2551">
              <a:extLst>
                <a:ext uri="{FF2B5EF4-FFF2-40B4-BE49-F238E27FC236}">
                  <a16:creationId xmlns:a16="http://schemas.microsoft.com/office/drawing/2014/main" id="{9CCEE9CC-66D9-A72F-BC75-590B964A12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4617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49" name="Line 2552">
              <a:extLst>
                <a:ext uri="{FF2B5EF4-FFF2-40B4-BE49-F238E27FC236}">
                  <a16:creationId xmlns:a16="http://schemas.microsoft.com/office/drawing/2014/main" id="{144DF300-EB5C-8390-6545-F0F868F0A2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4699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50" name="Line 2553">
              <a:extLst>
                <a:ext uri="{FF2B5EF4-FFF2-40B4-BE49-F238E27FC236}">
                  <a16:creationId xmlns:a16="http://schemas.microsoft.com/office/drawing/2014/main" id="{FA4FD01B-300D-7ADB-39DE-84CE562B70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4781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51" name="Line 2554">
              <a:extLst>
                <a:ext uri="{FF2B5EF4-FFF2-40B4-BE49-F238E27FC236}">
                  <a16:creationId xmlns:a16="http://schemas.microsoft.com/office/drawing/2014/main" id="{54F4904D-0476-C164-6F59-82B329B90E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4863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52" name="Line 2555">
              <a:extLst>
                <a:ext uri="{FF2B5EF4-FFF2-40B4-BE49-F238E27FC236}">
                  <a16:creationId xmlns:a16="http://schemas.microsoft.com/office/drawing/2014/main" id="{8DAC9E33-1954-5A42-82AF-240A0DA783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027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53" name="Line 2556">
              <a:extLst>
                <a:ext uri="{FF2B5EF4-FFF2-40B4-BE49-F238E27FC236}">
                  <a16:creationId xmlns:a16="http://schemas.microsoft.com/office/drawing/2014/main" id="{9BBF365A-3722-EBF2-AE29-0626AABD4B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191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54" name="Line 2557">
              <a:extLst>
                <a:ext uri="{FF2B5EF4-FFF2-40B4-BE49-F238E27FC236}">
                  <a16:creationId xmlns:a16="http://schemas.microsoft.com/office/drawing/2014/main" id="{13385DFA-D90B-6C1B-3B17-59CFC4416D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273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55" name="Line 2558">
              <a:extLst>
                <a:ext uri="{FF2B5EF4-FFF2-40B4-BE49-F238E27FC236}">
                  <a16:creationId xmlns:a16="http://schemas.microsoft.com/office/drawing/2014/main" id="{E9AB002E-FFE0-AE6E-8A91-539984EE63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4373" y="5902898"/>
              <a:ext cx="0" cy="1273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56" name="Line 2559">
              <a:extLst>
                <a:ext uri="{FF2B5EF4-FFF2-40B4-BE49-F238E27FC236}">
                  <a16:creationId xmlns:a16="http://schemas.microsoft.com/office/drawing/2014/main" id="{DA105C2D-EF80-AE02-56D6-E7E1546070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193" y="5893985"/>
              <a:ext cx="0" cy="2164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57" name="Line 2560">
              <a:extLst>
                <a:ext uri="{FF2B5EF4-FFF2-40B4-BE49-F238E27FC236}">
                  <a16:creationId xmlns:a16="http://schemas.microsoft.com/office/drawing/2014/main" id="{656FC730-EB37-2593-47AE-2443383B61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683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58" name="Line 2561">
              <a:extLst>
                <a:ext uri="{FF2B5EF4-FFF2-40B4-BE49-F238E27FC236}">
                  <a16:creationId xmlns:a16="http://schemas.microsoft.com/office/drawing/2014/main" id="{0F772E76-C5B4-D986-43B2-070AD37E98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765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59" name="Line 2562">
              <a:extLst>
                <a:ext uri="{FF2B5EF4-FFF2-40B4-BE49-F238E27FC236}">
                  <a16:creationId xmlns:a16="http://schemas.microsoft.com/office/drawing/2014/main" id="{9850DDC7-B4F6-B57B-C8D9-D59E96D374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847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60" name="Line 2563">
              <a:extLst>
                <a:ext uri="{FF2B5EF4-FFF2-40B4-BE49-F238E27FC236}">
                  <a16:creationId xmlns:a16="http://schemas.microsoft.com/office/drawing/2014/main" id="{BEFF29C3-0CF3-B59C-D12F-24A021442E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929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61" name="Line 2564">
              <a:extLst>
                <a:ext uri="{FF2B5EF4-FFF2-40B4-BE49-F238E27FC236}">
                  <a16:creationId xmlns:a16="http://schemas.microsoft.com/office/drawing/2014/main" id="{829E34A1-841C-6C45-2C74-0185EFBE37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929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62" name="Line 2565">
              <a:extLst>
                <a:ext uri="{FF2B5EF4-FFF2-40B4-BE49-F238E27FC236}">
                  <a16:creationId xmlns:a16="http://schemas.microsoft.com/office/drawing/2014/main" id="{8F8382A2-D9B3-63FC-6E95-EFC1532C5E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6093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63" name="Line 2566">
              <a:extLst>
                <a:ext uri="{FF2B5EF4-FFF2-40B4-BE49-F238E27FC236}">
                  <a16:creationId xmlns:a16="http://schemas.microsoft.com/office/drawing/2014/main" id="{723FDD4A-FE2A-CD83-EF12-7A6EEDCEF3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6093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64" name="Line 2567">
              <a:extLst>
                <a:ext uri="{FF2B5EF4-FFF2-40B4-BE49-F238E27FC236}">
                  <a16:creationId xmlns:a16="http://schemas.microsoft.com/office/drawing/2014/main" id="{41E5567A-4762-F6C8-8277-DC18A17138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6257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65" name="Line 2568">
              <a:extLst>
                <a:ext uri="{FF2B5EF4-FFF2-40B4-BE49-F238E27FC236}">
                  <a16:creationId xmlns:a16="http://schemas.microsoft.com/office/drawing/2014/main" id="{5F0E38C0-1A5A-F0E4-8E32-27BF0ED649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339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66" name="Line 2569">
              <a:extLst>
                <a:ext uri="{FF2B5EF4-FFF2-40B4-BE49-F238E27FC236}">
                  <a16:creationId xmlns:a16="http://schemas.microsoft.com/office/drawing/2014/main" id="{EE992592-71C7-5F1D-89BB-06BC866640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503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67" name="Line 2570">
              <a:extLst>
                <a:ext uri="{FF2B5EF4-FFF2-40B4-BE49-F238E27FC236}">
                  <a16:creationId xmlns:a16="http://schemas.microsoft.com/office/drawing/2014/main" id="{26652228-E4DD-F215-FC1D-92011A3984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6503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68" name="Line 2571">
              <a:extLst>
                <a:ext uri="{FF2B5EF4-FFF2-40B4-BE49-F238E27FC236}">
                  <a16:creationId xmlns:a16="http://schemas.microsoft.com/office/drawing/2014/main" id="{AECFB605-B8BC-D455-7EA2-AB3D7B9461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6585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69" name="Line 2572">
              <a:extLst>
                <a:ext uri="{FF2B5EF4-FFF2-40B4-BE49-F238E27FC236}">
                  <a16:creationId xmlns:a16="http://schemas.microsoft.com/office/drawing/2014/main" id="{68E8FF30-E7E1-493A-F253-480AD369A2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6667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70" name="Line 2573">
              <a:extLst>
                <a:ext uri="{FF2B5EF4-FFF2-40B4-BE49-F238E27FC236}">
                  <a16:creationId xmlns:a16="http://schemas.microsoft.com/office/drawing/2014/main" id="{9F85F4AE-E699-AD12-7103-AF95D1A27E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6749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71" name="Line 2574">
              <a:extLst>
                <a:ext uri="{FF2B5EF4-FFF2-40B4-BE49-F238E27FC236}">
                  <a16:creationId xmlns:a16="http://schemas.microsoft.com/office/drawing/2014/main" id="{248B404E-BE53-CBDE-6E66-2438DBD57C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69130" y="5904172"/>
              <a:ext cx="0" cy="1146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72" name="Line 2575">
              <a:extLst>
                <a:ext uri="{FF2B5EF4-FFF2-40B4-BE49-F238E27FC236}">
                  <a16:creationId xmlns:a16="http://schemas.microsoft.com/office/drawing/2014/main" id="{B5320504-16A4-F4C8-8FB8-8FF843A789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6994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73" name="Line 2576">
              <a:extLst>
                <a:ext uri="{FF2B5EF4-FFF2-40B4-BE49-F238E27FC236}">
                  <a16:creationId xmlns:a16="http://schemas.microsoft.com/office/drawing/2014/main" id="{1679534C-8533-BFA5-B116-823CD3229D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7076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74" name="Line 2577">
              <a:extLst>
                <a:ext uri="{FF2B5EF4-FFF2-40B4-BE49-F238E27FC236}">
                  <a16:creationId xmlns:a16="http://schemas.microsoft.com/office/drawing/2014/main" id="{6CA5C85B-B386-46BD-482C-056490C476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7158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75" name="Line 2578">
              <a:extLst>
                <a:ext uri="{FF2B5EF4-FFF2-40B4-BE49-F238E27FC236}">
                  <a16:creationId xmlns:a16="http://schemas.microsoft.com/office/drawing/2014/main" id="{F4C7454F-46D0-D5DD-D181-B2E6B1CACC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7240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76" name="Line 2579">
              <a:extLst>
                <a:ext uri="{FF2B5EF4-FFF2-40B4-BE49-F238E27FC236}">
                  <a16:creationId xmlns:a16="http://schemas.microsoft.com/office/drawing/2014/main" id="{83D80E01-D793-C065-A160-D260938221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7322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77" name="Line 2580">
              <a:extLst>
                <a:ext uri="{FF2B5EF4-FFF2-40B4-BE49-F238E27FC236}">
                  <a16:creationId xmlns:a16="http://schemas.microsoft.com/office/drawing/2014/main" id="{8CCE5E70-5191-A684-D273-D587BC15C3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7404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78" name="Line 2581">
              <a:extLst>
                <a:ext uri="{FF2B5EF4-FFF2-40B4-BE49-F238E27FC236}">
                  <a16:creationId xmlns:a16="http://schemas.microsoft.com/office/drawing/2014/main" id="{9A11DCB8-7B38-8D79-F36F-3D52FD762F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7486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79" name="Line 2582">
              <a:extLst>
                <a:ext uri="{FF2B5EF4-FFF2-40B4-BE49-F238E27FC236}">
                  <a16:creationId xmlns:a16="http://schemas.microsoft.com/office/drawing/2014/main" id="{6108E9B2-D606-7561-35A6-97C5327131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486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80" name="Line 2583">
              <a:extLst>
                <a:ext uri="{FF2B5EF4-FFF2-40B4-BE49-F238E27FC236}">
                  <a16:creationId xmlns:a16="http://schemas.microsoft.com/office/drawing/2014/main" id="{1129091B-2CE7-CC38-6CC6-3F230C1F4D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650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81" name="Line 2584">
              <a:extLst>
                <a:ext uri="{FF2B5EF4-FFF2-40B4-BE49-F238E27FC236}">
                  <a16:creationId xmlns:a16="http://schemas.microsoft.com/office/drawing/2014/main" id="{BF4750D3-FC36-440E-E7A3-4EDA9B5E61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7732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82" name="Line 2585">
              <a:extLst>
                <a:ext uri="{FF2B5EF4-FFF2-40B4-BE49-F238E27FC236}">
                  <a16:creationId xmlns:a16="http://schemas.microsoft.com/office/drawing/2014/main" id="{759CC12B-A405-9EB6-3916-740E55EBA1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7814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83" name="Line 2586">
              <a:extLst>
                <a:ext uri="{FF2B5EF4-FFF2-40B4-BE49-F238E27FC236}">
                  <a16:creationId xmlns:a16="http://schemas.microsoft.com/office/drawing/2014/main" id="{9B47712B-B5AB-76BE-F0A9-C8D043CA03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978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84" name="Line 2587">
              <a:extLst>
                <a:ext uri="{FF2B5EF4-FFF2-40B4-BE49-F238E27FC236}">
                  <a16:creationId xmlns:a16="http://schemas.microsoft.com/office/drawing/2014/main" id="{B9BB35B4-4C8E-75FF-CAF5-069589B6B2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7978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85" name="Line 2588">
              <a:extLst>
                <a:ext uri="{FF2B5EF4-FFF2-40B4-BE49-F238E27FC236}">
                  <a16:creationId xmlns:a16="http://schemas.microsoft.com/office/drawing/2014/main" id="{53A6E31E-FF29-1341-E755-ADEF83E548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81427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86" name="Line 2589">
              <a:extLst>
                <a:ext uri="{FF2B5EF4-FFF2-40B4-BE49-F238E27FC236}">
                  <a16:creationId xmlns:a16="http://schemas.microsoft.com/office/drawing/2014/main" id="{ACBA6076-CFF0-B4E6-9840-728A9587AA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82247" y="5906719"/>
              <a:ext cx="0" cy="89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87" name="Line 2590">
              <a:extLst>
                <a:ext uri="{FF2B5EF4-FFF2-40B4-BE49-F238E27FC236}">
                  <a16:creationId xmlns:a16="http://schemas.microsoft.com/office/drawing/2014/main" id="{A5A3350C-461F-9B47-6A3D-3D890BA800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83066" y="5895258"/>
              <a:ext cx="0" cy="203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88" name="Line 2591">
              <a:extLst>
                <a:ext uri="{FF2B5EF4-FFF2-40B4-BE49-F238E27FC236}">
                  <a16:creationId xmlns:a16="http://schemas.microsoft.com/office/drawing/2014/main" id="{14C5383D-7E52-8D91-05C6-399A54D39D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84706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89" name="Line 2592">
              <a:extLst>
                <a:ext uri="{FF2B5EF4-FFF2-40B4-BE49-F238E27FC236}">
                  <a16:creationId xmlns:a16="http://schemas.microsoft.com/office/drawing/2014/main" id="{03509A60-65F1-3230-0410-CACDCA5F46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8552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90" name="Line 2593">
              <a:extLst>
                <a:ext uri="{FF2B5EF4-FFF2-40B4-BE49-F238E27FC236}">
                  <a16:creationId xmlns:a16="http://schemas.microsoft.com/office/drawing/2014/main" id="{9C885294-D6AC-DE6C-8D70-AC91BE27CF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8716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91" name="Line 2594">
              <a:extLst>
                <a:ext uri="{FF2B5EF4-FFF2-40B4-BE49-F238E27FC236}">
                  <a16:creationId xmlns:a16="http://schemas.microsoft.com/office/drawing/2014/main" id="{54CB189D-B158-8A49-6989-5149992F51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8798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92" name="Line 2595">
              <a:extLst>
                <a:ext uri="{FF2B5EF4-FFF2-40B4-BE49-F238E27FC236}">
                  <a16:creationId xmlns:a16="http://schemas.microsoft.com/office/drawing/2014/main" id="{E250F89F-9B6A-445B-EAA6-A7652783E6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8880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93" name="Line 2596">
              <a:extLst>
                <a:ext uri="{FF2B5EF4-FFF2-40B4-BE49-F238E27FC236}">
                  <a16:creationId xmlns:a16="http://schemas.microsoft.com/office/drawing/2014/main" id="{411618B2-162A-8B0F-81CD-CA7D78A91F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8962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94" name="Line 2597">
              <a:extLst>
                <a:ext uri="{FF2B5EF4-FFF2-40B4-BE49-F238E27FC236}">
                  <a16:creationId xmlns:a16="http://schemas.microsoft.com/office/drawing/2014/main" id="{7E14089E-268A-660F-B79A-78765D9BB7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9044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95" name="Line 2598">
              <a:extLst>
                <a:ext uri="{FF2B5EF4-FFF2-40B4-BE49-F238E27FC236}">
                  <a16:creationId xmlns:a16="http://schemas.microsoft.com/office/drawing/2014/main" id="{7CDDC408-03B0-185E-776E-D3883FA70F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9126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96" name="Line 2599">
              <a:extLst>
                <a:ext uri="{FF2B5EF4-FFF2-40B4-BE49-F238E27FC236}">
                  <a16:creationId xmlns:a16="http://schemas.microsoft.com/office/drawing/2014/main" id="{38CEA1B9-0936-7E6A-E12E-38CA087106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9208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97" name="Line 2600">
              <a:extLst>
                <a:ext uri="{FF2B5EF4-FFF2-40B4-BE49-F238E27FC236}">
                  <a16:creationId xmlns:a16="http://schemas.microsoft.com/office/drawing/2014/main" id="{D7B6355B-6295-C326-0A75-4743C11212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9372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98" name="Line 2601">
              <a:extLst>
                <a:ext uri="{FF2B5EF4-FFF2-40B4-BE49-F238E27FC236}">
                  <a16:creationId xmlns:a16="http://schemas.microsoft.com/office/drawing/2014/main" id="{9A3B2287-C4F2-FC98-06F7-1996B94297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372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99" name="Line 2602">
              <a:extLst>
                <a:ext uri="{FF2B5EF4-FFF2-40B4-BE49-F238E27FC236}">
                  <a16:creationId xmlns:a16="http://schemas.microsoft.com/office/drawing/2014/main" id="{7A5D86B2-AAE4-75DC-7FC0-CCD12814B4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9454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00" name="Line 2603">
              <a:extLst>
                <a:ext uri="{FF2B5EF4-FFF2-40B4-BE49-F238E27FC236}">
                  <a16:creationId xmlns:a16="http://schemas.microsoft.com/office/drawing/2014/main" id="{A9EACC9C-5A3A-293A-F264-C389878C68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9536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01" name="Line 2604">
              <a:extLst>
                <a:ext uri="{FF2B5EF4-FFF2-40B4-BE49-F238E27FC236}">
                  <a16:creationId xmlns:a16="http://schemas.microsoft.com/office/drawing/2014/main" id="{1D5C9521-2047-D20F-8261-4F08521B08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96183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02" name="Line 2605">
              <a:extLst>
                <a:ext uri="{FF2B5EF4-FFF2-40B4-BE49-F238E27FC236}">
                  <a16:creationId xmlns:a16="http://schemas.microsoft.com/office/drawing/2014/main" id="{526781C6-5CCD-233C-230D-3FB5E64868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97003" y="5909266"/>
              <a:ext cx="0" cy="636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03" name="Line 2606">
              <a:extLst>
                <a:ext uri="{FF2B5EF4-FFF2-40B4-BE49-F238E27FC236}">
                  <a16:creationId xmlns:a16="http://schemas.microsoft.com/office/drawing/2014/main" id="{4EC9BE36-6CC1-9445-76D8-1FB5993CB0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9782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04" name="Line 2607">
              <a:extLst>
                <a:ext uri="{FF2B5EF4-FFF2-40B4-BE49-F238E27FC236}">
                  <a16:creationId xmlns:a16="http://schemas.microsoft.com/office/drawing/2014/main" id="{604A2E5A-352D-5419-6122-C535A866D7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9946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05" name="Line 2608">
              <a:extLst>
                <a:ext uri="{FF2B5EF4-FFF2-40B4-BE49-F238E27FC236}">
                  <a16:creationId xmlns:a16="http://schemas.microsoft.com/office/drawing/2014/main" id="{A72E2EEA-7B5A-494A-1FE5-7BA7A28E9A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9946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06" name="Line 2609">
              <a:extLst>
                <a:ext uri="{FF2B5EF4-FFF2-40B4-BE49-F238E27FC236}">
                  <a16:creationId xmlns:a16="http://schemas.microsoft.com/office/drawing/2014/main" id="{BB8D0B8F-8EA7-E303-57F0-6D7A3E25A9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0028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07" name="Line 2610">
              <a:extLst>
                <a:ext uri="{FF2B5EF4-FFF2-40B4-BE49-F238E27FC236}">
                  <a16:creationId xmlns:a16="http://schemas.microsoft.com/office/drawing/2014/main" id="{2B5E99AA-DFE5-B7A8-0DF6-743594D6AC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110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08" name="Line 2611">
              <a:extLst>
                <a:ext uri="{FF2B5EF4-FFF2-40B4-BE49-F238E27FC236}">
                  <a16:creationId xmlns:a16="http://schemas.microsoft.com/office/drawing/2014/main" id="{278E6CE0-A02C-1919-5C52-18FBE47A91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192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09" name="Line 2612">
              <a:extLst>
                <a:ext uri="{FF2B5EF4-FFF2-40B4-BE49-F238E27FC236}">
                  <a16:creationId xmlns:a16="http://schemas.microsoft.com/office/drawing/2014/main" id="{17285918-64BE-2611-5D78-93C04331F1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0192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10" name="Line 2613">
              <a:extLst>
                <a:ext uri="{FF2B5EF4-FFF2-40B4-BE49-F238E27FC236}">
                  <a16:creationId xmlns:a16="http://schemas.microsoft.com/office/drawing/2014/main" id="{5219F7BC-FCB3-55F4-10A8-9A72770F5E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0274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11" name="Line 2614">
              <a:extLst>
                <a:ext uri="{FF2B5EF4-FFF2-40B4-BE49-F238E27FC236}">
                  <a16:creationId xmlns:a16="http://schemas.microsoft.com/office/drawing/2014/main" id="{29D5C4DA-22B8-2336-4E23-9076B9B3EC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0274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12" name="Line 2615">
              <a:extLst>
                <a:ext uri="{FF2B5EF4-FFF2-40B4-BE49-F238E27FC236}">
                  <a16:creationId xmlns:a16="http://schemas.microsoft.com/office/drawing/2014/main" id="{5A8D3A77-8B2C-AC66-4D01-AAD5C1C205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356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13" name="Line 2616">
              <a:extLst>
                <a:ext uri="{FF2B5EF4-FFF2-40B4-BE49-F238E27FC236}">
                  <a16:creationId xmlns:a16="http://schemas.microsoft.com/office/drawing/2014/main" id="{7B209CB2-D61A-72EC-37AB-97E94D72AE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520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14" name="Line 2618">
              <a:extLst>
                <a:ext uri="{FF2B5EF4-FFF2-40B4-BE49-F238E27FC236}">
                  <a16:creationId xmlns:a16="http://schemas.microsoft.com/office/drawing/2014/main" id="{942DE725-8B61-F7F7-9C13-4F33DB9861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0602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15" name="Line 2619">
              <a:extLst>
                <a:ext uri="{FF2B5EF4-FFF2-40B4-BE49-F238E27FC236}">
                  <a16:creationId xmlns:a16="http://schemas.microsoft.com/office/drawing/2014/main" id="{605D1838-3B38-A38D-7813-1608DAE8D1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684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16" name="Line 2620">
              <a:extLst>
                <a:ext uri="{FF2B5EF4-FFF2-40B4-BE49-F238E27FC236}">
                  <a16:creationId xmlns:a16="http://schemas.microsoft.com/office/drawing/2014/main" id="{7B1CECDB-F261-E137-8085-1AA24053A5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0766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17" name="Line 2621">
              <a:extLst>
                <a:ext uri="{FF2B5EF4-FFF2-40B4-BE49-F238E27FC236}">
                  <a16:creationId xmlns:a16="http://schemas.microsoft.com/office/drawing/2014/main" id="{48F5D32B-A561-65F8-EF97-F5E73FF03E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0848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18" name="Line 2622">
              <a:extLst>
                <a:ext uri="{FF2B5EF4-FFF2-40B4-BE49-F238E27FC236}">
                  <a16:creationId xmlns:a16="http://schemas.microsoft.com/office/drawing/2014/main" id="{07F20BCE-C02F-BD84-2670-146B27BF49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09300" y="5910539"/>
              <a:ext cx="0" cy="50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19" name="Line 2623">
              <a:extLst>
                <a:ext uri="{FF2B5EF4-FFF2-40B4-BE49-F238E27FC236}">
                  <a16:creationId xmlns:a16="http://schemas.microsoft.com/office/drawing/2014/main" id="{5588CE66-789F-C626-8EB2-94BFBD7AC8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10120" y="5868518"/>
              <a:ext cx="0" cy="4711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20" name="Line 2624">
              <a:extLst>
                <a:ext uri="{FF2B5EF4-FFF2-40B4-BE49-F238E27FC236}">
                  <a16:creationId xmlns:a16="http://schemas.microsoft.com/office/drawing/2014/main" id="{78094B44-6C19-3339-FB6D-E15AEC633E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11759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21" name="Line 2625">
              <a:extLst>
                <a:ext uri="{FF2B5EF4-FFF2-40B4-BE49-F238E27FC236}">
                  <a16:creationId xmlns:a16="http://schemas.microsoft.com/office/drawing/2014/main" id="{78AC14F5-22AF-7A05-D803-DD5AAF2BBD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12579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22" name="Line 2626">
              <a:extLst>
                <a:ext uri="{FF2B5EF4-FFF2-40B4-BE49-F238E27FC236}">
                  <a16:creationId xmlns:a16="http://schemas.microsoft.com/office/drawing/2014/main" id="{D59AA240-CF92-0BA8-5719-F262CDF357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1339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23" name="Line 2627">
              <a:extLst>
                <a:ext uri="{FF2B5EF4-FFF2-40B4-BE49-F238E27FC236}">
                  <a16:creationId xmlns:a16="http://schemas.microsoft.com/office/drawing/2014/main" id="{9F53E690-E7A7-6FED-7CBE-80A36D39C2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1421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24" name="Line 2628">
              <a:extLst>
                <a:ext uri="{FF2B5EF4-FFF2-40B4-BE49-F238E27FC236}">
                  <a16:creationId xmlns:a16="http://schemas.microsoft.com/office/drawing/2014/main" id="{1E1FD8AA-6902-95AC-2662-13BBB8D801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1503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25" name="Line 2629">
              <a:extLst>
                <a:ext uri="{FF2B5EF4-FFF2-40B4-BE49-F238E27FC236}">
                  <a16:creationId xmlns:a16="http://schemas.microsoft.com/office/drawing/2014/main" id="{61D00492-33F4-CC4D-7B5F-D9B927BA5B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1667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26" name="Line 2630">
              <a:extLst>
                <a:ext uri="{FF2B5EF4-FFF2-40B4-BE49-F238E27FC236}">
                  <a16:creationId xmlns:a16="http://schemas.microsoft.com/office/drawing/2014/main" id="{E590AA64-AAD3-0DA1-10EA-79C4019E04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667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27" name="Line 2631">
              <a:extLst>
                <a:ext uri="{FF2B5EF4-FFF2-40B4-BE49-F238E27FC236}">
                  <a16:creationId xmlns:a16="http://schemas.microsoft.com/office/drawing/2014/main" id="{2617B243-B963-B5DB-BF52-91E84E4046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1749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28" name="Line 2632">
              <a:extLst>
                <a:ext uri="{FF2B5EF4-FFF2-40B4-BE49-F238E27FC236}">
                  <a16:creationId xmlns:a16="http://schemas.microsoft.com/office/drawing/2014/main" id="{B917A031-DCB0-0B66-0343-22EE8E3566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1831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29" name="Line 2633">
              <a:extLst>
                <a:ext uri="{FF2B5EF4-FFF2-40B4-BE49-F238E27FC236}">
                  <a16:creationId xmlns:a16="http://schemas.microsoft.com/office/drawing/2014/main" id="{6D7BA408-A5AC-5BC0-FCB5-F6588C9E86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1913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30" name="Line 2634">
              <a:extLst>
                <a:ext uri="{FF2B5EF4-FFF2-40B4-BE49-F238E27FC236}">
                  <a16:creationId xmlns:a16="http://schemas.microsoft.com/office/drawing/2014/main" id="{A7893CCB-8B04-EF7B-07BB-6075BD45ED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1995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31" name="Line 2635">
              <a:extLst>
                <a:ext uri="{FF2B5EF4-FFF2-40B4-BE49-F238E27FC236}">
                  <a16:creationId xmlns:a16="http://schemas.microsoft.com/office/drawing/2014/main" id="{249B1A94-D961-22D1-31C9-CB1593C177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2159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32" name="Line 2636">
              <a:extLst>
                <a:ext uri="{FF2B5EF4-FFF2-40B4-BE49-F238E27FC236}">
                  <a16:creationId xmlns:a16="http://schemas.microsoft.com/office/drawing/2014/main" id="{8C288719-008E-7CC4-A0B9-5D901CAB55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22416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33" name="Line 2637">
              <a:extLst>
                <a:ext uri="{FF2B5EF4-FFF2-40B4-BE49-F238E27FC236}">
                  <a16:creationId xmlns:a16="http://schemas.microsoft.com/office/drawing/2014/main" id="{3CFE3C35-71D4-3109-7F06-8A3EE29CE7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24056" y="5893985"/>
              <a:ext cx="0" cy="2164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34" name="Line 2638">
              <a:extLst>
                <a:ext uri="{FF2B5EF4-FFF2-40B4-BE49-F238E27FC236}">
                  <a16:creationId xmlns:a16="http://schemas.microsoft.com/office/drawing/2014/main" id="{6E28D8A5-656D-5B49-548D-AAB18E055E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24876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35" name="Line 2639">
              <a:extLst>
                <a:ext uri="{FF2B5EF4-FFF2-40B4-BE49-F238E27FC236}">
                  <a16:creationId xmlns:a16="http://schemas.microsoft.com/office/drawing/2014/main" id="{D0A23E0F-EE62-DCD2-DF3B-1A982DF92B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2569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36" name="Line 2640">
              <a:extLst>
                <a:ext uri="{FF2B5EF4-FFF2-40B4-BE49-F238E27FC236}">
                  <a16:creationId xmlns:a16="http://schemas.microsoft.com/office/drawing/2014/main" id="{F0749D33-93CB-75D3-7DE2-2C178E9088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2651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37" name="Line 2641">
              <a:extLst>
                <a:ext uri="{FF2B5EF4-FFF2-40B4-BE49-F238E27FC236}">
                  <a16:creationId xmlns:a16="http://schemas.microsoft.com/office/drawing/2014/main" id="{A24712CD-3CF2-D03A-8AF8-9C7AACEB30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2733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38" name="Line 2642">
              <a:extLst>
                <a:ext uri="{FF2B5EF4-FFF2-40B4-BE49-F238E27FC236}">
                  <a16:creationId xmlns:a16="http://schemas.microsoft.com/office/drawing/2014/main" id="{0FD53F55-A6EB-0FA3-8576-017F1CE613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2815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39" name="Line 2643">
              <a:extLst>
                <a:ext uri="{FF2B5EF4-FFF2-40B4-BE49-F238E27FC236}">
                  <a16:creationId xmlns:a16="http://schemas.microsoft.com/office/drawing/2014/main" id="{330DD052-DD04-C41B-A481-A59EDF0340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2897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40" name="Line 2644">
              <a:extLst>
                <a:ext uri="{FF2B5EF4-FFF2-40B4-BE49-F238E27FC236}">
                  <a16:creationId xmlns:a16="http://schemas.microsoft.com/office/drawing/2014/main" id="{7B401664-B02D-5408-21A5-91DD3EF491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979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41" name="Line 2645">
              <a:extLst>
                <a:ext uri="{FF2B5EF4-FFF2-40B4-BE49-F238E27FC236}">
                  <a16:creationId xmlns:a16="http://schemas.microsoft.com/office/drawing/2014/main" id="{00B49463-615D-1D0D-2646-6E556FFD1C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3061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42" name="Line 2646">
              <a:extLst>
                <a:ext uri="{FF2B5EF4-FFF2-40B4-BE49-F238E27FC236}">
                  <a16:creationId xmlns:a16="http://schemas.microsoft.com/office/drawing/2014/main" id="{7E7744AB-4371-F720-37CA-5FB26F69E6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3061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43" name="Line 2647">
              <a:extLst>
                <a:ext uri="{FF2B5EF4-FFF2-40B4-BE49-F238E27FC236}">
                  <a16:creationId xmlns:a16="http://schemas.microsoft.com/office/drawing/2014/main" id="{19F5A88A-A875-0312-F32E-93EA54E697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3143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44" name="Line 2648">
              <a:extLst>
                <a:ext uri="{FF2B5EF4-FFF2-40B4-BE49-F238E27FC236}">
                  <a16:creationId xmlns:a16="http://schemas.microsoft.com/office/drawing/2014/main" id="{9AFE901B-545B-0E99-F6DB-6AC23F59B9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3143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45" name="Line 2649">
              <a:extLst>
                <a:ext uri="{FF2B5EF4-FFF2-40B4-BE49-F238E27FC236}">
                  <a16:creationId xmlns:a16="http://schemas.microsoft.com/office/drawing/2014/main" id="{E3222640-4163-10DD-21AE-496FBD7740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3225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46" name="Line 2650">
              <a:extLst>
                <a:ext uri="{FF2B5EF4-FFF2-40B4-BE49-F238E27FC236}">
                  <a16:creationId xmlns:a16="http://schemas.microsoft.com/office/drawing/2014/main" id="{5F992572-A5BD-DEE8-72D5-A53B6CB938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3307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47" name="Line 2651">
              <a:extLst>
                <a:ext uri="{FF2B5EF4-FFF2-40B4-BE49-F238E27FC236}">
                  <a16:creationId xmlns:a16="http://schemas.microsoft.com/office/drawing/2014/main" id="{ABB771C1-8E6D-B3F3-BF5A-5E89A85A2D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3389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48" name="Line 2652">
              <a:extLst>
                <a:ext uri="{FF2B5EF4-FFF2-40B4-BE49-F238E27FC236}">
                  <a16:creationId xmlns:a16="http://schemas.microsoft.com/office/drawing/2014/main" id="{66F97248-A4B7-DAA2-B438-1535DF66F8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3471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49" name="Line 2653">
              <a:extLst>
                <a:ext uri="{FF2B5EF4-FFF2-40B4-BE49-F238E27FC236}">
                  <a16:creationId xmlns:a16="http://schemas.microsoft.com/office/drawing/2014/main" id="{E7F78CCC-4D48-8E84-1AB9-D0B0D54BBF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3553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50" name="Line 2654">
              <a:extLst>
                <a:ext uri="{FF2B5EF4-FFF2-40B4-BE49-F238E27FC236}">
                  <a16:creationId xmlns:a16="http://schemas.microsoft.com/office/drawing/2014/main" id="{64F09091-C1BE-0232-5661-9F6E379D15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36353" y="5911813"/>
              <a:ext cx="0" cy="38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51" name="Line 2655">
              <a:extLst>
                <a:ext uri="{FF2B5EF4-FFF2-40B4-BE49-F238E27FC236}">
                  <a16:creationId xmlns:a16="http://schemas.microsoft.com/office/drawing/2014/main" id="{A0479089-58FB-1A17-377D-46F6841443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37993" y="5892711"/>
              <a:ext cx="0" cy="229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52" name="Line 2656">
              <a:extLst>
                <a:ext uri="{FF2B5EF4-FFF2-40B4-BE49-F238E27FC236}">
                  <a16:creationId xmlns:a16="http://schemas.microsoft.com/office/drawing/2014/main" id="{DEC62D8F-682D-3DE1-7C3B-C8EB1E81F6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39632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53" name="Line 2657">
              <a:extLst>
                <a:ext uri="{FF2B5EF4-FFF2-40B4-BE49-F238E27FC236}">
                  <a16:creationId xmlns:a16="http://schemas.microsoft.com/office/drawing/2014/main" id="{A3E46554-8371-A515-4412-8FF5088F59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4045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54" name="Line 2658">
              <a:extLst>
                <a:ext uri="{FF2B5EF4-FFF2-40B4-BE49-F238E27FC236}">
                  <a16:creationId xmlns:a16="http://schemas.microsoft.com/office/drawing/2014/main" id="{715EB35F-452A-726D-55C5-0F0B1A63B5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4045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55" name="Line 2659">
              <a:extLst>
                <a:ext uri="{FF2B5EF4-FFF2-40B4-BE49-F238E27FC236}">
                  <a16:creationId xmlns:a16="http://schemas.microsoft.com/office/drawing/2014/main" id="{8B995157-59E0-1F07-F2BF-0B7F5DD38A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4209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56" name="Line 2660">
              <a:extLst>
                <a:ext uri="{FF2B5EF4-FFF2-40B4-BE49-F238E27FC236}">
                  <a16:creationId xmlns:a16="http://schemas.microsoft.com/office/drawing/2014/main" id="{D2240184-BB54-36E9-5B9A-2BE4089E5B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4209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57" name="Line 2661">
              <a:extLst>
                <a:ext uri="{FF2B5EF4-FFF2-40B4-BE49-F238E27FC236}">
                  <a16:creationId xmlns:a16="http://schemas.microsoft.com/office/drawing/2014/main" id="{5F7197C2-512C-E647-901D-89F9C0C96D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4291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58" name="Line 2662">
              <a:extLst>
                <a:ext uri="{FF2B5EF4-FFF2-40B4-BE49-F238E27FC236}">
                  <a16:creationId xmlns:a16="http://schemas.microsoft.com/office/drawing/2014/main" id="{416C2660-1E44-AAE9-3151-93611BA5DB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4373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59" name="Line 2663">
              <a:extLst>
                <a:ext uri="{FF2B5EF4-FFF2-40B4-BE49-F238E27FC236}">
                  <a16:creationId xmlns:a16="http://schemas.microsoft.com/office/drawing/2014/main" id="{66473168-4D0B-78FB-FBD8-3E130B6508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4455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60" name="Line 2664">
              <a:extLst>
                <a:ext uri="{FF2B5EF4-FFF2-40B4-BE49-F238E27FC236}">
                  <a16:creationId xmlns:a16="http://schemas.microsoft.com/office/drawing/2014/main" id="{5A0E90D8-C7A9-845B-4849-6CEEA35364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4537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61" name="Line 2665">
              <a:extLst>
                <a:ext uri="{FF2B5EF4-FFF2-40B4-BE49-F238E27FC236}">
                  <a16:creationId xmlns:a16="http://schemas.microsoft.com/office/drawing/2014/main" id="{715251B2-311E-1DC6-73D3-6CFEAC9FA5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4619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62" name="Line 2666">
              <a:extLst>
                <a:ext uri="{FF2B5EF4-FFF2-40B4-BE49-F238E27FC236}">
                  <a16:creationId xmlns:a16="http://schemas.microsoft.com/office/drawing/2014/main" id="{4A56543E-5AE8-0D0E-01A5-2E4D130262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4701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63" name="Line 2667">
              <a:extLst>
                <a:ext uri="{FF2B5EF4-FFF2-40B4-BE49-F238E27FC236}">
                  <a16:creationId xmlns:a16="http://schemas.microsoft.com/office/drawing/2014/main" id="{A136A177-C654-1456-C138-1BC8990ECA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4701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64" name="Line 2668">
              <a:extLst>
                <a:ext uri="{FF2B5EF4-FFF2-40B4-BE49-F238E27FC236}">
                  <a16:creationId xmlns:a16="http://schemas.microsoft.com/office/drawing/2014/main" id="{1A597084-C83C-9712-6087-8E7DD96D1C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4783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65" name="Line 2669">
              <a:extLst>
                <a:ext uri="{FF2B5EF4-FFF2-40B4-BE49-F238E27FC236}">
                  <a16:creationId xmlns:a16="http://schemas.microsoft.com/office/drawing/2014/main" id="{B2BE5697-B81B-4695-E3AA-1BC0819DE4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4865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66" name="Line 2670">
              <a:extLst>
                <a:ext uri="{FF2B5EF4-FFF2-40B4-BE49-F238E27FC236}">
                  <a16:creationId xmlns:a16="http://schemas.microsoft.com/office/drawing/2014/main" id="{DC1BC6C3-702C-01D3-7188-D7DDF16841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4865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67" name="Line 2671">
              <a:extLst>
                <a:ext uri="{FF2B5EF4-FFF2-40B4-BE49-F238E27FC236}">
                  <a16:creationId xmlns:a16="http://schemas.microsoft.com/office/drawing/2014/main" id="{A2F57374-14CC-2EAE-B582-3AA6B4FB4A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50289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68" name="Line 2672">
              <a:extLst>
                <a:ext uri="{FF2B5EF4-FFF2-40B4-BE49-F238E27FC236}">
                  <a16:creationId xmlns:a16="http://schemas.microsoft.com/office/drawing/2014/main" id="{1BF0A142-FD76-FF06-059F-A9E9A873A9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5111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69" name="Line 2673">
              <a:extLst>
                <a:ext uri="{FF2B5EF4-FFF2-40B4-BE49-F238E27FC236}">
                  <a16:creationId xmlns:a16="http://schemas.microsoft.com/office/drawing/2014/main" id="{2F880056-582A-97B7-B0B9-F244E356B1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51110" y="5907992"/>
              <a:ext cx="0" cy="76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70" name="Line 2674">
              <a:extLst>
                <a:ext uri="{FF2B5EF4-FFF2-40B4-BE49-F238E27FC236}">
                  <a16:creationId xmlns:a16="http://schemas.microsoft.com/office/drawing/2014/main" id="{BD9E13CF-49C9-5699-8D72-246AD6B6C9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5274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71" name="Line 2675">
              <a:extLst>
                <a:ext uri="{FF2B5EF4-FFF2-40B4-BE49-F238E27FC236}">
                  <a16:creationId xmlns:a16="http://schemas.microsoft.com/office/drawing/2014/main" id="{1E57A1EC-6A39-B744-C335-3F67A90064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5356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72" name="Line 2676">
              <a:extLst>
                <a:ext uri="{FF2B5EF4-FFF2-40B4-BE49-F238E27FC236}">
                  <a16:creationId xmlns:a16="http://schemas.microsoft.com/office/drawing/2014/main" id="{34AE9C36-1CF0-26BA-BA8C-4D45034277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5438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73" name="Line 2677">
              <a:extLst>
                <a:ext uri="{FF2B5EF4-FFF2-40B4-BE49-F238E27FC236}">
                  <a16:creationId xmlns:a16="http://schemas.microsoft.com/office/drawing/2014/main" id="{0A63810D-3B4C-7AD1-47EA-917ED9F519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5438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74" name="Line 2678">
              <a:extLst>
                <a:ext uri="{FF2B5EF4-FFF2-40B4-BE49-F238E27FC236}">
                  <a16:creationId xmlns:a16="http://schemas.microsoft.com/office/drawing/2014/main" id="{FB6891FF-541C-67ED-3156-90E903E7E9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5602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75" name="Line 2679">
              <a:extLst>
                <a:ext uri="{FF2B5EF4-FFF2-40B4-BE49-F238E27FC236}">
                  <a16:creationId xmlns:a16="http://schemas.microsoft.com/office/drawing/2014/main" id="{92D9E9E5-9DBF-A658-2F09-D02A786579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5684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76" name="Line 2680">
              <a:extLst>
                <a:ext uri="{FF2B5EF4-FFF2-40B4-BE49-F238E27FC236}">
                  <a16:creationId xmlns:a16="http://schemas.microsoft.com/office/drawing/2014/main" id="{B2D35C80-EB61-484A-931E-DECAE22FBE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5766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77" name="Line 2681">
              <a:extLst>
                <a:ext uri="{FF2B5EF4-FFF2-40B4-BE49-F238E27FC236}">
                  <a16:creationId xmlns:a16="http://schemas.microsoft.com/office/drawing/2014/main" id="{AC05E7CD-D981-B4C3-26A8-369D7C69DE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5930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78" name="Line 2682">
              <a:extLst>
                <a:ext uri="{FF2B5EF4-FFF2-40B4-BE49-F238E27FC236}">
                  <a16:creationId xmlns:a16="http://schemas.microsoft.com/office/drawing/2014/main" id="{2CF64632-9975-C88A-4D4B-6D31343EA5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6094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79" name="Line 2683">
              <a:extLst>
                <a:ext uri="{FF2B5EF4-FFF2-40B4-BE49-F238E27FC236}">
                  <a16:creationId xmlns:a16="http://schemas.microsoft.com/office/drawing/2014/main" id="{8BF33EE9-0EB8-9A01-6E2F-A596651066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6094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80" name="Line 2684">
              <a:extLst>
                <a:ext uri="{FF2B5EF4-FFF2-40B4-BE49-F238E27FC236}">
                  <a16:creationId xmlns:a16="http://schemas.microsoft.com/office/drawing/2014/main" id="{92E3A675-AD10-EFD7-3914-C690DF3AF1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6176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81" name="Line 2685">
              <a:extLst>
                <a:ext uri="{FF2B5EF4-FFF2-40B4-BE49-F238E27FC236}">
                  <a16:creationId xmlns:a16="http://schemas.microsoft.com/office/drawing/2014/main" id="{1907DC85-51C7-A16F-A8D1-388BA87ECC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62587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82" name="Line 2686">
              <a:extLst>
                <a:ext uri="{FF2B5EF4-FFF2-40B4-BE49-F238E27FC236}">
                  <a16:creationId xmlns:a16="http://schemas.microsoft.com/office/drawing/2014/main" id="{534A3472-F6E7-4C2D-F505-244FFC6512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63406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83" name="Line 2687">
              <a:extLst>
                <a:ext uri="{FF2B5EF4-FFF2-40B4-BE49-F238E27FC236}">
                  <a16:creationId xmlns:a16="http://schemas.microsoft.com/office/drawing/2014/main" id="{D67363BC-1E06-9223-911E-799D806CDF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65046" y="5857057"/>
              <a:ext cx="0" cy="5857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84" name="Line 2688">
              <a:extLst>
                <a:ext uri="{FF2B5EF4-FFF2-40B4-BE49-F238E27FC236}">
                  <a16:creationId xmlns:a16="http://schemas.microsoft.com/office/drawing/2014/main" id="{4CDE0EC6-A0FD-9820-EF75-BBBEF7C764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66685" y="5911813"/>
              <a:ext cx="0" cy="38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85" name="Line 2689">
              <a:extLst>
                <a:ext uri="{FF2B5EF4-FFF2-40B4-BE49-F238E27FC236}">
                  <a16:creationId xmlns:a16="http://schemas.microsoft.com/office/drawing/2014/main" id="{17C212A3-35B3-8508-7D08-BE3FDFF1BF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67505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86" name="Line 2690">
              <a:extLst>
                <a:ext uri="{FF2B5EF4-FFF2-40B4-BE49-F238E27FC236}">
                  <a16:creationId xmlns:a16="http://schemas.microsoft.com/office/drawing/2014/main" id="{CD33C21D-4AD1-4511-2B14-118070D5C1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6832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87" name="Line 2691">
              <a:extLst>
                <a:ext uri="{FF2B5EF4-FFF2-40B4-BE49-F238E27FC236}">
                  <a16:creationId xmlns:a16="http://schemas.microsoft.com/office/drawing/2014/main" id="{4DD0E0D2-5AA1-5CF7-475C-1A0973DBC5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6914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88" name="Line 2692">
              <a:extLst>
                <a:ext uri="{FF2B5EF4-FFF2-40B4-BE49-F238E27FC236}">
                  <a16:creationId xmlns:a16="http://schemas.microsoft.com/office/drawing/2014/main" id="{E63C42CE-61AB-581C-9EA7-1EFA951CE8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6996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89" name="Line 2693">
              <a:extLst>
                <a:ext uri="{FF2B5EF4-FFF2-40B4-BE49-F238E27FC236}">
                  <a16:creationId xmlns:a16="http://schemas.microsoft.com/office/drawing/2014/main" id="{A41664B8-7F38-7F42-0562-D4B982B938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160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90" name="Line 2694">
              <a:extLst>
                <a:ext uri="{FF2B5EF4-FFF2-40B4-BE49-F238E27FC236}">
                  <a16:creationId xmlns:a16="http://schemas.microsoft.com/office/drawing/2014/main" id="{C5DE2372-A229-06F7-8737-7D623A49E3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242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91" name="Line 2695">
              <a:extLst>
                <a:ext uri="{FF2B5EF4-FFF2-40B4-BE49-F238E27FC236}">
                  <a16:creationId xmlns:a16="http://schemas.microsoft.com/office/drawing/2014/main" id="{7170C43B-7F7E-2F11-D031-4105A909C4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406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92" name="Line 2696">
              <a:extLst>
                <a:ext uri="{FF2B5EF4-FFF2-40B4-BE49-F238E27FC236}">
                  <a16:creationId xmlns:a16="http://schemas.microsoft.com/office/drawing/2014/main" id="{BAC047A5-E881-BF5D-A123-37B96523E1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406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93" name="Line 2697">
              <a:extLst>
                <a:ext uri="{FF2B5EF4-FFF2-40B4-BE49-F238E27FC236}">
                  <a16:creationId xmlns:a16="http://schemas.microsoft.com/office/drawing/2014/main" id="{FD12B391-AC1F-3F95-2F75-ABFFAD7CC6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488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94" name="Line 2698">
              <a:extLst>
                <a:ext uri="{FF2B5EF4-FFF2-40B4-BE49-F238E27FC236}">
                  <a16:creationId xmlns:a16="http://schemas.microsoft.com/office/drawing/2014/main" id="{24872226-31AD-89F8-FC35-CA0F36166B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652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95" name="Line 2699">
              <a:extLst>
                <a:ext uri="{FF2B5EF4-FFF2-40B4-BE49-F238E27FC236}">
                  <a16:creationId xmlns:a16="http://schemas.microsoft.com/office/drawing/2014/main" id="{C25D22F0-A57B-07F5-AB0A-D2CFB0CFFB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7343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96" name="Line 2700">
              <a:extLst>
                <a:ext uri="{FF2B5EF4-FFF2-40B4-BE49-F238E27FC236}">
                  <a16:creationId xmlns:a16="http://schemas.microsoft.com/office/drawing/2014/main" id="{59013D03-EE8C-A43F-D56A-F2F8D96852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8163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97" name="Line 2701">
              <a:extLst>
                <a:ext uri="{FF2B5EF4-FFF2-40B4-BE49-F238E27FC236}">
                  <a16:creationId xmlns:a16="http://schemas.microsoft.com/office/drawing/2014/main" id="{EDC42CAA-58F7-D568-BBAC-7A8562E54E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8983" y="5906719"/>
              <a:ext cx="0" cy="89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98" name="Line 2702">
              <a:extLst>
                <a:ext uri="{FF2B5EF4-FFF2-40B4-BE49-F238E27FC236}">
                  <a16:creationId xmlns:a16="http://schemas.microsoft.com/office/drawing/2014/main" id="{28945D01-BC06-4718-2CF0-BC61E96793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0622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99" name="Line 2703">
              <a:extLst>
                <a:ext uri="{FF2B5EF4-FFF2-40B4-BE49-F238E27FC236}">
                  <a16:creationId xmlns:a16="http://schemas.microsoft.com/office/drawing/2014/main" id="{44BF8827-D331-750E-6A28-8612A46663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062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00" name="Line 2704">
              <a:extLst>
                <a:ext uri="{FF2B5EF4-FFF2-40B4-BE49-F238E27FC236}">
                  <a16:creationId xmlns:a16="http://schemas.microsoft.com/office/drawing/2014/main" id="{13BE0895-A3EA-0EB5-F994-FA57EAC8AB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144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01" name="Line 2705">
              <a:extLst>
                <a:ext uri="{FF2B5EF4-FFF2-40B4-BE49-F238E27FC236}">
                  <a16:creationId xmlns:a16="http://schemas.microsoft.com/office/drawing/2014/main" id="{D304FE8C-9588-AEE7-19B0-376649786B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226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02" name="Line 2706">
              <a:extLst>
                <a:ext uri="{FF2B5EF4-FFF2-40B4-BE49-F238E27FC236}">
                  <a16:creationId xmlns:a16="http://schemas.microsoft.com/office/drawing/2014/main" id="{0C96F807-34CC-3121-CDD1-94EA7F9F94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308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03" name="Line 2707">
              <a:extLst>
                <a:ext uri="{FF2B5EF4-FFF2-40B4-BE49-F238E27FC236}">
                  <a16:creationId xmlns:a16="http://schemas.microsoft.com/office/drawing/2014/main" id="{CC2D22C5-33A5-AAE9-4564-7F689040C2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390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04" name="Line 2708">
              <a:extLst>
                <a:ext uri="{FF2B5EF4-FFF2-40B4-BE49-F238E27FC236}">
                  <a16:creationId xmlns:a16="http://schemas.microsoft.com/office/drawing/2014/main" id="{0520B421-1F0E-D910-9366-618C08E924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472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05" name="Line 2709">
              <a:extLst>
                <a:ext uri="{FF2B5EF4-FFF2-40B4-BE49-F238E27FC236}">
                  <a16:creationId xmlns:a16="http://schemas.microsoft.com/office/drawing/2014/main" id="{A9BA6D52-6843-8996-3307-6643F846AB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554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06" name="Line 2710">
              <a:extLst>
                <a:ext uri="{FF2B5EF4-FFF2-40B4-BE49-F238E27FC236}">
                  <a16:creationId xmlns:a16="http://schemas.microsoft.com/office/drawing/2014/main" id="{18DC2CC0-B843-8772-C613-191879E27E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554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07" name="Line 2711">
              <a:extLst>
                <a:ext uri="{FF2B5EF4-FFF2-40B4-BE49-F238E27FC236}">
                  <a16:creationId xmlns:a16="http://schemas.microsoft.com/office/drawing/2014/main" id="{34F45182-D4A1-E6E5-E851-4AA3B8B442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636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08" name="Line 2712">
              <a:extLst>
                <a:ext uri="{FF2B5EF4-FFF2-40B4-BE49-F238E27FC236}">
                  <a16:creationId xmlns:a16="http://schemas.microsoft.com/office/drawing/2014/main" id="{FD7FC781-7BF6-C3C6-39EB-D66322EE80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718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09" name="Line 2713">
              <a:extLst>
                <a:ext uri="{FF2B5EF4-FFF2-40B4-BE49-F238E27FC236}">
                  <a16:creationId xmlns:a16="http://schemas.microsoft.com/office/drawing/2014/main" id="{5992F543-0E59-79D1-59B4-452F9994FE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800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10" name="Line 2714">
              <a:extLst>
                <a:ext uri="{FF2B5EF4-FFF2-40B4-BE49-F238E27FC236}">
                  <a16:creationId xmlns:a16="http://schemas.microsoft.com/office/drawing/2014/main" id="{2A9D42BF-D249-655D-FC0F-1982DD51C1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882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11" name="Line 2715">
              <a:extLst>
                <a:ext uri="{FF2B5EF4-FFF2-40B4-BE49-F238E27FC236}">
                  <a16:creationId xmlns:a16="http://schemas.microsoft.com/office/drawing/2014/main" id="{BE31F4F7-5B28-353C-DC34-03EC1AA5C4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964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12" name="Line 2716">
              <a:extLst>
                <a:ext uri="{FF2B5EF4-FFF2-40B4-BE49-F238E27FC236}">
                  <a16:creationId xmlns:a16="http://schemas.microsoft.com/office/drawing/2014/main" id="{A98162BE-1BB1-6E4D-E599-9BCBE80A57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9046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13" name="Line 2717">
              <a:extLst>
                <a:ext uri="{FF2B5EF4-FFF2-40B4-BE49-F238E27FC236}">
                  <a16:creationId xmlns:a16="http://schemas.microsoft.com/office/drawing/2014/main" id="{96E0540A-953F-C209-3945-6FDD82C572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9127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14" name="Line 2718">
              <a:extLst>
                <a:ext uri="{FF2B5EF4-FFF2-40B4-BE49-F238E27FC236}">
                  <a16:creationId xmlns:a16="http://schemas.microsoft.com/office/drawing/2014/main" id="{B534B0FD-AE3C-BDA3-664E-AD440D1EE0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92919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15" name="Line 2719">
              <a:extLst>
                <a:ext uri="{FF2B5EF4-FFF2-40B4-BE49-F238E27FC236}">
                  <a16:creationId xmlns:a16="http://schemas.microsoft.com/office/drawing/2014/main" id="{2D4CB6DE-6AAE-B217-A45A-661231A2CF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9373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16" name="Line 2720">
              <a:extLst>
                <a:ext uri="{FF2B5EF4-FFF2-40B4-BE49-F238E27FC236}">
                  <a16:creationId xmlns:a16="http://schemas.microsoft.com/office/drawing/2014/main" id="{AC71ABDA-F3AF-B7CB-786E-AFAD174F24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9455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17" name="Line 2721">
              <a:extLst>
                <a:ext uri="{FF2B5EF4-FFF2-40B4-BE49-F238E27FC236}">
                  <a16:creationId xmlns:a16="http://schemas.microsoft.com/office/drawing/2014/main" id="{9E545813-44B2-350C-E773-CEF975B510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9701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18" name="Line 2722">
              <a:extLst>
                <a:ext uri="{FF2B5EF4-FFF2-40B4-BE49-F238E27FC236}">
                  <a16:creationId xmlns:a16="http://schemas.microsoft.com/office/drawing/2014/main" id="{B71F128E-570B-6A19-F376-4FFB84711E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783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19" name="Line 2723">
              <a:extLst>
                <a:ext uri="{FF2B5EF4-FFF2-40B4-BE49-F238E27FC236}">
                  <a16:creationId xmlns:a16="http://schemas.microsoft.com/office/drawing/2014/main" id="{8CD66C8A-75ED-3306-4500-54FF54B528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783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20" name="Line 2724">
              <a:extLst>
                <a:ext uri="{FF2B5EF4-FFF2-40B4-BE49-F238E27FC236}">
                  <a16:creationId xmlns:a16="http://schemas.microsoft.com/office/drawing/2014/main" id="{6DD6B9E8-427E-68D0-2E6C-55DF74E484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9865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21" name="Line 2725">
              <a:extLst>
                <a:ext uri="{FF2B5EF4-FFF2-40B4-BE49-F238E27FC236}">
                  <a16:creationId xmlns:a16="http://schemas.microsoft.com/office/drawing/2014/main" id="{F659F515-1633-4F16-1046-6D4364593F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947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22" name="Line 2726">
              <a:extLst>
                <a:ext uri="{FF2B5EF4-FFF2-40B4-BE49-F238E27FC236}">
                  <a16:creationId xmlns:a16="http://schemas.microsoft.com/office/drawing/2014/main" id="{D92A233D-0C62-CC55-5F7A-24BDC13767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029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23" name="Line 2727">
              <a:extLst>
                <a:ext uri="{FF2B5EF4-FFF2-40B4-BE49-F238E27FC236}">
                  <a16:creationId xmlns:a16="http://schemas.microsoft.com/office/drawing/2014/main" id="{2160780A-B9A1-E7DC-3FA1-0326D63577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111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24" name="Line 2728">
              <a:extLst>
                <a:ext uri="{FF2B5EF4-FFF2-40B4-BE49-F238E27FC236}">
                  <a16:creationId xmlns:a16="http://schemas.microsoft.com/office/drawing/2014/main" id="{D291D3FD-B645-420F-6D2F-F4101CE3AD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193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25" name="Line 2729">
              <a:extLst>
                <a:ext uri="{FF2B5EF4-FFF2-40B4-BE49-F238E27FC236}">
                  <a16:creationId xmlns:a16="http://schemas.microsoft.com/office/drawing/2014/main" id="{7242BED1-1D44-6AAA-7F2D-01850F132F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275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26" name="Line 2730">
              <a:extLst>
                <a:ext uri="{FF2B5EF4-FFF2-40B4-BE49-F238E27FC236}">
                  <a16:creationId xmlns:a16="http://schemas.microsoft.com/office/drawing/2014/main" id="{AAD7EDEA-FAC7-7C52-D0DC-975909ACD7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357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27" name="Line 2731">
              <a:extLst>
                <a:ext uri="{FF2B5EF4-FFF2-40B4-BE49-F238E27FC236}">
                  <a16:creationId xmlns:a16="http://schemas.microsoft.com/office/drawing/2014/main" id="{71B7A4AA-2557-D2EB-A37A-36DBA57B26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5216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28" name="Line 2732">
              <a:extLst>
                <a:ext uri="{FF2B5EF4-FFF2-40B4-BE49-F238E27FC236}">
                  <a16:creationId xmlns:a16="http://schemas.microsoft.com/office/drawing/2014/main" id="{2D33F203-0550-B9A3-FCE8-EF3C55BDBE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603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29" name="Line 2733">
              <a:extLst>
                <a:ext uri="{FF2B5EF4-FFF2-40B4-BE49-F238E27FC236}">
                  <a16:creationId xmlns:a16="http://schemas.microsoft.com/office/drawing/2014/main" id="{7F28B6D7-6D8F-54BB-2336-2B6D0D85D6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685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30" name="Line 2734">
              <a:extLst>
                <a:ext uri="{FF2B5EF4-FFF2-40B4-BE49-F238E27FC236}">
                  <a16:creationId xmlns:a16="http://schemas.microsoft.com/office/drawing/2014/main" id="{57ACFC62-3CC1-6E7F-73DD-EB2940465D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685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31" name="Line 2735">
              <a:extLst>
                <a:ext uri="{FF2B5EF4-FFF2-40B4-BE49-F238E27FC236}">
                  <a16:creationId xmlns:a16="http://schemas.microsoft.com/office/drawing/2014/main" id="{B4C2376D-1247-0347-502E-9B0EF87801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849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32" name="Line 2736">
              <a:extLst>
                <a:ext uri="{FF2B5EF4-FFF2-40B4-BE49-F238E27FC236}">
                  <a16:creationId xmlns:a16="http://schemas.microsoft.com/office/drawing/2014/main" id="{3324C639-9D2E-4995-460F-32D3F3A4A8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931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33" name="Line 2737">
              <a:extLst>
                <a:ext uri="{FF2B5EF4-FFF2-40B4-BE49-F238E27FC236}">
                  <a16:creationId xmlns:a16="http://schemas.microsoft.com/office/drawing/2014/main" id="{3867222D-AD02-7F28-BB69-A0403F001F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931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34" name="Line 2738">
              <a:extLst>
                <a:ext uri="{FF2B5EF4-FFF2-40B4-BE49-F238E27FC236}">
                  <a16:creationId xmlns:a16="http://schemas.microsoft.com/office/drawing/2014/main" id="{5EC78EB5-63A5-FCEC-7E33-8E1A48D233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1095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35" name="Line 2739">
              <a:extLst>
                <a:ext uri="{FF2B5EF4-FFF2-40B4-BE49-F238E27FC236}">
                  <a16:creationId xmlns:a16="http://schemas.microsoft.com/office/drawing/2014/main" id="{26030678-42C0-7A8F-32DA-1300102B73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1095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36" name="Line 2740">
              <a:extLst>
                <a:ext uri="{FF2B5EF4-FFF2-40B4-BE49-F238E27FC236}">
                  <a16:creationId xmlns:a16="http://schemas.microsoft.com/office/drawing/2014/main" id="{A4670C5E-FAD6-808A-EB9B-61C1A0769C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1177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37" name="Line 2741">
              <a:extLst>
                <a:ext uri="{FF2B5EF4-FFF2-40B4-BE49-F238E27FC236}">
                  <a16:creationId xmlns:a16="http://schemas.microsoft.com/office/drawing/2014/main" id="{C9A8A5AF-EC0F-9CF7-7A6E-E12BD644D8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1177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38" name="Line 2742">
              <a:extLst>
                <a:ext uri="{FF2B5EF4-FFF2-40B4-BE49-F238E27FC236}">
                  <a16:creationId xmlns:a16="http://schemas.microsoft.com/office/drawing/2014/main" id="{E89307E9-F825-22B3-177E-5A2169D9EB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1259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39" name="Line 2743">
              <a:extLst>
                <a:ext uri="{FF2B5EF4-FFF2-40B4-BE49-F238E27FC236}">
                  <a16:creationId xmlns:a16="http://schemas.microsoft.com/office/drawing/2014/main" id="{D3F393B8-3C32-A9DE-BB76-5E36D1B3A4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1341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40" name="Line 2744">
              <a:extLst>
                <a:ext uri="{FF2B5EF4-FFF2-40B4-BE49-F238E27FC236}">
                  <a16:creationId xmlns:a16="http://schemas.microsoft.com/office/drawing/2014/main" id="{FF0F5E7A-8718-67C4-194E-C95FA41A98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1423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41" name="Line 2745">
              <a:extLst>
                <a:ext uri="{FF2B5EF4-FFF2-40B4-BE49-F238E27FC236}">
                  <a16:creationId xmlns:a16="http://schemas.microsoft.com/office/drawing/2014/main" id="{8FCEA902-EC34-DA24-8B7D-0B52DE0EE1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1587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42" name="Line 2746">
              <a:extLst>
                <a:ext uri="{FF2B5EF4-FFF2-40B4-BE49-F238E27FC236}">
                  <a16:creationId xmlns:a16="http://schemas.microsoft.com/office/drawing/2014/main" id="{E1033B1D-7209-3FE6-BBF8-02D4306C9A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1669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43" name="Line 2747">
              <a:extLst>
                <a:ext uri="{FF2B5EF4-FFF2-40B4-BE49-F238E27FC236}">
                  <a16:creationId xmlns:a16="http://schemas.microsoft.com/office/drawing/2014/main" id="{304C6DDF-9AD7-C493-5530-20A033F1C7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1833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44" name="Line 2748">
              <a:extLst>
                <a:ext uri="{FF2B5EF4-FFF2-40B4-BE49-F238E27FC236}">
                  <a16:creationId xmlns:a16="http://schemas.microsoft.com/office/drawing/2014/main" id="{00A3AC97-C2DF-F8B0-E2B7-7AA3D9EFC8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19972" y="5911813"/>
              <a:ext cx="0" cy="38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45" name="Line 2749">
              <a:extLst>
                <a:ext uri="{FF2B5EF4-FFF2-40B4-BE49-F238E27FC236}">
                  <a16:creationId xmlns:a16="http://schemas.microsoft.com/office/drawing/2014/main" id="{835CE45C-96D2-63ED-A0D5-A574442FF7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19972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46" name="Line 2750">
              <a:extLst>
                <a:ext uri="{FF2B5EF4-FFF2-40B4-BE49-F238E27FC236}">
                  <a16:creationId xmlns:a16="http://schemas.microsoft.com/office/drawing/2014/main" id="{C8D14F8D-7401-C8AC-0DE5-0ECC2F887F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2079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47" name="Line 2751">
              <a:extLst>
                <a:ext uri="{FF2B5EF4-FFF2-40B4-BE49-F238E27FC236}">
                  <a16:creationId xmlns:a16="http://schemas.microsoft.com/office/drawing/2014/main" id="{24D223AF-C082-FA39-4290-B30A58D7C5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2161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48" name="Line 2752">
              <a:extLst>
                <a:ext uri="{FF2B5EF4-FFF2-40B4-BE49-F238E27FC236}">
                  <a16:creationId xmlns:a16="http://schemas.microsoft.com/office/drawing/2014/main" id="{95216B21-A98C-9AFE-7867-D691A606DF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2243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49" name="Line 2753">
              <a:extLst>
                <a:ext uri="{FF2B5EF4-FFF2-40B4-BE49-F238E27FC236}">
                  <a16:creationId xmlns:a16="http://schemas.microsoft.com/office/drawing/2014/main" id="{DA7CDE31-99EE-72A8-FF18-3E76EC5B39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2407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50" name="Line 2754">
              <a:extLst>
                <a:ext uri="{FF2B5EF4-FFF2-40B4-BE49-F238E27FC236}">
                  <a16:creationId xmlns:a16="http://schemas.microsoft.com/office/drawing/2014/main" id="{22949F88-003B-789D-859C-6DD7980FCA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489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51" name="Line 2755">
              <a:extLst>
                <a:ext uri="{FF2B5EF4-FFF2-40B4-BE49-F238E27FC236}">
                  <a16:creationId xmlns:a16="http://schemas.microsoft.com/office/drawing/2014/main" id="{6C9EA890-A124-B6F7-73A4-F161EA8CC0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571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52" name="Line 2756">
              <a:extLst>
                <a:ext uri="{FF2B5EF4-FFF2-40B4-BE49-F238E27FC236}">
                  <a16:creationId xmlns:a16="http://schemas.microsoft.com/office/drawing/2014/main" id="{AF87797B-9E8C-EF23-0B9E-8715870F2C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653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53" name="Line 2757">
              <a:extLst>
                <a:ext uri="{FF2B5EF4-FFF2-40B4-BE49-F238E27FC236}">
                  <a16:creationId xmlns:a16="http://schemas.microsoft.com/office/drawing/2014/main" id="{D9C3FAA4-7244-7645-1545-4D00C5DDA6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735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54" name="Line 2758">
              <a:extLst>
                <a:ext uri="{FF2B5EF4-FFF2-40B4-BE49-F238E27FC236}">
                  <a16:creationId xmlns:a16="http://schemas.microsoft.com/office/drawing/2014/main" id="{F203961C-8043-4016-A0B1-F3A70520B6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817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55" name="Line 2759">
              <a:extLst>
                <a:ext uri="{FF2B5EF4-FFF2-40B4-BE49-F238E27FC236}">
                  <a16:creationId xmlns:a16="http://schemas.microsoft.com/office/drawing/2014/main" id="{C7E30317-16D5-2CB2-8EE9-02A99A517C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2899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56" name="Line 2760">
              <a:extLst>
                <a:ext uri="{FF2B5EF4-FFF2-40B4-BE49-F238E27FC236}">
                  <a16:creationId xmlns:a16="http://schemas.microsoft.com/office/drawing/2014/main" id="{DD65F209-EA3B-9516-09D3-FE67FBC921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063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57" name="Line 2761">
              <a:extLst>
                <a:ext uri="{FF2B5EF4-FFF2-40B4-BE49-F238E27FC236}">
                  <a16:creationId xmlns:a16="http://schemas.microsoft.com/office/drawing/2014/main" id="{DA92C91F-2224-2EBF-57D3-D5ED407B77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063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58" name="Line 2762">
              <a:extLst>
                <a:ext uri="{FF2B5EF4-FFF2-40B4-BE49-F238E27FC236}">
                  <a16:creationId xmlns:a16="http://schemas.microsoft.com/office/drawing/2014/main" id="{BFF3C502-3965-C4CA-506D-2D6BF6DB04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145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59" name="Line 2763">
              <a:extLst>
                <a:ext uri="{FF2B5EF4-FFF2-40B4-BE49-F238E27FC236}">
                  <a16:creationId xmlns:a16="http://schemas.microsoft.com/office/drawing/2014/main" id="{B2442C28-8E78-610A-2D49-03799D029C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3226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60" name="Line 2764">
              <a:extLst>
                <a:ext uri="{FF2B5EF4-FFF2-40B4-BE49-F238E27FC236}">
                  <a16:creationId xmlns:a16="http://schemas.microsoft.com/office/drawing/2014/main" id="{DB00DDF9-AEDB-1F03-8E00-6D065EFC1F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3308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61" name="Line 2765">
              <a:extLst>
                <a:ext uri="{FF2B5EF4-FFF2-40B4-BE49-F238E27FC236}">
                  <a16:creationId xmlns:a16="http://schemas.microsoft.com/office/drawing/2014/main" id="{73B8A92D-F2F3-0E35-8D32-CD6EC48D02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33909" y="5911813"/>
              <a:ext cx="0" cy="38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62" name="Line 2766">
              <a:extLst>
                <a:ext uri="{FF2B5EF4-FFF2-40B4-BE49-F238E27FC236}">
                  <a16:creationId xmlns:a16="http://schemas.microsoft.com/office/drawing/2014/main" id="{2ADEFA24-C392-7E84-450D-B7500E0E06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3554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63" name="Line 2767">
              <a:extLst>
                <a:ext uri="{FF2B5EF4-FFF2-40B4-BE49-F238E27FC236}">
                  <a16:creationId xmlns:a16="http://schemas.microsoft.com/office/drawing/2014/main" id="{03A9D735-BA1F-CFC5-80AA-7C6EB1BE07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3636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64" name="Line 2768">
              <a:extLst>
                <a:ext uri="{FF2B5EF4-FFF2-40B4-BE49-F238E27FC236}">
                  <a16:creationId xmlns:a16="http://schemas.microsoft.com/office/drawing/2014/main" id="{F0D1DF48-F3F2-ABD6-3BB8-DEEAB94CA2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3718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65" name="Line 2769">
              <a:extLst>
                <a:ext uri="{FF2B5EF4-FFF2-40B4-BE49-F238E27FC236}">
                  <a16:creationId xmlns:a16="http://schemas.microsoft.com/office/drawing/2014/main" id="{7D7F8405-CB14-57E7-6CA8-FCC6FD750A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718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66" name="Line 2770">
              <a:extLst>
                <a:ext uri="{FF2B5EF4-FFF2-40B4-BE49-F238E27FC236}">
                  <a16:creationId xmlns:a16="http://schemas.microsoft.com/office/drawing/2014/main" id="{C3F8C845-49D4-7E9B-6619-B8BDE98DE3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800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67" name="Line 2771">
              <a:extLst>
                <a:ext uri="{FF2B5EF4-FFF2-40B4-BE49-F238E27FC236}">
                  <a16:creationId xmlns:a16="http://schemas.microsoft.com/office/drawing/2014/main" id="{1A083947-E2B7-ADAE-9D95-284C3872EC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882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68" name="Line 2772">
              <a:extLst>
                <a:ext uri="{FF2B5EF4-FFF2-40B4-BE49-F238E27FC236}">
                  <a16:creationId xmlns:a16="http://schemas.microsoft.com/office/drawing/2014/main" id="{3FBE65A0-D742-2B7B-A2CB-5C647FDA12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3964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69" name="Line 2773">
              <a:extLst>
                <a:ext uri="{FF2B5EF4-FFF2-40B4-BE49-F238E27FC236}">
                  <a16:creationId xmlns:a16="http://schemas.microsoft.com/office/drawing/2014/main" id="{6D8A3E2D-0209-6F9D-1241-07A9CB8A78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046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70" name="Line 2774">
              <a:extLst>
                <a:ext uri="{FF2B5EF4-FFF2-40B4-BE49-F238E27FC236}">
                  <a16:creationId xmlns:a16="http://schemas.microsoft.com/office/drawing/2014/main" id="{FCB72E1E-3E7C-6D77-093E-F3CA18081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128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71" name="Line 2775">
              <a:extLst>
                <a:ext uri="{FF2B5EF4-FFF2-40B4-BE49-F238E27FC236}">
                  <a16:creationId xmlns:a16="http://schemas.microsoft.com/office/drawing/2014/main" id="{629F8128-5C8E-2A64-6E2E-B97DB9B341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210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72" name="Line 2776">
              <a:extLst>
                <a:ext uri="{FF2B5EF4-FFF2-40B4-BE49-F238E27FC236}">
                  <a16:creationId xmlns:a16="http://schemas.microsoft.com/office/drawing/2014/main" id="{435CD3C8-6331-DF9C-14B2-D53AFE3D97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292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73" name="Line 2777">
              <a:extLst>
                <a:ext uri="{FF2B5EF4-FFF2-40B4-BE49-F238E27FC236}">
                  <a16:creationId xmlns:a16="http://schemas.microsoft.com/office/drawing/2014/main" id="{2CEABF98-9D66-7E9B-6FB8-0B16CE9698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4292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74" name="Line 2778">
              <a:extLst>
                <a:ext uri="{FF2B5EF4-FFF2-40B4-BE49-F238E27FC236}">
                  <a16:creationId xmlns:a16="http://schemas.microsoft.com/office/drawing/2014/main" id="{D47978B5-0E9B-5AC9-B8FF-1EED41B406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4374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75" name="Line 2779">
              <a:extLst>
                <a:ext uri="{FF2B5EF4-FFF2-40B4-BE49-F238E27FC236}">
                  <a16:creationId xmlns:a16="http://schemas.microsoft.com/office/drawing/2014/main" id="{9E58F059-C745-3203-CB1C-1287485300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4538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76" name="Line 2780">
              <a:extLst>
                <a:ext uri="{FF2B5EF4-FFF2-40B4-BE49-F238E27FC236}">
                  <a16:creationId xmlns:a16="http://schemas.microsoft.com/office/drawing/2014/main" id="{C2349910-0345-CA20-8428-303C7B713B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4538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77" name="Line 2781">
              <a:extLst>
                <a:ext uri="{FF2B5EF4-FFF2-40B4-BE49-F238E27FC236}">
                  <a16:creationId xmlns:a16="http://schemas.microsoft.com/office/drawing/2014/main" id="{F6DBE6B2-347F-6826-5C43-6D21F81F83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620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78" name="Line 2782">
              <a:extLst>
                <a:ext uri="{FF2B5EF4-FFF2-40B4-BE49-F238E27FC236}">
                  <a16:creationId xmlns:a16="http://schemas.microsoft.com/office/drawing/2014/main" id="{1DF06916-2236-EA5F-E133-A10133E152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47846" y="5906719"/>
              <a:ext cx="0" cy="89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79" name="Line 2783">
              <a:extLst>
                <a:ext uri="{FF2B5EF4-FFF2-40B4-BE49-F238E27FC236}">
                  <a16:creationId xmlns:a16="http://schemas.microsoft.com/office/drawing/2014/main" id="{59DCE0A4-4033-B4BF-22FD-2A7A634E17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47846" y="5910539"/>
              <a:ext cx="0" cy="50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80" name="Line 2784">
              <a:extLst>
                <a:ext uri="{FF2B5EF4-FFF2-40B4-BE49-F238E27FC236}">
                  <a16:creationId xmlns:a16="http://schemas.microsoft.com/office/drawing/2014/main" id="{41E89928-B90C-F754-A472-EBB2D33564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4948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81" name="Line 2785">
              <a:extLst>
                <a:ext uri="{FF2B5EF4-FFF2-40B4-BE49-F238E27FC236}">
                  <a16:creationId xmlns:a16="http://schemas.microsoft.com/office/drawing/2014/main" id="{167233F2-D3E5-63AB-6189-032979B94D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4948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82" name="Line 2786">
              <a:extLst>
                <a:ext uri="{FF2B5EF4-FFF2-40B4-BE49-F238E27FC236}">
                  <a16:creationId xmlns:a16="http://schemas.microsoft.com/office/drawing/2014/main" id="{86443A6E-0A00-2693-4E32-59F2E95232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5030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83" name="Line 2787">
              <a:extLst>
                <a:ext uri="{FF2B5EF4-FFF2-40B4-BE49-F238E27FC236}">
                  <a16:creationId xmlns:a16="http://schemas.microsoft.com/office/drawing/2014/main" id="{3E39E4F3-8C1C-026A-121D-C9B463C4BE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5194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84" name="Line 2788">
              <a:extLst>
                <a:ext uri="{FF2B5EF4-FFF2-40B4-BE49-F238E27FC236}">
                  <a16:creationId xmlns:a16="http://schemas.microsoft.com/office/drawing/2014/main" id="{DF8246D8-3077-DF1F-155D-1BFBED95F9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358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85" name="Line 2789">
              <a:extLst>
                <a:ext uri="{FF2B5EF4-FFF2-40B4-BE49-F238E27FC236}">
                  <a16:creationId xmlns:a16="http://schemas.microsoft.com/office/drawing/2014/main" id="{DBAB519D-903A-C3BB-3976-DCE17C32E6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5440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86" name="Line 2790">
              <a:extLst>
                <a:ext uri="{FF2B5EF4-FFF2-40B4-BE49-F238E27FC236}">
                  <a16:creationId xmlns:a16="http://schemas.microsoft.com/office/drawing/2014/main" id="{97D630AD-3AD0-36D9-CB01-387F4DD4BB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5440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87" name="Line 2791">
              <a:extLst>
                <a:ext uri="{FF2B5EF4-FFF2-40B4-BE49-F238E27FC236}">
                  <a16:creationId xmlns:a16="http://schemas.microsoft.com/office/drawing/2014/main" id="{77A2CF2C-D893-6203-C5E8-2FB9645468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522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88" name="Line 2792">
              <a:extLst>
                <a:ext uri="{FF2B5EF4-FFF2-40B4-BE49-F238E27FC236}">
                  <a16:creationId xmlns:a16="http://schemas.microsoft.com/office/drawing/2014/main" id="{FECE2F49-5A5B-B4C6-0183-4FEA7AA1AA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5604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89" name="Line 2793">
              <a:extLst>
                <a:ext uri="{FF2B5EF4-FFF2-40B4-BE49-F238E27FC236}">
                  <a16:creationId xmlns:a16="http://schemas.microsoft.com/office/drawing/2014/main" id="{94AC44C2-5387-F529-7F1E-83BC47B088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686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90" name="Line 2794">
              <a:extLst>
                <a:ext uri="{FF2B5EF4-FFF2-40B4-BE49-F238E27FC236}">
                  <a16:creationId xmlns:a16="http://schemas.microsoft.com/office/drawing/2014/main" id="{92BD4646-121A-86E9-9130-CF14DF4F47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768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91" name="Line 2795">
              <a:extLst>
                <a:ext uri="{FF2B5EF4-FFF2-40B4-BE49-F238E27FC236}">
                  <a16:creationId xmlns:a16="http://schemas.microsoft.com/office/drawing/2014/main" id="{8D60CA6A-DD5F-DF9D-D739-0F75B4A504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932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92" name="Line 2796">
              <a:extLst>
                <a:ext uri="{FF2B5EF4-FFF2-40B4-BE49-F238E27FC236}">
                  <a16:creationId xmlns:a16="http://schemas.microsoft.com/office/drawing/2014/main" id="{2AA0290D-CA68-D957-E413-AB1A4B3AA6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014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93" name="Line 2797">
              <a:extLst>
                <a:ext uri="{FF2B5EF4-FFF2-40B4-BE49-F238E27FC236}">
                  <a16:creationId xmlns:a16="http://schemas.microsoft.com/office/drawing/2014/main" id="{5E48DA8B-8F8E-6AEB-DB70-99EA8F763A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61782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94" name="Line 2798">
              <a:extLst>
                <a:ext uri="{FF2B5EF4-FFF2-40B4-BE49-F238E27FC236}">
                  <a16:creationId xmlns:a16="http://schemas.microsoft.com/office/drawing/2014/main" id="{15EFC3D7-5064-1E87-3321-3C48ADE31F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6260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95" name="Line 2799">
              <a:extLst>
                <a:ext uri="{FF2B5EF4-FFF2-40B4-BE49-F238E27FC236}">
                  <a16:creationId xmlns:a16="http://schemas.microsoft.com/office/drawing/2014/main" id="{A449E805-426E-070E-AA1D-0EE899DD0F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342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96" name="Line 2800">
              <a:extLst>
                <a:ext uri="{FF2B5EF4-FFF2-40B4-BE49-F238E27FC236}">
                  <a16:creationId xmlns:a16="http://schemas.microsoft.com/office/drawing/2014/main" id="{D988227D-A545-2E1C-C077-AF19D5B0E2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424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97" name="Line 2801">
              <a:extLst>
                <a:ext uri="{FF2B5EF4-FFF2-40B4-BE49-F238E27FC236}">
                  <a16:creationId xmlns:a16="http://schemas.microsoft.com/office/drawing/2014/main" id="{5722CDE8-D4C3-DC85-A1E4-EE8A0608BC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424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98" name="Line 2802">
              <a:extLst>
                <a:ext uri="{FF2B5EF4-FFF2-40B4-BE49-F238E27FC236}">
                  <a16:creationId xmlns:a16="http://schemas.microsoft.com/office/drawing/2014/main" id="{7CCB5F51-95D2-4C8E-39A0-64DD83B0F4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588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99" name="Line 2803">
              <a:extLst>
                <a:ext uri="{FF2B5EF4-FFF2-40B4-BE49-F238E27FC236}">
                  <a16:creationId xmlns:a16="http://schemas.microsoft.com/office/drawing/2014/main" id="{C16F06BF-4585-A6BD-EB4D-30FE02A623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752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00" name="Line 2804">
              <a:extLst>
                <a:ext uri="{FF2B5EF4-FFF2-40B4-BE49-F238E27FC236}">
                  <a16:creationId xmlns:a16="http://schemas.microsoft.com/office/drawing/2014/main" id="{AC40E69A-11C4-E9C3-40BF-31C30B3933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834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01" name="Line 2805">
              <a:extLst>
                <a:ext uri="{FF2B5EF4-FFF2-40B4-BE49-F238E27FC236}">
                  <a16:creationId xmlns:a16="http://schemas.microsoft.com/office/drawing/2014/main" id="{5BA06FCA-56E1-63BF-161A-A5FE4BB6A1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6916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02" name="Line 2806">
              <a:extLst>
                <a:ext uri="{FF2B5EF4-FFF2-40B4-BE49-F238E27FC236}">
                  <a16:creationId xmlns:a16="http://schemas.microsoft.com/office/drawing/2014/main" id="{F996D933-8BB3-E903-684F-6318593F7D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998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03" name="Line 2807">
              <a:extLst>
                <a:ext uri="{FF2B5EF4-FFF2-40B4-BE49-F238E27FC236}">
                  <a16:creationId xmlns:a16="http://schemas.microsoft.com/office/drawing/2014/main" id="{9A426FD2-0AE7-CE21-5B0F-1C100AEF18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7080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04" name="Line 2808">
              <a:extLst>
                <a:ext uri="{FF2B5EF4-FFF2-40B4-BE49-F238E27FC236}">
                  <a16:creationId xmlns:a16="http://schemas.microsoft.com/office/drawing/2014/main" id="{AD9F60CF-DDA3-D591-8DA9-264E8B401B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7161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05" name="Line 2809">
              <a:extLst>
                <a:ext uri="{FF2B5EF4-FFF2-40B4-BE49-F238E27FC236}">
                  <a16:creationId xmlns:a16="http://schemas.microsoft.com/office/drawing/2014/main" id="{2B31060E-C28F-D25B-17B6-3E23CF8F44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243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06" name="Line 2810">
              <a:extLst>
                <a:ext uri="{FF2B5EF4-FFF2-40B4-BE49-F238E27FC236}">
                  <a16:creationId xmlns:a16="http://schemas.microsoft.com/office/drawing/2014/main" id="{91917C3E-2ACC-C3A3-5920-C8E0E6E61C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325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07" name="Line 2811">
              <a:extLst>
                <a:ext uri="{FF2B5EF4-FFF2-40B4-BE49-F238E27FC236}">
                  <a16:creationId xmlns:a16="http://schemas.microsoft.com/office/drawing/2014/main" id="{A6F04A4E-6098-D5CB-BEAF-B6C314A66E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74079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08" name="Line 2812">
              <a:extLst>
                <a:ext uri="{FF2B5EF4-FFF2-40B4-BE49-F238E27FC236}">
                  <a16:creationId xmlns:a16="http://schemas.microsoft.com/office/drawing/2014/main" id="{73E74332-C151-9AC6-4149-BE1917273F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74899" y="5910539"/>
              <a:ext cx="0" cy="50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09" name="Line 2813">
              <a:extLst>
                <a:ext uri="{FF2B5EF4-FFF2-40B4-BE49-F238E27FC236}">
                  <a16:creationId xmlns:a16="http://schemas.microsoft.com/office/drawing/2014/main" id="{8199F60E-02C5-FE89-8DB0-5B038B902E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74899" y="5907992"/>
              <a:ext cx="0" cy="76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10" name="Line 2814">
              <a:extLst>
                <a:ext uri="{FF2B5EF4-FFF2-40B4-BE49-F238E27FC236}">
                  <a16:creationId xmlns:a16="http://schemas.microsoft.com/office/drawing/2014/main" id="{F51426EA-6EE9-8686-BD58-747EA8844E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7653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11" name="Line 2815">
              <a:extLst>
                <a:ext uri="{FF2B5EF4-FFF2-40B4-BE49-F238E27FC236}">
                  <a16:creationId xmlns:a16="http://schemas.microsoft.com/office/drawing/2014/main" id="{76A28D2E-62EB-2933-13C7-F2B321607E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7735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12" name="Line 2816">
              <a:extLst>
                <a:ext uri="{FF2B5EF4-FFF2-40B4-BE49-F238E27FC236}">
                  <a16:creationId xmlns:a16="http://schemas.microsoft.com/office/drawing/2014/main" id="{A816B53B-5B01-294F-9DA0-A3AEEBB65F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7817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13" name="Line 2817">
              <a:extLst>
                <a:ext uri="{FF2B5EF4-FFF2-40B4-BE49-F238E27FC236}">
                  <a16:creationId xmlns:a16="http://schemas.microsoft.com/office/drawing/2014/main" id="{58E5BF70-8EF0-C123-AA75-FB1AF80070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7899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14" name="Line 2819">
              <a:extLst>
                <a:ext uri="{FF2B5EF4-FFF2-40B4-BE49-F238E27FC236}">
                  <a16:creationId xmlns:a16="http://schemas.microsoft.com/office/drawing/2014/main" id="{B13F14A6-73B0-02C3-E344-DDADDA5AAA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8063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15" name="Line 2820">
              <a:extLst>
                <a:ext uri="{FF2B5EF4-FFF2-40B4-BE49-F238E27FC236}">
                  <a16:creationId xmlns:a16="http://schemas.microsoft.com/office/drawing/2014/main" id="{533C70E4-5C5F-F649-625E-258912BB96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145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16" name="Line 2821">
              <a:extLst>
                <a:ext uri="{FF2B5EF4-FFF2-40B4-BE49-F238E27FC236}">
                  <a16:creationId xmlns:a16="http://schemas.microsoft.com/office/drawing/2014/main" id="{83DE8BF1-0FEC-76A5-E317-D02E38DADD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8227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17" name="Line 2822">
              <a:extLst>
                <a:ext uri="{FF2B5EF4-FFF2-40B4-BE49-F238E27FC236}">
                  <a16:creationId xmlns:a16="http://schemas.microsoft.com/office/drawing/2014/main" id="{AF346D28-483D-A400-7EA6-66BCA95F84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8227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18" name="Line 2823">
              <a:extLst>
                <a:ext uri="{FF2B5EF4-FFF2-40B4-BE49-F238E27FC236}">
                  <a16:creationId xmlns:a16="http://schemas.microsoft.com/office/drawing/2014/main" id="{887E609E-CA81-A107-AC7B-7C622AE52C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309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19" name="Line 2824">
              <a:extLst>
                <a:ext uri="{FF2B5EF4-FFF2-40B4-BE49-F238E27FC236}">
                  <a16:creationId xmlns:a16="http://schemas.microsoft.com/office/drawing/2014/main" id="{69DAAE3A-143A-9131-EDE0-B89717008E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391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20" name="Line 2825">
              <a:extLst>
                <a:ext uri="{FF2B5EF4-FFF2-40B4-BE49-F238E27FC236}">
                  <a16:creationId xmlns:a16="http://schemas.microsoft.com/office/drawing/2014/main" id="{4B5BF452-78F1-24A1-EA58-851DC0B04F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473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21" name="Line 2826">
              <a:extLst>
                <a:ext uri="{FF2B5EF4-FFF2-40B4-BE49-F238E27FC236}">
                  <a16:creationId xmlns:a16="http://schemas.microsoft.com/office/drawing/2014/main" id="{7B65832E-DA5F-A749-D7D9-1784AF3FD8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8473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22" name="Line 2827">
              <a:extLst>
                <a:ext uri="{FF2B5EF4-FFF2-40B4-BE49-F238E27FC236}">
                  <a16:creationId xmlns:a16="http://schemas.microsoft.com/office/drawing/2014/main" id="{6A03FB2C-1BA9-DC71-408A-3792F73445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555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23" name="Line 2828">
              <a:extLst>
                <a:ext uri="{FF2B5EF4-FFF2-40B4-BE49-F238E27FC236}">
                  <a16:creationId xmlns:a16="http://schemas.microsoft.com/office/drawing/2014/main" id="{049D03D6-71BD-8333-4DEE-5C763591F1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637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24" name="Line 2829">
              <a:extLst>
                <a:ext uri="{FF2B5EF4-FFF2-40B4-BE49-F238E27FC236}">
                  <a16:creationId xmlns:a16="http://schemas.microsoft.com/office/drawing/2014/main" id="{B077326A-3356-4CC4-0900-78DD561679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8719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25" name="Line 2830">
              <a:extLst>
                <a:ext uri="{FF2B5EF4-FFF2-40B4-BE49-F238E27FC236}">
                  <a16:creationId xmlns:a16="http://schemas.microsoft.com/office/drawing/2014/main" id="{D663D7DB-3C42-348D-0997-E687F51DE8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8801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26" name="Line 2831">
              <a:extLst>
                <a:ext uri="{FF2B5EF4-FFF2-40B4-BE49-F238E27FC236}">
                  <a16:creationId xmlns:a16="http://schemas.microsoft.com/office/drawing/2014/main" id="{E260C8FC-2654-5E6C-7FD0-1134303E7A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88835" y="5907992"/>
              <a:ext cx="0" cy="76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27" name="Line 2832">
              <a:extLst>
                <a:ext uri="{FF2B5EF4-FFF2-40B4-BE49-F238E27FC236}">
                  <a16:creationId xmlns:a16="http://schemas.microsoft.com/office/drawing/2014/main" id="{78349C00-BA80-8737-7C57-EFEC21AA0D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8965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28" name="Line 2833">
              <a:extLst>
                <a:ext uri="{FF2B5EF4-FFF2-40B4-BE49-F238E27FC236}">
                  <a16:creationId xmlns:a16="http://schemas.microsoft.com/office/drawing/2014/main" id="{A5695019-9F59-E65B-39A4-164A05505C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047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29" name="Line 2834">
              <a:extLst>
                <a:ext uri="{FF2B5EF4-FFF2-40B4-BE49-F238E27FC236}">
                  <a16:creationId xmlns:a16="http://schemas.microsoft.com/office/drawing/2014/main" id="{328D9746-B9E4-5B57-86C8-BE9DD015F6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9129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30" name="Line 2835">
              <a:extLst>
                <a:ext uri="{FF2B5EF4-FFF2-40B4-BE49-F238E27FC236}">
                  <a16:creationId xmlns:a16="http://schemas.microsoft.com/office/drawing/2014/main" id="{09C7BE62-E917-0C0D-36B6-C92FED86A7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9211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31" name="Line 2836">
              <a:extLst>
                <a:ext uri="{FF2B5EF4-FFF2-40B4-BE49-F238E27FC236}">
                  <a16:creationId xmlns:a16="http://schemas.microsoft.com/office/drawing/2014/main" id="{0A22C960-2A5B-7844-972E-499D99296C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293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32" name="Line 2837">
              <a:extLst>
                <a:ext uri="{FF2B5EF4-FFF2-40B4-BE49-F238E27FC236}">
                  <a16:creationId xmlns:a16="http://schemas.microsoft.com/office/drawing/2014/main" id="{B0C40081-D328-B43F-A95B-47DAFC3D5A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375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33" name="Line 2838">
              <a:extLst>
                <a:ext uri="{FF2B5EF4-FFF2-40B4-BE49-F238E27FC236}">
                  <a16:creationId xmlns:a16="http://schemas.microsoft.com/office/drawing/2014/main" id="{AEF77778-BB15-3961-D486-77CC374436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375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34" name="Line 2839">
              <a:extLst>
                <a:ext uri="{FF2B5EF4-FFF2-40B4-BE49-F238E27FC236}">
                  <a16:creationId xmlns:a16="http://schemas.microsoft.com/office/drawing/2014/main" id="{E673A1C5-F61B-A090-39A5-156286B21E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457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35" name="Line 2840">
              <a:extLst>
                <a:ext uri="{FF2B5EF4-FFF2-40B4-BE49-F238E27FC236}">
                  <a16:creationId xmlns:a16="http://schemas.microsoft.com/office/drawing/2014/main" id="{B48639A4-FD79-21E2-8FD1-D5D5B01766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621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36" name="Line 2841">
              <a:extLst>
                <a:ext uri="{FF2B5EF4-FFF2-40B4-BE49-F238E27FC236}">
                  <a16:creationId xmlns:a16="http://schemas.microsoft.com/office/drawing/2014/main" id="{3FBBE657-4729-2F59-7725-261AEB119F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703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37" name="Line 2842">
              <a:extLst>
                <a:ext uri="{FF2B5EF4-FFF2-40B4-BE49-F238E27FC236}">
                  <a16:creationId xmlns:a16="http://schemas.microsoft.com/office/drawing/2014/main" id="{33F446CF-3B48-4752-38D7-72D5D90BE2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785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38" name="Line 2843">
              <a:extLst>
                <a:ext uri="{FF2B5EF4-FFF2-40B4-BE49-F238E27FC236}">
                  <a16:creationId xmlns:a16="http://schemas.microsoft.com/office/drawing/2014/main" id="{206B3DB5-D8A9-A97E-D54C-CE48B9E1B6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9949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39" name="Line 2844">
              <a:extLst>
                <a:ext uri="{FF2B5EF4-FFF2-40B4-BE49-F238E27FC236}">
                  <a16:creationId xmlns:a16="http://schemas.microsoft.com/office/drawing/2014/main" id="{8DCA1D75-0862-54E1-18F8-8D9B9FD7BB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031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40" name="Line 2845">
              <a:extLst>
                <a:ext uri="{FF2B5EF4-FFF2-40B4-BE49-F238E27FC236}">
                  <a16:creationId xmlns:a16="http://schemas.microsoft.com/office/drawing/2014/main" id="{F515FA42-04E4-72AB-0D5E-42E1D9E5A6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01133" y="5910539"/>
              <a:ext cx="0" cy="50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41" name="Line 2846">
              <a:extLst>
                <a:ext uri="{FF2B5EF4-FFF2-40B4-BE49-F238E27FC236}">
                  <a16:creationId xmlns:a16="http://schemas.microsoft.com/office/drawing/2014/main" id="{C21C20C4-6057-B849-BD4D-9416A05BAE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01952" y="5874884"/>
              <a:ext cx="0" cy="4074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42" name="Line 2847">
              <a:extLst>
                <a:ext uri="{FF2B5EF4-FFF2-40B4-BE49-F238E27FC236}">
                  <a16:creationId xmlns:a16="http://schemas.microsoft.com/office/drawing/2014/main" id="{A2A22E37-7799-82F6-67ED-75D1F66E8B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04412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43" name="Line 2848">
              <a:extLst>
                <a:ext uri="{FF2B5EF4-FFF2-40B4-BE49-F238E27FC236}">
                  <a16:creationId xmlns:a16="http://schemas.microsoft.com/office/drawing/2014/main" id="{EAA6F103-409A-EC52-1B2E-615A1E2F4E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0441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44" name="Line 2849">
              <a:extLst>
                <a:ext uri="{FF2B5EF4-FFF2-40B4-BE49-F238E27FC236}">
                  <a16:creationId xmlns:a16="http://schemas.microsoft.com/office/drawing/2014/main" id="{D5306456-097A-B651-8A51-ABFE0F7791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0523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45" name="Line 2850">
              <a:extLst>
                <a:ext uri="{FF2B5EF4-FFF2-40B4-BE49-F238E27FC236}">
                  <a16:creationId xmlns:a16="http://schemas.microsoft.com/office/drawing/2014/main" id="{2CBB8DC6-17A0-8E4D-07EE-12550E9D1C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0605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46" name="Line 2851">
              <a:extLst>
                <a:ext uri="{FF2B5EF4-FFF2-40B4-BE49-F238E27FC236}">
                  <a16:creationId xmlns:a16="http://schemas.microsoft.com/office/drawing/2014/main" id="{02B9EFDD-7423-211F-5B64-AD1A8A445E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0687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47" name="Line 2852">
              <a:extLst>
                <a:ext uri="{FF2B5EF4-FFF2-40B4-BE49-F238E27FC236}">
                  <a16:creationId xmlns:a16="http://schemas.microsoft.com/office/drawing/2014/main" id="{91C72C98-53A5-50E7-35D3-E009978AC4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0769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48" name="Line 2853">
              <a:extLst>
                <a:ext uri="{FF2B5EF4-FFF2-40B4-BE49-F238E27FC236}">
                  <a16:creationId xmlns:a16="http://schemas.microsoft.com/office/drawing/2014/main" id="{28E8DEAE-082F-D84C-A952-E028B5464B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0933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49" name="Line 2854">
              <a:extLst>
                <a:ext uri="{FF2B5EF4-FFF2-40B4-BE49-F238E27FC236}">
                  <a16:creationId xmlns:a16="http://schemas.microsoft.com/office/drawing/2014/main" id="{C90972FA-C34B-56E1-F89F-18FA489172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1015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50" name="Line 2855">
              <a:extLst>
                <a:ext uri="{FF2B5EF4-FFF2-40B4-BE49-F238E27FC236}">
                  <a16:creationId xmlns:a16="http://schemas.microsoft.com/office/drawing/2014/main" id="{44DEE1D9-BE03-F2D6-0E4B-448EABB40B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1097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51" name="Line 2856">
              <a:extLst>
                <a:ext uri="{FF2B5EF4-FFF2-40B4-BE49-F238E27FC236}">
                  <a16:creationId xmlns:a16="http://schemas.microsoft.com/office/drawing/2014/main" id="{58CD24C9-0B35-5F55-6222-0DF3E90618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1261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52" name="Line 2857">
              <a:extLst>
                <a:ext uri="{FF2B5EF4-FFF2-40B4-BE49-F238E27FC236}">
                  <a16:creationId xmlns:a16="http://schemas.microsoft.com/office/drawing/2014/main" id="{D9F6F0A2-4006-9B20-7611-D163068F4B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1342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53" name="Line 2858">
              <a:extLst>
                <a:ext uri="{FF2B5EF4-FFF2-40B4-BE49-F238E27FC236}">
                  <a16:creationId xmlns:a16="http://schemas.microsoft.com/office/drawing/2014/main" id="{64A4CE3B-04F0-F598-1AD3-910EC59484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1424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54" name="Line 2859">
              <a:extLst>
                <a:ext uri="{FF2B5EF4-FFF2-40B4-BE49-F238E27FC236}">
                  <a16:creationId xmlns:a16="http://schemas.microsoft.com/office/drawing/2014/main" id="{DE21DD29-4B47-8754-6C8D-20015FD905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14249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55" name="Line 2860">
              <a:extLst>
                <a:ext uri="{FF2B5EF4-FFF2-40B4-BE49-F238E27FC236}">
                  <a16:creationId xmlns:a16="http://schemas.microsoft.com/office/drawing/2014/main" id="{19F8F84E-79A8-9305-A8AE-31B59AC8CC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15889" y="5902898"/>
              <a:ext cx="0" cy="1273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56" name="Line 2861">
              <a:extLst>
                <a:ext uri="{FF2B5EF4-FFF2-40B4-BE49-F238E27FC236}">
                  <a16:creationId xmlns:a16="http://schemas.microsoft.com/office/drawing/2014/main" id="{40B1E85B-D2C9-9C86-38A6-CCBE95832F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16709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57" name="Line 2862">
              <a:extLst>
                <a:ext uri="{FF2B5EF4-FFF2-40B4-BE49-F238E27FC236}">
                  <a16:creationId xmlns:a16="http://schemas.microsoft.com/office/drawing/2014/main" id="{87E6C727-CF6C-2C63-98F7-E4AAA9B791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1752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58" name="Line 2863">
              <a:extLst>
                <a:ext uri="{FF2B5EF4-FFF2-40B4-BE49-F238E27FC236}">
                  <a16:creationId xmlns:a16="http://schemas.microsoft.com/office/drawing/2014/main" id="{0B0C989C-EEAC-BC95-A876-BAADF594B3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1834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59" name="Line 2864">
              <a:extLst>
                <a:ext uri="{FF2B5EF4-FFF2-40B4-BE49-F238E27FC236}">
                  <a16:creationId xmlns:a16="http://schemas.microsoft.com/office/drawing/2014/main" id="{9AA7736E-92E8-1D30-256A-A162569450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1916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60" name="Line 2865">
              <a:extLst>
                <a:ext uri="{FF2B5EF4-FFF2-40B4-BE49-F238E27FC236}">
                  <a16:creationId xmlns:a16="http://schemas.microsoft.com/office/drawing/2014/main" id="{1CE9D676-02D5-BC41-FAC1-947A069E27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1998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61" name="Line 2866">
              <a:extLst>
                <a:ext uri="{FF2B5EF4-FFF2-40B4-BE49-F238E27FC236}">
                  <a16:creationId xmlns:a16="http://schemas.microsoft.com/office/drawing/2014/main" id="{A959AFDA-0A02-49DB-2219-50E021359F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162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62" name="Line 2867">
              <a:extLst>
                <a:ext uri="{FF2B5EF4-FFF2-40B4-BE49-F238E27FC236}">
                  <a16:creationId xmlns:a16="http://schemas.microsoft.com/office/drawing/2014/main" id="{CE252EEB-D2DF-AF8C-DCE0-3F65DD997C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2244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63" name="Line 2868">
              <a:extLst>
                <a:ext uri="{FF2B5EF4-FFF2-40B4-BE49-F238E27FC236}">
                  <a16:creationId xmlns:a16="http://schemas.microsoft.com/office/drawing/2014/main" id="{5FA47CF9-A475-C254-DF8F-3419F37EEF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2326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64" name="Line 2869">
              <a:extLst>
                <a:ext uri="{FF2B5EF4-FFF2-40B4-BE49-F238E27FC236}">
                  <a16:creationId xmlns:a16="http://schemas.microsoft.com/office/drawing/2014/main" id="{48548174-FAB9-DBAC-FEC7-1037C2FB1B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2326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65" name="Line 2870">
              <a:extLst>
                <a:ext uri="{FF2B5EF4-FFF2-40B4-BE49-F238E27FC236}">
                  <a16:creationId xmlns:a16="http://schemas.microsoft.com/office/drawing/2014/main" id="{22B3BB76-57FA-FD4F-C363-1311BA5B57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2490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66" name="Line 2871">
              <a:extLst>
                <a:ext uri="{FF2B5EF4-FFF2-40B4-BE49-F238E27FC236}">
                  <a16:creationId xmlns:a16="http://schemas.microsoft.com/office/drawing/2014/main" id="{B88EAFA8-F865-0ADE-DB06-221A5189C5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2490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67" name="Line 2872">
              <a:extLst>
                <a:ext uri="{FF2B5EF4-FFF2-40B4-BE49-F238E27FC236}">
                  <a16:creationId xmlns:a16="http://schemas.microsoft.com/office/drawing/2014/main" id="{4288DA8B-1132-EC0F-862A-891B063E15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2654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68" name="Line 2873">
              <a:extLst>
                <a:ext uri="{FF2B5EF4-FFF2-40B4-BE49-F238E27FC236}">
                  <a16:creationId xmlns:a16="http://schemas.microsoft.com/office/drawing/2014/main" id="{32B5AC83-DB68-7DEF-8C32-AF3074CE37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2736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69" name="Line 2874">
              <a:extLst>
                <a:ext uri="{FF2B5EF4-FFF2-40B4-BE49-F238E27FC236}">
                  <a16:creationId xmlns:a16="http://schemas.microsoft.com/office/drawing/2014/main" id="{3CF6C107-46F9-1B0D-C34E-4FCFB94865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2818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70" name="Line 2875">
              <a:extLst>
                <a:ext uri="{FF2B5EF4-FFF2-40B4-BE49-F238E27FC236}">
                  <a16:creationId xmlns:a16="http://schemas.microsoft.com/office/drawing/2014/main" id="{369AE0DD-4496-3D64-163A-384737930F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28186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71" name="Line 2876">
              <a:extLst>
                <a:ext uri="{FF2B5EF4-FFF2-40B4-BE49-F238E27FC236}">
                  <a16:creationId xmlns:a16="http://schemas.microsoft.com/office/drawing/2014/main" id="{8A321DBA-5667-C2D8-0610-027E128686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2900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72" name="Line 2877">
              <a:extLst>
                <a:ext uri="{FF2B5EF4-FFF2-40B4-BE49-F238E27FC236}">
                  <a16:creationId xmlns:a16="http://schemas.microsoft.com/office/drawing/2014/main" id="{3BBBB2AD-F06D-CABC-5359-A9DE1D6073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29825" y="5895258"/>
              <a:ext cx="0" cy="203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73" name="Line 2878">
              <a:extLst>
                <a:ext uri="{FF2B5EF4-FFF2-40B4-BE49-F238E27FC236}">
                  <a16:creationId xmlns:a16="http://schemas.microsoft.com/office/drawing/2014/main" id="{7F49190C-C5EB-14FE-5798-7FCFB57BF9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31465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74" name="Line 2879">
              <a:extLst>
                <a:ext uri="{FF2B5EF4-FFF2-40B4-BE49-F238E27FC236}">
                  <a16:creationId xmlns:a16="http://schemas.microsoft.com/office/drawing/2014/main" id="{83A77C2D-525D-0268-A402-82050CD379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3310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75" name="Line 2880">
              <a:extLst>
                <a:ext uri="{FF2B5EF4-FFF2-40B4-BE49-F238E27FC236}">
                  <a16:creationId xmlns:a16="http://schemas.microsoft.com/office/drawing/2014/main" id="{EE13F60F-D055-5D47-E930-BC9FD75E61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3392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76" name="Line 2881">
              <a:extLst>
                <a:ext uri="{FF2B5EF4-FFF2-40B4-BE49-F238E27FC236}">
                  <a16:creationId xmlns:a16="http://schemas.microsoft.com/office/drawing/2014/main" id="{52FFEF3F-94A6-DA18-8776-3C61047021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3556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77" name="Line 2882">
              <a:extLst>
                <a:ext uri="{FF2B5EF4-FFF2-40B4-BE49-F238E27FC236}">
                  <a16:creationId xmlns:a16="http://schemas.microsoft.com/office/drawing/2014/main" id="{9DCA7911-5C92-4023-5AB4-C2690471D0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3556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78" name="Line 2883">
              <a:extLst>
                <a:ext uri="{FF2B5EF4-FFF2-40B4-BE49-F238E27FC236}">
                  <a16:creationId xmlns:a16="http://schemas.microsoft.com/office/drawing/2014/main" id="{9C1BD0CB-C6B1-A740-EE77-EF64F48C9E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638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79" name="Line 2884">
              <a:extLst>
                <a:ext uri="{FF2B5EF4-FFF2-40B4-BE49-F238E27FC236}">
                  <a16:creationId xmlns:a16="http://schemas.microsoft.com/office/drawing/2014/main" id="{9D82483C-F7ED-ED0E-8135-1092D48EC9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720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80" name="Line 2885">
              <a:extLst>
                <a:ext uri="{FF2B5EF4-FFF2-40B4-BE49-F238E27FC236}">
                  <a16:creationId xmlns:a16="http://schemas.microsoft.com/office/drawing/2014/main" id="{19DB23AE-1593-CEF5-652E-14C40B571E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802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81" name="Line 2886">
              <a:extLst>
                <a:ext uri="{FF2B5EF4-FFF2-40B4-BE49-F238E27FC236}">
                  <a16:creationId xmlns:a16="http://schemas.microsoft.com/office/drawing/2014/main" id="{50F8BDF3-D74A-9BB6-A722-B8471B9D89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884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82" name="Line 2887">
              <a:extLst>
                <a:ext uri="{FF2B5EF4-FFF2-40B4-BE49-F238E27FC236}">
                  <a16:creationId xmlns:a16="http://schemas.microsoft.com/office/drawing/2014/main" id="{83CB8460-FBD8-FC51-0421-385B69698D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966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83" name="Line 2888">
              <a:extLst>
                <a:ext uri="{FF2B5EF4-FFF2-40B4-BE49-F238E27FC236}">
                  <a16:creationId xmlns:a16="http://schemas.microsoft.com/office/drawing/2014/main" id="{4F6B3378-932D-EA8F-B2A5-3DEF5F7F6D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3966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84" name="Line 2889">
              <a:extLst>
                <a:ext uri="{FF2B5EF4-FFF2-40B4-BE49-F238E27FC236}">
                  <a16:creationId xmlns:a16="http://schemas.microsoft.com/office/drawing/2014/main" id="{BB50C52C-7F76-9C58-ED0E-6294E24DDC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48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85" name="Line 2890">
              <a:extLst>
                <a:ext uri="{FF2B5EF4-FFF2-40B4-BE49-F238E27FC236}">
                  <a16:creationId xmlns:a16="http://schemas.microsoft.com/office/drawing/2014/main" id="{C57376EA-CE46-90E0-6495-BAA1250B09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48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86" name="Line 2891">
              <a:extLst>
                <a:ext uri="{FF2B5EF4-FFF2-40B4-BE49-F238E27FC236}">
                  <a16:creationId xmlns:a16="http://schemas.microsoft.com/office/drawing/2014/main" id="{A0D901A4-4283-D481-6F17-239949F5B8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42122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87" name="Line 2892">
              <a:extLst>
                <a:ext uri="{FF2B5EF4-FFF2-40B4-BE49-F238E27FC236}">
                  <a16:creationId xmlns:a16="http://schemas.microsoft.com/office/drawing/2014/main" id="{1D367AB5-E7CB-DFFC-C9CB-9B2A0AA646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43762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88" name="Line 2893">
              <a:extLst>
                <a:ext uri="{FF2B5EF4-FFF2-40B4-BE49-F238E27FC236}">
                  <a16:creationId xmlns:a16="http://schemas.microsoft.com/office/drawing/2014/main" id="{A43142B9-3D86-FF62-4941-7D215CE329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4458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89" name="Line 2894">
              <a:extLst>
                <a:ext uri="{FF2B5EF4-FFF2-40B4-BE49-F238E27FC236}">
                  <a16:creationId xmlns:a16="http://schemas.microsoft.com/office/drawing/2014/main" id="{E5B5665E-3778-BA4B-6A08-3DE307B097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4540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90" name="Line 2895">
              <a:extLst>
                <a:ext uri="{FF2B5EF4-FFF2-40B4-BE49-F238E27FC236}">
                  <a16:creationId xmlns:a16="http://schemas.microsoft.com/office/drawing/2014/main" id="{95F828CC-83C5-3639-1BE5-DFF531325D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4540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91" name="Line 2896">
              <a:extLst>
                <a:ext uri="{FF2B5EF4-FFF2-40B4-BE49-F238E27FC236}">
                  <a16:creationId xmlns:a16="http://schemas.microsoft.com/office/drawing/2014/main" id="{22DA08C4-2D67-6B5A-2810-3E199F5533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4622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92" name="Line 2897">
              <a:extLst>
                <a:ext uri="{FF2B5EF4-FFF2-40B4-BE49-F238E27FC236}">
                  <a16:creationId xmlns:a16="http://schemas.microsoft.com/office/drawing/2014/main" id="{8F5E77D0-942C-6514-322A-DCA7AD4A05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4704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93" name="Line 2898">
              <a:extLst>
                <a:ext uri="{FF2B5EF4-FFF2-40B4-BE49-F238E27FC236}">
                  <a16:creationId xmlns:a16="http://schemas.microsoft.com/office/drawing/2014/main" id="{978D39D0-D633-599E-E8D3-6CE5EA7983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4786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94" name="Line 2899">
              <a:extLst>
                <a:ext uri="{FF2B5EF4-FFF2-40B4-BE49-F238E27FC236}">
                  <a16:creationId xmlns:a16="http://schemas.microsoft.com/office/drawing/2014/main" id="{D1080829-82C1-DD60-88AE-2DFCECC1FC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868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95" name="Line 2900">
              <a:extLst>
                <a:ext uri="{FF2B5EF4-FFF2-40B4-BE49-F238E27FC236}">
                  <a16:creationId xmlns:a16="http://schemas.microsoft.com/office/drawing/2014/main" id="{ED9982BA-2925-D25E-3E0D-968A7EECD6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868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96" name="Line 2901">
              <a:extLst>
                <a:ext uri="{FF2B5EF4-FFF2-40B4-BE49-F238E27FC236}">
                  <a16:creationId xmlns:a16="http://schemas.microsoft.com/office/drawing/2014/main" id="{27058842-2C10-FE53-6958-99C52A9A41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950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97" name="Line 2902">
              <a:extLst>
                <a:ext uri="{FF2B5EF4-FFF2-40B4-BE49-F238E27FC236}">
                  <a16:creationId xmlns:a16="http://schemas.microsoft.com/office/drawing/2014/main" id="{98328A6A-30AE-47BF-6D33-A908D49232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032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98" name="Line 2903">
              <a:extLst>
                <a:ext uri="{FF2B5EF4-FFF2-40B4-BE49-F238E27FC236}">
                  <a16:creationId xmlns:a16="http://schemas.microsoft.com/office/drawing/2014/main" id="{5C34DA11-F5E4-A4B6-C5DA-97A0020D9F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114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99" name="Line 2904">
              <a:extLst>
                <a:ext uri="{FF2B5EF4-FFF2-40B4-BE49-F238E27FC236}">
                  <a16:creationId xmlns:a16="http://schemas.microsoft.com/office/drawing/2014/main" id="{D5B06A7C-402A-7D17-3F12-B6D20EFEEF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114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00" name="Line 2905">
              <a:extLst>
                <a:ext uri="{FF2B5EF4-FFF2-40B4-BE49-F238E27FC236}">
                  <a16:creationId xmlns:a16="http://schemas.microsoft.com/office/drawing/2014/main" id="{53732C9F-1742-8FF5-AA56-37CDE57D55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196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01" name="Line 2906">
              <a:extLst>
                <a:ext uri="{FF2B5EF4-FFF2-40B4-BE49-F238E27FC236}">
                  <a16:creationId xmlns:a16="http://schemas.microsoft.com/office/drawing/2014/main" id="{B13E8E5F-4EFD-A077-9F5D-DE16C1F337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196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02" name="Line 2907">
              <a:extLst>
                <a:ext uri="{FF2B5EF4-FFF2-40B4-BE49-F238E27FC236}">
                  <a16:creationId xmlns:a16="http://schemas.microsoft.com/office/drawing/2014/main" id="{AD03B0CC-0916-BBF1-AE9D-022C51988B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5278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03" name="Line 2908">
              <a:extLst>
                <a:ext uri="{FF2B5EF4-FFF2-40B4-BE49-F238E27FC236}">
                  <a16:creationId xmlns:a16="http://schemas.microsoft.com/office/drawing/2014/main" id="{B65708F7-65F0-2121-844B-D49A29C8DE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441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04" name="Line 2909">
              <a:extLst>
                <a:ext uri="{FF2B5EF4-FFF2-40B4-BE49-F238E27FC236}">
                  <a16:creationId xmlns:a16="http://schemas.microsoft.com/office/drawing/2014/main" id="{1D991768-152A-20FA-B326-CA0531AA8A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56059" y="5911813"/>
              <a:ext cx="0" cy="38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05" name="Line 2910">
              <a:extLst>
                <a:ext uri="{FF2B5EF4-FFF2-40B4-BE49-F238E27FC236}">
                  <a16:creationId xmlns:a16="http://schemas.microsoft.com/office/drawing/2014/main" id="{775B5354-67F4-1BE8-8C09-8B76F5A84F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57698" y="5897805"/>
              <a:ext cx="0" cy="1782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06" name="Line 2911">
              <a:extLst>
                <a:ext uri="{FF2B5EF4-FFF2-40B4-BE49-F238E27FC236}">
                  <a16:creationId xmlns:a16="http://schemas.microsoft.com/office/drawing/2014/main" id="{D8FFA804-2942-E154-3D4E-DC9481DA82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5933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07" name="Line 2912">
              <a:extLst>
                <a:ext uri="{FF2B5EF4-FFF2-40B4-BE49-F238E27FC236}">
                  <a16:creationId xmlns:a16="http://schemas.microsoft.com/office/drawing/2014/main" id="{EB1A1992-A20B-0369-B525-52A18025C7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015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08" name="Line 2913">
              <a:extLst>
                <a:ext uri="{FF2B5EF4-FFF2-40B4-BE49-F238E27FC236}">
                  <a16:creationId xmlns:a16="http://schemas.microsoft.com/office/drawing/2014/main" id="{A5688A94-1984-5207-3ADC-37FC345044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6179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09" name="Line 2914">
              <a:extLst>
                <a:ext uri="{FF2B5EF4-FFF2-40B4-BE49-F238E27FC236}">
                  <a16:creationId xmlns:a16="http://schemas.microsoft.com/office/drawing/2014/main" id="{B8BD12E8-BDFC-F685-FF8C-FBF8641DD5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6261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10" name="Line 2915">
              <a:extLst>
                <a:ext uri="{FF2B5EF4-FFF2-40B4-BE49-F238E27FC236}">
                  <a16:creationId xmlns:a16="http://schemas.microsoft.com/office/drawing/2014/main" id="{A5682093-9E6C-06F4-D8F8-F1EEB05336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343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11" name="Line 2916">
              <a:extLst>
                <a:ext uri="{FF2B5EF4-FFF2-40B4-BE49-F238E27FC236}">
                  <a16:creationId xmlns:a16="http://schemas.microsoft.com/office/drawing/2014/main" id="{37017664-032B-F310-A01B-2FA1EF1CFD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425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12" name="Line 2917">
              <a:extLst>
                <a:ext uri="{FF2B5EF4-FFF2-40B4-BE49-F238E27FC236}">
                  <a16:creationId xmlns:a16="http://schemas.microsoft.com/office/drawing/2014/main" id="{0A4C005A-D46D-6395-5F9B-D16A931D34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425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13" name="Line 2918">
              <a:extLst>
                <a:ext uri="{FF2B5EF4-FFF2-40B4-BE49-F238E27FC236}">
                  <a16:creationId xmlns:a16="http://schemas.microsoft.com/office/drawing/2014/main" id="{50D99BB4-CD72-6363-67D5-3B3DE48DF5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6507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14" name="Line 2919">
              <a:extLst>
                <a:ext uri="{FF2B5EF4-FFF2-40B4-BE49-F238E27FC236}">
                  <a16:creationId xmlns:a16="http://schemas.microsoft.com/office/drawing/2014/main" id="{C3BF8039-8B7E-6873-8A46-7966B1EF95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6589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15" name="Line 2920">
              <a:extLst>
                <a:ext uri="{FF2B5EF4-FFF2-40B4-BE49-F238E27FC236}">
                  <a16:creationId xmlns:a16="http://schemas.microsoft.com/office/drawing/2014/main" id="{BFE6C562-F88C-C5FC-6D2C-DC05C92DD4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589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16" name="Line 2921">
              <a:extLst>
                <a:ext uri="{FF2B5EF4-FFF2-40B4-BE49-F238E27FC236}">
                  <a16:creationId xmlns:a16="http://schemas.microsoft.com/office/drawing/2014/main" id="{796DCC7D-66BB-9BCE-3A81-AD5658FA2F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671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17" name="Line 2922">
              <a:extLst>
                <a:ext uri="{FF2B5EF4-FFF2-40B4-BE49-F238E27FC236}">
                  <a16:creationId xmlns:a16="http://schemas.microsoft.com/office/drawing/2014/main" id="{1BF53DBE-027E-7D0A-8CC4-90B5042E7B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835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18" name="Line 2923">
              <a:extLst>
                <a:ext uri="{FF2B5EF4-FFF2-40B4-BE49-F238E27FC236}">
                  <a16:creationId xmlns:a16="http://schemas.microsoft.com/office/drawing/2014/main" id="{516C4BE0-8D79-6FE5-142D-A19BD7AF25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69996" y="5910539"/>
              <a:ext cx="0" cy="50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19" name="Line 2924">
              <a:extLst>
                <a:ext uri="{FF2B5EF4-FFF2-40B4-BE49-F238E27FC236}">
                  <a16:creationId xmlns:a16="http://schemas.microsoft.com/office/drawing/2014/main" id="{1DA42146-67D0-B2D6-EEE9-070900B9B9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71635" y="5911813"/>
              <a:ext cx="0" cy="38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20" name="Line 2925">
              <a:extLst>
                <a:ext uri="{FF2B5EF4-FFF2-40B4-BE49-F238E27FC236}">
                  <a16:creationId xmlns:a16="http://schemas.microsoft.com/office/drawing/2014/main" id="{D2617A40-8C8D-7FE4-3BE4-4D672C404B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7245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21" name="Line 2926">
              <a:extLst>
                <a:ext uri="{FF2B5EF4-FFF2-40B4-BE49-F238E27FC236}">
                  <a16:creationId xmlns:a16="http://schemas.microsoft.com/office/drawing/2014/main" id="{DD2AC0AA-A64D-3014-3723-F017421127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7327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22" name="Line 2927">
              <a:extLst>
                <a:ext uri="{FF2B5EF4-FFF2-40B4-BE49-F238E27FC236}">
                  <a16:creationId xmlns:a16="http://schemas.microsoft.com/office/drawing/2014/main" id="{51F46BB0-3B07-1D91-377D-2C9C8AACA2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7327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23" name="Line 2928">
              <a:extLst>
                <a:ext uri="{FF2B5EF4-FFF2-40B4-BE49-F238E27FC236}">
                  <a16:creationId xmlns:a16="http://schemas.microsoft.com/office/drawing/2014/main" id="{2720DCEF-7ED7-722E-07AF-93EFA976EC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7573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24" name="Line 2929">
              <a:extLst>
                <a:ext uri="{FF2B5EF4-FFF2-40B4-BE49-F238E27FC236}">
                  <a16:creationId xmlns:a16="http://schemas.microsoft.com/office/drawing/2014/main" id="{7090BCA1-E0EF-46BB-676C-7CC8C21AFB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655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25" name="Line 2930">
              <a:extLst>
                <a:ext uri="{FF2B5EF4-FFF2-40B4-BE49-F238E27FC236}">
                  <a16:creationId xmlns:a16="http://schemas.microsoft.com/office/drawing/2014/main" id="{13461C2D-D5DD-D363-E5CF-64996BEECF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737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26" name="Line 2931">
              <a:extLst>
                <a:ext uri="{FF2B5EF4-FFF2-40B4-BE49-F238E27FC236}">
                  <a16:creationId xmlns:a16="http://schemas.microsoft.com/office/drawing/2014/main" id="{F21B363C-2380-8249-A65A-EA77BE45CE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819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27" name="Line 2932">
              <a:extLst>
                <a:ext uri="{FF2B5EF4-FFF2-40B4-BE49-F238E27FC236}">
                  <a16:creationId xmlns:a16="http://schemas.microsoft.com/office/drawing/2014/main" id="{46E6DEA1-F034-A191-24FC-01984F73F5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901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28" name="Line 2933">
              <a:extLst>
                <a:ext uri="{FF2B5EF4-FFF2-40B4-BE49-F238E27FC236}">
                  <a16:creationId xmlns:a16="http://schemas.microsoft.com/office/drawing/2014/main" id="{BE137F9A-8B61-5646-A6E7-ACD4C94934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983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29" name="Line 2934">
              <a:extLst>
                <a:ext uri="{FF2B5EF4-FFF2-40B4-BE49-F238E27FC236}">
                  <a16:creationId xmlns:a16="http://schemas.microsoft.com/office/drawing/2014/main" id="{37A62CC0-DC31-231F-226F-5139394069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80653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30" name="Line 2935">
              <a:extLst>
                <a:ext uri="{FF2B5EF4-FFF2-40B4-BE49-F238E27FC236}">
                  <a16:creationId xmlns:a16="http://schemas.microsoft.com/office/drawing/2014/main" id="{F4536600-D636-276B-EFFF-0154EB93C6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147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31" name="Line 2936">
              <a:extLst>
                <a:ext uri="{FF2B5EF4-FFF2-40B4-BE49-F238E27FC236}">
                  <a16:creationId xmlns:a16="http://schemas.microsoft.com/office/drawing/2014/main" id="{1F36DD81-ABA7-D1B4-0F65-765F6031DC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8311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32" name="Line 2937">
              <a:extLst>
                <a:ext uri="{FF2B5EF4-FFF2-40B4-BE49-F238E27FC236}">
                  <a16:creationId xmlns:a16="http://schemas.microsoft.com/office/drawing/2014/main" id="{B8C45940-01F8-DEC9-FFF2-0174D3F2BC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83932" y="5911813"/>
              <a:ext cx="0" cy="38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33" name="Line 2938">
              <a:extLst>
                <a:ext uri="{FF2B5EF4-FFF2-40B4-BE49-F238E27FC236}">
                  <a16:creationId xmlns:a16="http://schemas.microsoft.com/office/drawing/2014/main" id="{522DFDBB-F27F-C984-544E-360F39598C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84752" y="5907992"/>
              <a:ext cx="0" cy="76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34" name="Line 2939">
              <a:extLst>
                <a:ext uri="{FF2B5EF4-FFF2-40B4-BE49-F238E27FC236}">
                  <a16:creationId xmlns:a16="http://schemas.microsoft.com/office/drawing/2014/main" id="{5CA77F8A-52A6-3CE3-9798-B1D2D2E62F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8639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35" name="Line 2940">
              <a:extLst>
                <a:ext uri="{FF2B5EF4-FFF2-40B4-BE49-F238E27FC236}">
                  <a16:creationId xmlns:a16="http://schemas.microsoft.com/office/drawing/2014/main" id="{1FDA9E42-FEF2-8078-D631-F452B2154B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8721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36" name="Line 2941">
              <a:extLst>
                <a:ext uri="{FF2B5EF4-FFF2-40B4-BE49-F238E27FC236}">
                  <a16:creationId xmlns:a16="http://schemas.microsoft.com/office/drawing/2014/main" id="{A99EF18A-744F-91E8-13A3-8B53252CBC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803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37" name="Line 2942">
              <a:extLst>
                <a:ext uri="{FF2B5EF4-FFF2-40B4-BE49-F238E27FC236}">
                  <a16:creationId xmlns:a16="http://schemas.microsoft.com/office/drawing/2014/main" id="{49D73782-AF63-DAE3-60CC-47D833B377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8885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38" name="Line 2943">
              <a:extLst>
                <a:ext uri="{FF2B5EF4-FFF2-40B4-BE49-F238E27FC236}">
                  <a16:creationId xmlns:a16="http://schemas.microsoft.com/office/drawing/2014/main" id="{E12CB7B6-A40D-28E1-EFDB-305733573E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967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39" name="Line 2944">
              <a:extLst>
                <a:ext uri="{FF2B5EF4-FFF2-40B4-BE49-F238E27FC236}">
                  <a16:creationId xmlns:a16="http://schemas.microsoft.com/office/drawing/2014/main" id="{61E8D09A-CBEC-9E7A-435B-BDEA71350D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8967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40" name="Line 2945">
              <a:extLst>
                <a:ext uri="{FF2B5EF4-FFF2-40B4-BE49-F238E27FC236}">
                  <a16:creationId xmlns:a16="http://schemas.microsoft.com/office/drawing/2014/main" id="{7826E8F2-43B0-45A8-FA73-24B7D80524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9049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41" name="Line 2946">
              <a:extLst>
                <a:ext uri="{FF2B5EF4-FFF2-40B4-BE49-F238E27FC236}">
                  <a16:creationId xmlns:a16="http://schemas.microsoft.com/office/drawing/2014/main" id="{80C42FEF-057B-8486-8F28-6B0806676A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9213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42" name="Line 2947">
              <a:extLst>
                <a:ext uri="{FF2B5EF4-FFF2-40B4-BE49-F238E27FC236}">
                  <a16:creationId xmlns:a16="http://schemas.microsoft.com/office/drawing/2014/main" id="{6CDDFB24-208C-A166-2F69-DF1DACB730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9295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43" name="Line 2948">
              <a:extLst>
                <a:ext uri="{FF2B5EF4-FFF2-40B4-BE49-F238E27FC236}">
                  <a16:creationId xmlns:a16="http://schemas.microsoft.com/office/drawing/2014/main" id="{5BE26B04-B23E-15D2-4ADE-CC371C518A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9295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44" name="Line 2949">
              <a:extLst>
                <a:ext uri="{FF2B5EF4-FFF2-40B4-BE49-F238E27FC236}">
                  <a16:creationId xmlns:a16="http://schemas.microsoft.com/office/drawing/2014/main" id="{65D1F323-F95D-7235-A59E-4EA289E142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9458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45" name="Line 2950">
              <a:extLst>
                <a:ext uri="{FF2B5EF4-FFF2-40B4-BE49-F238E27FC236}">
                  <a16:creationId xmlns:a16="http://schemas.microsoft.com/office/drawing/2014/main" id="{4FFB62B9-AD01-B7BC-8589-49F34596DE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9540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46" name="Line 2951">
              <a:extLst>
                <a:ext uri="{FF2B5EF4-FFF2-40B4-BE49-F238E27FC236}">
                  <a16:creationId xmlns:a16="http://schemas.microsoft.com/office/drawing/2014/main" id="{FF5DCB87-B568-40A5-EAB2-C11057017D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9704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47" name="Line 2952">
              <a:extLst>
                <a:ext uri="{FF2B5EF4-FFF2-40B4-BE49-F238E27FC236}">
                  <a16:creationId xmlns:a16="http://schemas.microsoft.com/office/drawing/2014/main" id="{7F63A208-DB64-9607-5C14-C343612C61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9786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48" name="Line 2953">
              <a:extLst>
                <a:ext uri="{FF2B5EF4-FFF2-40B4-BE49-F238E27FC236}">
                  <a16:creationId xmlns:a16="http://schemas.microsoft.com/office/drawing/2014/main" id="{20C422E5-D4CA-DA4B-F897-2685F6383B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9950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49" name="Line 2954">
              <a:extLst>
                <a:ext uri="{FF2B5EF4-FFF2-40B4-BE49-F238E27FC236}">
                  <a16:creationId xmlns:a16="http://schemas.microsoft.com/office/drawing/2014/main" id="{F37D8DAB-02C9-0F86-C9EF-5042EC3E39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032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50" name="Line 2955">
              <a:extLst>
                <a:ext uri="{FF2B5EF4-FFF2-40B4-BE49-F238E27FC236}">
                  <a16:creationId xmlns:a16="http://schemas.microsoft.com/office/drawing/2014/main" id="{D9CA361F-4DF0-DEAB-9B02-2FD40C60BF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114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51" name="Line 2956">
              <a:extLst>
                <a:ext uri="{FF2B5EF4-FFF2-40B4-BE49-F238E27FC236}">
                  <a16:creationId xmlns:a16="http://schemas.microsoft.com/office/drawing/2014/main" id="{A36471B5-0351-3C03-1646-243C9B6E24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196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52" name="Line 2957">
              <a:extLst>
                <a:ext uri="{FF2B5EF4-FFF2-40B4-BE49-F238E27FC236}">
                  <a16:creationId xmlns:a16="http://schemas.microsoft.com/office/drawing/2014/main" id="{F25969E1-279B-60BB-AF75-F6061CC535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278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53" name="Line 2958">
              <a:extLst>
                <a:ext uri="{FF2B5EF4-FFF2-40B4-BE49-F238E27FC236}">
                  <a16:creationId xmlns:a16="http://schemas.microsoft.com/office/drawing/2014/main" id="{B1EC82DD-E86F-3CEF-21B6-E127EFF9B4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278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54" name="Line 2959">
              <a:extLst>
                <a:ext uri="{FF2B5EF4-FFF2-40B4-BE49-F238E27FC236}">
                  <a16:creationId xmlns:a16="http://schemas.microsoft.com/office/drawing/2014/main" id="{74F0CC70-B189-C72A-655C-889A9DD678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442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55" name="Line 2960">
              <a:extLst>
                <a:ext uri="{FF2B5EF4-FFF2-40B4-BE49-F238E27FC236}">
                  <a16:creationId xmlns:a16="http://schemas.microsoft.com/office/drawing/2014/main" id="{15B5BCDB-416D-916C-702E-7283DFE48C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606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56" name="Line 2961">
              <a:extLst>
                <a:ext uri="{FF2B5EF4-FFF2-40B4-BE49-F238E27FC236}">
                  <a16:creationId xmlns:a16="http://schemas.microsoft.com/office/drawing/2014/main" id="{4BB1BCA0-9876-0CBF-586C-5166274C64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688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57" name="Line 2962">
              <a:extLst>
                <a:ext uri="{FF2B5EF4-FFF2-40B4-BE49-F238E27FC236}">
                  <a16:creationId xmlns:a16="http://schemas.microsoft.com/office/drawing/2014/main" id="{A72A2001-3B77-6004-445D-8685AB1EF5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770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58" name="Line 2963">
              <a:extLst>
                <a:ext uri="{FF2B5EF4-FFF2-40B4-BE49-F238E27FC236}">
                  <a16:creationId xmlns:a16="http://schemas.microsoft.com/office/drawing/2014/main" id="{C9C7E4E6-DABF-1CE6-69EC-3A069D10E6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0852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59" name="Line 2964">
              <a:extLst>
                <a:ext uri="{FF2B5EF4-FFF2-40B4-BE49-F238E27FC236}">
                  <a16:creationId xmlns:a16="http://schemas.microsoft.com/office/drawing/2014/main" id="{6CFCF3CD-97EB-45AC-3300-74EAC04415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1016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60" name="Line 2965">
              <a:extLst>
                <a:ext uri="{FF2B5EF4-FFF2-40B4-BE49-F238E27FC236}">
                  <a16:creationId xmlns:a16="http://schemas.microsoft.com/office/drawing/2014/main" id="{1B0EEF67-F9B6-7850-A4F6-D523C2E812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10985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61" name="Line 2966">
              <a:extLst>
                <a:ext uri="{FF2B5EF4-FFF2-40B4-BE49-F238E27FC236}">
                  <a16:creationId xmlns:a16="http://schemas.microsoft.com/office/drawing/2014/main" id="{61A51ED9-4A6D-179B-BC4F-B7C17782CD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1180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62" name="Line 2967">
              <a:extLst>
                <a:ext uri="{FF2B5EF4-FFF2-40B4-BE49-F238E27FC236}">
                  <a16:creationId xmlns:a16="http://schemas.microsoft.com/office/drawing/2014/main" id="{63940888-D615-BC70-D64D-2671AE78F9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1262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63" name="Line 2968">
              <a:extLst>
                <a:ext uri="{FF2B5EF4-FFF2-40B4-BE49-F238E27FC236}">
                  <a16:creationId xmlns:a16="http://schemas.microsoft.com/office/drawing/2014/main" id="{780C11C7-A568-D145-7F29-06802FF676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426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64" name="Line 2969">
              <a:extLst>
                <a:ext uri="{FF2B5EF4-FFF2-40B4-BE49-F238E27FC236}">
                  <a16:creationId xmlns:a16="http://schemas.microsoft.com/office/drawing/2014/main" id="{8769394B-52B1-A25B-84C9-69AC5BE3CA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508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65" name="Line 2970">
              <a:extLst>
                <a:ext uri="{FF2B5EF4-FFF2-40B4-BE49-F238E27FC236}">
                  <a16:creationId xmlns:a16="http://schemas.microsoft.com/office/drawing/2014/main" id="{711F0F42-28E1-1565-D44B-D130609BCC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590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66" name="Line 2971">
              <a:extLst>
                <a:ext uri="{FF2B5EF4-FFF2-40B4-BE49-F238E27FC236}">
                  <a16:creationId xmlns:a16="http://schemas.microsoft.com/office/drawing/2014/main" id="{D98F7743-FF40-2984-EE67-272386EB3B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672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67" name="Line 2972">
              <a:extLst>
                <a:ext uri="{FF2B5EF4-FFF2-40B4-BE49-F238E27FC236}">
                  <a16:creationId xmlns:a16="http://schemas.microsoft.com/office/drawing/2014/main" id="{802691A4-2F88-7BE8-42DA-30F77A91B8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754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68" name="Line 2973">
              <a:extLst>
                <a:ext uri="{FF2B5EF4-FFF2-40B4-BE49-F238E27FC236}">
                  <a16:creationId xmlns:a16="http://schemas.microsoft.com/office/drawing/2014/main" id="{1EAB0011-342E-3B02-E7CE-E651714672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836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69" name="Line 2974">
              <a:extLst>
                <a:ext uri="{FF2B5EF4-FFF2-40B4-BE49-F238E27FC236}">
                  <a16:creationId xmlns:a16="http://schemas.microsoft.com/office/drawing/2014/main" id="{F8B084D6-FC56-3B73-C231-70BA96CEDD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000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70" name="Line 2975">
              <a:extLst>
                <a:ext uri="{FF2B5EF4-FFF2-40B4-BE49-F238E27FC236}">
                  <a16:creationId xmlns:a16="http://schemas.microsoft.com/office/drawing/2014/main" id="{8A73BA54-9DF6-0825-CD42-7B15062998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164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71" name="Line 2976">
              <a:extLst>
                <a:ext uri="{FF2B5EF4-FFF2-40B4-BE49-F238E27FC236}">
                  <a16:creationId xmlns:a16="http://schemas.microsoft.com/office/drawing/2014/main" id="{C3F0F9F3-D6A3-7D9A-4D2D-5CAA048A09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2246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72" name="Line 2977">
              <a:extLst>
                <a:ext uri="{FF2B5EF4-FFF2-40B4-BE49-F238E27FC236}">
                  <a16:creationId xmlns:a16="http://schemas.microsoft.com/office/drawing/2014/main" id="{F605445F-6156-AA19-2730-3D5733EC26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328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73" name="Line 2978">
              <a:extLst>
                <a:ext uri="{FF2B5EF4-FFF2-40B4-BE49-F238E27FC236}">
                  <a16:creationId xmlns:a16="http://schemas.microsoft.com/office/drawing/2014/main" id="{FD1562D2-F2C5-1051-76D0-8FF59E4CF6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2410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74" name="Line 2979">
              <a:extLst>
                <a:ext uri="{FF2B5EF4-FFF2-40B4-BE49-F238E27FC236}">
                  <a16:creationId xmlns:a16="http://schemas.microsoft.com/office/drawing/2014/main" id="{2B561D46-C3E2-CA65-5EDA-EE2D29DB1D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2574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75" name="Line 2980">
              <a:extLst>
                <a:ext uri="{FF2B5EF4-FFF2-40B4-BE49-F238E27FC236}">
                  <a16:creationId xmlns:a16="http://schemas.microsoft.com/office/drawing/2014/main" id="{7B4008B9-3880-D1D5-D37D-8E13C51A3D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2574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76" name="Line 2981">
              <a:extLst>
                <a:ext uri="{FF2B5EF4-FFF2-40B4-BE49-F238E27FC236}">
                  <a16:creationId xmlns:a16="http://schemas.microsoft.com/office/drawing/2014/main" id="{8C62B9CC-6AB9-76D6-E29F-34689ED62B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656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77" name="Line 2982">
              <a:extLst>
                <a:ext uri="{FF2B5EF4-FFF2-40B4-BE49-F238E27FC236}">
                  <a16:creationId xmlns:a16="http://schemas.microsoft.com/office/drawing/2014/main" id="{72800DCA-AB0F-E551-367B-1D78B62618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820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78" name="Line 2983">
              <a:extLst>
                <a:ext uri="{FF2B5EF4-FFF2-40B4-BE49-F238E27FC236}">
                  <a16:creationId xmlns:a16="http://schemas.microsoft.com/office/drawing/2014/main" id="{E63DB2ED-D6CF-B777-BC17-F7B9D416F5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902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79" name="Line 2984">
              <a:extLst>
                <a:ext uri="{FF2B5EF4-FFF2-40B4-BE49-F238E27FC236}">
                  <a16:creationId xmlns:a16="http://schemas.microsoft.com/office/drawing/2014/main" id="{5B6DC90E-99CA-0DE2-4C4B-32696358EA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984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80" name="Line 2985">
              <a:extLst>
                <a:ext uri="{FF2B5EF4-FFF2-40B4-BE49-F238E27FC236}">
                  <a16:creationId xmlns:a16="http://schemas.microsoft.com/office/drawing/2014/main" id="{F766E149-7770-99A0-5563-E7B3201898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148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81" name="Line 2986">
              <a:extLst>
                <a:ext uri="{FF2B5EF4-FFF2-40B4-BE49-F238E27FC236}">
                  <a16:creationId xmlns:a16="http://schemas.microsoft.com/office/drawing/2014/main" id="{C674832D-099F-CE3D-FE34-12F3CA64D3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230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82" name="Line 2987">
              <a:extLst>
                <a:ext uri="{FF2B5EF4-FFF2-40B4-BE49-F238E27FC236}">
                  <a16:creationId xmlns:a16="http://schemas.microsoft.com/office/drawing/2014/main" id="{C5C0BADD-F181-CFAE-87A5-88FD0AA5C5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394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83" name="Line 2988">
              <a:extLst>
                <a:ext uri="{FF2B5EF4-FFF2-40B4-BE49-F238E27FC236}">
                  <a16:creationId xmlns:a16="http://schemas.microsoft.com/office/drawing/2014/main" id="{FD32A16A-04F8-E530-C7E7-BF37161BEA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475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84" name="Line 2989">
              <a:extLst>
                <a:ext uri="{FF2B5EF4-FFF2-40B4-BE49-F238E27FC236}">
                  <a16:creationId xmlns:a16="http://schemas.microsoft.com/office/drawing/2014/main" id="{FCBEB8F1-B5CA-EF8B-D98A-DCA506EEBC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3639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85" name="Line 2990">
              <a:extLst>
                <a:ext uri="{FF2B5EF4-FFF2-40B4-BE49-F238E27FC236}">
                  <a16:creationId xmlns:a16="http://schemas.microsoft.com/office/drawing/2014/main" id="{F73CB7BB-109A-40B6-1EA4-156FA3EB76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639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86" name="Line 2991">
              <a:extLst>
                <a:ext uri="{FF2B5EF4-FFF2-40B4-BE49-F238E27FC236}">
                  <a16:creationId xmlns:a16="http://schemas.microsoft.com/office/drawing/2014/main" id="{17B14332-E933-9CBB-B2E5-AD525C3820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803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87" name="Line 2992">
              <a:extLst>
                <a:ext uri="{FF2B5EF4-FFF2-40B4-BE49-F238E27FC236}">
                  <a16:creationId xmlns:a16="http://schemas.microsoft.com/office/drawing/2014/main" id="{34C611FF-30FE-D69D-FB3F-9B2A192069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3803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88" name="Line 2993">
              <a:extLst>
                <a:ext uri="{FF2B5EF4-FFF2-40B4-BE49-F238E27FC236}">
                  <a16:creationId xmlns:a16="http://schemas.microsoft.com/office/drawing/2014/main" id="{453DED34-9246-35FB-5388-CA4DBE5B6D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3885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89" name="Line 2994">
              <a:extLst>
                <a:ext uri="{FF2B5EF4-FFF2-40B4-BE49-F238E27FC236}">
                  <a16:creationId xmlns:a16="http://schemas.microsoft.com/office/drawing/2014/main" id="{2DC92685-B394-7E24-60E7-50659B66E4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39678" y="5911813"/>
              <a:ext cx="0" cy="38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90" name="Line 2995">
              <a:extLst>
                <a:ext uri="{FF2B5EF4-FFF2-40B4-BE49-F238E27FC236}">
                  <a16:creationId xmlns:a16="http://schemas.microsoft.com/office/drawing/2014/main" id="{CEC0FBFF-1EBA-E346-04F0-5754474B41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4131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91" name="Line 2996">
              <a:extLst>
                <a:ext uri="{FF2B5EF4-FFF2-40B4-BE49-F238E27FC236}">
                  <a16:creationId xmlns:a16="http://schemas.microsoft.com/office/drawing/2014/main" id="{A0ADDB63-B9E5-41AF-5875-A0694485A4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213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92" name="Line 2997">
              <a:extLst>
                <a:ext uri="{FF2B5EF4-FFF2-40B4-BE49-F238E27FC236}">
                  <a16:creationId xmlns:a16="http://schemas.microsoft.com/office/drawing/2014/main" id="{C5702BE2-26B9-1295-7B5B-4B2D4569CC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295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93" name="Line 2998">
              <a:extLst>
                <a:ext uri="{FF2B5EF4-FFF2-40B4-BE49-F238E27FC236}">
                  <a16:creationId xmlns:a16="http://schemas.microsoft.com/office/drawing/2014/main" id="{2556BD2B-99E5-E9A3-15E8-0839ECB7AC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459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94" name="Line 2999">
              <a:extLst>
                <a:ext uri="{FF2B5EF4-FFF2-40B4-BE49-F238E27FC236}">
                  <a16:creationId xmlns:a16="http://schemas.microsoft.com/office/drawing/2014/main" id="{FFD78E94-554A-23D3-C0A6-B3987A4627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541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95" name="Line 3000">
              <a:extLst>
                <a:ext uri="{FF2B5EF4-FFF2-40B4-BE49-F238E27FC236}">
                  <a16:creationId xmlns:a16="http://schemas.microsoft.com/office/drawing/2014/main" id="{D3EA70E8-4BA7-BB77-B7E3-C1B3B8587B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787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96" name="Line 3001">
              <a:extLst>
                <a:ext uri="{FF2B5EF4-FFF2-40B4-BE49-F238E27FC236}">
                  <a16:creationId xmlns:a16="http://schemas.microsoft.com/office/drawing/2014/main" id="{16F4B712-365B-6A5A-4484-F28DABEA96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787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97" name="Line 3002">
              <a:extLst>
                <a:ext uri="{FF2B5EF4-FFF2-40B4-BE49-F238E27FC236}">
                  <a16:creationId xmlns:a16="http://schemas.microsoft.com/office/drawing/2014/main" id="{E97D7F26-B8E5-8192-EE2A-2DB44CC3C9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951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98" name="Line 3003">
              <a:extLst>
                <a:ext uri="{FF2B5EF4-FFF2-40B4-BE49-F238E27FC236}">
                  <a16:creationId xmlns:a16="http://schemas.microsoft.com/office/drawing/2014/main" id="{F6E2C6CF-1A81-EAA2-BE5D-DB75B9ED3B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5033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99" name="Line 3004">
              <a:extLst>
                <a:ext uri="{FF2B5EF4-FFF2-40B4-BE49-F238E27FC236}">
                  <a16:creationId xmlns:a16="http://schemas.microsoft.com/office/drawing/2014/main" id="{8D9AF965-3BB9-DDEC-A65E-65E4328DC9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5033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00" name="Line 3005">
              <a:extLst>
                <a:ext uri="{FF2B5EF4-FFF2-40B4-BE49-F238E27FC236}">
                  <a16:creationId xmlns:a16="http://schemas.microsoft.com/office/drawing/2014/main" id="{A83C396F-4F6E-A81A-F1FA-AAEA78E8F9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5115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01" name="Line 3006">
              <a:extLst>
                <a:ext uri="{FF2B5EF4-FFF2-40B4-BE49-F238E27FC236}">
                  <a16:creationId xmlns:a16="http://schemas.microsoft.com/office/drawing/2014/main" id="{91C18B6D-9734-EBCD-997F-F86C2496B1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5197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02" name="Line 3007">
              <a:extLst>
                <a:ext uri="{FF2B5EF4-FFF2-40B4-BE49-F238E27FC236}">
                  <a16:creationId xmlns:a16="http://schemas.microsoft.com/office/drawing/2014/main" id="{1153D23E-B3BE-6872-2CEA-3754517A64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53615" y="5911813"/>
              <a:ext cx="0" cy="38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03" name="Line 3008">
              <a:extLst>
                <a:ext uri="{FF2B5EF4-FFF2-40B4-BE49-F238E27FC236}">
                  <a16:creationId xmlns:a16="http://schemas.microsoft.com/office/drawing/2014/main" id="{F3A75E6E-ABEF-B81C-D317-58C498DA13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5443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04" name="Line 3009">
              <a:extLst>
                <a:ext uri="{FF2B5EF4-FFF2-40B4-BE49-F238E27FC236}">
                  <a16:creationId xmlns:a16="http://schemas.microsoft.com/office/drawing/2014/main" id="{7DC4EC93-24CE-A2D3-62A3-38518563EF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5525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05" name="Line 3010">
              <a:extLst>
                <a:ext uri="{FF2B5EF4-FFF2-40B4-BE49-F238E27FC236}">
                  <a16:creationId xmlns:a16="http://schemas.microsoft.com/office/drawing/2014/main" id="{525A2CA6-FEAE-3A9C-C549-ECD5F4DDAA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5525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06" name="Line 3011">
              <a:extLst>
                <a:ext uri="{FF2B5EF4-FFF2-40B4-BE49-F238E27FC236}">
                  <a16:creationId xmlns:a16="http://schemas.microsoft.com/office/drawing/2014/main" id="{C62025ED-464B-D476-2048-756A8D1DA1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5607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07" name="Line 3012">
              <a:extLst>
                <a:ext uri="{FF2B5EF4-FFF2-40B4-BE49-F238E27FC236}">
                  <a16:creationId xmlns:a16="http://schemas.microsoft.com/office/drawing/2014/main" id="{AB9CE845-CB2F-9B5D-F099-DDA4127BB3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5689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08" name="Line 3013">
              <a:extLst>
                <a:ext uri="{FF2B5EF4-FFF2-40B4-BE49-F238E27FC236}">
                  <a16:creationId xmlns:a16="http://schemas.microsoft.com/office/drawing/2014/main" id="{28016BC9-B49C-E504-252B-00885CAFF9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5771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09" name="Line 3014">
              <a:extLst>
                <a:ext uri="{FF2B5EF4-FFF2-40B4-BE49-F238E27FC236}">
                  <a16:creationId xmlns:a16="http://schemas.microsoft.com/office/drawing/2014/main" id="{7EF052D7-F4F9-4FCB-15D5-E0A80E012E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5853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10" name="Line 3015">
              <a:extLst>
                <a:ext uri="{FF2B5EF4-FFF2-40B4-BE49-F238E27FC236}">
                  <a16:creationId xmlns:a16="http://schemas.microsoft.com/office/drawing/2014/main" id="{21243B9B-0147-0163-73B7-D3A63DEC9C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5935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11" name="Line 3016">
              <a:extLst>
                <a:ext uri="{FF2B5EF4-FFF2-40B4-BE49-F238E27FC236}">
                  <a16:creationId xmlns:a16="http://schemas.microsoft.com/office/drawing/2014/main" id="{196B583E-02B9-C9B0-F301-6E48C5CDF3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6017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12" name="Line 3017">
              <a:extLst>
                <a:ext uri="{FF2B5EF4-FFF2-40B4-BE49-F238E27FC236}">
                  <a16:creationId xmlns:a16="http://schemas.microsoft.com/office/drawing/2014/main" id="{5DECCEBB-1495-DBB3-C501-A5B10B0DCF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181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13" name="Line 3018">
              <a:extLst>
                <a:ext uri="{FF2B5EF4-FFF2-40B4-BE49-F238E27FC236}">
                  <a16:creationId xmlns:a16="http://schemas.microsoft.com/office/drawing/2014/main" id="{B352F3FA-EF73-83D7-DA2A-D5A2027271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263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14" name="Line 3020">
              <a:extLst>
                <a:ext uri="{FF2B5EF4-FFF2-40B4-BE49-F238E27FC236}">
                  <a16:creationId xmlns:a16="http://schemas.microsoft.com/office/drawing/2014/main" id="{CCDB19BC-3620-0B16-D664-C9AFBC906A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345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15" name="Line 3021">
              <a:extLst>
                <a:ext uri="{FF2B5EF4-FFF2-40B4-BE49-F238E27FC236}">
                  <a16:creationId xmlns:a16="http://schemas.microsoft.com/office/drawing/2014/main" id="{25A4AF16-03AE-FD3C-A7D9-35B0DC4366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6427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16" name="Line 3022">
              <a:extLst>
                <a:ext uri="{FF2B5EF4-FFF2-40B4-BE49-F238E27FC236}">
                  <a16:creationId xmlns:a16="http://schemas.microsoft.com/office/drawing/2014/main" id="{0309B4D8-13E9-4FA8-41BC-50B9AA6383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6509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17" name="Line 3023">
              <a:extLst>
                <a:ext uri="{FF2B5EF4-FFF2-40B4-BE49-F238E27FC236}">
                  <a16:creationId xmlns:a16="http://schemas.microsoft.com/office/drawing/2014/main" id="{9E557433-6CBA-487E-A271-FB28162DFF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591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18" name="Line 3024">
              <a:extLst>
                <a:ext uri="{FF2B5EF4-FFF2-40B4-BE49-F238E27FC236}">
                  <a16:creationId xmlns:a16="http://schemas.microsoft.com/office/drawing/2014/main" id="{4E4B01CA-7534-D8AD-F61B-F7DAEA3480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67551" y="5896532"/>
              <a:ext cx="0" cy="1910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19" name="Line 3025">
              <a:extLst>
                <a:ext uri="{FF2B5EF4-FFF2-40B4-BE49-F238E27FC236}">
                  <a16:creationId xmlns:a16="http://schemas.microsoft.com/office/drawing/2014/main" id="{4E8A66E6-F383-88F8-CDA0-9B29BCDEAF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6919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20" name="Line 3026">
              <a:extLst>
                <a:ext uri="{FF2B5EF4-FFF2-40B4-BE49-F238E27FC236}">
                  <a16:creationId xmlns:a16="http://schemas.microsoft.com/office/drawing/2014/main" id="{1C4022BB-539A-F583-1FE7-8571311382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001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21" name="Line 3027">
              <a:extLst>
                <a:ext uri="{FF2B5EF4-FFF2-40B4-BE49-F238E27FC236}">
                  <a16:creationId xmlns:a16="http://schemas.microsoft.com/office/drawing/2014/main" id="{538A9C73-D197-2C29-6E11-3FE44D7572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083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22" name="Line 3028">
              <a:extLst>
                <a:ext uri="{FF2B5EF4-FFF2-40B4-BE49-F238E27FC236}">
                  <a16:creationId xmlns:a16="http://schemas.microsoft.com/office/drawing/2014/main" id="{5C17129A-B9F5-D016-A5F8-D6D71E380C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165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23" name="Line 3029">
              <a:extLst>
                <a:ext uri="{FF2B5EF4-FFF2-40B4-BE49-F238E27FC236}">
                  <a16:creationId xmlns:a16="http://schemas.microsoft.com/office/drawing/2014/main" id="{52E30185-CD36-965E-FA28-EBD53C0945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165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24" name="Line 3030">
              <a:extLst>
                <a:ext uri="{FF2B5EF4-FFF2-40B4-BE49-F238E27FC236}">
                  <a16:creationId xmlns:a16="http://schemas.microsoft.com/office/drawing/2014/main" id="{A46E0F01-873D-77F8-244A-4B016E1CFA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247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25" name="Line 3031">
              <a:extLst>
                <a:ext uri="{FF2B5EF4-FFF2-40B4-BE49-F238E27FC236}">
                  <a16:creationId xmlns:a16="http://schemas.microsoft.com/office/drawing/2014/main" id="{74B5EF9D-A27D-DECC-788D-3D0E87BD65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328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26" name="Line 3032">
              <a:extLst>
                <a:ext uri="{FF2B5EF4-FFF2-40B4-BE49-F238E27FC236}">
                  <a16:creationId xmlns:a16="http://schemas.microsoft.com/office/drawing/2014/main" id="{BA9DD6E9-6CFA-422B-9B12-CDF1310F0F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411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27" name="Line 3033">
              <a:extLst>
                <a:ext uri="{FF2B5EF4-FFF2-40B4-BE49-F238E27FC236}">
                  <a16:creationId xmlns:a16="http://schemas.microsoft.com/office/drawing/2014/main" id="{924509AB-4DB6-C734-43A1-18E4159DF1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574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28" name="Line 3034">
              <a:extLst>
                <a:ext uri="{FF2B5EF4-FFF2-40B4-BE49-F238E27FC236}">
                  <a16:creationId xmlns:a16="http://schemas.microsoft.com/office/drawing/2014/main" id="{20ABCB33-C332-2473-B310-FFB3D8FC3D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738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29" name="Line 3035">
              <a:extLst>
                <a:ext uri="{FF2B5EF4-FFF2-40B4-BE49-F238E27FC236}">
                  <a16:creationId xmlns:a16="http://schemas.microsoft.com/office/drawing/2014/main" id="{C4566120-D5EB-78D3-E833-5793A04803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738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30" name="Line 3036">
              <a:extLst>
                <a:ext uri="{FF2B5EF4-FFF2-40B4-BE49-F238E27FC236}">
                  <a16:creationId xmlns:a16="http://schemas.microsoft.com/office/drawing/2014/main" id="{9A6E3F1B-E426-771F-C6DE-FC2CAA4103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902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31" name="Line 3037">
              <a:extLst>
                <a:ext uri="{FF2B5EF4-FFF2-40B4-BE49-F238E27FC236}">
                  <a16:creationId xmlns:a16="http://schemas.microsoft.com/office/drawing/2014/main" id="{29B87DED-B049-A922-5210-0222761CE7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80668" y="5910539"/>
              <a:ext cx="0" cy="50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32" name="Line 3038">
              <a:extLst>
                <a:ext uri="{FF2B5EF4-FFF2-40B4-BE49-F238E27FC236}">
                  <a16:creationId xmlns:a16="http://schemas.microsoft.com/office/drawing/2014/main" id="{BC7712AF-713C-4E3C-EF4B-D07C64BA4E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8312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33" name="Line 3039">
              <a:extLst>
                <a:ext uri="{FF2B5EF4-FFF2-40B4-BE49-F238E27FC236}">
                  <a16:creationId xmlns:a16="http://schemas.microsoft.com/office/drawing/2014/main" id="{631684DC-9AA8-4C0C-0670-C214C726E6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8394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34" name="Line 3040">
              <a:extLst>
                <a:ext uri="{FF2B5EF4-FFF2-40B4-BE49-F238E27FC236}">
                  <a16:creationId xmlns:a16="http://schemas.microsoft.com/office/drawing/2014/main" id="{20AD3BB5-238C-FB42-2963-2F498F3732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8394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35" name="Line 3041">
              <a:extLst>
                <a:ext uri="{FF2B5EF4-FFF2-40B4-BE49-F238E27FC236}">
                  <a16:creationId xmlns:a16="http://schemas.microsoft.com/office/drawing/2014/main" id="{33E006D4-3BC2-D1C5-1123-07DCC9CB4F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8476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36" name="Line 3042">
              <a:extLst>
                <a:ext uri="{FF2B5EF4-FFF2-40B4-BE49-F238E27FC236}">
                  <a16:creationId xmlns:a16="http://schemas.microsoft.com/office/drawing/2014/main" id="{268ED408-96E6-C2F5-5377-E9105D5D85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8558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37" name="Line 3043">
              <a:extLst>
                <a:ext uri="{FF2B5EF4-FFF2-40B4-BE49-F238E27FC236}">
                  <a16:creationId xmlns:a16="http://schemas.microsoft.com/office/drawing/2014/main" id="{6CD9640E-49C9-F82B-ED34-1A3090B11B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8640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38" name="Line 3044">
              <a:extLst>
                <a:ext uri="{FF2B5EF4-FFF2-40B4-BE49-F238E27FC236}">
                  <a16:creationId xmlns:a16="http://schemas.microsoft.com/office/drawing/2014/main" id="{A711BC10-F187-74AA-E9CD-BF289010AE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722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39" name="Line 3045">
              <a:extLst>
                <a:ext uri="{FF2B5EF4-FFF2-40B4-BE49-F238E27FC236}">
                  <a16:creationId xmlns:a16="http://schemas.microsoft.com/office/drawing/2014/main" id="{72A53D62-2B95-0BF0-09AC-BD93BFC48F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804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40" name="Line 3046">
              <a:extLst>
                <a:ext uri="{FF2B5EF4-FFF2-40B4-BE49-F238E27FC236}">
                  <a16:creationId xmlns:a16="http://schemas.microsoft.com/office/drawing/2014/main" id="{F54D0B5B-92D5-D9F1-CBDD-3CA072253D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886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41" name="Line 3047">
              <a:extLst>
                <a:ext uri="{FF2B5EF4-FFF2-40B4-BE49-F238E27FC236}">
                  <a16:creationId xmlns:a16="http://schemas.microsoft.com/office/drawing/2014/main" id="{70363A23-BB20-3A83-05E5-32A39A6E73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886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42" name="Line 3048">
              <a:extLst>
                <a:ext uri="{FF2B5EF4-FFF2-40B4-BE49-F238E27FC236}">
                  <a16:creationId xmlns:a16="http://schemas.microsoft.com/office/drawing/2014/main" id="{3D3EA72C-B0C0-521A-512E-DE145C5798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968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43" name="Line 3049">
              <a:extLst>
                <a:ext uri="{FF2B5EF4-FFF2-40B4-BE49-F238E27FC236}">
                  <a16:creationId xmlns:a16="http://schemas.microsoft.com/office/drawing/2014/main" id="{27477ACF-FC99-7B41-2225-7D57924720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9050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44" name="Line 3050">
              <a:extLst>
                <a:ext uri="{FF2B5EF4-FFF2-40B4-BE49-F238E27FC236}">
                  <a16:creationId xmlns:a16="http://schemas.microsoft.com/office/drawing/2014/main" id="{E92BD7FF-041B-7BDB-1A26-134B04A1D3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9132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45" name="Line 3051">
              <a:extLst>
                <a:ext uri="{FF2B5EF4-FFF2-40B4-BE49-F238E27FC236}">
                  <a16:creationId xmlns:a16="http://schemas.microsoft.com/office/drawing/2014/main" id="{E4C4AAF8-FE7F-55C2-6672-E4D86DEB4D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9214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46" name="Line 3052">
              <a:extLst>
                <a:ext uri="{FF2B5EF4-FFF2-40B4-BE49-F238E27FC236}">
                  <a16:creationId xmlns:a16="http://schemas.microsoft.com/office/drawing/2014/main" id="{71C45BE7-EC6A-FA10-97D4-2D86F7565F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9214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47" name="Line 3053">
              <a:extLst>
                <a:ext uri="{FF2B5EF4-FFF2-40B4-BE49-F238E27FC236}">
                  <a16:creationId xmlns:a16="http://schemas.microsoft.com/office/drawing/2014/main" id="{13E29E5D-C54E-F5BC-887D-87C15525A3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9296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48" name="Line 3054">
              <a:extLst>
                <a:ext uri="{FF2B5EF4-FFF2-40B4-BE49-F238E27FC236}">
                  <a16:creationId xmlns:a16="http://schemas.microsoft.com/office/drawing/2014/main" id="{95A91C67-D1CB-F9FC-6999-7911059DF0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9378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50" name="Line 3056">
              <a:extLst>
                <a:ext uri="{FF2B5EF4-FFF2-40B4-BE49-F238E27FC236}">
                  <a16:creationId xmlns:a16="http://schemas.microsoft.com/office/drawing/2014/main" id="{98AEB18A-16F0-AB17-9E7F-89B5836FF8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96244" y="5911813"/>
              <a:ext cx="0" cy="38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51" name="Line 3057">
              <a:extLst>
                <a:ext uri="{FF2B5EF4-FFF2-40B4-BE49-F238E27FC236}">
                  <a16:creationId xmlns:a16="http://schemas.microsoft.com/office/drawing/2014/main" id="{737C1754-7095-734E-63AA-D0EB405E30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97064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52" name="Line 3058">
              <a:extLst>
                <a:ext uri="{FF2B5EF4-FFF2-40B4-BE49-F238E27FC236}">
                  <a16:creationId xmlns:a16="http://schemas.microsoft.com/office/drawing/2014/main" id="{086BAFFE-F159-8145-B54D-7EEDD39597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97883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53" name="Line 3059">
              <a:extLst>
                <a:ext uri="{FF2B5EF4-FFF2-40B4-BE49-F238E27FC236}">
                  <a16:creationId xmlns:a16="http://schemas.microsoft.com/office/drawing/2014/main" id="{11A04579-EB37-2683-2B6C-FB6F251B4E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98703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54" name="Line 3060">
              <a:extLst>
                <a:ext uri="{FF2B5EF4-FFF2-40B4-BE49-F238E27FC236}">
                  <a16:creationId xmlns:a16="http://schemas.microsoft.com/office/drawing/2014/main" id="{FD1B2DAC-32D4-4E5A-B207-FAF06310B2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0034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55" name="Line 3061">
              <a:extLst>
                <a:ext uri="{FF2B5EF4-FFF2-40B4-BE49-F238E27FC236}">
                  <a16:creationId xmlns:a16="http://schemas.microsoft.com/office/drawing/2014/main" id="{6792467B-7FA7-63CB-3C75-F57BDD8609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0116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56" name="Line 3062">
              <a:extLst>
                <a:ext uri="{FF2B5EF4-FFF2-40B4-BE49-F238E27FC236}">
                  <a16:creationId xmlns:a16="http://schemas.microsoft.com/office/drawing/2014/main" id="{34F1042E-5249-7904-EA68-D9BEE3A66D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0280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57" name="Line 3063">
              <a:extLst>
                <a:ext uri="{FF2B5EF4-FFF2-40B4-BE49-F238E27FC236}">
                  <a16:creationId xmlns:a16="http://schemas.microsoft.com/office/drawing/2014/main" id="{B219427F-2050-22B3-FDCB-77BB2F0DBE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0280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58" name="Line 3064">
              <a:extLst>
                <a:ext uri="{FF2B5EF4-FFF2-40B4-BE49-F238E27FC236}">
                  <a16:creationId xmlns:a16="http://schemas.microsoft.com/office/drawing/2014/main" id="{C64E09ED-ECC1-181F-54BA-042049D063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03622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59" name="Line 3065">
              <a:extLst>
                <a:ext uri="{FF2B5EF4-FFF2-40B4-BE49-F238E27FC236}">
                  <a16:creationId xmlns:a16="http://schemas.microsoft.com/office/drawing/2014/main" id="{34A96055-12E0-464E-2C57-E87B2F62F5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0444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60" name="Line 3066">
              <a:extLst>
                <a:ext uri="{FF2B5EF4-FFF2-40B4-BE49-F238E27FC236}">
                  <a16:creationId xmlns:a16="http://schemas.microsoft.com/office/drawing/2014/main" id="{E17BC087-8558-03E3-9EB3-A9BBF66682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0526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61" name="Line 3067">
              <a:extLst>
                <a:ext uri="{FF2B5EF4-FFF2-40B4-BE49-F238E27FC236}">
                  <a16:creationId xmlns:a16="http://schemas.microsoft.com/office/drawing/2014/main" id="{369533E7-3F90-9646-30E8-05B9AFEA8C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0608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62" name="Line 3068">
              <a:extLst>
                <a:ext uri="{FF2B5EF4-FFF2-40B4-BE49-F238E27FC236}">
                  <a16:creationId xmlns:a16="http://schemas.microsoft.com/office/drawing/2014/main" id="{5D0C173B-1EA6-30AB-CB4A-8D02D93E06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07721" y="5911813"/>
              <a:ext cx="0" cy="38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63" name="Line 3069">
              <a:extLst>
                <a:ext uri="{FF2B5EF4-FFF2-40B4-BE49-F238E27FC236}">
                  <a16:creationId xmlns:a16="http://schemas.microsoft.com/office/drawing/2014/main" id="{0EA6927D-CBEA-D56C-F661-90FA6ADE0D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08541" y="5892711"/>
              <a:ext cx="0" cy="229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64" name="Line 3070">
              <a:extLst>
                <a:ext uri="{FF2B5EF4-FFF2-40B4-BE49-F238E27FC236}">
                  <a16:creationId xmlns:a16="http://schemas.microsoft.com/office/drawing/2014/main" id="{D150ABD7-3C29-FCD1-3D23-639CBAFC7D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11000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65" name="Line 3071">
              <a:extLst>
                <a:ext uri="{FF2B5EF4-FFF2-40B4-BE49-F238E27FC236}">
                  <a16:creationId xmlns:a16="http://schemas.microsoft.com/office/drawing/2014/main" id="{83E07A3D-991A-5B3C-1B95-0BF387DD4B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1182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66" name="Line 3072">
              <a:extLst>
                <a:ext uri="{FF2B5EF4-FFF2-40B4-BE49-F238E27FC236}">
                  <a16:creationId xmlns:a16="http://schemas.microsoft.com/office/drawing/2014/main" id="{0E41D515-FAB2-6113-7BFB-52B3F3583F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1264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67" name="Line 3073">
              <a:extLst>
                <a:ext uri="{FF2B5EF4-FFF2-40B4-BE49-F238E27FC236}">
                  <a16:creationId xmlns:a16="http://schemas.microsoft.com/office/drawing/2014/main" id="{1ACAE074-9F9C-BCA3-C981-5270AB4AFA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1346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68" name="Line 3074">
              <a:extLst>
                <a:ext uri="{FF2B5EF4-FFF2-40B4-BE49-F238E27FC236}">
                  <a16:creationId xmlns:a16="http://schemas.microsoft.com/office/drawing/2014/main" id="{333377EC-DD53-42C6-6970-71DCD234BA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1427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69" name="Line 3075">
              <a:extLst>
                <a:ext uri="{FF2B5EF4-FFF2-40B4-BE49-F238E27FC236}">
                  <a16:creationId xmlns:a16="http://schemas.microsoft.com/office/drawing/2014/main" id="{40A3FBAF-BE5E-FF4B-6A5F-E746169D77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1509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70" name="Line 3076">
              <a:extLst>
                <a:ext uri="{FF2B5EF4-FFF2-40B4-BE49-F238E27FC236}">
                  <a16:creationId xmlns:a16="http://schemas.microsoft.com/office/drawing/2014/main" id="{6437C641-24D2-49E5-0012-9018013AF1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1591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71" name="Line 3077">
              <a:extLst>
                <a:ext uri="{FF2B5EF4-FFF2-40B4-BE49-F238E27FC236}">
                  <a16:creationId xmlns:a16="http://schemas.microsoft.com/office/drawing/2014/main" id="{9EABD20F-0DF1-467B-3D96-CE87552780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1673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72" name="Line 3078">
              <a:extLst>
                <a:ext uri="{FF2B5EF4-FFF2-40B4-BE49-F238E27FC236}">
                  <a16:creationId xmlns:a16="http://schemas.microsoft.com/office/drawing/2014/main" id="{3C7BA9B5-2EFB-3D97-3B8E-41F16A2DD2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1755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73" name="Line 3079">
              <a:extLst>
                <a:ext uri="{FF2B5EF4-FFF2-40B4-BE49-F238E27FC236}">
                  <a16:creationId xmlns:a16="http://schemas.microsoft.com/office/drawing/2014/main" id="{89581DF9-63F5-7B16-C184-7D8BE90411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1755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74" name="Line 3080">
              <a:extLst>
                <a:ext uri="{FF2B5EF4-FFF2-40B4-BE49-F238E27FC236}">
                  <a16:creationId xmlns:a16="http://schemas.microsoft.com/office/drawing/2014/main" id="{6B409A40-4D4C-427A-07FC-E64A90FA4F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1837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75" name="Line 3081">
              <a:extLst>
                <a:ext uri="{FF2B5EF4-FFF2-40B4-BE49-F238E27FC236}">
                  <a16:creationId xmlns:a16="http://schemas.microsoft.com/office/drawing/2014/main" id="{71A81D6C-F951-0EEA-6459-EFE182D6D1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001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76" name="Line 3082">
              <a:extLst>
                <a:ext uri="{FF2B5EF4-FFF2-40B4-BE49-F238E27FC236}">
                  <a16:creationId xmlns:a16="http://schemas.microsoft.com/office/drawing/2014/main" id="{ACBFEE2F-B756-EA25-645E-1823F8D3EB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083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77" name="Line 3083">
              <a:extLst>
                <a:ext uri="{FF2B5EF4-FFF2-40B4-BE49-F238E27FC236}">
                  <a16:creationId xmlns:a16="http://schemas.microsoft.com/office/drawing/2014/main" id="{789AE4BF-5725-A781-CD6C-BAC2D94BE0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2477" y="5839229"/>
              <a:ext cx="0" cy="7640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78" name="Line 3084">
              <a:extLst>
                <a:ext uri="{FF2B5EF4-FFF2-40B4-BE49-F238E27FC236}">
                  <a16:creationId xmlns:a16="http://schemas.microsoft.com/office/drawing/2014/main" id="{53F98800-D82F-266B-0193-5B3E738EA0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4117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79" name="Line 3085">
              <a:extLst>
                <a:ext uri="{FF2B5EF4-FFF2-40B4-BE49-F238E27FC236}">
                  <a16:creationId xmlns:a16="http://schemas.microsoft.com/office/drawing/2014/main" id="{1029D552-CCCB-9587-642A-D23E506DE3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575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80" name="Line 3086">
              <a:extLst>
                <a:ext uri="{FF2B5EF4-FFF2-40B4-BE49-F238E27FC236}">
                  <a16:creationId xmlns:a16="http://schemas.microsoft.com/office/drawing/2014/main" id="{79229D52-806D-BD05-3359-8ACB4963E9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657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81" name="Line 3087">
              <a:extLst>
                <a:ext uri="{FF2B5EF4-FFF2-40B4-BE49-F238E27FC236}">
                  <a16:creationId xmlns:a16="http://schemas.microsoft.com/office/drawing/2014/main" id="{7DB8026D-FF8F-810C-8958-3DD75E7D87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21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82" name="Line 3088">
              <a:extLst>
                <a:ext uri="{FF2B5EF4-FFF2-40B4-BE49-F238E27FC236}">
                  <a16:creationId xmlns:a16="http://schemas.microsoft.com/office/drawing/2014/main" id="{4A46FB2D-1D87-F414-7115-696D4622B8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903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83" name="Line 3089">
              <a:extLst>
                <a:ext uri="{FF2B5EF4-FFF2-40B4-BE49-F238E27FC236}">
                  <a16:creationId xmlns:a16="http://schemas.microsoft.com/office/drawing/2014/main" id="{89A75A9B-A4EF-84DF-C873-B62CC555D2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985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84" name="Line 3090">
              <a:extLst>
                <a:ext uri="{FF2B5EF4-FFF2-40B4-BE49-F238E27FC236}">
                  <a16:creationId xmlns:a16="http://schemas.microsoft.com/office/drawing/2014/main" id="{20F99DEC-0727-3924-F71F-011741DC0D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985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85" name="Line 3091">
              <a:extLst>
                <a:ext uri="{FF2B5EF4-FFF2-40B4-BE49-F238E27FC236}">
                  <a16:creationId xmlns:a16="http://schemas.microsoft.com/office/drawing/2014/main" id="{EB5F8EF4-6969-E340-808F-137B401FCA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3067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86" name="Line 3092">
              <a:extLst>
                <a:ext uri="{FF2B5EF4-FFF2-40B4-BE49-F238E27FC236}">
                  <a16:creationId xmlns:a16="http://schemas.microsoft.com/office/drawing/2014/main" id="{B26C9BE2-5BA7-B966-746D-970F08EB88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3231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87" name="Line 3093">
              <a:extLst>
                <a:ext uri="{FF2B5EF4-FFF2-40B4-BE49-F238E27FC236}">
                  <a16:creationId xmlns:a16="http://schemas.microsoft.com/office/drawing/2014/main" id="{09D7911E-2D08-9D0D-FBA0-03E439689B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3313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88" name="Line 3094">
              <a:extLst>
                <a:ext uri="{FF2B5EF4-FFF2-40B4-BE49-F238E27FC236}">
                  <a16:creationId xmlns:a16="http://schemas.microsoft.com/office/drawing/2014/main" id="{7622DF2A-9483-1979-E0BB-861574DE2F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3313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89" name="Line 3095">
              <a:extLst>
                <a:ext uri="{FF2B5EF4-FFF2-40B4-BE49-F238E27FC236}">
                  <a16:creationId xmlns:a16="http://schemas.microsoft.com/office/drawing/2014/main" id="{CED7D249-B937-277E-3D3E-50D16D11AC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477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90" name="Line 3096">
              <a:extLst>
                <a:ext uri="{FF2B5EF4-FFF2-40B4-BE49-F238E27FC236}">
                  <a16:creationId xmlns:a16="http://schemas.microsoft.com/office/drawing/2014/main" id="{DB0DE51B-FEFB-9256-85A0-A417244A9F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35594" y="5895258"/>
              <a:ext cx="0" cy="203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91" name="Line 3097">
              <a:extLst>
                <a:ext uri="{FF2B5EF4-FFF2-40B4-BE49-F238E27FC236}">
                  <a16:creationId xmlns:a16="http://schemas.microsoft.com/office/drawing/2014/main" id="{224B899E-1511-EC9B-FDA2-3ECEAF869A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3805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92" name="Line 3098">
              <a:extLst>
                <a:ext uri="{FF2B5EF4-FFF2-40B4-BE49-F238E27FC236}">
                  <a16:creationId xmlns:a16="http://schemas.microsoft.com/office/drawing/2014/main" id="{7505ACC0-6FFA-69CF-4EDF-1944F12CDA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38873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93" name="Line 3099">
              <a:extLst>
                <a:ext uri="{FF2B5EF4-FFF2-40B4-BE49-F238E27FC236}">
                  <a16:creationId xmlns:a16="http://schemas.microsoft.com/office/drawing/2014/main" id="{0319B7BC-CC4E-AB98-B902-8DE33848D9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3969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94" name="Line 3100">
              <a:extLst>
                <a:ext uri="{FF2B5EF4-FFF2-40B4-BE49-F238E27FC236}">
                  <a16:creationId xmlns:a16="http://schemas.microsoft.com/office/drawing/2014/main" id="{BBC7AACF-C955-3EA5-50C7-9B603193C1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051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95" name="Line 3101">
              <a:extLst>
                <a:ext uri="{FF2B5EF4-FFF2-40B4-BE49-F238E27FC236}">
                  <a16:creationId xmlns:a16="http://schemas.microsoft.com/office/drawing/2014/main" id="{78D74AB1-F9E3-8EFF-FDFB-52BD0B6C23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133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96" name="Line 3102">
              <a:extLst>
                <a:ext uri="{FF2B5EF4-FFF2-40B4-BE49-F238E27FC236}">
                  <a16:creationId xmlns:a16="http://schemas.microsoft.com/office/drawing/2014/main" id="{24C0BE6A-F782-7D2E-ABB5-7F1956A987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4215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97" name="Line 3103">
              <a:extLst>
                <a:ext uri="{FF2B5EF4-FFF2-40B4-BE49-F238E27FC236}">
                  <a16:creationId xmlns:a16="http://schemas.microsoft.com/office/drawing/2014/main" id="{E640827F-19EC-D12D-65A8-881DEEE0DF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297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98" name="Line 3104">
              <a:extLst>
                <a:ext uri="{FF2B5EF4-FFF2-40B4-BE49-F238E27FC236}">
                  <a16:creationId xmlns:a16="http://schemas.microsoft.com/office/drawing/2014/main" id="{F080AE57-E9F7-D4C8-3E5F-2EE4DD2440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379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99" name="Line 3105">
              <a:extLst>
                <a:ext uri="{FF2B5EF4-FFF2-40B4-BE49-F238E27FC236}">
                  <a16:creationId xmlns:a16="http://schemas.microsoft.com/office/drawing/2014/main" id="{8DAB9884-0C1D-3096-ED42-EE078E317D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379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00" name="Line 3106">
              <a:extLst>
                <a:ext uri="{FF2B5EF4-FFF2-40B4-BE49-F238E27FC236}">
                  <a16:creationId xmlns:a16="http://schemas.microsoft.com/office/drawing/2014/main" id="{FC427E92-301F-7BA5-1387-EDD4729AE1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543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01" name="Line 3107">
              <a:extLst>
                <a:ext uri="{FF2B5EF4-FFF2-40B4-BE49-F238E27FC236}">
                  <a16:creationId xmlns:a16="http://schemas.microsoft.com/office/drawing/2014/main" id="{336DC7ED-035B-1426-77F6-273ABF0666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4625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02" name="Line 3108">
              <a:extLst>
                <a:ext uri="{FF2B5EF4-FFF2-40B4-BE49-F238E27FC236}">
                  <a16:creationId xmlns:a16="http://schemas.microsoft.com/office/drawing/2014/main" id="{7D515FFD-DDE2-1730-7DA4-94D168F759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707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03" name="Line 3109">
              <a:extLst>
                <a:ext uri="{FF2B5EF4-FFF2-40B4-BE49-F238E27FC236}">
                  <a16:creationId xmlns:a16="http://schemas.microsoft.com/office/drawing/2014/main" id="{B54BF266-3670-437F-AD07-F42611B916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707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04" name="Line 3110">
              <a:extLst>
                <a:ext uri="{FF2B5EF4-FFF2-40B4-BE49-F238E27FC236}">
                  <a16:creationId xmlns:a16="http://schemas.microsoft.com/office/drawing/2014/main" id="{99D1E064-238A-1332-39BF-B427DC98F5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789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05" name="Line 3111">
              <a:extLst>
                <a:ext uri="{FF2B5EF4-FFF2-40B4-BE49-F238E27FC236}">
                  <a16:creationId xmlns:a16="http://schemas.microsoft.com/office/drawing/2014/main" id="{3C1BB1DE-6A95-0443-559C-96FE094459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49531" y="5812489"/>
              <a:ext cx="0" cy="10314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06" name="Line 3112">
              <a:extLst>
                <a:ext uri="{FF2B5EF4-FFF2-40B4-BE49-F238E27FC236}">
                  <a16:creationId xmlns:a16="http://schemas.microsoft.com/office/drawing/2014/main" id="{04113FAD-F81F-45FC-F4AF-4B35457B0D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51990" y="5910539"/>
              <a:ext cx="0" cy="50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07" name="Line 3113">
              <a:extLst>
                <a:ext uri="{FF2B5EF4-FFF2-40B4-BE49-F238E27FC236}">
                  <a16:creationId xmlns:a16="http://schemas.microsoft.com/office/drawing/2014/main" id="{4A8107C1-88EE-433D-46B5-C5F9E9822C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5363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08" name="Line 3114">
              <a:extLst>
                <a:ext uri="{FF2B5EF4-FFF2-40B4-BE49-F238E27FC236}">
                  <a16:creationId xmlns:a16="http://schemas.microsoft.com/office/drawing/2014/main" id="{BE55C3DD-66AC-242F-D2DF-F1D586833C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5445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09" name="Line 3115">
              <a:extLst>
                <a:ext uri="{FF2B5EF4-FFF2-40B4-BE49-F238E27FC236}">
                  <a16:creationId xmlns:a16="http://schemas.microsoft.com/office/drawing/2014/main" id="{4169A99F-0795-D0C9-E963-D3C48BE03A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5445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10" name="Line 3116">
              <a:extLst>
                <a:ext uri="{FF2B5EF4-FFF2-40B4-BE49-F238E27FC236}">
                  <a16:creationId xmlns:a16="http://schemas.microsoft.com/office/drawing/2014/main" id="{9AD140F6-A212-B4EC-71D4-110333AD33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5526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11" name="Line 3117">
              <a:extLst>
                <a:ext uri="{FF2B5EF4-FFF2-40B4-BE49-F238E27FC236}">
                  <a16:creationId xmlns:a16="http://schemas.microsoft.com/office/drawing/2014/main" id="{8ADAE998-4DE5-1924-2595-16D0D8A53E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5608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12" name="Line 3118">
              <a:extLst>
                <a:ext uri="{FF2B5EF4-FFF2-40B4-BE49-F238E27FC236}">
                  <a16:creationId xmlns:a16="http://schemas.microsoft.com/office/drawing/2014/main" id="{63381153-2B06-51BE-3903-7E631DD4A4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5690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13" name="Line 3119">
              <a:extLst>
                <a:ext uri="{FF2B5EF4-FFF2-40B4-BE49-F238E27FC236}">
                  <a16:creationId xmlns:a16="http://schemas.microsoft.com/office/drawing/2014/main" id="{DD2006F7-CD76-0FB4-E3A0-E44355371F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5772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14" name="Line 3120">
              <a:extLst>
                <a:ext uri="{FF2B5EF4-FFF2-40B4-BE49-F238E27FC236}">
                  <a16:creationId xmlns:a16="http://schemas.microsoft.com/office/drawing/2014/main" id="{4761C4EF-B980-816C-AF9F-952FC3E240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5854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15" name="Line 3121">
              <a:extLst>
                <a:ext uri="{FF2B5EF4-FFF2-40B4-BE49-F238E27FC236}">
                  <a16:creationId xmlns:a16="http://schemas.microsoft.com/office/drawing/2014/main" id="{54CC18B3-7491-4F67-1B7B-09D3364D7E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5936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16" name="Line 3122">
              <a:extLst>
                <a:ext uri="{FF2B5EF4-FFF2-40B4-BE49-F238E27FC236}">
                  <a16:creationId xmlns:a16="http://schemas.microsoft.com/office/drawing/2014/main" id="{9C8BCDFF-B601-033B-8CBE-0652C5353D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6018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17" name="Line 3123">
              <a:extLst>
                <a:ext uri="{FF2B5EF4-FFF2-40B4-BE49-F238E27FC236}">
                  <a16:creationId xmlns:a16="http://schemas.microsoft.com/office/drawing/2014/main" id="{1861FFB0-7F8E-B160-9E2C-5A87A33394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6100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18" name="Line 3124">
              <a:extLst>
                <a:ext uri="{FF2B5EF4-FFF2-40B4-BE49-F238E27FC236}">
                  <a16:creationId xmlns:a16="http://schemas.microsoft.com/office/drawing/2014/main" id="{188E4D6A-48F6-B7FB-D3E8-81CBFB9D38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61828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19" name="Line 3125">
              <a:extLst>
                <a:ext uri="{FF2B5EF4-FFF2-40B4-BE49-F238E27FC236}">
                  <a16:creationId xmlns:a16="http://schemas.microsoft.com/office/drawing/2014/main" id="{F372C6AF-ABE1-5941-CE21-9200876662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62648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20" name="Line 3126">
              <a:extLst>
                <a:ext uri="{FF2B5EF4-FFF2-40B4-BE49-F238E27FC236}">
                  <a16:creationId xmlns:a16="http://schemas.microsoft.com/office/drawing/2014/main" id="{42783976-5480-1D4C-8D6B-08858FB957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63467" y="5910539"/>
              <a:ext cx="0" cy="50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21" name="Line 3127">
              <a:extLst>
                <a:ext uri="{FF2B5EF4-FFF2-40B4-BE49-F238E27FC236}">
                  <a16:creationId xmlns:a16="http://schemas.microsoft.com/office/drawing/2014/main" id="{BB98091C-5A9B-216A-FB9C-981A839366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6510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22" name="Line 3128">
              <a:extLst>
                <a:ext uri="{FF2B5EF4-FFF2-40B4-BE49-F238E27FC236}">
                  <a16:creationId xmlns:a16="http://schemas.microsoft.com/office/drawing/2014/main" id="{498304B6-3654-FEE9-C33B-F505EBEBB5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6592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23" name="Line 3129">
              <a:extLst>
                <a:ext uri="{FF2B5EF4-FFF2-40B4-BE49-F238E27FC236}">
                  <a16:creationId xmlns:a16="http://schemas.microsoft.com/office/drawing/2014/main" id="{CF4FE8D8-DC8D-F05F-41D9-49A2BBACCC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674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24" name="Line 3130">
              <a:extLst>
                <a:ext uri="{FF2B5EF4-FFF2-40B4-BE49-F238E27FC236}">
                  <a16:creationId xmlns:a16="http://schemas.microsoft.com/office/drawing/2014/main" id="{2BC21592-73FE-FCAC-BD14-FD8856B74E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6756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25" name="Line 3131">
              <a:extLst>
                <a:ext uri="{FF2B5EF4-FFF2-40B4-BE49-F238E27FC236}">
                  <a16:creationId xmlns:a16="http://schemas.microsoft.com/office/drawing/2014/main" id="{A449F6FF-E302-EE9D-C874-CE6BBE8CD5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6838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26" name="Line 3132">
              <a:extLst>
                <a:ext uri="{FF2B5EF4-FFF2-40B4-BE49-F238E27FC236}">
                  <a16:creationId xmlns:a16="http://schemas.microsoft.com/office/drawing/2014/main" id="{65CB552C-6DE4-4DAE-40E8-C6FBD47759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7002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27" name="Line 3133">
              <a:extLst>
                <a:ext uri="{FF2B5EF4-FFF2-40B4-BE49-F238E27FC236}">
                  <a16:creationId xmlns:a16="http://schemas.microsoft.com/office/drawing/2014/main" id="{BB5173AC-5188-AD67-EA0B-0D0761C28B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7166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28" name="Line 3134">
              <a:extLst>
                <a:ext uri="{FF2B5EF4-FFF2-40B4-BE49-F238E27FC236}">
                  <a16:creationId xmlns:a16="http://schemas.microsoft.com/office/drawing/2014/main" id="{6DFF7D7F-65E5-1C83-40E7-6BA2CFDFA2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7248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29" name="Line 3135">
              <a:extLst>
                <a:ext uri="{FF2B5EF4-FFF2-40B4-BE49-F238E27FC236}">
                  <a16:creationId xmlns:a16="http://schemas.microsoft.com/office/drawing/2014/main" id="{D942F198-631E-D0F3-82C9-7896F2CDC0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7412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30" name="Line 3136">
              <a:extLst>
                <a:ext uri="{FF2B5EF4-FFF2-40B4-BE49-F238E27FC236}">
                  <a16:creationId xmlns:a16="http://schemas.microsoft.com/office/drawing/2014/main" id="{8DCDC2FC-1BD1-E799-9CCF-8ED92D74C2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7494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31" name="Line 3137">
              <a:extLst>
                <a:ext uri="{FF2B5EF4-FFF2-40B4-BE49-F238E27FC236}">
                  <a16:creationId xmlns:a16="http://schemas.microsoft.com/office/drawing/2014/main" id="{54EECB0D-929C-0721-AAC8-E9190F0E1E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7576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32" name="Line 3138">
              <a:extLst>
                <a:ext uri="{FF2B5EF4-FFF2-40B4-BE49-F238E27FC236}">
                  <a16:creationId xmlns:a16="http://schemas.microsoft.com/office/drawing/2014/main" id="{FEA42513-DC10-5351-DA05-E96D35DF90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7658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33" name="Line 3139">
              <a:extLst>
                <a:ext uri="{FF2B5EF4-FFF2-40B4-BE49-F238E27FC236}">
                  <a16:creationId xmlns:a16="http://schemas.microsoft.com/office/drawing/2014/main" id="{5242981A-6E9B-1232-D565-4B0030D2B5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77404" y="5911813"/>
              <a:ext cx="0" cy="38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34" name="Line 3140">
              <a:extLst>
                <a:ext uri="{FF2B5EF4-FFF2-40B4-BE49-F238E27FC236}">
                  <a16:creationId xmlns:a16="http://schemas.microsoft.com/office/drawing/2014/main" id="{C68B0BD0-A59A-9088-2DA1-9651EAD992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7822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35" name="Line 3141">
              <a:extLst>
                <a:ext uri="{FF2B5EF4-FFF2-40B4-BE49-F238E27FC236}">
                  <a16:creationId xmlns:a16="http://schemas.microsoft.com/office/drawing/2014/main" id="{7124F35E-F3B7-EF37-8014-7E5EBB5960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7904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36" name="Line 3142">
              <a:extLst>
                <a:ext uri="{FF2B5EF4-FFF2-40B4-BE49-F238E27FC236}">
                  <a16:creationId xmlns:a16="http://schemas.microsoft.com/office/drawing/2014/main" id="{E33383EF-33A9-9DB7-2E31-358CCCE053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8068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37" name="Line 3143">
              <a:extLst>
                <a:ext uri="{FF2B5EF4-FFF2-40B4-BE49-F238E27FC236}">
                  <a16:creationId xmlns:a16="http://schemas.microsoft.com/office/drawing/2014/main" id="{C7CC2832-922F-ECDD-9EA4-7B987A91C4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8150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38" name="Line 3144">
              <a:extLst>
                <a:ext uri="{FF2B5EF4-FFF2-40B4-BE49-F238E27FC236}">
                  <a16:creationId xmlns:a16="http://schemas.microsoft.com/office/drawing/2014/main" id="{0C48565F-EA3A-EFFB-4D51-34271E3085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8150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39" name="Line 3145">
              <a:extLst>
                <a:ext uri="{FF2B5EF4-FFF2-40B4-BE49-F238E27FC236}">
                  <a16:creationId xmlns:a16="http://schemas.microsoft.com/office/drawing/2014/main" id="{E13D4D9A-B433-1670-7B8B-CCA1C54101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8232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40" name="Line 3146">
              <a:extLst>
                <a:ext uri="{FF2B5EF4-FFF2-40B4-BE49-F238E27FC236}">
                  <a16:creationId xmlns:a16="http://schemas.microsoft.com/office/drawing/2014/main" id="{3E18FC19-012E-D6FC-FD19-0ED450F65E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314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41" name="Line 3147">
              <a:extLst>
                <a:ext uri="{FF2B5EF4-FFF2-40B4-BE49-F238E27FC236}">
                  <a16:creationId xmlns:a16="http://schemas.microsoft.com/office/drawing/2014/main" id="{D17F795D-E7BE-0C8E-BBC2-A31DDB88AE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396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42" name="Line 3148">
              <a:extLst>
                <a:ext uri="{FF2B5EF4-FFF2-40B4-BE49-F238E27FC236}">
                  <a16:creationId xmlns:a16="http://schemas.microsoft.com/office/drawing/2014/main" id="{D8C88D06-7237-19EE-7FD3-683A4D96A3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478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43" name="Line 3149">
              <a:extLst>
                <a:ext uri="{FF2B5EF4-FFF2-40B4-BE49-F238E27FC236}">
                  <a16:creationId xmlns:a16="http://schemas.microsoft.com/office/drawing/2014/main" id="{157A70A0-8E23-8241-2F94-DDF35F429B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8560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44" name="Line 3150">
              <a:extLst>
                <a:ext uri="{FF2B5EF4-FFF2-40B4-BE49-F238E27FC236}">
                  <a16:creationId xmlns:a16="http://schemas.microsoft.com/office/drawing/2014/main" id="{877E1506-157C-D9C7-47DF-921FABF16D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560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45" name="Line 3151">
              <a:extLst>
                <a:ext uri="{FF2B5EF4-FFF2-40B4-BE49-F238E27FC236}">
                  <a16:creationId xmlns:a16="http://schemas.microsoft.com/office/drawing/2014/main" id="{50D40CBC-69D3-2BC2-D313-8ECB9B3ECA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724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46" name="Line 3152">
              <a:extLst>
                <a:ext uri="{FF2B5EF4-FFF2-40B4-BE49-F238E27FC236}">
                  <a16:creationId xmlns:a16="http://schemas.microsoft.com/office/drawing/2014/main" id="{C6A56F25-E69C-792E-3976-7D0A77632F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806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47" name="Line 3153">
              <a:extLst>
                <a:ext uri="{FF2B5EF4-FFF2-40B4-BE49-F238E27FC236}">
                  <a16:creationId xmlns:a16="http://schemas.microsoft.com/office/drawing/2014/main" id="{3081075D-3903-2170-832C-A82C7218ED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888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48" name="Line 3154">
              <a:extLst>
                <a:ext uri="{FF2B5EF4-FFF2-40B4-BE49-F238E27FC236}">
                  <a16:creationId xmlns:a16="http://schemas.microsoft.com/office/drawing/2014/main" id="{16E6DC93-EED9-8A8A-EF50-BAA2D0AEC8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89701" y="5911813"/>
              <a:ext cx="0" cy="38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49" name="Line 3155">
              <a:extLst>
                <a:ext uri="{FF2B5EF4-FFF2-40B4-BE49-F238E27FC236}">
                  <a16:creationId xmlns:a16="http://schemas.microsoft.com/office/drawing/2014/main" id="{3726C67C-0D77-58B2-A989-65A117FF7B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90521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50" name="Line 3156">
              <a:extLst>
                <a:ext uri="{FF2B5EF4-FFF2-40B4-BE49-F238E27FC236}">
                  <a16:creationId xmlns:a16="http://schemas.microsoft.com/office/drawing/2014/main" id="{D0D716D9-B333-F01A-FE3D-A07C9D0E52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9134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51" name="Line 3157">
              <a:extLst>
                <a:ext uri="{FF2B5EF4-FFF2-40B4-BE49-F238E27FC236}">
                  <a16:creationId xmlns:a16="http://schemas.microsoft.com/office/drawing/2014/main" id="{90CFD5E8-FF9B-E55F-20CB-E645E60655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9298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52" name="Line 3158">
              <a:extLst>
                <a:ext uri="{FF2B5EF4-FFF2-40B4-BE49-F238E27FC236}">
                  <a16:creationId xmlns:a16="http://schemas.microsoft.com/office/drawing/2014/main" id="{715BBFB9-BB6E-6F5D-02C8-15030E9114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9380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53" name="Line 3159">
              <a:extLst>
                <a:ext uri="{FF2B5EF4-FFF2-40B4-BE49-F238E27FC236}">
                  <a16:creationId xmlns:a16="http://schemas.microsoft.com/office/drawing/2014/main" id="{2C1067AD-B42D-37A8-F046-6848A933D8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9461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54" name="Line 3160">
              <a:extLst>
                <a:ext uri="{FF2B5EF4-FFF2-40B4-BE49-F238E27FC236}">
                  <a16:creationId xmlns:a16="http://schemas.microsoft.com/office/drawing/2014/main" id="{16A27BD8-12E0-F45F-3D5A-4A400DC995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543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55" name="Line 3161">
              <a:extLst>
                <a:ext uri="{FF2B5EF4-FFF2-40B4-BE49-F238E27FC236}">
                  <a16:creationId xmlns:a16="http://schemas.microsoft.com/office/drawing/2014/main" id="{2B1D5667-1D64-7E5E-D43E-FF49EE3859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9707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56" name="Line 3162">
              <a:extLst>
                <a:ext uri="{FF2B5EF4-FFF2-40B4-BE49-F238E27FC236}">
                  <a16:creationId xmlns:a16="http://schemas.microsoft.com/office/drawing/2014/main" id="{CBAA5C3B-3E51-31F4-7CC7-D88328B096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9871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57" name="Line 3163">
              <a:extLst>
                <a:ext uri="{FF2B5EF4-FFF2-40B4-BE49-F238E27FC236}">
                  <a16:creationId xmlns:a16="http://schemas.microsoft.com/office/drawing/2014/main" id="{6EFCC80B-97C3-B061-0A7E-2737D02F76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953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58" name="Line 3164">
              <a:extLst>
                <a:ext uri="{FF2B5EF4-FFF2-40B4-BE49-F238E27FC236}">
                  <a16:creationId xmlns:a16="http://schemas.microsoft.com/office/drawing/2014/main" id="{F471EE1F-EE31-3310-93E1-4A447149EA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0035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59" name="Line 3165">
              <a:extLst>
                <a:ext uri="{FF2B5EF4-FFF2-40B4-BE49-F238E27FC236}">
                  <a16:creationId xmlns:a16="http://schemas.microsoft.com/office/drawing/2014/main" id="{C2583207-FA14-F470-C01D-2A948E2235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117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60" name="Line 3166">
              <a:extLst>
                <a:ext uri="{FF2B5EF4-FFF2-40B4-BE49-F238E27FC236}">
                  <a16:creationId xmlns:a16="http://schemas.microsoft.com/office/drawing/2014/main" id="{477E1DB8-7F9D-E2E1-C50A-27EC054193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117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61" name="Line 3167">
              <a:extLst>
                <a:ext uri="{FF2B5EF4-FFF2-40B4-BE49-F238E27FC236}">
                  <a16:creationId xmlns:a16="http://schemas.microsoft.com/office/drawing/2014/main" id="{2B7F20EB-4796-5E5D-9B3D-A833FD0126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0199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62" name="Line 3168">
              <a:extLst>
                <a:ext uri="{FF2B5EF4-FFF2-40B4-BE49-F238E27FC236}">
                  <a16:creationId xmlns:a16="http://schemas.microsoft.com/office/drawing/2014/main" id="{6FDE37A5-9142-F547-2208-6D105AA8FF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02817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63" name="Line 3169">
              <a:extLst>
                <a:ext uri="{FF2B5EF4-FFF2-40B4-BE49-F238E27FC236}">
                  <a16:creationId xmlns:a16="http://schemas.microsoft.com/office/drawing/2014/main" id="{46ED3D52-7FB0-FF19-ADCA-291F5B2A82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0445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64" name="Line 3170">
              <a:extLst>
                <a:ext uri="{FF2B5EF4-FFF2-40B4-BE49-F238E27FC236}">
                  <a16:creationId xmlns:a16="http://schemas.microsoft.com/office/drawing/2014/main" id="{73BAF2BC-B79F-26D3-72FD-515737E769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0527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65" name="Line 3171">
              <a:extLst>
                <a:ext uri="{FF2B5EF4-FFF2-40B4-BE49-F238E27FC236}">
                  <a16:creationId xmlns:a16="http://schemas.microsoft.com/office/drawing/2014/main" id="{B94C6ABC-612F-6241-2B4E-01625D4C1B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609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66" name="Line 3172">
              <a:extLst>
                <a:ext uri="{FF2B5EF4-FFF2-40B4-BE49-F238E27FC236}">
                  <a16:creationId xmlns:a16="http://schemas.microsoft.com/office/drawing/2014/main" id="{84C939B0-2DEE-BE23-454D-3138A4FF1B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691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67" name="Line 3173">
              <a:extLst>
                <a:ext uri="{FF2B5EF4-FFF2-40B4-BE49-F238E27FC236}">
                  <a16:creationId xmlns:a16="http://schemas.microsoft.com/office/drawing/2014/main" id="{B9F7D360-F547-FC76-600E-C5A2515204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0773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68" name="Line 3174">
              <a:extLst>
                <a:ext uri="{FF2B5EF4-FFF2-40B4-BE49-F238E27FC236}">
                  <a16:creationId xmlns:a16="http://schemas.microsoft.com/office/drawing/2014/main" id="{EA48FC45-1F74-2A9E-C4F2-3E871C8EEE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0937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69" name="Line 3175">
              <a:extLst>
                <a:ext uri="{FF2B5EF4-FFF2-40B4-BE49-F238E27FC236}">
                  <a16:creationId xmlns:a16="http://schemas.microsoft.com/office/drawing/2014/main" id="{DB4BEE63-D055-2477-D1A7-62A0089CB0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101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70" name="Line 3176">
              <a:extLst>
                <a:ext uri="{FF2B5EF4-FFF2-40B4-BE49-F238E27FC236}">
                  <a16:creationId xmlns:a16="http://schemas.microsoft.com/office/drawing/2014/main" id="{1CD794F3-8FB9-921E-3C59-8C4EA59879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183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71" name="Line 3177">
              <a:extLst>
                <a:ext uri="{FF2B5EF4-FFF2-40B4-BE49-F238E27FC236}">
                  <a16:creationId xmlns:a16="http://schemas.microsoft.com/office/drawing/2014/main" id="{B3ED3EA9-3724-5B9A-64EC-43796534F8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347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72" name="Line 3178">
              <a:extLst>
                <a:ext uri="{FF2B5EF4-FFF2-40B4-BE49-F238E27FC236}">
                  <a16:creationId xmlns:a16="http://schemas.microsoft.com/office/drawing/2014/main" id="{460C98B1-F94B-CE87-5609-FBD2E2766D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347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73" name="Line 3179">
              <a:extLst>
                <a:ext uri="{FF2B5EF4-FFF2-40B4-BE49-F238E27FC236}">
                  <a16:creationId xmlns:a16="http://schemas.microsoft.com/office/drawing/2014/main" id="{1B45F786-EB0A-7A78-1E30-3E23C2D824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429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74" name="Line 3180">
              <a:extLst>
                <a:ext uri="{FF2B5EF4-FFF2-40B4-BE49-F238E27FC236}">
                  <a16:creationId xmlns:a16="http://schemas.microsoft.com/office/drawing/2014/main" id="{719E5ED9-45A7-94FE-D9AE-619D1A1560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1593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75" name="Line 3181">
              <a:extLst>
                <a:ext uri="{FF2B5EF4-FFF2-40B4-BE49-F238E27FC236}">
                  <a16:creationId xmlns:a16="http://schemas.microsoft.com/office/drawing/2014/main" id="{85258CB8-0CD7-F3E1-553D-DE08AE167F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1593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76" name="Line 3182">
              <a:extLst>
                <a:ext uri="{FF2B5EF4-FFF2-40B4-BE49-F238E27FC236}">
                  <a16:creationId xmlns:a16="http://schemas.microsoft.com/office/drawing/2014/main" id="{09C710B9-FE32-5BA2-4E34-34F63A4FC2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675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77" name="Line 3183">
              <a:extLst>
                <a:ext uri="{FF2B5EF4-FFF2-40B4-BE49-F238E27FC236}">
                  <a16:creationId xmlns:a16="http://schemas.microsoft.com/office/drawing/2014/main" id="{70E01738-976C-9D79-BFCD-6E71B1B7F8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1757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78" name="Line 3184">
              <a:extLst>
                <a:ext uri="{FF2B5EF4-FFF2-40B4-BE49-F238E27FC236}">
                  <a16:creationId xmlns:a16="http://schemas.microsoft.com/office/drawing/2014/main" id="{5810EA79-3E17-93C6-FCB0-C7E7881C9D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921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79" name="Line 3185">
              <a:extLst>
                <a:ext uri="{FF2B5EF4-FFF2-40B4-BE49-F238E27FC236}">
                  <a16:creationId xmlns:a16="http://schemas.microsoft.com/office/drawing/2014/main" id="{FDA69B4D-3C50-8828-CD8B-FF5C5D13DA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085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80" name="Line 3186">
              <a:extLst>
                <a:ext uri="{FF2B5EF4-FFF2-40B4-BE49-F238E27FC236}">
                  <a16:creationId xmlns:a16="http://schemas.microsoft.com/office/drawing/2014/main" id="{CE29129E-8F04-5D40-9C9A-50F8235B93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167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81" name="Line 3187">
              <a:extLst>
                <a:ext uri="{FF2B5EF4-FFF2-40B4-BE49-F238E27FC236}">
                  <a16:creationId xmlns:a16="http://schemas.microsoft.com/office/drawing/2014/main" id="{3CAA13B5-1BD9-C36E-E0FB-657FEB89B7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249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82" name="Line 3188">
              <a:extLst>
                <a:ext uri="{FF2B5EF4-FFF2-40B4-BE49-F238E27FC236}">
                  <a16:creationId xmlns:a16="http://schemas.microsoft.com/office/drawing/2014/main" id="{E3D035AE-AE83-C1C1-41A9-ED7F29ABB7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331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83" name="Line 3189">
              <a:extLst>
                <a:ext uri="{FF2B5EF4-FFF2-40B4-BE49-F238E27FC236}">
                  <a16:creationId xmlns:a16="http://schemas.microsoft.com/office/drawing/2014/main" id="{A5B7C6DD-186E-51A9-99E8-8664593FE3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2413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84" name="Line 3190">
              <a:extLst>
                <a:ext uri="{FF2B5EF4-FFF2-40B4-BE49-F238E27FC236}">
                  <a16:creationId xmlns:a16="http://schemas.microsoft.com/office/drawing/2014/main" id="{442545B4-2FAD-7705-CE16-D966AF7843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577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85" name="Line 3191">
              <a:extLst>
                <a:ext uri="{FF2B5EF4-FFF2-40B4-BE49-F238E27FC236}">
                  <a16:creationId xmlns:a16="http://schemas.microsoft.com/office/drawing/2014/main" id="{08913D21-916B-B0C3-6578-C9DA62621F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2741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86" name="Line 3192">
              <a:extLst>
                <a:ext uri="{FF2B5EF4-FFF2-40B4-BE49-F238E27FC236}">
                  <a16:creationId xmlns:a16="http://schemas.microsoft.com/office/drawing/2014/main" id="{A1377145-4B8E-A6CA-0E4F-01A01E2F82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2823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87" name="Line 3193">
              <a:extLst>
                <a:ext uri="{FF2B5EF4-FFF2-40B4-BE49-F238E27FC236}">
                  <a16:creationId xmlns:a16="http://schemas.microsoft.com/office/drawing/2014/main" id="{5889D1A9-FA20-118C-C470-31FCA83F7F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905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88" name="Line 3194">
              <a:extLst>
                <a:ext uri="{FF2B5EF4-FFF2-40B4-BE49-F238E27FC236}">
                  <a16:creationId xmlns:a16="http://schemas.microsoft.com/office/drawing/2014/main" id="{0DF7D2E2-1C2F-4C16-A781-24FD5E5497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2987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89" name="Line 3195">
              <a:extLst>
                <a:ext uri="{FF2B5EF4-FFF2-40B4-BE49-F238E27FC236}">
                  <a16:creationId xmlns:a16="http://schemas.microsoft.com/office/drawing/2014/main" id="{B6D358BD-B18C-C8D7-52DA-79EDB1DE42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30691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90" name="Line 3196">
              <a:extLst>
                <a:ext uri="{FF2B5EF4-FFF2-40B4-BE49-F238E27FC236}">
                  <a16:creationId xmlns:a16="http://schemas.microsoft.com/office/drawing/2014/main" id="{F865A37A-BDDB-4DA1-FD87-69D1CDCD48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32330" y="5906719"/>
              <a:ext cx="0" cy="891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91" name="Line 3197">
              <a:extLst>
                <a:ext uri="{FF2B5EF4-FFF2-40B4-BE49-F238E27FC236}">
                  <a16:creationId xmlns:a16="http://schemas.microsoft.com/office/drawing/2014/main" id="{5205B307-23E0-2EF7-31FA-B198A48B86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3315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92" name="Line 3198">
              <a:extLst>
                <a:ext uri="{FF2B5EF4-FFF2-40B4-BE49-F238E27FC236}">
                  <a16:creationId xmlns:a16="http://schemas.microsoft.com/office/drawing/2014/main" id="{D0EA9EB0-61A3-F89B-EC8F-79653CAE7C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3397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93" name="Line 3199">
              <a:extLst>
                <a:ext uri="{FF2B5EF4-FFF2-40B4-BE49-F238E27FC236}">
                  <a16:creationId xmlns:a16="http://schemas.microsoft.com/office/drawing/2014/main" id="{EC129E5E-6472-7300-7D72-04A9087917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479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94" name="Line 3200">
              <a:extLst>
                <a:ext uri="{FF2B5EF4-FFF2-40B4-BE49-F238E27FC236}">
                  <a16:creationId xmlns:a16="http://schemas.microsoft.com/office/drawing/2014/main" id="{A93B1480-2911-80E6-063A-97715B8EE0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560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95" name="Line 3201">
              <a:extLst>
                <a:ext uri="{FF2B5EF4-FFF2-40B4-BE49-F238E27FC236}">
                  <a16:creationId xmlns:a16="http://schemas.microsoft.com/office/drawing/2014/main" id="{6A116DF7-6735-CF5A-D936-C0532D9358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642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96" name="Line 3202">
              <a:extLst>
                <a:ext uri="{FF2B5EF4-FFF2-40B4-BE49-F238E27FC236}">
                  <a16:creationId xmlns:a16="http://schemas.microsoft.com/office/drawing/2014/main" id="{9454362F-0B67-5E40-66CC-EE040B211F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724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97" name="Line 3203">
              <a:extLst>
                <a:ext uri="{FF2B5EF4-FFF2-40B4-BE49-F238E27FC236}">
                  <a16:creationId xmlns:a16="http://schemas.microsoft.com/office/drawing/2014/main" id="{5046F027-451A-1494-5C1B-BD27A6B407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806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98" name="Line 3204">
              <a:extLst>
                <a:ext uri="{FF2B5EF4-FFF2-40B4-BE49-F238E27FC236}">
                  <a16:creationId xmlns:a16="http://schemas.microsoft.com/office/drawing/2014/main" id="{352033B0-4788-FD75-589B-2A24EDDB4A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970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99" name="Line 3205">
              <a:extLst>
                <a:ext uri="{FF2B5EF4-FFF2-40B4-BE49-F238E27FC236}">
                  <a16:creationId xmlns:a16="http://schemas.microsoft.com/office/drawing/2014/main" id="{0E92623E-1FED-3D22-97FD-944CA646F2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052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00" name="Line 3206">
              <a:extLst>
                <a:ext uri="{FF2B5EF4-FFF2-40B4-BE49-F238E27FC236}">
                  <a16:creationId xmlns:a16="http://schemas.microsoft.com/office/drawing/2014/main" id="{3C63305C-3302-5FD9-E8F6-9A2E3D70D0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216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01" name="Line 3207">
              <a:extLst>
                <a:ext uri="{FF2B5EF4-FFF2-40B4-BE49-F238E27FC236}">
                  <a16:creationId xmlns:a16="http://schemas.microsoft.com/office/drawing/2014/main" id="{44DF6CE9-56A5-20FA-9E3D-7F481BABB4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298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02" name="Line 3208">
              <a:extLst>
                <a:ext uri="{FF2B5EF4-FFF2-40B4-BE49-F238E27FC236}">
                  <a16:creationId xmlns:a16="http://schemas.microsoft.com/office/drawing/2014/main" id="{44832C06-BA2F-3E0B-AD59-7072296B02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380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03" name="Line 3209">
              <a:extLst>
                <a:ext uri="{FF2B5EF4-FFF2-40B4-BE49-F238E27FC236}">
                  <a16:creationId xmlns:a16="http://schemas.microsoft.com/office/drawing/2014/main" id="{F71F27E5-DF84-191D-7FD0-141BAD2AFA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544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04" name="Line 3210">
              <a:extLst>
                <a:ext uri="{FF2B5EF4-FFF2-40B4-BE49-F238E27FC236}">
                  <a16:creationId xmlns:a16="http://schemas.microsoft.com/office/drawing/2014/main" id="{957787D9-CD5A-5739-4EB6-D23EDA3FE0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267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05" name="Line 3211">
              <a:extLst>
                <a:ext uri="{FF2B5EF4-FFF2-40B4-BE49-F238E27FC236}">
                  <a16:creationId xmlns:a16="http://schemas.microsoft.com/office/drawing/2014/main" id="{500F7642-E486-17CC-89D7-EDE17C3D95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708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06" name="Line 3212">
              <a:extLst>
                <a:ext uri="{FF2B5EF4-FFF2-40B4-BE49-F238E27FC236}">
                  <a16:creationId xmlns:a16="http://schemas.microsoft.com/office/drawing/2014/main" id="{C4897B67-5628-ECAF-1772-CC54B3CDAB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08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07" name="Line 3213">
              <a:extLst>
                <a:ext uri="{FF2B5EF4-FFF2-40B4-BE49-F238E27FC236}">
                  <a16:creationId xmlns:a16="http://schemas.microsoft.com/office/drawing/2014/main" id="{D6029A39-09C3-DDC5-8532-D0A8470120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872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08" name="Line 3214">
              <a:extLst>
                <a:ext uri="{FF2B5EF4-FFF2-40B4-BE49-F238E27FC236}">
                  <a16:creationId xmlns:a16="http://schemas.microsoft.com/office/drawing/2014/main" id="{537A9E83-757D-9EEC-3417-8DC1D80E82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118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09" name="Line 3215">
              <a:extLst>
                <a:ext uri="{FF2B5EF4-FFF2-40B4-BE49-F238E27FC236}">
                  <a16:creationId xmlns:a16="http://schemas.microsoft.com/office/drawing/2014/main" id="{782149ED-1C4B-9BDB-8A55-2484078DF0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200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10" name="Line 3216">
              <a:extLst>
                <a:ext uri="{FF2B5EF4-FFF2-40B4-BE49-F238E27FC236}">
                  <a16:creationId xmlns:a16="http://schemas.microsoft.com/office/drawing/2014/main" id="{C6095195-B7F8-61A9-8954-AB97BD20A8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282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11" name="Line 3217">
              <a:extLst>
                <a:ext uri="{FF2B5EF4-FFF2-40B4-BE49-F238E27FC236}">
                  <a16:creationId xmlns:a16="http://schemas.microsoft.com/office/drawing/2014/main" id="{A43A109A-1F4E-903E-0125-5BC0925DEC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5364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12" name="Line 3218">
              <a:extLst>
                <a:ext uri="{FF2B5EF4-FFF2-40B4-BE49-F238E27FC236}">
                  <a16:creationId xmlns:a16="http://schemas.microsoft.com/office/drawing/2014/main" id="{9BE6AAF0-F91B-73E7-A7C0-12C5DD3C3B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5446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13" name="Line 3219">
              <a:extLst>
                <a:ext uri="{FF2B5EF4-FFF2-40B4-BE49-F238E27FC236}">
                  <a16:creationId xmlns:a16="http://schemas.microsoft.com/office/drawing/2014/main" id="{7A061177-5F2F-0CF1-C6DE-4C6B7004C6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610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14" name="Line 3221">
              <a:extLst>
                <a:ext uri="{FF2B5EF4-FFF2-40B4-BE49-F238E27FC236}">
                  <a16:creationId xmlns:a16="http://schemas.microsoft.com/office/drawing/2014/main" id="{EA2A5B70-1688-118B-DF45-9B243DC658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57744" y="5911813"/>
              <a:ext cx="0" cy="38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15" name="Line 3222">
              <a:extLst>
                <a:ext uri="{FF2B5EF4-FFF2-40B4-BE49-F238E27FC236}">
                  <a16:creationId xmlns:a16="http://schemas.microsoft.com/office/drawing/2014/main" id="{05BEF187-269E-531B-679C-454CC398AB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5856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16" name="Line 3223">
              <a:extLst>
                <a:ext uri="{FF2B5EF4-FFF2-40B4-BE49-F238E27FC236}">
                  <a16:creationId xmlns:a16="http://schemas.microsoft.com/office/drawing/2014/main" id="{965BB11A-7155-33F2-2BE2-57E9B531AD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59384" y="5911813"/>
              <a:ext cx="0" cy="38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17" name="Line 3224">
              <a:extLst>
                <a:ext uri="{FF2B5EF4-FFF2-40B4-BE49-F238E27FC236}">
                  <a16:creationId xmlns:a16="http://schemas.microsoft.com/office/drawing/2014/main" id="{D33A5969-1D29-5DE4-AD5B-60C59B063E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184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18" name="Line 3225">
              <a:extLst>
                <a:ext uri="{FF2B5EF4-FFF2-40B4-BE49-F238E27FC236}">
                  <a16:creationId xmlns:a16="http://schemas.microsoft.com/office/drawing/2014/main" id="{D641612E-5F90-3F7C-AB86-7B7131E767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6266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19" name="Line 3226">
              <a:extLst>
                <a:ext uri="{FF2B5EF4-FFF2-40B4-BE49-F238E27FC236}">
                  <a16:creationId xmlns:a16="http://schemas.microsoft.com/office/drawing/2014/main" id="{A69C41DF-0AAB-63FD-3E49-67ED3FE582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63483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20" name="Line 3227">
              <a:extLst>
                <a:ext uri="{FF2B5EF4-FFF2-40B4-BE49-F238E27FC236}">
                  <a16:creationId xmlns:a16="http://schemas.microsoft.com/office/drawing/2014/main" id="{0CEC3725-0A10-4891-FA1A-6882453B5F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6348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21" name="Line 3228">
              <a:extLst>
                <a:ext uri="{FF2B5EF4-FFF2-40B4-BE49-F238E27FC236}">
                  <a16:creationId xmlns:a16="http://schemas.microsoft.com/office/drawing/2014/main" id="{7D3C6CD7-4ED3-AA83-74E2-92F07E8EA3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6430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22" name="Line 3229">
              <a:extLst>
                <a:ext uri="{FF2B5EF4-FFF2-40B4-BE49-F238E27FC236}">
                  <a16:creationId xmlns:a16="http://schemas.microsoft.com/office/drawing/2014/main" id="{4FB458B0-5BA0-15FD-14C2-12DB6B9475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6512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23" name="Line 3230">
              <a:extLst>
                <a:ext uri="{FF2B5EF4-FFF2-40B4-BE49-F238E27FC236}">
                  <a16:creationId xmlns:a16="http://schemas.microsoft.com/office/drawing/2014/main" id="{37FF9697-DB1E-978D-1957-5AFCF72E9E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594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24" name="Line 3231">
              <a:extLst>
                <a:ext uri="{FF2B5EF4-FFF2-40B4-BE49-F238E27FC236}">
                  <a16:creationId xmlns:a16="http://schemas.microsoft.com/office/drawing/2014/main" id="{DDBB825F-FAD1-490E-2D8A-1D7F068227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758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25" name="Line 3232">
              <a:extLst>
                <a:ext uri="{FF2B5EF4-FFF2-40B4-BE49-F238E27FC236}">
                  <a16:creationId xmlns:a16="http://schemas.microsoft.com/office/drawing/2014/main" id="{E2A08C8E-9CA2-0534-7421-191036B201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758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26" name="Line 3233">
              <a:extLst>
                <a:ext uri="{FF2B5EF4-FFF2-40B4-BE49-F238E27FC236}">
                  <a16:creationId xmlns:a16="http://schemas.microsoft.com/office/drawing/2014/main" id="{B7DF2633-044A-E1F9-0DF7-4095E16380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086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27" name="Line 3234">
              <a:extLst>
                <a:ext uri="{FF2B5EF4-FFF2-40B4-BE49-F238E27FC236}">
                  <a16:creationId xmlns:a16="http://schemas.microsoft.com/office/drawing/2014/main" id="{F9EC73B6-89B5-4CF8-FE6C-5DE97A8A5A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72500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28" name="Line 3235">
              <a:extLst>
                <a:ext uri="{FF2B5EF4-FFF2-40B4-BE49-F238E27FC236}">
                  <a16:creationId xmlns:a16="http://schemas.microsoft.com/office/drawing/2014/main" id="{B5D663C5-2399-9C59-6DF0-57175D49A4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7414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29" name="Line 3236">
              <a:extLst>
                <a:ext uri="{FF2B5EF4-FFF2-40B4-BE49-F238E27FC236}">
                  <a16:creationId xmlns:a16="http://schemas.microsoft.com/office/drawing/2014/main" id="{06E728B2-F30A-D28D-958E-E88A9D696A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496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30" name="Line 3237">
              <a:extLst>
                <a:ext uri="{FF2B5EF4-FFF2-40B4-BE49-F238E27FC236}">
                  <a16:creationId xmlns:a16="http://schemas.microsoft.com/office/drawing/2014/main" id="{1FA77BB3-907C-A372-DD9F-32715759A7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7578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31" name="Line 3238">
              <a:extLst>
                <a:ext uri="{FF2B5EF4-FFF2-40B4-BE49-F238E27FC236}">
                  <a16:creationId xmlns:a16="http://schemas.microsoft.com/office/drawing/2014/main" id="{5AF1EA98-BA1C-680A-C00F-CAA377704E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660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32" name="Line 3239">
              <a:extLst>
                <a:ext uri="{FF2B5EF4-FFF2-40B4-BE49-F238E27FC236}">
                  <a16:creationId xmlns:a16="http://schemas.microsoft.com/office/drawing/2014/main" id="{3E5DEC2C-42B1-B37E-2C64-05776A0F82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741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33" name="Line 3240">
              <a:extLst>
                <a:ext uri="{FF2B5EF4-FFF2-40B4-BE49-F238E27FC236}">
                  <a16:creationId xmlns:a16="http://schemas.microsoft.com/office/drawing/2014/main" id="{4964708F-CEAC-69EA-98BE-789974BEFE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905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34" name="Line 3241">
              <a:extLst>
                <a:ext uri="{FF2B5EF4-FFF2-40B4-BE49-F238E27FC236}">
                  <a16:creationId xmlns:a16="http://schemas.microsoft.com/office/drawing/2014/main" id="{2F1FEB6D-B095-579C-57DA-4F8114C265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905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35" name="Line 3242">
              <a:extLst>
                <a:ext uri="{FF2B5EF4-FFF2-40B4-BE49-F238E27FC236}">
                  <a16:creationId xmlns:a16="http://schemas.microsoft.com/office/drawing/2014/main" id="{63D6DE77-7FCE-E9E4-1FFE-92E25BCA91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8069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36" name="Line 3243">
              <a:extLst>
                <a:ext uri="{FF2B5EF4-FFF2-40B4-BE49-F238E27FC236}">
                  <a16:creationId xmlns:a16="http://schemas.microsoft.com/office/drawing/2014/main" id="{89BAD2CF-DC24-DDAC-8D7B-33599D3DB5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8151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37" name="Line 3244">
              <a:extLst>
                <a:ext uri="{FF2B5EF4-FFF2-40B4-BE49-F238E27FC236}">
                  <a16:creationId xmlns:a16="http://schemas.microsoft.com/office/drawing/2014/main" id="{90054E90-25C1-8BEC-39E5-AB3B0C069B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8233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38" name="Line 3245">
              <a:extLst>
                <a:ext uri="{FF2B5EF4-FFF2-40B4-BE49-F238E27FC236}">
                  <a16:creationId xmlns:a16="http://schemas.microsoft.com/office/drawing/2014/main" id="{3703DC3A-87CA-E51B-4B9D-D8D2B13BC5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8315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39" name="Line 3246">
              <a:extLst>
                <a:ext uri="{FF2B5EF4-FFF2-40B4-BE49-F238E27FC236}">
                  <a16:creationId xmlns:a16="http://schemas.microsoft.com/office/drawing/2014/main" id="{BF5ADD27-CD9E-E3CC-EF13-7CA6E34B0E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8397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40" name="Line 3247">
              <a:extLst>
                <a:ext uri="{FF2B5EF4-FFF2-40B4-BE49-F238E27FC236}">
                  <a16:creationId xmlns:a16="http://schemas.microsoft.com/office/drawing/2014/main" id="{0C3B0296-5D41-26BD-548F-E24C96F18D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8561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41" name="Line 3248">
              <a:extLst>
                <a:ext uri="{FF2B5EF4-FFF2-40B4-BE49-F238E27FC236}">
                  <a16:creationId xmlns:a16="http://schemas.microsoft.com/office/drawing/2014/main" id="{048E3510-7B47-AA56-EE41-C118AC5D71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87257" y="5910539"/>
              <a:ext cx="0" cy="50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42" name="Line 3249">
              <a:extLst>
                <a:ext uri="{FF2B5EF4-FFF2-40B4-BE49-F238E27FC236}">
                  <a16:creationId xmlns:a16="http://schemas.microsoft.com/office/drawing/2014/main" id="{01D81673-49EA-AE7A-5BC5-7FC3A5C442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8807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43" name="Line 3250">
              <a:extLst>
                <a:ext uri="{FF2B5EF4-FFF2-40B4-BE49-F238E27FC236}">
                  <a16:creationId xmlns:a16="http://schemas.microsoft.com/office/drawing/2014/main" id="{62ADCE46-3484-191B-7F6E-8C5C2AF43A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8889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44" name="Line 3251">
              <a:extLst>
                <a:ext uri="{FF2B5EF4-FFF2-40B4-BE49-F238E27FC236}">
                  <a16:creationId xmlns:a16="http://schemas.microsoft.com/office/drawing/2014/main" id="{EB1277B7-0565-B089-2CDB-3FF32699A8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8971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45" name="Line 3252">
              <a:extLst>
                <a:ext uri="{FF2B5EF4-FFF2-40B4-BE49-F238E27FC236}">
                  <a16:creationId xmlns:a16="http://schemas.microsoft.com/office/drawing/2014/main" id="{411F2A1C-0881-1C76-EF38-526E2CF292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9053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46" name="Line 3253">
              <a:extLst>
                <a:ext uri="{FF2B5EF4-FFF2-40B4-BE49-F238E27FC236}">
                  <a16:creationId xmlns:a16="http://schemas.microsoft.com/office/drawing/2014/main" id="{16350E18-ECC0-E703-0261-A67BB76FFA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135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47" name="Line 3254">
              <a:extLst>
                <a:ext uri="{FF2B5EF4-FFF2-40B4-BE49-F238E27FC236}">
                  <a16:creationId xmlns:a16="http://schemas.microsoft.com/office/drawing/2014/main" id="{F14C3A2F-F8A0-33E6-1E05-BE7F9FEF76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217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48" name="Line 3255">
              <a:extLst>
                <a:ext uri="{FF2B5EF4-FFF2-40B4-BE49-F238E27FC236}">
                  <a16:creationId xmlns:a16="http://schemas.microsoft.com/office/drawing/2014/main" id="{AC2D419D-BA10-D939-1194-3F9E202548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9299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49" name="Line 3256">
              <a:extLst>
                <a:ext uri="{FF2B5EF4-FFF2-40B4-BE49-F238E27FC236}">
                  <a16:creationId xmlns:a16="http://schemas.microsoft.com/office/drawing/2014/main" id="{34B8532F-55A4-4B8A-C9DA-DE09C84AC9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9381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50" name="Line 3257">
              <a:extLst>
                <a:ext uri="{FF2B5EF4-FFF2-40B4-BE49-F238E27FC236}">
                  <a16:creationId xmlns:a16="http://schemas.microsoft.com/office/drawing/2014/main" id="{C54C6CD3-BD36-F68E-4C9A-7FE2C8EAD7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463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51" name="Line 3258">
              <a:extLst>
                <a:ext uri="{FF2B5EF4-FFF2-40B4-BE49-F238E27FC236}">
                  <a16:creationId xmlns:a16="http://schemas.microsoft.com/office/drawing/2014/main" id="{EE7777A4-08D7-01A1-8285-660F217705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545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52" name="Line 3259">
              <a:extLst>
                <a:ext uri="{FF2B5EF4-FFF2-40B4-BE49-F238E27FC236}">
                  <a16:creationId xmlns:a16="http://schemas.microsoft.com/office/drawing/2014/main" id="{E297FF54-86C6-FE96-838B-5CBD6819DB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627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53" name="Line 3260">
              <a:extLst>
                <a:ext uri="{FF2B5EF4-FFF2-40B4-BE49-F238E27FC236}">
                  <a16:creationId xmlns:a16="http://schemas.microsoft.com/office/drawing/2014/main" id="{800BE9C4-83C2-C249-1816-F206B3803B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791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54" name="Line 3261">
              <a:extLst>
                <a:ext uri="{FF2B5EF4-FFF2-40B4-BE49-F238E27FC236}">
                  <a16:creationId xmlns:a16="http://schemas.microsoft.com/office/drawing/2014/main" id="{1A0F7CF1-38B1-107A-DA3E-F50958DB6C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9873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55" name="Line 3262">
              <a:extLst>
                <a:ext uri="{FF2B5EF4-FFF2-40B4-BE49-F238E27FC236}">
                  <a16:creationId xmlns:a16="http://schemas.microsoft.com/office/drawing/2014/main" id="{C227D12D-71C9-E8B2-9E2D-4E7F505DAE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00373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56" name="Line 3263">
              <a:extLst>
                <a:ext uri="{FF2B5EF4-FFF2-40B4-BE49-F238E27FC236}">
                  <a16:creationId xmlns:a16="http://schemas.microsoft.com/office/drawing/2014/main" id="{7714F4A9-2215-A015-B11E-D7153C79E8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201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57" name="Line 3264">
              <a:extLst>
                <a:ext uri="{FF2B5EF4-FFF2-40B4-BE49-F238E27FC236}">
                  <a16:creationId xmlns:a16="http://schemas.microsoft.com/office/drawing/2014/main" id="{B10AE61B-C8AD-0AF2-56CD-0A8C81D3C9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201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58" name="Line 3265">
              <a:extLst>
                <a:ext uri="{FF2B5EF4-FFF2-40B4-BE49-F238E27FC236}">
                  <a16:creationId xmlns:a16="http://schemas.microsoft.com/office/drawing/2014/main" id="{90C5F176-B498-C770-9674-F5B5122C46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365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59" name="Line 3266">
              <a:extLst>
                <a:ext uri="{FF2B5EF4-FFF2-40B4-BE49-F238E27FC236}">
                  <a16:creationId xmlns:a16="http://schemas.microsoft.com/office/drawing/2014/main" id="{1DD676AB-85E2-0E9D-6911-93E8C76234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447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60" name="Line 3267">
              <a:extLst>
                <a:ext uri="{FF2B5EF4-FFF2-40B4-BE49-F238E27FC236}">
                  <a16:creationId xmlns:a16="http://schemas.microsoft.com/office/drawing/2014/main" id="{A378C497-B8D9-6124-19E5-E7B8C8AAB3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529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61" name="Line 3268">
              <a:extLst>
                <a:ext uri="{FF2B5EF4-FFF2-40B4-BE49-F238E27FC236}">
                  <a16:creationId xmlns:a16="http://schemas.microsoft.com/office/drawing/2014/main" id="{88CE092C-58ED-B345-0093-A3465C198F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611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62" name="Line 3269">
              <a:extLst>
                <a:ext uri="{FF2B5EF4-FFF2-40B4-BE49-F238E27FC236}">
                  <a16:creationId xmlns:a16="http://schemas.microsoft.com/office/drawing/2014/main" id="{D2B3AF60-72FD-92D4-874B-4673D67767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775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63" name="Line 3270">
              <a:extLst>
                <a:ext uri="{FF2B5EF4-FFF2-40B4-BE49-F238E27FC236}">
                  <a16:creationId xmlns:a16="http://schemas.microsoft.com/office/drawing/2014/main" id="{4D8C47D9-30FC-A542-EC5A-9B5A113D88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857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64" name="Line 3271">
              <a:extLst>
                <a:ext uri="{FF2B5EF4-FFF2-40B4-BE49-F238E27FC236}">
                  <a16:creationId xmlns:a16="http://schemas.microsoft.com/office/drawing/2014/main" id="{8F0CFC22-1DCC-3B64-EE6C-A8AC6353D6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939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65" name="Line 3272">
              <a:extLst>
                <a:ext uri="{FF2B5EF4-FFF2-40B4-BE49-F238E27FC236}">
                  <a16:creationId xmlns:a16="http://schemas.microsoft.com/office/drawing/2014/main" id="{9666513D-6B56-F8BA-73DE-647C6903CA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939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66" name="Line 3273">
              <a:extLst>
                <a:ext uri="{FF2B5EF4-FFF2-40B4-BE49-F238E27FC236}">
                  <a16:creationId xmlns:a16="http://schemas.microsoft.com/office/drawing/2014/main" id="{F2A191AD-4F76-25D9-0769-8353821601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021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67" name="Line 3274">
              <a:extLst>
                <a:ext uri="{FF2B5EF4-FFF2-40B4-BE49-F238E27FC236}">
                  <a16:creationId xmlns:a16="http://schemas.microsoft.com/office/drawing/2014/main" id="{63D5A80C-B33F-EBB9-F090-2B970FC2A8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103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68" name="Line 3275">
              <a:extLst>
                <a:ext uri="{FF2B5EF4-FFF2-40B4-BE49-F238E27FC236}">
                  <a16:creationId xmlns:a16="http://schemas.microsoft.com/office/drawing/2014/main" id="{9F369182-20C2-E542-62C6-ED1E1611E8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1185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69" name="Line 3276">
              <a:extLst>
                <a:ext uri="{FF2B5EF4-FFF2-40B4-BE49-F238E27FC236}">
                  <a16:creationId xmlns:a16="http://schemas.microsoft.com/office/drawing/2014/main" id="{1B345D02-BD61-847E-7022-86E4BDF54A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1267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70" name="Line 3277">
              <a:extLst>
                <a:ext uri="{FF2B5EF4-FFF2-40B4-BE49-F238E27FC236}">
                  <a16:creationId xmlns:a16="http://schemas.microsoft.com/office/drawing/2014/main" id="{5A3EF571-C6E2-9A36-1930-2B1D2CA15B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1349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71" name="Line 3278">
              <a:extLst>
                <a:ext uri="{FF2B5EF4-FFF2-40B4-BE49-F238E27FC236}">
                  <a16:creationId xmlns:a16="http://schemas.microsoft.com/office/drawing/2014/main" id="{642286B6-AB3D-9E2F-9BEA-AA13124111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14310" y="5788294"/>
              <a:ext cx="0" cy="12733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72" name="Line 3279">
              <a:extLst>
                <a:ext uri="{FF2B5EF4-FFF2-40B4-BE49-F238E27FC236}">
                  <a16:creationId xmlns:a16="http://schemas.microsoft.com/office/drawing/2014/main" id="{0B90D9BF-07C2-AF05-12AA-72727BF226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15950" y="5909266"/>
              <a:ext cx="0" cy="636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73" name="Line 3280">
              <a:extLst>
                <a:ext uri="{FF2B5EF4-FFF2-40B4-BE49-F238E27FC236}">
                  <a16:creationId xmlns:a16="http://schemas.microsoft.com/office/drawing/2014/main" id="{64ADE04E-0329-665A-97EC-06377D15B3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16769" y="5911813"/>
              <a:ext cx="0" cy="38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74" name="Line 3281">
              <a:extLst>
                <a:ext uri="{FF2B5EF4-FFF2-40B4-BE49-F238E27FC236}">
                  <a16:creationId xmlns:a16="http://schemas.microsoft.com/office/drawing/2014/main" id="{FDA66609-BB16-13B9-9B3A-9EF13B6E8A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17589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75" name="Line 3282">
              <a:extLst>
                <a:ext uri="{FF2B5EF4-FFF2-40B4-BE49-F238E27FC236}">
                  <a16:creationId xmlns:a16="http://schemas.microsoft.com/office/drawing/2014/main" id="{FB3E6966-C312-FADD-8104-2A19FE9441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1840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76" name="Line 3283">
              <a:extLst>
                <a:ext uri="{FF2B5EF4-FFF2-40B4-BE49-F238E27FC236}">
                  <a16:creationId xmlns:a16="http://schemas.microsoft.com/office/drawing/2014/main" id="{B5671483-DBB1-E2DC-04B4-478B241F4A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1922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77" name="Line 3284">
              <a:extLst>
                <a:ext uri="{FF2B5EF4-FFF2-40B4-BE49-F238E27FC236}">
                  <a16:creationId xmlns:a16="http://schemas.microsoft.com/office/drawing/2014/main" id="{308B3CC9-A9F0-8C36-B6D1-6E0DFF21AD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2004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78" name="Line 3285">
              <a:extLst>
                <a:ext uri="{FF2B5EF4-FFF2-40B4-BE49-F238E27FC236}">
                  <a16:creationId xmlns:a16="http://schemas.microsoft.com/office/drawing/2014/main" id="{1E8B1748-93A4-896C-A782-0461234F52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2086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79" name="Line 3286">
              <a:extLst>
                <a:ext uri="{FF2B5EF4-FFF2-40B4-BE49-F238E27FC236}">
                  <a16:creationId xmlns:a16="http://schemas.microsoft.com/office/drawing/2014/main" id="{CDA28133-A2B4-4FED-7905-0CDA10612D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2168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80" name="Line 3287">
              <a:extLst>
                <a:ext uri="{FF2B5EF4-FFF2-40B4-BE49-F238E27FC236}">
                  <a16:creationId xmlns:a16="http://schemas.microsoft.com/office/drawing/2014/main" id="{85A8A3A1-50CF-04BA-2D82-B5C0B3338C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2168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81" name="Line 3288">
              <a:extLst>
                <a:ext uri="{FF2B5EF4-FFF2-40B4-BE49-F238E27FC236}">
                  <a16:creationId xmlns:a16="http://schemas.microsoft.com/office/drawing/2014/main" id="{D47B8B43-7731-A5F9-C077-700553D5A6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2250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82" name="Line 3289">
              <a:extLst>
                <a:ext uri="{FF2B5EF4-FFF2-40B4-BE49-F238E27FC236}">
                  <a16:creationId xmlns:a16="http://schemas.microsoft.com/office/drawing/2014/main" id="{43D167A5-B51E-EAC4-E64B-FF24BC5428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2414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83" name="Line 3290">
              <a:extLst>
                <a:ext uri="{FF2B5EF4-FFF2-40B4-BE49-F238E27FC236}">
                  <a16:creationId xmlns:a16="http://schemas.microsoft.com/office/drawing/2014/main" id="{200BC2E5-AC14-DB82-0181-AC86CDD250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2496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84" name="Line 3291">
              <a:extLst>
                <a:ext uri="{FF2B5EF4-FFF2-40B4-BE49-F238E27FC236}">
                  <a16:creationId xmlns:a16="http://schemas.microsoft.com/office/drawing/2014/main" id="{DD9A74AA-530F-931D-83D3-0FDCD32CBB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2578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85" name="Line 3292">
              <a:extLst>
                <a:ext uri="{FF2B5EF4-FFF2-40B4-BE49-F238E27FC236}">
                  <a16:creationId xmlns:a16="http://schemas.microsoft.com/office/drawing/2014/main" id="{6BDF1F72-0689-1B0D-4D4E-78C8F3AE70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26607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86" name="Line 3293">
              <a:extLst>
                <a:ext uri="{FF2B5EF4-FFF2-40B4-BE49-F238E27FC236}">
                  <a16:creationId xmlns:a16="http://schemas.microsoft.com/office/drawing/2014/main" id="{3026503D-E5A8-7084-0EB3-7CF39516DC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28247" y="5885071"/>
              <a:ext cx="0" cy="3056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87" name="Line 3294">
              <a:extLst>
                <a:ext uri="{FF2B5EF4-FFF2-40B4-BE49-F238E27FC236}">
                  <a16:creationId xmlns:a16="http://schemas.microsoft.com/office/drawing/2014/main" id="{7B1DD328-E121-2AB1-2733-45B531CE51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3070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88" name="Line 3295">
              <a:extLst>
                <a:ext uri="{FF2B5EF4-FFF2-40B4-BE49-F238E27FC236}">
                  <a16:creationId xmlns:a16="http://schemas.microsoft.com/office/drawing/2014/main" id="{176452BE-967E-CB25-3502-107CDBDF85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3070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89" name="Line 3296">
              <a:extLst>
                <a:ext uri="{FF2B5EF4-FFF2-40B4-BE49-F238E27FC236}">
                  <a16:creationId xmlns:a16="http://schemas.microsoft.com/office/drawing/2014/main" id="{BF1FA8D8-03D6-8B5F-FD7A-2E20C6C734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3152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90" name="Line 3297">
              <a:extLst>
                <a:ext uri="{FF2B5EF4-FFF2-40B4-BE49-F238E27FC236}">
                  <a16:creationId xmlns:a16="http://schemas.microsoft.com/office/drawing/2014/main" id="{94AAD9D8-F743-A6D6-77F2-6F59DC83F8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3316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91" name="Line 3298">
              <a:extLst>
                <a:ext uri="{FF2B5EF4-FFF2-40B4-BE49-F238E27FC236}">
                  <a16:creationId xmlns:a16="http://schemas.microsoft.com/office/drawing/2014/main" id="{96868BF6-F42F-0FB9-7398-D17EB22F70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3398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92" name="Line 3299">
              <a:extLst>
                <a:ext uri="{FF2B5EF4-FFF2-40B4-BE49-F238E27FC236}">
                  <a16:creationId xmlns:a16="http://schemas.microsoft.com/office/drawing/2014/main" id="{42C23A59-65B0-FE74-AD2A-97E1D5BA55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3562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93" name="Line 3300">
              <a:extLst>
                <a:ext uri="{FF2B5EF4-FFF2-40B4-BE49-F238E27FC236}">
                  <a16:creationId xmlns:a16="http://schemas.microsoft.com/office/drawing/2014/main" id="{C44DAAA0-8C6B-3D14-26CA-C527D9527F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3644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94" name="Line 3301">
              <a:extLst>
                <a:ext uri="{FF2B5EF4-FFF2-40B4-BE49-F238E27FC236}">
                  <a16:creationId xmlns:a16="http://schemas.microsoft.com/office/drawing/2014/main" id="{1853E8E3-44E4-45E3-603E-AFFAF39722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808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95" name="Line 3302">
              <a:extLst>
                <a:ext uri="{FF2B5EF4-FFF2-40B4-BE49-F238E27FC236}">
                  <a16:creationId xmlns:a16="http://schemas.microsoft.com/office/drawing/2014/main" id="{001C8620-2811-528E-77C2-150E7B3E9F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808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96" name="Line 3303">
              <a:extLst>
                <a:ext uri="{FF2B5EF4-FFF2-40B4-BE49-F238E27FC236}">
                  <a16:creationId xmlns:a16="http://schemas.microsoft.com/office/drawing/2014/main" id="{766B05A9-EBC5-B054-613F-92493BC8C9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39724" y="5909266"/>
              <a:ext cx="0" cy="636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97" name="Line 3304">
              <a:extLst>
                <a:ext uri="{FF2B5EF4-FFF2-40B4-BE49-F238E27FC236}">
                  <a16:creationId xmlns:a16="http://schemas.microsoft.com/office/drawing/2014/main" id="{4A571ADF-0340-B233-35A9-9AC937DBEE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42183" y="5911813"/>
              <a:ext cx="0" cy="38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98" name="Line 3305">
              <a:extLst>
                <a:ext uri="{FF2B5EF4-FFF2-40B4-BE49-F238E27FC236}">
                  <a16:creationId xmlns:a16="http://schemas.microsoft.com/office/drawing/2014/main" id="{F1A18941-6832-6840-5419-EEF94B5EFB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4300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99" name="Line 3306">
              <a:extLst>
                <a:ext uri="{FF2B5EF4-FFF2-40B4-BE49-F238E27FC236}">
                  <a16:creationId xmlns:a16="http://schemas.microsoft.com/office/drawing/2014/main" id="{AC06A0B9-F6F3-4463-6B71-BD76CC9D80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4382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00" name="Line 3307">
              <a:extLst>
                <a:ext uri="{FF2B5EF4-FFF2-40B4-BE49-F238E27FC236}">
                  <a16:creationId xmlns:a16="http://schemas.microsoft.com/office/drawing/2014/main" id="{9DE88F69-4385-858F-4FD0-ACC8A8AE78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4464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01" name="Line 3308">
              <a:extLst>
                <a:ext uri="{FF2B5EF4-FFF2-40B4-BE49-F238E27FC236}">
                  <a16:creationId xmlns:a16="http://schemas.microsoft.com/office/drawing/2014/main" id="{C356967B-FCE8-0755-9251-F362471AC6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4546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02" name="Line 3309">
              <a:extLst>
                <a:ext uri="{FF2B5EF4-FFF2-40B4-BE49-F238E27FC236}">
                  <a16:creationId xmlns:a16="http://schemas.microsoft.com/office/drawing/2014/main" id="{7397A60C-C327-29C4-F23D-F80253CF0F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628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03" name="Line 3310">
              <a:extLst>
                <a:ext uri="{FF2B5EF4-FFF2-40B4-BE49-F238E27FC236}">
                  <a16:creationId xmlns:a16="http://schemas.microsoft.com/office/drawing/2014/main" id="{48806AE1-958B-8C9E-4687-58F1391C8C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628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04" name="Line 3311">
              <a:extLst>
                <a:ext uri="{FF2B5EF4-FFF2-40B4-BE49-F238E27FC236}">
                  <a16:creationId xmlns:a16="http://schemas.microsoft.com/office/drawing/2014/main" id="{89CC8E93-56D6-1D64-0AE9-CC279804A7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710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05" name="Line 3312">
              <a:extLst>
                <a:ext uri="{FF2B5EF4-FFF2-40B4-BE49-F238E27FC236}">
                  <a16:creationId xmlns:a16="http://schemas.microsoft.com/office/drawing/2014/main" id="{A35BFD2D-A637-4695-F5A8-3FE12811CB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792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06" name="Line 3313">
              <a:extLst>
                <a:ext uri="{FF2B5EF4-FFF2-40B4-BE49-F238E27FC236}">
                  <a16:creationId xmlns:a16="http://schemas.microsoft.com/office/drawing/2014/main" id="{7B511544-C87A-AC4C-59C1-5C88DE4DBA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874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07" name="Line 3314">
              <a:extLst>
                <a:ext uri="{FF2B5EF4-FFF2-40B4-BE49-F238E27FC236}">
                  <a16:creationId xmlns:a16="http://schemas.microsoft.com/office/drawing/2014/main" id="{89D149C4-1DEE-28C9-9E74-9FB8E03365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4956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08" name="Line 3315">
              <a:extLst>
                <a:ext uri="{FF2B5EF4-FFF2-40B4-BE49-F238E27FC236}">
                  <a16:creationId xmlns:a16="http://schemas.microsoft.com/office/drawing/2014/main" id="{AEA61577-025F-240A-AA07-D9BF2B006E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038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09" name="Line 3316">
              <a:extLst>
                <a:ext uri="{FF2B5EF4-FFF2-40B4-BE49-F238E27FC236}">
                  <a16:creationId xmlns:a16="http://schemas.microsoft.com/office/drawing/2014/main" id="{D0ECE64C-0C37-998A-AA2F-DBD9A5C4B4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120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10" name="Line 3317">
              <a:extLst>
                <a:ext uri="{FF2B5EF4-FFF2-40B4-BE49-F238E27FC236}">
                  <a16:creationId xmlns:a16="http://schemas.microsoft.com/office/drawing/2014/main" id="{5ED45517-6FC0-3F77-C0A2-96D1B52F2C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5284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11" name="Line 3318">
              <a:extLst>
                <a:ext uri="{FF2B5EF4-FFF2-40B4-BE49-F238E27FC236}">
                  <a16:creationId xmlns:a16="http://schemas.microsoft.com/office/drawing/2014/main" id="{38A078BD-D713-343C-AC48-39CCC167EC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366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12" name="Line 3319">
              <a:extLst>
                <a:ext uri="{FF2B5EF4-FFF2-40B4-BE49-F238E27FC236}">
                  <a16:creationId xmlns:a16="http://schemas.microsoft.com/office/drawing/2014/main" id="{0169F180-ED2E-3EBB-8180-CD1391FE40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5530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13" name="Line 3320">
              <a:extLst>
                <a:ext uri="{FF2B5EF4-FFF2-40B4-BE49-F238E27FC236}">
                  <a16:creationId xmlns:a16="http://schemas.microsoft.com/office/drawing/2014/main" id="{25C1608A-ACD7-9C8D-F925-BBCBD881E0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5612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14" name="Line 3321">
              <a:extLst>
                <a:ext uri="{FF2B5EF4-FFF2-40B4-BE49-F238E27FC236}">
                  <a16:creationId xmlns:a16="http://schemas.microsoft.com/office/drawing/2014/main" id="{D1F352CC-E3A6-8762-A283-ABF8C32F94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694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15" name="Line 3322">
              <a:extLst>
                <a:ext uri="{FF2B5EF4-FFF2-40B4-BE49-F238E27FC236}">
                  <a16:creationId xmlns:a16="http://schemas.microsoft.com/office/drawing/2014/main" id="{A765DBC7-B7D1-D0B8-9BB7-205EB1912B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775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16" name="Line 3323">
              <a:extLst>
                <a:ext uri="{FF2B5EF4-FFF2-40B4-BE49-F238E27FC236}">
                  <a16:creationId xmlns:a16="http://schemas.microsoft.com/office/drawing/2014/main" id="{AEC5BC94-0A5E-F8C1-ADC5-C8050A0586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857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17" name="Line 3324">
              <a:extLst>
                <a:ext uri="{FF2B5EF4-FFF2-40B4-BE49-F238E27FC236}">
                  <a16:creationId xmlns:a16="http://schemas.microsoft.com/office/drawing/2014/main" id="{8671ED4F-9575-5E3A-07C2-4B4066C43D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939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18" name="Line 3325">
              <a:extLst>
                <a:ext uri="{FF2B5EF4-FFF2-40B4-BE49-F238E27FC236}">
                  <a16:creationId xmlns:a16="http://schemas.microsoft.com/office/drawing/2014/main" id="{4DDAF058-166A-7D1F-08B2-ABE023D9AF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103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19" name="Line 3326">
              <a:extLst>
                <a:ext uri="{FF2B5EF4-FFF2-40B4-BE49-F238E27FC236}">
                  <a16:creationId xmlns:a16="http://schemas.microsoft.com/office/drawing/2014/main" id="{56F6B698-6F44-5EB1-3B06-9A66C7A76E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185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20" name="Line 3327">
              <a:extLst>
                <a:ext uri="{FF2B5EF4-FFF2-40B4-BE49-F238E27FC236}">
                  <a16:creationId xmlns:a16="http://schemas.microsoft.com/office/drawing/2014/main" id="{59DCDF6E-D88B-1293-981E-B2F4A397D7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349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21" name="Line 3328">
              <a:extLst>
                <a:ext uri="{FF2B5EF4-FFF2-40B4-BE49-F238E27FC236}">
                  <a16:creationId xmlns:a16="http://schemas.microsoft.com/office/drawing/2014/main" id="{8CEAAEC8-B32C-4EBB-69BD-FF5F799DC1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431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22" name="Line 3329">
              <a:extLst>
                <a:ext uri="{FF2B5EF4-FFF2-40B4-BE49-F238E27FC236}">
                  <a16:creationId xmlns:a16="http://schemas.microsoft.com/office/drawing/2014/main" id="{51550DAF-8D63-C79A-D147-4A80ADD633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13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23" name="Line 3330">
              <a:extLst>
                <a:ext uri="{FF2B5EF4-FFF2-40B4-BE49-F238E27FC236}">
                  <a16:creationId xmlns:a16="http://schemas.microsoft.com/office/drawing/2014/main" id="{FABCF7B6-37AF-6E8D-27E8-F50BC3FF24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95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24" name="Line 3331">
              <a:extLst>
                <a:ext uri="{FF2B5EF4-FFF2-40B4-BE49-F238E27FC236}">
                  <a16:creationId xmlns:a16="http://schemas.microsoft.com/office/drawing/2014/main" id="{BF397F84-F602-1E57-C3FE-1EFD51EAE0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677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25" name="Line 3332">
              <a:extLst>
                <a:ext uri="{FF2B5EF4-FFF2-40B4-BE49-F238E27FC236}">
                  <a16:creationId xmlns:a16="http://schemas.microsoft.com/office/drawing/2014/main" id="{EBAAB48C-4763-96A9-00CA-80F068DBA5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7597" y="5910539"/>
              <a:ext cx="0" cy="50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26" name="Line 3333">
              <a:extLst>
                <a:ext uri="{FF2B5EF4-FFF2-40B4-BE49-F238E27FC236}">
                  <a16:creationId xmlns:a16="http://schemas.microsoft.com/office/drawing/2014/main" id="{A7F79253-C4A6-BA3B-A60E-0E8B1BA750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9236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27" name="Line 3334">
              <a:extLst>
                <a:ext uri="{FF2B5EF4-FFF2-40B4-BE49-F238E27FC236}">
                  <a16:creationId xmlns:a16="http://schemas.microsoft.com/office/drawing/2014/main" id="{E0711E43-8A22-2C93-A06A-A628C7F040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7087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28" name="Line 3335">
              <a:extLst>
                <a:ext uri="{FF2B5EF4-FFF2-40B4-BE49-F238E27FC236}">
                  <a16:creationId xmlns:a16="http://schemas.microsoft.com/office/drawing/2014/main" id="{AFFAA999-CFCF-068C-A1F6-219167F4F5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7169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29" name="Line 3336">
              <a:extLst>
                <a:ext uri="{FF2B5EF4-FFF2-40B4-BE49-F238E27FC236}">
                  <a16:creationId xmlns:a16="http://schemas.microsoft.com/office/drawing/2014/main" id="{A5EA05E8-FBE0-AD16-D0ED-BFFD578A96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169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30" name="Line 3337">
              <a:extLst>
                <a:ext uri="{FF2B5EF4-FFF2-40B4-BE49-F238E27FC236}">
                  <a16:creationId xmlns:a16="http://schemas.microsoft.com/office/drawing/2014/main" id="{75ACD4A8-0E8C-BC17-885D-A53FC204CE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7333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31" name="Line 3338">
              <a:extLst>
                <a:ext uri="{FF2B5EF4-FFF2-40B4-BE49-F238E27FC236}">
                  <a16:creationId xmlns:a16="http://schemas.microsoft.com/office/drawing/2014/main" id="{5D9DA5F6-19B1-A5A4-65D3-57892AA6D2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415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32" name="Line 3339">
              <a:extLst>
                <a:ext uri="{FF2B5EF4-FFF2-40B4-BE49-F238E27FC236}">
                  <a16:creationId xmlns:a16="http://schemas.microsoft.com/office/drawing/2014/main" id="{30530C7B-22DA-41E8-204E-246615062A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7579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33" name="Line 3340">
              <a:extLst>
                <a:ext uri="{FF2B5EF4-FFF2-40B4-BE49-F238E27FC236}">
                  <a16:creationId xmlns:a16="http://schemas.microsoft.com/office/drawing/2014/main" id="{FA92B0F9-7F07-3C5D-61BB-AA568B6DED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661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34" name="Line 3341">
              <a:extLst>
                <a:ext uri="{FF2B5EF4-FFF2-40B4-BE49-F238E27FC236}">
                  <a16:creationId xmlns:a16="http://schemas.microsoft.com/office/drawing/2014/main" id="{E44DE642-5CE9-A90B-877D-3ED850077F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743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35" name="Line 3342">
              <a:extLst>
                <a:ext uri="{FF2B5EF4-FFF2-40B4-BE49-F238E27FC236}">
                  <a16:creationId xmlns:a16="http://schemas.microsoft.com/office/drawing/2014/main" id="{E963A895-4826-84DA-BCDC-688B3256FD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825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36" name="Line 3343">
              <a:extLst>
                <a:ext uri="{FF2B5EF4-FFF2-40B4-BE49-F238E27FC236}">
                  <a16:creationId xmlns:a16="http://schemas.microsoft.com/office/drawing/2014/main" id="{EB5158D5-D7B4-8E63-FE92-4DB041BA37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907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37" name="Line 3344">
              <a:extLst>
                <a:ext uri="{FF2B5EF4-FFF2-40B4-BE49-F238E27FC236}">
                  <a16:creationId xmlns:a16="http://schemas.microsoft.com/office/drawing/2014/main" id="{0B862C76-5319-D7FD-C349-3C63AE36DF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071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38" name="Line 3345">
              <a:extLst>
                <a:ext uri="{FF2B5EF4-FFF2-40B4-BE49-F238E27FC236}">
                  <a16:creationId xmlns:a16="http://schemas.microsoft.com/office/drawing/2014/main" id="{441C55DE-6626-BD81-98FC-59C4E810E0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8153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39" name="Line 3346">
              <a:extLst>
                <a:ext uri="{FF2B5EF4-FFF2-40B4-BE49-F238E27FC236}">
                  <a16:creationId xmlns:a16="http://schemas.microsoft.com/office/drawing/2014/main" id="{B9BED66A-1F46-A5C7-B5B8-E03A62F251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8235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40" name="Line 3347">
              <a:extLst>
                <a:ext uri="{FF2B5EF4-FFF2-40B4-BE49-F238E27FC236}">
                  <a16:creationId xmlns:a16="http://schemas.microsoft.com/office/drawing/2014/main" id="{0064373D-79F3-CF61-627D-B1B73EB731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317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41" name="Line 3348">
              <a:extLst>
                <a:ext uri="{FF2B5EF4-FFF2-40B4-BE49-F238E27FC236}">
                  <a16:creationId xmlns:a16="http://schemas.microsoft.com/office/drawing/2014/main" id="{47472119-4C36-AA8B-5ABF-6FE697FFAD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481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42" name="Line 3349">
              <a:extLst>
                <a:ext uri="{FF2B5EF4-FFF2-40B4-BE49-F238E27FC236}">
                  <a16:creationId xmlns:a16="http://schemas.microsoft.com/office/drawing/2014/main" id="{7E75EF76-4843-D28F-AF45-5C0A371C4A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563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43" name="Line 3350">
              <a:extLst>
                <a:ext uri="{FF2B5EF4-FFF2-40B4-BE49-F238E27FC236}">
                  <a16:creationId xmlns:a16="http://schemas.microsoft.com/office/drawing/2014/main" id="{62D83FE5-94BB-AC12-7628-BEB7E0CF85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8645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44" name="Line 3351">
              <a:extLst>
                <a:ext uri="{FF2B5EF4-FFF2-40B4-BE49-F238E27FC236}">
                  <a16:creationId xmlns:a16="http://schemas.microsoft.com/office/drawing/2014/main" id="{9EB839EA-914E-A69C-E025-E8FE7A9808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727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45" name="Line 3352">
              <a:extLst>
                <a:ext uri="{FF2B5EF4-FFF2-40B4-BE49-F238E27FC236}">
                  <a16:creationId xmlns:a16="http://schemas.microsoft.com/office/drawing/2014/main" id="{0EF84251-80FB-3431-D211-A2E88C9BC9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8891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46" name="Line 3353">
              <a:extLst>
                <a:ext uri="{FF2B5EF4-FFF2-40B4-BE49-F238E27FC236}">
                  <a16:creationId xmlns:a16="http://schemas.microsoft.com/office/drawing/2014/main" id="{6120DFEF-AA8D-96B4-C6A2-9EC94B96C3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8973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47" name="Line 3354">
              <a:extLst>
                <a:ext uri="{FF2B5EF4-FFF2-40B4-BE49-F238E27FC236}">
                  <a16:creationId xmlns:a16="http://schemas.microsoft.com/office/drawing/2014/main" id="{4F1DD894-19E4-4AA9-F15F-F89FF589D7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137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48" name="Line 3355">
              <a:extLst>
                <a:ext uri="{FF2B5EF4-FFF2-40B4-BE49-F238E27FC236}">
                  <a16:creationId xmlns:a16="http://schemas.microsoft.com/office/drawing/2014/main" id="{C4A7E194-20A9-31A3-8DEF-4FD6EE739E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9301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49" name="Line 3356">
              <a:extLst>
                <a:ext uri="{FF2B5EF4-FFF2-40B4-BE49-F238E27FC236}">
                  <a16:creationId xmlns:a16="http://schemas.microsoft.com/office/drawing/2014/main" id="{BC3436DB-FA91-2082-90B4-907A3858C4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9547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50" name="Line 3357">
              <a:extLst>
                <a:ext uri="{FF2B5EF4-FFF2-40B4-BE49-F238E27FC236}">
                  <a16:creationId xmlns:a16="http://schemas.microsoft.com/office/drawing/2014/main" id="{7C699B4B-D75D-1C32-A4F2-03BA3EDD21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9711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51" name="Line 3358">
              <a:extLst>
                <a:ext uri="{FF2B5EF4-FFF2-40B4-BE49-F238E27FC236}">
                  <a16:creationId xmlns:a16="http://schemas.microsoft.com/office/drawing/2014/main" id="{15E67315-D4F7-FBB6-EBA0-CF84B58348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9793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52" name="Line 3359">
              <a:extLst>
                <a:ext uri="{FF2B5EF4-FFF2-40B4-BE49-F238E27FC236}">
                  <a16:creationId xmlns:a16="http://schemas.microsoft.com/office/drawing/2014/main" id="{B2338B3F-B443-C81B-3922-A36EF80A37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793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53" name="Line 3360">
              <a:extLst>
                <a:ext uri="{FF2B5EF4-FFF2-40B4-BE49-F238E27FC236}">
                  <a16:creationId xmlns:a16="http://schemas.microsoft.com/office/drawing/2014/main" id="{0F6B04E6-C21B-6F31-2860-2E9A67EC64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874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54" name="Line 3361">
              <a:extLst>
                <a:ext uri="{FF2B5EF4-FFF2-40B4-BE49-F238E27FC236}">
                  <a16:creationId xmlns:a16="http://schemas.microsoft.com/office/drawing/2014/main" id="{E6B565B3-F0CE-B49F-CC1A-0DBD15FAA6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956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55" name="Line 3362">
              <a:extLst>
                <a:ext uri="{FF2B5EF4-FFF2-40B4-BE49-F238E27FC236}">
                  <a16:creationId xmlns:a16="http://schemas.microsoft.com/office/drawing/2014/main" id="{7E4E3157-4843-4351-B5DF-2166AE3D2D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0202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56" name="Line 3363">
              <a:extLst>
                <a:ext uri="{FF2B5EF4-FFF2-40B4-BE49-F238E27FC236}">
                  <a16:creationId xmlns:a16="http://schemas.microsoft.com/office/drawing/2014/main" id="{AE0BF7A0-15D9-1652-A4F2-9FE54CBEC3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366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57" name="Line 3364">
              <a:extLst>
                <a:ext uri="{FF2B5EF4-FFF2-40B4-BE49-F238E27FC236}">
                  <a16:creationId xmlns:a16="http://schemas.microsoft.com/office/drawing/2014/main" id="{DB72053D-C38F-BFE5-6CB7-52724635A4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448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58" name="Line 3365">
              <a:extLst>
                <a:ext uri="{FF2B5EF4-FFF2-40B4-BE49-F238E27FC236}">
                  <a16:creationId xmlns:a16="http://schemas.microsoft.com/office/drawing/2014/main" id="{2C0A71C4-C19C-6B3D-C907-E828F5566D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0530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59" name="Line 3366">
              <a:extLst>
                <a:ext uri="{FF2B5EF4-FFF2-40B4-BE49-F238E27FC236}">
                  <a16:creationId xmlns:a16="http://schemas.microsoft.com/office/drawing/2014/main" id="{D2E27032-4962-9B91-459E-54BA5A38F0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612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60" name="Line 3367">
              <a:extLst>
                <a:ext uri="{FF2B5EF4-FFF2-40B4-BE49-F238E27FC236}">
                  <a16:creationId xmlns:a16="http://schemas.microsoft.com/office/drawing/2014/main" id="{90297E2E-E088-B794-FBD0-3BE2D44793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694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61" name="Line 3368">
              <a:extLst>
                <a:ext uri="{FF2B5EF4-FFF2-40B4-BE49-F238E27FC236}">
                  <a16:creationId xmlns:a16="http://schemas.microsoft.com/office/drawing/2014/main" id="{1FA58B9E-B21B-7672-E050-AC9DD765FE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776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62" name="Line 3369">
              <a:extLst>
                <a:ext uri="{FF2B5EF4-FFF2-40B4-BE49-F238E27FC236}">
                  <a16:creationId xmlns:a16="http://schemas.microsoft.com/office/drawing/2014/main" id="{E671B5DA-F300-81C9-3DC2-DE5897DE28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1104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63" name="Line 3370">
              <a:extLst>
                <a:ext uri="{FF2B5EF4-FFF2-40B4-BE49-F238E27FC236}">
                  <a16:creationId xmlns:a16="http://schemas.microsoft.com/office/drawing/2014/main" id="{DD5923C7-2175-7845-DC78-ECAC3070A1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186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64" name="Line 3371">
              <a:extLst>
                <a:ext uri="{FF2B5EF4-FFF2-40B4-BE49-F238E27FC236}">
                  <a16:creationId xmlns:a16="http://schemas.microsoft.com/office/drawing/2014/main" id="{A8A050D2-5C6C-5A72-6625-61673D3602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268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65" name="Line 3372">
              <a:extLst>
                <a:ext uri="{FF2B5EF4-FFF2-40B4-BE49-F238E27FC236}">
                  <a16:creationId xmlns:a16="http://schemas.microsoft.com/office/drawing/2014/main" id="{73D062E3-651D-F9FF-167B-79B7B31CCC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350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66" name="Line 3373">
              <a:extLst>
                <a:ext uri="{FF2B5EF4-FFF2-40B4-BE49-F238E27FC236}">
                  <a16:creationId xmlns:a16="http://schemas.microsoft.com/office/drawing/2014/main" id="{426E92AF-18AB-34A9-4BC3-FF1B833D5A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432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67" name="Line 3374">
              <a:extLst>
                <a:ext uri="{FF2B5EF4-FFF2-40B4-BE49-F238E27FC236}">
                  <a16:creationId xmlns:a16="http://schemas.microsoft.com/office/drawing/2014/main" id="{D6E041D1-CAD5-50D8-59D4-960E2D7C2B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596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68" name="Line 3375">
              <a:extLst>
                <a:ext uri="{FF2B5EF4-FFF2-40B4-BE49-F238E27FC236}">
                  <a16:creationId xmlns:a16="http://schemas.microsoft.com/office/drawing/2014/main" id="{097C7064-CBC2-A4A3-6C63-E49B770934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1596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69" name="Line 3376">
              <a:extLst>
                <a:ext uri="{FF2B5EF4-FFF2-40B4-BE49-F238E27FC236}">
                  <a16:creationId xmlns:a16="http://schemas.microsoft.com/office/drawing/2014/main" id="{373C2A86-B69D-B05E-BF63-D1D267E6D0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760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70" name="Line 3377">
              <a:extLst>
                <a:ext uri="{FF2B5EF4-FFF2-40B4-BE49-F238E27FC236}">
                  <a16:creationId xmlns:a16="http://schemas.microsoft.com/office/drawing/2014/main" id="{1F36E93B-708A-4AD2-FC20-74A63EB587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842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71" name="Line 3378">
              <a:extLst>
                <a:ext uri="{FF2B5EF4-FFF2-40B4-BE49-F238E27FC236}">
                  <a16:creationId xmlns:a16="http://schemas.microsoft.com/office/drawing/2014/main" id="{81489B25-C267-EB51-A67D-9B2E3CEC9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924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72" name="Line 3379">
              <a:extLst>
                <a:ext uri="{FF2B5EF4-FFF2-40B4-BE49-F238E27FC236}">
                  <a16:creationId xmlns:a16="http://schemas.microsoft.com/office/drawing/2014/main" id="{07801266-FA15-4610-9FF0-19CED8FDF3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006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73" name="Line 3380">
              <a:extLst>
                <a:ext uri="{FF2B5EF4-FFF2-40B4-BE49-F238E27FC236}">
                  <a16:creationId xmlns:a16="http://schemas.microsoft.com/office/drawing/2014/main" id="{50095BBA-F6F9-DFB4-2DE9-E5A0631FC6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22524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74" name="Line 3381">
              <a:extLst>
                <a:ext uri="{FF2B5EF4-FFF2-40B4-BE49-F238E27FC236}">
                  <a16:creationId xmlns:a16="http://schemas.microsoft.com/office/drawing/2014/main" id="{3FE41373-7924-B272-4D22-FF8059AE87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24163" y="5909266"/>
              <a:ext cx="0" cy="636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75" name="Line 3382">
              <a:extLst>
                <a:ext uri="{FF2B5EF4-FFF2-40B4-BE49-F238E27FC236}">
                  <a16:creationId xmlns:a16="http://schemas.microsoft.com/office/drawing/2014/main" id="{BA34A08F-0B9C-06C3-642C-AFC3E1D5CB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662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76" name="Line 3383">
              <a:extLst>
                <a:ext uri="{FF2B5EF4-FFF2-40B4-BE49-F238E27FC236}">
                  <a16:creationId xmlns:a16="http://schemas.microsoft.com/office/drawing/2014/main" id="{F7085894-C0EE-ED51-1A91-E31105CE82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744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77" name="Line 3384">
              <a:extLst>
                <a:ext uri="{FF2B5EF4-FFF2-40B4-BE49-F238E27FC236}">
                  <a16:creationId xmlns:a16="http://schemas.microsoft.com/office/drawing/2014/main" id="{8F4967A0-C6E9-5E7B-763F-AAF30C9857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990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78" name="Line 3385">
              <a:extLst>
                <a:ext uri="{FF2B5EF4-FFF2-40B4-BE49-F238E27FC236}">
                  <a16:creationId xmlns:a16="http://schemas.microsoft.com/office/drawing/2014/main" id="{64C55908-B77F-2367-1236-A7337E0D26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154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79" name="Line 3386">
              <a:extLst>
                <a:ext uri="{FF2B5EF4-FFF2-40B4-BE49-F238E27FC236}">
                  <a16:creationId xmlns:a16="http://schemas.microsoft.com/office/drawing/2014/main" id="{381B161F-54A8-E178-8815-9657B5BD3A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236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80" name="Line 3387">
              <a:extLst>
                <a:ext uri="{FF2B5EF4-FFF2-40B4-BE49-F238E27FC236}">
                  <a16:creationId xmlns:a16="http://schemas.microsoft.com/office/drawing/2014/main" id="{C49C13B3-8D62-1AC1-B2CE-00F2AC995B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318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81" name="Line 3388">
              <a:extLst>
                <a:ext uri="{FF2B5EF4-FFF2-40B4-BE49-F238E27FC236}">
                  <a16:creationId xmlns:a16="http://schemas.microsoft.com/office/drawing/2014/main" id="{0D0D5FE4-A0CA-A89F-F23C-02DA9AD50C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7280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82" name="Line 3389">
              <a:extLst>
                <a:ext uri="{FF2B5EF4-FFF2-40B4-BE49-F238E27FC236}">
                  <a16:creationId xmlns:a16="http://schemas.microsoft.com/office/drawing/2014/main" id="{C6D644E5-1FCB-46BB-0E81-8353485777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8099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83" name="Line 3390">
              <a:extLst>
                <a:ext uri="{FF2B5EF4-FFF2-40B4-BE49-F238E27FC236}">
                  <a16:creationId xmlns:a16="http://schemas.microsoft.com/office/drawing/2014/main" id="{E2D0EFA9-6116-5436-7EDA-3F93760CDA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891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84" name="Line 3391">
              <a:extLst>
                <a:ext uri="{FF2B5EF4-FFF2-40B4-BE49-F238E27FC236}">
                  <a16:creationId xmlns:a16="http://schemas.microsoft.com/office/drawing/2014/main" id="{391D8CCA-4493-623C-AE78-92E3B47A14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973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85" name="Line 3392">
              <a:extLst>
                <a:ext uri="{FF2B5EF4-FFF2-40B4-BE49-F238E27FC236}">
                  <a16:creationId xmlns:a16="http://schemas.microsoft.com/office/drawing/2014/main" id="{F938DA30-7E2D-ADFB-FCC1-3150701A10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4055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86" name="Line 3393">
              <a:extLst>
                <a:ext uri="{FF2B5EF4-FFF2-40B4-BE49-F238E27FC236}">
                  <a16:creationId xmlns:a16="http://schemas.microsoft.com/office/drawing/2014/main" id="{64D39CBA-A6D5-6F30-C3AA-0C6A93B59D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4137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87" name="Line 3394">
              <a:extLst>
                <a:ext uri="{FF2B5EF4-FFF2-40B4-BE49-F238E27FC236}">
                  <a16:creationId xmlns:a16="http://schemas.microsoft.com/office/drawing/2014/main" id="{B3655B33-774B-CF8D-7916-DCE0874166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4219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88" name="Line 3395">
              <a:extLst>
                <a:ext uri="{FF2B5EF4-FFF2-40B4-BE49-F238E27FC236}">
                  <a16:creationId xmlns:a16="http://schemas.microsoft.com/office/drawing/2014/main" id="{1B947E7A-36CA-0E43-082A-8F906EA958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4301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89" name="Line 3396">
              <a:extLst>
                <a:ext uri="{FF2B5EF4-FFF2-40B4-BE49-F238E27FC236}">
                  <a16:creationId xmlns:a16="http://schemas.microsoft.com/office/drawing/2014/main" id="{FB5436A6-C0FA-DBD3-6AEC-02514AF8FE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383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90" name="Line 3397">
              <a:extLst>
                <a:ext uri="{FF2B5EF4-FFF2-40B4-BE49-F238E27FC236}">
                  <a16:creationId xmlns:a16="http://schemas.microsoft.com/office/drawing/2014/main" id="{542178F4-EA00-EBB5-890B-0839156FB7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547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91" name="Line 3398">
              <a:extLst>
                <a:ext uri="{FF2B5EF4-FFF2-40B4-BE49-F238E27FC236}">
                  <a16:creationId xmlns:a16="http://schemas.microsoft.com/office/drawing/2014/main" id="{66DEA580-27C0-2FAF-D1A8-EC15396CE4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547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92" name="Line 3399">
              <a:extLst>
                <a:ext uri="{FF2B5EF4-FFF2-40B4-BE49-F238E27FC236}">
                  <a16:creationId xmlns:a16="http://schemas.microsoft.com/office/drawing/2014/main" id="{71153ECB-53D5-EA8E-8E3D-40A02FF257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4711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93" name="Line 3400">
              <a:extLst>
                <a:ext uri="{FF2B5EF4-FFF2-40B4-BE49-F238E27FC236}">
                  <a16:creationId xmlns:a16="http://schemas.microsoft.com/office/drawing/2014/main" id="{2C8A99C9-4AB0-D82A-0EEB-26CB9F623E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875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94" name="Line 3401">
              <a:extLst>
                <a:ext uri="{FF2B5EF4-FFF2-40B4-BE49-F238E27FC236}">
                  <a16:creationId xmlns:a16="http://schemas.microsoft.com/office/drawing/2014/main" id="{36D691B3-BC83-60D2-90B7-AD1DD60C75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4957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95" name="Line 3402">
              <a:extLst>
                <a:ext uri="{FF2B5EF4-FFF2-40B4-BE49-F238E27FC236}">
                  <a16:creationId xmlns:a16="http://schemas.microsoft.com/office/drawing/2014/main" id="{A4ACE318-F329-83DB-8419-10D231A2D8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5039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96" name="Line 3403">
              <a:extLst>
                <a:ext uri="{FF2B5EF4-FFF2-40B4-BE49-F238E27FC236}">
                  <a16:creationId xmlns:a16="http://schemas.microsoft.com/office/drawing/2014/main" id="{D0EE68BD-62DB-2917-C391-54FD0C26FD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51216" y="5911813"/>
              <a:ext cx="0" cy="382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97" name="Line 3404">
              <a:extLst>
                <a:ext uri="{FF2B5EF4-FFF2-40B4-BE49-F238E27FC236}">
                  <a16:creationId xmlns:a16="http://schemas.microsoft.com/office/drawing/2014/main" id="{462D58DA-665D-AEFF-988D-9C8696B0C7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5285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98" name="Line 3405">
              <a:extLst>
                <a:ext uri="{FF2B5EF4-FFF2-40B4-BE49-F238E27FC236}">
                  <a16:creationId xmlns:a16="http://schemas.microsoft.com/office/drawing/2014/main" id="{872FAA02-E8F2-EF18-8803-41652BB02E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285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99" name="Line 3406">
              <a:extLst>
                <a:ext uri="{FF2B5EF4-FFF2-40B4-BE49-F238E27FC236}">
                  <a16:creationId xmlns:a16="http://schemas.microsoft.com/office/drawing/2014/main" id="{97F6EC76-C7E1-B295-753F-877A02D181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5367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00" name="Line 3407">
              <a:extLst>
                <a:ext uri="{FF2B5EF4-FFF2-40B4-BE49-F238E27FC236}">
                  <a16:creationId xmlns:a16="http://schemas.microsoft.com/office/drawing/2014/main" id="{5F293774-9C07-0854-960F-D4816D7B60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5449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01" name="Line 3408">
              <a:extLst>
                <a:ext uri="{FF2B5EF4-FFF2-40B4-BE49-F238E27FC236}">
                  <a16:creationId xmlns:a16="http://schemas.microsoft.com/office/drawing/2014/main" id="{B2422454-CC96-3A3A-BE89-A63015BC7F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5613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02" name="Line 3409">
              <a:extLst>
                <a:ext uri="{FF2B5EF4-FFF2-40B4-BE49-F238E27FC236}">
                  <a16:creationId xmlns:a16="http://schemas.microsoft.com/office/drawing/2014/main" id="{9275A6E4-CF79-F2CC-8D6B-9183C9D33B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777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03" name="Line 3410">
              <a:extLst>
                <a:ext uri="{FF2B5EF4-FFF2-40B4-BE49-F238E27FC236}">
                  <a16:creationId xmlns:a16="http://schemas.microsoft.com/office/drawing/2014/main" id="{F8E3CE10-91B8-795B-A60C-60F496124C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859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04" name="Line 3411">
              <a:extLst>
                <a:ext uri="{FF2B5EF4-FFF2-40B4-BE49-F238E27FC236}">
                  <a16:creationId xmlns:a16="http://schemas.microsoft.com/office/drawing/2014/main" id="{AB69B413-AC28-CF9B-618B-71A95099B4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941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05" name="Line 3412">
              <a:extLst>
                <a:ext uri="{FF2B5EF4-FFF2-40B4-BE49-F238E27FC236}">
                  <a16:creationId xmlns:a16="http://schemas.microsoft.com/office/drawing/2014/main" id="{E5C1427F-9F4B-E092-F48A-A29BF5B724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6023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06" name="Line 3413">
              <a:extLst>
                <a:ext uri="{FF2B5EF4-FFF2-40B4-BE49-F238E27FC236}">
                  <a16:creationId xmlns:a16="http://schemas.microsoft.com/office/drawing/2014/main" id="{7DD611AF-E68C-0595-B503-D814C23E0A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105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07" name="Line 3414">
              <a:extLst>
                <a:ext uri="{FF2B5EF4-FFF2-40B4-BE49-F238E27FC236}">
                  <a16:creationId xmlns:a16="http://schemas.microsoft.com/office/drawing/2014/main" id="{927F902A-8D52-5F18-66CD-D0164D7A0B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269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08" name="Line 3415">
              <a:extLst>
                <a:ext uri="{FF2B5EF4-FFF2-40B4-BE49-F238E27FC236}">
                  <a16:creationId xmlns:a16="http://schemas.microsoft.com/office/drawing/2014/main" id="{9A0DF055-0E78-F665-1996-360BCB3AE8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433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09" name="Line 3416">
              <a:extLst>
                <a:ext uri="{FF2B5EF4-FFF2-40B4-BE49-F238E27FC236}">
                  <a16:creationId xmlns:a16="http://schemas.microsoft.com/office/drawing/2014/main" id="{62576301-50FC-3E9E-4783-3ABA83EC35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65153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10" name="Line 3417">
              <a:extLst>
                <a:ext uri="{FF2B5EF4-FFF2-40B4-BE49-F238E27FC236}">
                  <a16:creationId xmlns:a16="http://schemas.microsoft.com/office/drawing/2014/main" id="{8C6262B6-0045-DE5C-A437-8A9DCA762D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6597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11" name="Line 3418">
              <a:extLst>
                <a:ext uri="{FF2B5EF4-FFF2-40B4-BE49-F238E27FC236}">
                  <a16:creationId xmlns:a16="http://schemas.microsoft.com/office/drawing/2014/main" id="{7F4EC0EB-9EA7-8389-58B7-C3D67D42C4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6761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12" name="Line 3419">
              <a:extLst>
                <a:ext uri="{FF2B5EF4-FFF2-40B4-BE49-F238E27FC236}">
                  <a16:creationId xmlns:a16="http://schemas.microsoft.com/office/drawing/2014/main" id="{613BFB80-B018-155A-E3A4-72952907CB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6925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13" name="Line 3420">
              <a:extLst>
                <a:ext uri="{FF2B5EF4-FFF2-40B4-BE49-F238E27FC236}">
                  <a16:creationId xmlns:a16="http://schemas.microsoft.com/office/drawing/2014/main" id="{702981C1-A443-7AD4-883A-78556117A9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7007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14" name="Line 3422">
              <a:extLst>
                <a:ext uri="{FF2B5EF4-FFF2-40B4-BE49-F238E27FC236}">
                  <a16:creationId xmlns:a16="http://schemas.microsoft.com/office/drawing/2014/main" id="{CE5064B2-0711-9687-CE47-98BFCA3673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089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15" name="Line 3423">
              <a:extLst>
                <a:ext uri="{FF2B5EF4-FFF2-40B4-BE49-F238E27FC236}">
                  <a16:creationId xmlns:a16="http://schemas.microsoft.com/office/drawing/2014/main" id="{CDE79FD3-E87B-3499-B97C-BB6DFB445E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089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16" name="Line 3424">
              <a:extLst>
                <a:ext uri="{FF2B5EF4-FFF2-40B4-BE49-F238E27FC236}">
                  <a16:creationId xmlns:a16="http://schemas.microsoft.com/office/drawing/2014/main" id="{BC27E8FB-1D10-5345-E091-E3CAF0CC88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7171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17" name="Line 3425">
              <a:extLst>
                <a:ext uri="{FF2B5EF4-FFF2-40B4-BE49-F238E27FC236}">
                  <a16:creationId xmlns:a16="http://schemas.microsoft.com/office/drawing/2014/main" id="{C15AFAE9-9144-EED7-1CFF-D8380F186D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253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18" name="Line 3426">
              <a:extLst>
                <a:ext uri="{FF2B5EF4-FFF2-40B4-BE49-F238E27FC236}">
                  <a16:creationId xmlns:a16="http://schemas.microsoft.com/office/drawing/2014/main" id="{6AB34858-6F5B-25D2-C5E9-C1008A7F48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7335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19" name="Line 3427">
              <a:extLst>
                <a:ext uri="{FF2B5EF4-FFF2-40B4-BE49-F238E27FC236}">
                  <a16:creationId xmlns:a16="http://schemas.microsoft.com/office/drawing/2014/main" id="{DFE53360-957A-E824-1119-A8EA9ACBCE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499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20" name="Line 3428">
              <a:extLst>
                <a:ext uri="{FF2B5EF4-FFF2-40B4-BE49-F238E27FC236}">
                  <a16:creationId xmlns:a16="http://schemas.microsoft.com/office/drawing/2014/main" id="{23D643B4-AFCE-4147-3017-B9A3988C14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499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21" name="Line 3429">
              <a:extLst>
                <a:ext uri="{FF2B5EF4-FFF2-40B4-BE49-F238E27FC236}">
                  <a16:creationId xmlns:a16="http://schemas.microsoft.com/office/drawing/2014/main" id="{ADB8786D-5621-DCE3-7330-D77EBC1C20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7663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22" name="Line 3430">
              <a:extLst>
                <a:ext uri="{FF2B5EF4-FFF2-40B4-BE49-F238E27FC236}">
                  <a16:creationId xmlns:a16="http://schemas.microsoft.com/office/drawing/2014/main" id="{F7E6EB63-8BB2-518F-641E-EF576B1B10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7663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23" name="Line 3431">
              <a:extLst>
                <a:ext uri="{FF2B5EF4-FFF2-40B4-BE49-F238E27FC236}">
                  <a16:creationId xmlns:a16="http://schemas.microsoft.com/office/drawing/2014/main" id="{1E1B8E2A-FC6E-E27A-4FC9-48AE916EBB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79089" y="5822676"/>
              <a:ext cx="0" cy="9295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24" name="Line 3432">
              <a:extLst>
                <a:ext uri="{FF2B5EF4-FFF2-40B4-BE49-F238E27FC236}">
                  <a16:creationId xmlns:a16="http://schemas.microsoft.com/office/drawing/2014/main" id="{55F59DF0-3F8E-455D-26F2-9D0DCC8FA8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80729" y="5909266"/>
              <a:ext cx="0" cy="636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25" name="Line 3433">
              <a:extLst>
                <a:ext uri="{FF2B5EF4-FFF2-40B4-BE49-F238E27FC236}">
                  <a16:creationId xmlns:a16="http://schemas.microsoft.com/office/drawing/2014/main" id="{75FA7B81-8884-50E6-A086-6195001423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81549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26" name="Line 3434">
              <a:extLst>
                <a:ext uri="{FF2B5EF4-FFF2-40B4-BE49-F238E27FC236}">
                  <a16:creationId xmlns:a16="http://schemas.microsoft.com/office/drawing/2014/main" id="{94629095-0801-5CBD-8C99-FEA50E4095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8318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27" name="Line 3435">
              <a:extLst>
                <a:ext uri="{FF2B5EF4-FFF2-40B4-BE49-F238E27FC236}">
                  <a16:creationId xmlns:a16="http://schemas.microsoft.com/office/drawing/2014/main" id="{5B6861A4-5F16-58DA-6AEF-2B56227FDC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8318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28" name="Line 3436">
              <a:extLst>
                <a:ext uri="{FF2B5EF4-FFF2-40B4-BE49-F238E27FC236}">
                  <a16:creationId xmlns:a16="http://schemas.microsoft.com/office/drawing/2014/main" id="{EB12DD97-7BF5-2599-5255-B91B9C27F7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8400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29" name="Line 3437">
              <a:extLst>
                <a:ext uri="{FF2B5EF4-FFF2-40B4-BE49-F238E27FC236}">
                  <a16:creationId xmlns:a16="http://schemas.microsoft.com/office/drawing/2014/main" id="{BFA0E779-1945-BCB9-4DF6-2F809B446A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8482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30" name="Line 3438">
              <a:extLst>
                <a:ext uri="{FF2B5EF4-FFF2-40B4-BE49-F238E27FC236}">
                  <a16:creationId xmlns:a16="http://schemas.microsoft.com/office/drawing/2014/main" id="{E5D78F2F-EF69-5285-8F1C-4C8B99122C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8564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31" name="Line 3439">
              <a:extLst>
                <a:ext uri="{FF2B5EF4-FFF2-40B4-BE49-F238E27FC236}">
                  <a16:creationId xmlns:a16="http://schemas.microsoft.com/office/drawing/2014/main" id="{767EB721-366C-83A4-38D2-26866D341C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646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32" name="Line 3440">
              <a:extLst>
                <a:ext uri="{FF2B5EF4-FFF2-40B4-BE49-F238E27FC236}">
                  <a16:creationId xmlns:a16="http://schemas.microsoft.com/office/drawing/2014/main" id="{8C14AD7D-EE05-64E1-F0A9-C3E9324DE9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8646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33" name="Line 3441">
              <a:extLst>
                <a:ext uri="{FF2B5EF4-FFF2-40B4-BE49-F238E27FC236}">
                  <a16:creationId xmlns:a16="http://schemas.microsoft.com/office/drawing/2014/main" id="{92C4291E-4D0B-4812-8D04-DAF274F26D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8728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34" name="Line 3442">
              <a:extLst>
                <a:ext uri="{FF2B5EF4-FFF2-40B4-BE49-F238E27FC236}">
                  <a16:creationId xmlns:a16="http://schemas.microsoft.com/office/drawing/2014/main" id="{93982A30-102E-B685-6B7B-68254D7434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88927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35" name="Line 3443">
              <a:extLst>
                <a:ext uri="{FF2B5EF4-FFF2-40B4-BE49-F238E27FC236}">
                  <a16:creationId xmlns:a16="http://schemas.microsoft.com/office/drawing/2014/main" id="{52E4C7AE-FA07-AC13-CB85-7329120929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8974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36" name="Line 3444">
              <a:extLst>
                <a:ext uri="{FF2B5EF4-FFF2-40B4-BE49-F238E27FC236}">
                  <a16:creationId xmlns:a16="http://schemas.microsoft.com/office/drawing/2014/main" id="{71DB43CF-EFF4-EC09-3A80-2D240613A6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9056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37" name="Line 3445">
              <a:extLst>
                <a:ext uri="{FF2B5EF4-FFF2-40B4-BE49-F238E27FC236}">
                  <a16:creationId xmlns:a16="http://schemas.microsoft.com/office/drawing/2014/main" id="{23DC903A-1485-4339-64BA-6E478C587C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9138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38" name="Line 3446">
              <a:extLst>
                <a:ext uri="{FF2B5EF4-FFF2-40B4-BE49-F238E27FC236}">
                  <a16:creationId xmlns:a16="http://schemas.microsoft.com/office/drawing/2014/main" id="{6B2D7E33-B7C9-719D-7BEF-4652DAB27B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9220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39" name="Line 3447">
              <a:extLst>
                <a:ext uri="{FF2B5EF4-FFF2-40B4-BE49-F238E27FC236}">
                  <a16:creationId xmlns:a16="http://schemas.microsoft.com/office/drawing/2014/main" id="{D5C4E3FF-1BFB-532F-7CD5-FA7E056EFD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93026" y="5901626"/>
              <a:ext cx="0" cy="1400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40" name="Line 3448">
              <a:extLst>
                <a:ext uri="{FF2B5EF4-FFF2-40B4-BE49-F238E27FC236}">
                  <a16:creationId xmlns:a16="http://schemas.microsoft.com/office/drawing/2014/main" id="{751A9520-13BE-9BE8-F1ED-7891ADB635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93846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41" name="Line 3449">
              <a:extLst>
                <a:ext uri="{FF2B5EF4-FFF2-40B4-BE49-F238E27FC236}">
                  <a16:creationId xmlns:a16="http://schemas.microsoft.com/office/drawing/2014/main" id="{EABA1CCF-24C4-55AE-4C05-BF48ADF870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9466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42" name="Line 3450">
              <a:extLst>
                <a:ext uri="{FF2B5EF4-FFF2-40B4-BE49-F238E27FC236}">
                  <a16:creationId xmlns:a16="http://schemas.microsoft.com/office/drawing/2014/main" id="{FB9EFA41-C1A3-D013-23A0-79DFA4DF1D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9548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43" name="Line 3451">
              <a:extLst>
                <a:ext uri="{FF2B5EF4-FFF2-40B4-BE49-F238E27FC236}">
                  <a16:creationId xmlns:a16="http://schemas.microsoft.com/office/drawing/2014/main" id="{DFA5249A-AF2B-603D-78EE-9D6062DDE9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9630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44" name="Line 3452">
              <a:extLst>
                <a:ext uri="{FF2B5EF4-FFF2-40B4-BE49-F238E27FC236}">
                  <a16:creationId xmlns:a16="http://schemas.microsoft.com/office/drawing/2014/main" id="{EEFC9C84-6E10-8BDB-50EC-B0126EC49E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9794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45" name="Line 3453">
              <a:extLst>
                <a:ext uri="{FF2B5EF4-FFF2-40B4-BE49-F238E27FC236}">
                  <a16:creationId xmlns:a16="http://schemas.microsoft.com/office/drawing/2014/main" id="{F62B1F7D-4510-26BA-C0C2-1BAA94FC22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9876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46" name="Line 3454">
              <a:extLst>
                <a:ext uri="{FF2B5EF4-FFF2-40B4-BE49-F238E27FC236}">
                  <a16:creationId xmlns:a16="http://schemas.microsoft.com/office/drawing/2014/main" id="{5EEAA908-9C79-2F2E-99D3-38532F0246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9958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47" name="Line 3455">
              <a:extLst>
                <a:ext uri="{FF2B5EF4-FFF2-40B4-BE49-F238E27FC236}">
                  <a16:creationId xmlns:a16="http://schemas.microsoft.com/office/drawing/2014/main" id="{AB886180-E2E3-9A28-0E93-7261F6EC23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0122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48" name="Line 3456">
              <a:extLst>
                <a:ext uri="{FF2B5EF4-FFF2-40B4-BE49-F238E27FC236}">
                  <a16:creationId xmlns:a16="http://schemas.microsoft.com/office/drawing/2014/main" id="{3FE75F2F-6AE5-92B9-0B40-040A3C152D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204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49" name="Line 3457">
              <a:extLst>
                <a:ext uri="{FF2B5EF4-FFF2-40B4-BE49-F238E27FC236}">
                  <a16:creationId xmlns:a16="http://schemas.microsoft.com/office/drawing/2014/main" id="{B187C623-D963-8A70-1525-37F1BCC19C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0286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50" name="Line 3458">
              <a:extLst>
                <a:ext uri="{FF2B5EF4-FFF2-40B4-BE49-F238E27FC236}">
                  <a16:creationId xmlns:a16="http://schemas.microsoft.com/office/drawing/2014/main" id="{6EE6BE85-7D88-4942-40E2-88EA3783B0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286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51" name="Line 3459">
              <a:extLst>
                <a:ext uri="{FF2B5EF4-FFF2-40B4-BE49-F238E27FC236}">
                  <a16:creationId xmlns:a16="http://schemas.microsoft.com/office/drawing/2014/main" id="{FBB4C3B5-B59C-582D-A9A3-C18C13EB43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05323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52" name="Line 3460">
              <a:extLst>
                <a:ext uri="{FF2B5EF4-FFF2-40B4-BE49-F238E27FC236}">
                  <a16:creationId xmlns:a16="http://schemas.microsoft.com/office/drawing/2014/main" id="{088F3176-6FBC-4CF8-50B5-5206964FA9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0614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53" name="Line 3461">
              <a:extLst>
                <a:ext uri="{FF2B5EF4-FFF2-40B4-BE49-F238E27FC236}">
                  <a16:creationId xmlns:a16="http://schemas.microsoft.com/office/drawing/2014/main" id="{1E460ADE-6F81-F506-38A1-ED432924DC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0696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54" name="Line 3462">
              <a:extLst>
                <a:ext uri="{FF2B5EF4-FFF2-40B4-BE49-F238E27FC236}">
                  <a16:creationId xmlns:a16="http://schemas.microsoft.com/office/drawing/2014/main" id="{0FE0C5EA-8206-AD11-555C-CBE850FCDC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0696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55" name="Line 3463">
              <a:extLst>
                <a:ext uri="{FF2B5EF4-FFF2-40B4-BE49-F238E27FC236}">
                  <a16:creationId xmlns:a16="http://schemas.microsoft.com/office/drawing/2014/main" id="{D2B363AD-67A4-65DA-A300-962E674839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860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56" name="Line 3464">
              <a:extLst>
                <a:ext uri="{FF2B5EF4-FFF2-40B4-BE49-F238E27FC236}">
                  <a16:creationId xmlns:a16="http://schemas.microsoft.com/office/drawing/2014/main" id="{AEAA9DFC-E0B8-5592-A504-ACF2B788C8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860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57" name="Line 3465">
              <a:extLst>
                <a:ext uri="{FF2B5EF4-FFF2-40B4-BE49-F238E27FC236}">
                  <a16:creationId xmlns:a16="http://schemas.microsoft.com/office/drawing/2014/main" id="{ABA4878E-1213-9F14-FF9D-515F033661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106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58" name="Line 3466">
              <a:extLst>
                <a:ext uri="{FF2B5EF4-FFF2-40B4-BE49-F238E27FC236}">
                  <a16:creationId xmlns:a16="http://schemas.microsoft.com/office/drawing/2014/main" id="{7836D2B5-49C5-1A86-25C0-CFA192906B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1188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59" name="Line 3467">
              <a:extLst>
                <a:ext uri="{FF2B5EF4-FFF2-40B4-BE49-F238E27FC236}">
                  <a16:creationId xmlns:a16="http://schemas.microsoft.com/office/drawing/2014/main" id="{A75E1355-CFCF-A619-21C6-5A73162F35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270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60" name="Line 3468">
              <a:extLst>
                <a:ext uri="{FF2B5EF4-FFF2-40B4-BE49-F238E27FC236}">
                  <a16:creationId xmlns:a16="http://schemas.microsoft.com/office/drawing/2014/main" id="{5493F756-C7D8-075A-E266-D99E2DBFC1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352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61" name="Line 3469">
              <a:extLst>
                <a:ext uri="{FF2B5EF4-FFF2-40B4-BE49-F238E27FC236}">
                  <a16:creationId xmlns:a16="http://schemas.microsoft.com/office/drawing/2014/main" id="{EAB5131A-A24F-8A1D-4DC0-C2DE3C776B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516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62" name="Line 3470">
              <a:extLst>
                <a:ext uri="{FF2B5EF4-FFF2-40B4-BE49-F238E27FC236}">
                  <a16:creationId xmlns:a16="http://schemas.microsoft.com/office/drawing/2014/main" id="{C6849920-8CD0-CA0F-C956-B2C8D6A7F5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598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63" name="Line 3471">
              <a:extLst>
                <a:ext uri="{FF2B5EF4-FFF2-40B4-BE49-F238E27FC236}">
                  <a16:creationId xmlns:a16="http://schemas.microsoft.com/office/drawing/2014/main" id="{67D51316-067C-90E4-774E-9AD684CA42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62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64" name="Line 3472">
              <a:extLst>
                <a:ext uri="{FF2B5EF4-FFF2-40B4-BE49-F238E27FC236}">
                  <a16:creationId xmlns:a16="http://schemas.microsoft.com/office/drawing/2014/main" id="{55655669-0C11-1435-646E-59B96878AE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62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65" name="Line 3473">
              <a:extLst>
                <a:ext uri="{FF2B5EF4-FFF2-40B4-BE49-F238E27FC236}">
                  <a16:creationId xmlns:a16="http://schemas.microsoft.com/office/drawing/2014/main" id="{7F079FE4-AA77-292C-9A3E-C9B536051D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926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66" name="Line 3474">
              <a:extLst>
                <a:ext uri="{FF2B5EF4-FFF2-40B4-BE49-F238E27FC236}">
                  <a16:creationId xmlns:a16="http://schemas.microsoft.com/office/drawing/2014/main" id="{E7CCD3AF-FBFB-4D66-C3DF-4E44F54EF0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089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67" name="Line 3475">
              <a:extLst>
                <a:ext uri="{FF2B5EF4-FFF2-40B4-BE49-F238E27FC236}">
                  <a16:creationId xmlns:a16="http://schemas.microsoft.com/office/drawing/2014/main" id="{729F23E4-7EDC-684C-644E-627E92FD2F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171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68" name="Line 3476">
              <a:extLst>
                <a:ext uri="{FF2B5EF4-FFF2-40B4-BE49-F238E27FC236}">
                  <a16:creationId xmlns:a16="http://schemas.microsoft.com/office/drawing/2014/main" id="{19D5B86F-2C35-1216-3461-487D5CC7AE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253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69" name="Line 3477">
              <a:extLst>
                <a:ext uri="{FF2B5EF4-FFF2-40B4-BE49-F238E27FC236}">
                  <a16:creationId xmlns:a16="http://schemas.microsoft.com/office/drawing/2014/main" id="{2BFABA09-8B53-7B7D-D440-5F43D24390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417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70" name="Line 3478">
              <a:extLst>
                <a:ext uri="{FF2B5EF4-FFF2-40B4-BE49-F238E27FC236}">
                  <a16:creationId xmlns:a16="http://schemas.microsoft.com/office/drawing/2014/main" id="{45DE5D92-0B4E-739F-FAF9-159045D64E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499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71" name="Line 3479">
              <a:extLst>
                <a:ext uri="{FF2B5EF4-FFF2-40B4-BE49-F238E27FC236}">
                  <a16:creationId xmlns:a16="http://schemas.microsoft.com/office/drawing/2014/main" id="{8880D8B7-7606-28C4-AAA3-FCF1BEC28C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663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72" name="Line 3480">
              <a:extLst>
                <a:ext uri="{FF2B5EF4-FFF2-40B4-BE49-F238E27FC236}">
                  <a16:creationId xmlns:a16="http://schemas.microsoft.com/office/drawing/2014/main" id="{330C2774-2C92-97F8-929B-18C5009973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745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73" name="Line 3481">
              <a:extLst>
                <a:ext uri="{FF2B5EF4-FFF2-40B4-BE49-F238E27FC236}">
                  <a16:creationId xmlns:a16="http://schemas.microsoft.com/office/drawing/2014/main" id="{D946A2DC-898E-3F5E-C0E2-C1425FFC26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909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74" name="Line 3482">
              <a:extLst>
                <a:ext uri="{FF2B5EF4-FFF2-40B4-BE49-F238E27FC236}">
                  <a16:creationId xmlns:a16="http://schemas.microsoft.com/office/drawing/2014/main" id="{D7A69C07-9519-A60E-56A2-81E2FA24DA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991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75" name="Line 3483">
              <a:extLst>
                <a:ext uri="{FF2B5EF4-FFF2-40B4-BE49-F238E27FC236}">
                  <a16:creationId xmlns:a16="http://schemas.microsoft.com/office/drawing/2014/main" id="{6F9BCFE8-6AB1-66BC-401A-3DC6E1595D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073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76" name="Line 3484">
              <a:extLst>
                <a:ext uri="{FF2B5EF4-FFF2-40B4-BE49-F238E27FC236}">
                  <a16:creationId xmlns:a16="http://schemas.microsoft.com/office/drawing/2014/main" id="{0EF4D92F-5390-E02C-DF97-8FAD712F2F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237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77" name="Line 3485">
              <a:extLst>
                <a:ext uri="{FF2B5EF4-FFF2-40B4-BE49-F238E27FC236}">
                  <a16:creationId xmlns:a16="http://schemas.microsoft.com/office/drawing/2014/main" id="{87599AB6-58B8-2538-93AA-AB96BB90A3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3319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78" name="Line 3486">
              <a:extLst>
                <a:ext uri="{FF2B5EF4-FFF2-40B4-BE49-F238E27FC236}">
                  <a16:creationId xmlns:a16="http://schemas.microsoft.com/office/drawing/2014/main" id="{2BFDD7BD-E838-3FB1-740B-AE1A98369A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3401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79" name="Line 3487">
              <a:extLst>
                <a:ext uri="{FF2B5EF4-FFF2-40B4-BE49-F238E27FC236}">
                  <a16:creationId xmlns:a16="http://schemas.microsoft.com/office/drawing/2014/main" id="{09302F60-985A-18C7-7725-BFC48B66A2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401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80" name="Line 3488">
              <a:extLst>
                <a:ext uri="{FF2B5EF4-FFF2-40B4-BE49-F238E27FC236}">
                  <a16:creationId xmlns:a16="http://schemas.microsoft.com/office/drawing/2014/main" id="{87F89914-A845-84A4-B729-3B134D7988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483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81" name="Line 3489">
              <a:extLst>
                <a:ext uri="{FF2B5EF4-FFF2-40B4-BE49-F238E27FC236}">
                  <a16:creationId xmlns:a16="http://schemas.microsoft.com/office/drawing/2014/main" id="{2DF02B67-5997-FE36-B6BC-B7F5E61AE2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647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82" name="Line 3490">
              <a:extLst>
                <a:ext uri="{FF2B5EF4-FFF2-40B4-BE49-F238E27FC236}">
                  <a16:creationId xmlns:a16="http://schemas.microsoft.com/office/drawing/2014/main" id="{725D1C9D-BA7E-F23E-C7DE-4067E79913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11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83" name="Line 3491">
              <a:extLst>
                <a:ext uri="{FF2B5EF4-FFF2-40B4-BE49-F238E27FC236}">
                  <a16:creationId xmlns:a16="http://schemas.microsoft.com/office/drawing/2014/main" id="{23C19FFC-2582-7638-9D78-8D483F2F65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93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84" name="Line 3492">
              <a:extLst>
                <a:ext uri="{FF2B5EF4-FFF2-40B4-BE49-F238E27FC236}">
                  <a16:creationId xmlns:a16="http://schemas.microsoft.com/office/drawing/2014/main" id="{25D430DB-4F69-3357-EF4F-FF8BF4C008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975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85" name="Line 3493">
              <a:extLst>
                <a:ext uri="{FF2B5EF4-FFF2-40B4-BE49-F238E27FC236}">
                  <a16:creationId xmlns:a16="http://schemas.microsoft.com/office/drawing/2014/main" id="{905F6293-3177-6B8F-2CA1-087E3B5DD9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4139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86" name="Line 3494">
              <a:extLst>
                <a:ext uri="{FF2B5EF4-FFF2-40B4-BE49-F238E27FC236}">
                  <a16:creationId xmlns:a16="http://schemas.microsoft.com/office/drawing/2014/main" id="{A9C0F557-AA77-4E4E-4D07-A5C42FFD43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221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87" name="Line 3495">
              <a:extLst>
                <a:ext uri="{FF2B5EF4-FFF2-40B4-BE49-F238E27FC236}">
                  <a16:creationId xmlns:a16="http://schemas.microsoft.com/office/drawing/2014/main" id="{7DD041B2-06F1-6D3E-7BC4-AF0F326F55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467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88" name="Line 3496">
              <a:extLst>
                <a:ext uri="{FF2B5EF4-FFF2-40B4-BE49-F238E27FC236}">
                  <a16:creationId xmlns:a16="http://schemas.microsoft.com/office/drawing/2014/main" id="{40FBBAAF-3DAF-63D1-A3B2-CA592D31FF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4549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89" name="Line 3497">
              <a:extLst>
                <a:ext uri="{FF2B5EF4-FFF2-40B4-BE49-F238E27FC236}">
                  <a16:creationId xmlns:a16="http://schemas.microsoft.com/office/drawing/2014/main" id="{773DE23C-0475-B26D-2627-7934D620B7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4631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90" name="Line 3498">
              <a:extLst>
                <a:ext uri="{FF2B5EF4-FFF2-40B4-BE49-F238E27FC236}">
                  <a16:creationId xmlns:a16="http://schemas.microsoft.com/office/drawing/2014/main" id="{1D4D5BB6-2A57-49C4-DB21-ED5504DF4E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95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91" name="Line 3499">
              <a:extLst>
                <a:ext uri="{FF2B5EF4-FFF2-40B4-BE49-F238E27FC236}">
                  <a16:creationId xmlns:a16="http://schemas.microsoft.com/office/drawing/2014/main" id="{87BF1DFC-C31E-1311-456F-BD2AD553F6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877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92" name="Line 3500">
              <a:extLst>
                <a:ext uri="{FF2B5EF4-FFF2-40B4-BE49-F238E27FC236}">
                  <a16:creationId xmlns:a16="http://schemas.microsoft.com/office/drawing/2014/main" id="{70DE7CDE-5E5E-5A39-9D68-02B248233E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959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93" name="Line 3501">
              <a:extLst>
                <a:ext uri="{FF2B5EF4-FFF2-40B4-BE49-F238E27FC236}">
                  <a16:creationId xmlns:a16="http://schemas.microsoft.com/office/drawing/2014/main" id="{4DF7D977-FA15-8D40-43E4-4BE4312888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123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94" name="Line 3502">
              <a:extLst>
                <a:ext uri="{FF2B5EF4-FFF2-40B4-BE49-F238E27FC236}">
                  <a16:creationId xmlns:a16="http://schemas.microsoft.com/office/drawing/2014/main" id="{6E9F322C-54F6-BB20-62EF-56E5DAD2A2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205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95" name="Line 3503">
              <a:extLst>
                <a:ext uri="{FF2B5EF4-FFF2-40B4-BE49-F238E27FC236}">
                  <a16:creationId xmlns:a16="http://schemas.microsoft.com/office/drawing/2014/main" id="{F3251F13-4298-D066-B9C3-5F37AF8626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5615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96" name="Line 3504">
              <a:extLst>
                <a:ext uri="{FF2B5EF4-FFF2-40B4-BE49-F238E27FC236}">
                  <a16:creationId xmlns:a16="http://schemas.microsoft.com/office/drawing/2014/main" id="{94668D0C-3681-A722-F7F5-B42CD101DE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697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97" name="Line 3505">
              <a:extLst>
                <a:ext uri="{FF2B5EF4-FFF2-40B4-BE49-F238E27FC236}">
                  <a16:creationId xmlns:a16="http://schemas.microsoft.com/office/drawing/2014/main" id="{5B4D20E6-E97B-2721-8DA0-5305C092AC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779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98" name="Line 3506">
              <a:extLst>
                <a:ext uri="{FF2B5EF4-FFF2-40B4-BE49-F238E27FC236}">
                  <a16:creationId xmlns:a16="http://schemas.microsoft.com/office/drawing/2014/main" id="{1BE19CEC-03F7-4E48-0B4A-6A5CADE2E9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6024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99" name="Line 3507">
              <a:extLst>
                <a:ext uri="{FF2B5EF4-FFF2-40B4-BE49-F238E27FC236}">
                  <a16:creationId xmlns:a16="http://schemas.microsoft.com/office/drawing/2014/main" id="{02BBC526-F0EB-C4CD-DE32-42A1986AB9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106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00" name="Line 3508">
              <a:extLst>
                <a:ext uri="{FF2B5EF4-FFF2-40B4-BE49-F238E27FC236}">
                  <a16:creationId xmlns:a16="http://schemas.microsoft.com/office/drawing/2014/main" id="{D9524C25-6F29-63C2-72D1-A542CF0556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6188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01" name="Line 3509">
              <a:extLst>
                <a:ext uri="{FF2B5EF4-FFF2-40B4-BE49-F238E27FC236}">
                  <a16:creationId xmlns:a16="http://schemas.microsoft.com/office/drawing/2014/main" id="{6D74B039-D2D2-899B-CBDF-9A1B9CB382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352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02" name="Line 3510">
              <a:extLst>
                <a:ext uri="{FF2B5EF4-FFF2-40B4-BE49-F238E27FC236}">
                  <a16:creationId xmlns:a16="http://schemas.microsoft.com/office/drawing/2014/main" id="{764C3E52-47BA-4075-2581-58EA94190F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434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03" name="Line 3511">
              <a:extLst>
                <a:ext uri="{FF2B5EF4-FFF2-40B4-BE49-F238E27FC236}">
                  <a16:creationId xmlns:a16="http://schemas.microsoft.com/office/drawing/2014/main" id="{27D7CB02-1C0E-C033-FA93-29450A1B68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516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04" name="Line 3512">
              <a:extLst>
                <a:ext uri="{FF2B5EF4-FFF2-40B4-BE49-F238E27FC236}">
                  <a16:creationId xmlns:a16="http://schemas.microsoft.com/office/drawing/2014/main" id="{0F31CAC3-E051-A9A4-8D5B-A8069562CC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680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05" name="Line 3513">
              <a:extLst>
                <a:ext uri="{FF2B5EF4-FFF2-40B4-BE49-F238E27FC236}">
                  <a16:creationId xmlns:a16="http://schemas.microsoft.com/office/drawing/2014/main" id="{20792105-2331-AEB0-5497-6C600DE44B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762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06" name="Line 3514">
              <a:extLst>
                <a:ext uri="{FF2B5EF4-FFF2-40B4-BE49-F238E27FC236}">
                  <a16:creationId xmlns:a16="http://schemas.microsoft.com/office/drawing/2014/main" id="{56338DB6-8DC3-C993-52E7-C48D6AF519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6926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07" name="Line 3515">
              <a:extLst>
                <a:ext uri="{FF2B5EF4-FFF2-40B4-BE49-F238E27FC236}">
                  <a16:creationId xmlns:a16="http://schemas.microsoft.com/office/drawing/2014/main" id="{9098F8ED-AB98-D39C-6673-BB9962FE33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090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08" name="Line 3516">
              <a:extLst>
                <a:ext uri="{FF2B5EF4-FFF2-40B4-BE49-F238E27FC236}">
                  <a16:creationId xmlns:a16="http://schemas.microsoft.com/office/drawing/2014/main" id="{63ED1F63-613C-3DAB-1859-CB384F7B81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172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09" name="Line 3517">
              <a:extLst>
                <a:ext uri="{FF2B5EF4-FFF2-40B4-BE49-F238E27FC236}">
                  <a16:creationId xmlns:a16="http://schemas.microsoft.com/office/drawing/2014/main" id="{5A8CC28A-A1F3-43D6-8F9A-B54F42AF2B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7254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10" name="Line 3518">
              <a:extLst>
                <a:ext uri="{FF2B5EF4-FFF2-40B4-BE49-F238E27FC236}">
                  <a16:creationId xmlns:a16="http://schemas.microsoft.com/office/drawing/2014/main" id="{917A5AD4-B1D0-780F-70F9-51504CD4FF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7418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11" name="Line 3519">
              <a:extLst>
                <a:ext uri="{FF2B5EF4-FFF2-40B4-BE49-F238E27FC236}">
                  <a16:creationId xmlns:a16="http://schemas.microsoft.com/office/drawing/2014/main" id="{2A20567F-7E7E-A55D-2FFB-C219E0881C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664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12" name="Line 3520">
              <a:extLst>
                <a:ext uri="{FF2B5EF4-FFF2-40B4-BE49-F238E27FC236}">
                  <a16:creationId xmlns:a16="http://schemas.microsoft.com/office/drawing/2014/main" id="{35253C3D-35CA-2D52-F49E-6B663FB54A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828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13" name="Line 3521">
              <a:extLst>
                <a:ext uri="{FF2B5EF4-FFF2-40B4-BE49-F238E27FC236}">
                  <a16:creationId xmlns:a16="http://schemas.microsoft.com/office/drawing/2014/main" id="{67057E76-2EDE-E2E2-CD77-C436D6998E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074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14" name="Line 3522">
              <a:extLst>
                <a:ext uri="{FF2B5EF4-FFF2-40B4-BE49-F238E27FC236}">
                  <a16:creationId xmlns:a16="http://schemas.microsoft.com/office/drawing/2014/main" id="{BB370B52-4941-51C2-6521-2B9BF0AFC5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238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15" name="Line 3523">
              <a:extLst>
                <a:ext uri="{FF2B5EF4-FFF2-40B4-BE49-F238E27FC236}">
                  <a16:creationId xmlns:a16="http://schemas.microsoft.com/office/drawing/2014/main" id="{6929F8D3-25D8-7223-BE9D-234F13CB3B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320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16" name="Line 3524">
              <a:extLst>
                <a:ext uri="{FF2B5EF4-FFF2-40B4-BE49-F238E27FC236}">
                  <a16:creationId xmlns:a16="http://schemas.microsoft.com/office/drawing/2014/main" id="{71F62AEE-E590-B129-EBDB-199BED6BF0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402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17" name="Line 3525">
              <a:extLst>
                <a:ext uri="{FF2B5EF4-FFF2-40B4-BE49-F238E27FC236}">
                  <a16:creationId xmlns:a16="http://schemas.microsoft.com/office/drawing/2014/main" id="{C10830AE-5B0A-8C1E-C957-F72EFA9301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402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18" name="Line 3526">
              <a:extLst>
                <a:ext uri="{FF2B5EF4-FFF2-40B4-BE49-F238E27FC236}">
                  <a16:creationId xmlns:a16="http://schemas.microsoft.com/office/drawing/2014/main" id="{97918F40-32F5-A945-D3C5-609A985663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484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19" name="Line 3527">
              <a:extLst>
                <a:ext uri="{FF2B5EF4-FFF2-40B4-BE49-F238E27FC236}">
                  <a16:creationId xmlns:a16="http://schemas.microsoft.com/office/drawing/2014/main" id="{AC8DA7B9-7EEC-8B63-89DE-5109B9A7B8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566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20" name="Line 3528">
              <a:extLst>
                <a:ext uri="{FF2B5EF4-FFF2-40B4-BE49-F238E27FC236}">
                  <a16:creationId xmlns:a16="http://schemas.microsoft.com/office/drawing/2014/main" id="{E96984D1-F474-6CCD-F841-34CF83FC50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648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21" name="Line 3529">
              <a:extLst>
                <a:ext uri="{FF2B5EF4-FFF2-40B4-BE49-F238E27FC236}">
                  <a16:creationId xmlns:a16="http://schemas.microsoft.com/office/drawing/2014/main" id="{49104A79-39D1-9341-CBC4-CCDD0076F8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648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22" name="Line 3530">
              <a:extLst>
                <a:ext uri="{FF2B5EF4-FFF2-40B4-BE49-F238E27FC236}">
                  <a16:creationId xmlns:a16="http://schemas.microsoft.com/office/drawing/2014/main" id="{9691D1FB-6BD8-F08D-CB3D-8BAE1C5F12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812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23" name="Line 3531">
              <a:extLst>
                <a:ext uri="{FF2B5EF4-FFF2-40B4-BE49-F238E27FC236}">
                  <a16:creationId xmlns:a16="http://schemas.microsoft.com/office/drawing/2014/main" id="{F8FD54A9-680B-60A0-CDCA-FC7299A597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894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24" name="Line 3532">
              <a:extLst>
                <a:ext uri="{FF2B5EF4-FFF2-40B4-BE49-F238E27FC236}">
                  <a16:creationId xmlns:a16="http://schemas.microsoft.com/office/drawing/2014/main" id="{51B9B903-6D5B-08DD-8E17-145866B70A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058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25" name="Line 3533">
              <a:extLst>
                <a:ext uri="{FF2B5EF4-FFF2-40B4-BE49-F238E27FC236}">
                  <a16:creationId xmlns:a16="http://schemas.microsoft.com/office/drawing/2014/main" id="{3098940C-B577-079F-BD1D-0043A3F753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9222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26" name="Line 3534">
              <a:extLst>
                <a:ext uri="{FF2B5EF4-FFF2-40B4-BE49-F238E27FC236}">
                  <a16:creationId xmlns:a16="http://schemas.microsoft.com/office/drawing/2014/main" id="{E05F4E86-F1E6-51B2-7BA1-62DF39F28A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304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27" name="Line 3535">
              <a:extLst>
                <a:ext uri="{FF2B5EF4-FFF2-40B4-BE49-F238E27FC236}">
                  <a16:creationId xmlns:a16="http://schemas.microsoft.com/office/drawing/2014/main" id="{91536036-7FF6-1F0F-9EF9-CDC7A53D46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386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28" name="Line 3536">
              <a:extLst>
                <a:ext uri="{FF2B5EF4-FFF2-40B4-BE49-F238E27FC236}">
                  <a16:creationId xmlns:a16="http://schemas.microsoft.com/office/drawing/2014/main" id="{8D92E3A0-5A71-D472-3A79-91B9022BD5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550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29" name="Line 3537">
              <a:extLst>
                <a:ext uri="{FF2B5EF4-FFF2-40B4-BE49-F238E27FC236}">
                  <a16:creationId xmlns:a16="http://schemas.microsoft.com/office/drawing/2014/main" id="{613ABA60-85AE-7018-62F4-A0A585BB1C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632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30" name="Line 3538">
              <a:extLst>
                <a:ext uri="{FF2B5EF4-FFF2-40B4-BE49-F238E27FC236}">
                  <a16:creationId xmlns:a16="http://schemas.microsoft.com/office/drawing/2014/main" id="{064538D3-58FF-644B-C69F-CCB2C382FD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714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31" name="Line 3539">
              <a:extLst>
                <a:ext uri="{FF2B5EF4-FFF2-40B4-BE49-F238E27FC236}">
                  <a16:creationId xmlns:a16="http://schemas.microsoft.com/office/drawing/2014/main" id="{068701E8-2475-9136-4D5E-855EA05D45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041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32" name="Line 3540">
              <a:extLst>
                <a:ext uri="{FF2B5EF4-FFF2-40B4-BE49-F238E27FC236}">
                  <a16:creationId xmlns:a16="http://schemas.microsoft.com/office/drawing/2014/main" id="{6BBEA600-E9AB-C149-7F8E-694312A6C7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0123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33" name="Line 3541">
              <a:extLst>
                <a:ext uri="{FF2B5EF4-FFF2-40B4-BE49-F238E27FC236}">
                  <a16:creationId xmlns:a16="http://schemas.microsoft.com/office/drawing/2014/main" id="{DF1DAE08-045D-C94E-D45F-75D808A38F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02059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34" name="Line 3542">
              <a:extLst>
                <a:ext uri="{FF2B5EF4-FFF2-40B4-BE49-F238E27FC236}">
                  <a16:creationId xmlns:a16="http://schemas.microsoft.com/office/drawing/2014/main" id="{1C8F8599-F394-92C1-9B28-B519EAD0EA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0287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35" name="Line 3543">
              <a:extLst>
                <a:ext uri="{FF2B5EF4-FFF2-40B4-BE49-F238E27FC236}">
                  <a16:creationId xmlns:a16="http://schemas.microsoft.com/office/drawing/2014/main" id="{2E473570-2F26-5B7E-B6FE-C3707F760B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451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36" name="Line 3544">
              <a:extLst>
                <a:ext uri="{FF2B5EF4-FFF2-40B4-BE49-F238E27FC236}">
                  <a16:creationId xmlns:a16="http://schemas.microsoft.com/office/drawing/2014/main" id="{9D81E026-1F49-2A6E-F628-61B07BF09F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533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37" name="Line 3545">
              <a:extLst>
                <a:ext uri="{FF2B5EF4-FFF2-40B4-BE49-F238E27FC236}">
                  <a16:creationId xmlns:a16="http://schemas.microsoft.com/office/drawing/2014/main" id="{0B8EB7EA-B30E-7FA4-50F2-2DBE98F6E1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615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38" name="Line 3546">
              <a:extLst>
                <a:ext uri="{FF2B5EF4-FFF2-40B4-BE49-F238E27FC236}">
                  <a16:creationId xmlns:a16="http://schemas.microsoft.com/office/drawing/2014/main" id="{CF3FA6DC-8691-B50D-CD06-F3E4E0DD9E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779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39" name="Line 3547">
              <a:extLst>
                <a:ext uri="{FF2B5EF4-FFF2-40B4-BE49-F238E27FC236}">
                  <a16:creationId xmlns:a16="http://schemas.microsoft.com/office/drawing/2014/main" id="{C0A22FE2-AF76-EC77-2E3A-BDFFD84EC4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0943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40" name="Line 3548">
              <a:extLst>
                <a:ext uri="{FF2B5EF4-FFF2-40B4-BE49-F238E27FC236}">
                  <a16:creationId xmlns:a16="http://schemas.microsoft.com/office/drawing/2014/main" id="{736F3771-AB24-D83D-56AF-C0FFC18E0F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025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41" name="Line 3549">
              <a:extLst>
                <a:ext uri="{FF2B5EF4-FFF2-40B4-BE49-F238E27FC236}">
                  <a16:creationId xmlns:a16="http://schemas.microsoft.com/office/drawing/2014/main" id="{E2F65AFD-2E51-4B4F-0E1E-BB8D57552D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025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42" name="Line 3550">
              <a:extLst>
                <a:ext uri="{FF2B5EF4-FFF2-40B4-BE49-F238E27FC236}">
                  <a16:creationId xmlns:a16="http://schemas.microsoft.com/office/drawing/2014/main" id="{99BD8942-4B99-FAF1-CCBA-25AF7DB618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189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43" name="Line 3551">
              <a:extLst>
                <a:ext uri="{FF2B5EF4-FFF2-40B4-BE49-F238E27FC236}">
                  <a16:creationId xmlns:a16="http://schemas.microsoft.com/office/drawing/2014/main" id="{3664EF0C-5917-6918-90D9-CE6E59C585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353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44" name="Line 3552">
              <a:extLst>
                <a:ext uri="{FF2B5EF4-FFF2-40B4-BE49-F238E27FC236}">
                  <a16:creationId xmlns:a16="http://schemas.microsoft.com/office/drawing/2014/main" id="{B62E4917-1241-DA74-98C4-EE0033B227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435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45" name="Line 3553">
              <a:extLst>
                <a:ext uri="{FF2B5EF4-FFF2-40B4-BE49-F238E27FC236}">
                  <a16:creationId xmlns:a16="http://schemas.microsoft.com/office/drawing/2014/main" id="{5268560F-06F2-A41B-724D-14AB92D0F7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599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46" name="Line 3554">
              <a:extLst>
                <a:ext uri="{FF2B5EF4-FFF2-40B4-BE49-F238E27FC236}">
                  <a16:creationId xmlns:a16="http://schemas.microsoft.com/office/drawing/2014/main" id="{43D35CB8-DC44-B546-26CE-E313CDC0FC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681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47" name="Line 3555">
              <a:extLst>
                <a:ext uri="{FF2B5EF4-FFF2-40B4-BE49-F238E27FC236}">
                  <a16:creationId xmlns:a16="http://schemas.microsoft.com/office/drawing/2014/main" id="{B243F550-9D4A-B7F0-C6AE-9DE9266B3C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845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48" name="Line 3556">
              <a:extLst>
                <a:ext uri="{FF2B5EF4-FFF2-40B4-BE49-F238E27FC236}">
                  <a16:creationId xmlns:a16="http://schemas.microsoft.com/office/drawing/2014/main" id="{CE07B063-E85E-AFA9-2517-6F815A557F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927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49" name="Line 3557">
              <a:extLst>
                <a:ext uri="{FF2B5EF4-FFF2-40B4-BE49-F238E27FC236}">
                  <a16:creationId xmlns:a16="http://schemas.microsoft.com/office/drawing/2014/main" id="{0DC6EFD9-21E2-9490-9252-6812469E82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009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50" name="Line 3558">
              <a:extLst>
                <a:ext uri="{FF2B5EF4-FFF2-40B4-BE49-F238E27FC236}">
                  <a16:creationId xmlns:a16="http://schemas.microsoft.com/office/drawing/2014/main" id="{B8F6F789-5645-A094-079B-D2721C4BD6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091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51" name="Line 3559">
              <a:extLst>
                <a:ext uri="{FF2B5EF4-FFF2-40B4-BE49-F238E27FC236}">
                  <a16:creationId xmlns:a16="http://schemas.microsoft.com/office/drawing/2014/main" id="{7965041A-1999-182D-2C6E-FAC7BCE8C7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091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52" name="Line 3560">
              <a:extLst>
                <a:ext uri="{FF2B5EF4-FFF2-40B4-BE49-F238E27FC236}">
                  <a16:creationId xmlns:a16="http://schemas.microsoft.com/office/drawing/2014/main" id="{97777FD8-027E-782F-4ADB-F724E00AFF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255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53" name="Line 3561">
              <a:extLst>
                <a:ext uri="{FF2B5EF4-FFF2-40B4-BE49-F238E27FC236}">
                  <a16:creationId xmlns:a16="http://schemas.microsoft.com/office/drawing/2014/main" id="{687F4CB2-85C8-3583-A037-76D9E531C3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337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54" name="Line 3562">
              <a:extLst>
                <a:ext uri="{FF2B5EF4-FFF2-40B4-BE49-F238E27FC236}">
                  <a16:creationId xmlns:a16="http://schemas.microsoft.com/office/drawing/2014/main" id="{D5E55C4A-6BAE-C8AF-567A-56A8B5AC0D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501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55" name="Line 3563">
              <a:extLst>
                <a:ext uri="{FF2B5EF4-FFF2-40B4-BE49-F238E27FC236}">
                  <a16:creationId xmlns:a16="http://schemas.microsoft.com/office/drawing/2014/main" id="{71B3A2B8-D430-C3C3-C5F7-BAD5CB1AD0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2583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56" name="Line 3564">
              <a:extLst>
                <a:ext uri="{FF2B5EF4-FFF2-40B4-BE49-F238E27FC236}">
                  <a16:creationId xmlns:a16="http://schemas.microsoft.com/office/drawing/2014/main" id="{18729EB8-5711-5495-A87D-7F5D6EEDFA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747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57" name="Line 3565">
              <a:extLst>
                <a:ext uri="{FF2B5EF4-FFF2-40B4-BE49-F238E27FC236}">
                  <a16:creationId xmlns:a16="http://schemas.microsoft.com/office/drawing/2014/main" id="{54A59A96-B27E-3DC1-4FA5-BAB1593C5B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829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58" name="Line 3566">
              <a:extLst>
                <a:ext uri="{FF2B5EF4-FFF2-40B4-BE49-F238E27FC236}">
                  <a16:creationId xmlns:a16="http://schemas.microsoft.com/office/drawing/2014/main" id="{A1BD12D0-0B27-8B49-1578-2A8861CF0D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911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59" name="Line 3567">
              <a:extLst>
                <a:ext uri="{FF2B5EF4-FFF2-40B4-BE49-F238E27FC236}">
                  <a16:creationId xmlns:a16="http://schemas.microsoft.com/office/drawing/2014/main" id="{F76CB474-C20C-8E08-55CE-CB5FDFB61A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075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60" name="Line 3568">
              <a:extLst>
                <a:ext uri="{FF2B5EF4-FFF2-40B4-BE49-F238E27FC236}">
                  <a16:creationId xmlns:a16="http://schemas.microsoft.com/office/drawing/2014/main" id="{A3CF1BC7-8209-1DC4-9AAC-CD8B762727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321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61" name="Line 3569">
              <a:extLst>
                <a:ext uri="{FF2B5EF4-FFF2-40B4-BE49-F238E27FC236}">
                  <a16:creationId xmlns:a16="http://schemas.microsoft.com/office/drawing/2014/main" id="{BBF9441A-3FDB-E3C1-ED5B-41AAE4504E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03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62" name="Line 3570">
              <a:extLst>
                <a:ext uri="{FF2B5EF4-FFF2-40B4-BE49-F238E27FC236}">
                  <a16:creationId xmlns:a16="http://schemas.microsoft.com/office/drawing/2014/main" id="{8CD78FFB-9C62-3A2B-A846-63393938C3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85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63" name="Line 3571">
              <a:extLst>
                <a:ext uri="{FF2B5EF4-FFF2-40B4-BE49-F238E27FC236}">
                  <a16:creationId xmlns:a16="http://schemas.microsoft.com/office/drawing/2014/main" id="{E47458AB-8CBD-C69B-B312-F94FD78E47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67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64" name="Line 3572">
              <a:extLst>
                <a:ext uri="{FF2B5EF4-FFF2-40B4-BE49-F238E27FC236}">
                  <a16:creationId xmlns:a16="http://schemas.microsoft.com/office/drawing/2014/main" id="{BEE4A0AE-A37F-CF9B-EC2D-0EC9FAABFD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813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65" name="Line 3573">
              <a:extLst>
                <a:ext uri="{FF2B5EF4-FFF2-40B4-BE49-F238E27FC236}">
                  <a16:creationId xmlns:a16="http://schemas.microsoft.com/office/drawing/2014/main" id="{D7ED7C4F-17B8-1799-D4CF-4CFEBB75CF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895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66" name="Line 3574">
              <a:extLst>
                <a:ext uri="{FF2B5EF4-FFF2-40B4-BE49-F238E27FC236}">
                  <a16:creationId xmlns:a16="http://schemas.microsoft.com/office/drawing/2014/main" id="{32CBE152-CEAC-3C00-8733-6E649A2A92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976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67" name="Line 3575">
              <a:extLst>
                <a:ext uri="{FF2B5EF4-FFF2-40B4-BE49-F238E27FC236}">
                  <a16:creationId xmlns:a16="http://schemas.microsoft.com/office/drawing/2014/main" id="{04EE483B-3795-B6E8-4A72-D33A6A200D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4222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68" name="Line 3576">
              <a:extLst>
                <a:ext uri="{FF2B5EF4-FFF2-40B4-BE49-F238E27FC236}">
                  <a16:creationId xmlns:a16="http://schemas.microsoft.com/office/drawing/2014/main" id="{0CF7BE87-E7A0-976C-40FF-ECE9789912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3869" y="5910539"/>
              <a:ext cx="0" cy="50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69" name="Line 3577">
              <a:extLst>
                <a:ext uri="{FF2B5EF4-FFF2-40B4-BE49-F238E27FC236}">
                  <a16:creationId xmlns:a16="http://schemas.microsoft.com/office/drawing/2014/main" id="{22792CF8-9CD8-85FD-6CD6-93BD5C93E0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4468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70" name="Line 3578">
              <a:extLst>
                <a:ext uri="{FF2B5EF4-FFF2-40B4-BE49-F238E27FC236}">
                  <a16:creationId xmlns:a16="http://schemas.microsoft.com/office/drawing/2014/main" id="{BD12DBED-2D2F-2928-4F10-2DCA60B0C9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4632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71" name="Line 3579">
              <a:extLst>
                <a:ext uri="{FF2B5EF4-FFF2-40B4-BE49-F238E27FC236}">
                  <a16:creationId xmlns:a16="http://schemas.microsoft.com/office/drawing/2014/main" id="{981C588A-49AA-5DD4-6F16-CA76E02B63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4714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72" name="Line 3580">
              <a:extLst>
                <a:ext uri="{FF2B5EF4-FFF2-40B4-BE49-F238E27FC236}">
                  <a16:creationId xmlns:a16="http://schemas.microsoft.com/office/drawing/2014/main" id="{F5D45FC5-46D9-2B62-32D0-A4E83F3A05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4714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73" name="Line 3581">
              <a:extLst>
                <a:ext uri="{FF2B5EF4-FFF2-40B4-BE49-F238E27FC236}">
                  <a16:creationId xmlns:a16="http://schemas.microsoft.com/office/drawing/2014/main" id="{3EFE4951-7841-BDD7-DD0B-6AAFC26D25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4878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74" name="Line 3582">
              <a:extLst>
                <a:ext uri="{FF2B5EF4-FFF2-40B4-BE49-F238E27FC236}">
                  <a16:creationId xmlns:a16="http://schemas.microsoft.com/office/drawing/2014/main" id="{F4593741-137C-E492-2ECC-C46A797B5B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4960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75" name="Line 3583">
              <a:extLst>
                <a:ext uri="{FF2B5EF4-FFF2-40B4-BE49-F238E27FC236}">
                  <a16:creationId xmlns:a16="http://schemas.microsoft.com/office/drawing/2014/main" id="{3F0B0C0F-CDB1-4E53-785D-29DA22B959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5042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76" name="Line 3584">
              <a:extLst>
                <a:ext uri="{FF2B5EF4-FFF2-40B4-BE49-F238E27FC236}">
                  <a16:creationId xmlns:a16="http://schemas.microsoft.com/office/drawing/2014/main" id="{5C5CBCBC-E909-70AD-D81F-114DAD995D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5042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77" name="Line 3585">
              <a:extLst>
                <a:ext uri="{FF2B5EF4-FFF2-40B4-BE49-F238E27FC236}">
                  <a16:creationId xmlns:a16="http://schemas.microsoft.com/office/drawing/2014/main" id="{F0CB2402-2C12-D1C4-7009-319B77C2F4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5206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78" name="Line 3586">
              <a:extLst>
                <a:ext uri="{FF2B5EF4-FFF2-40B4-BE49-F238E27FC236}">
                  <a16:creationId xmlns:a16="http://schemas.microsoft.com/office/drawing/2014/main" id="{D609C454-59E6-0A4E-72E0-EAD90F6D7B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5370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79" name="Line 3587">
              <a:extLst>
                <a:ext uri="{FF2B5EF4-FFF2-40B4-BE49-F238E27FC236}">
                  <a16:creationId xmlns:a16="http://schemas.microsoft.com/office/drawing/2014/main" id="{F0616248-DD80-9686-B50A-3322D7C12E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5452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80" name="Line 3588">
              <a:extLst>
                <a:ext uri="{FF2B5EF4-FFF2-40B4-BE49-F238E27FC236}">
                  <a16:creationId xmlns:a16="http://schemas.microsoft.com/office/drawing/2014/main" id="{0DDFC401-B6B3-A681-F6B9-435FBC0E1D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5534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81" name="Line 3589">
              <a:extLst>
                <a:ext uri="{FF2B5EF4-FFF2-40B4-BE49-F238E27FC236}">
                  <a16:creationId xmlns:a16="http://schemas.microsoft.com/office/drawing/2014/main" id="{1327E867-5193-5A44-2A59-CE69AD1366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5616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82" name="Line 3590">
              <a:extLst>
                <a:ext uri="{FF2B5EF4-FFF2-40B4-BE49-F238E27FC236}">
                  <a16:creationId xmlns:a16="http://schemas.microsoft.com/office/drawing/2014/main" id="{F6CF8E11-249D-D8CC-4EDD-63D07734BC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5780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83" name="Line 3591">
              <a:extLst>
                <a:ext uri="{FF2B5EF4-FFF2-40B4-BE49-F238E27FC236}">
                  <a16:creationId xmlns:a16="http://schemas.microsoft.com/office/drawing/2014/main" id="{803BC283-943B-40AD-66B7-E9400D1E40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5780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84" name="Line 3592">
              <a:extLst>
                <a:ext uri="{FF2B5EF4-FFF2-40B4-BE49-F238E27FC236}">
                  <a16:creationId xmlns:a16="http://schemas.microsoft.com/office/drawing/2014/main" id="{63618B70-FA18-764E-3A44-AB5BB9F3AD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5944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85" name="Line 3593">
              <a:extLst>
                <a:ext uri="{FF2B5EF4-FFF2-40B4-BE49-F238E27FC236}">
                  <a16:creationId xmlns:a16="http://schemas.microsoft.com/office/drawing/2014/main" id="{B5454DE2-F57A-E7F9-F686-CE4EEB3477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108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86" name="Line 3594">
              <a:extLst>
                <a:ext uri="{FF2B5EF4-FFF2-40B4-BE49-F238E27FC236}">
                  <a16:creationId xmlns:a16="http://schemas.microsoft.com/office/drawing/2014/main" id="{6EB142B4-78CF-7577-CBE7-C630FC6169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190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87" name="Line 3595">
              <a:extLst>
                <a:ext uri="{FF2B5EF4-FFF2-40B4-BE49-F238E27FC236}">
                  <a16:creationId xmlns:a16="http://schemas.microsoft.com/office/drawing/2014/main" id="{1B4481CA-5A6D-D012-6ABD-1647B8AE38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272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88" name="Line 3596">
              <a:extLst>
                <a:ext uri="{FF2B5EF4-FFF2-40B4-BE49-F238E27FC236}">
                  <a16:creationId xmlns:a16="http://schemas.microsoft.com/office/drawing/2014/main" id="{C87D840C-981E-8E53-494B-A60DCB85B7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354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89" name="Line 3597">
              <a:extLst>
                <a:ext uri="{FF2B5EF4-FFF2-40B4-BE49-F238E27FC236}">
                  <a16:creationId xmlns:a16="http://schemas.microsoft.com/office/drawing/2014/main" id="{EABB1A4B-EE0D-46D8-2561-B0DE858854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518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90" name="Line 3598">
              <a:extLst>
                <a:ext uri="{FF2B5EF4-FFF2-40B4-BE49-F238E27FC236}">
                  <a16:creationId xmlns:a16="http://schemas.microsoft.com/office/drawing/2014/main" id="{1FD2BA63-EA80-5408-618F-AC93C92656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6600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91" name="Line 3599">
              <a:extLst>
                <a:ext uri="{FF2B5EF4-FFF2-40B4-BE49-F238E27FC236}">
                  <a16:creationId xmlns:a16="http://schemas.microsoft.com/office/drawing/2014/main" id="{1B88B4C0-332C-B8C5-7335-2865B652C5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682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92" name="Line 3600">
              <a:extLst>
                <a:ext uri="{FF2B5EF4-FFF2-40B4-BE49-F238E27FC236}">
                  <a16:creationId xmlns:a16="http://schemas.microsoft.com/office/drawing/2014/main" id="{FBEE1081-71C8-6E09-29F6-005345B1BA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764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93" name="Line 3601">
              <a:extLst>
                <a:ext uri="{FF2B5EF4-FFF2-40B4-BE49-F238E27FC236}">
                  <a16:creationId xmlns:a16="http://schemas.microsoft.com/office/drawing/2014/main" id="{26F6017F-FC69-641F-E969-C284F93681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928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94" name="Line 3602">
              <a:extLst>
                <a:ext uri="{FF2B5EF4-FFF2-40B4-BE49-F238E27FC236}">
                  <a16:creationId xmlns:a16="http://schemas.microsoft.com/office/drawing/2014/main" id="{E87E13E6-3B34-1D52-BD7D-3D88EEDFB9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71742" y="5900352"/>
              <a:ext cx="0" cy="1528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95" name="Line 3603">
              <a:extLst>
                <a:ext uri="{FF2B5EF4-FFF2-40B4-BE49-F238E27FC236}">
                  <a16:creationId xmlns:a16="http://schemas.microsoft.com/office/drawing/2014/main" id="{F060B4F4-9569-F5BE-F237-44B1E001E3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7420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96" name="Line 3604">
              <a:extLst>
                <a:ext uri="{FF2B5EF4-FFF2-40B4-BE49-F238E27FC236}">
                  <a16:creationId xmlns:a16="http://schemas.microsoft.com/office/drawing/2014/main" id="{22AEFD1B-343A-216B-E901-613D29CF10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420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97" name="Line 3605">
              <a:extLst>
                <a:ext uri="{FF2B5EF4-FFF2-40B4-BE49-F238E27FC236}">
                  <a16:creationId xmlns:a16="http://schemas.microsoft.com/office/drawing/2014/main" id="{4BEF2D93-0C20-B545-4E70-5042FA653C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666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98" name="Line 3606">
              <a:extLst>
                <a:ext uri="{FF2B5EF4-FFF2-40B4-BE49-F238E27FC236}">
                  <a16:creationId xmlns:a16="http://schemas.microsoft.com/office/drawing/2014/main" id="{533BA3C8-FF4F-4FAE-153E-E245FDC564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748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99" name="Line 3607">
              <a:extLst>
                <a:ext uri="{FF2B5EF4-FFF2-40B4-BE49-F238E27FC236}">
                  <a16:creationId xmlns:a16="http://schemas.microsoft.com/office/drawing/2014/main" id="{D542CFC6-3CED-4C9E-A6A0-A428F125EA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912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00" name="Line 3608">
              <a:extLst>
                <a:ext uri="{FF2B5EF4-FFF2-40B4-BE49-F238E27FC236}">
                  <a16:creationId xmlns:a16="http://schemas.microsoft.com/office/drawing/2014/main" id="{31E12968-4F5D-D01C-B2FC-F0FD3FD414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994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01" name="Line 3609">
              <a:extLst>
                <a:ext uri="{FF2B5EF4-FFF2-40B4-BE49-F238E27FC236}">
                  <a16:creationId xmlns:a16="http://schemas.microsoft.com/office/drawing/2014/main" id="{015E48FE-7E0F-645B-947E-49481B6EF9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8075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02" name="Line 3610">
              <a:extLst>
                <a:ext uri="{FF2B5EF4-FFF2-40B4-BE49-F238E27FC236}">
                  <a16:creationId xmlns:a16="http://schemas.microsoft.com/office/drawing/2014/main" id="{7ADE99D1-D931-A383-F0DA-5A37BDCF61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239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03" name="Line 3611">
              <a:extLst>
                <a:ext uri="{FF2B5EF4-FFF2-40B4-BE49-F238E27FC236}">
                  <a16:creationId xmlns:a16="http://schemas.microsoft.com/office/drawing/2014/main" id="{29E0259A-71C6-7B6D-AD67-F8B3F7E1A6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8321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04" name="Line 3612">
              <a:extLst>
                <a:ext uri="{FF2B5EF4-FFF2-40B4-BE49-F238E27FC236}">
                  <a16:creationId xmlns:a16="http://schemas.microsoft.com/office/drawing/2014/main" id="{FD54AF60-830E-8764-73B2-16246411E9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403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05" name="Line 3613">
              <a:extLst>
                <a:ext uri="{FF2B5EF4-FFF2-40B4-BE49-F238E27FC236}">
                  <a16:creationId xmlns:a16="http://schemas.microsoft.com/office/drawing/2014/main" id="{E9F42067-6CD1-001E-0F72-D2DCA92AD8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8485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06" name="Line 3614">
              <a:extLst>
                <a:ext uri="{FF2B5EF4-FFF2-40B4-BE49-F238E27FC236}">
                  <a16:creationId xmlns:a16="http://schemas.microsoft.com/office/drawing/2014/main" id="{0700D280-BCE2-72D1-94E9-43D4059119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567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07" name="Line 3615">
              <a:extLst>
                <a:ext uri="{FF2B5EF4-FFF2-40B4-BE49-F238E27FC236}">
                  <a16:creationId xmlns:a16="http://schemas.microsoft.com/office/drawing/2014/main" id="{9ACD4C96-4558-599D-358F-FAA93F4549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813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08" name="Line 3616">
              <a:extLst>
                <a:ext uri="{FF2B5EF4-FFF2-40B4-BE49-F238E27FC236}">
                  <a16:creationId xmlns:a16="http://schemas.microsoft.com/office/drawing/2014/main" id="{39EC7B2D-47A5-E516-F979-E2F785A8F9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895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09" name="Line 3617">
              <a:extLst>
                <a:ext uri="{FF2B5EF4-FFF2-40B4-BE49-F238E27FC236}">
                  <a16:creationId xmlns:a16="http://schemas.microsoft.com/office/drawing/2014/main" id="{F39FC545-E598-D427-4D17-03936CCC3F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8977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10" name="Line 3618">
              <a:extLst>
                <a:ext uri="{FF2B5EF4-FFF2-40B4-BE49-F238E27FC236}">
                  <a16:creationId xmlns:a16="http://schemas.microsoft.com/office/drawing/2014/main" id="{E0BE0C36-8AD0-5DCC-8843-9D079C8DD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141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11" name="Line 3619">
              <a:extLst>
                <a:ext uri="{FF2B5EF4-FFF2-40B4-BE49-F238E27FC236}">
                  <a16:creationId xmlns:a16="http://schemas.microsoft.com/office/drawing/2014/main" id="{CA7D28CE-2FB8-789C-DEDC-4580CFFC76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305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12" name="Line 3620">
              <a:extLst>
                <a:ext uri="{FF2B5EF4-FFF2-40B4-BE49-F238E27FC236}">
                  <a16:creationId xmlns:a16="http://schemas.microsoft.com/office/drawing/2014/main" id="{E1818314-B655-66DC-72C3-73C025F4E7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469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13" name="Line 3621">
              <a:extLst>
                <a:ext uri="{FF2B5EF4-FFF2-40B4-BE49-F238E27FC236}">
                  <a16:creationId xmlns:a16="http://schemas.microsoft.com/office/drawing/2014/main" id="{1BF2D3B2-0B01-7BEF-F8F6-CD1CD449A5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469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14" name="Line 3623">
              <a:extLst>
                <a:ext uri="{FF2B5EF4-FFF2-40B4-BE49-F238E27FC236}">
                  <a16:creationId xmlns:a16="http://schemas.microsoft.com/office/drawing/2014/main" id="{6CFC7268-4D26-26FE-B5CE-DA95F02772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715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15" name="Line 3624">
              <a:extLst>
                <a:ext uri="{FF2B5EF4-FFF2-40B4-BE49-F238E27FC236}">
                  <a16:creationId xmlns:a16="http://schemas.microsoft.com/office/drawing/2014/main" id="{600ABC81-7F2A-E4CF-E89F-9DB38FFF55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9879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16" name="Line 3625">
              <a:extLst>
                <a:ext uri="{FF2B5EF4-FFF2-40B4-BE49-F238E27FC236}">
                  <a16:creationId xmlns:a16="http://schemas.microsoft.com/office/drawing/2014/main" id="{100511E0-AD34-5FBD-BCCB-D049A6ADFF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961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17" name="Line 3626">
              <a:extLst>
                <a:ext uri="{FF2B5EF4-FFF2-40B4-BE49-F238E27FC236}">
                  <a16:creationId xmlns:a16="http://schemas.microsoft.com/office/drawing/2014/main" id="{D2AA9B28-E2AD-3522-D6F0-45BA04CB68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043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18" name="Line 3627">
              <a:extLst>
                <a:ext uri="{FF2B5EF4-FFF2-40B4-BE49-F238E27FC236}">
                  <a16:creationId xmlns:a16="http://schemas.microsoft.com/office/drawing/2014/main" id="{967E65F8-7BAF-1BA7-FD3D-C155DFCEBD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207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19" name="Line 3628">
              <a:extLst>
                <a:ext uri="{FF2B5EF4-FFF2-40B4-BE49-F238E27FC236}">
                  <a16:creationId xmlns:a16="http://schemas.microsoft.com/office/drawing/2014/main" id="{59084B8B-E84C-476B-11AA-D9107D5601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289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20" name="Line 3629">
              <a:extLst>
                <a:ext uri="{FF2B5EF4-FFF2-40B4-BE49-F238E27FC236}">
                  <a16:creationId xmlns:a16="http://schemas.microsoft.com/office/drawing/2014/main" id="{9F9F4793-79B9-5BE8-E916-CCCA860D03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453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21" name="Line 3630">
              <a:extLst>
                <a:ext uri="{FF2B5EF4-FFF2-40B4-BE49-F238E27FC236}">
                  <a16:creationId xmlns:a16="http://schemas.microsoft.com/office/drawing/2014/main" id="{939021D5-74BC-9077-449B-334F914B3F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535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22" name="Line 3631">
              <a:extLst>
                <a:ext uri="{FF2B5EF4-FFF2-40B4-BE49-F238E27FC236}">
                  <a16:creationId xmlns:a16="http://schemas.microsoft.com/office/drawing/2014/main" id="{8A7F19E5-937B-4FD5-6435-D37AA25FA2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0699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23" name="Line 3632">
              <a:extLst>
                <a:ext uri="{FF2B5EF4-FFF2-40B4-BE49-F238E27FC236}">
                  <a16:creationId xmlns:a16="http://schemas.microsoft.com/office/drawing/2014/main" id="{A8A2FBC7-196C-CE75-B103-18AD600508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863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24" name="Line 3633">
              <a:extLst>
                <a:ext uri="{FF2B5EF4-FFF2-40B4-BE49-F238E27FC236}">
                  <a16:creationId xmlns:a16="http://schemas.microsoft.com/office/drawing/2014/main" id="{165A11DB-B3BB-BA3E-639E-D74062C11B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1027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25" name="Line 3634">
              <a:extLst>
                <a:ext uri="{FF2B5EF4-FFF2-40B4-BE49-F238E27FC236}">
                  <a16:creationId xmlns:a16="http://schemas.microsoft.com/office/drawing/2014/main" id="{CF6B7D50-2961-5E6D-48F0-D51DB2D716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1273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26" name="Line 3635">
              <a:extLst>
                <a:ext uri="{FF2B5EF4-FFF2-40B4-BE49-F238E27FC236}">
                  <a16:creationId xmlns:a16="http://schemas.microsoft.com/office/drawing/2014/main" id="{DFCBCEBA-82D5-8A22-6599-BFAE180ECE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1437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27" name="Line 3636">
              <a:extLst>
                <a:ext uri="{FF2B5EF4-FFF2-40B4-BE49-F238E27FC236}">
                  <a16:creationId xmlns:a16="http://schemas.microsoft.com/office/drawing/2014/main" id="{DF4BBA69-BB5C-FE8C-4481-6EDD38D3AB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1437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28" name="Line 3637">
              <a:extLst>
                <a:ext uri="{FF2B5EF4-FFF2-40B4-BE49-F238E27FC236}">
                  <a16:creationId xmlns:a16="http://schemas.microsoft.com/office/drawing/2014/main" id="{EB2D34B4-87F9-2635-FC69-78582839FD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1519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29" name="Line 3638">
              <a:extLst>
                <a:ext uri="{FF2B5EF4-FFF2-40B4-BE49-F238E27FC236}">
                  <a16:creationId xmlns:a16="http://schemas.microsoft.com/office/drawing/2014/main" id="{4235AE81-EAD4-5347-5207-1013B949A6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1765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30" name="Line 3639">
              <a:extLst>
                <a:ext uri="{FF2B5EF4-FFF2-40B4-BE49-F238E27FC236}">
                  <a16:creationId xmlns:a16="http://schemas.microsoft.com/office/drawing/2014/main" id="{EB4D2E22-ED28-EF92-CF7B-87B28035C3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1847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31" name="Line 3640">
              <a:extLst>
                <a:ext uri="{FF2B5EF4-FFF2-40B4-BE49-F238E27FC236}">
                  <a16:creationId xmlns:a16="http://schemas.microsoft.com/office/drawing/2014/main" id="{59A442AA-8930-335E-962E-77B0CF6845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011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32" name="Line 3641">
              <a:extLst>
                <a:ext uri="{FF2B5EF4-FFF2-40B4-BE49-F238E27FC236}">
                  <a16:creationId xmlns:a16="http://schemas.microsoft.com/office/drawing/2014/main" id="{C441E40F-193A-A676-4F05-DA990DC9A1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256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33" name="Line 3642">
              <a:extLst>
                <a:ext uri="{FF2B5EF4-FFF2-40B4-BE49-F238E27FC236}">
                  <a16:creationId xmlns:a16="http://schemas.microsoft.com/office/drawing/2014/main" id="{58CE2931-B73C-CCE5-687C-A0F9434E78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338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34" name="Line 3643">
              <a:extLst>
                <a:ext uri="{FF2B5EF4-FFF2-40B4-BE49-F238E27FC236}">
                  <a16:creationId xmlns:a16="http://schemas.microsoft.com/office/drawing/2014/main" id="{694CE9EC-F479-F49F-BD9D-050358B55B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2502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35" name="Line 3644">
              <a:extLst>
                <a:ext uri="{FF2B5EF4-FFF2-40B4-BE49-F238E27FC236}">
                  <a16:creationId xmlns:a16="http://schemas.microsoft.com/office/drawing/2014/main" id="{A417255E-3FA9-8483-E23D-ADF31094C2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2584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36" name="Line 3645">
              <a:extLst>
                <a:ext uri="{FF2B5EF4-FFF2-40B4-BE49-F238E27FC236}">
                  <a16:creationId xmlns:a16="http://schemas.microsoft.com/office/drawing/2014/main" id="{8FADB678-E4AD-C997-8B15-6E612B2AEC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2666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37" name="Line 3646">
              <a:extLst>
                <a:ext uri="{FF2B5EF4-FFF2-40B4-BE49-F238E27FC236}">
                  <a16:creationId xmlns:a16="http://schemas.microsoft.com/office/drawing/2014/main" id="{E35A8579-0454-371F-A4CF-27459341D1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2830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38" name="Line 3647">
              <a:extLst>
                <a:ext uri="{FF2B5EF4-FFF2-40B4-BE49-F238E27FC236}">
                  <a16:creationId xmlns:a16="http://schemas.microsoft.com/office/drawing/2014/main" id="{05559B84-AC07-C1A9-1B54-8C8E512695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912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39" name="Line 3648">
              <a:extLst>
                <a:ext uri="{FF2B5EF4-FFF2-40B4-BE49-F238E27FC236}">
                  <a16:creationId xmlns:a16="http://schemas.microsoft.com/office/drawing/2014/main" id="{37477A79-6F25-91E4-054D-B2A5E374C1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994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40" name="Line 3649">
              <a:extLst>
                <a:ext uri="{FF2B5EF4-FFF2-40B4-BE49-F238E27FC236}">
                  <a16:creationId xmlns:a16="http://schemas.microsoft.com/office/drawing/2014/main" id="{A4432138-F9E5-AEDE-B65B-519C2ECE5B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158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41" name="Line 3650">
              <a:extLst>
                <a:ext uri="{FF2B5EF4-FFF2-40B4-BE49-F238E27FC236}">
                  <a16:creationId xmlns:a16="http://schemas.microsoft.com/office/drawing/2014/main" id="{ECBC6625-1DC9-46D9-2616-6E9AA25350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404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42" name="Line 3651">
              <a:extLst>
                <a:ext uri="{FF2B5EF4-FFF2-40B4-BE49-F238E27FC236}">
                  <a16:creationId xmlns:a16="http://schemas.microsoft.com/office/drawing/2014/main" id="{FDC2C9DF-D2C9-584A-5D5E-4EAF5D063D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404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43" name="Line 3652">
              <a:extLst>
                <a:ext uri="{FF2B5EF4-FFF2-40B4-BE49-F238E27FC236}">
                  <a16:creationId xmlns:a16="http://schemas.microsoft.com/office/drawing/2014/main" id="{F5DC7A85-528F-8BEB-C52A-129277A7B3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650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44" name="Line 3653">
              <a:extLst>
                <a:ext uri="{FF2B5EF4-FFF2-40B4-BE49-F238E27FC236}">
                  <a16:creationId xmlns:a16="http://schemas.microsoft.com/office/drawing/2014/main" id="{C8171F52-EA13-C586-A416-AB77C16C15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814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45" name="Line 3654">
              <a:extLst>
                <a:ext uri="{FF2B5EF4-FFF2-40B4-BE49-F238E27FC236}">
                  <a16:creationId xmlns:a16="http://schemas.microsoft.com/office/drawing/2014/main" id="{1989B8B8-AC37-59DE-24EB-A6320514AF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3896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46" name="Line 3655">
              <a:extLst>
                <a:ext uri="{FF2B5EF4-FFF2-40B4-BE49-F238E27FC236}">
                  <a16:creationId xmlns:a16="http://schemas.microsoft.com/office/drawing/2014/main" id="{092F39CD-9D20-065F-E0F6-24B28A4B3D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3978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47" name="Line 3656">
              <a:extLst>
                <a:ext uri="{FF2B5EF4-FFF2-40B4-BE49-F238E27FC236}">
                  <a16:creationId xmlns:a16="http://schemas.microsoft.com/office/drawing/2014/main" id="{05C80C5F-B17F-1120-3256-62D3CB305D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142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48" name="Line 3657">
              <a:extLst>
                <a:ext uri="{FF2B5EF4-FFF2-40B4-BE49-F238E27FC236}">
                  <a16:creationId xmlns:a16="http://schemas.microsoft.com/office/drawing/2014/main" id="{1A8C0483-8495-A5BC-61C6-9FBD7FFDC1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4224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49" name="Line 3658">
              <a:extLst>
                <a:ext uri="{FF2B5EF4-FFF2-40B4-BE49-F238E27FC236}">
                  <a16:creationId xmlns:a16="http://schemas.microsoft.com/office/drawing/2014/main" id="{837FD71C-3778-AC4D-1EA6-8980E7B035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306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50" name="Line 3659">
              <a:extLst>
                <a:ext uri="{FF2B5EF4-FFF2-40B4-BE49-F238E27FC236}">
                  <a16:creationId xmlns:a16="http://schemas.microsoft.com/office/drawing/2014/main" id="{C0067CFE-74B6-4195-1182-FA860AC294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470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51" name="Line 3660">
              <a:extLst>
                <a:ext uri="{FF2B5EF4-FFF2-40B4-BE49-F238E27FC236}">
                  <a16:creationId xmlns:a16="http://schemas.microsoft.com/office/drawing/2014/main" id="{914A8F05-F2BD-C7D2-EA6A-85E3A43B61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634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52" name="Line 3661">
              <a:extLst>
                <a:ext uri="{FF2B5EF4-FFF2-40B4-BE49-F238E27FC236}">
                  <a16:creationId xmlns:a16="http://schemas.microsoft.com/office/drawing/2014/main" id="{020177B6-1DA7-8939-6FAC-2D3D18A106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716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53" name="Line 3662">
              <a:extLst>
                <a:ext uri="{FF2B5EF4-FFF2-40B4-BE49-F238E27FC236}">
                  <a16:creationId xmlns:a16="http://schemas.microsoft.com/office/drawing/2014/main" id="{5520A20C-CAF6-23E7-DB26-63147467A7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4880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54" name="Line 3663">
              <a:extLst>
                <a:ext uri="{FF2B5EF4-FFF2-40B4-BE49-F238E27FC236}">
                  <a16:creationId xmlns:a16="http://schemas.microsoft.com/office/drawing/2014/main" id="{25961E90-1AAF-415F-D356-9EABE557F8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4962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55" name="Line 3664">
              <a:extLst>
                <a:ext uri="{FF2B5EF4-FFF2-40B4-BE49-F238E27FC236}">
                  <a16:creationId xmlns:a16="http://schemas.microsoft.com/office/drawing/2014/main" id="{309AF164-3A10-06D0-811D-C0BE36287E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208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56" name="Line 3665">
              <a:extLst>
                <a:ext uri="{FF2B5EF4-FFF2-40B4-BE49-F238E27FC236}">
                  <a16:creationId xmlns:a16="http://schemas.microsoft.com/office/drawing/2014/main" id="{38CB086C-6B6B-279B-7278-B22560C4DD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5290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57" name="Line 3666">
              <a:extLst>
                <a:ext uri="{FF2B5EF4-FFF2-40B4-BE49-F238E27FC236}">
                  <a16:creationId xmlns:a16="http://schemas.microsoft.com/office/drawing/2014/main" id="{08CAEF36-E26C-4D42-9820-FEB4F6FBA1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5454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58" name="Line 3667">
              <a:extLst>
                <a:ext uri="{FF2B5EF4-FFF2-40B4-BE49-F238E27FC236}">
                  <a16:creationId xmlns:a16="http://schemas.microsoft.com/office/drawing/2014/main" id="{37E3304F-7B65-7F96-9631-3AD1398915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5536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59" name="Line 3668">
              <a:extLst>
                <a:ext uri="{FF2B5EF4-FFF2-40B4-BE49-F238E27FC236}">
                  <a16:creationId xmlns:a16="http://schemas.microsoft.com/office/drawing/2014/main" id="{50F35933-A9CE-DAD3-3241-828180D0F7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782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60" name="Line 3669">
              <a:extLst>
                <a:ext uri="{FF2B5EF4-FFF2-40B4-BE49-F238E27FC236}">
                  <a16:creationId xmlns:a16="http://schemas.microsoft.com/office/drawing/2014/main" id="{BFCED079-BA71-EE13-E189-3F56B1453F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782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61" name="Line 3670">
              <a:extLst>
                <a:ext uri="{FF2B5EF4-FFF2-40B4-BE49-F238E27FC236}">
                  <a16:creationId xmlns:a16="http://schemas.microsoft.com/office/drawing/2014/main" id="{0D750E62-7D5D-D99C-3862-49B00FCBB5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864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62" name="Line 3671">
              <a:extLst>
                <a:ext uri="{FF2B5EF4-FFF2-40B4-BE49-F238E27FC236}">
                  <a16:creationId xmlns:a16="http://schemas.microsoft.com/office/drawing/2014/main" id="{E679102D-4169-9FD9-30B0-81E891468C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028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63" name="Line 3672">
              <a:extLst>
                <a:ext uri="{FF2B5EF4-FFF2-40B4-BE49-F238E27FC236}">
                  <a16:creationId xmlns:a16="http://schemas.microsoft.com/office/drawing/2014/main" id="{F4B2C9B2-64D1-AFEF-E543-5136F881EF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6109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64" name="Line 3673">
              <a:extLst>
                <a:ext uri="{FF2B5EF4-FFF2-40B4-BE49-F238E27FC236}">
                  <a16:creationId xmlns:a16="http://schemas.microsoft.com/office/drawing/2014/main" id="{5740B8FA-2440-6C4C-BABA-460BA246B5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191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65" name="Line 3674">
              <a:extLst>
                <a:ext uri="{FF2B5EF4-FFF2-40B4-BE49-F238E27FC236}">
                  <a16:creationId xmlns:a16="http://schemas.microsoft.com/office/drawing/2014/main" id="{DA098A09-5062-9EFB-D093-0768EA6390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519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66" name="Line 3675">
              <a:extLst>
                <a:ext uri="{FF2B5EF4-FFF2-40B4-BE49-F238E27FC236}">
                  <a16:creationId xmlns:a16="http://schemas.microsoft.com/office/drawing/2014/main" id="{4DEB05F2-B90B-D942-00DF-3304B79A60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6601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67" name="Line 3676">
              <a:extLst>
                <a:ext uri="{FF2B5EF4-FFF2-40B4-BE49-F238E27FC236}">
                  <a16:creationId xmlns:a16="http://schemas.microsoft.com/office/drawing/2014/main" id="{F0F9C482-BAC1-8D57-80F6-C80DC1FD40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6601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68" name="Line 3677">
              <a:extLst>
                <a:ext uri="{FF2B5EF4-FFF2-40B4-BE49-F238E27FC236}">
                  <a16:creationId xmlns:a16="http://schemas.microsoft.com/office/drawing/2014/main" id="{1B76727D-0CA2-0ABC-A1DE-8D1C536F86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6683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69" name="Line 3678">
              <a:extLst>
                <a:ext uri="{FF2B5EF4-FFF2-40B4-BE49-F238E27FC236}">
                  <a16:creationId xmlns:a16="http://schemas.microsoft.com/office/drawing/2014/main" id="{1AF3BE66-2ADE-E250-DABE-A81B76F3C8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847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70" name="Line 3679">
              <a:extLst>
                <a:ext uri="{FF2B5EF4-FFF2-40B4-BE49-F238E27FC236}">
                  <a16:creationId xmlns:a16="http://schemas.microsoft.com/office/drawing/2014/main" id="{4CB6F552-E973-F34B-E53D-BBD6C1F093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847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71" name="Line 3680">
              <a:extLst>
                <a:ext uri="{FF2B5EF4-FFF2-40B4-BE49-F238E27FC236}">
                  <a16:creationId xmlns:a16="http://schemas.microsoft.com/office/drawing/2014/main" id="{F29C673C-923B-60AC-F3BF-879D198275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929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72" name="Line 3681">
              <a:extLst>
                <a:ext uri="{FF2B5EF4-FFF2-40B4-BE49-F238E27FC236}">
                  <a16:creationId xmlns:a16="http://schemas.microsoft.com/office/drawing/2014/main" id="{7E05D2B5-DFE2-5194-5DED-E848E11F30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093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73" name="Line 3682">
              <a:extLst>
                <a:ext uri="{FF2B5EF4-FFF2-40B4-BE49-F238E27FC236}">
                  <a16:creationId xmlns:a16="http://schemas.microsoft.com/office/drawing/2014/main" id="{BE542442-4C25-3F82-B3AE-855F36F9D4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175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74" name="Line 3683">
              <a:extLst>
                <a:ext uri="{FF2B5EF4-FFF2-40B4-BE49-F238E27FC236}">
                  <a16:creationId xmlns:a16="http://schemas.microsoft.com/office/drawing/2014/main" id="{DFA631E6-2864-9D2E-A32E-4F5F1CD2AC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257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75" name="Line 3684">
              <a:extLst>
                <a:ext uri="{FF2B5EF4-FFF2-40B4-BE49-F238E27FC236}">
                  <a16:creationId xmlns:a16="http://schemas.microsoft.com/office/drawing/2014/main" id="{256A2F16-9BE4-BCBC-0B0B-590D2BBFBF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339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76" name="Line 3685">
              <a:extLst>
                <a:ext uri="{FF2B5EF4-FFF2-40B4-BE49-F238E27FC236}">
                  <a16:creationId xmlns:a16="http://schemas.microsoft.com/office/drawing/2014/main" id="{45A128CE-7396-627C-AD4F-3B5AD0068B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421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77" name="Line 3686">
              <a:extLst>
                <a:ext uri="{FF2B5EF4-FFF2-40B4-BE49-F238E27FC236}">
                  <a16:creationId xmlns:a16="http://schemas.microsoft.com/office/drawing/2014/main" id="{4951F4DD-F57B-26BB-0EDA-06A2890899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503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78" name="Line 3687">
              <a:extLst>
                <a:ext uri="{FF2B5EF4-FFF2-40B4-BE49-F238E27FC236}">
                  <a16:creationId xmlns:a16="http://schemas.microsoft.com/office/drawing/2014/main" id="{C86CF943-77A3-DDC3-F4A1-8EAABFF3E1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585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79" name="Line 3688">
              <a:extLst>
                <a:ext uri="{FF2B5EF4-FFF2-40B4-BE49-F238E27FC236}">
                  <a16:creationId xmlns:a16="http://schemas.microsoft.com/office/drawing/2014/main" id="{09BA341C-68C5-8EC7-5879-642942D84C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749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80" name="Line 3689">
              <a:extLst>
                <a:ext uri="{FF2B5EF4-FFF2-40B4-BE49-F238E27FC236}">
                  <a16:creationId xmlns:a16="http://schemas.microsoft.com/office/drawing/2014/main" id="{57C2268B-6ED2-1C8E-5A33-63B57266FE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831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81" name="Line 3690">
              <a:extLst>
                <a:ext uri="{FF2B5EF4-FFF2-40B4-BE49-F238E27FC236}">
                  <a16:creationId xmlns:a16="http://schemas.microsoft.com/office/drawing/2014/main" id="{2063DF4E-75FB-7443-3F65-D865D1F3A8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7995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82" name="Line 3691">
              <a:extLst>
                <a:ext uri="{FF2B5EF4-FFF2-40B4-BE49-F238E27FC236}">
                  <a16:creationId xmlns:a16="http://schemas.microsoft.com/office/drawing/2014/main" id="{599C5166-3C51-4C88-1EB2-57259A7536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8077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83" name="Line 3692">
              <a:extLst>
                <a:ext uri="{FF2B5EF4-FFF2-40B4-BE49-F238E27FC236}">
                  <a16:creationId xmlns:a16="http://schemas.microsoft.com/office/drawing/2014/main" id="{47C16953-F16B-2B62-9869-5BE3A9AE2F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8159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84" name="Line 3693">
              <a:extLst>
                <a:ext uri="{FF2B5EF4-FFF2-40B4-BE49-F238E27FC236}">
                  <a16:creationId xmlns:a16="http://schemas.microsoft.com/office/drawing/2014/main" id="{54A3E602-136C-F4B9-5A7D-60E3E873BE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241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85" name="Line 3694">
              <a:extLst>
                <a:ext uri="{FF2B5EF4-FFF2-40B4-BE49-F238E27FC236}">
                  <a16:creationId xmlns:a16="http://schemas.microsoft.com/office/drawing/2014/main" id="{5557C1A7-F5AB-EB34-95E6-E0A394F0FC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569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86" name="Line 3695">
              <a:extLst>
                <a:ext uri="{FF2B5EF4-FFF2-40B4-BE49-F238E27FC236}">
                  <a16:creationId xmlns:a16="http://schemas.microsoft.com/office/drawing/2014/main" id="{FBC3EEC1-24D8-A836-1C22-DB2F88DB43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733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87" name="Line 3696">
              <a:extLst>
                <a:ext uri="{FF2B5EF4-FFF2-40B4-BE49-F238E27FC236}">
                  <a16:creationId xmlns:a16="http://schemas.microsoft.com/office/drawing/2014/main" id="{F285EDB3-D062-42C3-E67C-C81B721EF0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815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88" name="Line 3697">
              <a:extLst>
                <a:ext uri="{FF2B5EF4-FFF2-40B4-BE49-F238E27FC236}">
                  <a16:creationId xmlns:a16="http://schemas.microsoft.com/office/drawing/2014/main" id="{5EC06752-C824-74D8-F5A6-4520CDCE96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897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89" name="Line 3698">
              <a:extLst>
                <a:ext uri="{FF2B5EF4-FFF2-40B4-BE49-F238E27FC236}">
                  <a16:creationId xmlns:a16="http://schemas.microsoft.com/office/drawing/2014/main" id="{AD0AEDF1-5AA7-583E-7B5A-2EF43A996B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979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90" name="Line 3699">
              <a:extLst>
                <a:ext uri="{FF2B5EF4-FFF2-40B4-BE49-F238E27FC236}">
                  <a16:creationId xmlns:a16="http://schemas.microsoft.com/office/drawing/2014/main" id="{1EC34BF3-0342-1169-87C4-B95132F5D1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061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91" name="Line 3700">
              <a:extLst>
                <a:ext uri="{FF2B5EF4-FFF2-40B4-BE49-F238E27FC236}">
                  <a16:creationId xmlns:a16="http://schemas.microsoft.com/office/drawing/2014/main" id="{B3844016-08F8-FF4C-D469-F8AF23004F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225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92" name="Line 3701">
              <a:extLst>
                <a:ext uri="{FF2B5EF4-FFF2-40B4-BE49-F238E27FC236}">
                  <a16:creationId xmlns:a16="http://schemas.microsoft.com/office/drawing/2014/main" id="{342CD08C-4BD0-22D5-19F2-C2C1D2BF72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307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93" name="Line 3702">
              <a:extLst>
                <a:ext uri="{FF2B5EF4-FFF2-40B4-BE49-F238E27FC236}">
                  <a16:creationId xmlns:a16="http://schemas.microsoft.com/office/drawing/2014/main" id="{58911583-DB27-A15E-F81C-C0B7DC70A5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471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94" name="Line 3703">
              <a:extLst>
                <a:ext uri="{FF2B5EF4-FFF2-40B4-BE49-F238E27FC236}">
                  <a16:creationId xmlns:a16="http://schemas.microsoft.com/office/drawing/2014/main" id="{9C744160-134C-1DA7-3144-36B6CCDD5E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635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95" name="Line 3704">
              <a:extLst>
                <a:ext uri="{FF2B5EF4-FFF2-40B4-BE49-F238E27FC236}">
                  <a16:creationId xmlns:a16="http://schemas.microsoft.com/office/drawing/2014/main" id="{F5E41CCB-6B74-D2EB-BE8C-000CABF729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0045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96" name="Line 3705">
              <a:extLst>
                <a:ext uri="{FF2B5EF4-FFF2-40B4-BE49-F238E27FC236}">
                  <a16:creationId xmlns:a16="http://schemas.microsoft.com/office/drawing/2014/main" id="{26A6A9F0-9AA6-8AE3-7C26-D72FC26309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127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97" name="Line 3706">
              <a:extLst>
                <a:ext uri="{FF2B5EF4-FFF2-40B4-BE49-F238E27FC236}">
                  <a16:creationId xmlns:a16="http://schemas.microsoft.com/office/drawing/2014/main" id="{FE301B9D-E946-B0E5-3974-B2C7D00442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372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98" name="Line 3707">
              <a:extLst>
                <a:ext uri="{FF2B5EF4-FFF2-40B4-BE49-F238E27FC236}">
                  <a16:creationId xmlns:a16="http://schemas.microsoft.com/office/drawing/2014/main" id="{C1FE9C9A-E4FE-215B-AE0A-8642B77DFF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0700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99" name="Line 3708">
              <a:extLst>
                <a:ext uri="{FF2B5EF4-FFF2-40B4-BE49-F238E27FC236}">
                  <a16:creationId xmlns:a16="http://schemas.microsoft.com/office/drawing/2014/main" id="{1B9382B1-A065-2E70-F54B-42F975AF35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0782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00" name="Line 3709">
              <a:extLst>
                <a:ext uri="{FF2B5EF4-FFF2-40B4-BE49-F238E27FC236}">
                  <a16:creationId xmlns:a16="http://schemas.microsoft.com/office/drawing/2014/main" id="{2932CD8E-134D-BA0C-B508-118F6E4ED2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864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01" name="Line 3710">
              <a:extLst>
                <a:ext uri="{FF2B5EF4-FFF2-40B4-BE49-F238E27FC236}">
                  <a16:creationId xmlns:a16="http://schemas.microsoft.com/office/drawing/2014/main" id="{D0E2CB87-D9A4-0355-9638-55B4E5B3FA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028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02" name="Line 3711">
              <a:extLst>
                <a:ext uri="{FF2B5EF4-FFF2-40B4-BE49-F238E27FC236}">
                  <a16:creationId xmlns:a16="http://schemas.microsoft.com/office/drawing/2014/main" id="{25B2167E-0A91-9A44-5547-FE1F998867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192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03" name="Line 3712">
              <a:extLst>
                <a:ext uri="{FF2B5EF4-FFF2-40B4-BE49-F238E27FC236}">
                  <a16:creationId xmlns:a16="http://schemas.microsoft.com/office/drawing/2014/main" id="{19F5405D-D272-51B2-21E0-82A52C6714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356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04" name="Line 3713">
              <a:extLst>
                <a:ext uri="{FF2B5EF4-FFF2-40B4-BE49-F238E27FC236}">
                  <a16:creationId xmlns:a16="http://schemas.microsoft.com/office/drawing/2014/main" id="{23F9EA34-D187-E5E7-38B1-867193316A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356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05" name="Line 3714">
              <a:extLst>
                <a:ext uri="{FF2B5EF4-FFF2-40B4-BE49-F238E27FC236}">
                  <a16:creationId xmlns:a16="http://schemas.microsoft.com/office/drawing/2014/main" id="{CA8CED98-9ED3-E020-8256-CAD6532FAA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1438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06" name="Line 3715">
              <a:extLst>
                <a:ext uri="{FF2B5EF4-FFF2-40B4-BE49-F238E27FC236}">
                  <a16:creationId xmlns:a16="http://schemas.microsoft.com/office/drawing/2014/main" id="{A3A19A6F-5E3F-D069-A56E-3AD61AC9D1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602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07" name="Line 3716">
              <a:extLst>
                <a:ext uri="{FF2B5EF4-FFF2-40B4-BE49-F238E27FC236}">
                  <a16:creationId xmlns:a16="http://schemas.microsoft.com/office/drawing/2014/main" id="{345A2E5E-F1A0-1A4F-B8A2-353EDB29AE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684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08" name="Line 3717">
              <a:extLst>
                <a:ext uri="{FF2B5EF4-FFF2-40B4-BE49-F238E27FC236}">
                  <a16:creationId xmlns:a16="http://schemas.microsoft.com/office/drawing/2014/main" id="{3CF37900-08CA-4ECB-1204-67A272DEF8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930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09" name="Line 3718">
              <a:extLst>
                <a:ext uri="{FF2B5EF4-FFF2-40B4-BE49-F238E27FC236}">
                  <a16:creationId xmlns:a16="http://schemas.microsoft.com/office/drawing/2014/main" id="{6EBD667C-B675-5623-1EC5-48823A30A7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2094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10" name="Line 3719">
              <a:extLst>
                <a:ext uri="{FF2B5EF4-FFF2-40B4-BE49-F238E27FC236}">
                  <a16:creationId xmlns:a16="http://schemas.microsoft.com/office/drawing/2014/main" id="{830A84CC-E7A5-C389-9050-489470D253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2176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11" name="Line 3720">
              <a:extLst>
                <a:ext uri="{FF2B5EF4-FFF2-40B4-BE49-F238E27FC236}">
                  <a16:creationId xmlns:a16="http://schemas.microsoft.com/office/drawing/2014/main" id="{03AFF21D-9151-FB50-586D-CCFEE1B946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2258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12" name="Line 3721">
              <a:extLst>
                <a:ext uri="{FF2B5EF4-FFF2-40B4-BE49-F238E27FC236}">
                  <a16:creationId xmlns:a16="http://schemas.microsoft.com/office/drawing/2014/main" id="{B534F05E-CCB0-59A6-0243-565D662ECB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2668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13" name="Line 3722">
              <a:extLst>
                <a:ext uri="{FF2B5EF4-FFF2-40B4-BE49-F238E27FC236}">
                  <a16:creationId xmlns:a16="http://schemas.microsoft.com/office/drawing/2014/main" id="{A13D11A7-5FA3-4933-1C44-E5873E3C54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2750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14" name="Line 3723">
              <a:extLst>
                <a:ext uri="{FF2B5EF4-FFF2-40B4-BE49-F238E27FC236}">
                  <a16:creationId xmlns:a16="http://schemas.microsoft.com/office/drawing/2014/main" id="{72662B94-9A30-2A96-C0BE-1FF87FD934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2832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15" name="Line 3724">
              <a:extLst>
                <a:ext uri="{FF2B5EF4-FFF2-40B4-BE49-F238E27FC236}">
                  <a16:creationId xmlns:a16="http://schemas.microsoft.com/office/drawing/2014/main" id="{C61692A7-F056-45FC-7851-03B4774723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2914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16" name="Line 3725">
              <a:extLst>
                <a:ext uri="{FF2B5EF4-FFF2-40B4-BE49-F238E27FC236}">
                  <a16:creationId xmlns:a16="http://schemas.microsoft.com/office/drawing/2014/main" id="{EF2EF56F-7C4A-6A8D-01A2-557FCAFFF1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2996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17" name="Line 3726">
              <a:extLst>
                <a:ext uri="{FF2B5EF4-FFF2-40B4-BE49-F238E27FC236}">
                  <a16:creationId xmlns:a16="http://schemas.microsoft.com/office/drawing/2014/main" id="{9D1228C6-3613-CC35-D2F9-44AAA012CA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078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18" name="Line 3727">
              <a:extLst>
                <a:ext uri="{FF2B5EF4-FFF2-40B4-BE49-F238E27FC236}">
                  <a16:creationId xmlns:a16="http://schemas.microsoft.com/office/drawing/2014/main" id="{E3D18890-9E95-7B7A-CEDC-E3B00F1E22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160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19" name="Line 3728">
              <a:extLst>
                <a:ext uri="{FF2B5EF4-FFF2-40B4-BE49-F238E27FC236}">
                  <a16:creationId xmlns:a16="http://schemas.microsoft.com/office/drawing/2014/main" id="{78D8A678-1ED3-88C8-E2F7-FC0D28D353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3488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20" name="Line 3729">
              <a:extLst>
                <a:ext uri="{FF2B5EF4-FFF2-40B4-BE49-F238E27FC236}">
                  <a16:creationId xmlns:a16="http://schemas.microsoft.com/office/drawing/2014/main" id="{4D0D2FF1-2001-5F12-BE59-68EE50E93F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3488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21" name="Line 3730">
              <a:extLst>
                <a:ext uri="{FF2B5EF4-FFF2-40B4-BE49-F238E27FC236}">
                  <a16:creationId xmlns:a16="http://schemas.microsoft.com/office/drawing/2014/main" id="{1F3D982B-AF5D-386D-C65E-DE87CE4BD5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570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22" name="Line 3731">
              <a:extLst>
                <a:ext uri="{FF2B5EF4-FFF2-40B4-BE49-F238E27FC236}">
                  <a16:creationId xmlns:a16="http://schemas.microsoft.com/office/drawing/2014/main" id="{89FBAE67-C36E-764E-CF0B-B72C7EE1FC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3652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23" name="Line 3732">
              <a:extLst>
                <a:ext uri="{FF2B5EF4-FFF2-40B4-BE49-F238E27FC236}">
                  <a16:creationId xmlns:a16="http://schemas.microsoft.com/office/drawing/2014/main" id="{A9270D74-14C9-54A1-6E24-AE56868D4B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734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24" name="Line 3733">
              <a:extLst>
                <a:ext uri="{FF2B5EF4-FFF2-40B4-BE49-F238E27FC236}">
                  <a16:creationId xmlns:a16="http://schemas.microsoft.com/office/drawing/2014/main" id="{111E769D-FEAB-8C8D-C4EC-827CD9AD8E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816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25" name="Line 3734">
              <a:extLst>
                <a:ext uri="{FF2B5EF4-FFF2-40B4-BE49-F238E27FC236}">
                  <a16:creationId xmlns:a16="http://schemas.microsoft.com/office/drawing/2014/main" id="{B9DE486C-2265-440D-A40D-AC1298F172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3898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26" name="Line 3735">
              <a:extLst>
                <a:ext uri="{FF2B5EF4-FFF2-40B4-BE49-F238E27FC236}">
                  <a16:creationId xmlns:a16="http://schemas.microsoft.com/office/drawing/2014/main" id="{E6C79D35-016A-A65C-E335-0A5896050D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3980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27" name="Line 3736">
              <a:extLst>
                <a:ext uri="{FF2B5EF4-FFF2-40B4-BE49-F238E27FC236}">
                  <a16:creationId xmlns:a16="http://schemas.microsoft.com/office/drawing/2014/main" id="{95B0B7BE-A191-B9D6-FF1D-196B96B227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062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28" name="Line 3737">
              <a:extLst>
                <a:ext uri="{FF2B5EF4-FFF2-40B4-BE49-F238E27FC236}">
                  <a16:creationId xmlns:a16="http://schemas.microsoft.com/office/drawing/2014/main" id="{8875E562-28CD-935D-2A2B-07219C4D7F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143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29" name="Line 3738">
              <a:extLst>
                <a:ext uri="{FF2B5EF4-FFF2-40B4-BE49-F238E27FC236}">
                  <a16:creationId xmlns:a16="http://schemas.microsoft.com/office/drawing/2014/main" id="{9AE1F06F-4A60-071B-B7F8-2F63F28EB9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307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30" name="Line 3739">
              <a:extLst>
                <a:ext uri="{FF2B5EF4-FFF2-40B4-BE49-F238E27FC236}">
                  <a16:creationId xmlns:a16="http://schemas.microsoft.com/office/drawing/2014/main" id="{C9D7684B-9242-DD28-EAD6-F6BBCE89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389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31" name="Line 3740">
              <a:extLst>
                <a:ext uri="{FF2B5EF4-FFF2-40B4-BE49-F238E27FC236}">
                  <a16:creationId xmlns:a16="http://schemas.microsoft.com/office/drawing/2014/main" id="{F409D8A6-0A2C-9C47-D340-CD25F01064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389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32" name="Line 3741">
              <a:extLst>
                <a:ext uri="{FF2B5EF4-FFF2-40B4-BE49-F238E27FC236}">
                  <a16:creationId xmlns:a16="http://schemas.microsoft.com/office/drawing/2014/main" id="{71F24023-071F-6135-D904-9A614C31C7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553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33" name="Line 3742">
              <a:extLst>
                <a:ext uri="{FF2B5EF4-FFF2-40B4-BE49-F238E27FC236}">
                  <a16:creationId xmlns:a16="http://schemas.microsoft.com/office/drawing/2014/main" id="{6B5BD0C4-D403-5770-D4C3-D37CD1A08B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4799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34" name="Line 3743">
              <a:extLst>
                <a:ext uri="{FF2B5EF4-FFF2-40B4-BE49-F238E27FC236}">
                  <a16:creationId xmlns:a16="http://schemas.microsoft.com/office/drawing/2014/main" id="{FEE6E02C-B312-1000-B8B0-D9CF39F2E5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963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35" name="Line 3744">
              <a:extLst>
                <a:ext uri="{FF2B5EF4-FFF2-40B4-BE49-F238E27FC236}">
                  <a16:creationId xmlns:a16="http://schemas.microsoft.com/office/drawing/2014/main" id="{822C4AE7-74C0-2070-55B3-40986EF4F2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045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36" name="Line 3745">
              <a:extLst>
                <a:ext uri="{FF2B5EF4-FFF2-40B4-BE49-F238E27FC236}">
                  <a16:creationId xmlns:a16="http://schemas.microsoft.com/office/drawing/2014/main" id="{A688CA18-9849-81BB-D35B-92BAC53D62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27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37" name="Line 3746">
              <a:extLst>
                <a:ext uri="{FF2B5EF4-FFF2-40B4-BE49-F238E27FC236}">
                  <a16:creationId xmlns:a16="http://schemas.microsoft.com/office/drawing/2014/main" id="{E7B205AC-F34E-F459-125C-F3FDEF001F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455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38" name="Line 3747">
              <a:extLst>
                <a:ext uri="{FF2B5EF4-FFF2-40B4-BE49-F238E27FC236}">
                  <a16:creationId xmlns:a16="http://schemas.microsoft.com/office/drawing/2014/main" id="{59FBEB14-490E-3B99-09E4-2CD30F01AE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701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39" name="Line 3748">
              <a:extLst>
                <a:ext uri="{FF2B5EF4-FFF2-40B4-BE49-F238E27FC236}">
                  <a16:creationId xmlns:a16="http://schemas.microsoft.com/office/drawing/2014/main" id="{7F8E30F1-ED4E-BE7F-A9EF-21333BD7C2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947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40" name="Line 3749">
              <a:extLst>
                <a:ext uri="{FF2B5EF4-FFF2-40B4-BE49-F238E27FC236}">
                  <a16:creationId xmlns:a16="http://schemas.microsoft.com/office/drawing/2014/main" id="{3F85B519-932D-2C74-B15A-D97E7B7963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029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41" name="Line 3750">
              <a:extLst>
                <a:ext uri="{FF2B5EF4-FFF2-40B4-BE49-F238E27FC236}">
                  <a16:creationId xmlns:a16="http://schemas.microsoft.com/office/drawing/2014/main" id="{9902F03C-DDD6-29E5-85C1-854D81F119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111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42" name="Line 3751">
              <a:extLst>
                <a:ext uri="{FF2B5EF4-FFF2-40B4-BE49-F238E27FC236}">
                  <a16:creationId xmlns:a16="http://schemas.microsoft.com/office/drawing/2014/main" id="{F9D408A0-196D-0A59-991F-C4809EBF0F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275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43" name="Line 3752">
              <a:extLst>
                <a:ext uri="{FF2B5EF4-FFF2-40B4-BE49-F238E27FC236}">
                  <a16:creationId xmlns:a16="http://schemas.microsoft.com/office/drawing/2014/main" id="{0D0687AC-9C47-3203-A87F-863342A2DD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6439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44" name="Line 3753">
              <a:extLst>
                <a:ext uri="{FF2B5EF4-FFF2-40B4-BE49-F238E27FC236}">
                  <a16:creationId xmlns:a16="http://schemas.microsoft.com/office/drawing/2014/main" id="{B2F89297-C057-3D9B-E191-E5BB147632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521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45" name="Line 3754">
              <a:extLst>
                <a:ext uri="{FF2B5EF4-FFF2-40B4-BE49-F238E27FC236}">
                  <a16:creationId xmlns:a16="http://schemas.microsoft.com/office/drawing/2014/main" id="{089B5A1A-C29F-D54C-D9CC-417BF1E32B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603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46" name="Line 3755">
              <a:extLst>
                <a:ext uri="{FF2B5EF4-FFF2-40B4-BE49-F238E27FC236}">
                  <a16:creationId xmlns:a16="http://schemas.microsoft.com/office/drawing/2014/main" id="{48CF3A6F-A8B4-71C5-D23E-FDD9DBD506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849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47" name="Line 3756">
              <a:extLst>
                <a:ext uri="{FF2B5EF4-FFF2-40B4-BE49-F238E27FC236}">
                  <a16:creationId xmlns:a16="http://schemas.microsoft.com/office/drawing/2014/main" id="{58B86A6F-7A33-C0D2-C324-7B25F9CB6C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931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48" name="Line 3757">
              <a:extLst>
                <a:ext uri="{FF2B5EF4-FFF2-40B4-BE49-F238E27FC236}">
                  <a16:creationId xmlns:a16="http://schemas.microsoft.com/office/drawing/2014/main" id="{1CB1AD0C-E234-2BC6-6158-EE3AB98B9F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013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49" name="Line 3758">
              <a:extLst>
                <a:ext uri="{FF2B5EF4-FFF2-40B4-BE49-F238E27FC236}">
                  <a16:creationId xmlns:a16="http://schemas.microsoft.com/office/drawing/2014/main" id="{3E2AF538-CBEE-ABA9-C318-2C86D4467F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095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50" name="Line 3759">
              <a:extLst>
                <a:ext uri="{FF2B5EF4-FFF2-40B4-BE49-F238E27FC236}">
                  <a16:creationId xmlns:a16="http://schemas.microsoft.com/office/drawing/2014/main" id="{C0441832-86F4-4F0E-DD18-73DB8FA2A8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177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51" name="Line 3760">
              <a:extLst>
                <a:ext uri="{FF2B5EF4-FFF2-40B4-BE49-F238E27FC236}">
                  <a16:creationId xmlns:a16="http://schemas.microsoft.com/office/drawing/2014/main" id="{0C7B7361-A7C0-5DDB-FF6E-3C27CD0CCC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259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52" name="Line 3761">
              <a:extLst>
                <a:ext uri="{FF2B5EF4-FFF2-40B4-BE49-F238E27FC236}">
                  <a16:creationId xmlns:a16="http://schemas.microsoft.com/office/drawing/2014/main" id="{D62B7497-EF2C-BC49-4FAE-134A97CE82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423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53" name="Line 3762">
              <a:extLst>
                <a:ext uri="{FF2B5EF4-FFF2-40B4-BE49-F238E27FC236}">
                  <a16:creationId xmlns:a16="http://schemas.microsoft.com/office/drawing/2014/main" id="{1D920D03-BD60-7593-A20B-8FE41AD002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7669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54" name="Line 3763">
              <a:extLst>
                <a:ext uri="{FF2B5EF4-FFF2-40B4-BE49-F238E27FC236}">
                  <a16:creationId xmlns:a16="http://schemas.microsoft.com/office/drawing/2014/main" id="{31B047B3-EF8E-4119-AC63-46C69E2ABD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751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55" name="Line 3764">
              <a:extLst>
                <a:ext uri="{FF2B5EF4-FFF2-40B4-BE49-F238E27FC236}">
                  <a16:creationId xmlns:a16="http://schemas.microsoft.com/office/drawing/2014/main" id="{3A576962-EA0A-F9A0-6718-EC011FA8E9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833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56" name="Line 3765">
              <a:extLst>
                <a:ext uri="{FF2B5EF4-FFF2-40B4-BE49-F238E27FC236}">
                  <a16:creationId xmlns:a16="http://schemas.microsoft.com/office/drawing/2014/main" id="{6D5394F3-ADDE-7F56-6F76-3E6E48ADAF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915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57" name="Line 3766">
              <a:extLst>
                <a:ext uri="{FF2B5EF4-FFF2-40B4-BE49-F238E27FC236}">
                  <a16:creationId xmlns:a16="http://schemas.microsoft.com/office/drawing/2014/main" id="{F99EA990-B671-4E0F-7EBA-8D0226CF16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8079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58" name="Line 3767">
              <a:extLst>
                <a:ext uri="{FF2B5EF4-FFF2-40B4-BE49-F238E27FC236}">
                  <a16:creationId xmlns:a16="http://schemas.microsoft.com/office/drawing/2014/main" id="{01FD2788-0A68-3AB9-7D75-78B66F6DEE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8161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59" name="Line 3768">
              <a:extLst>
                <a:ext uri="{FF2B5EF4-FFF2-40B4-BE49-F238E27FC236}">
                  <a16:creationId xmlns:a16="http://schemas.microsoft.com/office/drawing/2014/main" id="{4689E873-3FC3-66AB-4305-5944235279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8324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60" name="Line 3769">
              <a:extLst>
                <a:ext uri="{FF2B5EF4-FFF2-40B4-BE49-F238E27FC236}">
                  <a16:creationId xmlns:a16="http://schemas.microsoft.com/office/drawing/2014/main" id="{51F50C78-04BC-ABAF-C541-B52B86D038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84069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61" name="Line 3770">
              <a:extLst>
                <a:ext uri="{FF2B5EF4-FFF2-40B4-BE49-F238E27FC236}">
                  <a16:creationId xmlns:a16="http://schemas.microsoft.com/office/drawing/2014/main" id="{2CB5E87B-B814-C9CA-4FE4-F2651B7796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8570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62" name="Line 3771">
              <a:extLst>
                <a:ext uri="{FF2B5EF4-FFF2-40B4-BE49-F238E27FC236}">
                  <a16:creationId xmlns:a16="http://schemas.microsoft.com/office/drawing/2014/main" id="{FB17D3B2-1C46-489D-6DD8-0933ED0272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8734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63" name="Line 3772">
              <a:extLst>
                <a:ext uri="{FF2B5EF4-FFF2-40B4-BE49-F238E27FC236}">
                  <a16:creationId xmlns:a16="http://schemas.microsoft.com/office/drawing/2014/main" id="{BCD3665B-981F-BA07-971A-43551C3CE7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8898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64" name="Line 3773">
              <a:extLst>
                <a:ext uri="{FF2B5EF4-FFF2-40B4-BE49-F238E27FC236}">
                  <a16:creationId xmlns:a16="http://schemas.microsoft.com/office/drawing/2014/main" id="{2BAC4C3E-595B-74AA-A494-F56CE5B34B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89808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65" name="Line 3774">
              <a:extLst>
                <a:ext uri="{FF2B5EF4-FFF2-40B4-BE49-F238E27FC236}">
                  <a16:creationId xmlns:a16="http://schemas.microsoft.com/office/drawing/2014/main" id="{E39E6A3A-371E-6533-B15B-8169FD1595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226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66" name="Line 3775">
              <a:extLst>
                <a:ext uri="{FF2B5EF4-FFF2-40B4-BE49-F238E27FC236}">
                  <a16:creationId xmlns:a16="http://schemas.microsoft.com/office/drawing/2014/main" id="{D7B2B030-A460-13DC-8421-85F95BEF2A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390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67" name="Line 3776">
              <a:extLst>
                <a:ext uri="{FF2B5EF4-FFF2-40B4-BE49-F238E27FC236}">
                  <a16:creationId xmlns:a16="http://schemas.microsoft.com/office/drawing/2014/main" id="{A562CE47-3021-EBFB-EA10-E3451CE760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390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68" name="Line 3777">
              <a:extLst>
                <a:ext uri="{FF2B5EF4-FFF2-40B4-BE49-F238E27FC236}">
                  <a16:creationId xmlns:a16="http://schemas.microsoft.com/office/drawing/2014/main" id="{FD8DC8F8-D1DC-43FA-0726-64BB8AA090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554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69" name="Line 3778">
              <a:extLst>
                <a:ext uri="{FF2B5EF4-FFF2-40B4-BE49-F238E27FC236}">
                  <a16:creationId xmlns:a16="http://schemas.microsoft.com/office/drawing/2014/main" id="{0B3B8F0F-4029-3E07-9FEB-3B8502528B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718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70" name="Line 3779">
              <a:extLst>
                <a:ext uri="{FF2B5EF4-FFF2-40B4-BE49-F238E27FC236}">
                  <a16:creationId xmlns:a16="http://schemas.microsoft.com/office/drawing/2014/main" id="{78D270DE-63A9-08FB-2D7C-F2EE507456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718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71" name="Line 3780">
              <a:extLst>
                <a:ext uri="{FF2B5EF4-FFF2-40B4-BE49-F238E27FC236}">
                  <a16:creationId xmlns:a16="http://schemas.microsoft.com/office/drawing/2014/main" id="{416D6027-E624-08CF-9146-DE09F4D97B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882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72" name="Line 3781">
              <a:extLst>
                <a:ext uri="{FF2B5EF4-FFF2-40B4-BE49-F238E27FC236}">
                  <a16:creationId xmlns:a16="http://schemas.microsoft.com/office/drawing/2014/main" id="{ABA11A01-2CE5-52A7-93D7-F7F617366E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210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73" name="Line 3782">
              <a:extLst>
                <a:ext uri="{FF2B5EF4-FFF2-40B4-BE49-F238E27FC236}">
                  <a16:creationId xmlns:a16="http://schemas.microsoft.com/office/drawing/2014/main" id="{C8781960-9286-7D04-3610-F7E7C980DA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292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74" name="Line 3783">
              <a:extLst>
                <a:ext uri="{FF2B5EF4-FFF2-40B4-BE49-F238E27FC236}">
                  <a16:creationId xmlns:a16="http://schemas.microsoft.com/office/drawing/2014/main" id="{B83754F3-3C77-4E35-AA59-EDB5180869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0374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75" name="Line 3784">
              <a:extLst>
                <a:ext uri="{FF2B5EF4-FFF2-40B4-BE49-F238E27FC236}">
                  <a16:creationId xmlns:a16="http://schemas.microsoft.com/office/drawing/2014/main" id="{23153C11-1628-39C4-6F5A-E37CCE8720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538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76" name="Line 3785">
              <a:extLst>
                <a:ext uri="{FF2B5EF4-FFF2-40B4-BE49-F238E27FC236}">
                  <a16:creationId xmlns:a16="http://schemas.microsoft.com/office/drawing/2014/main" id="{C6065DA5-8BD2-CAA1-DF92-967580B382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702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77" name="Line 3786">
              <a:extLst>
                <a:ext uri="{FF2B5EF4-FFF2-40B4-BE49-F238E27FC236}">
                  <a16:creationId xmlns:a16="http://schemas.microsoft.com/office/drawing/2014/main" id="{74A1CE2A-318D-DD13-E064-DA44B076DE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702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78" name="Line 3787">
              <a:extLst>
                <a:ext uri="{FF2B5EF4-FFF2-40B4-BE49-F238E27FC236}">
                  <a16:creationId xmlns:a16="http://schemas.microsoft.com/office/drawing/2014/main" id="{A81BF951-4333-8EAD-4497-DE63C52B81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866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79" name="Line 3788">
              <a:extLst>
                <a:ext uri="{FF2B5EF4-FFF2-40B4-BE49-F238E27FC236}">
                  <a16:creationId xmlns:a16="http://schemas.microsoft.com/office/drawing/2014/main" id="{67BE1EBD-7938-E457-0A7D-2EABCFE6BB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948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80" name="Line 3789">
              <a:extLst>
                <a:ext uri="{FF2B5EF4-FFF2-40B4-BE49-F238E27FC236}">
                  <a16:creationId xmlns:a16="http://schemas.microsoft.com/office/drawing/2014/main" id="{B20B1D4A-6515-31C8-E91A-8599AE1584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112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81" name="Line 3790">
              <a:extLst>
                <a:ext uri="{FF2B5EF4-FFF2-40B4-BE49-F238E27FC236}">
                  <a16:creationId xmlns:a16="http://schemas.microsoft.com/office/drawing/2014/main" id="{DC9109CB-C9C1-90BE-F750-5BA32DC5F4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194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82" name="Line 3791">
              <a:extLst>
                <a:ext uri="{FF2B5EF4-FFF2-40B4-BE49-F238E27FC236}">
                  <a16:creationId xmlns:a16="http://schemas.microsoft.com/office/drawing/2014/main" id="{EDFF3A51-82AB-31AD-4D09-A4A06EA2F6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276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83" name="Line 3792">
              <a:extLst>
                <a:ext uri="{FF2B5EF4-FFF2-40B4-BE49-F238E27FC236}">
                  <a16:creationId xmlns:a16="http://schemas.microsoft.com/office/drawing/2014/main" id="{86CE601E-F9F5-5E52-3946-966970213C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522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84" name="Line 3793">
              <a:extLst>
                <a:ext uri="{FF2B5EF4-FFF2-40B4-BE49-F238E27FC236}">
                  <a16:creationId xmlns:a16="http://schemas.microsoft.com/office/drawing/2014/main" id="{BE2F5658-5D8F-D84B-7240-BE6299CBAC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686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85" name="Line 3794">
              <a:extLst>
                <a:ext uri="{FF2B5EF4-FFF2-40B4-BE49-F238E27FC236}">
                  <a16:creationId xmlns:a16="http://schemas.microsoft.com/office/drawing/2014/main" id="{83D70236-17C3-C251-565F-B413D3D228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18500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86" name="Line 3795">
              <a:extLst>
                <a:ext uri="{FF2B5EF4-FFF2-40B4-BE49-F238E27FC236}">
                  <a16:creationId xmlns:a16="http://schemas.microsoft.com/office/drawing/2014/main" id="{0DB3BCC8-6825-3F22-3A9F-BA375D4824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932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87" name="Line 3796">
              <a:extLst>
                <a:ext uri="{FF2B5EF4-FFF2-40B4-BE49-F238E27FC236}">
                  <a16:creationId xmlns:a16="http://schemas.microsoft.com/office/drawing/2014/main" id="{503F9C41-5707-6FAF-F199-6D45700F63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178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88" name="Line 3797">
              <a:extLst>
                <a:ext uri="{FF2B5EF4-FFF2-40B4-BE49-F238E27FC236}">
                  <a16:creationId xmlns:a16="http://schemas.microsoft.com/office/drawing/2014/main" id="{762FB343-F254-067C-DF51-EE52A7704C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341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89" name="Line 3798">
              <a:extLst>
                <a:ext uri="{FF2B5EF4-FFF2-40B4-BE49-F238E27FC236}">
                  <a16:creationId xmlns:a16="http://schemas.microsoft.com/office/drawing/2014/main" id="{B8CB682C-86B3-303D-D774-740C2E8A7D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669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90" name="Line 3799">
              <a:extLst>
                <a:ext uri="{FF2B5EF4-FFF2-40B4-BE49-F238E27FC236}">
                  <a16:creationId xmlns:a16="http://schemas.microsoft.com/office/drawing/2014/main" id="{919CE3DF-7B32-C20E-708F-3D5403287D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161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91" name="Line 3800">
              <a:extLst>
                <a:ext uri="{FF2B5EF4-FFF2-40B4-BE49-F238E27FC236}">
                  <a16:creationId xmlns:a16="http://schemas.microsoft.com/office/drawing/2014/main" id="{DED22EF7-3FCA-EE36-9B9A-6873F405FD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243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92" name="Line 3801">
              <a:extLst>
                <a:ext uri="{FF2B5EF4-FFF2-40B4-BE49-F238E27FC236}">
                  <a16:creationId xmlns:a16="http://schemas.microsoft.com/office/drawing/2014/main" id="{6A667044-8A76-A379-8B75-FA8150F9FD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325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93" name="Line 3802">
              <a:extLst>
                <a:ext uri="{FF2B5EF4-FFF2-40B4-BE49-F238E27FC236}">
                  <a16:creationId xmlns:a16="http://schemas.microsoft.com/office/drawing/2014/main" id="{1248ECA4-C949-16F7-6CA1-08CE63EF2F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407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94" name="Line 3803">
              <a:extLst>
                <a:ext uri="{FF2B5EF4-FFF2-40B4-BE49-F238E27FC236}">
                  <a16:creationId xmlns:a16="http://schemas.microsoft.com/office/drawing/2014/main" id="{F27A08BD-938A-4F55-A7C3-9D0AD1BE89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407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95" name="Line 3804">
              <a:extLst>
                <a:ext uri="{FF2B5EF4-FFF2-40B4-BE49-F238E27FC236}">
                  <a16:creationId xmlns:a16="http://schemas.microsoft.com/office/drawing/2014/main" id="{AC3E51C5-D021-7381-6A7F-9C6311A2F4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571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96" name="Line 3805">
              <a:extLst>
                <a:ext uri="{FF2B5EF4-FFF2-40B4-BE49-F238E27FC236}">
                  <a16:creationId xmlns:a16="http://schemas.microsoft.com/office/drawing/2014/main" id="{FEF772A0-D0B5-3A0D-179B-D173891FB1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653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97" name="Line 3806">
              <a:extLst>
                <a:ext uri="{FF2B5EF4-FFF2-40B4-BE49-F238E27FC236}">
                  <a16:creationId xmlns:a16="http://schemas.microsoft.com/office/drawing/2014/main" id="{A1C369A1-7717-785F-1061-235391269E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899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98" name="Line 3807">
              <a:extLst>
                <a:ext uri="{FF2B5EF4-FFF2-40B4-BE49-F238E27FC236}">
                  <a16:creationId xmlns:a16="http://schemas.microsoft.com/office/drawing/2014/main" id="{9484514E-B2BA-B481-68B7-392A341671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899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99" name="Line 3808">
              <a:extLst>
                <a:ext uri="{FF2B5EF4-FFF2-40B4-BE49-F238E27FC236}">
                  <a16:creationId xmlns:a16="http://schemas.microsoft.com/office/drawing/2014/main" id="{5F0569D5-7FAE-672F-6886-DF9D45471A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063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00" name="Line 3809">
              <a:extLst>
                <a:ext uri="{FF2B5EF4-FFF2-40B4-BE49-F238E27FC236}">
                  <a16:creationId xmlns:a16="http://schemas.microsoft.com/office/drawing/2014/main" id="{ECDE6401-D1FC-3C0F-7FD8-149853FF9A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4473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01" name="Line 3810">
              <a:extLst>
                <a:ext uri="{FF2B5EF4-FFF2-40B4-BE49-F238E27FC236}">
                  <a16:creationId xmlns:a16="http://schemas.microsoft.com/office/drawing/2014/main" id="{5165E325-949E-9DC2-516B-544E34DF66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4637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02" name="Line 3811">
              <a:extLst>
                <a:ext uri="{FF2B5EF4-FFF2-40B4-BE49-F238E27FC236}">
                  <a16:creationId xmlns:a16="http://schemas.microsoft.com/office/drawing/2014/main" id="{47F53A16-7128-BD22-A070-E5F53DE3E9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4719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03" name="Line 3812">
              <a:extLst>
                <a:ext uri="{FF2B5EF4-FFF2-40B4-BE49-F238E27FC236}">
                  <a16:creationId xmlns:a16="http://schemas.microsoft.com/office/drawing/2014/main" id="{E60E768A-FD2C-9CE3-6611-5D7DB2A442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801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04" name="Line 3813">
              <a:extLst>
                <a:ext uri="{FF2B5EF4-FFF2-40B4-BE49-F238E27FC236}">
                  <a16:creationId xmlns:a16="http://schemas.microsoft.com/office/drawing/2014/main" id="{D86B4B15-98D7-39A5-43B0-30E9E153D6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883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05" name="Line 3814">
              <a:extLst>
                <a:ext uri="{FF2B5EF4-FFF2-40B4-BE49-F238E27FC236}">
                  <a16:creationId xmlns:a16="http://schemas.microsoft.com/office/drawing/2014/main" id="{E9D36043-EDE9-303B-B7DE-40F4117C7F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965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06" name="Line 3815">
              <a:extLst>
                <a:ext uri="{FF2B5EF4-FFF2-40B4-BE49-F238E27FC236}">
                  <a16:creationId xmlns:a16="http://schemas.microsoft.com/office/drawing/2014/main" id="{AD95CDBE-40BE-C71E-C96E-E9D56DF4B2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293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07" name="Line 3816">
              <a:extLst>
                <a:ext uri="{FF2B5EF4-FFF2-40B4-BE49-F238E27FC236}">
                  <a16:creationId xmlns:a16="http://schemas.microsoft.com/office/drawing/2014/main" id="{2FCAE260-DEDB-29DE-759D-552CE82859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621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08" name="Line 3817">
              <a:extLst>
                <a:ext uri="{FF2B5EF4-FFF2-40B4-BE49-F238E27FC236}">
                  <a16:creationId xmlns:a16="http://schemas.microsoft.com/office/drawing/2014/main" id="{5A251D84-B1FB-44B8-2F49-7F32C7F0D6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867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09" name="Line 3818">
              <a:extLst>
                <a:ext uri="{FF2B5EF4-FFF2-40B4-BE49-F238E27FC236}">
                  <a16:creationId xmlns:a16="http://schemas.microsoft.com/office/drawing/2014/main" id="{6129138A-C484-C600-4BED-CCE389A57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031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10" name="Line 3819">
              <a:extLst>
                <a:ext uri="{FF2B5EF4-FFF2-40B4-BE49-F238E27FC236}">
                  <a16:creationId xmlns:a16="http://schemas.microsoft.com/office/drawing/2014/main" id="{4C711335-CD2F-0152-3829-68DE9FB8E1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113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11" name="Line 3820">
              <a:extLst>
                <a:ext uri="{FF2B5EF4-FFF2-40B4-BE49-F238E27FC236}">
                  <a16:creationId xmlns:a16="http://schemas.microsoft.com/office/drawing/2014/main" id="{45634708-9A8F-6471-0854-3AF120134A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195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12" name="Line 3821">
              <a:extLst>
                <a:ext uri="{FF2B5EF4-FFF2-40B4-BE49-F238E27FC236}">
                  <a16:creationId xmlns:a16="http://schemas.microsoft.com/office/drawing/2014/main" id="{4D869B3D-1E73-5B78-7821-83CDE78315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358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13" name="Line 3822">
              <a:extLst>
                <a:ext uri="{FF2B5EF4-FFF2-40B4-BE49-F238E27FC236}">
                  <a16:creationId xmlns:a16="http://schemas.microsoft.com/office/drawing/2014/main" id="{238C8ECA-D02F-BB28-D6E9-A2CB314DDF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522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14" name="Line 3824">
              <a:extLst>
                <a:ext uri="{FF2B5EF4-FFF2-40B4-BE49-F238E27FC236}">
                  <a16:creationId xmlns:a16="http://schemas.microsoft.com/office/drawing/2014/main" id="{EBA72FE0-15BB-512E-FE09-BA9673798D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604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15" name="Line 3825">
              <a:extLst>
                <a:ext uri="{FF2B5EF4-FFF2-40B4-BE49-F238E27FC236}">
                  <a16:creationId xmlns:a16="http://schemas.microsoft.com/office/drawing/2014/main" id="{A41308BB-4047-4698-78D3-F3C34510B0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686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16" name="Line 3826">
              <a:extLst>
                <a:ext uri="{FF2B5EF4-FFF2-40B4-BE49-F238E27FC236}">
                  <a16:creationId xmlns:a16="http://schemas.microsoft.com/office/drawing/2014/main" id="{1A3E4EF1-BA17-AB8A-455D-25C065E84C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768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17" name="Line 3827">
              <a:extLst>
                <a:ext uri="{FF2B5EF4-FFF2-40B4-BE49-F238E27FC236}">
                  <a16:creationId xmlns:a16="http://schemas.microsoft.com/office/drawing/2014/main" id="{3B675525-FD09-D2B6-B8DE-C2B0BE44F5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932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18" name="Line 3828">
              <a:extLst>
                <a:ext uri="{FF2B5EF4-FFF2-40B4-BE49-F238E27FC236}">
                  <a16:creationId xmlns:a16="http://schemas.microsoft.com/office/drawing/2014/main" id="{D9BED690-3F72-34BE-47E2-751732B47A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178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19" name="Line 3829">
              <a:extLst>
                <a:ext uri="{FF2B5EF4-FFF2-40B4-BE49-F238E27FC236}">
                  <a16:creationId xmlns:a16="http://schemas.microsoft.com/office/drawing/2014/main" id="{40A07083-7631-4935-088C-366BB3FA44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342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20" name="Line 3830">
              <a:extLst>
                <a:ext uri="{FF2B5EF4-FFF2-40B4-BE49-F238E27FC236}">
                  <a16:creationId xmlns:a16="http://schemas.microsoft.com/office/drawing/2014/main" id="{65CE224F-B981-7D3E-2B7B-FD091FD500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342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21" name="Line 3831">
              <a:extLst>
                <a:ext uri="{FF2B5EF4-FFF2-40B4-BE49-F238E27FC236}">
                  <a16:creationId xmlns:a16="http://schemas.microsoft.com/office/drawing/2014/main" id="{BADBF257-2EC7-6C3B-3600-417D608602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424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22" name="Line 3832">
              <a:extLst>
                <a:ext uri="{FF2B5EF4-FFF2-40B4-BE49-F238E27FC236}">
                  <a16:creationId xmlns:a16="http://schemas.microsoft.com/office/drawing/2014/main" id="{045C71B0-ECBF-CF69-0346-1907CD29E5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506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23" name="Line 3833">
              <a:extLst>
                <a:ext uri="{FF2B5EF4-FFF2-40B4-BE49-F238E27FC236}">
                  <a16:creationId xmlns:a16="http://schemas.microsoft.com/office/drawing/2014/main" id="{FF183390-5274-FC7C-2E30-5C4212DD23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588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24" name="Line 3834">
              <a:extLst>
                <a:ext uri="{FF2B5EF4-FFF2-40B4-BE49-F238E27FC236}">
                  <a16:creationId xmlns:a16="http://schemas.microsoft.com/office/drawing/2014/main" id="{036AA470-5993-7BA0-3066-5AD8491453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752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25" name="Line 3835">
              <a:extLst>
                <a:ext uri="{FF2B5EF4-FFF2-40B4-BE49-F238E27FC236}">
                  <a16:creationId xmlns:a16="http://schemas.microsoft.com/office/drawing/2014/main" id="{ED9B4687-54BA-4287-6A44-1A611131F1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998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26" name="Line 3836">
              <a:extLst>
                <a:ext uri="{FF2B5EF4-FFF2-40B4-BE49-F238E27FC236}">
                  <a16:creationId xmlns:a16="http://schemas.microsoft.com/office/drawing/2014/main" id="{E3503790-B3EA-792F-BA60-6981437869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162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27" name="Line 3837">
              <a:extLst>
                <a:ext uri="{FF2B5EF4-FFF2-40B4-BE49-F238E27FC236}">
                  <a16:creationId xmlns:a16="http://schemas.microsoft.com/office/drawing/2014/main" id="{B098821F-BDB8-2ECF-9895-497C25787C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326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28" name="Line 3838">
              <a:extLst>
                <a:ext uri="{FF2B5EF4-FFF2-40B4-BE49-F238E27FC236}">
                  <a16:creationId xmlns:a16="http://schemas.microsoft.com/office/drawing/2014/main" id="{34B08DDF-46C7-33AE-2C43-D04CE5783B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490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29" name="Line 3839">
              <a:extLst>
                <a:ext uri="{FF2B5EF4-FFF2-40B4-BE49-F238E27FC236}">
                  <a16:creationId xmlns:a16="http://schemas.microsoft.com/office/drawing/2014/main" id="{C14F7549-F35D-54C1-0438-EE1405EF8C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572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30" name="Line 3840">
              <a:extLst>
                <a:ext uri="{FF2B5EF4-FFF2-40B4-BE49-F238E27FC236}">
                  <a16:creationId xmlns:a16="http://schemas.microsoft.com/office/drawing/2014/main" id="{3D397A1A-A383-2694-759D-E5CA78229C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818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31" name="Line 3841">
              <a:extLst>
                <a:ext uri="{FF2B5EF4-FFF2-40B4-BE49-F238E27FC236}">
                  <a16:creationId xmlns:a16="http://schemas.microsoft.com/office/drawing/2014/main" id="{DDFDBDAC-9881-5574-3B04-D0967BA750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064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32" name="Line 3842">
              <a:extLst>
                <a:ext uri="{FF2B5EF4-FFF2-40B4-BE49-F238E27FC236}">
                  <a16:creationId xmlns:a16="http://schemas.microsoft.com/office/drawing/2014/main" id="{2E7D846C-2E39-8F21-1613-F67191E556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146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33" name="Line 3843">
              <a:extLst>
                <a:ext uri="{FF2B5EF4-FFF2-40B4-BE49-F238E27FC236}">
                  <a16:creationId xmlns:a16="http://schemas.microsoft.com/office/drawing/2014/main" id="{B74C235F-B1DD-90BA-7957-8C38EE865E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392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34" name="Line 3844">
              <a:extLst>
                <a:ext uri="{FF2B5EF4-FFF2-40B4-BE49-F238E27FC236}">
                  <a16:creationId xmlns:a16="http://schemas.microsoft.com/office/drawing/2014/main" id="{900B8711-5788-97C1-455E-4E61EDB91E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474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35" name="Line 3845">
              <a:extLst>
                <a:ext uri="{FF2B5EF4-FFF2-40B4-BE49-F238E27FC236}">
                  <a16:creationId xmlns:a16="http://schemas.microsoft.com/office/drawing/2014/main" id="{3401A6AC-C527-5C84-E692-43F57F5A3F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638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36" name="Line 3846">
              <a:extLst>
                <a:ext uri="{FF2B5EF4-FFF2-40B4-BE49-F238E27FC236}">
                  <a16:creationId xmlns:a16="http://schemas.microsoft.com/office/drawing/2014/main" id="{F662EBD2-C582-BC8F-90DC-39FDD6DD80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802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37" name="Line 3847">
              <a:extLst>
                <a:ext uri="{FF2B5EF4-FFF2-40B4-BE49-F238E27FC236}">
                  <a16:creationId xmlns:a16="http://schemas.microsoft.com/office/drawing/2014/main" id="{15C1AC91-8A5F-6E24-1E3F-695CD7E6E9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9966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38" name="Line 3848">
              <a:extLst>
                <a:ext uri="{FF2B5EF4-FFF2-40B4-BE49-F238E27FC236}">
                  <a16:creationId xmlns:a16="http://schemas.microsoft.com/office/drawing/2014/main" id="{0E03D893-13F4-0E7F-46E7-C7C4828D41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01300" y="5907992"/>
              <a:ext cx="0" cy="764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39" name="Line 3849">
              <a:extLst>
                <a:ext uri="{FF2B5EF4-FFF2-40B4-BE49-F238E27FC236}">
                  <a16:creationId xmlns:a16="http://schemas.microsoft.com/office/drawing/2014/main" id="{B44163BD-1EF2-1BE5-9E33-2DD4B24530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0212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40" name="Line 3850">
              <a:extLst>
                <a:ext uri="{FF2B5EF4-FFF2-40B4-BE49-F238E27FC236}">
                  <a16:creationId xmlns:a16="http://schemas.microsoft.com/office/drawing/2014/main" id="{EF625785-3B77-64B3-99E6-631060F787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375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41" name="Line 3851">
              <a:extLst>
                <a:ext uri="{FF2B5EF4-FFF2-40B4-BE49-F238E27FC236}">
                  <a16:creationId xmlns:a16="http://schemas.microsoft.com/office/drawing/2014/main" id="{B667D67B-E931-8F17-A990-B26345CD47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457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42" name="Line 3852">
              <a:extLst>
                <a:ext uri="{FF2B5EF4-FFF2-40B4-BE49-F238E27FC236}">
                  <a16:creationId xmlns:a16="http://schemas.microsoft.com/office/drawing/2014/main" id="{8B72F7EB-15E8-EBE4-A7FE-7C73BD4485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539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43" name="Line 3853">
              <a:extLst>
                <a:ext uri="{FF2B5EF4-FFF2-40B4-BE49-F238E27FC236}">
                  <a16:creationId xmlns:a16="http://schemas.microsoft.com/office/drawing/2014/main" id="{B229E1AF-DE6B-9B6E-276A-0FA516704A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621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44" name="Line 3854">
              <a:extLst>
                <a:ext uri="{FF2B5EF4-FFF2-40B4-BE49-F238E27FC236}">
                  <a16:creationId xmlns:a16="http://schemas.microsoft.com/office/drawing/2014/main" id="{1626B57D-53B3-6554-5B3E-1AE2787E53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67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45" name="Line 3855">
              <a:extLst>
                <a:ext uri="{FF2B5EF4-FFF2-40B4-BE49-F238E27FC236}">
                  <a16:creationId xmlns:a16="http://schemas.microsoft.com/office/drawing/2014/main" id="{C7C9C54B-5393-0606-0092-7ACCD81CDE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949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46" name="Line 3856">
              <a:extLst>
                <a:ext uri="{FF2B5EF4-FFF2-40B4-BE49-F238E27FC236}">
                  <a16:creationId xmlns:a16="http://schemas.microsoft.com/office/drawing/2014/main" id="{E8CCF586-BD4A-573F-C0C8-15E725C45A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031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47" name="Line 3857">
              <a:extLst>
                <a:ext uri="{FF2B5EF4-FFF2-40B4-BE49-F238E27FC236}">
                  <a16:creationId xmlns:a16="http://schemas.microsoft.com/office/drawing/2014/main" id="{9A059FBC-B834-53A6-61CD-77D9BA44E1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113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48" name="Line 3858">
              <a:extLst>
                <a:ext uri="{FF2B5EF4-FFF2-40B4-BE49-F238E27FC236}">
                  <a16:creationId xmlns:a16="http://schemas.microsoft.com/office/drawing/2014/main" id="{C76841CB-EE61-9964-C55A-8963DC3EE0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77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49" name="Line 3859">
              <a:extLst>
                <a:ext uri="{FF2B5EF4-FFF2-40B4-BE49-F238E27FC236}">
                  <a16:creationId xmlns:a16="http://schemas.microsoft.com/office/drawing/2014/main" id="{5A3114CD-B9E6-1A29-8C41-A8D06038DE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359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50" name="Line 3860">
              <a:extLst>
                <a:ext uri="{FF2B5EF4-FFF2-40B4-BE49-F238E27FC236}">
                  <a16:creationId xmlns:a16="http://schemas.microsoft.com/office/drawing/2014/main" id="{8EAC447D-6223-44CC-1820-DD6ABEDC5B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441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51" name="Line 3861">
              <a:extLst>
                <a:ext uri="{FF2B5EF4-FFF2-40B4-BE49-F238E27FC236}">
                  <a16:creationId xmlns:a16="http://schemas.microsoft.com/office/drawing/2014/main" id="{A28573DA-A630-508F-6EDE-6EB14225BA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523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52" name="Line 3862">
              <a:extLst>
                <a:ext uri="{FF2B5EF4-FFF2-40B4-BE49-F238E27FC236}">
                  <a16:creationId xmlns:a16="http://schemas.microsoft.com/office/drawing/2014/main" id="{A1FD8511-95AC-BFDF-885F-B3EBA723D9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851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53" name="Line 3863">
              <a:extLst>
                <a:ext uri="{FF2B5EF4-FFF2-40B4-BE49-F238E27FC236}">
                  <a16:creationId xmlns:a16="http://schemas.microsoft.com/office/drawing/2014/main" id="{193875C8-DFAC-514E-23A0-3856C7FA0C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015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54" name="Line 3864">
              <a:extLst>
                <a:ext uri="{FF2B5EF4-FFF2-40B4-BE49-F238E27FC236}">
                  <a16:creationId xmlns:a16="http://schemas.microsoft.com/office/drawing/2014/main" id="{EB452588-57A0-7911-616F-DE7C983864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097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55" name="Line 3865">
              <a:extLst>
                <a:ext uri="{FF2B5EF4-FFF2-40B4-BE49-F238E27FC236}">
                  <a16:creationId xmlns:a16="http://schemas.microsoft.com/office/drawing/2014/main" id="{35F858E8-A987-06EC-7C79-E71AB1F7D5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261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56" name="Line 3866">
              <a:extLst>
                <a:ext uri="{FF2B5EF4-FFF2-40B4-BE49-F238E27FC236}">
                  <a16:creationId xmlns:a16="http://schemas.microsoft.com/office/drawing/2014/main" id="{1231D401-5B22-A57A-919E-BBBBE17DB7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507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57" name="Line 3867">
              <a:extLst>
                <a:ext uri="{FF2B5EF4-FFF2-40B4-BE49-F238E27FC236}">
                  <a16:creationId xmlns:a16="http://schemas.microsoft.com/office/drawing/2014/main" id="{9C1B5361-924A-8B22-F8C4-513B8EAC05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2753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58" name="Line 3868">
              <a:extLst>
                <a:ext uri="{FF2B5EF4-FFF2-40B4-BE49-F238E27FC236}">
                  <a16:creationId xmlns:a16="http://schemas.microsoft.com/office/drawing/2014/main" id="{3BBC24E0-DE8C-D0B5-50A3-9447821684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28353" y="5910539"/>
              <a:ext cx="0" cy="50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59" name="Line 3869">
              <a:extLst>
                <a:ext uri="{FF2B5EF4-FFF2-40B4-BE49-F238E27FC236}">
                  <a16:creationId xmlns:a16="http://schemas.microsoft.com/office/drawing/2014/main" id="{6165361A-6C1F-2EF2-86BB-A87AF86D24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999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60" name="Line 3870">
              <a:extLst>
                <a:ext uri="{FF2B5EF4-FFF2-40B4-BE49-F238E27FC236}">
                  <a16:creationId xmlns:a16="http://schemas.microsoft.com/office/drawing/2014/main" id="{655491F9-AEDE-D7BF-87E2-6E298A24E8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999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61" name="Line 3871">
              <a:extLst>
                <a:ext uri="{FF2B5EF4-FFF2-40B4-BE49-F238E27FC236}">
                  <a16:creationId xmlns:a16="http://schemas.microsoft.com/office/drawing/2014/main" id="{53EDC582-8A37-373A-89A2-157035C0CC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245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62" name="Line 3872">
              <a:extLst>
                <a:ext uri="{FF2B5EF4-FFF2-40B4-BE49-F238E27FC236}">
                  <a16:creationId xmlns:a16="http://schemas.microsoft.com/office/drawing/2014/main" id="{2295DE8C-071A-89DB-27E2-C8157DA9CA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409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63" name="Line 3873">
              <a:extLst>
                <a:ext uri="{FF2B5EF4-FFF2-40B4-BE49-F238E27FC236}">
                  <a16:creationId xmlns:a16="http://schemas.microsoft.com/office/drawing/2014/main" id="{C479CA54-9C9E-A3DE-DCDC-61F611EECA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573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64" name="Line 3874">
              <a:extLst>
                <a:ext uri="{FF2B5EF4-FFF2-40B4-BE49-F238E27FC236}">
                  <a16:creationId xmlns:a16="http://schemas.microsoft.com/office/drawing/2014/main" id="{14C5EF3F-46FE-20FD-C4C4-6C18CC0BD8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573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65" name="Line 3875">
              <a:extLst>
                <a:ext uri="{FF2B5EF4-FFF2-40B4-BE49-F238E27FC236}">
                  <a16:creationId xmlns:a16="http://schemas.microsoft.com/office/drawing/2014/main" id="{F7AC80B2-B412-E95D-B64D-41400B7574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819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66" name="Line 3876">
              <a:extLst>
                <a:ext uri="{FF2B5EF4-FFF2-40B4-BE49-F238E27FC236}">
                  <a16:creationId xmlns:a16="http://schemas.microsoft.com/office/drawing/2014/main" id="{92FBEB3A-770C-E181-64C4-0391ECBFA4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065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67" name="Line 3877">
              <a:extLst>
                <a:ext uri="{FF2B5EF4-FFF2-40B4-BE49-F238E27FC236}">
                  <a16:creationId xmlns:a16="http://schemas.microsoft.com/office/drawing/2014/main" id="{4BC08503-69D1-3505-0217-E9211EF5AF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065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68" name="Line 3878">
              <a:extLst>
                <a:ext uri="{FF2B5EF4-FFF2-40B4-BE49-F238E27FC236}">
                  <a16:creationId xmlns:a16="http://schemas.microsoft.com/office/drawing/2014/main" id="{98589E5A-D6CF-8500-28B1-C8F6CD4251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147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69" name="Line 3879">
              <a:extLst>
                <a:ext uri="{FF2B5EF4-FFF2-40B4-BE49-F238E27FC236}">
                  <a16:creationId xmlns:a16="http://schemas.microsoft.com/office/drawing/2014/main" id="{43F3BF43-DD85-7446-0F72-58347E196C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311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70" name="Line 3880">
              <a:extLst>
                <a:ext uri="{FF2B5EF4-FFF2-40B4-BE49-F238E27FC236}">
                  <a16:creationId xmlns:a16="http://schemas.microsoft.com/office/drawing/2014/main" id="{F8A0DFC6-61A5-592C-BE3B-4F3BA8EAD0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393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71" name="Line 3881">
              <a:extLst>
                <a:ext uri="{FF2B5EF4-FFF2-40B4-BE49-F238E27FC236}">
                  <a16:creationId xmlns:a16="http://schemas.microsoft.com/office/drawing/2014/main" id="{3635ED0B-B207-107C-5A50-88370FFBB0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4556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72" name="Line 3882">
              <a:extLst>
                <a:ext uri="{FF2B5EF4-FFF2-40B4-BE49-F238E27FC236}">
                  <a16:creationId xmlns:a16="http://schemas.microsoft.com/office/drawing/2014/main" id="{2FAE3010-E7AD-BB10-A82C-F9FAA909D1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720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73" name="Line 3883">
              <a:extLst>
                <a:ext uri="{FF2B5EF4-FFF2-40B4-BE49-F238E27FC236}">
                  <a16:creationId xmlns:a16="http://schemas.microsoft.com/office/drawing/2014/main" id="{8F0C5E1E-2DE1-1EBD-0A7D-D78AF3E018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802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74" name="Line 3884">
              <a:extLst>
                <a:ext uri="{FF2B5EF4-FFF2-40B4-BE49-F238E27FC236}">
                  <a16:creationId xmlns:a16="http://schemas.microsoft.com/office/drawing/2014/main" id="{41167C5F-5996-A26E-5BA9-47B99EBEC6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884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75" name="Line 3885">
              <a:extLst>
                <a:ext uri="{FF2B5EF4-FFF2-40B4-BE49-F238E27FC236}">
                  <a16:creationId xmlns:a16="http://schemas.microsoft.com/office/drawing/2014/main" id="{442E95AC-82D2-B99F-2D3E-F2CDE655B1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130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76" name="Line 3886">
              <a:extLst>
                <a:ext uri="{FF2B5EF4-FFF2-40B4-BE49-F238E27FC236}">
                  <a16:creationId xmlns:a16="http://schemas.microsoft.com/office/drawing/2014/main" id="{FB3B1F4F-4C1D-5B7A-33B9-769C3EC34A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212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77" name="Line 3887">
              <a:extLst>
                <a:ext uri="{FF2B5EF4-FFF2-40B4-BE49-F238E27FC236}">
                  <a16:creationId xmlns:a16="http://schemas.microsoft.com/office/drawing/2014/main" id="{BC498088-77E4-59C7-7651-2D946B0C2B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294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78" name="Line 3888">
              <a:extLst>
                <a:ext uri="{FF2B5EF4-FFF2-40B4-BE49-F238E27FC236}">
                  <a16:creationId xmlns:a16="http://schemas.microsoft.com/office/drawing/2014/main" id="{78DD087E-7694-185C-19A7-C6361CBFCC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294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79" name="Line 3889">
              <a:extLst>
                <a:ext uri="{FF2B5EF4-FFF2-40B4-BE49-F238E27FC236}">
                  <a16:creationId xmlns:a16="http://schemas.microsoft.com/office/drawing/2014/main" id="{DCFB1A74-C0CD-92B1-9578-E3ED33316E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5376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80" name="Line 3890">
              <a:extLst>
                <a:ext uri="{FF2B5EF4-FFF2-40B4-BE49-F238E27FC236}">
                  <a16:creationId xmlns:a16="http://schemas.microsoft.com/office/drawing/2014/main" id="{63A6FF01-C6C4-EDC7-1D5E-FC2EF17959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458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81" name="Line 3891">
              <a:extLst>
                <a:ext uri="{FF2B5EF4-FFF2-40B4-BE49-F238E27FC236}">
                  <a16:creationId xmlns:a16="http://schemas.microsoft.com/office/drawing/2014/main" id="{C3E42D1E-81A6-6575-746C-97BD4F418D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622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82" name="Line 3892">
              <a:extLst>
                <a:ext uri="{FF2B5EF4-FFF2-40B4-BE49-F238E27FC236}">
                  <a16:creationId xmlns:a16="http://schemas.microsoft.com/office/drawing/2014/main" id="{C8FF8F53-CD62-3E14-1101-4D2D345B1B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622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83" name="Line 3893">
              <a:extLst>
                <a:ext uri="{FF2B5EF4-FFF2-40B4-BE49-F238E27FC236}">
                  <a16:creationId xmlns:a16="http://schemas.microsoft.com/office/drawing/2014/main" id="{E8F2B309-6128-C531-01ED-2912AFF12A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704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84" name="Line 3894">
              <a:extLst>
                <a:ext uri="{FF2B5EF4-FFF2-40B4-BE49-F238E27FC236}">
                  <a16:creationId xmlns:a16="http://schemas.microsoft.com/office/drawing/2014/main" id="{AB4AFF3E-EB27-A629-0D40-00D59475EA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786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85" name="Line 3895">
              <a:extLst>
                <a:ext uri="{FF2B5EF4-FFF2-40B4-BE49-F238E27FC236}">
                  <a16:creationId xmlns:a16="http://schemas.microsoft.com/office/drawing/2014/main" id="{C772D382-2B8B-A137-A6FB-4F97A34029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868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86" name="Line 3896">
              <a:extLst>
                <a:ext uri="{FF2B5EF4-FFF2-40B4-BE49-F238E27FC236}">
                  <a16:creationId xmlns:a16="http://schemas.microsoft.com/office/drawing/2014/main" id="{B9AF0EDE-49EC-6BE9-7D9D-B78E23818C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032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87" name="Line 3897">
              <a:extLst>
                <a:ext uri="{FF2B5EF4-FFF2-40B4-BE49-F238E27FC236}">
                  <a16:creationId xmlns:a16="http://schemas.microsoft.com/office/drawing/2014/main" id="{F8614D9B-9F7B-B49F-7FC6-11140BDB41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196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88" name="Line 3898">
              <a:extLst>
                <a:ext uri="{FF2B5EF4-FFF2-40B4-BE49-F238E27FC236}">
                  <a16:creationId xmlns:a16="http://schemas.microsoft.com/office/drawing/2014/main" id="{E3C2C89A-9166-0597-11DA-C9167C3A17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278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89" name="Line 3899">
              <a:extLst>
                <a:ext uri="{FF2B5EF4-FFF2-40B4-BE49-F238E27FC236}">
                  <a16:creationId xmlns:a16="http://schemas.microsoft.com/office/drawing/2014/main" id="{26DEA6F2-5716-F910-B85E-0C78CDF73F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360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90" name="Line 3900">
              <a:extLst>
                <a:ext uri="{FF2B5EF4-FFF2-40B4-BE49-F238E27FC236}">
                  <a16:creationId xmlns:a16="http://schemas.microsoft.com/office/drawing/2014/main" id="{F99B376D-4A35-8A03-799D-FF13F69C9E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524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91" name="Line 3901">
              <a:extLst>
                <a:ext uri="{FF2B5EF4-FFF2-40B4-BE49-F238E27FC236}">
                  <a16:creationId xmlns:a16="http://schemas.microsoft.com/office/drawing/2014/main" id="{D507FEC8-13BD-3A38-818E-F0887A9378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606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92" name="Line 3902">
              <a:extLst>
                <a:ext uri="{FF2B5EF4-FFF2-40B4-BE49-F238E27FC236}">
                  <a16:creationId xmlns:a16="http://schemas.microsoft.com/office/drawing/2014/main" id="{8D6297FF-D7FC-AE47-E64B-F2BECAA96F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770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93" name="Line 3903">
              <a:extLst>
                <a:ext uri="{FF2B5EF4-FFF2-40B4-BE49-F238E27FC236}">
                  <a16:creationId xmlns:a16="http://schemas.microsoft.com/office/drawing/2014/main" id="{6E10B8AD-FB79-E130-C12A-69E4909640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934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94" name="Line 3904">
              <a:extLst>
                <a:ext uri="{FF2B5EF4-FFF2-40B4-BE49-F238E27FC236}">
                  <a16:creationId xmlns:a16="http://schemas.microsoft.com/office/drawing/2014/main" id="{1B9FB011-3B01-ECC8-C203-90D3657841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016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95" name="Line 3905">
              <a:extLst>
                <a:ext uri="{FF2B5EF4-FFF2-40B4-BE49-F238E27FC236}">
                  <a16:creationId xmlns:a16="http://schemas.microsoft.com/office/drawing/2014/main" id="{C9A14F5E-2A20-F89D-BCFB-B243CE18BF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180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96" name="Line 3906">
              <a:extLst>
                <a:ext uri="{FF2B5EF4-FFF2-40B4-BE49-F238E27FC236}">
                  <a16:creationId xmlns:a16="http://schemas.microsoft.com/office/drawing/2014/main" id="{3286C0A0-9AC8-AC1F-D794-1E1F33A623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426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97" name="Line 3907">
              <a:extLst>
                <a:ext uri="{FF2B5EF4-FFF2-40B4-BE49-F238E27FC236}">
                  <a16:creationId xmlns:a16="http://schemas.microsoft.com/office/drawing/2014/main" id="{A3029200-C762-08BE-3D95-5B295F01FD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508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98" name="Line 3908">
              <a:extLst>
                <a:ext uri="{FF2B5EF4-FFF2-40B4-BE49-F238E27FC236}">
                  <a16:creationId xmlns:a16="http://schemas.microsoft.com/office/drawing/2014/main" id="{001D7EE1-E12A-9FC0-0689-EAE83E40BA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672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99" name="Line 3909">
              <a:extLst>
                <a:ext uri="{FF2B5EF4-FFF2-40B4-BE49-F238E27FC236}">
                  <a16:creationId xmlns:a16="http://schemas.microsoft.com/office/drawing/2014/main" id="{33AB5B74-D1C6-F315-B592-BBA48FF91A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754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00" name="Line 3910">
              <a:extLst>
                <a:ext uri="{FF2B5EF4-FFF2-40B4-BE49-F238E27FC236}">
                  <a16:creationId xmlns:a16="http://schemas.microsoft.com/office/drawing/2014/main" id="{35640BC7-3BB4-3837-E9F9-F74FD17126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918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01" name="Line 3911">
              <a:extLst>
                <a:ext uri="{FF2B5EF4-FFF2-40B4-BE49-F238E27FC236}">
                  <a16:creationId xmlns:a16="http://schemas.microsoft.com/office/drawing/2014/main" id="{CFF49AAA-7F56-6859-1FF5-B732EC4816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000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02" name="Line 3912">
              <a:extLst>
                <a:ext uri="{FF2B5EF4-FFF2-40B4-BE49-F238E27FC236}">
                  <a16:creationId xmlns:a16="http://schemas.microsoft.com/office/drawing/2014/main" id="{9049AD42-820F-98FC-0B22-520ADA806F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164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03" name="Line 3913">
              <a:extLst>
                <a:ext uri="{FF2B5EF4-FFF2-40B4-BE49-F238E27FC236}">
                  <a16:creationId xmlns:a16="http://schemas.microsoft.com/office/drawing/2014/main" id="{EBCC5612-602A-9542-448C-A73C96BFC2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491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04" name="Line 3914">
              <a:extLst>
                <a:ext uri="{FF2B5EF4-FFF2-40B4-BE49-F238E27FC236}">
                  <a16:creationId xmlns:a16="http://schemas.microsoft.com/office/drawing/2014/main" id="{5D573737-2DC4-E751-94B4-9B36FD0553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737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05" name="Line 3915">
              <a:extLst>
                <a:ext uri="{FF2B5EF4-FFF2-40B4-BE49-F238E27FC236}">
                  <a16:creationId xmlns:a16="http://schemas.microsoft.com/office/drawing/2014/main" id="{99ADBA0B-DA79-098D-79B6-DC2CE38F7D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819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06" name="Line 3916">
              <a:extLst>
                <a:ext uri="{FF2B5EF4-FFF2-40B4-BE49-F238E27FC236}">
                  <a16:creationId xmlns:a16="http://schemas.microsoft.com/office/drawing/2014/main" id="{F8B30AA6-F828-D8BB-356E-181435AF18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147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07" name="Line 3917">
              <a:extLst>
                <a:ext uri="{FF2B5EF4-FFF2-40B4-BE49-F238E27FC236}">
                  <a16:creationId xmlns:a16="http://schemas.microsoft.com/office/drawing/2014/main" id="{A529D251-AC51-BD92-BCED-B0797C04A4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229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08" name="Line 3918">
              <a:extLst>
                <a:ext uri="{FF2B5EF4-FFF2-40B4-BE49-F238E27FC236}">
                  <a16:creationId xmlns:a16="http://schemas.microsoft.com/office/drawing/2014/main" id="{A4D1024C-EB51-FAF3-7976-D48F71509E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311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09" name="Line 3919">
              <a:extLst>
                <a:ext uri="{FF2B5EF4-FFF2-40B4-BE49-F238E27FC236}">
                  <a16:creationId xmlns:a16="http://schemas.microsoft.com/office/drawing/2014/main" id="{EBE94502-C0D2-705A-D95A-8837731A8A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557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10" name="Line 3920">
              <a:extLst>
                <a:ext uri="{FF2B5EF4-FFF2-40B4-BE49-F238E27FC236}">
                  <a16:creationId xmlns:a16="http://schemas.microsoft.com/office/drawing/2014/main" id="{8155D3B8-6605-1661-2FF0-8D47BB1958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639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11" name="Line 3921">
              <a:extLst>
                <a:ext uri="{FF2B5EF4-FFF2-40B4-BE49-F238E27FC236}">
                  <a16:creationId xmlns:a16="http://schemas.microsoft.com/office/drawing/2014/main" id="{9209A1D9-A120-3916-7906-4F73D69F54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721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12" name="Line 3922">
              <a:extLst>
                <a:ext uri="{FF2B5EF4-FFF2-40B4-BE49-F238E27FC236}">
                  <a16:creationId xmlns:a16="http://schemas.microsoft.com/office/drawing/2014/main" id="{DD1E6CD4-BE4F-52BA-827C-E05A216E4E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885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13" name="Line 3923">
              <a:extLst>
                <a:ext uri="{FF2B5EF4-FFF2-40B4-BE49-F238E27FC236}">
                  <a16:creationId xmlns:a16="http://schemas.microsoft.com/office/drawing/2014/main" id="{D4807982-9489-8637-0ED1-993E164DB8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049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14" name="Line 3924">
              <a:extLst>
                <a:ext uri="{FF2B5EF4-FFF2-40B4-BE49-F238E27FC236}">
                  <a16:creationId xmlns:a16="http://schemas.microsoft.com/office/drawing/2014/main" id="{FFBE5169-6AA9-C666-0C1B-C5E9A679DD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0213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15" name="Line 3925">
              <a:extLst>
                <a:ext uri="{FF2B5EF4-FFF2-40B4-BE49-F238E27FC236}">
                  <a16:creationId xmlns:a16="http://schemas.microsoft.com/office/drawing/2014/main" id="{1C00C773-DF81-F5E4-5549-22879E0136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295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16" name="Line 3926">
              <a:extLst>
                <a:ext uri="{FF2B5EF4-FFF2-40B4-BE49-F238E27FC236}">
                  <a16:creationId xmlns:a16="http://schemas.microsoft.com/office/drawing/2014/main" id="{015A71FD-9DB7-EC40-3347-FF47C13B16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377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17" name="Line 3927">
              <a:extLst>
                <a:ext uri="{FF2B5EF4-FFF2-40B4-BE49-F238E27FC236}">
                  <a16:creationId xmlns:a16="http://schemas.microsoft.com/office/drawing/2014/main" id="{F16465CD-0E89-0ECD-5743-71B0E26FC7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541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18" name="Line 3928">
              <a:extLst>
                <a:ext uri="{FF2B5EF4-FFF2-40B4-BE49-F238E27FC236}">
                  <a16:creationId xmlns:a16="http://schemas.microsoft.com/office/drawing/2014/main" id="{D6DB89DC-CCA0-FB69-19CE-029848D615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0869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19" name="Line 3929">
              <a:extLst>
                <a:ext uri="{FF2B5EF4-FFF2-40B4-BE49-F238E27FC236}">
                  <a16:creationId xmlns:a16="http://schemas.microsoft.com/office/drawing/2014/main" id="{58C6673D-D56A-349F-666E-0FFDC27372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09513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20" name="Line 3930">
              <a:extLst>
                <a:ext uri="{FF2B5EF4-FFF2-40B4-BE49-F238E27FC236}">
                  <a16:creationId xmlns:a16="http://schemas.microsoft.com/office/drawing/2014/main" id="{E8D18355-B534-43A7-359C-186FD6CFDF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10333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21" name="Line 3931">
              <a:extLst>
                <a:ext uri="{FF2B5EF4-FFF2-40B4-BE49-F238E27FC236}">
                  <a16:creationId xmlns:a16="http://schemas.microsoft.com/office/drawing/2014/main" id="{E7E24B8B-8859-F829-35CD-A8DBEC2A12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115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22" name="Line 3932">
              <a:extLst>
                <a:ext uri="{FF2B5EF4-FFF2-40B4-BE49-F238E27FC236}">
                  <a16:creationId xmlns:a16="http://schemas.microsoft.com/office/drawing/2014/main" id="{C0D33B58-C08B-C38B-BFD9-3647AFFDFA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279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23" name="Line 3933">
              <a:extLst>
                <a:ext uri="{FF2B5EF4-FFF2-40B4-BE49-F238E27FC236}">
                  <a16:creationId xmlns:a16="http://schemas.microsoft.com/office/drawing/2014/main" id="{08EC6745-4A2A-293D-4B36-F47F7E5562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525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24" name="Line 3934">
              <a:extLst>
                <a:ext uri="{FF2B5EF4-FFF2-40B4-BE49-F238E27FC236}">
                  <a16:creationId xmlns:a16="http://schemas.microsoft.com/office/drawing/2014/main" id="{6FC83AED-DDB7-52C1-8750-DB4FBDAD55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689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25" name="Line 3935">
              <a:extLst>
                <a:ext uri="{FF2B5EF4-FFF2-40B4-BE49-F238E27FC236}">
                  <a16:creationId xmlns:a16="http://schemas.microsoft.com/office/drawing/2014/main" id="{DDAE8958-2384-E9BD-DE2D-DFA1FAEC4F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017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26" name="Line 3936">
              <a:extLst>
                <a:ext uri="{FF2B5EF4-FFF2-40B4-BE49-F238E27FC236}">
                  <a16:creationId xmlns:a16="http://schemas.microsoft.com/office/drawing/2014/main" id="{B4028E4C-1BF1-1FF2-115E-89F10B3C21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099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27" name="Line 3937">
              <a:extLst>
                <a:ext uri="{FF2B5EF4-FFF2-40B4-BE49-F238E27FC236}">
                  <a16:creationId xmlns:a16="http://schemas.microsoft.com/office/drawing/2014/main" id="{952AC4D8-A525-B27F-A8C0-58906F46AF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263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28" name="Line 3938">
              <a:extLst>
                <a:ext uri="{FF2B5EF4-FFF2-40B4-BE49-F238E27FC236}">
                  <a16:creationId xmlns:a16="http://schemas.microsoft.com/office/drawing/2014/main" id="{BB52BB27-54D1-6B58-5742-4ACF7AAA85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345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29" name="Line 3939">
              <a:extLst>
                <a:ext uri="{FF2B5EF4-FFF2-40B4-BE49-F238E27FC236}">
                  <a16:creationId xmlns:a16="http://schemas.microsoft.com/office/drawing/2014/main" id="{68E3F3AD-4353-DC2D-AFF3-DC468FB5F5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2508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30" name="Line 3940">
              <a:extLst>
                <a:ext uri="{FF2B5EF4-FFF2-40B4-BE49-F238E27FC236}">
                  <a16:creationId xmlns:a16="http://schemas.microsoft.com/office/drawing/2014/main" id="{363A915D-B7A8-5549-E9C6-FC3894B1CC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2672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31" name="Line 3941">
              <a:extLst>
                <a:ext uri="{FF2B5EF4-FFF2-40B4-BE49-F238E27FC236}">
                  <a16:creationId xmlns:a16="http://schemas.microsoft.com/office/drawing/2014/main" id="{35D38BA6-9B4B-46D3-6A3B-467F7B9D8C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918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32" name="Line 3942">
              <a:extLst>
                <a:ext uri="{FF2B5EF4-FFF2-40B4-BE49-F238E27FC236}">
                  <a16:creationId xmlns:a16="http://schemas.microsoft.com/office/drawing/2014/main" id="{3C183545-4F63-E0B2-F329-B70DA6508C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3082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33" name="Line 3943">
              <a:extLst>
                <a:ext uri="{FF2B5EF4-FFF2-40B4-BE49-F238E27FC236}">
                  <a16:creationId xmlns:a16="http://schemas.microsoft.com/office/drawing/2014/main" id="{EC3369A2-CD15-219D-A711-FE9174C4D4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3164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34" name="Line 3944">
              <a:extLst>
                <a:ext uri="{FF2B5EF4-FFF2-40B4-BE49-F238E27FC236}">
                  <a16:creationId xmlns:a16="http://schemas.microsoft.com/office/drawing/2014/main" id="{284CEFC5-0C60-7497-F587-B43A12BDB1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3328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35" name="Line 3945">
              <a:extLst>
                <a:ext uri="{FF2B5EF4-FFF2-40B4-BE49-F238E27FC236}">
                  <a16:creationId xmlns:a16="http://schemas.microsoft.com/office/drawing/2014/main" id="{EFC2A904-F5CA-7F0E-BAB5-9B0D864F92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3410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36" name="Line 3946">
              <a:extLst>
                <a:ext uri="{FF2B5EF4-FFF2-40B4-BE49-F238E27FC236}">
                  <a16:creationId xmlns:a16="http://schemas.microsoft.com/office/drawing/2014/main" id="{884CB1C8-4480-753E-0F09-EE63D38D36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3574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37" name="Line 3947">
              <a:extLst>
                <a:ext uri="{FF2B5EF4-FFF2-40B4-BE49-F238E27FC236}">
                  <a16:creationId xmlns:a16="http://schemas.microsoft.com/office/drawing/2014/main" id="{23342372-85D4-0898-37D9-5CCC04ADB0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3738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38" name="Line 3948">
              <a:extLst>
                <a:ext uri="{FF2B5EF4-FFF2-40B4-BE49-F238E27FC236}">
                  <a16:creationId xmlns:a16="http://schemas.microsoft.com/office/drawing/2014/main" id="{6936950A-CB43-8406-1E35-D8BE856F16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3820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39" name="Line 3949">
              <a:extLst>
                <a:ext uri="{FF2B5EF4-FFF2-40B4-BE49-F238E27FC236}">
                  <a16:creationId xmlns:a16="http://schemas.microsoft.com/office/drawing/2014/main" id="{56F53650-939F-9DC6-A1E7-40CAFCC019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148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40" name="Line 3950">
              <a:extLst>
                <a:ext uri="{FF2B5EF4-FFF2-40B4-BE49-F238E27FC236}">
                  <a16:creationId xmlns:a16="http://schemas.microsoft.com/office/drawing/2014/main" id="{9CBC5297-73AE-217F-8FBD-22C00D2F92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230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41" name="Line 3951">
              <a:extLst>
                <a:ext uri="{FF2B5EF4-FFF2-40B4-BE49-F238E27FC236}">
                  <a16:creationId xmlns:a16="http://schemas.microsoft.com/office/drawing/2014/main" id="{B835D910-05BF-E502-DE2C-F0BD24A2FF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230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42" name="Line 3952">
              <a:extLst>
                <a:ext uri="{FF2B5EF4-FFF2-40B4-BE49-F238E27FC236}">
                  <a16:creationId xmlns:a16="http://schemas.microsoft.com/office/drawing/2014/main" id="{C6081E36-9ECE-FE38-3060-D7F7F9D3C1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394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43" name="Line 3953">
              <a:extLst>
                <a:ext uri="{FF2B5EF4-FFF2-40B4-BE49-F238E27FC236}">
                  <a16:creationId xmlns:a16="http://schemas.microsoft.com/office/drawing/2014/main" id="{4B3D833E-C7FA-7AB7-657D-8AB3833929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640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44" name="Line 3954">
              <a:extLst>
                <a:ext uri="{FF2B5EF4-FFF2-40B4-BE49-F238E27FC236}">
                  <a16:creationId xmlns:a16="http://schemas.microsoft.com/office/drawing/2014/main" id="{C7A72356-1586-9E2D-9AFF-62D2BFE997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722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45" name="Line 3955">
              <a:extLst>
                <a:ext uri="{FF2B5EF4-FFF2-40B4-BE49-F238E27FC236}">
                  <a16:creationId xmlns:a16="http://schemas.microsoft.com/office/drawing/2014/main" id="{ED6F0440-C54E-CB43-F2FF-5BF41FE306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804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46" name="Line 3956">
              <a:extLst>
                <a:ext uri="{FF2B5EF4-FFF2-40B4-BE49-F238E27FC236}">
                  <a16:creationId xmlns:a16="http://schemas.microsoft.com/office/drawing/2014/main" id="{B797C867-BA49-1FFE-DADA-93EE689D19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132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47" name="Line 3957">
              <a:extLst>
                <a:ext uri="{FF2B5EF4-FFF2-40B4-BE49-F238E27FC236}">
                  <a16:creationId xmlns:a16="http://schemas.microsoft.com/office/drawing/2014/main" id="{F5DBB98D-4AD3-E4E4-76F6-CCB65103FC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296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48" name="Line 3958">
              <a:extLst>
                <a:ext uri="{FF2B5EF4-FFF2-40B4-BE49-F238E27FC236}">
                  <a16:creationId xmlns:a16="http://schemas.microsoft.com/office/drawing/2014/main" id="{8E4F2CFA-D0B3-F36C-7470-8A72550E5F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378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49" name="Line 3959">
              <a:extLst>
                <a:ext uri="{FF2B5EF4-FFF2-40B4-BE49-F238E27FC236}">
                  <a16:creationId xmlns:a16="http://schemas.microsoft.com/office/drawing/2014/main" id="{E9FE234D-AE96-3DDD-D23F-86DD016293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116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50" name="Line 3960">
              <a:extLst>
                <a:ext uri="{FF2B5EF4-FFF2-40B4-BE49-F238E27FC236}">
                  <a16:creationId xmlns:a16="http://schemas.microsoft.com/office/drawing/2014/main" id="{0678C3C8-016A-CC14-E1EE-FD1F725EFA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280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51" name="Line 3961">
              <a:extLst>
                <a:ext uri="{FF2B5EF4-FFF2-40B4-BE49-F238E27FC236}">
                  <a16:creationId xmlns:a16="http://schemas.microsoft.com/office/drawing/2014/main" id="{2E907271-7D8A-452F-0B67-3F3607375D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6526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52" name="Line 3962">
              <a:extLst>
                <a:ext uri="{FF2B5EF4-FFF2-40B4-BE49-F238E27FC236}">
                  <a16:creationId xmlns:a16="http://schemas.microsoft.com/office/drawing/2014/main" id="{347C424C-AB32-5235-47F6-4C5B45BBDF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6607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53" name="Line 3963">
              <a:extLst>
                <a:ext uri="{FF2B5EF4-FFF2-40B4-BE49-F238E27FC236}">
                  <a16:creationId xmlns:a16="http://schemas.microsoft.com/office/drawing/2014/main" id="{97E2DC54-C25E-41C2-78C3-34FD0072E3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771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54" name="Line 3964">
              <a:extLst>
                <a:ext uri="{FF2B5EF4-FFF2-40B4-BE49-F238E27FC236}">
                  <a16:creationId xmlns:a16="http://schemas.microsoft.com/office/drawing/2014/main" id="{6A23E66D-C9D9-EF4A-46E5-788DCCA30C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853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55" name="Line 3965">
              <a:extLst>
                <a:ext uri="{FF2B5EF4-FFF2-40B4-BE49-F238E27FC236}">
                  <a16:creationId xmlns:a16="http://schemas.microsoft.com/office/drawing/2014/main" id="{0BABF281-E7CF-5401-930C-350CA1B9AF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935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56" name="Line 3966">
              <a:extLst>
                <a:ext uri="{FF2B5EF4-FFF2-40B4-BE49-F238E27FC236}">
                  <a16:creationId xmlns:a16="http://schemas.microsoft.com/office/drawing/2014/main" id="{D0ECE1D7-3863-BD64-39BE-5900B77046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099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57" name="Line 3967">
              <a:extLst>
                <a:ext uri="{FF2B5EF4-FFF2-40B4-BE49-F238E27FC236}">
                  <a16:creationId xmlns:a16="http://schemas.microsoft.com/office/drawing/2014/main" id="{4C0EDB9D-C6FB-3436-712C-5DBF53B5E3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181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58" name="Line 3968">
              <a:extLst>
                <a:ext uri="{FF2B5EF4-FFF2-40B4-BE49-F238E27FC236}">
                  <a16:creationId xmlns:a16="http://schemas.microsoft.com/office/drawing/2014/main" id="{A937E099-F715-5DBC-7090-2888535036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181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59" name="Line 3969">
              <a:extLst>
                <a:ext uri="{FF2B5EF4-FFF2-40B4-BE49-F238E27FC236}">
                  <a16:creationId xmlns:a16="http://schemas.microsoft.com/office/drawing/2014/main" id="{C819E9FA-1626-0542-03B1-16BF116793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345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60" name="Line 3970">
              <a:extLst>
                <a:ext uri="{FF2B5EF4-FFF2-40B4-BE49-F238E27FC236}">
                  <a16:creationId xmlns:a16="http://schemas.microsoft.com/office/drawing/2014/main" id="{ACE7B33B-74FD-3205-5C38-112C8A4A59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345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61" name="Line 3971">
              <a:extLst>
                <a:ext uri="{FF2B5EF4-FFF2-40B4-BE49-F238E27FC236}">
                  <a16:creationId xmlns:a16="http://schemas.microsoft.com/office/drawing/2014/main" id="{43E710B2-3408-B12F-18F2-0EAB47BF59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919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62" name="Line 3972">
              <a:extLst>
                <a:ext uri="{FF2B5EF4-FFF2-40B4-BE49-F238E27FC236}">
                  <a16:creationId xmlns:a16="http://schemas.microsoft.com/office/drawing/2014/main" id="{D8F71CCB-0493-5578-6962-DD9B497F3D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919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63" name="Line 3973">
              <a:extLst>
                <a:ext uri="{FF2B5EF4-FFF2-40B4-BE49-F238E27FC236}">
                  <a16:creationId xmlns:a16="http://schemas.microsoft.com/office/drawing/2014/main" id="{C4031790-8BF0-B0F8-1DE8-AF35B4D3FA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165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64" name="Line 3974">
              <a:extLst>
                <a:ext uri="{FF2B5EF4-FFF2-40B4-BE49-F238E27FC236}">
                  <a16:creationId xmlns:a16="http://schemas.microsoft.com/office/drawing/2014/main" id="{CC189866-96A9-D42F-0358-856B58BFF9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247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65" name="Line 3975">
              <a:extLst>
                <a:ext uri="{FF2B5EF4-FFF2-40B4-BE49-F238E27FC236}">
                  <a16:creationId xmlns:a16="http://schemas.microsoft.com/office/drawing/2014/main" id="{961AF16A-F770-3448-B8CB-940EE3B366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247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66" name="Line 3976">
              <a:extLst>
                <a:ext uri="{FF2B5EF4-FFF2-40B4-BE49-F238E27FC236}">
                  <a16:creationId xmlns:a16="http://schemas.microsoft.com/office/drawing/2014/main" id="{0ED463C1-CEFE-85F9-C104-47042CC533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657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67" name="Line 3977">
              <a:extLst>
                <a:ext uri="{FF2B5EF4-FFF2-40B4-BE49-F238E27FC236}">
                  <a16:creationId xmlns:a16="http://schemas.microsoft.com/office/drawing/2014/main" id="{804B9217-997B-FB45-8DA7-FDB6EEE945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739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68" name="Line 3978">
              <a:extLst>
                <a:ext uri="{FF2B5EF4-FFF2-40B4-BE49-F238E27FC236}">
                  <a16:creationId xmlns:a16="http://schemas.microsoft.com/office/drawing/2014/main" id="{BC29AA44-2349-7A28-0EBA-AD16550FD4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8821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69" name="Line 3979">
              <a:extLst>
                <a:ext uri="{FF2B5EF4-FFF2-40B4-BE49-F238E27FC236}">
                  <a16:creationId xmlns:a16="http://schemas.microsoft.com/office/drawing/2014/main" id="{00CE2A15-3FA6-4178-D2FF-F37D401AAF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985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70" name="Line 3980">
              <a:extLst>
                <a:ext uri="{FF2B5EF4-FFF2-40B4-BE49-F238E27FC236}">
                  <a16:creationId xmlns:a16="http://schemas.microsoft.com/office/drawing/2014/main" id="{76730F57-EC28-7136-76ED-B32D592F07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9067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71" name="Line 3981">
              <a:extLst>
                <a:ext uri="{FF2B5EF4-FFF2-40B4-BE49-F238E27FC236}">
                  <a16:creationId xmlns:a16="http://schemas.microsoft.com/office/drawing/2014/main" id="{0C4D7897-E43A-1E78-48F8-3A81B0ADF3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149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72" name="Line 3982">
              <a:extLst>
                <a:ext uri="{FF2B5EF4-FFF2-40B4-BE49-F238E27FC236}">
                  <a16:creationId xmlns:a16="http://schemas.microsoft.com/office/drawing/2014/main" id="{4E7308CD-CBCD-20B6-6CB6-B1533BB107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9313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73" name="Line 3983">
              <a:extLst>
                <a:ext uri="{FF2B5EF4-FFF2-40B4-BE49-F238E27FC236}">
                  <a16:creationId xmlns:a16="http://schemas.microsoft.com/office/drawing/2014/main" id="{B6D2D2C2-3E55-DEE9-9FAB-2B88B72805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395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74" name="Line 3984">
              <a:extLst>
                <a:ext uri="{FF2B5EF4-FFF2-40B4-BE49-F238E27FC236}">
                  <a16:creationId xmlns:a16="http://schemas.microsoft.com/office/drawing/2014/main" id="{6518D22A-4E34-A2DD-0F6B-88071443F7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477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75" name="Line 3985">
              <a:extLst>
                <a:ext uri="{FF2B5EF4-FFF2-40B4-BE49-F238E27FC236}">
                  <a16:creationId xmlns:a16="http://schemas.microsoft.com/office/drawing/2014/main" id="{446A3A87-6EC8-8F33-C5BF-472735C965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723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76" name="Line 3986">
              <a:extLst>
                <a:ext uri="{FF2B5EF4-FFF2-40B4-BE49-F238E27FC236}">
                  <a16:creationId xmlns:a16="http://schemas.microsoft.com/office/drawing/2014/main" id="{8635919A-D9E2-4CDF-C7B8-FC6D22C352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805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77" name="Line 3987">
              <a:extLst>
                <a:ext uri="{FF2B5EF4-FFF2-40B4-BE49-F238E27FC236}">
                  <a16:creationId xmlns:a16="http://schemas.microsoft.com/office/drawing/2014/main" id="{09A1D0C6-6978-0F11-660C-77DD788E2E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887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78" name="Line 3988">
              <a:extLst>
                <a:ext uri="{FF2B5EF4-FFF2-40B4-BE49-F238E27FC236}">
                  <a16:creationId xmlns:a16="http://schemas.microsoft.com/office/drawing/2014/main" id="{8EEA88CB-C962-8DA0-56A6-0310628BFA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9969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79" name="Line 3989">
              <a:extLst>
                <a:ext uri="{FF2B5EF4-FFF2-40B4-BE49-F238E27FC236}">
                  <a16:creationId xmlns:a16="http://schemas.microsoft.com/office/drawing/2014/main" id="{0F5E1F80-11D7-C96A-B703-7B84DA3FE0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0215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80" name="Line 3990">
              <a:extLst>
                <a:ext uri="{FF2B5EF4-FFF2-40B4-BE49-F238E27FC236}">
                  <a16:creationId xmlns:a16="http://schemas.microsoft.com/office/drawing/2014/main" id="{30DE6C50-402C-86B9-3450-9ACE6AE29B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297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81" name="Line 3991">
              <a:extLst>
                <a:ext uri="{FF2B5EF4-FFF2-40B4-BE49-F238E27FC236}">
                  <a16:creationId xmlns:a16="http://schemas.microsoft.com/office/drawing/2014/main" id="{964FD537-C4E1-046C-65B6-35D463C8E5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379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82" name="Line 3992">
              <a:extLst>
                <a:ext uri="{FF2B5EF4-FFF2-40B4-BE49-F238E27FC236}">
                  <a16:creationId xmlns:a16="http://schemas.microsoft.com/office/drawing/2014/main" id="{0B9BCE55-BF24-D28E-A00D-3ABD727BCA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706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83" name="Line 3993">
              <a:extLst>
                <a:ext uri="{FF2B5EF4-FFF2-40B4-BE49-F238E27FC236}">
                  <a16:creationId xmlns:a16="http://schemas.microsoft.com/office/drawing/2014/main" id="{579EA208-2700-5E34-8AE1-C8D53CB838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788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84" name="Line 3994">
              <a:extLst>
                <a:ext uri="{FF2B5EF4-FFF2-40B4-BE49-F238E27FC236}">
                  <a16:creationId xmlns:a16="http://schemas.microsoft.com/office/drawing/2014/main" id="{E1DB5E6D-A0A1-C45F-8510-9273C0CFC0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870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85" name="Line 3995">
              <a:extLst>
                <a:ext uri="{FF2B5EF4-FFF2-40B4-BE49-F238E27FC236}">
                  <a16:creationId xmlns:a16="http://schemas.microsoft.com/office/drawing/2014/main" id="{FAD251AB-2E9F-4FE3-A2D5-26503A538E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952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86" name="Line 3996">
              <a:extLst>
                <a:ext uri="{FF2B5EF4-FFF2-40B4-BE49-F238E27FC236}">
                  <a16:creationId xmlns:a16="http://schemas.microsoft.com/office/drawing/2014/main" id="{4F536AC7-B5EF-38BD-8B90-EDAEB6DA78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1116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87" name="Line 3997">
              <a:extLst>
                <a:ext uri="{FF2B5EF4-FFF2-40B4-BE49-F238E27FC236}">
                  <a16:creationId xmlns:a16="http://schemas.microsoft.com/office/drawing/2014/main" id="{9F05A87A-A3FC-0CFF-C97F-D0622ED0B0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1198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88" name="Line 3998">
              <a:extLst>
                <a:ext uri="{FF2B5EF4-FFF2-40B4-BE49-F238E27FC236}">
                  <a16:creationId xmlns:a16="http://schemas.microsoft.com/office/drawing/2014/main" id="{E234E2D9-CDA0-B831-FFF1-504AD3F7C4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1280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89" name="Line 3999">
              <a:extLst>
                <a:ext uri="{FF2B5EF4-FFF2-40B4-BE49-F238E27FC236}">
                  <a16:creationId xmlns:a16="http://schemas.microsoft.com/office/drawing/2014/main" id="{D544D7F5-730A-C6B8-D579-0C7C1B017C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1936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90" name="Line 4000">
              <a:extLst>
                <a:ext uri="{FF2B5EF4-FFF2-40B4-BE49-F238E27FC236}">
                  <a16:creationId xmlns:a16="http://schemas.microsoft.com/office/drawing/2014/main" id="{6AC0A6D4-6373-BEDB-DFAD-E6B6299537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20186" y="5911813"/>
              <a:ext cx="0" cy="38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91" name="Line 4001">
              <a:extLst>
                <a:ext uri="{FF2B5EF4-FFF2-40B4-BE49-F238E27FC236}">
                  <a16:creationId xmlns:a16="http://schemas.microsoft.com/office/drawing/2014/main" id="{FEE22FAF-9C96-0C3C-E3C3-F209EB0EE6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2100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92" name="Line 4002">
              <a:extLst>
                <a:ext uri="{FF2B5EF4-FFF2-40B4-BE49-F238E27FC236}">
                  <a16:creationId xmlns:a16="http://schemas.microsoft.com/office/drawing/2014/main" id="{D4D797B1-29DC-4ECC-5075-B8D24490D3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2264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93" name="Line 4003">
              <a:extLst>
                <a:ext uri="{FF2B5EF4-FFF2-40B4-BE49-F238E27FC236}">
                  <a16:creationId xmlns:a16="http://schemas.microsoft.com/office/drawing/2014/main" id="{4766C560-C979-1092-C521-D726A2BAFA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346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94" name="Line 4004">
              <a:extLst>
                <a:ext uri="{FF2B5EF4-FFF2-40B4-BE49-F238E27FC236}">
                  <a16:creationId xmlns:a16="http://schemas.microsoft.com/office/drawing/2014/main" id="{2543938E-6138-A68E-DE2E-739BC8BCE5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428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95" name="Line 4005">
              <a:extLst>
                <a:ext uri="{FF2B5EF4-FFF2-40B4-BE49-F238E27FC236}">
                  <a16:creationId xmlns:a16="http://schemas.microsoft.com/office/drawing/2014/main" id="{498990FD-ED0F-A721-6AEB-A5196C9FD1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2510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96" name="Line 4006">
              <a:extLst>
                <a:ext uri="{FF2B5EF4-FFF2-40B4-BE49-F238E27FC236}">
                  <a16:creationId xmlns:a16="http://schemas.microsoft.com/office/drawing/2014/main" id="{32AC4DC1-4970-87C0-06D1-6299D6834B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674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97" name="Line 4007">
              <a:extLst>
                <a:ext uri="{FF2B5EF4-FFF2-40B4-BE49-F238E27FC236}">
                  <a16:creationId xmlns:a16="http://schemas.microsoft.com/office/drawing/2014/main" id="{94D3DE32-E947-5AEF-5262-5DC2887D32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2756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98" name="Line 4008">
              <a:extLst>
                <a:ext uri="{FF2B5EF4-FFF2-40B4-BE49-F238E27FC236}">
                  <a16:creationId xmlns:a16="http://schemas.microsoft.com/office/drawing/2014/main" id="{34B1AA1F-DE35-DE57-B50A-C4CF1004CF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838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99" name="Line 4009">
              <a:extLst>
                <a:ext uri="{FF2B5EF4-FFF2-40B4-BE49-F238E27FC236}">
                  <a16:creationId xmlns:a16="http://schemas.microsoft.com/office/drawing/2014/main" id="{7E57C23F-80BB-F528-708E-7C6B100D74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002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00" name="Line 4010">
              <a:extLst>
                <a:ext uri="{FF2B5EF4-FFF2-40B4-BE49-F238E27FC236}">
                  <a16:creationId xmlns:a16="http://schemas.microsoft.com/office/drawing/2014/main" id="{3B51D945-A42B-D601-1C03-2213DD37D8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3084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01" name="Line 4011">
              <a:extLst>
                <a:ext uri="{FF2B5EF4-FFF2-40B4-BE49-F238E27FC236}">
                  <a16:creationId xmlns:a16="http://schemas.microsoft.com/office/drawing/2014/main" id="{F7D51A68-3684-ABCB-17B8-7D52CF93C9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3412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02" name="Line 4012">
              <a:extLst>
                <a:ext uri="{FF2B5EF4-FFF2-40B4-BE49-F238E27FC236}">
                  <a16:creationId xmlns:a16="http://schemas.microsoft.com/office/drawing/2014/main" id="{379FFB5D-98D0-F784-B287-D6C12FFF75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494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03" name="Line 4013">
              <a:extLst>
                <a:ext uri="{FF2B5EF4-FFF2-40B4-BE49-F238E27FC236}">
                  <a16:creationId xmlns:a16="http://schemas.microsoft.com/office/drawing/2014/main" id="{1823AA71-A661-1197-AF8F-879CBD3497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576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04" name="Line 4014">
              <a:extLst>
                <a:ext uri="{FF2B5EF4-FFF2-40B4-BE49-F238E27FC236}">
                  <a16:creationId xmlns:a16="http://schemas.microsoft.com/office/drawing/2014/main" id="{1A8FC54A-DD37-2F4B-17AF-0494350DE9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3904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05" name="Line 4015">
              <a:extLst>
                <a:ext uri="{FF2B5EF4-FFF2-40B4-BE49-F238E27FC236}">
                  <a16:creationId xmlns:a16="http://schemas.microsoft.com/office/drawing/2014/main" id="{5CA1A7CE-E9EC-57DC-93DA-8DFF838543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4396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06" name="Line 4016">
              <a:extLst>
                <a:ext uri="{FF2B5EF4-FFF2-40B4-BE49-F238E27FC236}">
                  <a16:creationId xmlns:a16="http://schemas.microsoft.com/office/drawing/2014/main" id="{BDDC3FBF-32DF-F91D-D7C4-2B4D8103E7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4560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07" name="Line 4017">
              <a:extLst>
                <a:ext uri="{FF2B5EF4-FFF2-40B4-BE49-F238E27FC236}">
                  <a16:creationId xmlns:a16="http://schemas.microsoft.com/office/drawing/2014/main" id="{342F88F7-EBC4-62DC-4A6D-103E1F8A22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47239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08" name="Line 4018">
              <a:extLst>
                <a:ext uri="{FF2B5EF4-FFF2-40B4-BE49-F238E27FC236}">
                  <a16:creationId xmlns:a16="http://schemas.microsoft.com/office/drawing/2014/main" id="{2A0EE186-E983-6B06-0E4B-AEE00419EA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48059" y="5830316"/>
              <a:ext cx="0" cy="8531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09" name="Line 4019">
              <a:extLst>
                <a:ext uri="{FF2B5EF4-FFF2-40B4-BE49-F238E27FC236}">
                  <a16:creationId xmlns:a16="http://schemas.microsoft.com/office/drawing/2014/main" id="{CBEAE917-7060-098A-7FD0-AAE0270709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50518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10" name="Line 4020">
              <a:extLst>
                <a:ext uri="{FF2B5EF4-FFF2-40B4-BE49-F238E27FC236}">
                  <a16:creationId xmlns:a16="http://schemas.microsoft.com/office/drawing/2014/main" id="{9C5A0A7E-E828-B715-EEB2-B8DB43C05B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51338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11" name="Line 4021">
              <a:extLst>
                <a:ext uri="{FF2B5EF4-FFF2-40B4-BE49-F238E27FC236}">
                  <a16:creationId xmlns:a16="http://schemas.microsoft.com/office/drawing/2014/main" id="{0A5B3DB5-FAE4-0159-6EFA-2522DE1683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5297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12" name="Line 4022">
              <a:extLst>
                <a:ext uri="{FF2B5EF4-FFF2-40B4-BE49-F238E27FC236}">
                  <a16:creationId xmlns:a16="http://schemas.microsoft.com/office/drawing/2014/main" id="{1829ED5A-711C-365F-0976-F51BE473FB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5461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13" name="Line 4023">
              <a:extLst>
                <a:ext uri="{FF2B5EF4-FFF2-40B4-BE49-F238E27FC236}">
                  <a16:creationId xmlns:a16="http://schemas.microsoft.com/office/drawing/2014/main" id="{58D562AC-166E-93E9-F5CB-A547DAD498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5543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14" name="Line 4025">
              <a:extLst>
                <a:ext uri="{FF2B5EF4-FFF2-40B4-BE49-F238E27FC236}">
                  <a16:creationId xmlns:a16="http://schemas.microsoft.com/office/drawing/2014/main" id="{BE3A2037-4E0E-F02B-9BCC-2D174C6AF6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5707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15" name="Line 4026">
              <a:extLst>
                <a:ext uri="{FF2B5EF4-FFF2-40B4-BE49-F238E27FC236}">
                  <a16:creationId xmlns:a16="http://schemas.microsoft.com/office/drawing/2014/main" id="{58EE0AAF-EF13-7C8C-E441-44F59994CD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5707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16" name="Line 4027">
              <a:extLst>
                <a:ext uri="{FF2B5EF4-FFF2-40B4-BE49-F238E27FC236}">
                  <a16:creationId xmlns:a16="http://schemas.microsoft.com/office/drawing/2014/main" id="{6EAE19FD-0EB9-B35F-389F-4A2977A6BB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5789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17" name="Line 4028">
              <a:extLst>
                <a:ext uri="{FF2B5EF4-FFF2-40B4-BE49-F238E27FC236}">
                  <a16:creationId xmlns:a16="http://schemas.microsoft.com/office/drawing/2014/main" id="{92E96D67-011E-7979-19C9-D18316E46F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5953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18" name="Line 4029">
              <a:extLst>
                <a:ext uri="{FF2B5EF4-FFF2-40B4-BE49-F238E27FC236}">
                  <a16:creationId xmlns:a16="http://schemas.microsoft.com/office/drawing/2014/main" id="{72CDCBEF-DBE5-30DC-D795-D528134C0B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6035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19" name="Line 4030">
              <a:extLst>
                <a:ext uri="{FF2B5EF4-FFF2-40B4-BE49-F238E27FC236}">
                  <a16:creationId xmlns:a16="http://schemas.microsoft.com/office/drawing/2014/main" id="{B2B25766-A2A6-D467-13AD-D2E58DE0F5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61995" y="5891438"/>
              <a:ext cx="0" cy="241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20" name="Line 4031">
              <a:extLst>
                <a:ext uri="{FF2B5EF4-FFF2-40B4-BE49-F238E27FC236}">
                  <a16:creationId xmlns:a16="http://schemas.microsoft.com/office/drawing/2014/main" id="{3C889E26-3A5B-5F56-A282-B2907ED00C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6363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21" name="Line 4032">
              <a:extLst>
                <a:ext uri="{FF2B5EF4-FFF2-40B4-BE49-F238E27FC236}">
                  <a16:creationId xmlns:a16="http://schemas.microsoft.com/office/drawing/2014/main" id="{6835D610-CD36-B546-C106-3692762299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6445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22" name="Line 4033">
              <a:extLst>
                <a:ext uri="{FF2B5EF4-FFF2-40B4-BE49-F238E27FC236}">
                  <a16:creationId xmlns:a16="http://schemas.microsoft.com/office/drawing/2014/main" id="{AB792E70-CD67-9E5E-FE4F-012E597131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6527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23" name="Line 4034">
              <a:extLst>
                <a:ext uri="{FF2B5EF4-FFF2-40B4-BE49-F238E27FC236}">
                  <a16:creationId xmlns:a16="http://schemas.microsoft.com/office/drawing/2014/main" id="{F2F6B79B-BB45-19E6-8566-10764E4E51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609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24" name="Line 4035">
              <a:extLst>
                <a:ext uri="{FF2B5EF4-FFF2-40B4-BE49-F238E27FC236}">
                  <a16:creationId xmlns:a16="http://schemas.microsoft.com/office/drawing/2014/main" id="{61B1D864-69C6-60ED-E722-064AFF74D6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66914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25" name="Line 4036">
              <a:extLst>
                <a:ext uri="{FF2B5EF4-FFF2-40B4-BE49-F238E27FC236}">
                  <a16:creationId xmlns:a16="http://schemas.microsoft.com/office/drawing/2014/main" id="{311855EE-12A8-996D-1A2A-48A04007CC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6855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26" name="Line 4037">
              <a:extLst>
                <a:ext uri="{FF2B5EF4-FFF2-40B4-BE49-F238E27FC236}">
                  <a16:creationId xmlns:a16="http://schemas.microsoft.com/office/drawing/2014/main" id="{946FB977-5C89-43B9-4E71-917B62CB72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6855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27" name="Line 4038">
              <a:extLst>
                <a:ext uri="{FF2B5EF4-FFF2-40B4-BE49-F238E27FC236}">
                  <a16:creationId xmlns:a16="http://schemas.microsoft.com/office/drawing/2014/main" id="{B8FDA1D6-E308-BEFD-B3E9-86CDA7A631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1013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28" name="Line 4039">
              <a:extLst>
                <a:ext uri="{FF2B5EF4-FFF2-40B4-BE49-F238E27FC236}">
                  <a16:creationId xmlns:a16="http://schemas.microsoft.com/office/drawing/2014/main" id="{C27B5C6A-F1B9-8FE6-458D-0EC51C2E0C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183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29" name="Line 4040">
              <a:extLst>
                <a:ext uri="{FF2B5EF4-FFF2-40B4-BE49-F238E27FC236}">
                  <a16:creationId xmlns:a16="http://schemas.microsoft.com/office/drawing/2014/main" id="{4C01DF69-A48B-2568-43E1-4A50E6BA14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265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30" name="Line 4041">
              <a:extLst>
                <a:ext uri="{FF2B5EF4-FFF2-40B4-BE49-F238E27FC236}">
                  <a16:creationId xmlns:a16="http://schemas.microsoft.com/office/drawing/2014/main" id="{4ACB354D-1D45-3988-5916-710590A464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429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31" name="Line 4042">
              <a:extLst>
                <a:ext uri="{FF2B5EF4-FFF2-40B4-BE49-F238E27FC236}">
                  <a16:creationId xmlns:a16="http://schemas.microsoft.com/office/drawing/2014/main" id="{EB75CE74-6941-65FF-58C2-D97CA1ADCA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5932" y="5911813"/>
              <a:ext cx="0" cy="382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32" name="Line 4043">
              <a:extLst>
                <a:ext uri="{FF2B5EF4-FFF2-40B4-BE49-F238E27FC236}">
                  <a16:creationId xmlns:a16="http://schemas.microsoft.com/office/drawing/2014/main" id="{98176AF6-CDBA-5C24-4F72-A22E93F053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839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33" name="Line 4044">
              <a:extLst>
                <a:ext uri="{FF2B5EF4-FFF2-40B4-BE49-F238E27FC236}">
                  <a16:creationId xmlns:a16="http://schemas.microsoft.com/office/drawing/2014/main" id="{0649CD6B-9498-F65A-E64C-8E10593595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921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34" name="Line 4045">
              <a:extLst>
                <a:ext uri="{FF2B5EF4-FFF2-40B4-BE49-F238E27FC236}">
                  <a16:creationId xmlns:a16="http://schemas.microsoft.com/office/drawing/2014/main" id="{F4F646FA-F4F3-9620-75D2-A89CC94D3E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003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35" name="Line 4046">
              <a:extLst>
                <a:ext uri="{FF2B5EF4-FFF2-40B4-BE49-F238E27FC236}">
                  <a16:creationId xmlns:a16="http://schemas.microsoft.com/office/drawing/2014/main" id="{FD3138A1-84F6-3EDA-7C8B-B74AE24A8D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8085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36" name="Line 4047">
              <a:extLst>
                <a:ext uri="{FF2B5EF4-FFF2-40B4-BE49-F238E27FC236}">
                  <a16:creationId xmlns:a16="http://schemas.microsoft.com/office/drawing/2014/main" id="{D93334CC-192C-89D6-BB8B-F8438D95AB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249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37" name="Line 4048">
              <a:extLst>
                <a:ext uri="{FF2B5EF4-FFF2-40B4-BE49-F238E27FC236}">
                  <a16:creationId xmlns:a16="http://schemas.microsoft.com/office/drawing/2014/main" id="{75984D4B-18C4-220F-4327-D02A85512B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8413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38" name="Line 4049">
              <a:extLst>
                <a:ext uri="{FF2B5EF4-FFF2-40B4-BE49-F238E27FC236}">
                  <a16:creationId xmlns:a16="http://schemas.microsoft.com/office/drawing/2014/main" id="{15B814A8-0DD0-4DB8-D6F1-B7021625B3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494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39" name="Line 4050">
              <a:extLst>
                <a:ext uri="{FF2B5EF4-FFF2-40B4-BE49-F238E27FC236}">
                  <a16:creationId xmlns:a16="http://schemas.microsoft.com/office/drawing/2014/main" id="{716A26E2-A50F-078C-6C2E-AB504455E9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658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40" name="Line 4051">
              <a:extLst>
                <a:ext uri="{FF2B5EF4-FFF2-40B4-BE49-F238E27FC236}">
                  <a16:creationId xmlns:a16="http://schemas.microsoft.com/office/drawing/2014/main" id="{811602A5-3A3B-8E4F-6220-F7AF1D7E33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740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41" name="Line 4052">
              <a:extLst>
                <a:ext uri="{FF2B5EF4-FFF2-40B4-BE49-F238E27FC236}">
                  <a16:creationId xmlns:a16="http://schemas.microsoft.com/office/drawing/2014/main" id="{CD09A61A-ACF7-A59F-D57F-D0679A1C2E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8822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42" name="Line 4053">
              <a:extLst>
                <a:ext uri="{FF2B5EF4-FFF2-40B4-BE49-F238E27FC236}">
                  <a16:creationId xmlns:a16="http://schemas.microsoft.com/office/drawing/2014/main" id="{2490C772-4EAF-D410-4C45-5226746BAF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8904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43" name="Line 4054">
              <a:extLst>
                <a:ext uri="{FF2B5EF4-FFF2-40B4-BE49-F238E27FC236}">
                  <a16:creationId xmlns:a16="http://schemas.microsoft.com/office/drawing/2014/main" id="{4A0681D8-D98E-D008-62C8-9570EDDBEF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986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44" name="Line 4055">
              <a:extLst>
                <a:ext uri="{FF2B5EF4-FFF2-40B4-BE49-F238E27FC236}">
                  <a16:creationId xmlns:a16="http://schemas.microsoft.com/office/drawing/2014/main" id="{BA9FAFB3-A08C-2562-A380-9587A7ABDA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9068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45" name="Line 4056">
              <a:extLst>
                <a:ext uri="{FF2B5EF4-FFF2-40B4-BE49-F238E27FC236}">
                  <a16:creationId xmlns:a16="http://schemas.microsoft.com/office/drawing/2014/main" id="{55BAF229-3664-BFD2-143F-CE060ED8A0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232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46" name="Line 4057">
              <a:extLst>
                <a:ext uri="{FF2B5EF4-FFF2-40B4-BE49-F238E27FC236}">
                  <a16:creationId xmlns:a16="http://schemas.microsoft.com/office/drawing/2014/main" id="{908BC644-59F7-DC27-7650-9599F9D31C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314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47" name="Line 4058">
              <a:extLst>
                <a:ext uri="{FF2B5EF4-FFF2-40B4-BE49-F238E27FC236}">
                  <a16:creationId xmlns:a16="http://schemas.microsoft.com/office/drawing/2014/main" id="{85C0E07D-41FE-C7BD-1521-6ABD7011F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478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48" name="Line 4059">
              <a:extLst>
                <a:ext uri="{FF2B5EF4-FFF2-40B4-BE49-F238E27FC236}">
                  <a16:creationId xmlns:a16="http://schemas.microsoft.com/office/drawing/2014/main" id="{A3D7111A-83AE-970F-09D3-7D52EA8100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560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49" name="Line 4060">
              <a:extLst>
                <a:ext uri="{FF2B5EF4-FFF2-40B4-BE49-F238E27FC236}">
                  <a16:creationId xmlns:a16="http://schemas.microsoft.com/office/drawing/2014/main" id="{318312F0-D969-935B-6FDC-6D9887D430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888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50" name="Line 4061">
              <a:extLst>
                <a:ext uri="{FF2B5EF4-FFF2-40B4-BE49-F238E27FC236}">
                  <a16:creationId xmlns:a16="http://schemas.microsoft.com/office/drawing/2014/main" id="{BFAD8564-B1D3-22A6-D09F-95C5ADD565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9970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51" name="Line 4062">
              <a:extLst>
                <a:ext uri="{FF2B5EF4-FFF2-40B4-BE49-F238E27FC236}">
                  <a16:creationId xmlns:a16="http://schemas.microsoft.com/office/drawing/2014/main" id="{863A60BC-88F0-BCE3-D8D3-9AA15A58CA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052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52" name="Line 4063">
              <a:extLst>
                <a:ext uri="{FF2B5EF4-FFF2-40B4-BE49-F238E27FC236}">
                  <a16:creationId xmlns:a16="http://schemas.microsoft.com/office/drawing/2014/main" id="{047BB33A-D8E1-8F93-E2E6-1122CC67E6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134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53" name="Line 4064">
              <a:extLst>
                <a:ext uri="{FF2B5EF4-FFF2-40B4-BE49-F238E27FC236}">
                  <a16:creationId xmlns:a16="http://schemas.microsoft.com/office/drawing/2014/main" id="{20A2A356-A1A8-FDF5-12C8-35330C8291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0298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54" name="Line 4065">
              <a:extLst>
                <a:ext uri="{FF2B5EF4-FFF2-40B4-BE49-F238E27FC236}">
                  <a16:creationId xmlns:a16="http://schemas.microsoft.com/office/drawing/2014/main" id="{618B687C-49AF-1445-3B52-9C424BDDFE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544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55" name="Line 4066">
              <a:extLst>
                <a:ext uri="{FF2B5EF4-FFF2-40B4-BE49-F238E27FC236}">
                  <a16:creationId xmlns:a16="http://schemas.microsoft.com/office/drawing/2014/main" id="{42C42AD6-2D4B-F76D-3928-E5A806C7B5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708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56" name="Line 4067">
              <a:extLst>
                <a:ext uri="{FF2B5EF4-FFF2-40B4-BE49-F238E27FC236}">
                  <a16:creationId xmlns:a16="http://schemas.microsoft.com/office/drawing/2014/main" id="{FF320CC9-6B85-E49E-3B18-DB2AE6CF4B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790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57" name="Line 4068">
              <a:extLst>
                <a:ext uri="{FF2B5EF4-FFF2-40B4-BE49-F238E27FC236}">
                  <a16:creationId xmlns:a16="http://schemas.microsoft.com/office/drawing/2014/main" id="{58F962F7-3519-0464-B7CF-C234D4426D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036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58" name="Line 4069">
              <a:extLst>
                <a:ext uri="{FF2B5EF4-FFF2-40B4-BE49-F238E27FC236}">
                  <a16:creationId xmlns:a16="http://schemas.microsoft.com/office/drawing/2014/main" id="{760F6964-49F2-7F9E-5212-B2128F2D69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200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59" name="Line 4070">
              <a:extLst>
                <a:ext uri="{FF2B5EF4-FFF2-40B4-BE49-F238E27FC236}">
                  <a16:creationId xmlns:a16="http://schemas.microsoft.com/office/drawing/2014/main" id="{BA8E1C50-6D05-34EF-CC31-EEB146D98B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364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60" name="Line 4071">
              <a:extLst>
                <a:ext uri="{FF2B5EF4-FFF2-40B4-BE49-F238E27FC236}">
                  <a16:creationId xmlns:a16="http://schemas.microsoft.com/office/drawing/2014/main" id="{F1383CEB-6D74-3459-8EC0-15DC8D4BF2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446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61" name="Line 4072">
              <a:extLst>
                <a:ext uri="{FF2B5EF4-FFF2-40B4-BE49-F238E27FC236}">
                  <a16:creationId xmlns:a16="http://schemas.microsoft.com/office/drawing/2014/main" id="{165C5B75-1313-8C08-7883-84B424FC1E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610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62" name="Line 4073">
              <a:extLst>
                <a:ext uri="{FF2B5EF4-FFF2-40B4-BE49-F238E27FC236}">
                  <a16:creationId xmlns:a16="http://schemas.microsoft.com/office/drawing/2014/main" id="{FCC82F79-ED16-37DD-2AD8-C62F6B4CAC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610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63" name="Line 4074">
              <a:extLst>
                <a:ext uri="{FF2B5EF4-FFF2-40B4-BE49-F238E27FC236}">
                  <a16:creationId xmlns:a16="http://schemas.microsoft.com/office/drawing/2014/main" id="{C1DC3E48-C4D7-A2EB-8072-6E6C38A551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774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64" name="Line 4075">
              <a:extLst>
                <a:ext uri="{FF2B5EF4-FFF2-40B4-BE49-F238E27FC236}">
                  <a16:creationId xmlns:a16="http://schemas.microsoft.com/office/drawing/2014/main" id="{252261E8-9203-50DF-E61B-3A9FAC4453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856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65" name="Line 4076">
              <a:extLst>
                <a:ext uri="{FF2B5EF4-FFF2-40B4-BE49-F238E27FC236}">
                  <a16:creationId xmlns:a16="http://schemas.microsoft.com/office/drawing/2014/main" id="{58F39A80-C441-BB0A-6376-A02A7D4898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020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66" name="Line 4077">
              <a:extLst>
                <a:ext uri="{FF2B5EF4-FFF2-40B4-BE49-F238E27FC236}">
                  <a16:creationId xmlns:a16="http://schemas.microsoft.com/office/drawing/2014/main" id="{8EE3F9B4-37AB-E6E3-FC72-102CD68FA6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84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67" name="Line 4078">
              <a:extLst>
                <a:ext uri="{FF2B5EF4-FFF2-40B4-BE49-F238E27FC236}">
                  <a16:creationId xmlns:a16="http://schemas.microsoft.com/office/drawing/2014/main" id="{593913D4-0142-89FE-A6B5-0A18F74B25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348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68" name="Line 4079">
              <a:extLst>
                <a:ext uri="{FF2B5EF4-FFF2-40B4-BE49-F238E27FC236}">
                  <a16:creationId xmlns:a16="http://schemas.microsoft.com/office/drawing/2014/main" id="{8A902460-FBA7-0DD8-44A6-D19710E017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12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69" name="Line 4080">
              <a:extLst>
                <a:ext uri="{FF2B5EF4-FFF2-40B4-BE49-F238E27FC236}">
                  <a16:creationId xmlns:a16="http://schemas.microsoft.com/office/drawing/2014/main" id="{B8A0E6AF-1D0F-8A66-1902-BD6CEADC16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675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70" name="Line 4081">
              <a:extLst>
                <a:ext uri="{FF2B5EF4-FFF2-40B4-BE49-F238E27FC236}">
                  <a16:creationId xmlns:a16="http://schemas.microsoft.com/office/drawing/2014/main" id="{BABCBEF5-D191-7A30-57A6-6A4DC3F259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921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71" name="Line 4082">
              <a:extLst>
                <a:ext uri="{FF2B5EF4-FFF2-40B4-BE49-F238E27FC236}">
                  <a16:creationId xmlns:a16="http://schemas.microsoft.com/office/drawing/2014/main" id="{66B01157-60D9-3DC1-7F6B-CB9700E3B3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167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72" name="Line 4083">
              <a:extLst>
                <a:ext uri="{FF2B5EF4-FFF2-40B4-BE49-F238E27FC236}">
                  <a16:creationId xmlns:a16="http://schemas.microsoft.com/office/drawing/2014/main" id="{30A17574-30BE-6B08-51C6-05BB4A8E8F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3331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73" name="Line 4084">
              <a:extLst>
                <a:ext uri="{FF2B5EF4-FFF2-40B4-BE49-F238E27FC236}">
                  <a16:creationId xmlns:a16="http://schemas.microsoft.com/office/drawing/2014/main" id="{62982A6C-32C5-E2BC-D088-2390B9FBA1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413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74" name="Line 4085">
              <a:extLst>
                <a:ext uri="{FF2B5EF4-FFF2-40B4-BE49-F238E27FC236}">
                  <a16:creationId xmlns:a16="http://schemas.microsoft.com/office/drawing/2014/main" id="{847DC46C-348D-0D29-6295-8E0468882E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413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75" name="Line 4086">
              <a:extLst>
                <a:ext uri="{FF2B5EF4-FFF2-40B4-BE49-F238E27FC236}">
                  <a16:creationId xmlns:a16="http://schemas.microsoft.com/office/drawing/2014/main" id="{D255E2B0-9FC7-C5A8-11A7-6D6F17F578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495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76" name="Line 4087">
              <a:extLst>
                <a:ext uri="{FF2B5EF4-FFF2-40B4-BE49-F238E27FC236}">
                  <a16:creationId xmlns:a16="http://schemas.microsoft.com/office/drawing/2014/main" id="{03403829-5122-871C-0CFE-98BA376AD6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659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77" name="Line 4088">
              <a:extLst>
                <a:ext uri="{FF2B5EF4-FFF2-40B4-BE49-F238E27FC236}">
                  <a16:creationId xmlns:a16="http://schemas.microsoft.com/office/drawing/2014/main" id="{958B4BC6-5EB6-72E6-0C21-D714E0D672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659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78" name="Line 4089">
              <a:extLst>
                <a:ext uri="{FF2B5EF4-FFF2-40B4-BE49-F238E27FC236}">
                  <a16:creationId xmlns:a16="http://schemas.microsoft.com/office/drawing/2014/main" id="{65300E21-4440-21DC-CABE-1E598889EA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905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79" name="Line 4090">
              <a:extLst>
                <a:ext uri="{FF2B5EF4-FFF2-40B4-BE49-F238E27FC236}">
                  <a16:creationId xmlns:a16="http://schemas.microsoft.com/office/drawing/2014/main" id="{7D3670AB-0781-FB01-C66F-471C0F1F1A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987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80" name="Line 4091">
              <a:extLst>
                <a:ext uri="{FF2B5EF4-FFF2-40B4-BE49-F238E27FC236}">
                  <a16:creationId xmlns:a16="http://schemas.microsoft.com/office/drawing/2014/main" id="{2F6FF8AB-1089-B4F0-3519-C82BB6523B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069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81" name="Line 4092">
              <a:extLst>
                <a:ext uri="{FF2B5EF4-FFF2-40B4-BE49-F238E27FC236}">
                  <a16:creationId xmlns:a16="http://schemas.microsoft.com/office/drawing/2014/main" id="{9BE7D6F7-0CB9-77D1-0C87-D099DA000B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4315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82" name="Line 4093">
              <a:extLst>
                <a:ext uri="{FF2B5EF4-FFF2-40B4-BE49-F238E27FC236}">
                  <a16:creationId xmlns:a16="http://schemas.microsoft.com/office/drawing/2014/main" id="{E4F9AA7B-3FC6-88D0-2824-286E42BC62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479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83" name="Line 4094">
              <a:extLst>
                <a:ext uri="{FF2B5EF4-FFF2-40B4-BE49-F238E27FC236}">
                  <a16:creationId xmlns:a16="http://schemas.microsoft.com/office/drawing/2014/main" id="{69B3C811-56F0-57F9-3D70-72409BCDF8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561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84" name="Line 4095">
              <a:extLst>
                <a:ext uri="{FF2B5EF4-FFF2-40B4-BE49-F238E27FC236}">
                  <a16:creationId xmlns:a16="http://schemas.microsoft.com/office/drawing/2014/main" id="{78CF2AB6-E266-ECD2-E2FE-03FE4FDBF4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643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85" name="Line 4096">
              <a:extLst>
                <a:ext uri="{FF2B5EF4-FFF2-40B4-BE49-F238E27FC236}">
                  <a16:creationId xmlns:a16="http://schemas.microsoft.com/office/drawing/2014/main" id="{B7CE11B4-9C4F-E0FE-8DA9-5F21745775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643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86" name="Line 4097">
              <a:extLst>
                <a:ext uri="{FF2B5EF4-FFF2-40B4-BE49-F238E27FC236}">
                  <a16:creationId xmlns:a16="http://schemas.microsoft.com/office/drawing/2014/main" id="{E1041E4C-ECD1-FFA7-E1B9-FF806206B4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807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87" name="Line 4098">
              <a:extLst>
                <a:ext uri="{FF2B5EF4-FFF2-40B4-BE49-F238E27FC236}">
                  <a16:creationId xmlns:a16="http://schemas.microsoft.com/office/drawing/2014/main" id="{B8D28DE8-891A-6671-48CD-F41552E232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889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88" name="Line 4099">
              <a:extLst>
                <a:ext uri="{FF2B5EF4-FFF2-40B4-BE49-F238E27FC236}">
                  <a16:creationId xmlns:a16="http://schemas.microsoft.com/office/drawing/2014/main" id="{D6C530A1-8DCA-D530-3664-CF5B2BAC31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5135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89" name="Line 4100">
              <a:extLst>
                <a:ext uri="{FF2B5EF4-FFF2-40B4-BE49-F238E27FC236}">
                  <a16:creationId xmlns:a16="http://schemas.microsoft.com/office/drawing/2014/main" id="{45697E15-4E80-A61B-0C40-CE966F0F02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5299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90" name="Line 4101">
              <a:extLst>
                <a:ext uri="{FF2B5EF4-FFF2-40B4-BE49-F238E27FC236}">
                  <a16:creationId xmlns:a16="http://schemas.microsoft.com/office/drawing/2014/main" id="{7B8A31C2-27DD-78D3-4C07-742FE5BB21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5463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91" name="Line 4102">
              <a:extLst>
                <a:ext uri="{FF2B5EF4-FFF2-40B4-BE49-F238E27FC236}">
                  <a16:creationId xmlns:a16="http://schemas.microsoft.com/office/drawing/2014/main" id="{892CDABA-75BE-C166-99F2-F8D590897F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5545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92" name="Line 4103">
              <a:extLst>
                <a:ext uri="{FF2B5EF4-FFF2-40B4-BE49-F238E27FC236}">
                  <a16:creationId xmlns:a16="http://schemas.microsoft.com/office/drawing/2014/main" id="{83220B46-8B4C-DEDD-4483-F2C3A7E9D8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5627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93" name="Line 4104">
              <a:extLst>
                <a:ext uri="{FF2B5EF4-FFF2-40B4-BE49-F238E27FC236}">
                  <a16:creationId xmlns:a16="http://schemas.microsoft.com/office/drawing/2014/main" id="{F14084A7-5F2D-C8E8-AC73-778834C68F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5709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94" name="Line 4105">
              <a:extLst>
                <a:ext uri="{FF2B5EF4-FFF2-40B4-BE49-F238E27FC236}">
                  <a16:creationId xmlns:a16="http://schemas.microsoft.com/office/drawing/2014/main" id="{46104706-ED82-6792-DCD3-1ED98E852B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57912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95" name="Line 4106">
              <a:extLst>
                <a:ext uri="{FF2B5EF4-FFF2-40B4-BE49-F238E27FC236}">
                  <a16:creationId xmlns:a16="http://schemas.microsoft.com/office/drawing/2014/main" id="{2414461D-6128-27D4-B4CF-AD07140A40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5873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96" name="Line 4107">
              <a:extLst>
                <a:ext uri="{FF2B5EF4-FFF2-40B4-BE49-F238E27FC236}">
                  <a16:creationId xmlns:a16="http://schemas.microsoft.com/office/drawing/2014/main" id="{1FE459C9-0794-FDDB-0A72-B036361DE0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037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97" name="Line 4108">
              <a:extLst>
                <a:ext uri="{FF2B5EF4-FFF2-40B4-BE49-F238E27FC236}">
                  <a16:creationId xmlns:a16="http://schemas.microsoft.com/office/drawing/2014/main" id="{2EC968CB-2844-F8D3-A0CD-240DBF3B17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119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98" name="Line 4109">
              <a:extLst>
                <a:ext uri="{FF2B5EF4-FFF2-40B4-BE49-F238E27FC236}">
                  <a16:creationId xmlns:a16="http://schemas.microsoft.com/office/drawing/2014/main" id="{B2EA6FAA-72C0-51D8-65AD-AF2BA34363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283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99" name="Line 4110">
              <a:extLst>
                <a:ext uri="{FF2B5EF4-FFF2-40B4-BE49-F238E27FC236}">
                  <a16:creationId xmlns:a16="http://schemas.microsoft.com/office/drawing/2014/main" id="{6A93EB5C-A524-33E9-65A6-C0B7357990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447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00" name="Line 4111">
              <a:extLst>
                <a:ext uri="{FF2B5EF4-FFF2-40B4-BE49-F238E27FC236}">
                  <a16:creationId xmlns:a16="http://schemas.microsoft.com/office/drawing/2014/main" id="{4EF31213-C139-51E6-27D3-F2F1CDA816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938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01" name="Line 4112">
              <a:extLst>
                <a:ext uri="{FF2B5EF4-FFF2-40B4-BE49-F238E27FC236}">
                  <a16:creationId xmlns:a16="http://schemas.microsoft.com/office/drawing/2014/main" id="{EAC81D64-0A9D-88ED-DA78-AC33BD7D4C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020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02" name="Line 4113">
              <a:extLst>
                <a:ext uri="{FF2B5EF4-FFF2-40B4-BE49-F238E27FC236}">
                  <a16:creationId xmlns:a16="http://schemas.microsoft.com/office/drawing/2014/main" id="{5ABF1432-2CEB-3D89-B40F-C274143922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102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03" name="Line 4114">
              <a:extLst>
                <a:ext uri="{FF2B5EF4-FFF2-40B4-BE49-F238E27FC236}">
                  <a16:creationId xmlns:a16="http://schemas.microsoft.com/office/drawing/2014/main" id="{2B6999D9-2788-3545-4A14-120C6CAB29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266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04" name="Line 4115">
              <a:extLst>
                <a:ext uri="{FF2B5EF4-FFF2-40B4-BE49-F238E27FC236}">
                  <a16:creationId xmlns:a16="http://schemas.microsoft.com/office/drawing/2014/main" id="{9F727324-2EC8-7905-369F-8405F08385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430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05" name="Line 4116">
              <a:extLst>
                <a:ext uri="{FF2B5EF4-FFF2-40B4-BE49-F238E27FC236}">
                  <a16:creationId xmlns:a16="http://schemas.microsoft.com/office/drawing/2014/main" id="{3298BDB9-F7EC-DB01-536A-52572EF0BA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512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06" name="Line 4117">
              <a:extLst>
                <a:ext uri="{FF2B5EF4-FFF2-40B4-BE49-F238E27FC236}">
                  <a16:creationId xmlns:a16="http://schemas.microsoft.com/office/drawing/2014/main" id="{0E4DFF8E-6EF2-5E02-B6E6-DC450A7BF6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594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07" name="Line 4118">
              <a:extLst>
                <a:ext uri="{FF2B5EF4-FFF2-40B4-BE49-F238E27FC236}">
                  <a16:creationId xmlns:a16="http://schemas.microsoft.com/office/drawing/2014/main" id="{3596977A-0828-0604-1878-DC3A2D6D80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758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08" name="Line 4119">
              <a:extLst>
                <a:ext uri="{FF2B5EF4-FFF2-40B4-BE49-F238E27FC236}">
                  <a16:creationId xmlns:a16="http://schemas.microsoft.com/office/drawing/2014/main" id="{D810543A-8AC8-595E-3C4C-29B4D9CCB9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922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09" name="Line 4120">
              <a:extLst>
                <a:ext uri="{FF2B5EF4-FFF2-40B4-BE49-F238E27FC236}">
                  <a16:creationId xmlns:a16="http://schemas.microsoft.com/office/drawing/2014/main" id="{E2826ADD-DFE3-9920-2FF7-C29A4266E8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922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10" name="Line 4121">
              <a:extLst>
                <a:ext uri="{FF2B5EF4-FFF2-40B4-BE49-F238E27FC236}">
                  <a16:creationId xmlns:a16="http://schemas.microsoft.com/office/drawing/2014/main" id="{AE749D4D-69D2-8970-318E-91984EFCF3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086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11" name="Line 4122">
              <a:extLst>
                <a:ext uri="{FF2B5EF4-FFF2-40B4-BE49-F238E27FC236}">
                  <a16:creationId xmlns:a16="http://schemas.microsoft.com/office/drawing/2014/main" id="{749C27B4-3E89-96A8-2D7B-3C26F560BA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168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12" name="Line 4123">
              <a:extLst>
                <a:ext uri="{FF2B5EF4-FFF2-40B4-BE49-F238E27FC236}">
                  <a16:creationId xmlns:a16="http://schemas.microsoft.com/office/drawing/2014/main" id="{BBC54469-CD77-C12B-EF10-2B82435449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82505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13" name="Line 4124">
              <a:extLst>
                <a:ext uri="{FF2B5EF4-FFF2-40B4-BE49-F238E27FC236}">
                  <a16:creationId xmlns:a16="http://schemas.microsoft.com/office/drawing/2014/main" id="{D2463DCC-6E47-3BE5-E1F6-C77786B31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496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14" name="Line 4125">
              <a:extLst>
                <a:ext uri="{FF2B5EF4-FFF2-40B4-BE49-F238E27FC236}">
                  <a16:creationId xmlns:a16="http://schemas.microsoft.com/office/drawing/2014/main" id="{DDBBB77D-5BF4-37D0-4155-38C22CD570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88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15" name="Line 4126">
              <a:extLst>
                <a:ext uri="{FF2B5EF4-FFF2-40B4-BE49-F238E27FC236}">
                  <a16:creationId xmlns:a16="http://schemas.microsoft.com/office/drawing/2014/main" id="{1049CDDD-F89F-2528-75F9-769823B7DC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070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16" name="Line 4127">
              <a:extLst>
                <a:ext uri="{FF2B5EF4-FFF2-40B4-BE49-F238E27FC236}">
                  <a16:creationId xmlns:a16="http://schemas.microsoft.com/office/drawing/2014/main" id="{0E501EDD-C774-DB69-8286-93D9E9EB90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152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17" name="Line 4128">
              <a:extLst>
                <a:ext uri="{FF2B5EF4-FFF2-40B4-BE49-F238E27FC236}">
                  <a16:creationId xmlns:a16="http://schemas.microsoft.com/office/drawing/2014/main" id="{0A9F5CF8-A27B-D467-F89E-A01D4E9AE9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234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18" name="Line 4129">
              <a:extLst>
                <a:ext uri="{FF2B5EF4-FFF2-40B4-BE49-F238E27FC236}">
                  <a16:creationId xmlns:a16="http://schemas.microsoft.com/office/drawing/2014/main" id="{C9EDABF2-D28E-DF5A-1BB6-4545A6D435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398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19" name="Line 4130">
              <a:extLst>
                <a:ext uri="{FF2B5EF4-FFF2-40B4-BE49-F238E27FC236}">
                  <a16:creationId xmlns:a16="http://schemas.microsoft.com/office/drawing/2014/main" id="{31993A9D-DA59-0B1E-CED3-5034569EFF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644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20" name="Line 4131">
              <a:extLst>
                <a:ext uri="{FF2B5EF4-FFF2-40B4-BE49-F238E27FC236}">
                  <a16:creationId xmlns:a16="http://schemas.microsoft.com/office/drawing/2014/main" id="{059D04F8-A68D-8BF0-ADD3-75B63B9BB4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726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21" name="Line 4132">
              <a:extLst>
                <a:ext uri="{FF2B5EF4-FFF2-40B4-BE49-F238E27FC236}">
                  <a16:creationId xmlns:a16="http://schemas.microsoft.com/office/drawing/2014/main" id="{88E9CA94-99E3-3D64-94DD-BE80D8B53D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0054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22" name="Line 4133">
              <a:extLst>
                <a:ext uri="{FF2B5EF4-FFF2-40B4-BE49-F238E27FC236}">
                  <a16:creationId xmlns:a16="http://schemas.microsoft.com/office/drawing/2014/main" id="{C46E6379-E97B-E562-64BC-1A5812A7F2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0136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23" name="Line 4134">
              <a:extLst>
                <a:ext uri="{FF2B5EF4-FFF2-40B4-BE49-F238E27FC236}">
                  <a16:creationId xmlns:a16="http://schemas.microsoft.com/office/drawing/2014/main" id="{96F3027D-0EEE-7811-141B-6853632378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0300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24" name="Line 4135">
              <a:extLst>
                <a:ext uri="{FF2B5EF4-FFF2-40B4-BE49-F238E27FC236}">
                  <a16:creationId xmlns:a16="http://schemas.microsoft.com/office/drawing/2014/main" id="{01719146-6336-7BD3-68BB-8967E553FF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0382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25" name="Line 4136">
              <a:extLst>
                <a:ext uri="{FF2B5EF4-FFF2-40B4-BE49-F238E27FC236}">
                  <a16:creationId xmlns:a16="http://schemas.microsoft.com/office/drawing/2014/main" id="{01A6483F-3399-C355-C86C-C63AE7A3DF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0546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26" name="Line 4137">
              <a:extLst>
                <a:ext uri="{FF2B5EF4-FFF2-40B4-BE49-F238E27FC236}">
                  <a16:creationId xmlns:a16="http://schemas.microsoft.com/office/drawing/2014/main" id="{BD9F9791-303A-C591-2509-A79F658240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0627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27" name="Line 4138">
              <a:extLst>
                <a:ext uri="{FF2B5EF4-FFF2-40B4-BE49-F238E27FC236}">
                  <a16:creationId xmlns:a16="http://schemas.microsoft.com/office/drawing/2014/main" id="{64A3FFB6-4ED7-CAA6-6F3B-0C39E1DD87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0709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28" name="Line 4139">
              <a:extLst>
                <a:ext uri="{FF2B5EF4-FFF2-40B4-BE49-F238E27FC236}">
                  <a16:creationId xmlns:a16="http://schemas.microsoft.com/office/drawing/2014/main" id="{470FAB2B-1CEA-F371-999E-DAB142FA50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0791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29" name="Line 4140">
              <a:extLst>
                <a:ext uri="{FF2B5EF4-FFF2-40B4-BE49-F238E27FC236}">
                  <a16:creationId xmlns:a16="http://schemas.microsoft.com/office/drawing/2014/main" id="{D20342F7-AEBC-D754-C224-2EE94791B1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0873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30" name="Line 4141">
              <a:extLst>
                <a:ext uri="{FF2B5EF4-FFF2-40B4-BE49-F238E27FC236}">
                  <a16:creationId xmlns:a16="http://schemas.microsoft.com/office/drawing/2014/main" id="{76BFD499-D75C-7830-687E-A1C08C751F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1037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31" name="Line 4142">
              <a:extLst>
                <a:ext uri="{FF2B5EF4-FFF2-40B4-BE49-F238E27FC236}">
                  <a16:creationId xmlns:a16="http://schemas.microsoft.com/office/drawing/2014/main" id="{B2B1A7F3-F1AD-6964-AA7D-D9D995687E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1037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32" name="Line 4143">
              <a:extLst>
                <a:ext uri="{FF2B5EF4-FFF2-40B4-BE49-F238E27FC236}">
                  <a16:creationId xmlns:a16="http://schemas.microsoft.com/office/drawing/2014/main" id="{972ECFCE-4DDA-D4F6-594F-C8B5CF3459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11198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33" name="Line 4144">
              <a:extLst>
                <a:ext uri="{FF2B5EF4-FFF2-40B4-BE49-F238E27FC236}">
                  <a16:creationId xmlns:a16="http://schemas.microsoft.com/office/drawing/2014/main" id="{90129D9B-5077-0D19-3498-E7913B1CE2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1201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34" name="Line 4145">
              <a:extLst>
                <a:ext uri="{FF2B5EF4-FFF2-40B4-BE49-F238E27FC236}">
                  <a16:creationId xmlns:a16="http://schemas.microsoft.com/office/drawing/2014/main" id="{16E4575D-34A5-7002-F88A-B0FA665DA5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1365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35" name="Line 4146">
              <a:extLst>
                <a:ext uri="{FF2B5EF4-FFF2-40B4-BE49-F238E27FC236}">
                  <a16:creationId xmlns:a16="http://schemas.microsoft.com/office/drawing/2014/main" id="{7B5E1780-C840-5ECD-397A-426B2216A9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1611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36" name="Line 4147">
              <a:extLst>
                <a:ext uri="{FF2B5EF4-FFF2-40B4-BE49-F238E27FC236}">
                  <a16:creationId xmlns:a16="http://schemas.microsoft.com/office/drawing/2014/main" id="{85606CE3-6739-7D54-3072-B58F2A49AB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1775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37" name="Line 4148">
              <a:extLst>
                <a:ext uri="{FF2B5EF4-FFF2-40B4-BE49-F238E27FC236}">
                  <a16:creationId xmlns:a16="http://schemas.microsoft.com/office/drawing/2014/main" id="{582695C8-A027-B608-23F7-EA1B122A37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2021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38" name="Line 4149">
              <a:extLst>
                <a:ext uri="{FF2B5EF4-FFF2-40B4-BE49-F238E27FC236}">
                  <a16:creationId xmlns:a16="http://schemas.microsoft.com/office/drawing/2014/main" id="{949B2F39-3492-B805-2DC9-AA06D3D8AB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2267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39" name="Line 4150">
              <a:extLst>
                <a:ext uri="{FF2B5EF4-FFF2-40B4-BE49-F238E27FC236}">
                  <a16:creationId xmlns:a16="http://schemas.microsoft.com/office/drawing/2014/main" id="{FBE2103B-4A57-3698-8DBD-357764234F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2431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40" name="Line 4151">
              <a:extLst>
                <a:ext uri="{FF2B5EF4-FFF2-40B4-BE49-F238E27FC236}">
                  <a16:creationId xmlns:a16="http://schemas.microsoft.com/office/drawing/2014/main" id="{AE01FAE1-3022-B902-3077-1CA8CF9745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2513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41" name="Line 4152">
              <a:extLst>
                <a:ext uri="{FF2B5EF4-FFF2-40B4-BE49-F238E27FC236}">
                  <a16:creationId xmlns:a16="http://schemas.microsoft.com/office/drawing/2014/main" id="{CA116937-16FB-4F1F-A36C-37811F0C3E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2841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42" name="Line 4153">
              <a:extLst>
                <a:ext uri="{FF2B5EF4-FFF2-40B4-BE49-F238E27FC236}">
                  <a16:creationId xmlns:a16="http://schemas.microsoft.com/office/drawing/2014/main" id="{6E262033-C4A3-1B01-E141-3FD0CE2E6D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3087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43" name="Line 4154">
              <a:extLst>
                <a:ext uri="{FF2B5EF4-FFF2-40B4-BE49-F238E27FC236}">
                  <a16:creationId xmlns:a16="http://schemas.microsoft.com/office/drawing/2014/main" id="{6445F2E7-E83C-9D9E-1DDE-3284019E32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3169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44" name="Line 4155">
              <a:extLst>
                <a:ext uri="{FF2B5EF4-FFF2-40B4-BE49-F238E27FC236}">
                  <a16:creationId xmlns:a16="http://schemas.microsoft.com/office/drawing/2014/main" id="{454C739A-0B96-41D2-90D3-E6811793C3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3251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45" name="Line 4156">
              <a:extLst>
                <a:ext uri="{FF2B5EF4-FFF2-40B4-BE49-F238E27FC236}">
                  <a16:creationId xmlns:a16="http://schemas.microsoft.com/office/drawing/2014/main" id="{73E8271A-8F14-D0BD-E5C6-BB8C8FAE98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3333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46" name="Line 4157">
              <a:extLst>
                <a:ext uri="{FF2B5EF4-FFF2-40B4-BE49-F238E27FC236}">
                  <a16:creationId xmlns:a16="http://schemas.microsoft.com/office/drawing/2014/main" id="{8F3E5326-E9B7-60C1-24D1-AB218D7C65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3825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47" name="Line 4158">
              <a:extLst>
                <a:ext uri="{FF2B5EF4-FFF2-40B4-BE49-F238E27FC236}">
                  <a16:creationId xmlns:a16="http://schemas.microsoft.com/office/drawing/2014/main" id="{0487939A-45A9-F173-D35A-1DA736BAF1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3825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48" name="Line 4159">
              <a:extLst>
                <a:ext uri="{FF2B5EF4-FFF2-40B4-BE49-F238E27FC236}">
                  <a16:creationId xmlns:a16="http://schemas.microsoft.com/office/drawing/2014/main" id="{50FAB141-86B5-EB92-5421-D4BA6A888B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4071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49" name="Line 4160">
              <a:extLst>
                <a:ext uri="{FF2B5EF4-FFF2-40B4-BE49-F238E27FC236}">
                  <a16:creationId xmlns:a16="http://schemas.microsoft.com/office/drawing/2014/main" id="{E40FD999-3F7A-CF42-3095-ACE4CECCA2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4235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50" name="Line 4161">
              <a:extLst>
                <a:ext uri="{FF2B5EF4-FFF2-40B4-BE49-F238E27FC236}">
                  <a16:creationId xmlns:a16="http://schemas.microsoft.com/office/drawing/2014/main" id="{CCCE87F5-FD41-A8A2-384D-23A5CAD12C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4399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51" name="Line 4162">
              <a:extLst>
                <a:ext uri="{FF2B5EF4-FFF2-40B4-BE49-F238E27FC236}">
                  <a16:creationId xmlns:a16="http://schemas.microsoft.com/office/drawing/2014/main" id="{9EB032DE-DE92-AA12-5430-4E197A75B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4645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52" name="Line 4163">
              <a:extLst>
                <a:ext uri="{FF2B5EF4-FFF2-40B4-BE49-F238E27FC236}">
                  <a16:creationId xmlns:a16="http://schemas.microsoft.com/office/drawing/2014/main" id="{07A0E4DF-3586-FBCA-E42B-444CD8FF87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4726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53" name="Line 4164">
              <a:extLst>
                <a:ext uri="{FF2B5EF4-FFF2-40B4-BE49-F238E27FC236}">
                  <a16:creationId xmlns:a16="http://schemas.microsoft.com/office/drawing/2014/main" id="{68855996-334C-D366-0E53-98E1B6268B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4808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54" name="Line 4165">
              <a:extLst>
                <a:ext uri="{FF2B5EF4-FFF2-40B4-BE49-F238E27FC236}">
                  <a16:creationId xmlns:a16="http://schemas.microsoft.com/office/drawing/2014/main" id="{7A91193B-9F35-75C8-3875-E4FA33B301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4890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55" name="Line 4166">
              <a:extLst>
                <a:ext uri="{FF2B5EF4-FFF2-40B4-BE49-F238E27FC236}">
                  <a16:creationId xmlns:a16="http://schemas.microsoft.com/office/drawing/2014/main" id="{78756E15-3BB7-A7C9-EF5F-13C5075759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054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56" name="Line 4167">
              <a:extLst>
                <a:ext uri="{FF2B5EF4-FFF2-40B4-BE49-F238E27FC236}">
                  <a16:creationId xmlns:a16="http://schemas.microsoft.com/office/drawing/2014/main" id="{AE951937-F346-C13D-74DE-D62265D549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218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57" name="Line 4168">
              <a:extLst>
                <a:ext uri="{FF2B5EF4-FFF2-40B4-BE49-F238E27FC236}">
                  <a16:creationId xmlns:a16="http://schemas.microsoft.com/office/drawing/2014/main" id="{341F207B-F13F-3143-426E-0BAB64EFBB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792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58" name="Line 4169">
              <a:extLst>
                <a:ext uri="{FF2B5EF4-FFF2-40B4-BE49-F238E27FC236}">
                  <a16:creationId xmlns:a16="http://schemas.microsoft.com/office/drawing/2014/main" id="{E0064E81-F746-D633-D698-1CBEE69BD6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874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59" name="Line 4170">
              <a:extLst>
                <a:ext uri="{FF2B5EF4-FFF2-40B4-BE49-F238E27FC236}">
                  <a16:creationId xmlns:a16="http://schemas.microsoft.com/office/drawing/2014/main" id="{5E36577C-6483-907D-3479-7A5F24C998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366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60" name="Line 4171">
              <a:extLst>
                <a:ext uri="{FF2B5EF4-FFF2-40B4-BE49-F238E27FC236}">
                  <a16:creationId xmlns:a16="http://schemas.microsoft.com/office/drawing/2014/main" id="{64154C94-84FF-6B2E-CE59-A7285DC8BE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448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61" name="Line 4172">
              <a:extLst>
                <a:ext uri="{FF2B5EF4-FFF2-40B4-BE49-F238E27FC236}">
                  <a16:creationId xmlns:a16="http://schemas.microsoft.com/office/drawing/2014/main" id="{AB3F5CA2-0A97-BC6B-E97D-3D0D164408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530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62" name="Line 4173">
              <a:extLst>
                <a:ext uri="{FF2B5EF4-FFF2-40B4-BE49-F238E27FC236}">
                  <a16:creationId xmlns:a16="http://schemas.microsoft.com/office/drawing/2014/main" id="{FBF65E41-F70B-9B85-EF5E-42593BE624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104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63" name="Line 4174">
              <a:extLst>
                <a:ext uri="{FF2B5EF4-FFF2-40B4-BE49-F238E27FC236}">
                  <a16:creationId xmlns:a16="http://schemas.microsoft.com/office/drawing/2014/main" id="{3CA58BC2-FC68-D752-62D2-DF3E4483B2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432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64" name="Line 4175">
              <a:extLst>
                <a:ext uri="{FF2B5EF4-FFF2-40B4-BE49-F238E27FC236}">
                  <a16:creationId xmlns:a16="http://schemas.microsoft.com/office/drawing/2014/main" id="{A7CD179F-01AC-6730-E88D-104A6E6A0B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514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65" name="Line 4176">
              <a:extLst>
                <a:ext uri="{FF2B5EF4-FFF2-40B4-BE49-F238E27FC236}">
                  <a16:creationId xmlns:a16="http://schemas.microsoft.com/office/drawing/2014/main" id="{BC3AC545-812C-A867-5961-29CFA446F6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596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66" name="Line 4177">
              <a:extLst>
                <a:ext uri="{FF2B5EF4-FFF2-40B4-BE49-F238E27FC236}">
                  <a16:creationId xmlns:a16="http://schemas.microsoft.com/office/drawing/2014/main" id="{5CCD2ADB-C228-729C-EC01-3B13E8BA46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842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67" name="Line 4178">
              <a:extLst>
                <a:ext uri="{FF2B5EF4-FFF2-40B4-BE49-F238E27FC236}">
                  <a16:creationId xmlns:a16="http://schemas.microsoft.com/office/drawing/2014/main" id="{7D8120AF-D6FE-4304-1CEB-D1F015E788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8006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68" name="Line 4179">
              <a:extLst>
                <a:ext uri="{FF2B5EF4-FFF2-40B4-BE49-F238E27FC236}">
                  <a16:creationId xmlns:a16="http://schemas.microsoft.com/office/drawing/2014/main" id="{42369C11-E9EC-6617-112D-DEA5A22F67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8252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69" name="Line 4180">
              <a:extLst>
                <a:ext uri="{FF2B5EF4-FFF2-40B4-BE49-F238E27FC236}">
                  <a16:creationId xmlns:a16="http://schemas.microsoft.com/office/drawing/2014/main" id="{C6D3616C-B6B5-51AA-9536-4F6D1B55F3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334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70" name="Line 4181">
              <a:extLst>
                <a:ext uri="{FF2B5EF4-FFF2-40B4-BE49-F238E27FC236}">
                  <a16:creationId xmlns:a16="http://schemas.microsoft.com/office/drawing/2014/main" id="{F654164C-2DDC-9527-3136-F0BF28FF8E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416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71" name="Line 4182">
              <a:extLst>
                <a:ext uri="{FF2B5EF4-FFF2-40B4-BE49-F238E27FC236}">
                  <a16:creationId xmlns:a16="http://schemas.microsoft.com/office/drawing/2014/main" id="{8AD473F8-9BC8-3F90-0F10-0016AAA5BB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743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72" name="Line 4183">
              <a:extLst>
                <a:ext uri="{FF2B5EF4-FFF2-40B4-BE49-F238E27FC236}">
                  <a16:creationId xmlns:a16="http://schemas.microsoft.com/office/drawing/2014/main" id="{A19B80B8-3693-9734-AD98-2CA306ED42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89899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73" name="Line 4184">
              <a:extLst>
                <a:ext uri="{FF2B5EF4-FFF2-40B4-BE49-F238E27FC236}">
                  <a16:creationId xmlns:a16="http://schemas.microsoft.com/office/drawing/2014/main" id="{7ACE96B7-CAFA-42B8-D36E-704E381FCE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153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74" name="Line 4185">
              <a:extLst>
                <a:ext uri="{FF2B5EF4-FFF2-40B4-BE49-F238E27FC236}">
                  <a16:creationId xmlns:a16="http://schemas.microsoft.com/office/drawing/2014/main" id="{AAD02B08-981C-CAA8-9F18-D2AAB287DD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235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75" name="Line 4186">
              <a:extLst>
                <a:ext uri="{FF2B5EF4-FFF2-40B4-BE49-F238E27FC236}">
                  <a16:creationId xmlns:a16="http://schemas.microsoft.com/office/drawing/2014/main" id="{A99E9934-4832-081C-9B23-C2B19B2FC4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235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76" name="Line 4187">
              <a:extLst>
                <a:ext uri="{FF2B5EF4-FFF2-40B4-BE49-F238E27FC236}">
                  <a16:creationId xmlns:a16="http://schemas.microsoft.com/office/drawing/2014/main" id="{C3B1665E-8F5D-C899-8BE7-1C2046C047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93998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77" name="Line 4188">
              <a:extLst>
                <a:ext uri="{FF2B5EF4-FFF2-40B4-BE49-F238E27FC236}">
                  <a16:creationId xmlns:a16="http://schemas.microsoft.com/office/drawing/2014/main" id="{BA9AFAEB-90B9-199C-6919-EC1CAC6A37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9481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78" name="Line 4189">
              <a:extLst>
                <a:ext uri="{FF2B5EF4-FFF2-40B4-BE49-F238E27FC236}">
                  <a16:creationId xmlns:a16="http://schemas.microsoft.com/office/drawing/2014/main" id="{05DC01E4-26DB-CF9A-4396-55FA3E6274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9563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79" name="Line 4190">
              <a:extLst>
                <a:ext uri="{FF2B5EF4-FFF2-40B4-BE49-F238E27FC236}">
                  <a16:creationId xmlns:a16="http://schemas.microsoft.com/office/drawing/2014/main" id="{5FB66785-650A-AB15-3B07-474AA44F8C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97277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80" name="Line 4191">
              <a:extLst>
                <a:ext uri="{FF2B5EF4-FFF2-40B4-BE49-F238E27FC236}">
                  <a16:creationId xmlns:a16="http://schemas.microsoft.com/office/drawing/2014/main" id="{C65DC2BD-BF3B-9B54-B618-7A6A23C993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809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81" name="Line 4192">
              <a:extLst>
                <a:ext uri="{FF2B5EF4-FFF2-40B4-BE49-F238E27FC236}">
                  <a16:creationId xmlns:a16="http://schemas.microsoft.com/office/drawing/2014/main" id="{B2720C64-DF48-6004-2267-645D6B9FED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219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82" name="Line 4193">
              <a:extLst>
                <a:ext uri="{FF2B5EF4-FFF2-40B4-BE49-F238E27FC236}">
                  <a16:creationId xmlns:a16="http://schemas.microsoft.com/office/drawing/2014/main" id="{4EAC11DF-6A2E-54F2-B9D6-F93E85E42F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383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83" name="Line 4194">
              <a:extLst>
                <a:ext uri="{FF2B5EF4-FFF2-40B4-BE49-F238E27FC236}">
                  <a16:creationId xmlns:a16="http://schemas.microsoft.com/office/drawing/2014/main" id="{5BF0153C-2984-5FD3-A4CB-8F02AFF188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383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84" name="Line 4195">
              <a:extLst>
                <a:ext uri="{FF2B5EF4-FFF2-40B4-BE49-F238E27FC236}">
                  <a16:creationId xmlns:a16="http://schemas.microsoft.com/office/drawing/2014/main" id="{3DA42B05-7EFC-8919-84BD-85D2572B48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5475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85" name="Line 4196">
              <a:extLst>
                <a:ext uri="{FF2B5EF4-FFF2-40B4-BE49-F238E27FC236}">
                  <a16:creationId xmlns:a16="http://schemas.microsoft.com/office/drawing/2014/main" id="{A7F31C17-46A8-8BFD-DA6C-3C1BEE4E2F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793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86" name="Line 4197">
              <a:extLst>
                <a:ext uri="{FF2B5EF4-FFF2-40B4-BE49-F238E27FC236}">
                  <a16:creationId xmlns:a16="http://schemas.microsoft.com/office/drawing/2014/main" id="{EEFE0DD2-3378-685C-616F-ECF7E7BFA5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8754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87" name="Line 4198">
              <a:extLst>
                <a:ext uri="{FF2B5EF4-FFF2-40B4-BE49-F238E27FC236}">
                  <a16:creationId xmlns:a16="http://schemas.microsoft.com/office/drawing/2014/main" id="{FC0BDD36-6810-46F5-6E2A-9664A307C3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10394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88" name="Line 4199">
              <a:extLst>
                <a:ext uri="{FF2B5EF4-FFF2-40B4-BE49-F238E27FC236}">
                  <a16:creationId xmlns:a16="http://schemas.microsoft.com/office/drawing/2014/main" id="{FBF3E8C6-E5E6-EEF6-548A-3A5DA2C34C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285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89" name="Line 4200">
              <a:extLst>
                <a:ext uri="{FF2B5EF4-FFF2-40B4-BE49-F238E27FC236}">
                  <a16:creationId xmlns:a16="http://schemas.microsoft.com/office/drawing/2014/main" id="{2D8CCD99-305A-AF22-4B04-8AE1ED0AA6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367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90" name="Line 4201">
              <a:extLst>
                <a:ext uri="{FF2B5EF4-FFF2-40B4-BE49-F238E27FC236}">
                  <a16:creationId xmlns:a16="http://schemas.microsoft.com/office/drawing/2014/main" id="{723C3D9D-4F9D-04B8-1BAB-62F1D68F25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4493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91" name="Line 4202">
              <a:extLst>
                <a:ext uri="{FF2B5EF4-FFF2-40B4-BE49-F238E27FC236}">
                  <a16:creationId xmlns:a16="http://schemas.microsoft.com/office/drawing/2014/main" id="{BB227A90-8151-5635-359B-C4DF14AFAA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8592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92" name="Line 4203">
              <a:extLst>
                <a:ext uri="{FF2B5EF4-FFF2-40B4-BE49-F238E27FC236}">
                  <a16:creationId xmlns:a16="http://schemas.microsoft.com/office/drawing/2014/main" id="{C70DD061-6534-B132-FD28-428E5C495F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941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93" name="Line 4204">
              <a:extLst>
                <a:ext uri="{FF2B5EF4-FFF2-40B4-BE49-F238E27FC236}">
                  <a16:creationId xmlns:a16="http://schemas.microsoft.com/office/drawing/2014/main" id="{117B348D-08B9-3E81-FFCC-7EE36CCD51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0231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94" name="Line 4205">
              <a:extLst>
                <a:ext uri="{FF2B5EF4-FFF2-40B4-BE49-F238E27FC236}">
                  <a16:creationId xmlns:a16="http://schemas.microsoft.com/office/drawing/2014/main" id="{C374959E-1823-469D-D20A-996E412C83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2187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95" name="Line 4206">
              <a:extLst>
                <a:ext uri="{FF2B5EF4-FFF2-40B4-BE49-F238E27FC236}">
                  <a16:creationId xmlns:a16="http://schemas.microsoft.com/office/drawing/2014/main" id="{37AC1684-5066-FFF0-D3BD-5115C6A038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23511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96" name="Line 4207">
              <a:extLst>
                <a:ext uri="{FF2B5EF4-FFF2-40B4-BE49-F238E27FC236}">
                  <a16:creationId xmlns:a16="http://schemas.microsoft.com/office/drawing/2014/main" id="{4526D90F-FBF0-E918-699A-9C810B308B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433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97" name="Line 4208">
              <a:extLst>
                <a:ext uri="{FF2B5EF4-FFF2-40B4-BE49-F238E27FC236}">
                  <a16:creationId xmlns:a16="http://schemas.microsoft.com/office/drawing/2014/main" id="{930DA3EA-AF94-629F-4268-A4641C19BA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25970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98" name="Line 4209">
              <a:extLst>
                <a:ext uri="{FF2B5EF4-FFF2-40B4-BE49-F238E27FC236}">
                  <a16:creationId xmlns:a16="http://schemas.microsoft.com/office/drawing/2014/main" id="{3EFCE18E-55B9-8905-EF2A-F76B74D1EB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6790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99" name="Line 4210">
              <a:extLst>
                <a:ext uri="{FF2B5EF4-FFF2-40B4-BE49-F238E27FC236}">
                  <a16:creationId xmlns:a16="http://schemas.microsoft.com/office/drawing/2014/main" id="{8F136141-B46F-6706-F742-1D00C0D2B7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760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00" name="Line 4211">
              <a:extLst>
                <a:ext uri="{FF2B5EF4-FFF2-40B4-BE49-F238E27FC236}">
                  <a16:creationId xmlns:a16="http://schemas.microsoft.com/office/drawing/2014/main" id="{E20EAA80-5A30-CE72-FFF1-01169A7CB4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842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01" name="Line 4212">
              <a:extLst>
                <a:ext uri="{FF2B5EF4-FFF2-40B4-BE49-F238E27FC236}">
                  <a16:creationId xmlns:a16="http://schemas.microsoft.com/office/drawing/2014/main" id="{421D9840-9361-A600-6D80-E2DE0255F2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924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02" name="Line 4213">
              <a:extLst>
                <a:ext uri="{FF2B5EF4-FFF2-40B4-BE49-F238E27FC236}">
                  <a16:creationId xmlns:a16="http://schemas.microsoft.com/office/drawing/2014/main" id="{1443A038-06B6-7EEA-FB32-778638040D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006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03" name="Line 4214">
              <a:extLst>
                <a:ext uri="{FF2B5EF4-FFF2-40B4-BE49-F238E27FC236}">
                  <a16:creationId xmlns:a16="http://schemas.microsoft.com/office/drawing/2014/main" id="{7DFEE06B-3724-1270-B025-D196F59FBA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006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04" name="Line 4215">
              <a:extLst>
                <a:ext uri="{FF2B5EF4-FFF2-40B4-BE49-F238E27FC236}">
                  <a16:creationId xmlns:a16="http://schemas.microsoft.com/office/drawing/2014/main" id="{24376622-58AF-AB8A-F564-E14A22DEBC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1709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05" name="Line 4216">
              <a:extLst>
                <a:ext uri="{FF2B5EF4-FFF2-40B4-BE49-F238E27FC236}">
                  <a16:creationId xmlns:a16="http://schemas.microsoft.com/office/drawing/2014/main" id="{4D986EB7-ECF3-94B4-0E94-51F55F39F8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252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06" name="Line 4217">
              <a:extLst>
                <a:ext uri="{FF2B5EF4-FFF2-40B4-BE49-F238E27FC236}">
                  <a16:creationId xmlns:a16="http://schemas.microsoft.com/office/drawing/2014/main" id="{E97D6CCD-4158-7750-50F8-2D3D07500F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4168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07" name="Line 4218">
              <a:extLst>
                <a:ext uri="{FF2B5EF4-FFF2-40B4-BE49-F238E27FC236}">
                  <a16:creationId xmlns:a16="http://schemas.microsoft.com/office/drawing/2014/main" id="{6B9638FD-3F89-3AC2-739A-61171E86DC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580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08" name="Line 4219">
              <a:extLst>
                <a:ext uri="{FF2B5EF4-FFF2-40B4-BE49-F238E27FC236}">
                  <a16:creationId xmlns:a16="http://schemas.microsoft.com/office/drawing/2014/main" id="{66789EBA-E7DD-E01D-3010-D745F2331E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36627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09" name="Line 4220">
              <a:extLst>
                <a:ext uri="{FF2B5EF4-FFF2-40B4-BE49-F238E27FC236}">
                  <a16:creationId xmlns:a16="http://schemas.microsoft.com/office/drawing/2014/main" id="{E959D8B6-964C-3237-E34E-AD75FCBAB1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8267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10" name="Line 4221">
              <a:extLst>
                <a:ext uri="{FF2B5EF4-FFF2-40B4-BE49-F238E27FC236}">
                  <a16:creationId xmlns:a16="http://schemas.microsoft.com/office/drawing/2014/main" id="{F71745D6-6DC6-57C9-0E07-FB16242093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990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11" name="Line 4222">
              <a:extLst>
                <a:ext uri="{FF2B5EF4-FFF2-40B4-BE49-F238E27FC236}">
                  <a16:creationId xmlns:a16="http://schemas.microsoft.com/office/drawing/2014/main" id="{3872E7D5-628F-2C9B-1973-FF96E603DC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1546" y="5915632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12" name="Line 4223">
              <a:extLst>
                <a:ext uri="{FF2B5EF4-FFF2-40B4-BE49-F238E27FC236}">
                  <a16:creationId xmlns:a16="http://schemas.microsoft.com/office/drawing/2014/main" id="{6CB87049-93B8-5324-0A6D-7E42649658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43186" y="5914359"/>
              <a:ext cx="0" cy="127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13" name="Line 4224">
              <a:extLst>
                <a:ext uri="{FF2B5EF4-FFF2-40B4-BE49-F238E27FC236}">
                  <a16:creationId xmlns:a16="http://schemas.microsoft.com/office/drawing/2014/main" id="{6C937836-FDA9-4997-20D0-B296FD049F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46465" y="5913086"/>
              <a:ext cx="0" cy="254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14" name="Line 4226">
              <a:extLst>
                <a:ext uri="{FF2B5EF4-FFF2-40B4-BE49-F238E27FC236}">
                  <a16:creationId xmlns:a16="http://schemas.microsoft.com/office/drawing/2014/main" id="{AC15941B-556E-503E-06F9-2E28211931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46465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15" name="Line 4227">
              <a:extLst>
                <a:ext uri="{FF2B5EF4-FFF2-40B4-BE49-F238E27FC236}">
                  <a16:creationId xmlns:a16="http://schemas.microsoft.com/office/drawing/2014/main" id="{26BB091C-BB9C-3612-D7F9-BD386CA7C1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4974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16" name="Line 4228">
              <a:extLst>
                <a:ext uri="{FF2B5EF4-FFF2-40B4-BE49-F238E27FC236}">
                  <a16:creationId xmlns:a16="http://schemas.microsoft.com/office/drawing/2014/main" id="{7007B733-B322-8399-BBEB-B30F65130D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5056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17" name="Line 4229">
              <a:extLst>
                <a:ext uri="{FF2B5EF4-FFF2-40B4-BE49-F238E27FC236}">
                  <a16:creationId xmlns:a16="http://schemas.microsoft.com/office/drawing/2014/main" id="{7807EE60-C533-3709-007D-69F68608BE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51384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18" name="Line 4230">
              <a:extLst>
                <a:ext uri="{FF2B5EF4-FFF2-40B4-BE49-F238E27FC236}">
                  <a16:creationId xmlns:a16="http://schemas.microsoft.com/office/drawing/2014/main" id="{40E526CA-AF44-A1DB-2454-90080BD611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5220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19" name="Line 4231">
              <a:extLst>
                <a:ext uri="{FF2B5EF4-FFF2-40B4-BE49-F238E27FC236}">
                  <a16:creationId xmlns:a16="http://schemas.microsoft.com/office/drawing/2014/main" id="{00CDBE01-5CE4-BAA3-BC90-2F8F614405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3843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20" name="Line 4232">
              <a:extLst>
                <a:ext uri="{FF2B5EF4-FFF2-40B4-BE49-F238E27FC236}">
                  <a16:creationId xmlns:a16="http://schemas.microsoft.com/office/drawing/2014/main" id="{22E3C7E6-AD03-F07F-ECFF-E3E4E0399F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5630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21" name="Line 4233">
              <a:extLst>
                <a:ext uri="{FF2B5EF4-FFF2-40B4-BE49-F238E27FC236}">
                  <a16:creationId xmlns:a16="http://schemas.microsoft.com/office/drawing/2014/main" id="{B74C30B7-D4A1-270A-350A-932B664BBB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7122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22" name="Line 4234">
              <a:extLst>
                <a:ext uri="{FF2B5EF4-FFF2-40B4-BE49-F238E27FC236}">
                  <a16:creationId xmlns:a16="http://schemas.microsoft.com/office/drawing/2014/main" id="{17531BCD-B5F7-4FA5-A2F7-7393E1E866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7942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23" name="Line 4235">
              <a:extLst>
                <a:ext uri="{FF2B5EF4-FFF2-40B4-BE49-F238E27FC236}">
                  <a16:creationId xmlns:a16="http://schemas.microsoft.com/office/drawing/2014/main" id="{6795C1E0-5F0E-B26A-F2A8-030342E8ED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1221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24" name="Line 4236">
              <a:extLst>
                <a:ext uri="{FF2B5EF4-FFF2-40B4-BE49-F238E27FC236}">
                  <a16:creationId xmlns:a16="http://schemas.microsoft.com/office/drawing/2014/main" id="{49CA0BDB-9350-A8D0-A44E-5F6B517500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500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25" name="Line 4237">
              <a:extLst>
                <a:ext uri="{FF2B5EF4-FFF2-40B4-BE49-F238E27FC236}">
                  <a16:creationId xmlns:a16="http://schemas.microsoft.com/office/drawing/2014/main" id="{137DD34E-5EF5-D6FE-86B1-AFF292F183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6140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26" name="Line 4238">
              <a:extLst>
                <a:ext uri="{FF2B5EF4-FFF2-40B4-BE49-F238E27FC236}">
                  <a16:creationId xmlns:a16="http://schemas.microsoft.com/office/drawing/2014/main" id="{A35D790F-81E8-3FD6-FE1B-9B27DDDBE5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6960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27" name="Line 4239">
              <a:extLst>
                <a:ext uri="{FF2B5EF4-FFF2-40B4-BE49-F238E27FC236}">
                  <a16:creationId xmlns:a16="http://schemas.microsoft.com/office/drawing/2014/main" id="{64D6B3DA-DE85-59A2-E57B-A1FF14FF72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0239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28" name="Line 4240">
              <a:extLst>
                <a:ext uri="{FF2B5EF4-FFF2-40B4-BE49-F238E27FC236}">
                  <a16:creationId xmlns:a16="http://schemas.microsoft.com/office/drawing/2014/main" id="{1495E0C5-52AF-36D3-8E8A-09C5331BF7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1059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29" name="Line 4241">
              <a:extLst>
                <a:ext uri="{FF2B5EF4-FFF2-40B4-BE49-F238E27FC236}">
                  <a16:creationId xmlns:a16="http://schemas.microsoft.com/office/drawing/2014/main" id="{24EAE92F-9536-434F-752E-EB66ED7E34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7269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30" name="Line 4242">
              <a:extLst>
                <a:ext uri="{FF2B5EF4-FFF2-40B4-BE49-F238E27FC236}">
                  <a16:creationId xmlns:a16="http://schemas.microsoft.com/office/drawing/2014/main" id="{EAD46061-9C5A-4D6D-E29B-ED50361D91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3518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31" name="Line 4243">
              <a:extLst>
                <a:ext uri="{FF2B5EF4-FFF2-40B4-BE49-F238E27FC236}">
                  <a16:creationId xmlns:a16="http://schemas.microsoft.com/office/drawing/2014/main" id="{24F58402-897E-9BAC-2E00-D5859C5146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4338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32" name="Line 4244">
              <a:extLst>
                <a:ext uri="{FF2B5EF4-FFF2-40B4-BE49-F238E27FC236}">
                  <a16:creationId xmlns:a16="http://schemas.microsoft.com/office/drawing/2014/main" id="{6DE1CD2F-C845-743D-92DA-70001ED82C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75978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33" name="Line 4245">
              <a:extLst>
                <a:ext uri="{FF2B5EF4-FFF2-40B4-BE49-F238E27FC236}">
                  <a16:creationId xmlns:a16="http://schemas.microsoft.com/office/drawing/2014/main" id="{27F58631-E593-ED5E-0233-1686BB4AF5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6797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34" name="Line 4246">
              <a:extLst>
                <a:ext uri="{FF2B5EF4-FFF2-40B4-BE49-F238E27FC236}">
                  <a16:creationId xmlns:a16="http://schemas.microsoft.com/office/drawing/2014/main" id="{6B94B4D4-99C7-3B0F-2C8B-BC49DE6CAB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7617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35" name="Line 4247">
              <a:extLst>
                <a:ext uri="{FF2B5EF4-FFF2-40B4-BE49-F238E27FC236}">
                  <a16:creationId xmlns:a16="http://schemas.microsoft.com/office/drawing/2014/main" id="{51B100BD-833B-803A-25E6-98758FD491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7843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36" name="Line 4248">
              <a:extLst>
                <a:ext uri="{FF2B5EF4-FFF2-40B4-BE49-F238E27FC236}">
                  <a16:creationId xmlns:a16="http://schemas.microsoft.com/office/drawing/2014/main" id="{1199B5EE-9423-BB32-F472-F60F6EC28D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9257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37" name="Line 4249">
              <a:extLst>
                <a:ext uri="{FF2B5EF4-FFF2-40B4-BE49-F238E27FC236}">
                  <a16:creationId xmlns:a16="http://schemas.microsoft.com/office/drawing/2014/main" id="{1678EF7D-908D-7A8F-7EDB-048EA30A19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80896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38" name="Line 4250">
              <a:extLst>
                <a:ext uri="{FF2B5EF4-FFF2-40B4-BE49-F238E27FC236}">
                  <a16:creationId xmlns:a16="http://schemas.microsoft.com/office/drawing/2014/main" id="{ADF85E67-9BF8-6EA7-92B0-9521F47FCD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84176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39" name="Line 4251">
              <a:extLst>
                <a:ext uri="{FF2B5EF4-FFF2-40B4-BE49-F238E27FC236}">
                  <a16:creationId xmlns:a16="http://schemas.microsoft.com/office/drawing/2014/main" id="{25490871-D7F2-FB04-DF09-B7DC494A72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85815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40" name="Line 4252">
              <a:extLst>
                <a:ext uri="{FF2B5EF4-FFF2-40B4-BE49-F238E27FC236}">
                  <a16:creationId xmlns:a16="http://schemas.microsoft.com/office/drawing/2014/main" id="{B9305EC8-4D21-C4B2-3D88-F387BE3254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86635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41" name="Line 4253">
              <a:extLst>
                <a:ext uri="{FF2B5EF4-FFF2-40B4-BE49-F238E27FC236}">
                  <a16:creationId xmlns:a16="http://schemas.microsoft.com/office/drawing/2014/main" id="{11F32D51-3D70-29D1-F694-FAC0A1895B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88274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42" name="Line 4254">
              <a:extLst>
                <a:ext uri="{FF2B5EF4-FFF2-40B4-BE49-F238E27FC236}">
                  <a16:creationId xmlns:a16="http://schemas.microsoft.com/office/drawing/2014/main" id="{87118B5F-A8E7-C015-FB6A-CF02A7655D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89914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43" name="Line 4255">
              <a:extLst>
                <a:ext uri="{FF2B5EF4-FFF2-40B4-BE49-F238E27FC236}">
                  <a16:creationId xmlns:a16="http://schemas.microsoft.com/office/drawing/2014/main" id="{92CCE886-8DCD-963D-D8AE-127739837D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4013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44" name="Line 4256">
              <a:extLst>
                <a:ext uri="{FF2B5EF4-FFF2-40B4-BE49-F238E27FC236}">
                  <a16:creationId xmlns:a16="http://schemas.microsoft.com/office/drawing/2014/main" id="{E402A7CF-0E8A-4B94-AE99-7A9EB1EE57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97292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45" name="Line 4257">
              <a:extLst>
                <a:ext uri="{FF2B5EF4-FFF2-40B4-BE49-F238E27FC236}">
                  <a16:creationId xmlns:a16="http://schemas.microsoft.com/office/drawing/2014/main" id="{4E1B72CA-7B4C-0DB4-09CE-F2A53A7981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8932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46" name="Line 4258">
              <a:extLst>
                <a:ext uri="{FF2B5EF4-FFF2-40B4-BE49-F238E27FC236}">
                  <a16:creationId xmlns:a16="http://schemas.microsoft.com/office/drawing/2014/main" id="{53D7E75D-5865-6DF0-87BE-CB74E8868F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1391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47" name="Line 4259">
              <a:extLst>
                <a:ext uri="{FF2B5EF4-FFF2-40B4-BE49-F238E27FC236}">
                  <a16:creationId xmlns:a16="http://schemas.microsoft.com/office/drawing/2014/main" id="{76B76AD8-9E09-D82F-16CA-DB8A5DFE34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2211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48" name="Line 4260">
              <a:extLst>
                <a:ext uri="{FF2B5EF4-FFF2-40B4-BE49-F238E27FC236}">
                  <a16:creationId xmlns:a16="http://schemas.microsoft.com/office/drawing/2014/main" id="{401BB386-F5EA-2EFD-02E6-5F176EC757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03851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49" name="Line 4261">
              <a:extLst>
                <a:ext uri="{FF2B5EF4-FFF2-40B4-BE49-F238E27FC236}">
                  <a16:creationId xmlns:a16="http://schemas.microsoft.com/office/drawing/2014/main" id="{EB122695-748C-0B63-B5C5-F9712EF685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5490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50" name="Line 4262">
              <a:extLst>
                <a:ext uri="{FF2B5EF4-FFF2-40B4-BE49-F238E27FC236}">
                  <a16:creationId xmlns:a16="http://schemas.microsoft.com/office/drawing/2014/main" id="{97DAC3C7-A317-C039-F4A0-63861F481E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5490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51" name="Line 4263">
              <a:extLst>
                <a:ext uri="{FF2B5EF4-FFF2-40B4-BE49-F238E27FC236}">
                  <a16:creationId xmlns:a16="http://schemas.microsoft.com/office/drawing/2014/main" id="{7218608D-D744-F941-FA9F-D1B569DF2C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7949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52" name="Line 4264">
              <a:extLst>
                <a:ext uri="{FF2B5EF4-FFF2-40B4-BE49-F238E27FC236}">
                  <a16:creationId xmlns:a16="http://schemas.microsoft.com/office/drawing/2014/main" id="{A61CFC87-C9CB-9904-C219-90CD03233D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9589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53" name="Line 4265">
              <a:extLst>
                <a:ext uri="{FF2B5EF4-FFF2-40B4-BE49-F238E27FC236}">
                  <a16:creationId xmlns:a16="http://schemas.microsoft.com/office/drawing/2014/main" id="{0270E3B0-60F8-EB24-A4C7-9ED21D8D71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9589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54" name="Line 4266">
              <a:extLst>
                <a:ext uri="{FF2B5EF4-FFF2-40B4-BE49-F238E27FC236}">
                  <a16:creationId xmlns:a16="http://schemas.microsoft.com/office/drawing/2014/main" id="{BD10F9A7-D332-5F42-69F9-5A8773BFFE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10409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55" name="Line 4267">
              <a:extLst>
                <a:ext uri="{FF2B5EF4-FFF2-40B4-BE49-F238E27FC236}">
                  <a16:creationId xmlns:a16="http://schemas.microsoft.com/office/drawing/2014/main" id="{7707C768-F5BA-2E7F-67B5-15C25396EF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12049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56" name="Line 4268">
              <a:extLst>
                <a:ext uri="{FF2B5EF4-FFF2-40B4-BE49-F238E27FC236}">
                  <a16:creationId xmlns:a16="http://schemas.microsoft.com/office/drawing/2014/main" id="{0B2656D0-82B8-A049-E3DC-728CCA5F49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12868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57" name="Line 4269">
              <a:extLst>
                <a:ext uri="{FF2B5EF4-FFF2-40B4-BE49-F238E27FC236}">
                  <a16:creationId xmlns:a16="http://schemas.microsoft.com/office/drawing/2014/main" id="{2F3F31DF-AD42-B130-6C57-578AFF5C34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14508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58" name="Line 4270">
              <a:extLst>
                <a:ext uri="{FF2B5EF4-FFF2-40B4-BE49-F238E27FC236}">
                  <a16:creationId xmlns:a16="http://schemas.microsoft.com/office/drawing/2014/main" id="{DE9CA0A2-5C1E-9CE5-D99D-9AF1A40B4B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15328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59" name="Line 4271">
              <a:extLst>
                <a:ext uri="{FF2B5EF4-FFF2-40B4-BE49-F238E27FC236}">
                  <a16:creationId xmlns:a16="http://schemas.microsoft.com/office/drawing/2014/main" id="{BF7CDCAE-FC13-CCB7-FB65-8B4866F7D8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1778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60" name="Line 4272">
              <a:extLst>
                <a:ext uri="{FF2B5EF4-FFF2-40B4-BE49-F238E27FC236}">
                  <a16:creationId xmlns:a16="http://schemas.microsoft.com/office/drawing/2014/main" id="{65266E2A-770A-1E1B-F64E-FE1C0A5517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21066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61" name="Line 4273">
              <a:extLst>
                <a:ext uri="{FF2B5EF4-FFF2-40B4-BE49-F238E27FC236}">
                  <a16:creationId xmlns:a16="http://schemas.microsoft.com/office/drawing/2014/main" id="{85E62388-37C4-8E3F-2D06-BE617A9B81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1886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62" name="Line 4274">
              <a:extLst>
                <a:ext uri="{FF2B5EF4-FFF2-40B4-BE49-F238E27FC236}">
                  <a16:creationId xmlns:a16="http://schemas.microsoft.com/office/drawing/2014/main" id="{6159C6A6-B468-B52A-873D-EE57E995B3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526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63" name="Line 4275">
              <a:extLst>
                <a:ext uri="{FF2B5EF4-FFF2-40B4-BE49-F238E27FC236}">
                  <a16:creationId xmlns:a16="http://schemas.microsoft.com/office/drawing/2014/main" id="{B6106BC0-E58B-E0F3-7591-632D5925C2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4345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64" name="Line 4276">
              <a:extLst>
                <a:ext uri="{FF2B5EF4-FFF2-40B4-BE49-F238E27FC236}">
                  <a16:creationId xmlns:a16="http://schemas.microsoft.com/office/drawing/2014/main" id="{4A084CC3-C80E-77E9-865E-9D3C3A7A7F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5165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65" name="Line 4277">
              <a:extLst>
                <a:ext uri="{FF2B5EF4-FFF2-40B4-BE49-F238E27FC236}">
                  <a16:creationId xmlns:a16="http://schemas.microsoft.com/office/drawing/2014/main" id="{66EE1CF2-F40D-013A-1499-32FC33EC12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7625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66" name="Line 4278">
              <a:extLst>
                <a:ext uri="{FF2B5EF4-FFF2-40B4-BE49-F238E27FC236}">
                  <a16:creationId xmlns:a16="http://schemas.microsoft.com/office/drawing/2014/main" id="{CB6C92E9-5B67-6199-1C07-E490687752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7625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67" name="Line 4279">
              <a:extLst>
                <a:ext uri="{FF2B5EF4-FFF2-40B4-BE49-F238E27FC236}">
                  <a16:creationId xmlns:a16="http://schemas.microsoft.com/office/drawing/2014/main" id="{245C0F2E-F38B-59FE-A04C-F78203447E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9264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68" name="Line 4280">
              <a:extLst>
                <a:ext uri="{FF2B5EF4-FFF2-40B4-BE49-F238E27FC236}">
                  <a16:creationId xmlns:a16="http://schemas.microsoft.com/office/drawing/2014/main" id="{082D778B-7ADE-C133-A42A-135BBEF00F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2543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69" name="Line 4281">
              <a:extLst>
                <a:ext uri="{FF2B5EF4-FFF2-40B4-BE49-F238E27FC236}">
                  <a16:creationId xmlns:a16="http://schemas.microsoft.com/office/drawing/2014/main" id="{ADB4851B-B389-25DA-43F6-F17C022933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3500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70" name="Line 4282">
              <a:extLst>
                <a:ext uri="{FF2B5EF4-FFF2-40B4-BE49-F238E27FC236}">
                  <a16:creationId xmlns:a16="http://schemas.microsoft.com/office/drawing/2014/main" id="{3FECF527-1839-062E-A8DB-8B82F31CB0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5003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71" name="Line 4283">
              <a:extLst>
                <a:ext uri="{FF2B5EF4-FFF2-40B4-BE49-F238E27FC236}">
                  <a16:creationId xmlns:a16="http://schemas.microsoft.com/office/drawing/2014/main" id="{6043E598-54DB-ED94-5C7A-161C8ACCA7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36643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72" name="Line 4284">
              <a:extLst>
                <a:ext uri="{FF2B5EF4-FFF2-40B4-BE49-F238E27FC236}">
                  <a16:creationId xmlns:a16="http://schemas.microsoft.com/office/drawing/2014/main" id="{C675F9DA-C943-8D42-E621-F6989BCD18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9102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73" name="Line 4285">
              <a:extLst>
                <a:ext uri="{FF2B5EF4-FFF2-40B4-BE49-F238E27FC236}">
                  <a16:creationId xmlns:a16="http://schemas.microsoft.com/office/drawing/2014/main" id="{2217B25F-33D7-D062-1A3A-EC5F6D5121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9922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74" name="Line 4286">
              <a:extLst>
                <a:ext uri="{FF2B5EF4-FFF2-40B4-BE49-F238E27FC236}">
                  <a16:creationId xmlns:a16="http://schemas.microsoft.com/office/drawing/2014/main" id="{6BB635A2-AB8D-48F8-080D-02D6FECF27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1561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75" name="Line 4287">
              <a:extLst>
                <a:ext uri="{FF2B5EF4-FFF2-40B4-BE49-F238E27FC236}">
                  <a16:creationId xmlns:a16="http://schemas.microsoft.com/office/drawing/2014/main" id="{F2F8535D-9708-B0B2-9BF8-B54AC04C4D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4020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76" name="Line 4288">
              <a:extLst>
                <a:ext uri="{FF2B5EF4-FFF2-40B4-BE49-F238E27FC236}">
                  <a16:creationId xmlns:a16="http://schemas.microsoft.com/office/drawing/2014/main" id="{D092E658-540E-64CA-D25B-6CA068E1C5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6480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77" name="Line 4289">
              <a:extLst>
                <a:ext uri="{FF2B5EF4-FFF2-40B4-BE49-F238E27FC236}">
                  <a16:creationId xmlns:a16="http://schemas.microsoft.com/office/drawing/2014/main" id="{DD646CCF-9A51-1C42-EE36-E0497632D0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51399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78" name="Line 4290">
              <a:extLst>
                <a:ext uri="{FF2B5EF4-FFF2-40B4-BE49-F238E27FC236}">
                  <a16:creationId xmlns:a16="http://schemas.microsoft.com/office/drawing/2014/main" id="{7A29E724-B325-442A-C1F2-A6210A8009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52218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79" name="Line 4291">
              <a:extLst>
                <a:ext uri="{FF2B5EF4-FFF2-40B4-BE49-F238E27FC236}">
                  <a16:creationId xmlns:a16="http://schemas.microsoft.com/office/drawing/2014/main" id="{7809BBA7-9ADF-4658-CF13-6268FB6059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53038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80" name="Line 4292">
              <a:extLst>
                <a:ext uri="{FF2B5EF4-FFF2-40B4-BE49-F238E27FC236}">
                  <a16:creationId xmlns:a16="http://schemas.microsoft.com/office/drawing/2014/main" id="{76A3AFF8-29FA-6EA6-8C77-8BBF4CEFF4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55498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81" name="Line 4293">
              <a:extLst>
                <a:ext uri="{FF2B5EF4-FFF2-40B4-BE49-F238E27FC236}">
                  <a16:creationId xmlns:a16="http://schemas.microsoft.com/office/drawing/2014/main" id="{BD0E3561-F378-B8AA-4E21-BD82C1B932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58777" y="5914359"/>
              <a:ext cx="0" cy="1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82" name="Line 4294">
              <a:extLst>
                <a:ext uri="{FF2B5EF4-FFF2-40B4-BE49-F238E27FC236}">
                  <a16:creationId xmlns:a16="http://schemas.microsoft.com/office/drawing/2014/main" id="{5403C239-60FB-82BA-EEE4-005A46F26D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1236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83" name="Line 4295">
              <a:extLst>
                <a:ext uri="{FF2B5EF4-FFF2-40B4-BE49-F238E27FC236}">
                  <a16:creationId xmlns:a16="http://schemas.microsoft.com/office/drawing/2014/main" id="{8A899B61-9D0C-BAAB-87C8-1F51108FC4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2056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84" name="Line 4296">
              <a:extLst>
                <a:ext uri="{FF2B5EF4-FFF2-40B4-BE49-F238E27FC236}">
                  <a16:creationId xmlns:a16="http://schemas.microsoft.com/office/drawing/2014/main" id="{67AFBD0E-6A6A-A795-E1C7-9C3E32B4E6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2056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85" name="Line 4297">
              <a:extLst>
                <a:ext uri="{FF2B5EF4-FFF2-40B4-BE49-F238E27FC236}">
                  <a16:creationId xmlns:a16="http://schemas.microsoft.com/office/drawing/2014/main" id="{EBBA4AB8-D092-92C1-9C3F-9A482E65DC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3696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86" name="Line 4298">
              <a:extLst>
                <a:ext uri="{FF2B5EF4-FFF2-40B4-BE49-F238E27FC236}">
                  <a16:creationId xmlns:a16="http://schemas.microsoft.com/office/drawing/2014/main" id="{D28864E4-1015-C925-97BE-13B67EFE75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5335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87" name="Line 4299">
              <a:extLst>
                <a:ext uri="{FF2B5EF4-FFF2-40B4-BE49-F238E27FC236}">
                  <a16:creationId xmlns:a16="http://schemas.microsoft.com/office/drawing/2014/main" id="{79CCB8F3-199B-1028-9F00-EB40207E35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6155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88" name="Line 4300">
              <a:extLst>
                <a:ext uri="{FF2B5EF4-FFF2-40B4-BE49-F238E27FC236}">
                  <a16:creationId xmlns:a16="http://schemas.microsoft.com/office/drawing/2014/main" id="{A805982C-CE70-0872-A792-E3286F76E2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434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89" name="Line 4301">
              <a:extLst>
                <a:ext uri="{FF2B5EF4-FFF2-40B4-BE49-F238E27FC236}">
                  <a16:creationId xmlns:a16="http://schemas.microsoft.com/office/drawing/2014/main" id="{4584D24F-35AE-4B7E-BA75-2713B0A530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1074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90" name="Line 4302">
              <a:extLst>
                <a:ext uri="{FF2B5EF4-FFF2-40B4-BE49-F238E27FC236}">
                  <a16:creationId xmlns:a16="http://schemas.microsoft.com/office/drawing/2014/main" id="{EF5D1A43-026A-3946-31C8-36F8F348BD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3533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91" name="Line 4303">
              <a:extLst>
                <a:ext uri="{FF2B5EF4-FFF2-40B4-BE49-F238E27FC236}">
                  <a16:creationId xmlns:a16="http://schemas.microsoft.com/office/drawing/2014/main" id="{A4075E26-E2E6-9C57-8C92-79178BCC55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5173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92" name="Line 4304">
              <a:extLst>
                <a:ext uri="{FF2B5EF4-FFF2-40B4-BE49-F238E27FC236}">
                  <a16:creationId xmlns:a16="http://schemas.microsoft.com/office/drawing/2014/main" id="{D3EA4351-C07F-611E-5FDF-FBD45A979E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6812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93" name="Line 4305">
              <a:extLst>
                <a:ext uri="{FF2B5EF4-FFF2-40B4-BE49-F238E27FC236}">
                  <a16:creationId xmlns:a16="http://schemas.microsoft.com/office/drawing/2014/main" id="{CAE5A10A-C174-54BD-CDCF-764B00623E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8452" y="591563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94" name="Line 4306">
              <a:extLst>
                <a:ext uri="{FF2B5EF4-FFF2-40B4-BE49-F238E27FC236}">
                  <a16:creationId xmlns:a16="http://schemas.microsoft.com/office/drawing/2014/main" id="{0A455D71-926D-5B97-FBCF-A82516A997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9272" y="5910743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96" name="Rectangle 4308">
              <a:extLst>
                <a:ext uri="{FF2B5EF4-FFF2-40B4-BE49-F238E27FC236}">
                  <a16:creationId xmlns:a16="http://schemas.microsoft.com/office/drawing/2014/main" id="{053A229A-2598-06F6-5F0E-2D3AA77C55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9528" y="5567253"/>
              <a:ext cx="173124" cy="138499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135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97" name="Rectangle 4309">
              <a:extLst>
                <a:ext uri="{FF2B5EF4-FFF2-40B4-BE49-F238E27FC236}">
                  <a16:creationId xmlns:a16="http://schemas.microsoft.com/office/drawing/2014/main" id="{201C86C0-98B3-8A2F-D753-952D07D817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3900" y="5594622"/>
              <a:ext cx="173124" cy="138499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163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98" name="Rectangle 4310">
              <a:extLst>
                <a:ext uri="{FF2B5EF4-FFF2-40B4-BE49-F238E27FC236}">
                  <a16:creationId xmlns:a16="http://schemas.microsoft.com/office/drawing/2014/main" id="{50B4099C-105C-495C-3A4D-B77891410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7876" y="5563473"/>
              <a:ext cx="173124" cy="138499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149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701" name="Rectangle 4313">
              <a:extLst>
                <a:ext uri="{FF2B5EF4-FFF2-40B4-BE49-F238E27FC236}">
                  <a16:creationId xmlns:a16="http://schemas.microsoft.com/office/drawing/2014/main" id="{5AFE6459-0378-383A-99CB-216B101CC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828" y="5632722"/>
              <a:ext cx="173124" cy="138499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117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702" name="Rectangle 4314">
              <a:extLst>
                <a:ext uri="{FF2B5EF4-FFF2-40B4-BE49-F238E27FC236}">
                  <a16:creationId xmlns:a16="http://schemas.microsoft.com/office/drawing/2014/main" id="{6E3603E2-F100-F6AE-59F7-40EA3B267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4684" y="5655582"/>
              <a:ext cx="173124" cy="138499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177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705" name="Rectangle 4317">
              <a:extLst>
                <a:ext uri="{FF2B5EF4-FFF2-40B4-BE49-F238E27FC236}">
                  <a16:creationId xmlns:a16="http://schemas.microsoft.com/office/drawing/2014/main" id="{DE8B409A-3799-E051-FB07-83C6FF135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6965" y="5701972"/>
              <a:ext cx="173124" cy="138499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201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707" name="Rectangle 4319">
              <a:extLst>
                <a:ext uri="{FF2B5EF4-FFF2-40B4-BE49-F238E27FC236}">
                  <a16:creationId xmlns:a16="http://schemas.microsoft.com/office/drawing/2014/main" id="{09064E0E-C830-17D5-6C74-7268CB8CE8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0004" y="5701973"/>
              <a:ext cx="173124" cy="138499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233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709" name="Freeform 4322">
              <a:extLst>
                <a:ext uri="{FF2B5EF4-FFF2-40B4-BE49-F238E27FC236}">
                  <a16:creationId xmlns:a16="http://schemas.microsoft.com/office/drawing/2014/main" id="{AEAAC061-2863-3559-B580-19C5A2CE3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853" y="5836683"/>
              <a:ext cx="19675" cy="63669"/>
            </a:xfrm>
            <a:custGeom>
              <a:avLst/>
              <a:gdLst>
                <a:gd name="T0" fmla="*/ 0 w 24"/>
                <a:gd name="T1" fmla="*/ 25 h 50"/>
                <a:gd name="T2" fmla="*/ 12 w 24"/>
                <a:gd name="T3" fmla="*/ 0 h 50"/>
                <a:gd name="T4" fmla="*/ 24 w 24"/>
                <a:gd name="T5" fmla="*/ 25 h 50"/>
                <a:gd name="T6" fmla="*/ 12 w 24"/>
                <a:gd name="T7" fmla="*/ 50 h 50"/>
                <a:gd name="T8" fmla="*/ 0 w 24"/>
                <a:gd name="T9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50">
                  <a:moveTo>
                    <a:pt x="0" y="25"/>
                  </a:moveTo>
                  <a:lnTo>
                    <a:pt x="12" y="0"/>
                  </a:lnTo>
                  <a:lnTo>
                    <a:pt x="24" y="25"/>
                  </a:lnTo>
                  <a:lnTo>
                    <a:pt x="12" y="50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0000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710" name="Rectangle 4323">
              <a:extLst>
                <a:ext uri="{FF2B5EF4-FFF2-40B4-BE49-F238E27FC236}">
                  <a16:creationId xmlns:a16="http://schemas.microsoft.com/office/drawing/2014/main" id="{EF5E12BB-AB9A-FBBA-E9AC-BDA52026B6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4256" y="6093296"/>
              <a:ext cx="218008" cy="1692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1100" b="1" i="0" u="none" strike="noStrike" cap="none" normalizeH="0" baseline="0" dirty="0" err="1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m</a:t>
              </a:r>
              <a:r>
                <a:rPr kumimoji="0" lang="ko-KR" altLang="ko-KR" sz="11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/</a:t>
              </a:r>
              <a:r>
                <a:rPr kumimoji="0" lang="ko-KR" altLang="ko-KR" sz="1100" b="1" i="0" u="none" strike="noStrike" cap="none" normalizeH="0" baseline="0" dirty="0" err="1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z</a:t>
              </a:r>
              <a:endParaRPr kumimoji="0" lang="ko-KR" altLang="ko-KR" sz="11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711" name="Line 4324">
              <a:extLst>
                <a:ext uri="{FF2B5EF4-FFF2-40B4-BE49-F238E27FC236}">
                  <a16:creationId xmlns:a16="http://schemas.microsoft.com/office/drawing/2014/main" id="{1D5A829B-E20B-928A-19E7-2335258D2D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5399" y="5923018"/>
              <a:ext cx="3904693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712" name="Line 4325">
              <a:extLst>
                <a:ext uri="{FF2B5EF4-FFF2-40B4-BE49-F238E27FC236}">
                  <a16:creationId xmlns:a16="http://schemas.microsoft.com/office/drawing/2014/main" id="{4FA71B6E-5F68-9A34-7174-D0ABFF8D71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632" y="5923018"/>
              <a:ext cx="0" cy="3056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713" name="Rectangle 4326">
              <a:extLst>
                <a:ext uri="{FF2B5EF4-FFF2-40B4-BE49-F238E27FC236}">
                  <a16:creationId xmlns:a16="http://schemas.microsoft.com/office/drawing/2014/main" id="{E0994F87-18DD-0FF0-10C0-FBB70EB110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876" y="5953579"/>
              <a:ext cx="110658" cy="11752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90</a:t>
              </a:r>
              <a:endParaRPr kumimoji="0" lang="ko-KR" altLang="ko-KR" sz="9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714" name="Line 4381">
              <a:extLst>
                <a:ext uri="{FF2B5EF4-FFF2-40B4-BE49-F238E27FC236}">
                  <a16:creationId xmlns:a16="http://schemas.microsoft.com/office/drawing/2014/main" id="{67422FB1-41F5-6960-8779-AA8741BC4D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1597" y="5923018"/>
              <a:ext cx="0" cy="3056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715" name="Rectangle 4382">
              <a:extLst>
                <a:ext uri="{FF2B5EF4-FFF2-40B4-BE49-F238E27FC236}">
                  <a16:creationId xmlns:a16="http://schemas.microsoft.com/office/drawing/2014/main" id="{57CCA5D3-0754-4216-E4F7-F1DCD94C9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9462" y="5953579"/>
              <a:ext cx="165987" cy="11752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230</a:t>
              </a:r>
              <a:endParaRPr kumimoji="0" lang="ko-KR" altLang="ko-KR" sz="9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716" name="Line 4438">
              <a:extLst>
                <a:ext uri="{FF2B5EF4-FFF2-40B4-BE49-F238E27FC236}">
                  <a16:creationId xmlns:a16="http://schemas.microsoft.com/office/drawing/2014/main" id="{24CCE9B2-207A-0090-4B5D-3004249F86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4020" y="5923018"/>
              <a:ext cx="0" cy="3056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717" name="Rectangle 4439">
              <a:extLst>
                <a:ext uri="{FF2B5EF4-FFF2-40B4-BE49-F238E27FC236}">
                  <a16:creationId xmlns:a16="http://schemas.microsoft.com/office/drawing/2014/main" id="{558E35DE-A91A-28D2-F12B-40F14E4D1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886" y="5953579"/>
              <a:ext cx="165987" cy="11752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370</a:t>
              </a:r>
              <a:endParaRPr kumimoji="0" lang="ko-KR" altLang="ko-KR" sz="9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5207" name="Rectangle 4296">
              <a:extLst>
                <a:ext uri="{FF2B5EF4-FFF2-40B4-BE49-F238E27FC236}">
                  <a16:creationId xmlns:a16="http://schemas.microsoft.com/office/drawing/2014/main" id="{5DB15A05-2C1B-A32E-59AB-AEC3D45FBC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4964" y="3858143"/>
              <a:ext cx="581890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algn="ctr" latinLnBrk="0"/>
              <a:r>
                <a:rPr lang="en-US" altLang="ko-KR" sz="900" b="1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[261-C</a:t>
              </a:r>
              <a:r>
                <a:rPr lang="en-US" altLang="ko-KR" sz="900" b="1" baseline="-25000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3</a:t>
              </a:r>
              <a:r>
                <a:rPr lang="en-US" altLang="ko-KR" sz="900" b="1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H</a:t>
              </a:r>
              <a:r>
                <a:rPr lang="en-US" altLang="ko-KR" sz="900" b="1" baseline="-25000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6</a:t>
              </a:r>
              <a:r>
                <a:rPr lang="en-US" altLang="ko-KR" sz="900" b="1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]</a:t>
              </a:r>
              <a:r>
                <a:rPr lang="en-US" altLang="ko-KR" sz="900" b="1" baseline="30000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+</a:t>
              </a:r>
              <a:endParaRPr kumimoji="0" lang="en-US" altLang="ko-KR" sz="900" b="1" i="0" u="none" strike="noStrike" cap="none" normalizeH="0" baseline="30000" dirty="0">
                <a:ln>
                  <a:noFill/>
                </a:ln>
                <a:solidFill>
                  <a:srgbClr val="000000"/>
                </a:solidFill>
                <a:effectLst/>
                <a:latin typeface="times" panose="02020603050405020304" pitchFamily="18" charset="0"/>
                <a:ea typeface="굴림" panose="020B0600000101010101" pitchFamily="50" charset="-127"/>
                <a:cs typeface="times" panose="02020603050405020304" pitchFamily="18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219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.1016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25208" name="Rectangle 4297">
              <a:extLst>
                <a:ext uri="{FF2B5EF4-FFF2-40B4-BE49-F238E27FC236}">
                  <a16:creationId xmlns:a16="http://schemas.microsoft.com/office/drawing/2014/main" id="{E9E0AA67-3CEC-146D-2154-3BA88EC77C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2612" y="5563474"/>
              <a:ext cx="549831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algn="ctr" latinLnBrk="0"/>
              <a:r>
                <a:rPr lang="en-US" altLang="ko-KR" sz="900" b="1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[359-H</a:t>
              </a:r>
              <a:r>
                <a:rPr lang="en-US" altLang="ko-KR" sz="900" b="1" baseline="-25000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2</a:t>
              </a:r>
              <a:r>
                <a:rPr lang="en-US" altLang="ko-KR" sz="900" b="1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O]</a:t>
              </a:r>
              <a:r>
                <a:rPr lang="en-US" altLang="ko-KR" sz="900" b="1" baseline="30000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+</a:t>
              </a:r>
              <a:endParaRPr kumimoji="0" lang="en-US" altLang="ko-KR" sz="9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" panose="02020603050405020304" pitchFamily="18" charset="0"/>
                <a:ea typeface="굴림" panose="020B0600000101010101" pitchFamily="50" charset="-127"/>
                <a:cs typeface="times" panose="02020603050405020304" pitchFamily="18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341.2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100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25209" name="Rectangle 4297">
              <a:extLst>
                <a:ext uri="{FF2B5EF4-FFF2-40B4-BE49-F238E27FC236}">
                  <a16:creationId xmlns:a16="http://schemas.microsoft.com/office/drawing/2014/main" id="{E9E0AA67-3CEC-146D-2154-3BA88EC77C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2443" y="5563473"/>
              <a:ext cx="432811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algn="ctr" latinLnBrk="0"/>
              <a:r>
                <a:rPr lang="en-US" altLang="ko-KR" sz="900" b="1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[M+H]</a:t>
              </a:r>
              <a:r>
                <a:rPr lang="en-US" altLang="ko-KR" sz="900" b="1" baseline="30000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+</a:t>
              </a:r>
              <a:endParaRPr kumimoji="0" lang="en-US" altLang="ko-KR" sz="9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" panose="02020603050405020304" pitchFamily="18" charset="0"/>
                <a:ea typeface="굴림" panose="020B0600000101010101" pitchFamily="50" charset="-127"/>
                <a:cs typeface="times" panose="02020603050405020304" pitchFamily="18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3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59.2212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25210" name="Rectangle 4298">
              <a:extLst>
                <a:ext uri="{FF2B5EF4-FFF2-40B4-BE49-F238E27FC236}">
                  <a16:creationId xmlns:a16="http://schemas.microsoft.com/office/drawing/2014/main" id="{6EE0C311-C855-A23D-4724-5E514EF0D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883" y="5514327"/>
              <a:ext cx="581890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latinLnBrk="0"/>
              <a:r>
                <a:rPr lang="en-US" altLang="ko-KR" sz="900" b="1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[341-C</a:t>
              </a:r>
              <a:r>
                <a:rPr lang="en-US" altLang="ko-KR" sz="900" b="1" baseline="-25000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6</a:t>
              </a:r>
              <a:r>
                <a:rPr lang="en-US" altLang="ko-KR" sz="900" b="1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H</a:t>
              </a:r>
              <a:r>
                <a:rPr lang="en-US" altLang="ko-KR" sz="900" b="1" baseline="-25000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8</a:t>
              </a:r>
              <a:r>
                <a:rPr lang="en-US" altLang="ko-KR" sz="900" b="1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]</a:t>
              </a:r>
              <a:r>
                <a:rPr lang="en-US" altLang="ko-KR" sz="900" b="1" baseline="30000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+</a:t>
              </a:r>
              <a:endParaRPr kumimoji="0" lang="en-US" altLang="ko-KR" sz="9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" panose="02020603050405020304" pitchFamily="18" charset="0"/>
                <a:ea typeface="굴림" panose="020B0600000101010101" pitchFamily="50" charset="-127"/>
                <a:cs typeface="times" panose="02020603050405020304" pitchFamily="18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261.14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78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25211" name="Rectangle 4299">
              <a:extLst>
                <a:ext uri="{FF2B5EF4-FFF2-40B4-BE49-F238E27FC236}">
                  <a16:creationId xmlns:a16="http://schemas.microsoft.com/office/drawing/2014/main" id="{94B01AA0-FAD3-4BD8-5D79-2A24FC8A56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1963" y="5165320"/>
              <a:ext cx="581891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altLang="ko-KR" sz="900" b="1" dirty="0">
                  <a:solidFill>
                    <a:srgbClr val="000000"/>
                  </a:solidFill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[341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-C</a:t>
              </a:r>
              <a:r>
                <a:rPr kumimoji="0" lang="en-US" altLang="ko-KR" sz="900" b="1" i="0" u="none" strike="noStrike" cap="none" normalizeH="0" baseline="-25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4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H</a:t>
              </a:r>
              <a:r>
                <a:rPr kumimoji="0" lang="en-US" altLang="ko-KR" sz="900" b="1" i="0" u="none" strike="noStrike" cap="none" normalizeH="0" baseline="-25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8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]</a:t>
              </a:r>
              <a:r>
                <a:rPr kumimoji="0" lang="en-US" altLang="ko-KR" sz="900" b="1" i="0" u="none" strike="noStrike" cap="none" normalizeH="0" baseline="30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+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285.14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80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cxnSp>
          <p:nvCxnSpPr>
            <p:cNvPr id="25212" name="직선 연결선 25211"/>
            <p:cNvCxnSpPr/>
            <p:nvPr/>
          </p:nvCxnSpPr>
          <p:spPr>
            <a:xfrm flipH="1">
              <a:off x="3183158" y="5442319"/>
              <a:ext cx="89751" cy="34900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214" name="Line 2333">
              <a:extLst>
                <a:ext uri="{FF2B5EF4-FFF2-40B4-BE49-F238E27FC236}">
                  <a16:creationId xmlns:a16="http://schemas.microsoft.com/office/drawing/2014/main" id="{32FBDB10-99F0-8FC2-FB22-67053B3183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29733" y="2670428"/>
              <a:ext cx="0" cy="3310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25217" name="Rectangle 3504">
              <a:extLst>
                <a:ext uri="{FF2B5EF4-FFF2-40B4-BE49-F238E27FC236}">
                  <a16:creationId xmlns:a16="http://schemas.microsoft.com/office/drawing/2014/main" id="{E7D06B27-7110-0C1C-E7E9-3C0893803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0067" y="5661248"/>
              <a:ext cx="173124" cy="1384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149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sp>
          <p:nvSpPr>
            <p:cNvPr id="25218" name="Rectangle 3505">
              <a:extLst>
                <a:ext uri="{FF2B5EF4-FFF2-40B4-BE49-F238E27FC236}">
                  <a16:creationId xmlns:a16="http://schemas.microsoft.com/office/drawing/2014/main" id="{7755E50B-CF00-2DB5-BB5E-2D86600693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24870" y="5691127"/>
              <a:ext cx="173124" cy="1384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" panose="02020603050405020304" pitchFamily="18" charset="0"/>
                  <a:ea typeface="굴림" panose="020B0600000101010101" pitchFamily="50" charset="-127"/>
                  <a:cs typeface="times" panose="02020603050405020304" pitchFamily="18" charset="0"/>
                </a:rPr>
                <a:t>135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" panose="02020603050405020304" pitchFamily="18" charset="0"/>
                <a:cs typeface="times" panose="02020603050405020304" pitchFamily="18" charset="0"/>
              </a:endParaRPr>
            </a:p>
          </p:txBody>
        </p:sp>
        <p:graphicFrame>
          <p:nvGraphicFramePr>
            <p:cNvPr id="17416" name="개체 17415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3099190687"/>
                </p:ext>
              </p:extLst>
            </p:nvPr>
          </p:nvGraphicFramePr>
          <p:xfrm>
            <a:off x="2771775" y="487435"/>
            <a:ext cx="1656209" cy="95401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50" name="CS ChemDraw Drawing" r:id="rId3" imgW="3585641" imgH="2066177" progId="ChemDraw.Document.6.0">
                    <p:embed/>
                  </p:oleObj>
                </mc:Choice>
                <mc:Fallback>
                  <p:oleObj name="CS ChemDraw Drawing" r:id="rId3" imgW="3585641" imgH="2066177" progId="ChemDraw.Document.6.0">
                    <p:embed/>
                    <p:pic>
                      <p:nvPicPr>
                        <p:cNvPr id="16717" name="개체 16716"/>
                        <p:cNvPicPr/>
                        <p:nvPr/>
                      </p:nvPicPr>
                      <p:blipFill>
                        <a:blip r:embed="rId4"/>
                        <a:stretch>
                          <a:fillRect/>
                        </a:stretch>
                      </p:blipFill>
                      <p:spPr>
                        <a:xfrm>
                          <a:off x="2771775" y="487435"/>
                          <a:ext cx="1656209" cy="954015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0449" name="개체 20448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2481046118"/>
                </p:ext>
              </p:extLst>
            </p:nvPr>
          </p:nvGraphicFramePr>
          <p:xfrm>
            <a:off x="7243763" y="3709988"/>
            <a:ext cx="1684337" cy="9445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51" name="CS ChemDraw Drawing" r:id="rId5" imgW="3404166" imgH="1906079" progId="ChemDraw.Document.6.0">
                    <p:embed/>
                  </p:oleObj>
                </mc:Choice>
                <mc:Fallback>
                  <p:oleObj name="CS ChemDraw Drawing" r:id="rId5" imgW="3404166" imgH="1906079" progId="ChemDraw.Document.6.0">
                    <p:embed/>
                    <p:pic>
                      <p:nvPicPr>
                        <p:cNvPr id="16736" name="개체 16735"/>
                        <p:cNvPicPr/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7243763" y="3709988"/>
                          <a:ext cx="1684337" cy="944562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21695" name="개체 21694">
              <a:extLst>
                <a:ext uri="{FF2B5EF4-FFF2-40B4-BE49-F238E27FC236}">
                  <a16:creationId xmlns:a16="http://schemas.microsoft.com/office/drawing/2014/main" id="{8779014C-8AAB-4BE9-A5CD-4BC10CC2D1DF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163299670"/>
                </p:ext>
              </p:extLst>
            </p:nvPr>
          </p:nvGraphicFramePr>
          <p:xfrm>
            <a:off x="2800350" y="3800475"/>
            <a:ext cx="1798638" cy="70485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52" name="CS ChemDraw Drawing" r:id="rId7" imgW="3771681" imgH="1494599" progId="ChemDraw.Document.6.0">
                    <p:embed/>
                  </p:oleObj>
                </mc:Choice>
                <mc:Fallback>
                  <p:oleObj name="CS ChemDraw Drawing" r:id="rId7" imgW="3771681" imgH="1494599" progId="ChemDraw.Document.6.0">
                    <p:embed/>
                    <p:pic>
                      <p:nvPicPr>
                        <p:cNvPr id="16737" name="개체 16736">
                          <a:extLst>
                            <a:ext uri="{FF2B5EF4-FFF2-40B4-BE49-F238E27FC236}">
                              <a16:creationId xmlns:a16="http://schemas.microsoft.com/office/drawing/2014/main" id="{8779014C-8AAB-4BE9-A5CD-4BC10CC2D1DF}"/>
                            </a:ext>
                          </a:extLst>
                        </p:cNvPr>
                        <p:cNvPicPr/>
                        <p:nvPr/>
                      </p:nvPicPr>
                      <p:blipFill>
                        <a:blip r:embed="rId8"/>
                        <a:stretch>
                          <a:fillRect/>
                        </a:stretch>
                      </p:blipFill>
                      <p:spPr>
                        <a:xfrm>
                          <a:off x="2800350" y="3800475"/>
                          <a:ext cx="1798638" cy="704850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1699" name="TextBox 21698"/>
            <p:cNvSpPr txBox="1"/>
            <p:nvPr/>
          </p:nvSpPr>
          <p:spPr>
            <a:xfrm rot="10800000">
              <a:off x="-5770" y="1161163"/>
              <a:ext cx="346249" cy="804962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r>
                <a:rPr lang="en-US" altLang="ko-KR" sz="105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intensity</a:t>
              </a:r>
              <a:endParaRPr lang="ko-KR" altLang="en-US" sz="105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700" name="TextBox 21699"/>
            <p:cNvSpPr txBox="1"/>
            <p:nvPr/>
          </p:nvSpPr>
          <p:spPr>
            <a:xfrm rot="10800000">
              <a:off x="4441776" y="1119552"/>
              <a:ext cx="346249" cy="804962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r>
                <a:rPr lang="en-US" altLang="ko-KR" sz="105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intensity</a:t>
              </a:r>
              <a:endParaRPr lang="ko-KR" altLang="en-US" sz="105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703" name="TextBox 21702"/>
            <p:cNvSpPr txBox="1"/>
            <p:nvPr/>
          </p:nvSpPr>
          <p:spPr>
            <a:xfrm rot="10800000">
              <a:off x="4422725" y="4392031"/>
              <a:ext cx="346249" cy="804962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r>
                <a:rPr lang="en-US" altLang="ko-KR" sz="105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intensity</a:t>
              </a:r>
              <a:endParaRPr lang="ko-KR" altLang="en-US" sz="105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704" name="TextBox 21703"/>
            <p:cNvSpPr txBox="1"/>
            <p:nvPr/>
          </p:nvSpPr>
          <p:spPr>
            <a:xfrm rot="10800000">
              <a:off x="39950" y="4365104"/>
              <a:ext cx="346249" cy="804962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r>
                <a:rPr lang="en-US" altLang="ko-KR" sz="105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intensity</a:t>
              </a:r>
              <a:endParaRPr lang="ko-KR" altLang="en-US" sz="105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5" name="개체 4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341666042"/>
                </p:ext>
              </p:extLst>
            </p:nvPr>
          </p:nvGraphicFramePr>
          <p:xfrm>
            <a:off x="7164288" y="548680"/>
            <a:ext cx="1728192" cy="89350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53" name="CS ChemDraw Drawing" r:id="rId9" imgW="3684628" imgH="1904324" progId="ChemDraw.Document.6.0">
                    <p:embed/>
                  </p:oleObj>
                </mc:Choice>
                <mc:Fallback>
                  <p:oleObj name="CS ChemDraw Drawing" r:id="rId9" imgW="3684628" imgH="1904324" progId="ChemDraw.Document.6.0">
                    <p:embed/>
                    <p:pic>
                      <p:nvPicPr>
                        <p:cNvPr id="0" name=""/>
                        <p:cNvPicPr/>
                        <p:nvPr/>
                      </p:nvPicPr>
                      <p:blipFill>
                        <a:blip r:embed="rId10"/>
                        <a:stretch>
                          <a:fillRect/>
                        </a:stretch>
                      </p:blipFill>
                      <p:spPr>
                        <a:xfrm>
                          <a:off x="7164288" y="548680"/>
                          <a:ext cx="1728192" cy="893508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</p:grpSp>
    </p:spTree>
    <p:extLst>
      <p:ext uri="{BB962C8B-B14F-4D97-AF65-F5344CB8AC3E}">
        <p14:creationId xmlns:p14="http://schemas.microsoft.com/office/powerpoint/2010/main" val="373372535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직사각형 145"/>
          <p:cNvSpPr/>
          <p:nvPr/>
        </p:nvSpPr>
        <p:spPr>
          <a:xfrm>
            <a:off x="994742" y="6282592"/>
            <a:ext cx="6970225" cy="3231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Scheme S1. Proposed </a:t>
            </a:r>
            <a:r>
              <a:rPr lang="en-US" altLang="ko-KR" sz="1500" b="1" kern="0" dirty="0">
                <a:latin typeface="Times New Roman" panose="02020603050405020304" pitchFamily="18" charset="0"/>
                <a:cs typeface="Times New Roman" panose="02020603050405020304" pitchFamily="18" charset="0"/>
              </a:rPr>
              <a:t>ESI MS/MS fragmentation pathways of acidic cannabinoids</a:t>
            </a:r>
            <a:r>
              <a:rPr lang="en-US" altLang="ko-KR" sz="1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5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459591" y="363995"/>
            <a:ext cx="8597756" cy="5791802"/>
            <a:chOff x="459591" y="363995"/>
            <a:chExt cx="8597756" cy="5791802"/>
          </a:xfrm>
        </p:grpSpPr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B4D97518-A700-4B37-B378-1DF5F0174341}"/>
                </a:ext>
              </a:extLst>
            </p:cNvPr>
            <p:cNvSpPr txBox="1"/>
            <p:nvPr/>
          </p:nvSpPr>
          <p:spPr>
            <a:xfrm>
              <a:off x="2390858" y="2966799"/>
              <a:ext cx="48787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257175" latinLnBrk="0">
                <a:defRPr/>
              </a:pPr>
              <a:r>
                <a:rPr lang="en-US" altLang="ko-KR" sz="1000" b="1" kern="0" dirty="0">
                  <a:solidFill>
                    <a:srgbClr val="990000"/>
                  </a:solidFill>
                  <a:latin typeface="Times New Roman" panose="02020603050405020304" pitchFamily="18" charset="0"/>
                  <a:ea typeface="맑은 고딕" panose="020B0503020000020004" pitchFamily="50" charset="-127"/>
                  <a:cs typeface="Times New Roman" panose="02020603050405020304" pitchFamily="18" charset="0"/>
                </a:rPr>
                <a:t>-H</a:t>
              </a:r>
              <a:r>
                <a:rPr lang="en-US" altLang="ko-KR" sz="1000" b="1" kern="0" baseline="-25000" dirty="0">
                  <a:solidFill>
                    <a:srgbClr val="990000"/>
                  </a:solidFill>
                  <a:latin typeface="Times New Roman" panose="02020603050405020304" pitchFamily="18" charset="0"/>
                  <a:ea typeface="맑은 고딕" panose="020B0503020000020004" pitchFamily="50" charset="-127"/>
                  <a:cs typeface="Times New Roman" panose="02020603050405020304" pitchFamily="18" charset="0"/>
                </a:rPr>
                <a:t>2</a:t>
              </a:r>
              <a:r>
                <a:rPr lang="en-US" altLang="ko-KR" sz="1000" b="1" kern="0" dirty="0">
                  <a:solidFill>
                    <a:srgbClr val="990000"/>
                  </a:solidFill>
                  <a:latin typeface="Times New Roman" panose="02020603050405020304" pitchFamily="18" charset="0"/>
                  <a:ea typeface="맑은 고딕" panose="020B0503020000020004" pitchFamily="50" charset="-127"/>
                  <a:cs typeface="Times New Roman" panose="02020603050405020304" pitchFamily="18" charset="0"/>
                </a:rPr>
                <a:t>O</a:t>
              </a:r>
              <a:endParaRPr lang="ko-KR" altLang="en-US" sz="1000" b="1" kern="0" dirty="0">
                <a:solidFill>
                  <a:srgbClr val="990000"/>
                </a:solidFill>
                <a:latin typeface="Times New Roman" panose="02020603050405020304" pitchFamily="18" charset="0"/>
                <a:ea typeface="맑은 고딕" panose="020B0503020000020004" pitchFamily="50" charset="-127"/>
                <a:cs typeface="Times New Roman" panose="02020603050405020304" pitchFamily="18" charset="0"/>
              </a:endParaRPr>
            </a:p>
          </p:txBody>
        </p:sp>
        <p:sp>
          <p:nvSpPr>
            <p:cNvPr id="194" name="직사각형 193">
              <a:extLst>
                <a:ext uri="{FF2B5EF4-FFF2-40B4-BE49-F238E27FC236}">
                  <a16:creationId xmlns:a16="http://schemas.microsoft.com/office/drawing/2014/main" id="{3DDC6C1C-DDC8-454D-AAC8-3BC76DE4C3E9}"/>
                </a:ext>
              </a:extLst>
            </p:cNvPr>
            <p:cNvSpPr/>
            <p:nvPr/>
          </p:nvSpPr>
          <p:spPr>
            <a:xfrm>
              <a:off x="5109228" y="2886333"/>
              <a:ext cx="1939806" cy="2462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defTabSz="257175" latinLnBrk="0">
                <a:defRPr/>
              </a:pPr>
              <a:r>
                <a:rPr lang="en-US" altLang="ko-KR" sz="1000" b="1" kern="0" dirty="0">
                  <a:latin typeface="Times New Roman" panose="02020603050405020304" pitchFamily="18" charset="0"/>
                  <a:ea typeface="맑은 고딕" panose="020B0503020000020004" pitchFamily="50" charset="-127"/>
                  <a:cs typeface="Times New Roman" panose="02020603050405020304" pitchFamily="18" charset="0"/>
                </a:rPr>
                <a:t>1, 2, 3. m/z 261</a:t>
              </a:r>
            </a:p>
          </p:txBody>
        </p:sp>
        <p:sp>
          <p:nvSpPr>
            <p:cNvPr id="197" name="직사각형 196">
              <a:extLst>
                <a:ext uri="{FF2B5EF4-FFF2-40B4-BE49-F238E27FC236}">
                  <a16:creationId xmlns:a16="http://schemas.microsoft.com/office/drawing/2014/main" id="{3DDC6C1C-DDC8-454D-AAC8-3BC76DE4C3E9}"/>
                </a:ext>
              </a:extLst>
            </p:cNvPr>
            <p:cNvSpPr/>
            <p:nvPr/>
          </p:nvSpPr>
          <p:spPr>
            <a:xfrm>
              <a:off x="5572629" y="5346347"/>
              <a:ext cx="1181411" cy="2462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defTabSz="257175" latinLnBrk="0">
                <a:defRPr/>
              </a:pPr>
              <a:r>
                <a:rPr lang="en-US" altLang="ko-KR" sz="1000" b="1" kern="0" dirty="0">
                  <a:latin typeface="Times New Roman" panose="02020603050405020304" pitchFamily="18" charset="0"/>
                  <a:ea typeface="맑은 고딕" panose="020B0503020000020004" pitchFamily="50" charset="-127"/>
                  <a:cs typeface="Times New Roman" panose="02020603050405020304" pitchFamily="18" charset="0"/>
                </a:rPr>
                <a:t>5. m/z 339</a:t>
              </a:r>
            </a:p>
          </p:txBody>
        </p:sp>
        <p:cxnSp>
          <p:nvCxnSpPr>
            <p:cNvPr id="270" name="Straight Arrow Connector 151"/>
            <p:cNvCxnSpPr>
              <a:cxnSpLocks noChangeShapeType="1"/>
            </p:cNvCxnSpPr>
            <p:nvPr/>
          </p:nvCxnSpPr>
          <p:spPr bwMode="auto">
            <a:xfrm>
              <a:off x="2415518" y="3227490"/>
              <a:ext cx="461988" cy="0"/>
            </a:xfrm>
            <a:prstGeom prst="straightConnector1">
              <a:avLst/>
            </a:prstGeom>
            <a:noFill/>
            <a:ln w="19050" algn="ctr">
              <a:solidFill>
                <a:srgbClr val="000000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08" name="TextBox 307"/>
            <p:cNvSpPr txBox="1"/>
            <p:nvPr/>
          </p:nvSpPr>
          <p:spPr>
            <a:xfrm>
              <a:off x="6743065" y="2935050"/>
              <a:ext cx="81376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-C</a:t>
              </a:r>
              <a:r>
                <a:rPr lang="en-US" altLang="ko-KR" sz="1200" b="1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  <a:r>
                <a:rPr lang="en-US" altLang="ko-KR" sz="12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H</a:t>
              </a:r>
              <a:r>
                <a:rPr lang="en-US" altLang="ko-KR" sz="1200" b="1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6</a:t>
              </a:r>
              <a:endParaRPr lang="ko-KR" altLang="en-US" sz="1200" b="1" baseline="-250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9" name="TextBox 308"/>
            <p:cNvSpPr txBox="1"/>
            <p:nvPr/>
          </p:nvSpPr>
          <p:spPr>
            <a:xfrm>
              <a:off x="4848121" y="2790408"/>
              <a:ext cx="984650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5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1, 3, 4. </a:t>
              </a:r>
            </a:p>
            <a:p>
              <a:r>
                <a:rPr lang="en-US" altLang="ko-KR" sz="105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-C</a:t>
              </a:r>
              <a:r>
                <a:rPr lang="en-US" altLang="ko-KR" sz="1050" b="1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6</a:t>
              </a:r>
              <a:r>
                <a:rPr lang="en-US" altLang="ko-KR" sz="105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H</a:t>
              </a:r>
              <a:r>
                <a:rPr lang="en-US" altLang="ko-KR" sz="1050" b="1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8</a:t>
              </a:r>
              <a:endParaRPr lang="ko-KR" altLang="en-US" sz="1050" b="1" baseline="-250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34" name="그룹 33"/>
            <p:cNvGrpSpPr/>
            <p:nvPr/>
          </p:nvGrpSpPr>
          <p:grpSpPr>
            <a:xfrm>
              <a:off x="7574501" y="2540728"/>
              <a:ext cx="1482846" cy="1066861"/>
              <a:chOff x="7796964" y="2431033"/>
              <a:chExt cx="1482846" cy="1066861"/>
            </a:xfrm>
          </p:grpSpPr>
          <p:sp>
            <p:nvSpPr>
              <p:cNvPr id="149" name="모서리가 둥근 직사각형 148"/>
              <p:cNvSpPr/>
              <p:nvPr/>
            </p:nvSpPr>
            <p:spPr>
              <a:xfrm>
                <a:off x="7796964" y="2431033"/>
                <a:ext cx="1482846" cy="1066861"/>
              </a:xfrm>
              <a:prstGeom prst="roundRect">
                <a:avLst/>
              </a:prstGeom>
              <a:solidFill>
                <a:srgbClr val="FFFF00">
                  <a:alpha val="14118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71" name="직사각형 70">
                <a:extLst>
                  <a:ext uri="{FF2B5EF4-FFF2-40B4-BE49-F238E27FC236}">
                    <a16:creationId xmlns:a16="http://schemas.microsoft.com/office/drawing/2014/main" id="{3DDC6C1C-DDC8-454D-AAC8-3BC76DE4C3E9}"/>
                  </a:ext>
                </a:extLst>
              </p:cNvPr>
              <p:cNvSpPr/>
              <p:nvPr/>
            </p:nvSpPr>
            <p:spPr>
              <a:xfrm>
                <a:off x="7884247" y="3240325"/>
                <a:ext cx="1370905" cy="24622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defTabSz="257175" latinLnBrk="0">
                  <a:defRPr/>
                </a:pPr>
                <a:r>
                  <a:rPr lang="en-US" altLang="ko-KR" sz="1000" b="1" kern="0" dirty="0"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1, 2, 3, 4, 5. m/z 219</a:t>
                </a:r>
              </a:p>
            </p:txBody>
          </p:sp>
        </p:grpSp>
        <p:cxnSp>
          <p:nvCxnSpPr>
            <p:cNvPr id="317" name="Straight Arrow Connector 151"/>
            <p:cNvCxnSpPr>
              <a:cxnSpLocks noChangeShapeType="1"/>
            </p:cNvCxnSpPr>
            <p:nvPr/>
          </p:nvCxnSpPr>
          <p:spPr bwMode="auto">
            <a:xfrm>
              <a:off x="4903964" y="5136103"/>
              <a:ext cx="553279" cy="0"/>
            </a:xfrm>
            <a:prstGeom prst="straightConnector1">
              <a:avLst/>
            </a:prstGeom>
            <a:noFill/>
            <a:ln w="19050" algn="ctr">
              <a:solidFill>
                <a:srgbClr val="000000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8" name="Straight Arrow Connector 151"/>
            <p:cNvCxnSpPr>
              <a:cxnSpLocks noChangeShapeType="1"/>
            </p:cNvCxnSpPr>
            <p:nvPr/>
          </p:nvCxnSpPr>
          <p:spPr bwMode="auto">
            <a:xfrm flipV="1">
              <a:off x="6920334" y="3869600"/>
              <a:ext cx="748010" cy="909203"/>
            </a:xfrm>
            <a:prstGeom prst="straightConnector1">
              <a:avLst/>
            </a:prstGeom>
            <a:noFill/>
            <a:ln w="19050" algn="ctr">
              <a:solidFill>
                <a:srgbClr val="000000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32" name="TextBox 131"/>
            <p:cNvSpPr txBox="1"/>
            <p:nvPr/>
          </p:nvSpPr>
          <p:spPr>
            <a:xfrm>
              <a:off x="4901661" y="4850473"/>
              <a:ext cx="984650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-H</a:t>
              </a:r>
              <a:r>
                <a:rPr lang="en-US" altLang="ko-KR" sz="1100" b="1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r>
                <a:rPr lang="en-US" altLang="ko-KR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O</a:t>
              </a:r>
              <a:endParaRPr lang="ko-KR" altLang="en-US" sz="1100" b="1" baseline="-250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3" name="TextBox 132"/>
            <p:cNvSpPr txBox="1"/>
            <p:nvPr/>
          </p:nvSpPr>
          <p:spPr>
            <a:xfrm>
              <a:off x="7166520" y="4375053"/>
              <a:ext cx="984650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-C</a:t>
              </a:r>
              <a:r>
                <a:rPr lang="en-US" altLang="ko-KR" sz="1100" b="1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9</a:t>
              </a:r>
              <a:r>
                <a:rPr lang="en-US" altLang="ko-KR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H</a:t>
              </a:r>
              <a:r>
                <a:rPr lang="en-US" altLang="ko-KR" sz="1100" b="1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12</a:t>
              </a:r>
              <a:endParaRPr lang="ko-KR" altLang="en-US" sz="1100" b="1" baseline="-250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159" name="개체 158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2326748716"/>
                </p:ext>
              </p:extLst>
            </p:nvPr>
          </p:nvGraphicFramePr>
          <p:xfrm>
            <a:off x="5566158" y="4490189"/>
            <a:ext cx="1236523" cy="84833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840" name="CS ChemDraw Drawing" r:id="rId3" imgW="2884660" imgH="1976298" progId="ChemDraw.Document.6.0">
                    <p:embed/>
                  </p:oleObj>
                </mc:Choice>
                <mc:Fallback>
                  <p:oleObj name="CS ChemDraw Drawing" r:id="rId3" imgW="2884660" imgH="1976298" progId="ChemDraw.Document.6.0">
                    <p:embed/>
                    <p:pic>
                      <p:nvPicPr>
                        <p:cNvPr id="159" name="개체 158"/>
                        <p:cNvPicPr/>
                        <p:nvPr/>
                      </p:nvPicPr>
                      <p:blipFill>
                        <a:blip r:embed="rId4"/>
                        <a:stretch>
                          <a:fillRect/>
                        </a:stretch>
                      </p:blipFill>
                      <p:spPr>
                        <a:xfrm>
                          <a:off x="5566158" y="4490189"/>
                          <a:ext cx="1236523" cy="848332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18" name="그룹 17"/>
            <p:cNvGrpSpPr/>
            <p:nvPr/>
          </p:nvGrpSpPr>
          <p:grpSpPr>
            <a:xfrm>
              <a:off x="2945635" y="1305619"/>
              <a:ext cx="1730146" cy="3771033"/>
              <a:chOff x="3143655" y="1185507"/>
              <a:chExt cx="1730146" cy="3771033"/>
            </a:xfrm>
          </p:grpSpPr>
          <p:sp>
            <p:nvSpPr>
              <p:cNvPr id="148" name="모서리가 둥근 직사각형 147"/>
              <p:cNvSpPr/>
              <p:nvPr/>
            </p:nvSpPr>
            <p:spPr>
              <a:xfrm>
                <a:off x="3143655" y="1185507"/>
                <a:ext cx="1730146" cy="3771033"/>
              </a:xfrm>
              <a:prstGeom prst="roundRect">
                <a:avLst/>
              </a:prstGeom>
              <a:solidFill>
                <a:srgbClr val="FFFF00">
                  <a:alpha val="14118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8" name="그룹 7"/>
              <p:cNvGrpSpPr/>
              <p:nvPr/>
            </p:nvGrpSpPr>
            <p:grpSpPr>
              <a:xfrm>
                <a:off x="3315995" y="1380076"/>
                <a:ext cx="1315913" cy="1261767"/>
                <a:chOff x="3773125" y="3492985"/>
                <a:chExt cx="1315913" cy="1261767"/>
              </a:xfrm>
            </p:grpSpPr>
            <p:sp>
              <p:nvSpPr>
                <p:cNvPr id="91" name="직사각형 90">
                  <a:extLst>
                    <a:ext uri="{FF2B5EF4-FFF2-40B4-BE49-F238E27FC236}">
                      <a16:creationId xmlns:a16="http://schemas.microsoft.com/office/drawing/2014/main" id="{3DDC6C1C-DDC8-454D-AAC8-3BC76DE4C3E9}"/>
                    </a:ext>
                  </a:extLst>
                </p:cNvPr>
                <p:cNvSpPr/>
                <p:nvPr/>
              </p:nvSpPr>
              <p:spPr>
                <a:xfrm>
                  <a:off x="3773125" y="4354642"/>
                  <a:ext cx="1302256" cy="400110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 algn="ctr" defTabSz="257175" latinLnBrk="0">
                    <a:defRPr/>
                  </a:pPr>
                  <a:r>
                    <a:rPr lang="en-US" altLang="ko-KR" sz="1000" b="1" kern="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맑은 고딕" panose="020B0503020000020004" pitchFamily="50" charset="-127"/>
                      <a:cs typeface="Times New Roman" panose="02020603050405020304" pitchFamily="18" charset="0"/>
                    </a:rPr>
                    <a:t>1, 3.  m/z 341</a:t>
                  </a:r>
                </a:p>
                <a:p>
                  <a:pPr algn="ctr" defTabSz="257175" latinLnBrk="0">
                    <a:defRPr/>
                  </a:pPr>
                  <a:r>
                    <a:rPr lang="en-US" altLang="ko-KR" sz="1000" b="1" kern="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맑은 고딕" panose="020B0503020000020004" pitchFamily="50" charset="-127"/>
                      <a:cs typeface="Times New Roman" panose="02020603050405020304" pitchFamily="18" charset="0"/>
                    </a:rPr>
                    <a:t>2. m/z 343</a:t>
                  </a:r>
                </a:p>
              </p:txBody>
            </p:sp>
            <p:graphicFrame>
              <p:nvGraphicFramePr>
                <p:cNvPr id="92" name="개체 91"/>
                <p:cNvGraphicFramePr>
                  <a:graphicFrameLocks noChangeAspect="1"/>
                </p:cNvGraphicFramePr>
                <p:nvPr>
                  <p:extLst/>
                </p:nvPr>
              </p:nvGraphicFramePr>
              <p:xfrm>
                <a:off x="3855550" y="3492985"/>
                <a:ext cx="1233488" cy="865187"/>
              </p:xfrm>
              <a:graphic>
                <a:graphicData uri="http://schemas.openxmlformats.org/presentationml/2006/ole">
                  <mc:AlternateContent xmlns:mc="http://schemas.openxmlformats.org/markup-compatibility/2006">
                    <mc:Choice xmlns:v="urn:schemas-microsoft-com:vml" Requires="v">
                      <p:oleObj spid="_x0000_s18841" name="CS ChemDraw Drawing" r:id="rId5" imgW="2643862" imgH="1851309" progId="ChemDraw.Document.6.0">
                        <p:embed/>
                      </p:oleObj>
                    </mc:Choice>
                    <mc:Fallback>
                      <p:oleObj name="CS ChemDraw Drawing" r:id="rId5" imgW="2643862" imgH="1851309" progId="ChemDraw.Document.6.0">
                        <p:embed/>
                        <p:pic>
                          <p:nvPicPr>
                            <p:cNvPr id="92" name="개체 91"/>
                            <p:cNvPicPr/>
                            <p:nvPr/>
                          </p:nvPicPr>
                          <p:blipFill>
                            <a:blip r:embed="rId6"/>
                            <a:stretch>
                              <a:fillRect/>
                            </a:stretch>
                          </p:blipFill>
                          <p:spPr>
                            <a:xfrm>
                              <a:off x="3855550" y="3492985"/>
                              <a:ext cx="1233488" cy="865187"/>
                            </a:xfrm>
                            <a:prstGeom prst="rect">
                              <a:avLst/>
                            </a:prstGeom>
                          </p:spPr>
                        </p:pic>
                      </p:oleObj>
                    </mc:Fallback>
                  </mc:AlternateContent>
                </a:graphicData>
              </a:graphic>
            </p:graphicFrame>
          </p:grpSp>
          <p:sp>
            <p:nvSpPr>
              <p:cNvPr id="195" name="직사각형 194">
                <a:extLst>
                  <a:ext uri="{FF2B5EF4-FFF2-40B4-BE49-F238E27FC236}">
                    <a16:creationId xmlns:a16="http://schemas.microsoft.com/office/drawing/2014/main" id="{3DDC6C1C-DDC8-454D-AAC8-3BC76DE4C3E9}"/>
                  </a:ext>
                </a:extLst>
              </p:cNvPr>
              <p:cNvSpPr/>
              <p:nvPr/>
            </p:nvSpPr>
            <p:spPr>
              <a:xfrm>
                <a:off x="3409309" y="4673913"/>
                <a:ext cx="1181411" cy="24622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defTabSz="257175" latinLnBrk="0">
                  <a:defRPr/>
                </a:pPr>
                <a:r>
                  <a:rPr lang="en-US" altLang="ko-KR" sz="1000" b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5. m/z 357</a:t>
                </a:r>
              </a:p>
            </p:txBody>
          </p:sp>
          <p:graphicFrame>
            <p:nvGraphicFramePr>
              <p:cNvPr id="121" name="개체 120">
                <a:extLst>
                  <a:ext uri="{FF2B5EF4-FFF2-40B4-BE49-F238E27FC236}">
                    <a16:creationId xmlns:a16="http://schemas.microsoft.com/office/drawing/2014/main" id="{8779014C-8AAB-4BE9-A5CD-4BC10CC2D1DF}"/>
                  </a:ext>
                </a:extLst>
              </p:cNvPr>
              <p:cNvGraphicFramePr>
                <a:graphicFrameLocks noChangeAspect="1"/>
              </p:cNvGraphicFramePr>
              <p:nvPr>
                <p:extLst/>
              </p:nvPr>
            </p:nvGraphicFramePr>
            <p:xfrm>
              <a:off x="3333333" y="2662776"/>
              <a:ext cx="1343025" cy="65722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842" name="CS ChemDraw Drawing" r:id="rId7" imgW="3009622" imgH="1487226" progId="ChemDraw.Document.6.0">
                      <p:embed/>
                    </p:oleObj>
                  </mc:Choice>
                  <mc:Fallback>
                    <p:oleObj name="CS ChemDraw Drawing" r:id="rId7" imgW="3009622" imgH="1487226" progId="ChemDraw.Document.6.0">
                      <p:embed/>
                      <p:pic>
                        <p:nvPicPr>
                          <p:cNvPr id="121" name="개체 120">
                            <a:extLst>
                              <a:ext uri="{FF2B5EF4-FFF2-40B4-BE49-F238E27FC236}">
                                <a16:creationId xmlns:a16="http://schemas.microsoft.com/office/drawing/2014/main" id="{8779014C-8AAB-4BE9-A5CD-4BC10CC2D1DF}"/>
                              </a:ext>
                            </a:extLst>
                          </p:cNvPr>
                          <p:cNvPicPr/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3333333" y="2662776"/>
                            <a:ext cx="1343025" cy="657225"/>
                          </a:xfrm>
                          <a:prstGeom prst="rect">
                            <a:avLst/>
                          </a:prstGeom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130" name="직사각형 129">
                <a:extLst>
                  <a:ext uri="{FF2B5EF4-FFF2-40B4-BE49-F238E27FC236}">
                    <a16:creationId xmlns:a16="http://schemas.microsoft.com/office/drawing/2014/main" id="{3DDC6C1C-DDC8-454D-AAC8-3BC76DE4C3E9}"/>
                  </a:ext>
                </a:extLst>
              </p:cNvPr>
              <p:cNvSpPr/>
              <p:nvPr/>
            </p:nvSpPr>
            <p:spPr>
              <a:xfrm>
                <a:off x="3313274" y="3340631"/>
                <a:ext cx="1302256" cy="26161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defTabSz="257175" latinLnBrk="0">
                  <a:defRPr/>
                </a:pPr>
                <a:r>
                  <a:rPr lang="en-US" altLang="ko-KR" sz="1050" b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4.  m/z 341</a:t>
                </a:r>
              </a:p>
            </p:txBody>
          </p:sp>
        </p:grpSp>
        <p:cxnSp>
          <p:nvCxnSpPr>
            <p:cNvPr id="134" name="Straight Arrow Connector 151"/>
            <p:cNvCxnSpPr>
              <a:cxnSpLocks noChangeShapeType="1"/>
            </p:cNvCxnSpPr>
            <p:nvPr/>
          </p:nvCxnSpPr>
          <p:spPr bwMode="auto">
            <a:xfrm>
              <a:off x="6802681" y="3199185"/>
              <a:ext cx="561772" cy="0"/>
            </a:xfrm>
            <a:prstGeom prst="straightConnector1">
              <a:avLst/>
            </a:prstGeom>
            <a:noFill/>
            <a:ln w="19050" algn="ctr">
              <a:solidFill>
                <a:srgbClr val="000000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aphicFrame>
          <p:nvGraphicFramePr>
            <p:cNvPr id="135" name="개체 134">
              <a:extLst>
                <a:ext uri="{FF2B5EF4-FFF2-40B4-BE49-F238E27FC236}">
                  <a16:creationId xmlns:a16="http://schemas.microsoft.com/office/drawing/2014/main" id="{8779014C-8AAB-4BE9-A5CD-4BC10CC2D1DF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3853377954"/>
                </p:ext>
              </p:extLst>
            </p:nvPr>
          </p:nvGraphicFramePr>
          <p:xfrm>
            <a:off x="5546725" y="3240088"/>
            <a:ext cx="1181100" cy="60483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843" name="CS ChemDraw Drawing" r:id="rId9" imgW="2638948" imgH="1369962" progId="ChemDraw.Document.6.0">
                    <p:embed/>
                  </p:oleObj>
                </mc:Choice>
                <mc:Fallback>
                  <p:oleObj name="CS ChemDraw Drawing" r:id="rId9" imgW="2638948" imgH="1369962" progId="ChemDraw.Document.6.0">
                    <p:embed/>
                    <p:pic>
                      <p:nvPicPr>
                        <p:cNvPr id="135" name="개체 134">
                          <a:extLst>
                            <a:ext uri="{FF2B5EF4-FFF2-40B4-BE49-F238E27FC236}">
                              <a16:creationId xmlns:a16="http://schemas.microsoft.com/office/drawing/2014/main" id="{8779014C-8AAB-4BE9-A5CD-4BC10CC2D1DF}"/>
                            </a:ext>
                          </a:extLst>
                        </p:cNvPr>
                        <p:cNvPicPr/>
                        <p:nvPr/>
                      </p:nvPicPr>
                      <p:blipFill>
                        <a:blip r:embed="rId10"/>
                        <a:stretch>
                          <a:fillRect/>
                        </a:stretch>
                      </p:blipFill>
                      <p:spPr>
                        <a:xfrm>
                          <a:off x="5546725" y="3240088"/>
                          <a:ext cx="1181100" cy="604837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26" name="그룹 25"/>
            <p:cNvGrpSpPr/>
            <p:nvPr/>
          </p:nvGrpSpPr>
          <p:grpSpPr>
            <a:xfrm>
              <a:off x="459591" y="363995"/>
              <a:ext cx="2260443" cy="5791802"/>
              <a:chOff x="612689" y="144322"/>
              <a:chExt cx="2260443" cy="5791802"/>
            </a:xfrm>
          </p:grpSpPr>
          <p:sp>
            <p:nvSpPr>
              <p:cNvPr id="147" name="모서리가 둥근 직사각형 146"/>
              <p:cNvSpPr/>
              <p:nvPr/>
            </p:nvSpPr>
            <p:spPr>
              <a:xfrm>
                <a:off x="612689" y="179288"/>
                <a:ext cx="1951331" cy="5756836"/>
              </a:xfrm>
              <a:prstGeom prst="roundRect">
                <a:avLst/>
              </a:prstGeom>
              <a:solidFill>
                <a:srgbClr val="F2DCDB">
                  <a:alpha val="4902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grpSp>
            <p:nvGrpSpPr>
              <p:cNvPr id="267" name="그룹 266"/>
              <p:cNvGrpSpPr/>
              <p:nvPr/>
            </p:nvGrpSpPr>
            <p:grpSpPr>
              <a:xfrm>
                <a:off x="796006" y="1066315"/>
                <a:ext cx="2020333" cy="243159"/>
                <a:chOff x="348277" y="1623870"/>
                <a:chExt cx="2020333" cy="243159"/>
              </a:xfrm>
            </p:grpSpPr>
            <p:sp>
              <p:nvSpPr>
                <p:cNvPr id="56" name="TextBox 55">
                  <a:extLst>
                    <a:ext uri="{FF2B5EF4-FFF2-40B4-BE49-F238E27FC236}">
                      <a16:creationId xmlns:a16="http://schemas.microsoft.com/office/drawing/2014/main" id="{F143C1BF-54AC-441A-91D1-41D16EE075AF}"/>
                    </a:ext>
                  </a:extLst>
                </p:cNvPr>
                <p:cNvSpPr txBox="1"/>
                <p:nvPr/>
              </p:nvSpPr>
              <p:spPr>
                <a:xfrm>
                  <a:off x="348277" y="1636197"/>
                  <a:ext cx="631271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lvl="0" defTabSz="457200" latinLnBrk="0">
                    <a:defRPr/>
                  </a:pPr>
                  <a:r>
                    <a:rPr lang="en-US" altLang="ko-KR" sz="900" b="1" kern="0" noProof="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맑은 고딕" panose="020B0503020000020004" pitchFamily="50" charset="-127"/>
                      <a:cs typeface="Times New Roman" panose="02020603050405020304" pitchFamily="18" charset="0"/>
                    </a:rPr>
                    <a:t>1. CBDA</a:t>
                  </a:r>
                </a:p>
              </p:txBody>
            </p:sp>
            <p:sp>
              <p:nvSpPr>
                <p:cNvPr id="109" name="TextBox 108">
                  <a:extLst>
                    <a:ext uri="{FF2B5EF4-FFF2-40B4-BE49-F238E27FC236}">
                      <a16:creationId xmlns:a16="http://schemas.microsoft.com/office/drawing/2014/main" id="{F143C1BF-54AC-441A-91D1-41D16EE075AF}"/>
                    </a:ext>
                  </a:extLst>
                </p:cNvPr>
                <p:cNvSpPr txBox="1"/>
                <p:nvPr/>
              </p:nvSpPr>
              <p:spPr>
                <a:xfrm>
                  <a:off x="821816" y="1623870"/>
                  <a:ext cx="1546794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lvl="0" defTabSz="457200" latinLnBrk="0">
                    <a:defRPr/>
                  </a:pPr>
                  <a:r>
                    <a:rPr kumimoji="0" lang="en-US" altLang="ko-KR" sz="9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맑은 고딕" panose="020B0503020000020004" pitchFamily="50" charset="-127"/>
                      <a:cs typeface="Times New Roman" panose="02020603050405020304" pitchFamily="18" charset="0"/>
                    </a:rPr>
                    <a:t> </a:t>
                  </a:r>
                  <a:r>
                    <a:rPr lang="en-US" altLang="ko-KR" sz="900" b="1" kern="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[M+H]</a:t>
                  </a:r>
                  <a:r>
                    <a:rPr lang="en-US" altLang="ko-KR" sz="900" b="1" kern="0" baseline="3000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+</a:t>
                  </a:r>
                  <a:r>
                    <a:rPr lang="en-US" altLang="ko-KR" sz="900" b="1" kern="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 m/z 359</a:t>
                  </a:r>
                </a:p>
              </p:txBody>
            </p:sp>
          </p:grpSp>
          <p:grpSp>
            <p:nvGrpSpPr>
              <p:cNvPr id="11" name="그룹 10"/>
              <p:cNvGrpSpPr/>
              <p:nvPr/>
            </p:nvGrpSpPr>
            <p:grpSpPr>
              <a:xfrm>
                <a:off x="805104" y="3316095"/>
                <a:ext cx="2041051" cy="248181"/>
                <a:chOff x="332711" y="3660924"/>
                <a:chExt cx="2041051" cy="248181"/>
              </a:xfrm>
            </p:grpSpPr>
            <p:sp>
              <p:nvSpPr>
                <p:cNvPr id="57" name="TextBox 56">
                  <a:extLst>
                    <a:ext uri="{FF2B5EF4-FFF2-40B4-BE49-F238E27FC236}">
                      <a16:creationId xmlns:a16="http://schemas.microsoft.com/office/drawing/2014/main" id="{B9BB2886-B0F9-4F1F-AD72-B2470ED419CF}"/>
                    </a:ext>
                  </a:extLst>
                </p:cNvPr>
                <p:cNvSpPr txBox="1"/>
                <p:nvPr/>
              </p:nvSpPr>
              <p:spPr>
                <a:xfrm>
                  <a:off x="332711" y="3678273"/>
                  <a:ext cx="849393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lvl="0" defTabSz="457200" latinLnBrk="0">
                    <a:defRPr/>
                  </a:pPr>
                  <a:r>
                    <a:rPr lang="en-US" altLang="ko-KR" sz="900" b="1" kern="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맑은 고딕" panose="020B0503020000020004" pitchFamily="50" charset="-127"/>
                      <a:cs typeface="Times New Roman" panose="02020603050405020304" pitchFamily="18" charset="0"/>
                    </a:rPr>
                    <a:t>3. THCA</a:t>
                  </a:r>
                  <a:endParaRPr kumimoji="0" lang="en-US" altLang="ko-KR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2" name="TextBox 111">
                  <a:extLst>
                    <a:ext uri="{FF2B5EF4-FFF2-40B4-BE49-F238E27FC236}">
                      <a16:creationId xmlns:a16="http://schemas.microsoft.com/office/drawing/2014/main" id="{F143C1BF-54AC-441A-91D1-41D16EE075AF}"/>
                    </a:ext>
                  </a:extLst>
                </p:cNvPr>
                <p:cNvSpPr txBox="1"/>
                <p:nvPr/>
              </p:nvSpPr>
              <p:spPr>
                <a:xfrm>
                  <a:off x="826968" y="3660924"/>
                  <a:ext cx="1546794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lvl="0" defTabSz="457200" latinLnBrk="0">
                    <a:defRPr/>
                  </a:pPr>
                  <a:r>
                    <a:rPr lang="en-US" altLang="ko-KR" sz="900" b="1" kern="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[M+H]</a:t>
                  </a:r>
                  <a:r>
                    <a:rPr lang="en-US" altLang="ko-KR" sz="900" b="1" kern="0" baseline="3000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+</a:t>
                  </a:r>
                  <a:r>
                    <a:rPr lang="en-US" altLang="ko-KR" sz="900" b="1" kern="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 m/z 359 </a:t>
                  </a:r>
                  <a:endParaRPr lang="en-US" altLang="ko-KR" sz="900" b="1" kern="0" baseline="-25000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graphicFrame>
            <p:nvGraphicFramePr>
              <p:cNvPr id="99" name="개체 98">
                <a:extLst>
                  <a:ext uri="{FF2B5EF4-FFF2-40B4-BE49-F238E27FC236}">
                    <a16:creationId xmlns:a16="http://schemas.microsoft.com/office/drawing/2014/main" id="{8779014C-8AAB-4BE9-A5CD-4BC10CC2D1DF}"/>
                  </a:ext>
                </a:extLst>
              </p:cNvPr>
              <p:cNvGraphicFramePr>
                <a:graphicFrameLocks noChangeAspect="1"/>
              </p:cNvGraphicFramePr>
              <p:nvPr>
                <p:extLst/>
              </p:nvPr>
            </p:nvGraphicFramePr>
            <p:xfrm>
              <a:off x="886523" y="3634777"/>
              <a:ext cx="1428750" cy="706438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844" name="CS ChemDraw Drawing" r:id="rId11" imgW="2980488" imgH="1494599" progId="ChemDraw.Document.6.0">
                      <p:embed/>
                    </p:oleObj>
                  </mc:Choice>
                  <mc:Fallback>
                    <p:oleObj name="CS ChemDraw Drawing" r:id="rId11" imgW="2980488" imgH="1494599" progId="ChemDraw.Document.6.0">
                      <p:embed/>
                      <p:pic>
                        <p:nvPicPr>
                          <p:cNvPr id="99" name="개체 98">
                            <a:extLst>
                              <a:ext uri="{FF2B5EF4-FFF2-40B4-BE49-F238E27FC236}">
                                <a16:creationId xmlns:a16="http://schemas.microsoft.com/office/drawing/2014/main" id="{8779014C-8AAB-4BE9-A5CD-4BC10CC2D1DF}"/>
                              </a:ext>
                            </a:extLst>
                          </p:cNvPr>
                          <p:cNvPicPr/>
                          <p:nvPr/>
                        </p:nvPicPr>
                        <p:blipFill>
                          <a:blip r:embed="rId12"/>
                          <a:stretch>
                            <a:fillRect/>
                          </a:stretch>
                        </p:blipFill>
                        <p:spPr>
                          <a:xfrm>
                            <a:off x="886523" y="3634777"/>
                            <a:ext cx="1428750" cy="706438"/>
                          </a:xfrm>
                          <a:prstGeom prst="rect">
                            <a:avLst/>
                          </a:prstGeom>
                        </p:spPr>
                      </p:pic>
                    </p:oleObj>
                  </mc:Fallback>
                </mc:AlternateContent>
              </a:graphicData>
            </a:graphic>
          </p:graphicFrame>
          <p:grpSp>
            <p:nvGrpSpPr>
              <p:cNvPr id="12" name="그룹 11"/>
              <p:cNvGrpSpPr/>
              <p:nvPr/>
            </p:nvGrpSpPr>
            <p:grpSpPr>
              <a:xfrm>
                <a:off x="787480" y="4344958"/>
                <a:ext cx="2071807" cy="239588"/>
                <a:chOff x="449168" y="4947210"/>
                <a:chExt cx="2071807" cy="239588"/>
              </a:xfrm>
            </p:grpSpPr>
            <p:sp>
              <p:nvSpPr>
                <p:cNvPr id="100" name="TextBox 99">
                  <a:extLst>
                    <a:ext uri="{FF2B5EF4-FFF2-40B4-BE49-F238E27FC236}">
                      <a16:creationId xmlns:a16="http://schemas.microsoft.com/office/drawing/2014/main" id="{B9BB2886-B0F9-4F1F-AD72-B2470ED419CF}"/>
                    </a:ext>
                  </a:extLst>
                </p:cNvPr>
                <p:cNvSpPr txBox="1"/>
                <p:nvPr/>
              </p:nvSpPr>
              <p:spPr>
                <a:xfrm>
                  <a:off x="449168" y="4955966"/>
                  <a:ext cx="720721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defTabSz="4572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altLang="ko-KR" sz="900" b="1" kern="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맑은 고딕" panose="020B0503020000020004" pitchFamily="50" charset="-127"/>
                      <a:cs typeface="Times New Roman" panose="02020603050405020304" pitchFamily="18" charset="0"/>
                    </a:rPr>
                    <a:t>4. CBCA</a:t>
                  </a:r>
                  <a:r>
                    <a:rPr lang="en-US" altLang="ko-KR" sz="900" b="1" kern="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 </a:t>
                  </a:r>
                  <a:endParaRPr kumimoji="0" lang="en-US" altLang="ko-KR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6" name="TextBox 115">
                  <a:extLst>
                    <a:ext uri="{FF2B5EF4-FFF2-40B4-BE49-F238E27FC236}">
                      <a16:creationId xmlns:a16="http://schemas.microsoft.com/office/drawing/2014/main" id="{F143C1BF-54AC-441A-91D1-41D16EE075AF}"/>
                    </a:ext>
                  </a:extLst>
                </p:cNvPr>
                <p:cNvSpPr txBox="1"/>
                <p:nvPr/>
              </p:nvSpPr>
              <p:spPr>
                <a:xfrm>
                  <a:off x="974181" y="4947210"/>
                  <a:ext cx="1546794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lvl="0" defTabSz="457200" latinLnBrk="0">
                    <a:defRPr/>
                  </a:pPr>
                  <a:r>
                    <a:rPr kumimoji="0" lang="en-US" altLang="ko-KR" sz="9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맑은 고딕" panose="020B0503020000020004" pitchFamily="50" charset="-127"/>
                      <a:cs typeface="Times New Roman" panose="02020603050405020304" pitchFamily="18" charset="0"/>
                    </a:rPr>
                    <a:t> </a:t>
                  </a:r>
                  <a:r>
                    <a:rPr lang="en-US" altLang="ko-KR" sz="900" b="1" kern="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[M+H]</a:t>
                  </a:r>
                  <a:r>
                    <a:rPr lang="en-US" altLang="ko-KR" sz="900" b="1" kern="0" baseline="3000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+</a:t>
                  </a:r>
                  <a:r>
                    <a:rPr lang="en-US" altLang="ko-KR" sz="900" b="1" kern="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 m/z 359 </a:t>
                  </a:r>
                  <a:endParaRPr lang="en-US" altLang="ko-KR" sz="900" b="1" kern="0" baseline="-25000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151" name="그룹 150"/>
              <p:cNvGrpSpPr/>
              <p:nvPr/>
            </p:nvGrpSpPr>
            <p:grpSpPr>
              <a:xfrm>
                <a:off x="808829" y="5603353"/>
                <a:ext cx="2064303" cy="243955"/>
                <a:chOff x="133264" y="6430921"/>
                <a:chExt cx="2064303" cy="243955"/>
              </a:xfrm>
            </p:grpSpPr>
            <p:sp>
              <p:nvSpPr>
                <p:cNvPr id="98" name="TextBox 97">
                  <a:extLst>
                    <a:ext uri="{FF2B5EF4-FFF2-40B4-BE49-F238E27FC236}">
                      <a16:creationId xmlns:a16="http://schemas.microsoft.com/office/drawing/2014/main" id="{B9BB2886-B0F9-4F1F-AD72-B2470ED419CF}"/>
                    </a:ext>
                  </a:extLst>
                </p:cNvPr>
                <p:cNvSpPr txBox="1"/>
                <p:nvPr/>
              </p:nvSpPr>
              <p:spPr>
                <a:xfrm>
                  <a:off x="133264" y="6444044"/>
                  <a:ext cx="1336763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lvl="0" defTabSz="457200" latinLnBrk="0">
                    <a:defRPr/>
                  </a:pPr>
                  <a:r>
                    <a:rPr lang="en-US" altLang="ko-KR" sz="900" b="1" kern="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맑은 고딕" panose="020B0503020000020004" pitchFamily="50" charset="-127"/>
                      <a:cs typeface="Times New Roman" panose="02020603050405020304" pitchFamily="18" charset="0"/>
                    </a:rPr>
                    <a:t>5. CBEA</a:t>
                  </a:r>
                  <a:endParaRPr kumimoji="0" lang="en-US" altLang="ko-KR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3" name="TextBox 122">
                  <a:extLst>
                    <a:ext uri="{FF2B5EF4-FFF2-40B4-BE49-F238E27FC236}">
                      <a16:creationId xmlns:a16="http://schemas.microsoft.com/office/drawing/2014/main" id="{F143C1BF-54AC-441A-91D1-41D16EE075AF}"/>
                    </a:ext>
                  </a:extLst>
                </p:cNvPr>
                <p:cNvSpPr txBox="1"/>
                <p:nvPr/>
              </p:nvSpPr>
              <p:spPr>
                <a:xfrm>
                  <a:off x="650773" y="6430921"/>
                  <a:ext cx="1546794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lvl="0" defTabSz="457200" latinLnBrk="0">
                    <a:defRPr/>
                  </a:pPr>
                  <a:r>
                    <a:rPr kumimoji="0" lang="en-US" altLang="ko-KR" sz="9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Times New Roman" panose="02020603050405020304" pitchFamily="18" charset="0"/>
                      <a:ea typeface="맑은 고딕" panose="020B0503020000020004" pitchFamily="50" charset="-127"/>
                      <a:cs typeface="Times New Roman" panose="02020603050405020304" pitchFamily="18" charset="0"/>
                    </a:rPr>
                    <a:t> </a:t>
                  </a:r>
                  <a:r>
                    <a:rPr lang="en-US" altLang="ko-KR" sz="900" b="1" kern="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[M+H]</a:t>
                  </a:r>
                  <a:r>
                    <a:rPr lang="en-US" altLang="ko-KR" sz="900" b="1" kern="0" baseline="3000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+</a:t>
                  </a:r>
                  <a:r>
                    <a:rPr lang="en-US" altLang="ko-KR" sz="900" b="1" kern="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 m/z 375</a:t>
                  </a:r>
                  <a:endParaRPr lang="en-US" altLang="ko-KR" sz="900" b="1" kern="0" baseline="-25000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graphicFrame>
            <p:nvGraphicFramePr>
              <p:cNvPr id="63" name="개체 62"/>
              <p:cNvGraphicFramePr>
                <a:graphicFrameLocks noChangeAspect="1"/>
              </p:cNvGraphicFramePr>
              <p:nvPr>
                <p:extLst/>
              </p:nvPr>
            </p:nvGraphicFramePr>
            <p:xfrm>
              <a:off x="978598" y="2464790"/>
              <a:ext cx="1182688" cy="844550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845" name="CS ChemDraw Drawing" r:id="rId13" imgW="2657201" imgH="1909239" progId="ChemDraw.Document.6.0">
                      <p:embed/>
                    </p:oleObj>
                  </mc:Choice>
                  <mc:Fallback>
                    <p:oleObj name="CS ChemDraw Drawing" r:id="rId13" imgW="2657201" imgH="1909239" progId="ChemDraw.Document.6.0">
                      <p:embed/>
                      <p:pic>
                        <p:nvPicPr>
                          <p:cNvPr id="63" name="개체 62"/>
                          <p:cNvPicPr/>
                          <p:nvPr/>
                        </p:nvPicPr>
                        <p:blipFill>
                          <a:blip r:embed="rId14"/>
                          <a:stretch>
                            <a:fillRect/>
                          </a:stretch>
                        </p:blipFill>
                        <p:spPr>
                          <a:xfrm>
                            <a:off x="978598" y="2464790"/>
                            <a:ext cx="1182688" cy="844550"/>
                          </a:xfrm>
                          <a:prstGeom prst="rect">
                            <a:avLst/>
                          </a:prstGeom>
                        </p:spPr>
                      </p:pic>
                    </p:oleObj>
                  </mc:Fallback>
                </mc:AlternateContent>
              </a:graphicData>
            </a:graphic>
          </p:graphicFrame>
          <p:grpSp>
            <p:nvGrpSpPr>
              <p:cNvPr id="224" name="그룹 223"/>
              <p:cNvGrpSpPr/>
              <p:nvPr/>
            </p:nvGrpSpPr>
            <p:grpSpPr>
              <a:xfrm>
                <a:off x="2002662" y="2276800"/>
                <a:ext cx="347826" cy="391203"/>
                <a:chOff x="1581388" y="654948"/>
                <a:chExt cx="347826" cy="391203"/>
              </a:xfrm>
            </p:grpSpPr>
            <p:cxnSp>
              <p:nvCxnSpPr>
                <p:cNvPr id="225" name="직선 연결선 224"/>
                <p:cNvCxnSpPr/>
                <p:nvPr/>
              </p:nvCxnSpPr>
              <p:spPr>
                <a:xfrm>
                  <a:off x="1620770" y="826272"/>
                  <a:ext cx="200640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6" name="직선 연결선 225"/>
                <p:cNvCxnSpPr/>
                <p:nvPr/>
              </p:nvCxnSpPr>
              <p:spPr>
                <a:xfrm>
                  <a:off x="1824514" y="821703"/>
                  <a:ext cx="0" cy="184769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27" name="TextBox 226"/>
                <p:cNvSpPr txBox="1"/>
                <p:nvPr/>
              </p:nvSpPr>
              <p:spPr>
                <a:xfrm>
                  <a:off x="1581388" y="784541"/>
                  <a:ext cx="205077" cy="2616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1100" b="1" dirty="0"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H</a:t>
                  </a:r>
                  <a:endParaRPr lang="ko-KR" altLang="en-US" sz="1100" b="1" dirty="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28" name="TextBox 227"/>
                <p:cNvSpPr txBox="1"/>
                <p:nvPr/>
              </p:nvSpPr>
              <p:spPr>
                <a:xfrm>
                  <a:off x="1735034" y="654948"/>
                  <a:ext cx="194180" cy="2616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1100" b="1" dirty="0"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+</a:t>
                  </a:r>
                  <a:endParaRPr lang="ko-KR" altLang="en-US" sz="1100" b="1" dirty="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20" name="그룹 19"/>
              <p:cNvGrpSpPr/>
              <p:nvPr/>
            </p:nvGrpSpPr>
            <p:grpSpPr>
              <a:xfrm>
                <a:off x="2015121" y="3390788"/>
                <a:ext cx="347826" cy="391203"/>
                <a:chOff x="1977554" y="4045958"/>
                <a:chExt cx="347826" cy="391203"/>
              </a:xfrm>
            </p:grpSpPr>
            <p:cxnSp>
              <p:nvCxnSpPr>
                <p:cNvPr id="230" name="직선 연결선 229"/>
                <p:cNvCxnSpPr/>
                <p:nvPr/>
              </p:nvCxnSpPr>
              <p:spPr>
                <a:xfrm>
                  <a:off x="2016936" y="4217282"/>
                  <a:ext cx="200640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1" name="직선 연결선 230"/>
                <p:cNvCxnSpPr/>
                <p:nvPr/>
              </p:nvCxnSpPr>
              <p:spPr>
                <a:xfrm>
                  <a:off x="2220680" y="4212713"/>
                  <a:ext cx="0" cy="184769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2" name="TextBox 231"/>
                <p:cNvSpPr txBox="1"/>
                <p:nvPr/>
              </p:nvSpPr>
              <p:spPr>
                <a:xfrm>
                  <a:off x="1977554" y="4175551"/>
                  <a:ext cx="205077" cy="2616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1100" b="1" dirty="0"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H</a:t>
                  </a:r>
                  <a:endParaRPr lang="ko-KR" altLang="en-US" sz="1100" b="1" dirty="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3" name="TextBox 232"/>
                <p:cNvSpPr txBox="1"/>
                <p:nvPr/>
              </p:nvSpPr>
              <p:spPr>
                <a:xfrm>
                  <a:off x="2131200" y="4045958"/>
                  <a:ext cx="194180" cy="2616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1100" b="1" dirty="0"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+</a:t>
                  </a:r>
                  <a:endParaRPr lang="ko-KR" altLang="en-US" sz="1100" b="1" dirty="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graphicFrame>
            <p:nvGraphicFramePr>
              <p:cNvPr id="97" name="개체 96"/>
              <p:cNvGraphicFramePr>
                <a:graphicFrameLocks noChangeAspect="1"/>
              </p:cNvGraphicFramePr>
              <p:nvPr>
                <p:extLst/>
              </p:nvPr>
            </p:nvGraphicFramePr>
            <p:xfrm>
              <a:off x="894461" y="4636490"/>
              <a:ext cx="1303337" cy="946150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846" name="CS ChemDraw Drawing" r:id="rId15" imgW="2852717" imgH="2061613" progId="ChemDraw.Document.6.0">
                      <p:embed/>
                    </p:oleObj>
                  </mc:Choice>
                  <mc:Fallback>
                    <p:oleObj name="CS ChemDraw Drawing" r:id="rId15" imgW="2852717" imgH="2061613" progId="ChemDraw.Document.6.0">
                      <p:embed/>
                      <p:pic>
                        <p:nvPicPr>
                          <p:cNvPr id="97" name="개체 96"/>
                          <p:cNvPicPr/>
                          <p:nvPr/>
                        </p:nvPicPr>
                        <p:blipFill>
                          <a:blip r:embed="rId16"/>
                          <a:stretch>
                            <a:fillRect/>
                          </a:stretch>
                        </p:blipFill>
                        <p:spPr>
                          <a:xfrm>
                            <a:off x="894461" y="4636490"/>
                            <a:ext cx="1303337" cy="946150"/>
                          </a:xfrm>
                          <a:prstGeom prst="rect">
                            <a:avLst/>
                          </a:prstGeom>
                        </p:spPr>
                      </p:pic>
                    </p:oleObj>
                  </mc:Fallback>
                </mc:AlternateContent>
              </a:graphicData>
            </a:graphic>
          </p:graphicFrame>
          <p:grpSp>
            <p:nvGrpSpPr>
              <p:cNvPr id="21" name="그룹 20"/>
              <p:cNvGrpSpPr/>
              <p:nvPr/>
            </p:nvGrpSpPr>
            <p:grpSpPr>
              <a:xfrm>
                <a:off x="1999772" y="4464045"/>
                <a:ext cx="347826" cy="391203"/>
                <a:chOff x="1954026" y="5205570"/>
                <a:chExt cx="347826" cy="391203"/>
              </a:xfrm>
            </p:grpSpPr>
            <p:cxnSp>
              <p:nvCxnSpPr>
                <p:cNvPr id="235" name="직선 연결선 234"/>
                <p:cNvCxnSpPr/>
                <p:nvPr/>
              </p:nvCxnSpPr>
              <p:spPr>
                <a:xfrm>
                  <a:off x="1993408" y="5376894"/>
                  <a:ext cx="200640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6" name="직선 연결선 235"/>
                <p:cNvCxnSpPr/>
                <p:nvPr/>
              </p:nvCxnSpPr>
              <p:spPr>
                <a:xfrm>
                  <a:off x="2197152" y="5372325"/>
                  <a:ext cx="0" cy="184769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7" name="TextBox 236"/>
                <p:cNvSpPr txBox="1"/>
                <p:nvPr/>
              </p:nvSpPr>
              <p:spPr>
                <a:xfrm>
                  <a:off x="1954026" y="5335163"/>
                  <a:ext cx="205077" cy="2616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1100" b="1" dirty="0"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H</a:t>
                  </a:r>
                  <a:endParaRPr lang="ko-KR" altLang="en-US" sz="1100" b="1" dirty="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38" name="TextBox 237"/>
                <p:cNvSpPr txBox="1"/>
                <p:nvPr/>
              </p:nvSpPr>
              <p:spPr>
                <a:xfrm>
                  <a:off x="2107672" y="5205570"/>
                  <a:ext cx="194180" cy="2616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1100" b="1" dirty="0"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+</a:t>
                  </a:r>
                  <a:endParaRPr lang="ko-KR" altLang="en-US" sz="1100" b="1" dirty="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grpSp>
            <p:nvGrpSpPr>
              <p:cNvPr id="10" name="그룹 9"/>
              <p:cNvGrpSpPr/>
              <p:nvPr/>
            </p:nvGrpSpPr>
            <p:grpSpPr>
              <a:xfrm>
                <a:off x="1894081" y="144322"/>
                <a:ext cx="347826" cy="391203"/>
                <a:chOff x="1950851" y="-37036"/>
                <a:chExt cx="347826" cy="391203"/>
              </a:xfrm>
            </p:grpSpPr>
            <p:cxnSp>
              <p:nvCxnSpPr>
                <p:cNvPr id="172" name="직선 연결선 171"/>
                <p:cNvCxnSpPr/>
                <p:nvPr/>
              </p:nvCxnSpPr>
              <p:spPr>
                <a:xfrm>
                  <a:off x="1990233" y="134288"/>
                  <a:ext cx="200640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3" name="직선 연결선 172"/>
                <p:cNvCxnSpPr/>
                <p:nvPr/>
              </p:nvCxnSpPr>
              <p:spPr>
                <a:xfrm>
                  <a:off x="2193977" y="129719"/>
                  <a:ext cx="0" cy="184769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0" name="TextBox 169"/>
                <p:cNvSpPr txBox="1"/>
                <p:nvPr/>
              </p:nvSpPr>
              <p:spPr>
                <a:xfrm>
                  <a:off x="1950851" y="92557"/>
                  <a:ext cx="205077" cy="2616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1100" b="1" dirty="0"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H</a:t>
                  </a:r>
                  <a:endParaRPr lang="ko-KR" altLang="en-US" sz="1100" b="1" dirty="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71" name="TextBox 170"/>
                <p:cNvSpPr txBox="1"/>
                <p:nvPr/>
              </p:nvSpPr>
              <p:spPr>
                <a:xfrm>
                  <a:off x="2104497" y="-37036"/>
                  <a:ext cx="194180" cy="2616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1100" b="1" dirty="0"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+</a:t>
                  </a:r>
                  <a:endParaRPr lang="ko-KR" altLang="en-US" sz="1100" b="1" dirty="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graphicFrame>
            <p:nvGraphicFramePr>
              <p:cNvPr id="2" name="개체 1"/>
              <p:cNvGraphicFramePr>
                <a:graphicFrameLocks noChangeAspect="1"/>
              </p:cNvGraphicFramePr>
              <p:nvPr>
                <p:extLst/>
              </p:nvPr>
            </p:nvGraphicFramePr>
            <p:xfrm>
              <a:off x="1006734" y="292153"/>
              <a:ext cx="1124468" cy="809669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847" name="CS ChemDraw Drawing" r:id="rId17" imgW="2875534" imgH="2061613" progId="ChemDraw.Document.6.0">
                      <p:embed/>
                    </p:oleObj>
                  </mc:Choice>
                  <mc:Fallback>
                    <p:oleObj name="CS ChemDraw Drawing" r:id="rId17" imgW="2875534" imgH="2061613" progId="ChemDraw.Document.6.0">
                      <p:embed/>
                      <p:pic>
                        <p:nvPicPr>
                          <p:cNvPr id="2" name="개체 1"/>
                          <p:cNvPicPr/>
                          <p:nvPr/>
                        </p:nvPicPr>
                        <p:blipFill>
                          <a:blip r:embed="rId18"/>
                          <a:stretch>
                            <a:fillRect/>
                          </a:stretch>
                        </p:blipFill>
                        <p:spPr>
                          <a:xfrm>
                            <a:off x="1006734" y="292153"/>
                            <a:ext cx="1124468" cy="809669"/>
                          </a:xfrm>
                          <a:prstGeom prst="rect">
                            <a:avLst/>
                          </a:prstGeom>
                        </p:spPr>
                      </p:pic>
                    </p:oleObj>
                  </mc:Fallback>
                </mc:AlternateContent>
              </a:graphicData>
            </a:graphic>
          </p:graphicFrame>
          <p:grpSp>
            <p:nvGrpSpPr>
              <p:cNvPr id="136" name="그룹 135"/>
              <p:cNvGrpSpPr/>
              <p:nvPr/>
            </p:nvGrpSpPr>
            <p:grpSpPr>
              <a:xfrm>
                <a:off x="796006" y="2152346"/>
                <a:ext cx="1994455" cy="243159"/>
                <a:chOff x="348277" y="1623870"/>
                <a:chExt cx="1994455" cy="243159"/>
              </a:xfrm>
            </p:grpSpPr>
            <p:sp>
              <p:nvSpPr>
                <p:cNvPr id="145" name="TextBox 144">
                  <a:extLst>
                    <a:ext uri="{FF2B5EF4-FFF2-40B4-BE49-F238E27FC236}">
                      <a16:creationId xmlns:a16="http://schemas.microsoft.com/office/drawing/2014/main" id="{F143C1BF-54AC-441A-91D1-41D16EE075AF}"/>
                    </a:ext>
                  </a:extLst>
                </p:cNvPr>
                <p:cNvSpPr txBox="1"/>
                <p:nvPr/>
              </p:nvSpPr>
              <p:spPr>
                <a:xfrm>
                  <a:off x="348277" y="1636197"/>
                  <a:ext cx="631271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lvl="0" defTabSz="457200" latinLnBrk="0">
                    <a:defRPr/>
                  </a:pPr>
                  <a:r>
                    <a:rPr lang="en-US" altLang="ko-KR" sz="900" b="1" kern="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맑은 고딕" panose="020B0503020000020004" pitchFamily="50" charset="-127"/>
                      <a:cs typeface="Times New Roman" panose="02020603050405020304" pitchFamily="18" charset="0"/>
                    </a:rPr>
                    <a:t>2</a:t>
                  </a:r>
                  <a:r>
                    <a:rPr lang="en-US" altLang="ko-KR" sz="900" b="1" kern="0" noProof="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맑은 고딕" panose="020B0503020000020004" pitchFamily="50" charset="-127"/>
                      <a:cs typeface="Times New Roman" panose="02020603050405020304" pitchFamily="18" charset="0"/>
                    </a:rPr>
                    <a:t>. CBGA </a:t>
                  </a:r>
                  <a:endParaRPr lang="en-US" altLang="ko-KR" sz="900" b="1" kern="0" baseline="-25000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57" name="TextBox 156">
                  <a:extLst>
                    <a:ext uri="{FF2B5EF4-FFF2-40B4-BE49-F238E27FC236}">
                      <a16:creationId xmlns:a16="http://schemas.microsoft.com/office/drawing/2014/main" id="{F143C1BF-54AC-441A-91D1-41D16EE075AF}"/>
                    </a:ext>
                  </a:extLst>
                </p:cNvPr>
                <p:cNvSpPr txBox="1"/>
                <p:nvPr/>
              </p:nvSpPr>
              <p:spPr>
                <a:xfrm>
                  <a:off x="795938" y="1623870"/>
                  <a:ext cx="1546794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lvl="0" defTabSz="457200" latinLnBrk="0">
                    <a:defRPr/>
                  </a:pPr>
                  <a:r>
                    <a:rPr lang="en-US" altLang="ko-KR" sz="900" b="1" kern="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 [M+H]</a:t>
                  </a:r>
                  <a:r>
                    <a:rPr lang="en-US" altLang="ko-KR" sz="900" b="1" kern="0" baseline="3000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+</a:t>
                  </a:r>
                  <a:r>
                    <a:rPr lang="en-US" altLang="ko-KR" sz="900" b="1" kern="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 m/z 361  </a:t>
                  </a:r>
                  <a:endParaRPr lang="en-US" altLang="ko-KR" sz="900" b="1" kern="0" baseline="-25000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graphicFrame>
            <p:nvGraphicFramePr>
              <p:cNvPr id="6" name="개체 5"/>
              <p:cNvGraphicFramePr>
                <a:graphicFrameLocks noChangeAspect="1"/>
              </p:cNvGraphicFramePr>
              <p:nvPr>
                <p:extLst/>
              </p:nvPr>
            </p:nvGraphicFramePr>
            <p:xfrm>
              <a:off x="933980" y="1354353"/>
              <a:ext cx="1264796" cy="839220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8848" name="CS ChemDraw Drawing" r:id="rId19" imgW="2916603" imgH="1932060" progId="ChemDraw.Document.6.0">
                      <p:embed/>
                    </p:oleObj>
                  </mc:Choice>
                  <mc:Fallback>
                    <p:oleObj name="CS ChemDraw Drawing" r:id="rId19" imgW="2916603" imgH="1932060" progId="ChemDraw.Document.6.0">
                      <p:embed/>
                      <p:pic>
                        <p:nvPicPr>
                          <p:cNvPr id="6" name="개체 5"/>
                          <p:cNvPicPr/>
                          <p:nvPr/>
                        </p:nvPicPr>
                        <p:blipFill>
                          <a:blip r:embed="rId20"/>
                          <a:stretch>
                            <a:fillRect/>
                          </a:stretch>
                        </p:blipFill>
                        <p:spPr>
                          <a:xfrm>
                            <a:off x="933980" y="1354353"/>
                            <a:ext cx="1264796" cy="839220"/>
                          </a:xfrm>
                          <a:prstGeom prst="rect">
                            <a:avLst/>
                          </a:prstGeom>
                        </p:spPr>
                      </p:pic>
                    </p:oleObj>
                  </mc:Fallback>
                </mc:AlternateContent>
              </a:graphicData>
            </a:graphic>
          </p:graphicFrame>
          <p:grpSp>
            <p:nvGrpSpPr>
              <p:cNvPr id="140" name="그룹 139"/>
              <p:cNvGrpSpPr/>
              <p:nvPr/>
            </p:nvGrpSpPr>
            <p:grpSpPr>
              <a:xfrm>
                <a:off x="1991926" y="1151037"/>
                <a:ext cx="347826" cy="391203"/>
                <a:chOff x="1950851" y="-37036"/>
                <a:chExt cx="347826" cy="391203"/>
              </a:xfrm>
            </p:grpSpPr>
            <p:cxnSp>
              <p:nvCxnSpPr>
                <p:cNvPr id="141" name="직선 연결선 140"/>
                <p:cNvCxnSpPr/>
                <p:nvPr/>
              </p:nvCxnSpPr>
              <p:spPr>
                <a:xfrm>
                  <a:off x="1990233" y="134288"/>
                  <a:ext cx="200640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2" name="직선 연결선 141"/>
                <p:cNvCxnSpPr/>
                <p:nvPr/>
              </p:nvCxnSpPr>
              <p:spPr>
                <a:xfrm>
                  <a:off x="2193977" y="129719"/>
                  <a:ext cx="0" cy="184769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3" name="TextBox 142"/>
                <p:cNvSpPr txBox="1"/>
                <p:nvPr/>
              </p:nvSpPr>
              <p:spPr>
                <a:xfrm>
                  <a:off x="1950851" y="92557"/>
                  <a:ext cx="205077" cy="2616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1100" b="1" dirty="0"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H</a:t>
                  </a:r>
                  <a:endParaRPr lang="ko-KR" altLang="en-US" sz="1100" b="1" dirty="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44" name="TextBox 143"/>
                <p:cNvSpPr txBox="1"/>
                <p:nvPr/>
              </p:nvSpPr>
              <p:spPr>
                <a:xfrm>
                  <a:off x="2104497" y="-37036"/>
                  <a:ext cx="194180" cy="2616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1100" b="1" dirty="0"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+</a:t>
                  </a:r>
                  <a:endParaRPr lang="ko-KR" altLang="en-US" sz="1100" b="1" dirty="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</p:grpSp>
        <p:sp>
          <p:nvSpPr>
            <p:cNvPr id="150" name="직사각형 149">
              <a:extLst>
                <a:ext uri="{FF2B5EF4-FFF2-40B4-BE49-F238E27FC236}">
                  <a16:creationId xmlns:a16="http://schemas.microsoft.com/office/drawing/2014/main" id="{88095D41-6593-3EC2-6F1F-7939DE2A9496}"/>
                </a:ext>
              </a:extLst>
            </p:cNvPr>
            <p:cNvSpPr/>
            <p:nvPr/>
          </p:nvSpPr>
          <p:spPr>
            <a:xfrm>
              <a:off x="5457243" y="3850213"/>
              <a:ext cx="1302256" cy="2462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defTabSz="257175" latinLnBrk="0">
                <a:defRPr/>
              </a:pPr>
              <a:r>
                <a:rPr lang="en-US" altLang="ko-KR" sz="1000" b="1" kern="0" dirty="0">
                  <a:latin typeface="Times New Roman" panose="02020603050405020304" pitchFamily="18" charset="0"/>
                  <a:ea typeface="맑은 고딕" panose="020B0503020000020004" pitchFamily="50" charset="-127"/>
                  <a:cs typeface="Times New Roman" panose="02020603050405020304" pitchFamily="18" charset="0"/>
                </a:rPr>
                <a:t>4.  m/z 261</a:t>
              </a:r>
            </a:p>
          </p:txBody>
        </p:sp>
        <p:cxnSp>
          <p:nvCxnSpPr>
            <p:cNvPr id="154" name="직선 연결선 153"/>
            <p:cNvCxnSpPr/>
            <p:nvPr/>
          </p:nvCxnSpPr>
          <p:spPr>
            <a:xfrm flipH="1">
              <a:off x="4694587" y="3194960"/>
              <a:ext cx="20707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/>
            <p:cNvCxnSpPr/>
            <p:nvPr/>
          </p:nvCxnSpPr>
          <p:spPr>
            <a:xfrm>
              <a:off x="4901661" y="1285988"/>
              <a:ext cx="0" cy="3871162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Arrow Connector 151">
              <a:extLst>
                <a:ext uri="{FF2B5EF4-FFF2-40B4-BE49-F238E27FC236}">
                  <a16:creationId xmlns:a16="http://schemas.microsoft.com/office/drawing/2014/main" id="{A310E463-5E86-9220-97AF-30376A9F19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891471" y="3194960"/>
              <a:ext cx="541508" cy="0"/>
            </a:xfrm>
            <a:prstGeom prst="straightConnector1">
              <a:avLst/>
            </a:prstGeom>
            <a:noFill/>
            <a:ln w="19050" algn="ctr">
              <a:solidFill>
                <a:srgbClr val="000000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28" name="직사각형 127">
              <a:extLst>
                <a:ext uri="{FF2B5EF4-FFF2-40B4-BE49-F238E27FC236}">
                  <a16:creationId xmlns:a16="http://schemas.microsoft.com/office/drawing/2014/main" id="{88095D41-6593-3EC2-6F1F-7939DE2A9496}"/>
                </a:ext>
              </a:extLst>
            </p:cNvPr>
            <p:cNvSpPr/>
            <p:nvPr/>
          </p:nvSpPr>
          <p:spPr>
            <a:xfrm>
              <a:off x="6044629" y="1553556"/>
              <a:ext cx="1302256" cy="2462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defTabSz="257175" latinLnBrk="0">
                <a:defRPr/>
              </a:pPr>
              <a:r>
                <a:rPr lang="en-US" altLang="ko-KR" sz="1000" b="1" kern="0" dirty="0">
                  <a:latin typeface="Times New Roman" panose="02020603050405020304" pitchFamily="18" charset="0"/>
                  <a:ea typeface="맑은 고딕" panose="020B0503020000020004" pitchFamily="50" charset="-127"/>
                  <a:cs typeface="Times New Roman" panose="02020603050405020304" pitchFamily="18" charset="0"/>
                </a:rPr>
                <a:t>1, 2, 3, 4.  m/z 285</a:t>
              </a:r>
            </a:p>
          </p:txBody>
        </p:sp>
        <p:graphicFrame>
          <p:nvGraphicFramePr>
            <p:cNvPr id="137" name="개체 136">
              <a:extLst>
                <a:ext uri="{FF2B5EF4-FFF2-40B4-BE49-F238E27FC236}">
                  <a16:creationId xmlns:a16="http://schemas.microsoft.com/office/drawing/2014/main" id="{8779014C-8AAB-4BE9-A5CD-4BC10CC2D1DF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1080863238"/>
                </p:ext>
              </p:extLst>
            </p:nvPr>
          </p:nvGraphicFramePr>
          <p:xfrm>
            <a:off x="6802681" y="943349"/>
            <a:ext cx="1275518" cy="59411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849" name="CS ChemDraw Drawing" r:id="rId21" imgW="3009622" imgH="1421572" progId="ChemDraw.Document.6.0">
                    <p:embed/>
                  </p:oleObj>
                </mc:Choice>
                <mc:Fallback>
                  <p:oleObj name="CS ChemDraw Drawing" r:id="rId21" imgW="3009622" imgH="1421572" progId="ChemDraw.Document.6.0">
                    <p:embed/>
                    <p:pic>
                      <p:nvPicPr>
                        <p:cNvPr id="137" name="개체 136">
                          <a:extLst>
                            <a:ext uri="{FF2B5EF4-FFF2-40B4-BE49-F238E27FC236}">
                              <a16:creationId xmlns:a16="http://schemas.microsoft.com/office/drawing/2014/main" id="{8779014C-8AAB-4BE9-A5CD-4BC10CC2D1DF}"/>
                            </a:ext>
                          </a:extLst>
                        </p:cNvPr>
                        <p:cNvPicPr/>
                        <p:nvPr/>
                      </p:nvPicPr>
                      <p:blipFill>
                        <a:blip r:embed="rId22"/>
                        <a:stretch>
                          <a:fillRect/>
                        </a:stretch>
                      </p:blipFill>
                      <p:spPr>
                        <a:xfrm>
                          <a:off x="6802681" y="943349"/>
                          <a:ext cx="1275518" cy="594116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39" name="TextBox 138"/>
            <p:cNvSpPr txBox="1"/>
            <p:nvPr/>
          </p:nvSpPr>
          <p:spPr>
            <a:xfrm>
              <a:off x="4694587" y="1024270"/>
              <a:ext cx="123026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1, 3, 4. -C</a:t>
              </a:r>
              <a:r>
                <a:rPr lang="en-US" altLang="ko-KR" sz="1000" b="1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  <a:r>
                <a:rPr lang="en-US" altLang="ko-KR" sz="10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H</a:t>
              </a:r>
              <a:r>
                <a:rPr lang="en-US" altLang="ko-KR" sz="1000" b="1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8</a:t>
              </a:r>
              <a:endParaRPr lang="ko-KR" altLang="en-US" sz="1000" b="1" baseline="-250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152" name="개체 151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1329334885"/>
                </p:ext>
              </p:extLst>
            </p:nvPr>
          </p:nvGraphicFramePr>
          <p:xfrm>
            <a:off x="5575577" y="777467"/>
            <a:ext cx="1163638" cy="8032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850" name="CS ChemDraw Drawing" r:id="rId23" imgW="2613324" imgH="1801103" progId="ChemDraw.Document.6.0">
                    <p:embed/>
                  </p:oleObj>
                </mc:Choice>
                <mc:Fallback>
                  <p:oleObj name="CS ChemDraw Drawing" r:id="rId23" imgW="2613324" imgH="1801103" progId="ChemDraw.Document.6.0">
                    <p:embed/>
                    <p:pic>
                      <p:nvPicPr>
                        <p:cNvPr id="152" name="개체 151"/>
                        <p:cNvPicPr/>
                        <p:nvPr/>
                      </p:nvPicPr>
                      <p:blipFill>
                        <a:blip r:embed="rId24"/>
                        <a:stretch>
                          <a:fillRect/>
                        </a:stretch>
                      </p:blipFill>
                      <p:spPr>
                        <a:xfrm>
                          <a:off x="5575577" y="777467"/>
                          <a:ext cx="1163638" cy="803275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cxnSp>
          <p:nvCxnSpPr>
            <p:cNvPr id="158" name="Straight Arrow Connector 151">
              <a:extLst>
                <a:ext uri="{FF2B5EF4-FFF2-40B4-BE49-F238E27FC236}">
                  <a16:creationId xmlns:a16="http://schemas.microsoft.com/office/drawing/2014/main" id="{A310E463-5E86-9220-97AF-30376A9F19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891471" y="1285988"/>
              <a:ext cx="541508" cy="0"/>
            </a:xfrm>
            <a:prstGeom prst="straightConnector1">
              <a:avLst/>
            </a:prstGeom>
            <a:noFill/>
            <a:ln w="19050" algn="ctr">
              <a:solidFill>
                <a:srgbClr val="000000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aphicFrame>
          <p:nvGraphicFramePr>
            <p:cNvPr id="160" name="개체 159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2659069418"/>
                </p:ext>
              </p:extLst>
            </p:nvPr>
          </p:nvGraphicFramePr>
          <p:xfrm>
            <a:off x="5516241" y="2056195"/>
            <a:ext cx="1033463" cy="8159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851" name="CS ChemDraw Drawing" r:id="rId25" imgW="2343391" imgH="1851309" progId="ChemDraw.Document.6.0">
                    <p:embed/>
                  </p:oleObj>
                </mc:Choice>
                <mc:Fallback>
                  <p:oleObj name="CS ChemDraw Drawing" r:id="rId25" imgW="2343391" imgH="1851309" progId="ChemDraw.Document.6.0">
                    <p:embed/>
                    <p:pic>
                      <p:nvPicPr>
                        <p:cNvPr id="160" name="개체 159"/>
                        <p:cNvPicPr/>
                        <p:nvPr/>
                      </p:nvPicPr>
                      <p:blipFill>
                        <a:blip r:embed="rId26"/>
                        <a:stretch>
                          <a:fillRect/>
                        </a:stretch>
                      </p:blipFill>
                      <p:spPr>
                        <a:xfrm>
                          <a:off x="5516241" y="2056195"/>
                          <a:ext cx="1033463" cy="815975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61" name="TextBox 160"/>
            <p:cNvSpPr txBox="1"/>
            <p:nvPr/>
          </p:nvSpPr>
          <p:spPr>
            <a:xfrm>
              <a:off x="4848121" y="3175644"/>
              <a:ext cx="984650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5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2. -C</a:t>
              </a:r>
              <a:r>
                <a:rPr lang="en-US" altLang="ko-KR" sz="1050" b="1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6</a:t>
              </a:r>
              <a:r>
                <a:rPr lang="en-US" altLang="ko-KR" sz="105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H</a:t>
              </a:r>
              <a:r>
                <a:rPr lang="en-US" altLang="ko-KR" sz="1050" b="1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endParaRPr lang="ko-KR" altLang="en-US" sz="1050" b="1" baseline="-250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164" name="개체 163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2200870427"/>
                </p:ext>
              </p:extLst>
            </p:nvPr>
          </p:nvGraphicFramePr>
          <p:xfrm>
            <a:off x="7888288" y="2654300"/>
            <a:ext cx="942975" cy="7143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852" name="CS ChemDraw Drawing" r:id="rId27" imgW="1864955" imgH="1417008" progId="ChemDraw.Document.6.0">
                    <p:embed/>
                  </p:oleObj>
                </mc:Choice>
                <mc:Fallback>
                  <p:oleObj name="CS ChemDraw Drawing" r:id="rId27" imgW="1864955" imgH="1417008" progId="ChemDraw.Document.6.0">
                    <p:embed/>
                    <p:pic>
                      <p:nvPicPr>
                        <p:cNvPr id="164" name="개체 163"/>
                        <p:cNvPicPr/>
                        <p:nvPr/>
                      </p:nvPicPr>
                      <p:blipFill>
                        <a:blip r:embed="rId28"/>
                        <a:stretch>
                          <a:fillRect/>
                        </a:stretch>
                      </p:blipFill>
                      <p:spPr>
                        <a:xfrm>
                          <a:off x="7888288" y="2654300"/>
                          <a:ext cx="942975" cy="714375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02" name="개체 101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1349859586"/>
                </p:ext>
              </p:extLst>
            </p:nvPr>
          </p:nvGraphicFramePr>
          <p:xfrm>
            <a:off x="3128580" y="3837596"/>
            <a:ext cx="1304925" cy="9620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8853" name="CS ChemDraw Drawing" r:id="rId29" imgW="2853770" imgH="2095318" progId="ChemDraw.Document.6.0">
                    <p:embed/>
                  </p:oleObj>
                </mc:Choice>
                <mc:Fallback>
                  <p:oleObj name="CS ChemDraw Drawing" r:id="rId29" imgW="2853770" imgH="2095318" progId="ChemDraw.Document.6.0">
                    <p:embed/>
                    <p:pic>
                      <p:nvPicPr>
                        <p:cNvPr id="102" name="개체 101"/>
                        <p:cNvPicPr/>
                        <p:nvPr/>
                      </p:nvPicPr>
                      <p:blipFill>
                        <a:blip r:embed="rId30"/>
                        <a:stretch>
                          <a:fillRect/>
                        </a:stretch>
                      </p:blipFill>
                      <p:spPr>
                        <a:xfrm>
                          <a:off x="3128580" y="3837596"/>
                          <a:ext cx="1304925" cy="962025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94" name="TextBox 93"/>
            <p:cNvSpPr txBox="1"/>
            <p:nvPr/>
          </p:nvSpPr>
          <p:spPr>
            <a:xfrm>
              <a:off x="4848121" y="1297509"/>
              <a:ext cx="81376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2. -C</a:t>
              </a:r>
              <a:r>
                <a:rPr lang="en-US" altLang="ko-KR" sz="1000" b="1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  <a:r>
                <a:rPr lang="en-US" altLang="ko-KR" sz="10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H</a:t>
              </a:r>
              <a:r>
                <a:rPr lang="en-US" altLang="ko-KR" sz="1000" b="1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10</a:t>
              </a:r>
              <a:endParaRPr lang="ko-KR" altLang="en-US" sz="1000" b="1" baseline="-250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5196848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49" name="TextBox 13248">
            <a:extLst>
              <a:ext uri="{FF2B5EF4-FFF2-40B4-BE49-F238E27FC236}">
                <a16:creationId xmlns:a16="http://schemas.microsoft.com/office/drawing/2014/main" id="{7D59D52D-FF4C-D194-913A-D026CE4B6493}"/>
              </a:ext>
            </a:extLst>
          </p:cNvPr>
          <p:cNvSpPr txBox="1"/>
          <p:nvPr/>
        </p:nvSpPr>
        <p:spPr>
          <a:xfrm>
            <a:off x="-27087" y="6325715"/>
            <a:ext cx="925252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Fig. S2. </a:t>
            </a:r>
            <a:r>
              <a:rPr lang="en-US" altLang="ko-KR" sz="1400" b="1" kern="0" dirty="0">
                <a:solidFill>
                  <a:schemeClr val="tx1"/>
                </a:solidFill>
                <a:latin typeface="Times New Roman" panose="02020603050405020304" pitchFamily="18" charset="0"/>
                <a:ea typeface="맑은 고딕" panose="020B0503020000020004" pitchFamily="50" charset="-127"/>
                <a:cs typeface="Times New Roman" panose="02020603050405020304" pitchFamily="18" charset="0"/>
              </a:rPr>
              <a:t>ESI </a:t>
            </a:r>
            <a:r>
              <a:rPr lang="en-US" altLang="ko-KR" sz="1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MS/MS spectra of neutral cannabinoids extracted from </a:t>
            </a:r>
            <a:r>
              <a:rPr lang="en-US" altLang="ko-KR" sz="1400" b="1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Cannabis</a:t>
            </a:r>
            <a:r>
              <a:rPr lang="en-US" altLang="ko-KR" sz="1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extract</a:t>
            </a:r>
          </a:p>
          <a:p>
            <a:pPr algn="ctr"/>
            <a:r>
              <a:rPr lang="en-US" altLang="ko-KR" sz="1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by UHPLC-Q/TOF-MS.</a:t>
            </a:r>
            <a:endParaRPr lang="ko-KR" altLang="en-US" sz="14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8" name="그룹 7"/>
          <p:cNvGrpSpPr/>
          <p:nvPr/>
        </p:nvGrpSpPr>
        <p:grpSpPr>
          <a:xfrm>
            <a:off x="11319" y="133336"/>
            <a:ext cx="9050561" cy="6131599"/>
            <a:chOff x="11319" y="133336"/>
            <a:chExt cx="9050561" cy="6131599"/>
          </a:xfrm>
        </p:grpSpPr>
        <p:sp>
          <p:nvSpPr>
            <p:cNvPr id="2" name="TextBox 1"/>
            <p:cNvSpPr txBox="1"/>
            <p:nvPr/>
          </p:nvSpPr>
          <p:spPr>
            <a:xfrm>
              <a:off x="213075" y="133336"/>
              <a:ext cx="187220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(A) CBD</a:t>
              </a:r>
              <a:endParaRPr lang="ko-KR" altLang="en-US" sz="16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" name="TextBox 2"/>
            <p:cNvSpPr txBox="1"/>
            <p:nvPr/>
          </p:nvSpPr>
          <p:spPr>
            <a:xfrm>
              <a:off x="4681037" y="164040"/>
              <a:ext cx="187220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(B) CBG</a:t>
              </a:r>
              <a:endParaRPr lang="ko-KR" altLang="en-US" sz="16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" name="TextBox 3"/>
            <p:cNvSpPr txBox="1"/>
            <p:nvPr/>
          </p:nvSpPr>
          <p:spPr>
            <a:xfrm>
              <a:off x="221742" y="3328417"/>
              <a:ext cx="187220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(C) CBC</a:t>
              </a:r>
              <a:endParaRPr lang="ko-KR" altLang="en-US" sz="16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" name="TextBox 4"/>
            <p:cNvSpPr txBox="1"/>
            <p:nvPr/>
          </p:nvSpPr>
          <p:spPr>
            <a:xfrm>
              <a:off x="4716016" y="3328417"/>
              <a:ext cx="187220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(D) 9-THC</a:t>
              </a:r>
              <a:endParaRPr lang="ko-KR" altLang="en-US" sz="16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0" name="그룹 9"/>
            <p:cNvGrpSpPr/>
            <p:nvPr/>
          </p:nvGrpSpPr>
          <p:grpSpPr>
            <a:xfrm>
              <a:off x="4736629" y="554265"/>
              <a:ext cx="4303857" cy="2472010"/>
              <a:chOff x="166253" y="335281"/>
              <a:chExt cx="8737060" cy="2968990"/>
            </a:xfrm>
          </p:grpSpPr>
          <p:sp>
            <p:nvSpPr>
              <p:cNvPr id="11" name="Rectangle 1605"/>
              <p:cNvSpPr>
                <a:spLocks noChangeArrowheads="1"/>
              </p:cNvSpPr>
              <p:nvPr/>
            </p:nvSpPr>
            <p:spPr bwMode="auto">
              <a:xfrm>
                <a:off x="7757512" y="2541132"/>
                <a:ext cx="878629" cy="303199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[M+H]</a:t>
                </a:r>
                <a:r>
                  <a:rPr lang="en-US" altLang="ko-KR" sz="900" b="1" baseline="30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+</a:t>
                </a:r>
                <a:endParaRPr kumimoji="0" lang="en-US" altLang="ko-KR" sz="9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endParaRP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3</a:t>
                </a:r>
                <a:r>
                  <a:rPr lang="en-US" altLang="ko-KR" sz="900" b="1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17.2462</a:t>
                </a:r>
              </a:p>
            </p:txBody>
          </p:sp>
          <p:sp>
            <p:nvSpPr>
              <p:cNvPr id="12" name="Rectangle 2382"/>
              <p:cNvSpPr>
                <a:spLocks noChangeArrowheads="1"/>
              </p:cNvSpPr>
              <p:nvPr/>
            </p:nvSpPr>
            <p:spPr bwMode="auto">
              <a:xfrm>
                <a:off x="3383307" y="519878"/>
                <a:ext cx="1444856" cy="332688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/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[M+H-C</a:t>
                </a:r>
                <a:r>
                  <a:rPr lang="en-US" altLang="ko-KR" sz="900" b="1" baseline="-25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9</a:t>
                </a:r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H</a:t>
                </a:r>
                <a:r>
                  <a:rPr lang="en-US" altLang="ko-KR" sz="900" b="1" baseline="-25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16</a:t>
                </a:r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]</a:t>
                </a:r>
                <a:r>
                  <a:rPr lang="en-US" altLang="ko-KR" sz="900" b="1" baseline="30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+</a:t>
                </a:r>
                <a:endParaRPr kumimoji="0" lang="en-US" altLang="ko-KR" sz="9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endParaRP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193.1203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" name="Rectangle 2383"/>
              <p:cNvSpPr>
                <a:spLocks noChangeArrowheads="1"/>
              </p:cNvSpPr>
              <p:nvPr/>
            </p:nvSpPr>
            <p:spPr bwMode="auto">
              <a:xfrm>
                <a:off x="1147668" y="1533874"/>
                <a:ext cx="1259368" cy="332688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/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[193-C</a:t>
                </a:r>
                <a:r>
                  <a:rPr lang="en-US" altLang="ko-KR" sz="900" b="1" baseline="-25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5</a:t>
                </a:r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H</a:t>
                </a:r>
                <a:r>
                  <a:rPr lang="en-US" altLang="ko-KR" sz="900" b="1" baseline="-25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10</a:t>
                </a:r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]</a:t>
                </a:r>
                <a:r>
                  <a:rPr lang="en-US" altLang="ko-KR" sz="900" b="1" baseline="30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+</a:t>
                </a:r>
                <a:endParaRPr lang="en-US" altLang="ko-KR" sz="90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endParaRP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123.04</a:t>
                </a: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25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" name="Line 5"/>
              <p:cNvSpPr>
                <a:spLocks noChangeShapeType="1"/>
              </p:cNvSpPr>
              <p:nvPr/>
            </p:nvSpPr>
            <p:spPr bwMode="auto">
              <a:xfrm flipV="1">
                <a:off x="592139" y="500381"/>
                <a:ext cx="0" cy="2425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" name="Rectangle 7"/>
              <p:cNvSpPr>
                <a:spLocks noChangeArrowheads="1"/>
              </p:cNvSpPr>
              <p:nvPr/>
            </p:nvSpPr>
            <p:spPr bwMode="auto">
              <a:xfrm>
                <a:off x="425450" y="335281"/>
                <a:ext cx="429551" cy="1515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x10</a:t>
                </a:r>
                <a:r>
                  <a:rPr kumimoji="0" lang="en-US" altLang="ko-KR" sz="900" b="1" i="0" u="none" strike="noStrike" cap="none" normalizeH="0" baseline="3000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4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" name="Line 8"/>
              <p:cNvSpPr>
                <a:spLocks noChangeShapeType="1"/>
              </p:cNvSpPr>
              <p:nvPr/>
            </p:nvSpPr>
            <p:spPr bwMode="auto">
              <a:xfrm flipH="1">
                <a:off x="571501" y="2926081"/>
                <a:ext cx="20638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" name="Rectangle 9"/>
              <p:cNvSpPr>
                <a:spLocks noChangeArrowheads="1"/>
              </p:cNvSpPr>
              <p:nvPr/>
            </p:nvSpPr>
            <p:spPr bwMode="auto">
              <a:xfrm>
                <a:off x="512974" y="2832101"/>
                <a:ext cx="117150" cy="151599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0</a:t>
                </a:r>
                <a:endParaRPr kumimoji="0" lang="ko-KR" altLang="ko-KR" sz="900" b="1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" name="Line 20"/>
              <p:cNvSpPr>
                <a:spLocks noChangeShapeType="1"/>
              </p:cNvSpPr>
              <p:nvPr/>
            </p:nvSpPr>
            <p:spPr bwMode="auto">
              <a:xfrm flipH="1">
                <a:off x="571501" y="1761871"/>
                <a:ext cx="20638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" name="Rectangle 21"/>
              <p:cNvSpPr>
                <a:spLocks noChangeArrowheads="1"/>
              </p:cNvSpPr>
              <p:nvPr/>
            </p:nvSpPr>
            <p:spPr bwMode="auto">
              <a:xfrm>
                <a:off x="183031" y="1673814"/>
                <a:ext cx="292876" cy="1515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1.2</a:t>
                </a:r>
                <a:endParaRPr kumimoji="0" lang="ko-KR" altLang="ko-KR" sz="900" b="1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" name="Line 34"/>
              <p:cNvSpPr>
                <a:spLocks noChangeShapeType="1"/>
              </p:cNvSpPr>
              <p:nvPr/>
            </p:nvSpPr>
            <p:spPr bwMode="auto">
              <a:xfrm flipH="1">
                <a:off x="571501" y="565468"/>
                <a:ext cx="20638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" name="Rectangle 35"/>
              <p:cNvSpPr>
                <a:spLocks noChangeArrowheads="1"/>
              </p:cNvSpPr>
              <p:nvPr/>
            </p:nvSpPr>
            <p:spPr bwMode="auto">
              <a:xfrm>
                <a:off x="166253" y="509674"/>
                <a:ext cx="292876" cy="1515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2.</a:t>
                </a: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4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" name="Line 39"/>
              <p:cNvSpPr>
                <a:spLocks noChangeShapeType="1"/>
              </p:cNvSpPr>
              <p:nvPr/>
            </p:nvSpPr>
            <p:spPr bwMode="auto">
              <a:xfrm>
                <a:off x="6064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" name="Line 40"/>
              <p:cNvSpPr>
                <a:spLocks noChangeShapeType="1"/>
              </p:cNvSpPr>
              <p:nvPr/>
            </p:nvSpPr>
            <p:spPr bwMode="auto">
              <a:xfrm>
                <a:off x="6143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" name="Line 41"/>
              <p:cNvSpPr>
                <a:spLocks noChangeShapeType="1"/>
              </p:cNvSpPr>
              <p:nvPr/>
            </p:nvSpPr>
            <p:spPr bwMode="auto">
              <a:xfrm>
                <a:off x="615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" name="Line 42"/>
              <p:cNvSpPr>
                <a:spLocks noChangeShapeType="1"/>
              </p:cNvSpPr>
              <p:nvPr/>
            </p:nvSpPr>
            <p:spPr bwMode="auto">
              <a:xfrm>
                <a:off x="615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" name="Line 43"/>
              <p:cNvSpPr>
                <a:spLocks noChangeShapeType="1"/>
              </p:cNvSpPr>
              <p:nvPr/>
            </p:nvSpPr>
            <p:spPr bwMode="auto">
              <a:xfrm>
                <a:off x="6191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" name="Line 44"/>
              <p:cNvSpPr>
                <a:spLocks noChangeShapeType="1"/>
              </p:cNvSpPr>
              <p:nvPr/>
            </p:nvSpPr>
            <p:spPr bwMode="auto">
              <a:xfrm>
                <a:off x="6207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" name="Line 45"/>
              <p:cNvSpPr>
                <a:spLocks noChangeShapeType="1"/>
              </p:cNvSpPr>
              <p:nvPr/>
            </p:nvSpPr>
            <p:spPr bwMode="auto">
              <a:xfrm>
                <a:off x="6238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" name="Line 46"/>
              <p:cNvSpPr>
                <a:spLocks noChangeShapeType="1"/>
              </p:cNvSpPr>
              <p:nvPr/>
            </p:nvSpPr>
            <p:spPr bwMode="auto">
              <a:xfrm>
                <a:off x="6254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" name="Line 47"/>
              <p:cNvSpPr>
                <a:spLocks noChangeShapeType="1"/>
              </p:cNvSpPr>
              <p:nvPr/>
            </p:nvSpPr>
            <p:spPr bwMode="auto">
              <a:xfrm>
                <a:off x="6286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" name="Line 48"/>
              <p:cNvSpPr>
                <a:spLocks noChangeShapeType="1"/>
              </p:cNvSpPr>
              <p:nvPr/>
            </p:nvSpPr>
            <p:spPr bwMode="auto">
              <a:xfrm>
                <a:off x="631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" name="Line 49"/>
              <p:cNvSpPr>
                <a:spLocks noChangeShapeType="1"/>
              </p:cNvSpPr>
              <p:nvPr/>
            </p:nvSpPr>
            <p:spPr bwMode="auto">
              <a:xfrm>
                <a:off x="6350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" name="Line 50"/>
              <p:cNvSpPr>
                <a:spLocks noChangeShapeType="1"/>
              </p:cNvSpPr>
              <p:nvPr/>
            </p:nvSpPr>
            <p:spPr bwMode="auto">
              <a:xfrm>
                <a:off x="6350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" name="Line 51"/>
              <p:cNvSpPr>
                <a:spLocks noChangeShapeType="1"/>
              </p:cNvSpPr>
              <p:nvPr/>
            </p:nvSpPr>
            <p:spPr bwMode="auto">
              <a:xfrm>
                <a:off x="6365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" name="Line 52"/>
              <p:cNvSpPr>
                <a:spLocks noChangeShapeType="1"/>
              </p:cNvSpPr>
              <p:nvPr/>
            </p:nvSpPr>
            <p:spPr bwMode="auto">
              <a:xfrm flipV="1">
                <a:off x="6413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" name="Line 53"/>
              <p:cNvSpPr>
                <a:spLocks noChangeShapeType="1"/>
              </p:cNvSpPr>
              <p:nvPr/>
            </p:nvSpPr>
            <p:spPr bwMode="auto">
              <a:xfrm>
                <a:off x="6429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" name="Line 54"/>
              <p:cNvSpPr>
                <a:spLocks noChangeShapeType="1"/>
              </p:cNvSpPr>
              <p:nvPr/>
            </p:nvSpPr>
            <p:spPr bwMode="auto">
              <a:xfrm>
                <a:off x="6445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" name="Line 55"/>
              <p:cNvSpPr>
                <a:spLocks noChangeShapeType="1"/>
              </p:cNvSpPr>
              <p:nvPr/>
            </p:nvSpPr>
            <p:spPr bwMode="auto">
              <a:xfrm>
                <a:off x="6461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" name="Line 56"/>
              <p:cNvSpPr>
                <a:spLocks noChangeShapeType="1"/>
              </p:cNvSpPr>
              <p:nvPr/>
            </p:nvSpPr>
            <p:spPr bwMode="auto">
              <a:xfrm>
                <a:off x="6477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" name="Line 57"/>
              <p:cNvSpPr>
                <a:spLocks noChangeShapeType="1"/>
              </p:cNvSpPr>
              <p:nvPr/>
            </p:nvSpPr>
            <p:spPr bwMode="auto">
              <a:xfrm>
                <a:off x="6477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" name="Line 58"/>
              <p:cNvSpPr>
                <a:spLocks noChangeShapeType="1"/>
              </p:cNvSpPr>
              <p:nvPr/>
            </p:nvSpPr>
            <p:spPr bwMode="auto">
              <a:xfrm>
                <a:off x="6508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" name="Line 59"/>
              <p:cNvSpPr>
                <a:spLocks noChangeShapeType="1"/>
              </p:cNvSpPr>
              <p:nvPr/>
            </p:nvSpPr>
            <p:spPr bwMode="auto">
              <a:xfrm>
                <a:off x="6524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" name="Line 60"/>
              <p:cNvSpPr>
                <a:spLocks noChangeShapeType="1"/>
              </p:cNvSpPr>
              <p:nvPr/>
            </p:nvSpPr>
            <p:spPr bwMode="auto">
              <a:xfrm flipV="1">
                <a:off x="65246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" name="Line 61"/>
              <p:cNvSpPr>
                <a:spLocks noChangeShapeType="1"/>
              </p:cNvSpPr>
              <p:nvPr/>
            </p:nvSpPr>
            <p:spPr bwMode="auto">
              <a:xfrm>
                <a:off x="6540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" name="Line 62"/>
              <p:cNvSpPr>
                <a:spLocks noChangeShapeType="1"/>
              </p:cNvSpPr>
              <p:nvPr/>
            </p:nvSpPr>
            <p:spPr bwMode="auto">
              <a:xfrm>
                <a:off x="6556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" name="Line 63"/>
              <p:cNvSpPr>
                <a:spLocks noChangeShapeType="1"/>
              </p:cNvSpPr>
              <p:nvPr/>
            </p:nvSpPr>
            <p:spPr bwMode="auto">
              <a:xfrm>
                <a:off x="6572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" name="Line 64"/>
              <p:cNvSpPr>
                <a:spLocks noChangeShapeType="1"/>
              </p:cNvSpPr>
              <p:nvPr/>
            </p:nvSpPr>
            <p:spPr bwMode="auto">
              <a:xfrm flipV="1">
                <a:off x="6604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" name="Line 65"/>
              <p:cNvSpPr>
                <a:spLocks noChangeShapeType="1"/>
              </p:cNvSpPr>
              <p:nvPr/>
            </p:nvSpPr>
            <p:spPr bwMode="auto">
              <a:xfrm>
                <a:off x="6604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" name="Line 66"/>
              <p:cNvSpPr>
                <a:spLocks noChangeShapeType="1"/>
              </p:cNvSpPr>
              <p:nvPr/>
            </p:nvSpPr>
            <p:spPr bwMode="auto">
              <a:xfrm>
                <a:off x="6619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" name="Line 67"/>
              <p:cNvSpPr>
                <a:spLocks noChangeShapeType="1"/>
              </p:cNvSpPr>
              <p:nvPr/>
            </p:nvSpPr>
            <p:spPr bwMode="auto">
              <a:xfrm>
                <a:off x="6651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" name="Line 68"/>
              <p:cNvSpPr>
                <a:spLocks noChangeShapeType="1"/>
              </p:cNvSpPr>
              <p:nvPr/>
            </p:nvSpPr>
            <p:spPr bwMode="auto">
              <a:xfrm>
                <a:off x="6667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" name="Line 69"/>
              <p:cNvSpPr>
                <a:spLocks noChangeShapeType="1"/>
              </p:cNvSpPr>
              <p:nvPr/>
            </p:nvSpPr>
            <p:spPr bwMode="auto">
              <a:xfrm>
                <a:off x="6683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" name="Line 70"/>
              <p:cNvSpPr>
                <a:spLocks noChangeShapeType="1"/>
              </p:cNvSpPr>
              <p:nvPr/>
            </p:nvSpPr>
            <p:spPr bwMode="auto">
              <a:xfrm>
                <a:off x="6699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" name="Line 71"/>
              <p:cNvSpPr>
                <a:spLocks noChangeShapeType="1"/>
              </p:cNvSpPr>
              <p:nvPr/>
            </p:nvSpPr>
            <p:spPr bwMode="auto">
              <a:xfrm>
                <a:off x="673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" name="Line 72"/>
              <p:cNvSpPr>
                <a:spLocks noChangeShapeType="1"/>
              </p:cNvSpPr>
              <p:nvPr/>
            </p:nvSpPr>
            <p:spPr bwMode="auto">
              <a:xfrm>
                <a:off x="6746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" name="Line 73"/>
              <p:cNvSpPr>
                <a:spLocks noChangeShapeType="1"/>
              </p:cNvSpPr>
              <p:nvPr/>
            </p:nvSpPr>
            <p:spPr bwMode="auto">
              <a:xfrm>
                <a:off x="6746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" name="Line 74"/>
              <p:cNvSpPr>
                <a:spLocks noChangeShapeType="1"/>
              </p:cNvSpPr>
              <p:nvPr/>
            </p:nvSpPr>
            <p:spPr bwMode="auto">
              <a:xfrm>
                <a:off x="676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" name="Line 75"/>
              <p:cNvSpPr>
                <a:spLocks noChangeShapeType="1"/>
              </p:cNvSpPr>
              <p:nvPr/>
            </p:nvSpPr>
            <p:spPr bwMode="auto">
              <a:xfrm>
                <a:off x="6778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" name="Line 76"/>
              <p:cNvSpPr>
                <a:spLocks noChangeShapeType="1"/>
              </p:cNvSpPr>
              <p:nvPr/>
            </p:nvSpPr>
            <p:spPr bwMode="auto">
              <a:xfrm>
                <a:off x="6778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" name="Line 77"/>
              <p:cNvSpPr>
                <a:spLocks noChangeShapeType="1"/>
              </p:cNvSpPr>
              <p:nvPr/>
            </p:nvSpPr>
            <p:spPr bwMode="auto">
              <a:xfrm>
                <a:off x="6794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" name="Line 78"/>
              <p:cNvSpPr>
                <a:spLocks noChangeShapeType="1"/>
              </p:cNvSpPr>
              <p:nvPr/>
            </p:nvSpPr>
            <p:spPr bwMode="auto">
              <a:xfrm>
                <a:off x="6794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" name="Line 79"/>
              <p:cNvSpPr>
                <a:spLocks noChangeShapeType="1"/>
              </p:cNvSpPr>
              <p:nvPr/>
            </p:nvSpPr>
            <p:spPr bwMode="auto">
              <a:xfrm>
                <a:off x="6826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" name="Line 80"/>
              <p:cNvSpPr>
                <a:spLocks noChangeShapeType="1"/>
              </p:cNvSpPr>
              <p:nvPr/>
            </p:nvSpPr>
            <p:spPr bwMode="auto">
              <a:xfrm>
                <a:off x="6858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" name="Line 81"/>
              <p:cNvSpPr>
                <a:spLocks noChangeShapeType="1"/>
              </p:cNvSpPr>
              <p:nvPr/>
            </p:nvSpPr>
            <p:spPr bwMode="auto">
              <a:xfrm>
                <a:off x="6858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" name="Line 82"/>
              <p:cNvSpPr>
                <a:spLocks noChangeShapeType="1"/>
              </p:cNvSpPr>
              <p:nvPr/>
            </p:nvSpPr>
            <p:spPr bwMode="auto">
              <a:xfrm>
                <a:off x="688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" name="Line 83"/>
              <p:cNvSpPr>
                <a:spLocks noChangeShapeType="1"/>
              </p:cNvSpPr>
              <p:nvPr/>
            </p:nvSpPr>
            <p:spPr bwMode="auto">
              <a:xfrm>
                <a:off x="6905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" name="Line 84"/>
              <p:cNvSpPr>
                <a:spLocks noChangeShapeType="1"/>
              </p:cNvSpPr>
              <p:nvPr/>
            </p:nvSpPr>
            <p:spPr bwMode="auto">
              <a:xfrm>
                <a:off x="6905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" name="Line 85"/>
              <p:cNvSpPr>
                <a:spLocks noChangeShapeType="1"/>
              </p:cNvSpPr>
              <p:nvPr/>
            </p:nvSpPr>
            <p:spPr bwMode="auto">
              <a:xfrm>
                <a:off x="692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" name="Line 86"/>
              <p:cNvSpPr>
                <a:spLocks noChangeShapeType="1"/>
              </p:cNvSpPr>
              <p:nvPr/>
            </p:nvSpPr>
            <p:spPr bwMode="auto">
              <a:xfrm>
                <a:off x="6937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" name="Line 87"/>
              <p:cNvSpPr>
                <a:spLocks noChangeShapeType="1"/>
              </p:cNvSpPr>
              <p:nvPr/>
            </p:nvSpPr>
            <p:spPr bwMode="auto">
              <a:xfrm>
                <a:off x="6953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" name="Line 88"/>
              <p:cNvSpPr>
                <a:spLocks noChangeShapeType="1"/>
              </p:cNvSpPr>
              <p:nvPr/>
            </p:nvSpPr>
            <p:spPr bwMode="auto">
              <a:xfrm>
                <a:off x="6969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" name="Line 89"/>
              <p:cNvSpPr>
                <a:spLocks noChangeShapeType="1"/>
              </p:cNvSpPr>
              <p:nvPr/>
            </p:nvSpPr>
            <p:spPr bwMode="auto">
              <a:xfrm>
                <a:off x="7016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" name="Line 90"/>
              <p:cNvSpPr>
                <a:spLocks noChangeShapeType="1"/>
              </p:cNvSpPr>
              <p:nvPr/>
            </p:nvSpPr>
            <p:spPr bwMode="auto">
              <a:xfrm>
                <a:off x="7032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" name="Line 91"/>
              <p:cNvSpPr>
                <a:spLocks noChangeShapeType="1"/>
              </p:cNvSpPr>
              <p:nvPr/>
            </p:nvSpPr>
            <p:spPr bwMode="auto">
              <a:xfrm>
                <a:off x="704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" name="Line 92"/>
              <p:cNvSpPr>
                <a:spLocks noChangeShapeType="1"/>
              </p:cNvSpPr>
              <p:nvPr/>
            </p:nvSpPr>
            <p:spPr bwMode="auto">
              <a:xfrm>
                <a:off x="7064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" name="Line 93"/>
              <p:cNvSpPr>
                <a:spLocks noChangeShapeType="1"/>
              </p:cNvSpPr>
              <p:nvPr/>
            </p:nvSpPr>
            <p:spPr bwMode="auto">
              <a:xfrm>
                <a:off x="7096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" name="Line 94"/>
              <p:cNvSpPr>
                <a:spLocks noChangeShapeType="1"/>
              </p:cNvSpPr>
              <p:nvPr/>
            </p:nvSpPr>
            <p:spPr bwMode="auto">
              <a:xfrm>
                <a:off x="7096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" name="Line 95"/>
              <p:cNvSpPr>
                <a:spLocks noChangeShapeType="1"/>
              </p:cNvSpPr>
              <p:nvPr/>
            </p:nvSpPr>
            <p:spPr bwMode="auto">
              <a:xfrm>
                <a:off x="7096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" name="Line 96"/>
              <p:cNvSpPr>
                <a:spLocks noChangeShapeType="1"/>
              </p:cNvSpPr>
              <p:nvPr/>
            </p:nvSpPr>
            <p:spPr bwMode="auto">
              <a:xfrm>
                <a:off x="7127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" name="Line 97"/>
              <p:cNvSpPr>
                <a:spLocks noChangeShapeType="1"/>
              </p:cNvSpPr>
              <p:nvPr/>
            </p:nvSpPr>
            <p:spPr bwMode="auto">
              <a:xfrm>
                <a:off x="7127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" name="Line 98"/>
              <p:cNvSpPr>
                <a:spLocks noChangeShapeType="1"/>
              </p:cNvSpPr>
              <p:nvPr/>
            </p:nvSpPr>
            <p:spPr bwMode="auto">
              <a:xfrm flipV="1">
                <a:off x="7143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" name="Line 99"/>
              <p:cNvSpPr>
                <a:spLocks noChangeShapeType="1"/>
              </p:cNvSpPr>
              <p:nvPr/>
            </p:nvSpPr>
            <p:spPr bwMode="auto">
              <a:xfrm>
                <a:off x="7175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" name="Line 100"/>
              <p:cNvSpPr>
                <a:spLocks noChangeShapeType="1"/>
              </p:cNvSpPr>
              <p:nvPr/>
            </p:nvSpPr>
            <p:spPr bwMode="auto">
              <a:xfrm>
                <a:off x="7175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" name="Line 101"/>
              <p:cNvSpPr>
                <a:spLocks noChangeShapeType="1"/>
              </p:cNvSpPr>
              <p:nvPr/>
            </p:nvSpPr>
            <p:spPr bwMode="auto">
              <a:xfrm>
                <a:off x="7191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" name="Line 102"/>
              <p:cNvSpPr>
                <a:spLocks noChangeShapeType="1"/>
              </p:cNvSpPr>
              <p:nvPr/>
            </p:nvSpPr>
            <p:spPr bwMode="auto">
              <a:xfrm>
                <a:off x="7207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" name="Line 103"/>
              <p:cNvSpPr>
                <a:spLocks noChangeShapeType="1"/>
              </p:cNvSpPr>
              <p:nvPr/>
            </p:nvSpPr>
            <p:spPr bwMode="auto">
              <a:xfrm flipV="1">
                <a:off x="722314" y="2913381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" name="Line 104"/>
              <p:cNvSpPr>
                <a:spLocks noChangeShapeType="1"/>
              </p:cNvSpPr>
              <p:nvPr/>
            </p:nvSpPr>
            <p:spPr bwMode="auto">
              <a:xfrm flipV="1">
                <a:off x="722314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" name="Line 105"/>
              <p:cNvSpPr>
                <a:spLocks noChangeShapeType="1"/>
              </p:cNvSpPr>
              <p:nvPr/>
            </p:nvSpPr>
            <p:spPr bwMode="auto">
              <a:xfrm flipV="1">
                <a:off x="72548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" name="Line 106"/>
              <p:cNvSpPr>
                <a:spLocks noChangeShapeType="1"/>
              </p:cNvSpPr>
              <p:nvPr/>
            </p:nvSpPr>
            <p:spPr bwMode="auto">
              <a:xfrm>
                <a:off x="7286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" name="Line 107"/>
              <p:cNvSpPr>
                <a:spLocks noChangeShapeType="1"/>
              </p:cNvSpPr>
              <p:nvPr/>
            </p:nvSpPr>
            <p:spPr bwMode="auto">
              <a:xfrm>
                <a:off x="7318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" name="Line 108"/>
              <p:cNvSpPr>
                <a:spLocks noChangeShapeType="1"/>
              </p:cNvSpPr>
              <p:nvPr/>
            </p:nvSpPr>
            <p:spPr bwMode="auto">
              <a:xfrm>
                <a:off x="7318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" name="Line 109"/>
              <p:cNvSpPr>
                <a:spLocks noChangeShapeType="1"/>
              </p:cNvSpPr>
              <p:nvPr/>
            </p:nvSpPr>
            <p:spPr bwMode="auto">
              <a:xfrm>
                <a:off x="7334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" name="Line 110"/>
              <p:cNvSpPr>
                <a:spLocks noChangeShapeType="1"/>
              </p:cNvSpPr>
              <p:nvPr/>
            </p:nvSpPr>
            <p:spPr bwMode="auto">
              <a:xfrm>
                <a:off x="7350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" name="Line 111"/>
              <p:cNvSpPr>
                <a:spLocks noChangeShapeType="1"/>
              </p:cNvSpPr>
              <p:nvPr/>
            </p:nvSpPr>
            <p:spPr bwMode="auto">
              <a:xfrm flipV="1">
                <a:off x="7366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" name="Line 112"/>
              <p:cNvSpPr>
                <a:spLocks noChangeShapeType="1"/>
              </p:cNvSpPr>
              <p:nvPr/>
            </p:nvSpPr>
            <p:spPr bwMode="auto">
              <a:xfrm flipV="1">
                <a:off x="73818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" name="Line 113"/>
              <p:cNvSpPr>
                <a:spLocks noChangeShapeType="1"/>
              </p:cNvSpPr>
              <p:nvPr/>
            </p:nvSpPr>
            <p:spPr bwMode="auto">
              <a:xfrm>
                <a:off x="739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" name="Line 114"/>
              <p:cNvSpPr>
                <a:spLocks noChangeShapeType="1"/>
              </p:cNvSpPr>
              <p:nvPr/>
            </p:nvSpPr>
            <p:spPr bwMode="auto">
              <a:xfrm>
                <a:off x="742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" name="Line 115"/>
              <p:cNvSpPr>
                <a:spLocks noChangeShapeType="1"/>
              </p:cNvSpPr>
              <p:nvPr/>
            </p:nvSpPr>
            <p:spPr bwMode="auto">
              <a:xfrm>
                <a:off x="742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" name="Line 116"/>
              <p:cNvSpPr>
                <a:spLocks noChangeShapeType="1"/>
              </p:cNvSpPr>
              <p:nvPr/>
            </p:nvSpPr>
            <p:spPr bwMode="auto">
              <a:xfrm flipV="1">
                <a:off x="74453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" name="Line 117"/>
              <p:cNvSpPr>
                <a:spLocks noChangeShapeType="1"/>
              </p:cNvSpPr>
              <p:nvPr/>
            </p:nvSpPr>
            <p:spPr bwMode="auto">
              <a:xfrm>
                <a:off x="7477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" name="Line 118"/>
              <p:cNvSpPr>
                <a:spLocks noChangeShapeType="1"/>
              </p:cNvSpPr>
              <p:nvPr/>
            </p:nvSpPr>
            <p:spPr bwMode="auto">
              <a:xfrm>
                <a:off x="749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" name="Line 119"/>
              <p:cNvSpPr>
                <a:spLocks noChangeShapeType="1"/>
              </p:cNvSpPr>
              <p:nvPr/>
            </p:nvSpPr>
            <p:spPr bwMode="auto">
              <a:xfrm>
                <a:off x="7524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" name="Line 120"/>
              <p:cNvSpPr>
                <a:spLocks noChangeShapeType="1"/>
              </p:cNvSpPr>
              <p:nvPr/>
            </p:nvSpPr>
            <p:spPr bwMode="auto">
              <a:xfrm flipV="1">
                <a:off x="75406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" name="Line 121"/>
              <p:cNvSpPr>
                <a:spLocks noChangeShapeType="1"/>
              </p:cNvSpPr>
              <p:nvPr/>
            </p:nvSpPr>
            <p:spPr bwMode="auto">
              <a:xfrm flipV="1">
                <a:off x="755651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" name="Line 122"/>
              <p:cNvSpPr>
                <a:spLocks noChangeShapeType="1"/>
              </p:cNvSpPr>
              <p:nvPr/>
            </p:nvSpPr>
            <p:spPr bwMode="auto">
              <a:xfrm flipV="1">
                <a:off x="7556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" name="Line 123"/>
              <p:cNvSpPr>
                <a:spLocks noChangeShapeType="1"/>
              </p:cNvSpPr>
              <p:nvPr/>
            </p:nvSpPr>
            <p:spPr bwMode="auto">
              <a:xfrm>
                <a:off x="758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7" name="Line 124"/>
              <p:cNvSpPr>
                <a:spLocks noChangeShapeType="1"/>
              </p:cNvSpPr>
              <p:nvPr/>
            </p:nvSpPr>
            <p:spPr bwMode="auto">
              <a:xfrm>
                <a:off x="758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8" name="Line 125"/>
              <p:cNvSpPr>
                <a:spLocks noChangeShapeType="1"/>
              </p:cNvSpPr>
              <p:nvPr/>
            </p:nvSpPr>
            <p:spPr bwMode="auto">
              <a:xfrm>
                <a:off x="7604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9" name="Line 126"/>
              <p:cNvSpPr>
                <a:spLocks noChangeShapeType="1"/>
              </p:cNvSpPr>
              <p:nvPr/>
            </p:nvSpPr>
            <p:spPr bwMode="auto">
              <a:xfrm>
                <a:off x="7635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0" name="Line 127"/>
              <p:cNvSpPr>
                <a:spLocks noChangeShapeType="1"/>
              </p:cNvSpPr>
              <p:nvPr/>
            </p:nvSpPr>
            <p:spPr bwMode="auto">
              <a:xfrm flipV="1">
                <a:off x="76676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1" name="Line 128"/>
              <p:cNvSpPr>
                <a:spLocks noChangeShapeType="1"/>
              </p:cNvSpPr>
              <p:nvPr/>
            </p:nvSpPr>
            <p:spPr bwMode="auto">
              <a:xfrm>
                <a:off x="7667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2" name="Line 129"/>
              <p:cNvSpPr>
                <a:spLocks noChangeShapeType="1"/>
              </p:cNvSpPr>
              <p:nvPr/>
            </p:nvSpPr>
            <p:spPr bwMode="auto">
              <a:xfrm>
                <a:off x="7699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3" name="Line 130"/>
              <p:cNvSpPr>
                <a:spLocks noChangeShapeType="1"/>
              </p:cNvSpPr>
              <p:nvPr/>
            </p:nvSpPr>
            <p:spPr bwMode="auto">
              <a:xfrm flipV="1">
                <a:off x="7715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" name="Line 131"/>
              <p:cNvSpPr>
                <a:spLocks noChangeShapeType="1"/>
              </p:cNvSpPr>
              <p:nvPr/>
            </p:nvSpPr>
            <p:spPr bwMode="auto">
              <a:xfrm>
                <a:off x="7731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5" name="Line 132"/>
              <p:cNvSpPr>
                <a:spLocks noChangeShapeType="1"/>
              </p:cNvSpPr>
              <p:nvPr/>
            </p:nvSpPr>
            <p:spPr bwMode="auto">
              <a:xfrm>
                <a:off x="7747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6" name="Line 133"/>
              <p:cNvSpPr>
                <a:spLocks noChangeShapeType="1"/>
              </p:cNvSpPr>
              <p:nvPr/>
            </p:nvSpPr>
            <p:spPr bwMode="auto">
              <a:xfrm>
                <a:off x="7778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7" name="Line 134"/>
              <p:cNvSpPr>
                <a:spLocks noChangeShapeType="1"/>
              </p:cNvSpPr>
              <p:nvPr/>
            </p:nvSpPr>
            <p:spPr bwMode="auto">
              <a:xfrm flipV="1">
                <a:off x="77946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8" name="Line 135"/>
              <p:cNvSpPr>
                <a:spLocks noChangeShapeType="1"/>
              </p:cNvSpPr>
              <p:nvPr/>
            </p:nvSpPr>
            <p:spPr bwMode="auto">
              <a:xfrm>
                <a:off x="7810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9" name="Line 136"/>
              <p:cNvSpPr>
                <a:spLocks noChangeShapeType="1"/>
              </p:cNvSpPr>
              <p:nvPr/>
            </p:nvSpPr>
            <p:spPr bwMode="auto">
              <a:xfrm>
                <a:off x="7826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0" name="Line 137"/>
              <p:cNvSpPr>
                <a:spLocks noChangeShapeType="1"/>
              </p:cNvSpPr>
              <p:nvPr/>
            </p:nvSpPr>
            <p:spPr bwMode="auto">
              <a:xfrm>
                <a:off x="7842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1" name="Line 138"/>
              <p:cNvSpPr>
                <a:spLocks noChangeShapeType="1"/>
              </p:cNvSpPr>
              <p:nvPr/>
            </p:nvSpPr>
            <p:spPr bwMode="auto">
              <a:xfrm flipV="1">
                <a:off x="78581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2" name="Line 139"/>
              <p:cNvSpPr>
                <a:spLocks noChangeShapeType="1"/>
              </p:cNvSpPr>
              <p:nvPr/>
            </p:nvSpPr>
            <p:spPr bwMode="auto">
              <a:xfrm>
                <a:off x="7874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3" name="Line 140"/>
              <p:cNvSpPr>
                <a:spLocks noChangeShapeType="1"/>
              </p:cNvSpPr>
              <p:nvPr/>
            </p:nvSpPr>
            <p:spPr bwMode="auto">
              <a:xfrm flipV="1">
                <a:off x="788989" y="2897506"/>
                <a:ext cx="0" cy="285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4" name="Line 141"/>
              <p:cNvSpPr>
                <a:spLocks noChangeShapeType="1"/>
              </p:cNvSpPr>
              <p:nvPr/>
            </p:nvSpPr>
            <p:spPr bwMode="auto">
              <a:xfrm flipV="1">
                <a:off x="788989" y="2921318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5" name="Line 142"/>
              <p:cNvSpPr>
                <a:spLocks noChangeShapeType="1"/>
              </p:cNvSpPr>
              <p:nvPr/>
            </p:nvSpPr>
            <p:spPr bwMode="auto">
              <a:xfrm flipV="1">
                <a:off x="7905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6" name="Line 143"/>
              <p:cNvSpPr>
                <a:spLocks noChangeShapeType="1"/>
              </p:cNvSpPr>
              <p:nvPr/>
            </p:nvSpPr>
            <p:spPr bwMode="auto">
              <a:xfrm>
                <a:off x="7921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7" name="Line 144"/>
              <p:cNvSpPr>
                <a:spLocks noChangeShapeType="1"/>
              </p:cNvSpPr>
              <p:nvPr/>
            </p:nvSpPr>
            <p:spPr bwMode="auto">
              <a:xfrm>
                <a:off x="7953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8" name="Line 145"/>
              <p:cNvSpPr>
                <a:spLocks noChangeShapeType="1"/>
              </p:cNvSpPr>
              <p:nvPr/>
            </p:nvSpPr>
            <p:spPr bwMode="auto">
              <a:xfrm>
                <a:off x="7969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9" name="Line 146"/>
              <p:cNvSpPr>
                <a:spLocks noChangeShapeType="1"/>
              </p:cNvSpPr>
              <p:nvPr/>
            </p:nvSpPr>
            <p:spPr bwMode="auto">
              <a:xfrm>
                <a:off x="7985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0" name="Line 147"/>
              <p:cNvSpPr>
                <a:spLocks noChangeShapeType="1"/>
              </p:cNvSpPr>
              <p:nvPr/>
            </p:nvSpPr>
            <p:spPr bwMode="auto">
              <a:xfrm>
                <a:off x="803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1" name="Line 148"/>
              <p:cNvSpPr>
                <a:spLocks noChangeShapeType="1"/>
              </p:cNvSpPr>
              <p:nvPr/>
            </p:nvSpPr>
            <p:spPr bwMode="auto">
              <a:xfrm>
                <a:off x="8064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" name="Line 149"/>
              <p:cNvSpPr>
                <a:spLocks noChangeShapeType="1"/>
              </p:cNvSpPr>
              <p:nvPr/>
            </p:nvSpPr>
            <p:spPr bwMode="auto">
              <a:xfrm flipV="1">
                <a:off x="8128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" name="Line 150"/>
              <p:cNvSpPr>
                <a:spLocks noChangeShapeType="1"/>
              </p:cNvSpPr>
              <p:nvPr/>
            </p:nvSpPr>
            <p:spPr bwMode="auto">
              <a:xfrm>
                <a:off x="8143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" name="Line 151"/>
              <p:cNvSpPr>
                <a:spLocks noChangeShapeType="1"/>
              </p:cNvSpPr>
              <p:nvPr/>
            </p:nvSpPr>
            <p:spPr bwMode="auto">
              <a:xfrm>
                <a:off x="8175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" name="Line 152"/>
              <p:cNvSpPr>
                <a:spLocks noChangeShapeType="1"/>
              </p:cNvSpPr>
              <p:nvPr/>
            </p:nvSpPr>
            <p:spPr bwMode="auto">
              <a:xfrm>
                <a:off x="819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" name="Line 153"/>
              <p:cNvSpPr>
                <a:spLocks noChangeShapeType="1"/>
              </p:cNvSpPr>
              <p:nvPr/>
            </p:nvSpPr>
            <p:spPr bwMode="auto">
              <a:xfrm flipV="1">
                <a:off x="820739" y="2919731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" name="Line 154"/>
              <p:cNvSpPr>
                <a:spLocks noChangeShapeType="1"/>
              </p:cNvSpPr>
              <p:nvPr/>
            </p:nvSpPr>
            <p:spPr bwMode="auto">
              <a:xfrm flipV="1">
                <a:off x="822326" y="2916556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" name="Line 155"/>
              <p:cNvSpPr>
                <a:spLocks noChangeShapeType="1"/>
              </p:cNvSpPr>
              <p:nvPr/>
            </p:nvSpPr>
            <p:spPr bwMode="auto">
              <a:xfrm>
                <a:off x="8239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" name="Line 156"/>
              <p:cNvSpPr>
                <a:spLocks noChangeShapeType="1"/>
              </p:cNvSpPr>
              <p:nvPr/>
            </p:nvSpPr>
            <p:spPr bwMode="auto">
              <a:xfrm>
                <a:off x="8239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" name="Line 157"/>
              <p:cNvSpPr>
                <a:spLocks noChangeShapeType="1"/>
              </p:cNvSpPr>
              <p:nvPr/>
            </p:nvSpPr>
            <p:spPr bwMode="auto">
              <a:xfrm>
                <a:off x="8270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" name="Line 158"/>
              <p:cNvSpPr>
                <a:spLocks noChangeShapeType="1"/>
              </p:cNvSpPr>
              <p:nvPr/>
            </p:nvSpPr>
            <p:spPr bwMode="auto">
              <a:xfrm>
                <a:off x="8270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" name="Line 159"/>
              <p:cNvSpPr>
                <a:spLocks noChangeShapeType="1"/>
              </p:cNvSpPr>
              <p:nvPr/>
            </p:nvSpPr>
            <p:spPr bwMode="auto">
              <a:xfrm flipV="1">
                <a:off x="8286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" name="Line 160"/>
              <p:cNvSpPr>
                <a:spLocks noChangeShapeType="1"/>
              </p:cNvSpPr>
              <p:nvPr/>
            </p:nvSpPr>
            <p:spPr bwMode="auto">
              <a:xfrm>
                <a:off x="831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" name="Line 161"/>
              <p:cNvSpPr>
                <a:spLocks noChangeShapeType="1"/>
              </p:cNvSpPr>
              <p:nvPr/>
            </p:nvSpPr>
            <p:spPr bwMode="auto">
              <a:xfrm>
                <a:off x="831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" name="Line 162"/>
              <p:cNvSpPr>
                <a:spLocks noChangeShapeType="1"/>
              </p:cNvSpPr>
              <p:nvPr/>
            </p:nvSpPr>
            <p:spPr bwMode="auto">
              <a:xfrm>
                <a:off x="8350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" name="Line 163"/>
              <p:cNvSpPr>
                <a:spLocks noChangeShapeType="1"/>
              </p:cNvSpPr>
              <p:nvPr/>
            </p:nvSpPr>
            <p:spPr bwMode="auto">
              <a:xfrm>
                <a:off x="8366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" name="Line 164"/>
              <p:cNvSpPr>
                <a:spLocks noChangeShapeType="1"/>
              </p:cNvSpPr>
              <p:nvPr/>
            </p:nvSpPr>
            <p:spPr bwMode="auto">
              <a:xfrm>
                <a:off x="8366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" name="Line 165"/>
              <p:cNvSpPr>
                <a:spLocks noChangeShapeType="1"/>
              </p:cNvSpPr>
              <p:nvPr/>
            </p:nvSpPr>
            <p:spPr bwMode="auto">
              <a:xfrm>
                <a:off x="8382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" name="Line 166"/>
              <p:cNvSpPr>
                <a:spLocks noChangeShapeType="1"/>
              </p:cNvSpPr>
              <p:nvPr/>
            </p:nvSpPr>
            <p:spPr bwMode="auto">
              <a:xfrm flipV="1">
                <a:off x="83978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" name="Line 167"/>
              <p:cNvSpPr>
                <a:spLocks noChangeShapeType="1"/>
              </p:cNvSpPr>
              <p:nvPr/>
            </p:nvSpPr>
            <p:spPr bwMode="auto">
              <a:xfrm>
                <a:off x="8413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" name="Line 168"/>
              <p:cNvSpPr>
                <a:spLocks noChangeShapeType="1"/>
              </p:cNvSpPr>
              <p:nvPr/>
            </p:nvSpPr>
            <p:spPr bwMode="auto">
              <a:xfrm>
                <a:off x="8413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" name="Line 169"/>
              <p:cNvSpPr>
                <a:spLocks noChangeShapeType="1"/>
              </p:cNvSpPr>
              <p:nvPr/>
            </p:nvSpPr>
            <p:spPr bwMode="auto">
              <a:xfrm>
                <a:off x="8429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" name="Line 170"/>
              <p:cNvSpPr>
                <a:spLocks noChangeShapeType="1"/>
              </p:cNvSpPr>
              <p:nvPr/>
            </p:nvSpPr>
            <p:spPr bwMode="auto">
              <a:xfrm>
                <a:off x="8445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" name="Line 171"/>
              <p:cNvSpPr>
                <a:spLocks noChangeShapeType="1"/>
              </p:cNvSpPr>
              <p:nvPr/>
            </p:nvSpPr>
            <p:spPr bwMode="auto">
              <a:xfrm flipV="1">
                <a:off x="8477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" name="Line 172"/>
              <p:cNvSpPr>
                <a:spLocks noChangeShapeType="1"/>
              </p:cNvSpPr>
              <p:nvPr/>
            </p:nvSpPr>
            <p:spPr bwMode="auto">
              <a:xfrm>
                <a:off x="8493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" name="Line 173"/>
              <p:cNvSpPr>
                <a:spLocks noChangeShapeType="1"/>
              </p:cNvSpPr>
              <p:nvPr/>
            </p:nvSpPr>
            <p:spPr bwMode="auto">
              <a:xfrm>
                <a:off x="8524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" name="Line 174"/>
              <p:cNvSpPr>
                <a:spLocks noChangeShapeType="1"/>
              </p:cNvSpPr>
              <p:nvPr/>
            </p:nvSpPr>
            <p:spPr bwMode="auto">
              <a:xfrm flipV="1">
                <a:off x="854076" y="2849881"/>
                <a:ext cx="0" cy="762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" name="Line 175"/>
              <p:cNvSpPr>
                <a:spLocks noChangeShapeType="1"/>
              </p:cNvSpPr>
              <p:nvPr/>
            </p:nvSpPr>
            <p:spPr bwMode="auto">
              <a:xfrm flipV="1">
                <a:off x="854076" y="2818131"/>
                <a:ext cx="0" cy="1079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" name="Line 176"/>
              <p:cNvSpPr>
                <a:spLocks noChangeShapeType="1"/>
              </p:cNvSpPr>
              <p:nvPr/>
            </p:nvSpPr>
            <p:spPr bwMode="auto">
              <a:xfrm flipV="1">
                <a:off x="857251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" name="Line 177"/>
              <p:cNvSpPr>
                <a:spLocks noChangeShapeType="1"/>
              </p:cNvSpPr>
              <p:nvPr/>
            </p:nvSpPr>
            <p:spPr bwMode="auto">
              <a:xfrm flipV="1">
                <a:off x="860426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" name="Line 178"/>
              <p:cNvSpPr>
                <a:spLocks noChangeShapeType="1"/>
              </p:cNvSpPr>
              <p:nvPr/>
            </p:nvSpPr>
            <p:spPr bwMode="auto">
              <a:xfrm flipV="1">
                <a:off x="86201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" name="Line 179"/>
              <p:cNvSpPr>
                <a:spLocks noChangeShapeType="1"/>
              </p:cNvSpPr>
              <p:nvPr/>
            </p:nvSpPr>
            <p:spPr bwMode="auto">
              <a:xfrm flipV="1">
                <a:off x="86201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" name="Line 180"/>
              <p:cNvSpPr>
                <a:spLocks noChangeShapeType="1"/>
              </p:cNvSpPr>
              <p:nvPr/>
            </p:nvSpPr>
            <p:spPr bwMode="auto">
              <a:xfrm flipV="1">
                <a:off x="8636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" name="Line 181"/>
              <p:cNvSpPr>
                <a:spLocks noChangeShapeType="1"/>
              </p:cNvSpPr>
              <p:nvPr/>
            </p:nvSpPr>
            <p:spPr bwMode="auto">
              <a:xfrm flipV="1">
                <a:off x="86518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" name="Line 182"/>
              <p:cNvSpPr>
                <a:spLocks noChangeShapeType="1"/>
              </p:cNvSpPr>
              <p:nvPr/>
            </p:nvSpPr>
            <p:spPr bwMode="auto">
              <a:xfrm flipV="1">
                <a:off x="86518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" name="Line 183"/>
              <p:cNvSpPr>
                <a:spLocks noChangeShapeType="1"/>
              </p:cNvSpPr>
              <p:nvPr/>
            </p:nvSpPr>
            <p:spPr bwMode="auto">
              <a:xfrm flipV="1">
                <a:off x="8667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" name="Line 184"/>
              <p:cNvSpPr>
                <a:spLocks noChangeShapeType="1"/>
              </p:cNvSpPr>
              <p:nvPr/>
            </p:nvSpPr>
            <p:spPr bwMode="auto">
              <a:xfrm flipV="1">
                <a:off x="8667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8" name="Line 185"/>
              <p:cNvSpPr>
                <a:spLocks noChangeShapeType="1"/>
              </p:cNvSpPr>
              <p:nvPr/>
            </p:nvSpPr>
            <p:spPr bwMode="auto">
              <a:xfrm flipV="1">
                <a:off x="86836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9" name="Line 186"/>
              <p:cNvSpPr>
                <a:spLocks noChangeShapeType="1"/>
              </p:cNvSpPr>
              <p:nvPr/>
            </p:nvSpPr>
            <p:spPr bwMode="auto">
              <a:xfrm>
                <a:off x="869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0" name="Line 187"/>
              <p:cNvSpPr>
                <a:spLocks noChangeShapeType="1"/>
              </p:cNvSpPr>
              <p:nvPr/>
            </p:nvSpPr>
            <p:spPr bwMode="auto">
              <a:xfrm>
                <a:off x="8715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1" name="Line 188"/>
              <p:cNvSpPr>
                <a:spLocks noChangeShapeType="1"/>
              </p:cNvSpPr>
              <p:nvPr/>
            </p:nvSpPr>
            <p:spPr bwMode="auto">
              <a:xfrm flipV="1">
                <a:off x="8731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2" name="Line 189"/>
              <p:cNvSpPr>
                <a:spLocks noChangeShapeType="1"/>
              </p:cNvSpPr>
              <p:nvPr/>
            </p:nvSpPr>
            <p:spPr bwMode="auto">
              <a:xfrm flipV="1">
                <a:off x="8731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3" name="Line 190"/>
              <p:cNvSpPr>
                <a:spLocks noChangeShapeType="1"/>
              </p:cNvSpPr>
              <p:nvPr/>
            </p:nvSpPr>
            <p:spPr bwMode="auto">
              <a:xfrm>
                <a:off x="876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4" name="Line 191"/>
              <p:cNvSpPr>
                <a:spLocks noChangeShapeType="1"/>
              </p:cNvSpPr>
              <p:nvPr/>
            </p:nvSpPr>
            <p:spPr bwMode="auto">
              <a:xfrm>
                <a:off x="8778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5" name="Line 192"/>
              <p:cNvSpPr>
                <a:spLocks noChangeShapeType="1"/>
              </p:cNvSpPr>
              <p:nvPr/>
            </p:nvSpPr>
            <p:spPr bwMode="auto">
              <a:xfrm flipV="1">
                <a:off x="87788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6" name="Line 193"/>
              <p:cNvSpPr>
                <a:spLocks noChangeShapeType="1"/>
              </p:cNvSpPr>
              <p:nvPr/>
            </p:nvSpPr>
            <p:spPr bwMode="auto">
              <a:xfrm>
                <a:off x="8794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7" name="Line 194"/>
              <p:cNvSpPr>
                <a:spLocks noChangeShapeType="1"/>
              </p:cNvSpPr>
              <p:nvPr/>
            </p:nvSpPr>
            <p:spPr bwMode="auto">
              <a:xfrm flipV="1">
                <a:off x="88106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8" name="Line 195"/>
              <p:cNvSpPr>
                <a:spLocks noChangeShapeType="1"/>
              </p:cNvSpPr>
              <p:nvPr/>
            </p:nvSpPr>
            <p:spPr bwMode="auto">
              <a:xfrm>
                <a:off x="8826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9" name="Line 196"/>
              <p:cNvSpPr>
                <a:spLocks noChangeShapeType="1"/>
              </p:cNvSpPr>
              <p:nvPr/>
            </p:nvSpPr>
            <p:spPr bwMode="auto">
              <a:xfrm flipV="1">
                <a:off x="88423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0" name="Line 197"/>
              <p:cNvSpPr>
                <a:spLocks noChangeShapeType="1"/>
              </p:cNvSpPr>
              <p:nvPr/>
            </p:nvSpPr>
            <p:spPr bwMode="auto">
              <a:xfrm flipV="1">
                <a:off x="8858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1" name="Line 198"/>
              <p:cNvSpPr>
                <a:spLocks noChangeShapeType="1"/>
              </p:cNvSpPr>
              <p:nvPr/>
            </p:nvSpPr>
            <p:spPr bwMode="auto">
              <a:xfrm>
                <a:off x="885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2" name="Line 199"/>
              <p:cNvSpPr>
                <a:spLocks noChangeShapeType="1"/>
              </p:cNvSpPr>
              <p:nvPr/>
            </p:nvSpPr>
            <p:spPr bwMode="auto">
              <a:xfrm flipV="1">
                <a:off x="887414" y="2918143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3" name="Line 200"/>
              <p:cNvSpPr>
                <a:spLocks noChangeShapeType="1"/>
              </p:cNvSpPr>
              <p:nvPr/>
            </p:nvSpPr>
            <p:spPr bwMode="auto">
              <a:xfrm flipV="1">
                <a:off x="889001" y="2918143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4" name="Line 201"/>
              <p:cNvSpPr>
                <a:spLocks noChangeShapeType="1"/>
              </p:cNvSpPr>
              <p:nvPr/>
            </p:nvSpPr>
            <p:spPr bwMode="auto">
              <a:xfrm flipV="1">
                <a:off x="8890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5" name="Line 202"/>
              <p:cNvSpPr>
                <a:spLocks noChangeShapeType="1"/>
              </p:cNvSpPr>
              <p:nvPr/>
            </p:nvSpPr>
            <p:spPr bwMode="auto">
              <a:xfrm flipV="1">
                <a:off x="89058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" name="Line 203"/>
              <p:cNvSpPr>
                <a:spLocks noChangeShapeType="1"/>
              </p:cNvSpPr>
              <p:nvPr/>
            </p:nvSpPr>
            <p:spPr bwMode="auto">
              <a:xfrm flipV="1">
                <a:off x="8921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" name="Line 204"/>
              <p:cNvSpPr>
                <a:spLocks noChangeShapeType="1"/>
              </p:cNvSpPr>
              <p:nvPr/>
            </p:nvSpPr>
            <p:spPr bwMode="auto">
              <a:xfrm flipV="1">
                <a:off x="89376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" name="Line 206"/>
              <p:cNvSpPr>
                <a:spLocks noChangeShapeType="1"/>
              </p:cNvSpPr>
              <p:nvPr/>
            </p:nvSpPr>
            <p:spPr bwMode="auto">
              <a:xfrm>
                <a:off x="8953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" name="Line 207"/>
              <p:cNvSpPr>
                <a:spLocks noChangeShapeType="1"/>
              </p:cNvSpPr>
              <p:nvPr/>
            </p:nvSpPr>
            <p:spPr bwMode="auto">
              <a:xfrm>
                <a:off x="8985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" name="Line 208"/>
              <p:cNvSpPr>
                <a:spLocks noChangeShapeType="1"/>
              </p:cNvSpPr>
              <p:nvPr/>
            </p:nvSpPr>
            <p:spPr bwMode="auto">
              <a:xfrm flipV="1">
                <a:off x="90011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" name="Line 209"/>
              <p:cNvSpPr>
                <a:spLocks noChangeShapeType="1"/>
              </p:cNvSpPr>
              <p:nvPr/>
            </p:nvSpPr>
            <p:spPr bwMode="auto">
              <a:xfrm>
                <a:off x="9001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" name="Line 210"/>
              <p:cNvSpPr>
                <a:spLocks noChangeShapeType="1"/>
              </p:cNvSpPr>
              <p:nvPr/>
            </p:nvSpPr>
            <p:spPr bwMode="auto">
              <a:xfrm flipV="1">
                <a:off x="90328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" name="Line 211"/>
              <p:cNvSpPr>
                <a:spLocks noChangeShapeType="1"/>
              </p:cNvSpPr>
              <p:nvPr/>
            </p:nvSpPr>
            <p:spPr bwMode="auto">
              <a:xfrm>
                <a:off x="9048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" name="Line 212"/>
              <p:cNvSpPr>
                <a:spLocks noChangeShapeType="1"/>
              </p:cNvSpPr>
              <p:nvPr/>
            </p:nvSpPr>
            <p:spPr bwMode="auto">
              <a:xfrm>
                <a:off x="9048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" name="Line 213"/>
              <p:cNvSpPr>
                <a:spLocks noChangeShapeType="1"/>
              </p:cNvSpPr>
              <p:nvPr/>
            </p:nvSpPr>
            <p:spPr bwMode="auto">
              <a:xfrm>
                <a:off x="9064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" name="Line 214"/>
              <p:cNvSpPr>
                <a:spLocks noChangeShapeType="1"/>
              </p:cNvSpPr>
              <p:nvPr/>
            </p:nvSpPr>
            <p:spPr bwMode="auto">
              <a:xfrm>
                <a:off x="9080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" name="Line 215"/>
              <p:cNvSpPr>
                <a:spLocks noChangeShapeType="1"/>
              </p:cNvSpPr>
              <p:nvPr/>
            </p:nvSpPr>
            <p:spPr bwMode="auto">
              <a:xfrm>
                <a:off x="9080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" name="Line 216"/>
              <p:cNvSpPr>
                <a:spLocks noChangeShapeType="1"/>
              </p:cNvSpPr>
              <p:nvPr/>
            </p:nvSpPr>
            <p:spPr bwMode="auto">
              <a:xfrm>
                <a:off x="9112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" name="Line 217"/>
              <p:cNvSpPr>
                <a:spLocks noChangeShapeType="1"/>
              </p:cNvSpPr>
              <p:nvPr/>
            </p:nvSpPr>
            <p:spPr bwMode="auto">
              <a:xfrm flipV="1">
                <a:off x="91440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" name="Line 218"/>
              <p:cNvSpPr>
                <a:spLocks noChangeShapeType="1"/>
              </p:cNvSpPr>
              <p:nvPr/>
            </p:nvSpPr>
            <p:spPr bwMode="auto">
              <a:xfrm>
                <a:off x="9159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" name="Line 219"/>
              <p:cNvSpPr>
                <a:spLocks noChangeShapeType="1"/>
              </p:cNvSpPr>
              <p:nvPr/>
            </p:nvSpPr>
            <p:spPr bwMode="auto">
              <a:xfrm>
                <a:off x="9175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" name="Line 220"/>
              <p:cNvSpPr>
                <a:spLocks noChangeShapeType="1"/>
              </p:cNvSpPr>
              <p:nvPr/>
            </p:nvSpPr>
            <p:spPr bwMode="auto">
              <a:xfrm flipV="1">
                <a:off x="919164" y="2918144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" name="Line 221"/>
              <p:cNvSpPr>
                <a:spLocks noChangeShapeType="1"/>
              </p:cNvSpPr>
              <p:nvPr/>
            </p:nvSpPr>
            <p:spPr bwMode="auto">
              <a:xfrm flipV="1">
                <a:off x="920751" y="2910206"/>
                <a:ext cx="0" cy="158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" name="Line 222"/>
              <p:cNvSpPr>
                <a:spLocks noChangeShapeType="1"/>
              </p:cNvSpPr>
              <p:nvPr/>
            </p:nvSpPr>
            <p:spPr bwMode="auto">
              <a:xfrm flipV="1">
                <a:off x="92233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" name="Line 223"/>
              <p:cNvSpPr>
                <a:spLocks noChangeShapeType="1"/>
              </p:cNvSpPr>
              <p:nvPr/>
            </p:nvSpPr>
            <p:spPr bwMode="auto">
              <a:xfrm flipV="1">
                <a:off x="92551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" name="Line 224"/>
              <p:cNvSpPr>
                <a:spLocks noChangeShapeType="1"/>
              </p:cNvSpPr>
              <p:nvPr/>
            </p:nvSpPr>
            <p:spPr bwMode="auto">
              <a:xfrm flipV="1">
                <a:off x="92868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" name="Line 225"/>
              <p:cNvSpPr>
                <a:spLocks noChangeShapeType="1"/>
              </p:cNvSpPr>
              <p:nvPr/>
            </p:nvSpPr>
            <p:spPr bwMode="auto">
              <a:xfrm>
                <a:off x="930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" name="Line 226"/>
              <p:cNvSpPr>
                <a:spLocks noChangeShapeType="1"/>
              </p:cNvSpPr>
              <p:nvPr/>
            </p:nvSpPr>
            <p:spPr bwMode="auto">
              <a:xfrm>
                <a:off x="930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" name="Line 227"/>
              <p:cNvSpPr>
                <a:spLocks noChangeShapeType="1"/>
              </p:cNvSpPr>
              <p:nvPr/>
            </p:nvSpPr>
            <p:spPr bwMode="auto">
              <a:xfrm flipV="1">
                <a:off x="93186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" name="Line 228"/>
              <p:cNvSpPr>
                <a:spLocks noChangeShapeType="1"/>
              </p:cNvSpPr>
              <p:nvPr/>
            </p:nvSpPr>
            <p:spPr bwMode="auto">
              <a:xfrm>
                <a:off x="9334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" name="Line 229"/>
              <p:cNvSpPr>
                <a:spLocks noChangeShapeType="1"/>
              </p:cNvSpPr>
              <p:nvPr/>
            </p:nvSpPr>
            <p:spPr bwMode="auto">
              <a:xfrm>
                <a:off x="9350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" name="Line 230"/>
              <p:cNvSpPr>
                <a:spLocks noChangeShapeType="1"/>
              </p:cNvSpPr>
              <p:nvPr/>
            </p:nvSpPr>
            <p:spPr bwMode="auto">
              <a:xfrm>
                <a:off x="9366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" name="Line 231"/>
              <p:cNvSpPr>
                <a:spLocks noChangeShapeType="1"/>
              </p:cNvSpPr>
              <p:nvPr/>
            </p:nvSpPr>
            <p:spPr bwMode="auto">
              <a:xfrm flipV="1">
                <a:off x="9366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" name="Line 232"/>
              <p:cNvSpPr>
                <a:spLocks noChangeShapeType="1"/>
              </p:cNvSpPr>
              <p:nvPr/>
            </p:nvSpPr>
            <p:spPr bwMode="auto">
              <a:xfrm>
                <a:off x="9382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" name="Line 233"/>
              <p:cNvSpPr>
                <a:spLocks noChangeShapeType="1"/>
              </p:cNvSpPr>
              <p:nvPr/>
            </p:nvSpPr>
            <p:spPr bwMode="auto">
              <a:xfrm flipV="1">
                <a:off x="93980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" name="Line 234"/>
              <p:cNvSpPr>
                <a:spLocks noChangeShapeType="1"/>
              </p:cNvSpPr>
              <p:nvPr/>
            </p:nvSpPr>
            <p:spPr bwMode="auto">
              <a:xfrm>
                <a:off x="9413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" name="Line 235"/>
              <p:cNvSpPr>
                <a:spLocks noChangeShapeType="1"/>
              </p:cNvSpPr>
              <p:nvPr/>
            </p:nvSpPr>
            <p:spPr bwMode="auto">
              <a:xfrm>
                <a:off x="946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" name="Line 236"/>
              <p:cNvSpPr>
                <a:spLocks noChangeShapeType="1"/>
              </p:cNvSpPr>
              <p:nvPr/>
            </p:nvSpPr>
            <p:spPr bwMode="auto">
              <a:xfrm>
                <a:off x="9493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" name="Line 237"/>
              <p:cNvSpPr>
                <a:spLocks noChangeShapeType="1"/>
              </p:cNvSpPr>
              <p:nvPr/>
            </p:nvSpPr>
            <p:spPr bwMode="auto">
              <a:xfrm>
                <a:off x="9493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" name="Line 238"/>
              <p:cNvSpPr>
                <a:spLocks noChangeShapeType="1"/>
              </p:cNvSpPr>
              <p:nvPr/>
            </p:nvSpPr>
            <p:spPr bwMode="auto">
              <a:xfrm flipV="1">
                <a:off x="950914" y="2918144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" name="Line 239"/>
              <p:cNvSpPr>
                <a:spLocks noChangeShapeType="1"/>
              </p:cNvSpPr>
              <p:nvPr/>
            </p:nvSpPr>
            <p:spPr bwMode="auto">
              <a:xfrm flipV="1">
                <a:off x="95250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" name="Line 240"/>
              <p:cNvSpPr>
                <a:spLocks noChangeShapeType="1"/>
              </p:cNvSpPr>
              <p:nvPr/>
            </p:nvSpPr>
            <p:spPr bwMode="auto">
              <a:xfrm>
                <a:off x="9540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" name="Line 241"/>
              <p:cNvSpPr>
                <a:spLocks noChangeShapeType="1"/>
              </p:cNvSpPr>
              <p:nvPr/>
            </p:nvSpPr>
            <p:spPr bwMode="auto">
              <a:xfrm>
                <a:off x="9540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" name="Line 242"/>
              <p:cNvSpPr>
                <a:spLocks noChangeShapeType="1"/>
              </p:cNvSpPr>
              <p:nvPr/>
            </p:nvSpPr>
            <p:spPr bwMode="auto">
              <a:xfrm>
                <a:off x="9572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" name="Line 243"/>
              <p:cNvSpPr>
                <a:spLocks noChangeShapeType="1"/>
              </p:cNvSpPr>
              <p:nvPr/>
            </p:nvSpPr>
            <p:spPr bwMode="auto">
              <a:xfrm>
                <a:off x="958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" name="Line 244"/>
              <p:cNvSpPr>
                <a:spLocks noChangeShapeType="1"/>
              </p:cNvSpPr>
              <p:nvPr/>
            </p:nvSpPr>
            <p:spPr bwMode="auto">
              <a:xfrm>
                <a:off x="958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" name="Line 245"/>
              <p:cNvSpPr>
                <a:spLocks noChangeShapeType="1"/>
              </p:cNvSpPr>
              <p:nvPr/>
            </p:nvSpPr>
            <p:spPr bwMode="auto">
              <a:xfrm flipV="1">
                <a:off x="96043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" name="Line 246"/>
              <p:cNvSpPr>
                <a:spLocks noChangeShapeType="1"/>
              </p:cNvSpPr>
              <p:nvPr/>
            </p:nvSpPr>
            <p:spPr bwMode="auto">
              <a:xfrm>
                <a:off x="9620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" name="Line 247"/>
              <p:cNvSpPr>
                <a:spLocks noChangeShapeType="1"/>
              </p:cNvSpPr>
              <p:nvPr/>
            </p:nvSpPr>
            <p:spPr bwMode="auto">
              <a:xfrm>
                <a:off x="9620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" name="Line 248"/>
              <p:cNvSpPr>
                <a:spLocks noChangeShapeType="1"/>
              </p:cNvSpPr>
              <p:nvPr/>
            </p:nvSpPr>
            <p:spPr bwMode="auto">
              <a:xfrm>
                <a:off x="9652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" name="Line 249"/>
              <p:cNvSpPr>
                <a:spLocks noChangeShapeType="1"/>
              </p:cNvSpPr>
              <p:nvPr/>
            </p:nvSpPr>
            <p:spPr bwMode="auto">
              <a:xfrm>
                <a:off x="9667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" name="Line 250"/>
              <p:cNvSpPr>
                <a:spLocks noChangeShapeType="1"/>
              </p:cNvSpPr>
              <p:nvPr/>
            </p:nvSpPr>
            <p:spPr bwMode="auto">
              <a:xfrm>
                <a:off x="9683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" name="Line 251"/>
              <p:cNvSpPr>
                <a:spLocks noChangeShapeType="1"/>
              </p:cNvSpPr>
              <p:nvPr/>
            </p:nvSpPr>
            <p:spPr bwMode="auto">
              <a:xfrm flipV="1">
                <a:off x="96837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" name="Line 252"/>
              <p:cNvSpPr>
                <a:spLocks noChangeShapeType="1"/>
              </p:cNvSpPr>
              <p:nvPr/>
            </p:nvSpPr>
            <p:spPr bwMode="auto">
              <a:xfrm>
                <a:off x="9699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" name="Line 253"/>
              <p:cNvSpPr>
                <a:spLocks noChangeShapeType="1"/>
              </p:cNvSpPr>
              <p:nvPr/>
            </p:nvSpPr>
            <p:spPr bwMode="auto">
              <a:xfrm>
                <a:off x="9715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" name="Line 254"/>
              <p:cNvSpPr>
                <a:spLocks noChangeShapeType="1"/>
              </p:cNvSpPr>
              <p:nvPr/>
            </p:nvSpPr>
            <p:spPr bwMode="auto">
              <a:xfrm flipV="1">
                <a:off x="97313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" name="Line 255"/>
              <p:cNvSpPr>
                <a:spLocks noChangeShapeType="1"/>
              </p:cNvSpPr>
              <p:nvPr/>
            </p:nvSpPr>
            <p:spPr bwMode="auto">
              <a:xfrm>
                <a:off x="9747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" name="Line 256"/>
              <p:cNvSpPr>
                <a:spLocks noChangeShapeType="1"/>
              </p:cNvSpPr>
              <p:nvPr/>
            </p:nvSpPr>
            <p:spPr bwMode="auto">
              <a:xfrm>
                <a:off x="9763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" name="Line 257"/>
              <p:cNvSpPr>
                <a:spLocks noChangeShapeType="1"/>
              </p:cNvSpPr>
              <p:nvPr/>
            </p:nvSpPr>
            <p:spPr bwMode="auto">
              <a:xfrm>
                <a:off x="9779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" name="Line 258"/>
              <p:cNvSpPr>
                <a:spLocks noChangeShapeType="1"/>
              </p:cNvSpPr>
              <p:nvPr/>
            </p:nvSpPr>
            <p:spPr bwMode="auto">
              <a:xfrm>
                <a:off x="9779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" name="Line 259"/>
              <p:cNvSpPr>
                <a:spLocks noChangeShapeType="1"/>
              </p:cNvSpPr>
              <p:nvPr/>
            </p:nvSpPr>
            <p:spPr bwMode="auto">
              <a:xfrm>
                <a:off x="9794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" name="Line 260"/>
              <p:cNvSpPr>
                <a:spLocks noChangeShapeType="1"/>
              </p:cNvSpPr>
              <p:nvPr/>
            </p:nvSpPr>
            <p:spPr bwMode="auto">
              <a:xfrm>
                <a:off x="9794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" name="Line 261"/>
              <p:cNvSpPr>
                <a:spLocks noChangeShapeType="1"/>
              </p:cNvSpPr>
              <p:nvPr/>
            </p:nvSpPr>
            <p:spPr bwMode="auto">
              <a:xfrm>
                <a:off x="9810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" name="Line 262"/>
              <p:cNvSpPr>
                <a:spLocks noChangeShapeType="1"/>
              </p:cNvSpPr>
              <p:nvPr/>
            </p:nvSpPr>
            <p:spPr bwMode="auto">
              <a:xfrm flipV="1">
                <a:off x="985839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" name="Line 263"/>
              <p:cNvSpPr>
                <a:spLocks noChangeShapeType="1"/>
              </p:cNvSpPr>
              <p:nvPr/>
            </p:nvSpPr>
            <p:spPr bwMode="auto">
              <a:xfrm flipV="1">
                <a:off x="9874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" name="Line 264"/>
              <p:cNvSpPr>
                <a:spLocks noChangeShapeType="1"/>
              </p:cNvSpPr>
              <p:nvPr/>
            </p:nvSpPr>
            <p:spPr bwMode="auto">
              <a:xfrm>
                <a:off x="9921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" name="Line 265"/>
              <p:cNvSpPr>
                <a:spLocks noChangeShapeType="1"/>
              </p:cNvSpPr>
              <p:nvPr/>
            </p:nvSpPr>
            <p:spPr bwMode="auto">
              <a:xfrm>
                <a:off x="993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" name="Line 266"/>
              <p:cNvSpPr>
                <a:spLocks noChangeShapeType="1"/>
              </p:cNvSpPr>
              <p:nvPr/>
            </p:nvSpPr>
            <p:spPr bwMode="auto">
              <a:xfrm>
                <a:off x="9953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" name="Line 267"/>
              <p:cNvSpPr>
                <a:spLocks noChangeShapeType="1"/>
              </p:cNvSpPr>
              <p:nvPr/>
            </p:nvSpPr>
            <p:spPr bwMode="auto">
              <a:xfrm flipV="1">
                <a:off x="99695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" name="Line 268"/>
              <p:cNvSpPr>
                <a:spLocks noChangeShapeType="1"/>
              </p:cNvSpPr>
              <p:nvPr/>
            </p:nvSpPr>
            <p:spPr bwMode="auto">
              <a:xfrm flipV="1">
                <a:off x="99853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" name="Line 269"/>
              <p:cNvSpPr>
                <a:spLocks noChangeShapeType="1"/>
              </p:cNvSpPr>
              <p:nvPr/>
            </p:nvSpPr>
            <p:spPr bwMode="auto">
              <a:xfrm>
                <a:off x="10001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" name="Line 270"/>
              <p:cNvSpPr>
                <a:spLocks noChangeShapeType="1"/>
              </p:cNvSpPr>
              <p:nvPr/>
            </p:nvSpPr>
            <p:spPr bwMode="auto">
              <a:xfrm>
                <a:off x="10017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" name="Line 271"/>
              <p:cNvSpPr>
                <a:spLocks noChangeShapeType="1"/>
              </p:cNvSpPr>
              <p:nvPr/>
            </p:nvSpPr>
            <p:spPr bwMode="auto">
              <a:xfrm>
                <a:off x="1003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" name="Line 272"/>
              <p:cNvSpPr>
                <a:spLocks noChangeShapeType="1"/>
              </p:cNvSpPr>
              <p:nvPr/>
            </p:nvSpPr>
            <p:spPr bwMode="auto">
              <a:xfrm>
                <a:off x="10048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" name="Line 273"/>
              <p:cNvSpPr>
                <a:spLocks noChangeShapeType="1"/>
              </p:cNvSpPr>
              <p:nvPr/>
            </p:nvSpPr>
            <p:spPr bwMode="auto">
              <a:xfrm>
                <a:off x="10064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" name="Line 274"/>
              <p:cNvSpPr>
                <a:spLocks noChangeShapeType="1"/>
              </p:cNvSpPr>
              <p:nvPr/>
            </p:nvSpPr>
            <p:spPr bwMode="auto">
              <a:xfrm>
                <a:off x="10080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" name="Line 275"/>
              <p:cNvSpPr>
                <a:spLocks noChangeShapeType="1"/>
              </p:cNvSpPr>
              <p:nvPr/>
            </p:nvSpPr>
            <p:spPr bwMode="auto">
              <a:xfrm>
                <a:off x="10112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" name="Line 276"/>
              <p:cNvSpPr>
                <a:spLocks noChangeShapeType="1"/>
              </p:cNvSpPr>
              <p:nvPr/>
            </p:nvSpPr>
            <p:spPr bwMode="auto">
              <a:xfrm>
                <a:off x="1012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" name="Line 277"/>
              <p:cNvSpPr>
                <a:spLocks noChangeShapeType="1"/>
              </p:cNvSpPr>
              <p:nvPr/>
            </p:nvSpPr>
            <p:spPr bwMode="auto">
              <a:xfrm>
                <a:off x="10144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" name="Line 278"/>
              <p:cNvSpPr>
                <a:spLocks noChangeShapeType="1"/>
              </p:cNvSpPr>
              <p:nvPr/>
            </p:nvSpPr>
            <p:spPr bwMode="auto">
              <a:xfrm>
                <a:off x="10144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" name="Line 279"/>
              <p:cNvSpPr>
                <a:spLocks noChangeShapeType="1"/>
              </p:cNvSpPr>
              <p:nvPr/>
            </p:nvSpPr>
            <p:spPr bwMode="auto">
              <a:xfrm flipV="1">
                <a:off x="101600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" name="Line 280"/>
              <p:cNvSpPr>
                <a:spLocks noChangeShapeType="1"/>
              </p:cNvSpPr>
              <p:nvPr/>
            </p:nvSpPr>
            <p:spPr bwMode="auto">
              <a:xfrm flipV="1">
                <a:off x="101758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" name="Line 281"/>
              <p:cNvSpPr>
                <a:spLocks noChangeShapeType="1"/>
              </p:cNvSpPr>
              <p:nvPr/>
            </p:nvSpPr>
            <p:spPr bwMode="auto">
              <a:xfrm>
                <a:off x="10191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" name="Line 282"/>
              <p:cNvSpPr>
                <a:spLocks noChangeShapeType="1"/>
              </p:cNvSpPr>
              <p:nvPr/>
            </p:nvSpPr>
            <p:spPr bwMode="auto">
              <a:xfrm>
                <a:off x="10207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5" name="Line 283"/>
              <p:cNvSpPr>
                <a:spLocks noChangeShapeType="1"/>
              </p:cNvSpPr>
              <p:nvPr/>
            </p:nvSpPr>
            <p:spPr bwMode="auto">
              <a:xfrm>
                <a:off x="10239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6" name="Line 284"/>
              <p:cNvSpPr>
                <a:spLocks noChangeShapeType="1"/>
              </p:cNvSpPr>
              <p:nvPr/>
            </p:nvSpPr>
            <p:spPr bwMode="auto">
              <a:xfrm>
                <a:off x="10239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7" name="Line 285"/>
              <p:cNvSpPr>
                <a:spLocks noChangeShapeType="1"/>
              </p:cNvSpPr>
              <p:nvPr/>
            </p:nvSpPr>
            <p:spPr bwMode="auto">
              <a:xfrm>
                <a:off x="10255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8" name="Line 286"/>
              <p:cNvSpPr>
                <a:spLocks noChangeShapeType="1"/>
              </p:cNvSpPr>
              <p:nvPr/>
            </p:nvSpPr>
            <p:spPr bwMode="auto">
              <a:xfrm>
                <a:off x="10287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9" name="Line 287"/>
              <p:cNvSpPr>
                <a:spLocks noChangeShapeType="1"/>
              </p:cNvSpPr>
              <p:nvPr/>
            </p:nvSpPr>
            <p:spPr bwMode="auto">
              <a:xfrm>
                <a:off x="10350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0" name="Line 288"/>
              <p:cNvSpPr>
                <a:spLocks noChangeShapeType="1"/>
              </p:cNvSpPr>
              <p:nvPr/>
            </p:nvSpPr>
            <p:spPr bwMode="auto">
              <a:xfrm>
                <a:off x="10350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1" name="Line 289"/>
              <p:cNvSpPr>
                <a:spLocks noChangeShapeType="1"/>
              </p:cNvSpPr>
              <p:nvPr/>
            </p:nvSpPr>
            <p:spPr bwMode="auto">
              <a:xfrm>
                <a:off x="10366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2" name="Line 290"/>
              <p:cNvSpPr>
                <a:spLocks noChangeShapeType="1"/>
              </p:cNvSpPr>
              <p:nvPr/>
            </p:nvSpPr>
            <p:spPr bwMode="auto">
              <a:xfrm>
                <a:off x="10429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3" name="Line 291"/>
              <p:cNvSpPr>
                <a:spLocks noChangeShapeType="1"/>
              </p:cNvSpPr>
              <p:nvPr/>
            </p:nvSpPr>
            <p:spPr bwMode="auto">
              <a:xfrm>
                <a:off x="10429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4" name="Line 292"/>
              <p:cNvSpPr>
                <a:spLocks noChangeShapeType="1"/>
              </p:cNvSpPr>
              <p:nvPr/>
            </p:nvSpPr>
            <p:spPr bwMode="auto">
              <a:xfrm>
                <a:off x="10445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5" name="Line 293"/>
              <p:cNvSpPr>
                <a:spLocks noChangeShapeType="1"/>
              </p:cNvSpPr>
              <p:nvPr/>
            </p:nvSpPr>
            <p:spPr bwMode="auto">
              <a:xfrm>
                <a:off x="10461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6" name="Line 294"/>
              <p:cNvSpPr>
                <a:spLocks noChangeShapeType="1"/>
              </p:cNvSpPr>
              <p:nvPr/>
            </p:nvSpPr>
            <p:spPr bwMode="auto">
              <a:xfrm>
                <a:off x="10461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7" name="Line 295"/>
              <p:cNvSpPr>
                <a:spLocks noChangeShapeType="1"/>
              </p:cNvSpPr>
              <p:nvPr/>
            </p:nvSpPr>
            <p:spPr bwMode="auto">
              <a:xfrm flipV="1">
                <a:off x="10509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8" name="Line 296"/>
              <p:cNvSpPr>
                <a:spLocks noChangeShapeType="1"/>
              </p:cNvSpPr>
              <p:nvPr/>
            </p:nvSpPr>
            <p:spPr bwMode="auto">
              <a:xfrm>
                <a:off x="10525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9" name="Line 297"/>
              <p:cNvSpPr>
                <a:spLocks noChangeShapeType="1"/>
              </p:cNvSpPr>
              <p:nvPr/>
            </p:nvSpPr>
            <p:spPr bwMode="auto">
              <a:xfrm>
                <a:off x="1054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0" name="Line 298"/>
              <p:cNvSpPr>
                <a:spLocks noChangeShapeType="1"/>
              </p:cNvSpPr>
              <p:nvPr/>
            </p:nvSpPr>
            <p:spPr bwMode="auto">
              <a:xfrm flipV="1">
                <a:off x="105410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1" name="Line 299"/>
              <p:cNvSpPr>
                <a:spLocks noChangeShapeType="1"/>
              </p:cNvSpPr>
              <p:nvPr/>
            </p:nvSpPr>
            <p:spPr bwMode="auto">
              <a:xfrm>
                <a:off x="10588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2" name="Line 300"/>
              <p:cNvSpPr>
                <a:spLocks noChangeShapeType="1"/>
              </p:cNvSpPr>
              <p:nvPr/>
            </p:nvSpPr>
            <p:spPr bwMode="auto">
              <a:xfrm>
                <a:off x="10604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3" name="Line 301"/>
              <p:cNvSpPr>
                <a:spLocks noChangeShapeType="1"/>
              </p:cNvSpPr>
              <p:nvPr/>
            </p:nvSpPr>
            <p:spPr bwMode="auto">
              <a:xfrm>
                <a:off x="10620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4" name="Line 302"/>
              <p:cNvSpPr>
                <a:spLocks noChangeShapeType="1"/>
              </p:cNvSpPr>
              <p:nvPr/>
            </p:nvSpPr>
            <p:spPr bwMode="auto">
              <a:xfrm>
                <a:off x="10636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5" name="Line 303"/>
              <p:cNvSpPr>
                <a:spLocks noChangeShapeType="1"/>
              </p:cNvSpPr>
              <p:nvPr/>
            </p:nvSpPr>
            <p:spPr bwMode="auto">
              <a:xfrm>
                <a:off x="10668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6" name="Line 304"/>
              <p:cNvSpPr>
                <a:spLocks noChangeShapeType="1"/>
              </p:cNvSpPr>
              <p:nvPr/>
            </p:nvSpPr>
            <p:spPr bwMode="auto">
              <a:xfrm>
                <a:off x="10683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7" name="Line 305"/>
              <p:cNvSpPr>
                <a:spLocks noChangeShapeType="1"/>
              </p:cNvSpPr>
              <p:nvPr/>
            </p:nvSpPr>
            <p:spPr bwMode="auto">
              <a:xfrm>
                <a:off x="10715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8" name="Line 306"/>
              <p:cNvSpPr>
                <a:spLocks noChangeShapeType="1"/>
              </p:cNvSpPr>
              <p:nvPr/>
            </p:nvSpPr>
            <p:spPr bwMode="auto">
              <a:xfrm>
                <a:off x="1073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9" name="Line 307"/>
              <p:cNvSpPr>
                <a:spLocks noChangeShapeType="1"/>
              </p:cNvSpPr>
              <p:nvPr/>
            </p:nvSpPr>
            <p:spPr bwMode="auto">
              <a:xfrm flipV="1">
                <a:off x="107473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0" name="Line 308"/>
              <p:cNvSpPr>
                <a:spLocks noChangeShapeType="1"/>
              </p:cNvSpPr>
              <p:nvPr/>
            </p:nvSpPr>
            <p:spPr bwMode="auto">
              <a:xfrm>
                <a:off x="10763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1" name="Line 309"/>
              <p:cNvSpPr>
                <a:spLocks noChangeShapeType="1"/>
              </p:cNvSpPr>
              <p:nvPr/>
            </p:nvSpPr>
            <p:spPr bwMode="auto">
              <a:xfrm>
                <a:off x="10795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2" name="Line 310"/>
              <p:cNvSpPr>
                <a:spLocks noChangeShapeType="1"/>
              </p:cNvSpPr>
              <p:nvPr/>
            </p:nvSpPr>
            <p:spPr bwMode="auto">
              <a:xfrm>
                <a:off x="10826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3" name="Line 311"/>
              <p:cNvSpPr>
                <a:spLocks noChangeShapeType="1"/>
              </p:cNvSpPr>
              <p:nvPr/>
            </p:nvSpPr>
            <p:spPr bwMode="auto">
              <a:xfrm flipV="1">
                <a:off x="108267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4" name="Line 312"/>
              <p:cNvSpPr>
                <a:spLocks noChangeShapeType="1"/>
              </p:cNvSpPr>
              <p:nvPr/>
            </p:nvSpPr>
            <p:spPr bwMode="auto">
              <a:xfrm>
                <a:off x="1085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5" name="Line 313"/>
              <p:cNvSpPr>
                <a:spLocks noChangeShapeType="1"/>
              </p:cNvSpPr>
              <p:nvPr/>
            </p:nvSpPr>
            <p:spPr bwMode="auto">
              <a:xfrm>
                <a:off x="10922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6" name="Line 314"/>
              <p:cNvSpPr>
                <a:spLocks noChangeShapeType="1"/>
              </p:cNvSpPr>
              <p:nvPr/>
            </p:nvSpPr>
            <p:spPr bwMode="auto">
              <a:xfrm>
                <a:off x="10937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7" name="Line 315"/>
              <p:cNvSpPr>
                <a:spLocks noChangeShapeType="1"/>
              </p:cNvSpPr>
              <p:nvPr/>
            </p:nvSpPr>
            <p:spPr bwMode="auto">
              <a:xfrm>
                <a:off x="10953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8" name="Line 316"/>
              <p:cNvSpPr>
                <a:spLocks noChangeShapeType="1"/>
              </p:cNvSpPr>
              <p:nvPr/>
            </p:nvSpPr>
            <p:spPr bwMode="auto">
              <a:xfrm>
                <a:off x="10969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9" name="Line 317"/>
              <p:cNvSpPr>
                <a:spLocks noChangeShapeType="1"/>
              </p:cNvSpPr>
              <p:nvPr/>
            </p:nvSpPr>
            <p:spPr bwMode="auto">
              <a:xfrm>
                <a:off x="10985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0" name="Line 318"/>
              <p:cNvSpPr>
                <a:spLocks noChangeShapeType="1"/>
              </p:cNvSpPr>
              <p:nvPr/>
            </p:nvSpPr>
            <p:spPr bwMode="auto">
              <a:xfrm>
                <a:off x="11001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1" name="Line 319"/>
              <p:cNvSpPr>
                <a:spLocks noChangeShapeType="1"/>
              </p:cNvSpPr>
              <p:nvPr/>
            </p:nvSpPr>
            <p:spPr bwMode="auto">
              <a:xfrm>
                <a:off x="11017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2" name="Line 320"/>
              <p:cNvSpPr>
                <a:spLocks noChangeShapeType="1"/>
              </p:cNvSpPr>
              <p:nvPr/>
            </p:nvSpPr>
            <p:spPr bwMode="auto">
              <a:xfrm>
                <a:off x="11017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3" name="Line 321"/>
              <p:cNvSpPr>
                <a:spLocks noChangeShapeType="1"/>
              </p:cNvSpPr>
              <p:nvPr/>
            </p:nvSpPr>
            <p:spPr bwMode="auto">
              <a:xfrm>
                <a:off x="11033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4" name="Line 322"/>
              <p:cNvSpPr>
                <a:spLocks noChangeShapeType="1"/>
              </p:cNvSpPr>
              <p:nvPr/>
            </p:nvSpPr>
            <p:spPr bwMode="auto">
              <a:xfrm>
                <a:off x="11064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5" name="Line 323"/>
              <p:cNvSpPr>
                <a:spLocks noChangeShapeType="1"/>
              </p:cNvSpPr>
              <p:nvPr/>
            </p:nvSpPr>
            <p:spPr bwMode="auto">
              <a:xfrm flipV="1">
                <a:off x="110648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6" name="Line 324"/>
              <p:cNvSpPr>
                <a:spLocks noChangeShapeType="1"/>
              </p:cNvSpPr>
              <p:nvPr/>
            </p:nvSpPr>
            <p:spPr bwMode="auto">
              <a:xfrm>
                <a:off x="11096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7" name="Line 325"/>
              <p:cNvSpPr>
                <a:spLocks noChangeShapeType="1"/>
              </p:cNvSpPr>
              <p:nvPr/>
            </p:nvSpPr>
            <p:spPr bwMode="auto">
              <a:xfrm>
                <a:off x="11112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8" name="Line 326"/>
              <p:cNvSpPr>
                <a:spLocks noChangeShapeType="1"/>
              </p:cNvSpPr>
              <p:nvPr/>
            </p:nvSpPr>
            <p:spPr bwMode="auto">
              <a:xfrm>
                <a:off x="11128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9" name="Line 327"/>
              <p:cNvSpPr>
                <a:spLocks noChangeShapeType="1"/>
              </p:cNvSpPr>
              <p:nvPr/>
            </p:nvSpPr>
            <p:spPr bwMode="auto">
              <a:xfrm>
                <a:off x="11160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0" name="Line 328"/>
              <p:cNvSpPr>
                <a:spLocks noChangeShapeType="1"/>
              </p:cNvSpPr>
              <p:nvPr/>
            </p:nvSpPr>
            <p:spPr bwMode="auto">
              <a:xfrm>
                <a:off x="11223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1" name="Line 329"/>
              <p:cNvSpPr>
                <a:spLocks noChangeShapeType="1"/>
              </p:cNvSpPr>
              <p:nvPr/>
            </p:nvSpPr>
            <p:spPr bwMode="auto">
              <a:xfrm>
                <a:off x="11223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2" name="Line 330"/>
              <p:cNvSpPr>
                <a:spLocks noChangeShapeType="1"/>
              </p:cNvSpPr>
              <p:nvPr/>
            </p:nvSpPr>
            <p:spPr bwMode="auto">
              <a:xfrm>
                <a:off x="1123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3" name="Line 331"/>
              <p:cNvSpPr>
                <a:spLocks noChangeShapeType="1"/>
              </p:cNvSpPr>
              <p:nvPr/>
            </p:nvSpPr>
            <p:spPr bwMode="auto">
              <a:xfrm>
                <a:off x="11255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4" name="Line 332"/>
              <p:cNvSpPr>
                <a:spLocks noChangeShapeType="1"/>
              </p:cNvSpPr>
              <p:nvPr/>
            </p:nvSpPr>
            <p:spPr bwMode="auto">
              <a:xfrm flipV="1">
                <a:off x="113030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5" name="Line 333"/>
              <p:cNvSpPr>
                <a:spLocks noChangeShapeType="1"/>
              </p:cNvSpPr>
              <p:nvPr/>
            </p:nvSpPr>
            <p:spPr bwMode="auto">
              <a:xfrm>
                <a:off x="1130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6" name="Line 334"/>
              <p:cNvSpPr>
                <a:spLocks noChangeShapeType="1"/>
              </p:cNvSpPr>
              <p:nvPr/>
            </p:nvSpPr>
            <p:spPr bwMode="auto">
              <a:xfrm>
                <a:off x="11318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7" name="Line 335"/>
              <p:cNvSpPr>
                <a:spLocks noChangeShapeType="1"/>
              </p:cNvSpPr>
              <p:nvPr/>
            </p:nvSpPr>
            <p:spPr bwMode="auto">
              <a:xfrm>
                <a:off x="11334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8" name="Line 336"/>
              <p:cNvSpPr>
                <a:spLocks noChangeShapeType="1"/>
              </p:cNvSpPr>
              <p:nvPr/>
            </p:nvSpPr>
            <p:spPr bwMode="auto">
              <a:xfrm>
                <a:off x="11350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9" name="Line 337"/>
              <p:cNvSpPr>
                <a:spLocks noChangeShapeType="1"/>
              </p:cNvSpPr>
              <p:nvPr/>
            </p:nvSpPr>
            <p:spPr bwMode="auto">
              <a:xfrm>
                <a:off x="11382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" name="Line 338"/>
              <p:cNvSpPr>
                <a:spLocks noChangeShapeType="1"/>
              </p:cNvSpPr>
              <p:nvPr/>
            </p:nvSpPr>
            <p:spPr bwMode="auto">
              <a:xfrm>
                <a:off x="1139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" name="Line 339"/>
              <p:cNvSpPr>
                <a:spLocks noChangeShapeType="1"/>
              </p:cNvSpPr>
              <p:nvPr/>
            </p:nvSpPr>
            <p:spPr bwMode="auto">
              <a:xfrm>
                <a:off x="1139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2" name="Line 340"/>
              <p:cNvSpPr>
                <a:spLocks noChangeShapeType="1"/>
              </p:cNvSpPr>
              <p:nvPr/>
            </p:nvSpPr>
            <p:spPr bwMode="auto">
              <a:xfrm>
                <a:off x="11430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3" name="Line 341"/>
              <p:cNvSpPr>
                <a:spLocks noChangeShapeType="1"/>
              </p:cNvSpPr>
              <p:nvPr/>
            </p:nvSpPr>
            <p:spPr bwMode="auto">
              <a:xfrm>
                <a:off x="11445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4" name="Line 342"/>
              <p:cNvSpPr>
                <a:spLocks noChangeShapeType="1"/>
              </p:cNvSpPr>
              <p:nvPr/>
            </p:nvSpPr>
            <p:spPr bwMode="auto">
              <a:xfrm flipV="1">
                <a:off x="114776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5" name="Line 343"/>
              <p:cNvSpPr>
                <a:spLocks noChangeShapeType="1"/>
              </p:cNvSpPr>
              <p:nvPr/>
            </p:nvSpPr>
            <p:spPr bwMode="auto">
              <a:xfrm>
                <a:off x="11493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6" name="Line 344"/>
              <p:cNvSpPr>
                <a:spLocks noChangeShapeType="1"/>
              </p:cNvSpPr>
              <p:nvPr/>
            </p:nvSpPr>
            <p:spPr bwMode="auto">
              <a:xfrm>
                <a:off x="11493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7" name="Line 345"/>
              <p:cNvSpPr>
                <a:spLocks noChangeShapeType="1"/>
              </p:cNvSpPr>
              <p:nvPr/>
            </p:nvSpPr>
            <p:spPr bwMode="auto">
              <a:xfrm>
                <a:off x="11509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" name="Line 346"/>
              <p:cNvSpPr>
                <a:spLocks noChangeShapeType="1"/>
              </p:cNvSpPr>
              <p:nvPr/>
            </p:nvSpPr>
            <p:spPr bwMode="auto">
              <a:xfrm>
                <a:off x="11525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9" name="Line 347"/>
              <p:cNvSpPr>
                <a:spLocks noChangeShapeType="1"/>
              </p:cNvSpPr>
              <p:nvPr/>
            </p:nvSpPr>
            <p:spPr bwMode="auto">
              <a:xfrm>
                <a:off x="11525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0" name="Line 348"/>
              <p:cNvSpPr>
                <a:spLocks noChangeShapeType="1"/>
              </p:cNvSpPr>
              <p:nvPr/>
            </p:nvSpPr>
            <p:spPr bwMode="auto">
              <a:xfrm>
                <a:off x="11541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1" name="Line 349"/>
              <p:cNvSpPr>
                <a:spLocks noChangeShapeType="1"/>
              </p:cNvSpPr>
              <p:nvPr/>
            </p:nvSpPr>
            <p:spPr bwMode="auto">
              <a:xfrm flipV="1">
                <a:off x="116046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2" name="Line 350"/>
              <p:cNvSpPr>
                <a:spLocks noChangeShapeType="1"/>
              </p:cNvSpPr>
              <p:nvPr/>
            </p:nvSpPr>
            <p:spPr bwMode="auto">
              <a:xfrm flipV="1">
                <a:off x="11652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3" name="Line 351"/>
              <p:cNvSpPr>
                <a:spLocks noChangeShapeType="1"/>
              </p:cNvSpPr>
              <p:nvPr/>
            </p:nvSpPr>
            <p:spPr bwMode="auto">
              <a:xfrm>
                <a:off x="11668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4" name="Line 352"/>
              <p:cNvSpPr>
                <a:spLocks noChangeShapeType="1"/>
              </p:cNvSpPr>
              <p:nvPr/>
            </p:nvSpPr>
            <p:spPr bwMode="auto">
              <a:xfrm flipV="1">
                <a:off x="116840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5" name="Line 353"/>
              <p:cNvSpPr>
                <a:spLocks noChangeShapeType="1"/>
              </p:cNvSpPr>
              <p:nvPr/>
            </p:nvSpPr>
            <p:spPr bwMode="auto">
              <a:xfrm>
                <a:off x="11684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6" name="Line 354"/>
              <p:cNvSpPr>
                <a:spLocks noChangeShapeType="1"/>
              </p:cNvSpPr>
              <p:nvPr/>
            </p:nvSpPr>
            <p:spPr bwMode="auto">
              <a:xfrm>
                <a:off x="11731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7" name="Line 355"/>
              <p:cNvSpPr>
                <a:spLocks noChangeShapeType="1"/>
              </p:cNvSpPr>
              <p:nvPr/>
            </p:nvSpPr>
            <p:spPr bwMode="auto">
              <a:xfrm flipV="1">
                <a:off x="117475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8" name="Line 356"/>
              <p:cNvSpPr>
                <a:spLocks noChangeShapeType="1"/>
              </p:cNvSpPr>
              <p:nvPr/>
            </p:nvSpPr>
            <p:spPr bwMode="auto">
              <a:xfrm>
                <a:off x="11747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9" name="Line 357"/>
              <p:cNvSpPr>
                <a:spLocks noChangeShapeType="1"/>
              </p:cNvSpPr>
              <p:nvPr/>
            </p:nvSpPr>
            <p:spPr bwMode="auto">
              <a:xfrm>
                <a:off x="11779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0" name="Line 358"/>
              <p:cNvSpPr>
                <a:spLocks noChangeShapeType="1"/>
              </p:cNvSpPr>
              <p:nvPr/>
            </p:nvSpPr>
            <p:spPr bwMode="auto">
              <a:xfrm>
                <a:off x="11795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1" name="Line 359"/>
              <p:cNvSpPr>
                <a:spLocks noChangeShapeType="1"/>
              </p:cNvSpPr>
              <p:nvPr/>
            </p:nvSpPr>
            <p:spPr bwMode="auto">
              <a:xfrm>
                <a:off x="1181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2" name="Line 360"/>
              <p:cNvSpPr>
                <a:spLocks noChangeShapeType="1"/>
              </p:cNvSpPr>
              <p:nvPr/>
            </p:nvSpPr>
            <p:spPr bwMode="auto">
              <a:xfrm flipV="1">
                <a:off x="1184276" y="2897506"/>
                <a:ext cx="0" cy="285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3" name="Line 361"/>
              <p:cNvSpPr>
                <a:spLocks noChangeShapeType="1"/>
              </p:cNvSpPr>
              <p:nvPr/>
            </p:nvSpPr>
            <p:spPr bwMode="auto">
              <a:xfrm flipV="1">
                <a:off x="118586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4" name="Line 362"/>
              <p:cNvSpPr>
                <a:spLocks noChangeShapeType="1"/>
              </p:cNvSpPr>
              <p:nvPr/>
            </p:nvSpPr>
            <p:spPr bwMode="auto">
              <a:xfrm flipV="1">
                <a:off x="118745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5" name="Line 363"/>
              <p:cNvSpPr>
                <a:spLocks noChangeShapeType="1"/>
              </p:cNvSpPr>
              <p:nvPr/>
            </p:nvSpPr>
            <p:spPr bwMode="auto">
              <a:xfrm flipV="1">
                <a:off x="118903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6" name="Line 364"/>
              <p:cNvSpPr>
                <a:spLocks noChangeShapeType="1"/>
              </p:cNvSpPr>
              <p:nvPr/>
            </p:nvSpPr>
            <p:spPr bwMode="auto">
              <a:xfrm>
                <a:off x="11906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7" name="Line 365"/>
              <p:cNvSpPr>
                <a:spLocks noChangeShapeType="1"/>
              </p:cNvSpPr>
              <p:nvPr/>
            </p:nvSpPr>
            <p:spPr bwMode="auto">
              <a:xfrm>
                <a:off x="11985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8" name="Line 366"/>
              <p:cNvSpPr>
                <a:spLocks noChangeShapeType="1"/>
              </p:cNvSpPr>
              <p:nvPr/>
            </p:nvSpPr>
            <p:spPr bwMode="auto">
              <a:xfrm>
                <a:off x="1200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9" name="Line 367"/>
              <p:cNvSpPr>
                <a:spLocks noChangeShapeType="1"/>
              </p:cNvSpPr>
              <p:nvPr/>
            </p:nvSpPr>
            <p:spPr bwMode="auto">
              <a:xfrm>
                <a:off x="12017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0" name="Line 368"/>
              <p:cNvSpPr>
                <a:spLocks noChangeShapeType="1"/>
              </p:cNvSpPr>
              <p:nvPr/>
            </p:nvSpPr>
            <p:spPr bwMode="auto">
              <a:xfrm>
                <a:off x="12033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1" name="Line 369"/>
              <p:cNvSpPr>
                <a:spLocks noChangeShapeType="1"/>
              </p:cNvSpPr>
              <p:nvPr/>
            </p:nvSpPr>
            <p:spPr bwMode="auto">
              <a:xfrm>
                <a:off x="12049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2" name="Line 370"/>
              <p:cNvSpPr>
                <a:spLocks noChangeShapeType="1"/>
              </p:cNvSpPr>
              <p:nvPr/>
            </p:nvSpPr>
            <p:spPr bwMode="auto">
              <a:xfrm>
                <a:off x="12049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3" name="Line 371"/>
              <p:cNvSpPr>
                <a:spLocks noChangeShapeType="1"/>
              </p:cNvSpPr>
              <p:nvPr/>
            </p:nvSpPr>
            <p:spPr bwMode="auto">
              <a:xfrm>
                <a:off x="12096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4" name="Line 372"/>
              <p:cNvSpPr>
                <a:spLocks noChangeShapeType="1"/>
              </p:cNvSpPr>
              <p:nvPr/>
            </p:nvSpPr>
            <p:spPr bwMode="auto">
              <a:xfrm>
                <a:off x="1212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5" name="Line 373"/>
              <p:cNvSpPr>
                <a:spLocks noChangeShapeType="1"/>
              </p:cNvSpPr>
              <p:nvPr/>
            </p:nvSpPr>
            <p:spPr bwMode="auto">
              <a:xfrm>
                <a:off x="12176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6" name="Line 374"/>
              <p:cNvSpPr>
                <a:spLocks noChangeShapeType="1"/>
              </p:cNvSpPr>
              <p:nvPr/>
            </p:nvSpPr>
            <p:spPr bwMode="auto">
              <a:xfrm>
                <a:off x="12207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7" name="Line 375"/>
              <p:cNvSpPr>
                <a:spLocks noChangeShapeType="1"/>
              </p:cNvSpPr>
              <p:nvPr/>
            </p:nvSpPr>
            <p:spPr bwMode="auto">
              <a:xfrm>
                <a:off x="12207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8" name="Line 376"/>
              <p:cNvSpPr>
                <a:spLocks noChangeShapeType="1"/>
              </p:cNvSpPr>
              <p:nvPr/>
            </p:nvSpPr>
            <p:spPr bwMode="auto">
              <a:xfrm>
                <a:off x="12223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9" name="Line 377"/>
              <p:cNvSpPr>
                <a:spLocks noChangeShapeType="1"/>
              </p:cNvSpPr>
              <p:nvPr/>
            </p:nvSpPr>
            <p:spPr bwMode="auto">
              <a:xfrm>
                <a:off x="12239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0" name="Line 378"/>
              <p:cNvSpPr>
                <a:spLocks noChangeShapeType="1"/>
              </p:cNvSpPr>
              <p:nvPr/>
            </p:nvSpPr>
            <p:spPr bwMode="auto">
              <a:xfrm>
                <a:off x="12255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1" name="Line 379"/>
              <p:cNvSpPr>
                <a:spLocks noChangeShapeType="1"/>
              </p:cNvSpPr>
              <p:nvPr/>
            </p:nvSpPr>
            <p:spPr bwMode="auto">
              <a:xfrm>
                <a:off x="12255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2" name="Line 380"/>
              <p:cNvSpPr>
                <a:spLocks noChangeShapeType="1"/>
              </p:cNvSpPr>
              <p:nvPr/>
            </p:nvSpPr>
            <p:spPr bwMode="auto">
              <a:xfrm>
                <a:off x="12287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3" name="Line 381"/>
              <p:cNvSpPr>
                <a:spLocks noChangeShapeType="1"/>
              </p:cNvSpPr>
              <p:nvPr/>
            </p:nvSpPr>
            <p:spPr bwMode="auto">
              <a:xfrm>
                <a:off x="12287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4" name="Line 382"/>
              <p:cNvSpPr>
                <a:spLocks noChangeShapeType="1"/>
              </p:cNvSpPr>
              <p:nvPr/>
            </p:nvSpPr>
            <p:spPr bwMode="auto">
              <a:xfrm flipV="1">
                <a:off x="123348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5" name="Line 383"/>
              <p:cNvSpPr>
                <a:spLocks noChangeShapeType="1"/>
              </p:cNvSpPr>
              <p:nvPr/>
            </p:nvSpPr>
            <p:spPr bwMode="auto">
              <a:xfrm>
                <a:off x="12350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6" name="Line 384"/>
              <p:cNvSpPr>
                <a:spLocks noChangeShapeType="1"/>
              </p:cNvSpPr>
              <p:nvPr/>
            </p:nvSpPr>
            <p:spPr bwMode="auto">
              <a:xfrm>
                <a:off x="12382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7" name="Line 385"/>
              <p:cNvSpPr>
                <a:spLocks noChangeShapeType="1"/>
              </p:cNvSpPr>
              <p:nvPr/>
            </p:nvSpPr>
            <p:spPr bwMode="auto">
              <a:xfrm>
                <a:off x="12430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8" name="Line 386"/>
              <p:cNvSpPr>
                <a:spLocks noChangeShapeType="1"/>
              </p:cNvSpPr>
              <p:nvPr/>
            </p:nvSpPr>
            <p:spPr bwMode="auto">
              <a:xfrm>
                <a:off x="12430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9" name="Line 387"/>
              <p:cNvSpPr>
                <a:spLocks noChangeShapeType="1"/>
              </p:cNvSpPr>
              <p:nvPr/>
            </p:nvSpPr>
            <p:spPr bwMode="auto">
              <a:xfrm>
                <a:off x="12446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0" name="Line 388"/>
              <p:cNvSpPr>
                <a:spLocks noChangeShapeType="1"/>
              </p:cNvSpPr>
              <p:nvPr/>
            </p:nvSpPr>
            <p:spPr bwMode="auto">
              <a:xfrm>
                <a:off x="1247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1" name="Line 389"/>
              <p:cNvSpPr>
                <a:spLocks noChangeShapeType="1"/>
              </p:cNvSpPr>
              <p:nvPr/>
            </p:nvSpPr>
            <p:spPr bwMode="auto">
              <a:xfrm flipV="1">
                <a:off x="1249364" y="2908619"/>
                <a:ext cx="0" cy="17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2" name="Line 390"/>
              <p:cNvSpPr>
                <a:spLocks noChangeShapeType="1"/>
              </p:cNvSpPr>
              <p:nvPr/>
            </p:nvSpPr>
            <p:spPr bwMode="auto">
              <a:xfrm flipV="1">
                <a:off x="125253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3" name="Line 391"/>
              <p:cNvSpPr>
                <a:spLocks noChangeShapeType="1"/>
              </p:cNvSpPr>
              <p:nvPr/>
            </p:nvSpPr>
            <p:spPr bwMode="auto">
              <a:xfrm>
                <a:off x="12541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4" name="Line 392"/>
              <p:cNvSpPr>
                <a:spLocks noChangeShapeType="1"/>
              </p:cNvSpPr>
              <p:nvPr/>
            </p:nvSpPr>
            <p:spPr bwMode="auto">
              <a:xfrm>
                <a:off x="12557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5" name="Line 393"/>
              <p:cNvSpPr>
                <a:spLocks noChangeShapeType="1"/>
              </p:cNvSpPr>
              <p:nvPr/>
            </p:nvSpPr>
            <p:spPr bwMode="auto">
              <a:xfrm>
                <a:off x="1257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6" name="Line 394"/>
              <p:cNvSpPr>
                <a:spLocks noChangeShapeType="1"/>
              </p:cNvSpPr>
              <p:nvPr/>
            </p:nvSpPr>
            <p:spPr bwMode="auto">
              <a:xfrm>
                <a:off x="12604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7" name="Line 395"/>
              <p:cNvSpPr>
                <a:spLocks noChangeShapeType="1"/>
              </p:cNvSpPr>
              <p:nvPr/>
            </p:nvSpPr>
            <p:spPr bwMode="auto">
              <a:xfrm>
                <a:off x="12620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8" name="Line 396"/>
              <p:cNvSpPr>
                <a:spLocks noChangeShapeType="1"/>
              </p:cNvSpPr>
              <p:nvPr/>
            </p:nvSpPr>
            <p:spPr bwMode="auto">
              <a:xfrm>
                <a:off x="12636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9" name="Line 397"/>
              <p:cNvSpPr>
                <a:spLocks noChangeShapeType="1"/>
              </p:cNvSpPr>
              <p:nvPr/>
            </p:nvSpPr>
            <p:spPr bwMode="auto">
              <a:xfrm>
                <a:off x="12684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0" name="Line 398"/>
              <p:cNvSpPr>
                <a:spLocks noChangeShapeType="1"/>
              </p:cNvSpPr>
              <p:nvPr/>
            </p:nvSpPr>
            <p:spPr bwMode="auto">
              <a:xfrm>
                <a:off x="12684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1" name="Line 399"/>
              <p:cNvSpPr>
                <a:spLocks noChangeShapeType="1"/>
              </p:cNvSpPr>
              <p:nvPr/>
            </p:nvSpPr>
            <p:spPr bwMode="auto">
              <a:xfrm>
                <a:off x="12700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2" name="Line 400"/>
              <p:cNvSpPr>
                <a:spLocks noChangeShapeType="1"/>
              </p:cNvSpPr>
              <p:nvPr/>
            </p:nvSpPr>
            <p:spPr bwMode="auto">
              <a:xfrm>
                <a:off x="12700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3" name="Line 401"/>
              <p:cNvSpPr>
                <a:spLocks noChangeShapeType="1"/>
              </p:cNvSpPr>
              <p:nvPr/>
            </p:nvSpPr>
            <p:spPr bwMode="auto">
              <a:xfrm>
                <a:off x="12715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4" name="Line 402"/>
              <p:cNvSpPr>
                <a:spLocks noChangeShapeType="1"/>
              </p:cNvSpPr>
              <p:nvPr/>
            </p:nvSpPr>
            <p:spPr bwMode="auto">
              <a:xfrm>
                <a:off x="12731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5" name="Line 403"/>
              <p:cNvSpPr>
                <a:spLocks noChangeShapeType="1"/>
              </p:cNvSpPr>
              <p:nvPr/>
            </p:nvSpPr>
            <p:spPr bwMode="auto">
              <a:xfrm flipV="1">
                <a:off x="127635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6" name="Line 404"/>
              <p:cNvSpPr>
                <a:spLocks noChangeShapeType="1"/>
              </p:cNvSpPr>
              <p:nvPr/>
            </p:nvSpPr>
            <p:spPr bwMode="auto">
              <a:xfrm>
                <a:off x="12811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7" name="Line 405"/>
              <p:cNvSpPr>
                <a:spLocks noChangeShapeType="1"/>
              </p:cNvSpPr>
              <p:nvPr/>
            </p:nvSpPr>
            <p:spPr bwMode="auto">
              <a:xfrm flipV="1">
                <a:off x="1282701" y="2903856"/>
                <a:ext cx="0" cy="222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8" name="Line 407"/>
              <p:cNvSpPr>
                <a:spLocks noChangeShapeType="1"/>
              </p:cNvSpPr>
              <p:nvPr/>
            </p:nvSpPr>
            <p:spPr bwMode="auto">
              <a:xfrm flipV="1">
                <a:off x="12858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9" name="Line 408"/>
              <p:cNvSpPr>
                <a:spLocks noChangeShapeType="1"/>
              </p:cNvSpPr>
              <p:nvPr/>
            </p:nvSpPr>
            <p:spPr bwMode="auto">
              <a:xfrm flipV="1">
                <a:off x="12858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0" name="Line 409"/>
              <p:cNvSpPr>
                <a:spLocks noChangeShapeType="1"/>
              </p:cNvSpPr>
              <p:nvPr/>
            </p:nvSpPr>
            <p:spPr bwMode="auto">
              <a:xfrm>
                <a:off x="12938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1" name="Line 410"/>
              <p:cNvSpPr>
                <a:spLocks noChangeShapeType="1"/>
              </p:cNvSpPr>
              <p:nvPr/>
            </p:nvSpPr>
            <p:spPr bwMode="auto">
              <a:xfrm flipV="1">
                <a:off x="129381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2" name="Line 411"/>
              <p:cNvSpPr>
                <a:spLocks noChangeShapeType="1"/>
              </p:cNvSpPr>
              <p:nvPr/>
            </p:nvSpPr>
            <p:spPr bwMode="auto">
              <a:xfrm flipV="1">
                <a:off x="12954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3" name="Line 412"/>
              <p:cNvSpPr>
                <a:spLocks noChangeShapeType="1"/>
              </p:cNvSpPr>
              <p:nvPr/>
            </p:nvSpPr>
            <p:spPr bwMode="auto">
              <a:xfrm>
                <a:off x="12969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4" name="Line 413"/>
              <p:cNvSpPr>
                <a:spLocks noChangeShapeType="1"/>
              </p:cNvSpPr>
              <p:nvPr/>
            </p:nvSpPr>
            <p:spPr bwMode="auto">
              <a:xfrm>
                <a:off x="12985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5" name="Line 414"/>
              <p:cNvSpPr>
                <a:spLocks noChangeShapeType="1"/>
              </p:cNvSpPr>
              <p:nvPr/>
            </p:nvSpPr>
            <p:spPr bwMode="auto">
              <a:xfrm>
                <a:off x="13001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6" name="Line 415"/>
              <p:cNvSpPr>
                <a:spLocks noChangeShapeType="1"/>
              </p:cNvSpPr>
              <p:nvPr/>
            </p:nvSpPr>
            <p:spPr bwMode="auto">
              <a:xfrm>
                <a:off x="13017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7" name="Line 416"/>
              <p:cNvSpPr>
                <a:spLocks noChangeShapeType="1"/>
              </p:cNvSpPr>
              <p:nvPr/>
            </p:nvSpPr>
            <p:spPr bwMode="auto">
              <a:xfrm flipV="1">
                <a:off x="130333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8" name="Line 417"/>
              <p:cNvSpPr>
                <a:spLocks noChangeShapeType="1"/>
              </p:cNvSpPr>
              <p:nvPr/>
            </p:nvSpPr>
            <p:spPr bwMode="auto">
              <a:xfrm>
                <a:off x="13065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9" name="Line 418"/>
              <p:cNvSpPr>
                <a:spLocks noChangeShapeType="1"/>
              </p:cNvSpPr>
              <p:nvPr/>
            </p:nvSpPr>
            <p:spPr bwMode="auto">
              <a:xfrm>
                <a:off x="1308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0" name="Line 419"/>
              <p:cNvSpPr>
                <a:spLocks noChangeShapeType="1"/>
              </p:cNvSpPr>
              <p:nvPr/>
            </p:nvSpPr>
            <p:spPr bwMode="auto">
              <a:xfrm>
                <a:off x="13096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1" name="Line 420"/>
              <p:cNvSpPr>
                <a:spLocks noChangeShapeType="1"/>
              </p:cNvSpPr>
              <p:nvPr/>
            </p:nvSpPr>
            <p:spPr bwMode="auto">
              <a:xfrm>
                <a:off x="1311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2" name="Line 421"/>
              <p:cNvSpPr>
                <a:spLocks noChangeShapeType="1"/>
              </p:cNvSpPr>
              <p:nvPr/>
            </p:nvSpPr>
            <p:spPr bwMode="auto">
              <a:xfrm>
                <a:off x="13128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3" name="Line 422"/>
              <p:cNvSpPr>
                <a:spLocks noChangeShapeType="1"/>
              </p:cNvSpPr>
              <p:nvPr/>
            </p:nvSpPr>
            <p:spPr bwMode="auto">
              <a:xfrm flipV="1">
                <a:off x="1314451" y="2902268"/>
                <a:ext cx="0" cy="238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4" name="Line 423"/>
              <p:cNvSpPr>
                <a:spLocks noChangeShapeType="1"/>
              </p:cNvSpPr>
              <p:nvPr/>
            </p:nvSpPr>
            <p:spPr bwMode="auto">
              <a:xfrm flipV="1">
                <a:off x="1316039" y="2845118"/>
                <a:ext cx="0" cy="809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5" name="Line 424"/>
              <p:cNvSpPr>
                <a:spLocks noChangeShapeType="1"/>
              </p:cNvSpPr>
              <p:nvPr/>
            </p:nvSpPr>
            <p:spPr bwMode="auto">
              <a:xfrm flipV="1">
                <a:off x="1316039" y="2905443"/>
                <a:ext cx="0" cy="206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6" name="Line 425"/>
              <p:cNvSpPr>
                <a:spLocks noChangeShapeType="1"/>
              </p:cNvSpPr>
              <p:nvPr/>
            </p:nvSpPr>
            <p:spPr bwMode="auto">
              <a:xfrm flipV="1">
                <a:off x="132238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7" name="Line 426"/>
              <p:cNvSpPr>
                <a:spLocks noChangeShapeType="1"/>
              </p:cNvSpPr>
              <p:nvPr/>
            </p:nvSpPr>
            <p:spPr bwMode="auto">
              <a:xfrm flipV="1">
                <a:off x="13239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8" name="Line 427"/>
              <p:cNvSpPr>
                <a:spLocks noChangeShapeType="1"/>
              </p:cNvSpPr>
              <p:nvPr/>
            </p:nvSpPr>
            <p:spPr bwMode="auto">
              <a:xfrm flipV="1">
                <a:off x="1325564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9" name="Line 428"/>
              <p:cNvSpPr>
                <a:spLocks noChangeShapeType="1"/>
              </p:cNvSpPr>
              <p:nvPr/>
            </p:nvSpPr>
            <p:spPr bwMode="auto">
              <a:xfrm flipV="1">
                <a:off x="1325564" y="2921318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0" name="Line 429"/>
              <p:cNvSpPr>
                <a:spLocks noChangeShapeType="1"/>
              </p:cNvSpPr>
              <p:nvPr/>
            </p:nvSpPr>
            <p:spPr bwMode="auto">
              <a:xfrm flipV="1">
                <a:off x="132873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1" name="Line 430"/>
              <p:cNvSpPr>
                <a:spLocks noChangeShapeType="1"/>
              </p:cNvSpPr>
              <p:nvPr/>
            </p:nvSpPr>
            <p:spPr bwMode="auto">
              <a:xfrm>
                <a:off x="13303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2" name="Line 431"/>
              <p:cNvSpPr>
                <a:spLocks noChangeShapeType="1"/>
              </p:cNvSpPr>
              <p:nvPr/>
            </p:nvSpPr>
            <p:spPr bwMode="auto">
              <a:xfrm>
                <a:off x="13303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3" name="Line 432"/>
              <p:cNvSpPr>
                <a:spLocks noChangeShapeType="1"/>
              </p:cNvSpPr>
              <p:nvPr/>
            </p:nvSpPr>
            <p:spPr bwMode="auto">
              <a:xfrm>
                <a:off x="13319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4" name="Line 433"/>
              <p:cNvSpPr>
                <a:spLocks noChangeShapeType="1"/>
              </p:cNvSpPr>
              <p:nvPr/>
            </p:nvSpPr>
            <p:spPr bwMode="auto">
              <a:xfrm>
                <a:off x="13319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5" name="Line 434"/>
              <p:cNvSpPr>
                <a:spLocks noChangeShapeType="1"/>
              </p:cNvSpPr>
              <p:nvPr/>
            </p:nvSpPr>
            <p:spPr bwMode="auto">
              <a:xfrm>
                <a:off x="13335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6" name="Line 435"/>
              <p:cNvSpPr>
                <a:spLocks noChangeShapeType="1"/>
              </p:cNvSpPr>
              <p:nvPr/>
            </p:nvSpPr>
            <p:spPr bwMode="auto">
              <a:xfrm>
                <a:off x="13366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7" name="Line 436"/>
              <p:cNvSpPr>
                <a:spLocks noChangeShapeType="1"/>
              </p:cNvSpPr>
              <p:nvPr/>
            </p:nvSpPr>
            <p:spPr bwMode="auto">
              <a:xfrm>
                <a:off x="13382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8" name="Line 437"/>
              <p:cNvSpPr>
                <a:spLocks noChangeShapeType="1"/>
              </p:cNvSpPr>
              <p:nvPr/>
            </p:nvSpPr>
            <p:spPr bwMode="auto">
              <a:xfrm>
                <a:off x="1339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9" name="Line 438"/>
              <p:cNvSpPr>
                <a:spLocks noChangeShapeType="1"/>
              </p:cNvSpPr>
              <p:nvPr/>
            </p:nvSpPr>
            <p:spPr bwMode="auto">
              <a:xfrm>
                <a:off x="1339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0" name="Line 439"/>
              <p:cNvSpPr>
                <a:spLocks noChangeShapeType="1"/>
              </p:cNvSpPr>
              <p:nvPr/>
            </p:nvSpPr>
            <p:spPr bwMode="auto">
              <a:xfrm flipV="1">
                <a:off x="134143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1" name="Line 440"/>
              <p:cNvSpPr>
                <a:spLocks noChangeShapeType="1"/>
              </p:cNvSpPr>
              <p:nvPr/>
            </p:nvSpPr>
            <p:spPr bwMode="auto">
              <a:xfrm flipV="1">
                <a:off x="13430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2" name="Line 441"/>
              <p:cNvSpPr>
                <a:spLocks noChangeShapeType="1"/>
              </p:cNvSpPr>
              <p:nvPr/>
            </p:nvSpPr>
            <p:spPr bwMode="auto">
              <a:xfrm>
                <a:off x="13462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3" name="Line 442"/>
              <p:cNvSpPr>
                <a:spLocks noChangeShapeType="1"/>
              </p:cNvSpPr>
              <p:nvPr/>
            </p:nvSpPr>
            <p:spPr bwMode="auto">
              <a:xfrm>
                <a:off x="13462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4" name="Line 443"/>
              <p:cNvSpPr>
                <a:spLocks noChangeShapeType="1"/>
              </p:cNvSpPr>
              <p:nvPr/>
            </p:nvSpPr>
            <p:spPr bwMode="auto">
              <a:xfrm flipV="1">
                <a:off x="1349376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5" name="Line 444"/>
              <p:cNvSpPr>
                <a:spLocks noChangeShapeType="1"/>
              </p:cNvSpPr>
              <p:nvPr/>
            </p:nvSpPr>
            <p:spPr bwMode="auto">
              <a:xfrm flipV="1">
                <a:off x="1349376" y="2911793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6" name="Line 445"/>
              <p:cNvSpPr>
                <a:spLocks noChangeShapeType="1"/>
              </p:cNvSpPr>
              <p:nvPr/>
            </p:nvSpPr>
            <p:spPr bwMode="auto">
              <a:xfrm flipV="1">
                <a:off x="135096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7" name="Line 446"/>
              <p:cNvSpPr>
                <a:spLocks noChangeShapeType="1"/>
              </p:cNvSpPr>
              <p:nvPr/>
            </p:nvSpPr>
            <p:spPr bwMode="auto">
              <a:xfrm flipV="1">
                <a:off x="13525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8" name="Line 447"/>
              <p:cNvSpPr>
                <a:spLocks noChangeShapeType="1"/>
              </p:cNvSpPr>
              <p:nvPr/>
            </p:nvSpPr>
            <p:spPr bwMode="auto">
              <a:xfrm>
                <a:off x="13541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9" name="Line 448"/>
              <p:cNvSpPr>
                <a:spLocks noChangeShapeType="1"/>
              </p:cNvSpPr>
              <p:nvPr/>
            </p:nvSpPr>
            <p:spPr bwMode="auto">
              <a:xfrm>
                <a:off x="13557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0" name="Line 449"/>
              <p:cNvSpPr>
                <a:spLocks noChangeShapeType="1"/>
              </p:cNvSpPr>
              <p:nvPr/>
            </p:nvSpPr>
            <p:spPr bwMode="auto">
              <a:xfrm>
                <a:off x="13557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1" name="Line 450"/>
              <p:cNvSpPr>
                <a:spLocks noChangeShapeType="1"/>
              </p:cNvSpPr>
              <p:nvPr/>
            </p:nvSpPr>
            <p:spPr bwMode="auto">
              <a:xfrm>
                <a:off x="13573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2" name="Line 451"/>
              <p:cNvSpPr>
                <a:spLocks noChangeShapeType="1"/>
              </p:cNvSpPr>
              <p:nvPr/>
            </p:nvSpPr>
            <p:spPr bwMode="auto">
              <a:xfrm>
                <a:off x="13573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3" name="Line 452"/>
              <p:cNvSpPr>
                <a:spLocks noChangeShapeType="1"/>
              </p:cNvSpPr>
              <p:nvPr/>
            </p:nvSpPr>
            <p:spPr bwMode="auto">
              <a:xfrm>
                <a:off x="13604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4" name="Line 453"/>
              <p:cNvSpPr>
                <a:spLocks noChangeShapeType="1"/>
              </p:cNvSpPr>
              <p:nvPr/>
            </p:nvSpPr>
            <p:spPr bwMode="auto">
              <a:xfrm>
                <a:off x="13620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5" name="Line 454"/>
              <p:cNvSpPr>
                <a:spLocks noChangeShapeType="1"/>
              </p:cNvSpPr>
              <p:nvPr/>
            </p:nvSpPr>
            <p:spPr bwMode="auto">
              <a:xfrm flipV="1">
                <a:off x="136366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6" name="Line 455"/>
              <p:cNvSpPr>
                <a:spLocks noChangeShapeType="1"/>
              </p:cNvSpPr>
              <p:nvPr/>
            </p:nvSpPr>
            <p:spPr bwMode="auto">
              <a:xfrm flipV="1">
                <a:off x="136683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7" name="Line 456"/>
              <p:cNvSpPr>
                <a:spLocks noChangeShapeType="1"/>
              </p:cNvSpPr>
              <p:nvPr/>
            </p:nvSpPr>
            <p:spPr bwMode="auto">
              <a:xfrm>
                <a:off x="13684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8" name="Line 457"/>
              <p:cNvSpPr>
                <a:spLocks noChangeShapeType="1"/>
              </p:cNvSpPr>
              <p:nvPr/>
            </p:nvSpPr>
            <p:spPr bwMode="auto">
              <a:xfrm>
                <a:off x="13700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9" name="Line 458"/>
              <p:cNvSpPr>
                <a:spLocks noChangeShapeType="1"/>
              </p:cNvSpPr>
              <p:nvPr/>
            </p:nvSpPr>
            <p:spPr bwMode="auto">
              <a:xfrm flipV="1">
                <a:off x="13716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0" name="Line 459"/>
              <p:cNvSpPr>
                <a:spLocks noChangeShapeType="1"/>
              </p:cNvSpPr>
              <p:nvPr/>
            </p:nvSpPr>
            <p:spPr bwMode="auto">
              <a:xfrm flipV="1">
                <a:off x="137318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1" name="Line 460"/>
              <p:cNvSpPr>
                <a:spLocks noChangeShapeType="1"/>
              </p:cNvSpPr>
              <p:nvPr/>
            </p:nvSpPr>
            <p:spPr bwMode="auto">
              <a:xfrm>
                <a:off x="1374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2" name="Line 461"/>
              <p:cNvSpPr>
                <a:spLocks noChangeShapeType="1"/>
              </p:cNvSpPr>
              <p:nvPr/>
            </p:nvSpPr>
            <p:spPr bwMode="auto">
              <a:xfrm>
                <a:off x="13763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3" name="Line 462"/>
              <p:cNvSpPr>
                <a:spLocks noChangeShapeType="1"/>
              </p:cNvSpPr>
              <p:nvPr/>
            </p:nvSpPr>
            <p:spPr bwMode="auto">
              <a:xfrm>
                <a:off x="1377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4" name="Line 463"/>
              <p:cNvSpPr>
                <a:spLocks noChangeShapeType="1"/>
              </p:cNvSpPr>
              <p:nvPr/>
            </p:nvSpPr>
            <p:spPr bwMode="auto">
              <a:xfrm flipV="1">
                <a:off x="1381126" y="2905443"/>
                <a:ext cx="0" cy="206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5" name="Line 464"/>
              <p:cNvSpPr>
                <a:spLocks noChangeShapeType="1"/>
              </p:cNvSpPr>
              <p:nvPr/>
            </p:nvSpPr>
            <p:spPr bwMode="auto">
              <a:xfrm flipV="1">
                <a:off x="1382714" y="2919731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6" name="Line 465"/>
              <p:cNvSpPr>
                <a:spLocks noChangeShapeType="1"/>
              </p:cNvSpPr>
              <p:nvPr/>
            </p:nvSpPr>
            <p:spPr bwMode="auto">
              <a:xfrm flipV="1">
                <a:off x="13843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7" name="Line 466"/>
              <p:cNvSpPr>
                <a:spLocks noChangeShapeType="1"/>
              </p:cNvSpPr>
              <p:nvPr/>
            </p:nvSpPr>
            <p:spPr bwMode="auto">
              <a:xfrm flipV="1">
                <a:off x="13874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8" name="Line 467"/>
              <p:cNvSpPr>
                <a:spLocks noChangeShapeType="1"/>
              </p:cNvSpPr>
              <p:nvPr/>
            </p:nvSpPr>
            <p:spPr bwMode="auto">
              <a:xfrm>
                <a:off x="13890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9" name="Line 468"/>
              <p:cNvSpPr>
                <a:spLocks noChangeShapeType="1"/>
              </p:cNvSpPr>
              <p:nvPr/>
            </p:nvSpPr>
            <p:spPr bwMode="auto">
              <a:xfrm>
                <a:off x="1393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0" name="Line 469"/>
              <p:cNvSpPr>
                <a:spLocks noChangeShapeType="1"/>
              </p:cNvSpPr>
              <p:nvPr/>
            </p:nvSpPr>
            <p:spPr bwMode="auto">
              <a:xfrm>
                <a:off x="13954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1" name="Line 470"/>
              <p:cNvSpPr>
                <a:spLocks noChangeShapeType="1"/>
              </p:cNvSpPr>
              <p:nvPr/>
            </p:nvSpPr>
            <p:spPr bwMode="auto">
              <a:xfrm>
                <a:off x="14017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2" name="Line 471"/>
              <p:cNvSpPr>
                <a:spLocks noChangeShapeType="1"/>
              </p:cNvSpPr>
              <p:nvPr/>
            </p:nvSpPr>
            <p:spPr bwMode="auto">
              <a:xfrm>
                <a:off x="14049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3" name="Line 472"/>
              <p:cNvSpPr>
                <a:spLocks noChangeShapeType="1"/>
              </p:cNvSpPr>
              <p:nvPr/>
            </p:nvSpPr>
            <p:spPr bwMode="auto">
              <a:xfrm>
                <a:off x="14065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4" name="Line 473"/>
              <p:cNvSpPr>
                <a:spLocks noChangeShapeType="1"/>
              </p:cNvSpPr>
              <p:nvPr/>
            </p:nvSpPr>
            <p:spPr bwMode="auto">
              <a:xfrm>
                <a:off x="14081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5" name="Line 474"/>
              <p:cNvSpPr>
                <a:spLocks noChangeShapeType="1"/>
              </p:cNvSpPr>
              <p:nvPr/>
            </p:nvSpPr>
            <p:spPr bwMode="auto">
              <a:xfrm>
                <a:off x="14097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6" name="Line 475"/>
              <p:cNvSpPr>
                <a:spLocks noChangeShapeType="1"/>
              </p:cNvSpPr>
              <p:nvPr/>
            </p:nvSpPr>
            <p:spPr bwMode="auto">
              <a:xfrm flipV="1">
                <a:off x="14097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7" name="Line 476"/>
              <p:cNvSpPr>
                <a:spLocks noChangeShapeType="1"/>
              </p:cNvSpPr>
              <p:nvPr/>
            </p:nvSpPr>
            <p:spPr bwMode="auto">
              <a:xfrm flipV="1">
                <a:off x="14128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8" name="Line 477"/>
              <p:cNvSpPr>
                <a:spLocks noChangeShapeType="1"/>
              </p:cNvSpPr>
              <p:nvPr/>
            </p:nvSpPr>
            <p:spPr bwMode="auto">
              <a:xfrm>
                <a:off x="14128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9" name="Line 478"/>
              <p:cNvSpPr>
                <a:spLocks noChangeShapeType="1"/>
              </p:cNvSpPr>
              <p:nvPr/>
            </p:nvSpPr>
            <p:spPr bwMode="auto">
              <a:xfrm>
                <a:off x="14144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0" name="Line 479"/>
              <p:cNvSpPr>
                <a:spLocks noChangeShapeType="1"/>
              </p:cNvSpPr>
              <p:nvPr/>
            </p:nvSpPr>
            <p:spPr bwMode="auto">
              <a:xfrm>
                <a:off x="14160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1" name="Line 480"/>
              <p:cNvSpPr>
                <a:spLocks noChangeShapeType="1"/>
              </p:cNvSpPr>
              <p:nvPr/>
            </p:nvSpPr>
            <p:spPr bwMode="auto">
              <a:xfrm flipV="1">
                <a:off x="14192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2" name="Line 481"/>
              <p:cNvSpPr>
                <a:spLocks noChangeShapeType="1"/>
              </p:cNvSpPr>
              <p:nvPr/>
            </p:nvSpPr>
            <p:spPr bwMode="auto">
              <a:xfrm>
                <a:off x="14208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3" name="Line 482"/>
              <p:cNvSpPr>
                <a:spLocks noChangeShapeType="1"/>
              </p:cNvSpPr>
              <p:nvPr/>
            </p:nvSpPr>
            <p:spPr bwMode="auto">
              <a:xfrm>
                <a:off x="14208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4" name="Line 483"/>
              <p:cNvSpPr>
                <a:spLocks noChangeShapeType="1"/>
              </p:cNvSpPr>
              <p:nvPr/>
            </p:nvSpPr>
            <p:spPr bwMode="auto">
              <a:xfrm>
                <a:off x="14239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5" name="Line 484"/>
              <p:cNvSpPr>
                <a:spLocks noChangeShapeType="1"/>
              </p:cNvSpPr>
              <p:nvPr/>
            </p:nvSpPr>
            <p:spPr bwMode="auto">
              <a:xfrm>
                <a:off x="14239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6" name="Line 485"/>
              <p:cNvSpPr>
                <a:spLocks noChangeShapeType="1"/>
              </p:cNvSpPr>
              <p:nvPr/>
            </p:nvSpPr>
            <p:spPr bwMode="auto">
              <a:xfrm>
                <a:off x="14255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7" name="Line 486"/>
              <p:cNvSpPr>
                <a:spLocks noChangeShapeType="1"/>
              </p:cNvSpPr>
              <p:nvPr/>
            </p:nvSpPr>
            <p:spPr bwMode="auto">
              <a:xfrm>
                <a:off x="14271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8" name="Line 487"/>
              <p:cNvSpPr>
                <a:spLocks noChangeShapeType="1"/>
              </p:cNvSpPr>
              <p:nvPr/>
            </p:nvSpPr>
            <p:spPr bwMode="auto">
              <a:xfrm flipV="1">
                <a:off x="14287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9" name="Line 488"/>
              <p:cNvSpPr>
                <a:spLocks noChangeShapeType="1"/>
              </p:cNvSpPr>
              <p:nvPr/>
            </p:nvSpPr>
            <p:spPr bwMode="auto">
              <a:xfrm>
                <a:off x="14335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0" name="Line 489"/>
              <p:cNvSpPr>
                <a:spLocks noChangeShapeType="1"/>
              </p:cNvSpPr>
              <p:nvPr/>
            </p:nvSpPr>
            <p:spPr bwMode="auto">
              <a:xfrm>
                <a:off x="1435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1" name="Line 490"/>
              <p:cNvSpPr>
                <a:spLocks noChangeShapeType="1"/>
              </p:cNvSpPr>
              <p:nvPr/>
            </p:nvSpPr>
            <p:spPr bwMode="auto">
              <a:xfrm>
                <a:off x="14366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2" name="Line 491"/>
              <p:cNvSpPr>
                <a:spLocks noChangeShapeType="1"/>
              </p:cNvSpPr>
              <p:nvPr/>
            </p:nvSpPr>
            <p:spPr bwMode="auto">
              <a:xfrm>
                <a:off x="1438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3" name="Line 492"/>
              <p:cNvSpPr>
                <a:spLocks noChangeShapeType="1"/>
              </p:cNvSpPr>
              <p:nvPr/>
            </p:nvSpPr>
            <p:spPr bwMode="auto">
              <a:xfrm>
                <a:off x="1438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4" name="Line 493"/>
              <p:cNvSpPr>
                <a:spLocks noChangeShapeType="1"/>
              </p:cNvSpPr>
              <p:nvPr/>
            </p:nvSpPr>
            <p:spPr bwMode="auto">
              <a:xfrm>
                <a:off x="14398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5" name="Line 494"/>
              <p:cNvSpPr>
                <a:spLocks noChangeShapeType="1"/>
              </p:cNvSpPr>
              <p:nvPr/>
            </p:nvSpPr>
            <p:spPr bwMode="auto">
              <a:xfrm flipV="1">
                <a:off x="144938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6" name="Line 495"/>
              <p:cNvSpPr>
                <a:spLocks noChangeShapeType="1"/>
              </p:cNvSpPr>
              <p:nvPr/>
            </p:nvSpPr>
            <p:spPr bwMode="auto">
              <a:xfrm>
                <a:off x="1450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7" name="Line 496"/>
              <p:cNvSpPr>
                <a:spLocks noChangeShapeType="1"/>
              </p:cNvSpPr>
              <p:nvPr/>
            </p:nvSpPr>
            <p:spPr bwMode="auto">
              <a:xfrm>
                <a:off x="14557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8" name="Line 497"/>
              <p:cNvSpPr>
                <a:spLocks noChangeShapeType="1"/>
              </p:cNvSpPr>
              <p:nvPr/>
            </p:nvSpPr>
            <p:spPr bwMode="auto">
              <a:xfrm>
                <a:off x="14573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9" name="Line 498"/>
              <p:cNvSpPr>
                <a:spLocks noChangeShapeType="1"/>
              </p:cNvSpPr>
              <p:nvPr/>
            </p:nvSpPr>
            <p:spPr bwMode="auto">
              <a:xfrm>
                <a:off x="14589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0" name="Line 499"/>
              <p:cNvSpPr>
                <a:spLocks noChangeShapeType="1"/>
              </p:cNvSpPr>
              <p:nvPr/>
            </p:nvSpPr>
            <p:spPr bwMode="auto">
              <a:xfrm>
                <a:off x="14605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1" name="Line 500"/>
              <p:cNvSpPr>
                <a:spLocks noChangeShapeType="1"/>
              </p:cNvSpPr>
              <p:nvPr/>
            </p:nvSpPr>
            <p:spPr bwMode="auto">
              <a:xfrm>
                <a:off x="14620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2" name="Line 501"/>
              <p:cNvSpPr>
                <a:spLocks noChangeShapeType="1"/>
              </p:cNvSpPr>
              <p:nvPr/>
            </p:nvSpPr>
            <p:spPr bwMode="auto">
              <a:xfrm>
                <a:off x="14636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3" name="Line 502"/>
              <p:cNvSpPr>
                <a:spLocks noChangeShapeType="1"/>
              </p:cNvSpPr>
              <p:nvPr/>
            </p:nvSpPr>
            <p:spPr bwMode="auto">
              <a:xfrm>
                <a:off x="1466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4" name="Line 503"/>
              <p:cNvSpPr>
                <a:spLocks noChangeShapeType="1"/>
              </p:cNvSpPr>
              <p:nvPr/>
            </p:nvSpPr>
            <p:spPr bwMode="auto">
              <a:xfrm>
                <a:off x="14684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5" name="Line 504"/>
              <p:cNvSpPr>
                <a:spLocks noChangeShapeType="1"/>
              </p:cNvSpPr>
              <p:nvPr/>
            </p:nvSpPr>
            <p:spPr bwMode="auto">
              <a:xfrm flipV="1">
                <a:off x="14732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6" name="Line 505"/>
              <p:cNvSpPr>
                <a:spLocks noChangeShapeType="1"/>
              </p:cNvSpPr>
              <p:nvPr/>
            </p:nvSpPr>
            <p:spPr bwMode="auto">
              <a:xfrm>
                <a:off x="14763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7" name="Line 506"/>
              <p:cNvSpPr>
                <a:spLocks noChangeShapeType="1"/>
              </p:cNvSpPr>
              <p:nvPr/>
            </p:nvSpPr>
            <p:spPr bwMode="auto">
              <a:xfrm>
                <a:off x="14795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8" name="Line 507"/>
              <p:cNvSpPr>
                <a:spLocks noChangeShapeType="1"/>
              </p:cNvSpPr>
              <p:nvPr/>
            </p:nvSpPr>
            <p:spPr bwMode="auto">
              <a:xfrm>
                <a:off x="14811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9" name="Line 508"/>
              <p:cNvSpPr>
                <a:spLocks noChangeShapeType="1"/>
              </p:cNvSpPr>
              <p:nvPr/>
            </p:nvSpPr>
            <p:spPr bwMode="auto">
              <a:xfrm>
                <a:off x="14827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0" name="Line 509"/>
              <p:cNvSpPr>
                <a:spLocks noChangeShapeType="1"/>
              </p:cNvSpPr>
              <p:nvPr/>
            </p:nvSpPr>
            <p:spPr bwMode="auto">
              <a:xfrm>
                <a:off x="14843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1" name="Line 510"/>
              <p:cNvSpPr>
                <a:spLocks noChangeShapeType="1"/>
              </p:cNvSpPr>
              <p:nvPr/>
            </p:nvSpPr>
            <p:spPr bwMode="auto">
              <a:xfrm flipV="1">
                <a:off x="14859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2" name="Line 511"/>
              <p:cNvSpPr>
                <a:spLocks noChangeShapeType="1"/>
              </p:cNvSpPr>
              <p:nvPr/>
            </p:nvSpPr>
            <p:spPr bwMode="auto">
              <a:xfrm flipV="1">
                <a:off x="149066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3" name="Line 512"/>
              <p:cNvSpPr>
                <a:spLocks noChangeShapeType="1"/>
              </p:cNvSpPr>
              <p:nvPr/>
            </p:nvSpPr>
            <p:spPr bwMode="auto">
              <a:xfrm>
                <a:off x="14906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4" name="Line 513"/>
              <p:cNvSpPr>
                <a:spLocks noChangeShapeType="1"/>
              </p:cNvSpPr>
              <p:nvPr/>
            </p:nvSpPr>
            <p:spPr bwMode="auto">
              <a:xfrm>
                <a:off x="14938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5" name="Line 514"/>
              <p:cNvSpPr>
                <a:spLocks noChangeShapeType="1"/>
              </p:cNvSpPr>
              <p:nvPr/>
            </p:nvSpPr>
            <p:spPr bwMode="auto">
              <a:xfrm>
                <a:off x="14970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6" name="Line 515"/>
              <p:cNvSpPr>
                <a:spLocks noChangeShapeType="1"/>
              </p:cNvSpPr>
              <p:nvPr/>
            </p:nvSpPr>
            <p:spPr bwMode="auto">
              <a:xfrm>
                <a:off x="14970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7" name="Line 516"/>
              <p:cNvSpPr>
                <a:spLocks noChangeShapeType="1"/>
              </p:cNvSpPr>
              <p:nvPr/>
            </p:nvSpPr>
            <p:spPr bwMode="auto">
              <a:xfrm>
                <a:off x="14986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8" name="Line 517"/>
              <p:cNvSpPr>
                <a:spLocks noChangeShapeType="1"/>
              </p:cNvSpPr>
              <p:nvPr/>
            </p:nvSpPr>
            <p:spPr bwMode="auto">
              <a:xfrm>
                <a:off x="1501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9" name="Line 518"/>
              <p:cNvSpPr>
                <a:spLocks noChangeShapeType="1"/>
              </p:cNvSpPr>
              <p:nvPr/>
            </p:nvSpPr>
            <p:spPr bwMode="auto">
              <a:xfrm flipV="1">
                <a:off x="15049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0" name="Line 519"/>
              <p:cNvSpPr>
                <a:spLocks noChangeShapeType="1"/>
              </p:cNvSpPr>
              <p:nvPr/>
            </p:nvSpPr>
            <p:spPr bwMode="auto">
              <a:xfrm>
                <a:off x="15065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1" name="Line 520"/>
              <p:cNvSpPr>
                <a:spLocks noChangeShapeType="1"/>
              </p:cNvSpPr>
              <p:nvPr/>
            </p:nvSpPr>
            <p:spPr bwMode="auto">
              <a:xfrm>
                <a:off x="15065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2" name="Line 521"/>
              <p:cNvSpPr>
                <a:spLocks noChangeShapeType="1"/>
              </p:cNvSpPr>
              <p:nvPr/>
            </p:nvSpPr>
            <p:spPr bwMode="auto">
              <a:xfrm>
                <a:off x="15081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3" name="Line 522"/>
              <p:cNvSpPr>
                <a:spLocks noChangeShapeType="1"/>
              </p:cNvSpPr>
              <p:nvPr/>
            </p:nvSpPr>
            <p:spPr bwMode="auto">
              <a:xfrm flipV="1">
                <a:off x="150971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4" name="Line 523"/>
              <p:cNvSpPr>
                <a:spLocks noChangeShapeType="1"/>
              </p:cNvSpPr>
              <p:nvPr/>
            </p:nvSpPr>
            <p:spPr bwMode="auto">
              <a:xfrm flipV="1">
                <a:off x="151606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5" name="Line 524"/>
              <p:cNvSpPr>
                <a:spLocks noChangeShapeType="1"/>
              </p:cNvSpPr>
              <p:nvPr/>
            </p:nvSpPr>
            <p:spPr bwMode="auto">
              <a:xfrm flipV="1">
                <a:off x="151606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6" name="Line 525"/>
              <p:cNvSpPr>
                <a:spLocks noChangeShapeType="1"/>
              </p:cNvSpPr>
              <p:nvPr/>
            </p:nvSpPr>
            <p:spPr bwMode="auto">
              <a:xfrm>
                <a:off x="15176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7" name="Line 526"/>
              <p:cNvSpPr>
                <a:spLocks noChangeShapeType="1"/>
              </p:cNvSpPr>
              <p:nvPr/>
            </p:nvSpPr>
            <p:spPr bwMode="auto">
              <a:xfrm>
                <a:off x="15192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8" name="Line 527"/>
              <p:cNvSpPr>
                <a:spLocks noChangeShapeType="1"/>
              </p:cNvSpPr>
              <p:nvPr/>
            </p:nvSpPr>
            <p:spPr bwMode="auto">
              <a:xfrm>
                <a:off x="1520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9" name="Line 528"/>
              <p:cNvSpPr>
                <a:spLocks noChangeShapeType="1"/>
              </p:cNvSpPr>
              <p:nvPr/>
            </p:nvSpPr>
            <p:spPr bwMode="auto">
              <a:xfrm>
                <a:off x="15240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0" name="Line 529"/>
              <p:cNvSpPr>
                <a:spLocks noChangeShapeType="1"/>
              </p:cNvSpPr>
              <p:nvPr/>
            </p:nvSpPr>
            <p:spPr bwMode="auto">
              <a:xfrm>
                <a:off x="15271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1" name="Line 530"/>
              <p:cNvSpPr>
                <a:spLocks noChangeShapeType="1"/>
              </p:cNvSpPr>
              <p:nvPr/>
            </p:nvSpPr>
            <p:spPr bwMode="auto">
              <a:xfrm>
                <a:off x="15287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2" name="Line 531"/>
              <p:cNvSpPr>
                <a:spLocks noChangeShapeType="1"/>
              </p:cNvSpPr>
              <p:nvPr/>
            </p:nvSpPr>
            <p:spPr bwMode="auto">
              <a:xfrm>
                <a:off x="15335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3" name="Line 532"/>
              <p:cNvSpPr>
                <a:spLocks noChangeShapeType="1"/>
              </p:cNvSpPr>
              <p:nvPr/>
            </p:nvSpPr>
            <p:spPr bwMode="auto">
              <a:xfrm flipV="1">
                <a:off x="153511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4" name="Line 533"/>
              <p:cNvSpPr>
                <a:spLocks noChangeShapeType="1"/>
              </p:cNvSpPr>
              <p:nvPr/>
            </p:nvSpPr>
            <p:spPr bwMode="auto">
              <a:xfrm>
                <a:off x="15430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5" name="Line 534"/>
              <p:cNvSpPr>
                <a:spLocks noChangeShapeType="1"/>
              </p:cNvSpPr>
              <p:nvPr/>
            </p:nvSpPr>
            <p:spPr bwMode="auto">
              <a:xfrm>
                <a:off x="15446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6" name="Line 535"/>
              <p:cNvSpPr>
                <a:spLocks noChangeShapeType="1"/>
              </p:cNvSpPr>
              <p:nvPr/>
            </p:nvSpPr>
            <p:spPr bwMode="auto">
              <a:xfrm>
                <a:off x="15494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7" name="Line 536"/>
              <p:cNvSpPr>
                <a:spLocks noChangeShapeType="1"/>
              </p:cNvSpPr>
              <p:nvPr/>
            </p:nvSpPr>
            <p:spPr bwMode="auto">
              <a:xfrm flipV="1">
                <a:off x="155098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8" name="Line 537"/>
              <p:cNvSpPr>
                <a:spLocks noChangeShapeType="1"/>
              </p:cNvSpPr>
              <p:nvPr/>
            </p:nvSpPr>
            <p:spPr bwMode="auto">
              <a:xfrm>
                <a:off x="15525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9" name="Line 538"/>
              <p:cNvSpPr>
                <a:spLocks noChangeShapeType="1"/>
              </p:cNvSpPr>
              <p:nvPr/>
            </p:nvSpPr>
            <p:spPr bwMode="auto">
              <a:xfrm>
                <a:off x="15541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0" name="Line 539"/>
              <p:cNvSpPr>
                <a:spLocks noChangeShapeType="1"/>
              </p:cNvSpPr>
              <p:nvPr/>
            </p:nvSpPr>
            <p:spPr bwMode="auto">
              <a:xfrm>
                <a:off x="15557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1" name="Line 540"/>
              <p:cNvSpPr>
                <a:spLocks noChangeShapeType="1"/>
              </p:cNvSpPr>
              <p:nvPr/>
            </p:nvSpPr>
            <p:spPr bwMode="auto">
              <a:xfrm>
                <a:off x="15589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2" name="Line 541"/>
              <p:cNvSpPr>
                <a:spLocks noChangeShapeType="1"/>
              </p:cNvSpPr>
              <p:nvPr/>
            </p:nvSpPr>
            <p:spPr bwMode="auto">
              <a:xfrm>
                <a:off x="15636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3" name="Line 542"/>
              <p:cNvSpPr>
                <a:spLocks noChangeShapeType="1"/>
              </p:cNvSpPr>
              <p:nvPr/>
            </p:nvSpPr>
            <p:spPr bwMode="auto">
              <a:xfrm>
                <a:off x="15668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4" name="Line 543"/>
              <p:cNvSpPr>
                <a:spLocks noChangeShapeType="1"/>
              </p:cNvSpPr>
              <p:nvPr/>
            </p:nvSpPr>
            <p:spPr bwMode="auto">
              <a:xfrm>
                <a:off x="15700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5" name="Line 544"/>
              <p:cNvSpPr>
                <a:spLocks noChangeShapeType="1"/>
              </p:cNvSpPr>
              <p:nvPr/>
            </p:nvSpPr>
            <p:spPr bwMode="auto">
              <a:xfrm flipV="1">
                <a:off x="15748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6" name="Line 545"/>
              <p:cNvSpPr>
                <a:spLocks noChangeShapeType="1"/>
              </p:cNvSpPr>
              <p:nvPr/>
            </p:nvSpPr>
            <p:spPr bwMode="auto">
              <a:xfrm>
                <a:off x="15763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7" name="Line 546"/>
              <p:cNvSpPr>
                <a:spLocks noChangeShapeType="1"/>
              </p:cNvSpPr>
              <p:nvPr/>
            </p:nvSpPr>
            <p:spPr bwMode="auto">
              <a:xfrm>
                <a:off x="1577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8" name="Line 547"/>
              <p:cNvSpPr>
                <a:spLocks noChangeShapeType="1"/>
              </p:cNvSpPr>
              <p:nvPr/>
            </p:nvSpPr>
            <p:spPr bwMode="auto">
              <a:xfrm>
                <a:off x="1581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9" name="Line 548"/>
              <p:cNvSpPr>
                <a:spLocks noChangeShapeType="1"/>
              </p:cNvSpPr>
              <p:nvPr/>
            </p:nvSpPr>
            <p:spPr bwMode="auto">
              <a:xfrm>
                <a:off x="15827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0" name="Line 549"/>
              <p:cNvSpPr>
                <a:spLocks noChangeShapeType="1"/>
              </p:cNvSpPr>
              <p:nvPr/>
            </p:nvSpPr>
            <p:spPr bwMode="auto">
              <a:xfrm>
                <a:off x="15875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1" name="Line 550"/>
              <p:cNvSpPr>
                <a:spLocks noChangeShapeType="1"/>
              </p:cNvSpPr>
              <p:nvPr/>
            </p:nvSpPr>
            <p:spPr bwMode="auto">
              <a:xfrm>
                <a:off x="15906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2" name="Line 551"/>
              <p:cNvSpPr>
                <a:spLocks noChangeShapeType="1"/>
              </p:cNvSpPr>
              <p:nvPr/>
            </p:nvSpPr>
            <p:spPr bwMode="auto">
              <a:xfrm>
                <a:off x="1593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" name="Line 552"/>
              <p:cNvSpPr>
                <a:spLocks noChangeShapeType="1"/>
              </p:cNvSpPr>
              <p:nvPr/>
            </p:nvSpPr>
            <p:spPr bwMode="auto">
              <a:xfrm>
                <a:off x="15970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4" name="Line 553"/>
              <p:cNvSpPr>
                <a:spLocks noChangeShapeType="1"/>
              </p:cNvSpPr>
              <p:nvPr/>
            </p:nvSpPr>
            <p:spPr bwMode="auto">
              <a:xfrm>
                <a:off x="16002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5" name="Line 554"/>
              <p:cNvSpPr>
                <a:spLocks noChangeShapeType="1"/>
              </p:cNvSpPr>
              <p:nvPr/>
            </p:nvSpPr>
            <p:spPr bwMode="auto">
              <a:xfrm>
                <a:off x="16017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6" name="Line 555"/>
              <p:cNvSpPr>
                <a:spLocks noChangeShapeType="1"/>
              </p:cNvSpPr>
              <p:nvPr/>
            </p:nvSpPr>
            <p:spPr bwMode="auto">
              <a:xfrm>
                <a:off x="16049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" name="Line 556"/>
              <p:cNvSpPr>
                <a:spLocks noChangeShapeType="1"/>
              </p:cNvSpPr>
              <p:nvPr/>
            </p:nvSpPr>
            <p:spPr bwMode="auto">
              <a:xfrm>
                <a:off x="16065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" name="Line 557"/>
              <p:cNvSpPr>
                <a:spLocks noChangeShapeType="1"/>
              </p:cNvSpPr>
              <p:nvPr/>
            </p:nvSpPr>
            <p:spPr bwMode="auto">
              <a:xfrm>
                <a:off x="16097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" name="Line 558"/>
              <p:cNvSpPr>
                <a:spLocks noChangeShapeType="1"/>
              </p:cNvSpPr>
              <p:nvPr/>
            </p:nvSpPr>
            <p:spPr bwMode="auto">
              <a:xfrm>
                <a:off x="16129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" name="Line 559"/>
              <p:cNvSpPr>
                <a:spLocks noChangeShapeType="1"/>
              </p:cNvSpPr>
              <p:nvPr/>
            </p:nvSpPr>
            <p:spPr bwMode="auto">
              <a:xfrm>
                <a:off x="16129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" name="Line 560"/>
              <p:cNvSpPr>
                <a:spLocks noChangeShapeType="1"/>
              </p:cNvSpPr>
              <p:nvPr/>
            </p:nvSpPr>
            <p:spPr bwMode="auto">
              <a:xfrm>
                <a:off x="16144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" name="Line 561"/>
              <p:cNvSpPr>
                <a:spLocks noChangeShapeType="1"/>
              </p:cNvSpPr>
              <p:nvPr/>
            </p:nvSpPr>
            <p:spPr bwMode="auto">
              <a:xfrm>
                <a:off x="16160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" name="Line 562"/>
              <p:cNvSpPr>
                <a:spLocks noChangeShapeType="1"/>
              </p:cNvSpPr>
              <p:nvPr/>
            </p:nvSpPr>
            <p:spPr bwMode="auto">
              <a:xfrm>
                <a:off x="16192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" name="Line 563"/>
              <p:cNvSpPr>
                <a:spLocks noChangeShapeType="1"/>
              </p:cNvSpPr>
              <p:nvPr/>
            </p:nvSpPr>
            <p:spPr bwMode="auto">
              <a:xfrm>
                <a:off x="16224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" name="Line 564"/>
              <p:cNvSpPr>
                <a:spLocks noChangeShapeType="1"/>
              </p:cNvSpPr>
              <p:nvPr/>
            </p:nvSpPr>
            <p:spPr bwMode="auto">
              <a:xfrm>
                <a:off x="16256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" name="Line 565"/>
              <p:cNvSpPr>
                <a:spLocks noChangeShapeType="1"/>
              </p:cNvSpPr>
              <p:nvPr/>
            </p:nvSpPr>
            <p:spPr bwMode="auto">
              <a:xfrm>
                <a:off x="16271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" name="Line 566"/>
              <p:cNvSpPr>
                <a:spLocks noChangeShapeType="1"/>
              </p:cNvSpPr>
              <p:nvPr/>
            </p:nvSpPr>
            <p:spPr bwMode="auto">
              <a:xfrm>
                <a:off x="1628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" name="Line 567"/>
              <p:cNvSpPr>
                <a:spLocks noChangeShapeType="1"/>
              </p:cNvSpPr>
              <p:nvPr/>
            </p:nvSpPr>
            <p:spPr bwMode="auto">
              <a:xfrm>
                <a:off x="1628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" name="Line 568"/>
              <p:cNvSpPr>
                <a:spLocks noChangeShapeType="1"/>
              </p:cNvSpPr>
              <p:nvPr/>
            </p:nvSpPr>
            <p:spPr bwMode="auto">
              <a:xfrm flipV="1">
                <a:off x="16319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" name="Line 569"/>
              <p:cNvSpPr>
                <a:spLocks noChangeShapeType="1"/>
              </p:cNvSpPr>
              <p:nvPr/>
            </p:nvSpPr>
            <p:spPr bwMode="auto">
              <a:xfrm>
                <a:off x="16351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1" name="Line 570"/>
              <p:cNvSpPr>
                <a:spLocks noChangeShapeType="1"/>
              </p:cNvSpPr>
              <p:nvPr/>
            </p:nvSpPr>
            <p:spPr bwMode="auto">
              <a:xfrm>
                <a:off x="16367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2" name="Line 571"/>
              <p:cNvSpPr>
                <a:spLocks noChangeShapeType="1"/>
              </p:cNvSpPr>
              <p:nvPr/>
            </p:nvSpPr>
            <p:spPr bwMode="auto">
              <a:xfrm>
                <a:off x="16398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3" name="Line 572"/>
              <p:cNvSpPr>
                <a:spLocks noChangeShapeType="1"/>
              </p:cNvSpPr>
              <p:nvPr/>
            </p:nvSpPr>
            <p:spPr bwMode="auto">
              <a:xfrm>
                <a:off x="16414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4" name="Line 573"/>
              <p:cNvSpPr>
                <a:spLocks noChangeShapeType="1"/>
              </p:cNvSpPr>
              <p:nvPr/>
            </p:nvSpPr>
            <p:spPr bwMode="auto">
              <a:xfrm>
                <a:off x="16430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5" name="Line 574"/>
              <p:cNvSpPr>
                <a:spLocks noChangeShapeType="1"/>
              </p:cNvSpPr>
              <p:nvPr/>
            </p:nvSpPr>
            <p:spPr bwMode="auto">
              <a:xfrm flipV="1">
                <a:off x="1644651" y="2921318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6" name="Line 575"/>
              <p:cNvSpPr>
                <a:spLocks noChangeShapeType="1"/>
              </p:cNvSpPr>
              <p:nvPr/>
            </p:nvSpPr>
            <p:spPr bwMode="auto">
              <a:xfrm flipV="1">
                <a:off x="1646239" y="2918143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7" name="Line 576"/>
              <p:cNvSpPr>
                <a:spLocks noChangeShapeType="1"/>
              </p:cNvSpPr>
              <p:nvPr/>
            </p:nvSpPr>
            <p:spPr bwMode="auto">
              <a:xfrm flipV="1">
                <a:off x="1646239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8" name="Line 577"/>
              <p:cNvSpPr>
                <a:spLocks noChangeShapeType="1"/>
              </p:cNvSpPr>
              <p:nvPr/>
            </p:nvSpPr>
            <p:spPr bwMode="auto">
              <a:xfrm flipV="1">
                <a:off x="16478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9" name="Line 578"/>
              <p:cNvSpPr>
                <a:spLocks noChangeShapeType="1"/>
              </p:cNvSpPr>
              <p:nvPr/>
            </p:nvSpPr>
            <p:spPr bwMode="auto">
              <a:xfrm>
                <a:off x="16494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0" name="Line 579"/>
              <p:cNvSpPr>
                <a:spLocks noChangeShapeType="1"/>
              </p:cNvSpPr>
              <p:nvPr/>
            </p:nvSpPr>
            <p:spPr bwMode="auto">
              <a:xfrm>
                <a:off x="16510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1" name="Line 580"/>
              <p:cNvSpPr>
                <a:spLocks noChangeShapeType="1"/>
              </p:cNvSpPr>
              <p:nvPr/>
            </p:nvSpPr>
            <p:spPr bwMode="auto">
              <a:xfrm flipV="1">
                <a:off x="165258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2" name="Line 581"/>
              <p:cNvSpPr>
                <a:spLocks noChangeShapeType="1"/>
              </p:cNvSpPr>
              <p:nvPr/>
            </p:nvSpPr>
            <p:spPr bwMode="auto">
              <a:xfrm>
                <a:off x="16541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3" name="Line 582"/>
              <p:cNvSpPr>
                <a:spLocks noChangeShapeType="1"/>
              </p:cNvSpPr>
              <p:nvPr/>
            </p:nvSpPr>
            <p:spPr bwMode="auto">
              <a:xfrm flipV="1">
                <a:off x="165576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4" name="Line 583"/>
              <p:cNvSpPr>
                <a:spLocks noChangeShapeType="1"/>
              </p:cNvSpPr>
              <p:nvPr/>
            </p:nvSpPr>
            <p:spPr bwMode="auto">
              <a:xfrm>
                <a:off x="16589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5" name="Line 584"/>
              <p:cNvSpPr>
                <a:spLocks noChangeShapeType="1"/>
              </p:cNvSpPr>
              <p:nvPr/>
            </p:nvSpPr>
            <p:spPr bwMode="auto">
              <a:xfrm flipV="1">
                <a:off x="165893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6" name="Line 585"/>
              <p:cNvSpPr>
                <a:spLocks noChangeShapeType="1"/>
              </p:cNvSpPr>
              <p:nvPr/>
            </p:nvSpPr>
            <p:spPr bwMode="auto">
              <a:xfrm>
                <a:off x="16605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7" name="Line 586"/>
              <p:cNvSpPr>
                <a:spLocks noChangeShapeType="1"/>
              </p:cNvSpPr>
              <p:nvPr/>
            </p:nvSpPr>
            <p:spPr bwMode="auto">
              <a:xfrm>
                <a:off x="16621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8" name="Line 587"/>
              <p:cNvSpPr>
                <a:spLocks noChangeShapeType="1"/>
              </p:cNvSpPr>
              <p:nvPr/>
            </p:nvSpPr>
            <p:spPr bwMode="auto">
              <a:xfrm>
                <a:off x="16668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9" name="Line 588"/>
              <p:cNvSpPr>
                <a:spLocks noChangeShapeType="1"/>
              </p:cNvSpPr>
              <p:nvPr/>
            </p:nvSpPr>
            <p:spPr bwMode="auto">
              <a:xfrm>
                <a:off x="16684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0" name="Line 589"/>
              <p:cNvSpPr>
                <a:spLocks noChangeShapeType="1"/>
              </p:cNvSpPr>
              <p:nvPr/>
            </p:nvSpPr>
            <p:spPr bwMode="auto">
              <a:xfrm flipV="1">
                <a:off x="166846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1" name="Line 590"/>
              <p:cNvSpPr>
                <a:spLocks noChangeShapeType="1"/>
              </p:cNvSpPr>
              <p:nvPr/>
            </p:nvSpPr>
            <p:spPr bwMode="auto">
              <a:xfrm>
                <a:off x="16700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2" name="Line 591"/>
              <p:cNvSpPr>
                <a:spLocks noChangeShapeType="1"/>
              </p:cNvSpPr>
              <p:nvPr/>
            </p:nvSpPr>
            <p:spPr bwMode="auto">
              <a:xfrm>
                <a:off x="16732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3" name="Line 592"/>
              <p:cNvSpPr>
                <a:spLocks noChangeShapeType="1"/>
              </p:cNvSpPr>
              <p:nvPr/>
            </p:nvSpPr>
            <p:spPr bwMode="auto">
              <a:xfrm>
                <a:off x="16764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4" name="Line 593"/>
              <p:cNvSpPr>
                <a:spLocks noChangeShapeType="1"/>
              </p:cNvSpPr>
              <p:nvPr/>
            </p:nvSpPr>
            <p:spPr bwMode="auto">
              <a:xfrm>
                <a:off x="16764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5" name="Line 594"/>
              <p:cNvSpPr>
                <a:spLocks noChangeShapeType="1"/>
              </p:cNvSpPr>
              <p:nvPr/>
            </p:nvSpPr>
            <p:spPr bwMode="auto">
              <a:xfrm>
                <a:off x="16779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6" name="Line 595"/>
              <p:cNvSpPr>
                <a:spLocks noChangeShapeType="1"/>
              </p:cNvSpPr>
              <p:nvPr/>
            </p:nvSpPr>
            <p:spPr bwMode="auto">
              <a:xfrm>
                <a:off x="16811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7" name="Line 596"/>
              <p:cNvSpPr>
                <a:spLocks noChangeShapeType="1"/>
              </p:cNvSpPr>
              <p:nvPr/>
            </p:nvSpPr>
            <p:spPr bwMode="auto">
              <a:xfrm flipV="1">
                <a:off x="168433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8" name="Line 597"/>
              <p:cNvSpPr>
                <a:spLocks noChangeShapeType="1"/>
              </p:cNvSpPr>
              <p:nvPr/>
            </p:nvSpPr>
            <p:spPr bwMode="auto">
              <a:xfrm>
                <a:off x="16859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9" name="Line 598"/>
              <p:cNvSpPr>
                <a:spLocks noChangeShapeType="1"/>
              </p:cNvSpPr>
              <p:nvPr/>
            </p:nvSpPr>
            <p:spPr bwMode="auto">
              <a:xfrm>
                <a:off x="1689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0" name="Line 599"/>
              <p:cNvSpPr>
                <a:spLocks noChangeShapeType="1"/>
              </p:cNvSpPr>
              <p:nvPr/>
            </p:nvSpPr>
            <p:spPr bwMode="auto">
              <a:xfrm>
                <a:off x="1689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1" name="Line 600"/>
              <p:cNvSpPr>
                <a:spLocks noChangeShapeType="1"/>
              </p:cNvSpPr>
              <p:nvPr/>
            </p:nvSpPr>
            <p:spPr bwMode="auto">
              <a:xfrm>
                <a:off x="16906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2" name="Line 601"/>
              <p:cNvSpPr>
                <a:spLocks noChangeShapeType="1"/>
              </p:cNvSpPr>
              <p:nvPr/>
            </p:nvSpPr>
            <p:spPr bwMode="auto">
              <a:xfrm>
                <a:off x="16938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3" name="Line 602"/>
              <p:cNvSpPr>
                <a:spLocks noChangeShapeType="1"/>
              </p:cNvSpPr>
              <p:nvPr/>
            </p:nvSpPr>
            <p:spPr bwMode="auto">
              <a:xfrm>
                <a:off x="16970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4" name="Line 603"/>
              <p:cNvSpPr>
                <a:spLocks noChangeShapeType="1"/>
              </p:cNvSpPr>
              <p:nvPr/>
            </p:nvSpPr>
            <p:spPr bwMode="auto">
              <a:xfrm>
                <a:off x="16970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5" name="Line 604"/>
              <p:cNvSpPr>
                <a:spLocks noChangeShapeType="1"/>
              </p:cNvSpPr>
              <p:nvPr/>
            </p:nvSpPr>
            <p:spPr bwMode="auto">
              <a:xfrm flipV="1">
                <a:off x="170021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6" name="Line 605"/>
              <p:cNvSpPr>
                <a:spLocks noChangeShapeType="1"/>
              </p:cNvSpPr>
              <p:nvPr/>
            </p:nvSpPr>
            <p:spPr bwMode="auto">
              <a:xfrm>
                <a:off x="17002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7" name="Line 606"/>
              <p:cNvSpPr>
                <a:spLocks noChangeShapeType="1"/>
              </p:cNvSpPr>
              <p:nvPr/>
            </p:nvSpPr>
            <p:spPr bwMode="auto">
              <a:xfrm>
                <a:off x="17018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8" name="Line 608"/>
              <p:cNvSpPr>
                <a:spLocks noChangeShapeType="1"/>
              </p:cNvSpPr>
              <p:nvPr/>
            </p:nvSpPr>
            <p:spPr bwMode="auto">
              <a:xfrm>
                <a:off x="1704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9" name="Line 609"/>
              <p:cNvSpPr>
                <a:spLocks noChangeShapeType="1"/>
              </p:cNvSpPr>
              <p:nvPr/>
            </p:nvSpPr>
            <p:spPr bwMode="auto">
              <a:xfrm>
                <a:off x="1704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0" name="Line 610"/>
              <p:cNvSpPr>
                <a:spLocks noChangeShapeType="1"/>
              </p:cNvSpPr>
              <p:nvPr/>
            </p:nvSpPr>
            <p:spPr bwMode="auto">
              <a:xfrm flipV="1">
                <a:off x="170656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1" name="Line 611"/>
              <p:cNvSpPr>
                <a:spLocks noChangeShapeType="1"/>
              </p:cNvSpPr>
              <p:nvPr/>
            </p:nvSpPr>
            <p:spPr bwMode="auto">
              <a:xfrm>
                <a:off x="1708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2" name="Line 612"/>
              <p:cNvSpPr>
                <a:spLocks noChangeShapeType="1"/>
              </p:cNvSpPr>
              <p:nvPr/>
            </p:nvSpPr>
            <p:spPr bwMode="auto">
              <a:xfrm>
                <a:off x="17097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3" name="Line 613"/>
              <p:cNvSpPr>
                <a:spLocks noChangeShapeType="1"/>
              </p:cNvSpPr>
              <p:nvPr/>
            </p:nvSpPr>
            <p:spPr bwMode="auto">
              <a:xfrm flipV="1">
                <a:off x="1711326" y="2916556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4" name="Line 614"/>
              <p:cNvSpPr>
                <a:spLocks noChangeShapeType="1"/>
              </p:cNvSpPr>
              <p:nvPr/>
            </p:nvSpPr>
            <p:spPr bwMode="auto">
              <a:xfrm flipV="1">
                <a:off x="1712914" y="2918144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5" name="Line 615"/>
              <p:cNvSpPr>
                <a:spLocks noChangeShapeType="1"/>
              </p:cNvSpPr>
              <p:nvPr/>
            </p:nvSpPr>
            <p:spPr bwMode="auto">
              <a:xfrm flipV="1">
                <a:off x="171291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6" name="Line 616"/>
              <p:cNvSpPr>
                <a:spLocks noChangeShapeType="1"/>
              </p:cNvSpPr>
              <p:nvPr/>
            </p:nvSpPr>
            <p:spPr bwMode="auto">
              <a:xfrm flipV="1">
                <a:off x="171450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7" name="Line 617"/>
              <p:cNvSpPr>
                <a:spLocks noChangeShapeType="1"/>
              </p:cNvSpPr>
              <p:nvPr/>
            </p:nvSpPr>
            <p:spPr bwMode="auto">
              <a:xfrm flipV="1">
                <a:off x="171608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8" name="Line 618"/>
              <p:cNvSpPr>
                <a:spLocks noChangeShapeType="1"/>
              </p:cNvSpPr>
              <p:nvPr/>
            </p:nvSpPr>
            <p:spPr bwMode="auto">
              <a:xfrm>
                <a:off x="17176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9" name="Line 619"/>
              <p:cNvSpPr>
                <a:spLocks noChangeShapeType="1"/>
              </p:cNvSpPr>
              <p:nvPr/>
            </p:nvSpPr>
            <p:spPr bwMode="auto">
              <a:xfrm>
                <a:off x="17176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0" name="Line 620"/>
              <p:cNvSpPr>
                <a:spLocks noChangeShapeType="1"/>
              </p:cNvSpPr>
              <p:nvPr/>
            </p:nvSpPr>
            <p:spPr bwMode="auto">
              <a:xfrm flipV="1">
                <a:off x="172085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1" name="Line 621"/>
              <p:cNvSpPr>
                <a:spLocks noChangeShapeType="1"/>
              </p:cNvSpPr>
              <p:nvPr/>
            </p:nvSpPr>
            <p:spPr bwMode="auto">
              <a:xfrm>
                <a:off x="17224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2" name="Line 622"/>
              <p:cNvSpPr>
                <a:spLocks noChangeShapeType="1"/>
              </p:cNvSpPr>
              <p:nvPr/>
            </p:nvSpPr>
            <p:spPr bwMode="auto">
              <a:xfrm flipV="1">
                <a:off x="172561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3" name="Line 623"/>
              <p:cNvSpPr>
                <a:spLocks noChangeShapeType="1"/>
              </p:cNvSpPr>
              <p:nvPr/>
            </p:nvSpPr>
            <p:spPr bwMode="auto">
              <a:xfrm>
                <a:off x="17256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4" name="Line 624"/>
              <p:cNvSpPr>
                <a:spLocks noChangeShapeType="1"/>
              </p:cNvSpPr>
              <p:nvPr/>
            </p:nvSpPr>
            <p:spPr bwMode="auto">
              <a:xfrm>
                <a:off x="17287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5" name="Line 625"/>
              <p:cNvSpPr>
                <a:spLocks noChangeShapeType="1"/>
              </p:cNvSpPr>
              <p:nvPr/>
            </p:nvSpPr>
            <p:spPr bwMode="auto">
              <a:xfrm>
                <a:off x="17367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6" name="Line 626"/>
              <p:cNvSpPr>
                <a:spLocks noChangeShapeType="1"/>
              </p:cNvSpPr>
              <p:nvPr/>
            </p:nvSpPr>
            <p:spPr bwMode="auto">
              <a:xfrm>
                <a:off x="17383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7" name="Line 627"/>
              <p:cNvSpPr>
                <a:spLocks noChangeShapeType="1"/>
              </p:cNvSpPr>
              <p:nvPr/>
            </p:nvSpPr>
            <p:spPr bwMode="auto">
              <a:xfrm flipV="1">
                <a:off x="173831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8" name="Line 628"/>
              <p:cNvSpPr>
                <a:spLocks noChangeShapeType="1"/>
              </p:cNvSpPr>
              <p:nvPr/>
            </p:nvSpPr>
            <p:spPr bwMode="auto">
              <a:xfrm>
                <a:off x="17399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9" name="Line 629"/>
              <p:cNvSpPr>
                <a:spLocks noChangeShapeType="1"/>
              </p:cNvSpPr>
              <p:nvPr/>
            </p:nvSpPr>
            <p:spPr bwMode="auto">
              <a:xfrm flipV="1">
                <a:off x="1743076" y="2914969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0" name="Line 630"/>
              <p:cNvSpPr>
                <a:spLocks noChangeShapeType="1"/>
              </p:cNvSpPr>
              <p:nvPr/>
            </p:nvSpPr>
            <p:spPr bwMode="auto">
              <a:xfrm flipV="1">
                <a:off x="1744664" y="2918144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1" name="Line 631"/>
              <p:cNvSpPr>
                <a:spLocks noChangeShapeType="1"/>
              </p:cNvSpPr>
              <p:nvPr/>
            </p:nvSpPr>
            <p:spPr bwMode="auto">
              <a:xfrm flipV="1">
                <a:off x="174625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2" name="Line 632"/>
              <p:cNvSpPr>
                <a:spLocks noChangeShapeType="1"/>
              </p:cNvSpPr>
              <p:nvPr/>
            </p:nvSpPr>
            <p:spPr bwMode="auto">
              <a:xfrm flipV="1">
                <a:off x="174783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3" name="Line 633"/>
              <p:cNvSpPr>
                <a:spLocks noChangeShapeType="1"/>
              </p:cNvSpPr>
              <p:nvPr/>
            </p:nvSpPr>
            <p:spPr bwMode="auto">
              <a:xfrm flipV="1">
                <a:off x="17494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4" name="Line 634"/>
              <p:cNvSpPr>
                <a:spLocks noChangeShapeType="1"/>
              </p:cNvSpPr>
              <p:nvPr/>
            </p:nvSpPr>
            <p:spPr bwMode="auto">
              <a:xfrm>
                <a:off x="17494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5" name="Line 635"/>
              <p:cNvSpPr>
                <a:spLocks noChangeShapeType="1"/>
              </p:cNvSpPr>
              <p:nvPr/>
            </p:nvSpPr>
            <p:spPr bwMode="auto">
              <a:xfrm>
                <a:off x="17526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6" name="Line 636"/>
              <p:cNvSpPr>
                <a:spLocks noChangeShapeType="1"/>
              </p:cNvSpPr>
              <p:nvPr/>
            </p:nvSpPr>
            <p:spPr bwMode="auto">
              <a:xfrm flipV="1">
                <a:off x="175260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7" name="Line 637"/>
              <p:cNvSpPr>
                <a:spLocks noChangeShapeType="1"/>
              </p:cNvSpPr>
              <p:nvPr/>
            </p:nvSpPr>
            <p:spPr bwMode="auto">
              <a:xfrm flipV="1">
                <a:off x="1754189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8" name="Line 638"/>
              <p:cNvSpPr>
                <a:spLocks noChangeShapeType="1"/>
              </p:cNvSpPr>
              <p:nvPr/>
            </p:nvSpPr>
            <p:spPr bwMode="auto">
              <a:xfrm flipV="1">
                <a:off x="175736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9" name="Line 639"/>
              <p:cNvSpPr>
                <a:spLocks noChangeShapeType="1"/>
              </p:cNvSpPr>
              <p:nvPr/>
            </p:nvSpPr>
            <p:spPr bwMode="auto">
              <a:xfrm>
                <a:off x="1758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0" name="Line 640"/>
              <p:cNvSpPr>
                <a:spLocks noChangeShapeType="1"/>
              </p:cNvSpPr>
              <p:nvPr/>
            </p:nvSpPr>
            <p:spPr bwMode="auto">
              <a:xfrm flipV="1">
                <a:off x="176053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1" name="Line 641"/>
              <p:cNvSpPr>
                <a:spLocks noChangeShapeType="1"/>
              </p:cNvSpPr>
              <p:nvPr/>
            </p:nvSpPr>
            <p:spPr bwMode="auto">
              <a:xfrm>
                <a:off x="17621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2" name="Line 642"/>
              <p:cNvSpPr>
                <a:spLocks noChangeShapeType="1"/>
              </p:cNvSpPr>
              <p:nvPr/>
            </p:nvSpPr>
            <p:spPr bwMode="auto">
              <a:xfrm>
                <a:off x="17637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3" name="Line 643"/>
              <p:cNvSpPr>
                <a:spLocks noChangeShapeType="1"/>
              </p:cNvSpPr>
              <p:nvPr/>
            </p:nvSpPr>
            <p:spPr bwMode="auto">
              <a:xfrm>
                <a:off x="1765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4" name="Line 644"/>
              <p:cNvSpPr>
                <a:spLocks noChangeShapeType="1"/>
              </p:cNvSpPr>
              <p:nvPr/>
            </p:nvSpPr>
            <p:spPr bwMode="auto">
              <a:xfrm flipV="1">
                <a:off x="176847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5" name="Line 645"/>
              <p:cNvSpPr>
                <a:spLocks noChangeShapeType="1"/>
              </p:cNvSpPr>
              <p:nvPr/>
            </p:nvSpPr>
            <p:spPr bwMode="auto">
              <a:xfrm>
                <a:off x="17700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6" name="Line 646"/>
              <p:cNvSpPr>
                <a:spLocks noChangeShapeType="1"/>
              </p:cNvSpPr>
              <p:nvPr/>
            </p:nvSpPr>
            <p:spPr bwMode="auto">
              <a:xfrm flipV="1">
                <a:off x="177323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7" name="Line 647"/>
              <p:cNvSpPr>
                <a:spLocks noChangeShapeType="1"/>
              </p:cNvSpPr>
              <p:nvPr/>
            </p:nvSpPr>
            <p:spPr bwMode="auto">
              <a:xfrm flipV="1">
                <a:off x="1776414" y="1894206"/>
                <a:ext cx="0" cy="10318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8" name="Line 648"/>
              <p:cNvSpPr>
                <a:spLocks noChangeShapeType="1"/>
              </p:cNvSpPr>
              <p:nvPr/>
            </p:nvSpPr>
            <p:spPr bwMode="auto">
              <a:xfrm flipV="1">
                <a:off x="1779589" y="2887981"/>
                <a:ext cx="0" cy="381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9" name="Line 649"/>
              <p:cNvSpPr>
                <a:spLocks noChangeShapeType="1"/>
              </p:cNvSpPr>
              <p:nvPr/>
            </p:nvSpPr>
            <p:spPr bwMode="auto">
              <a:xfrm flipV="1">
                <a:off x="1781176" y="2910206"/>
                <a:ext cx="0" cy="158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0" name="Line 650"/>
              <p:cNvSpPr>
                <a:spLocks noChangeShapeType="1"/>
              </p:cNvSpPr>
              <p:nvPr/>
            </p:nvSpPr>
            <p:spPr bwMode="auto">
              <a:xfrm flipV="1">
                <a:off x="1781176" y="2914969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1" name="Line 651"/>
              <p:cNvSpPr>
                <a:spLocks noChangeShapeType="1"/>
              </p:cNvSpPr>
              <p:nvPr/>
            </p:nvSpPr>
            <p:spPr bwMode="auto">
              <a:xfrm flipV="1">
                <a:off x="1782764" y="2918144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2" name="Line 652"/>
              <p:cNvSpPr>
                <a:spLocks noChangeShapeType="1"/>
              </p:cNvSpPr>
              <p:nvPr/>
            </p:nvSpPr>
            <p:spPr bwMode="auto">
              <a:xfrm flipV="1">
                <a:off x="1785939" y="2918144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3" name="Line 653"/>
              <p:cNvSpPr>
                <a:spLocks noChangeShapeType="1"/>
              </p:cNvSpPr>
              <p:nvPr/>
            </p:nvSpPr>
            <p:spPr bwMode="auto">
              <a:xfrm flipV="1">
                <a:off x="1787526" y="2921319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4" name="Line 654"/>
              <p:cNvSpPr>
                <a:spLocks noChangeShapeType="1"/>
              </p:cNvSpPr>
              <p:nvPr/>
            </p:nvSpPr>
            <p:spPr bwMode="auto">
              <a:xfrm flipV="1">
                <a:off x="1789114" y="2921319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5" name="Line 655"/>
              <p:cNvSpPr>
                <a:spLocks noChangeShapeType="1"/>
              </p:cNvSpPr>
              <p:nvPr/>
            </p:nvSpPr>
            <p:spPr bwMode="auto">
              <a:xfrm flipV="1">
                <a:off x="179070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6" name="Line 656"/>
              <p:cNvSpPr>
                <a:spLocks noChangeShapeType="1"/>
              </p:cNvSpPr>
              <p:nvPr/>
            </p:nvSpPr>
            <p:spPr bwMode="auto">
              <a:xfrm flipV="1">
                <a:off x="179070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7" name="Line 657"/>
              <p:cNvSpPr>
                <a:spLocks noChangeShapeType="1"/>
              </p:cNvSpPr>
              <p:nvPr/>
            </p:nvSpPr>
            <p:spPr bwMode="auto">
              <a:xfrm flipV="1">
                <a:off x="179228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8" name="Line 658"/>
              <p:cNvSpPr>
                <a:spLocks noChangeShapeType="1"/>
              </p:cNvSpPr>
              <p:nvPr/>
            </p:nvSpPr>
            <p:spPr bwMode="auto">
              <a:xfrm flipV="1">
                <a:off x="1793876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9" name="Line 659"/>
              <p:cNvSpPr>
                <a:spLocks noChangeShapeType="1"/>
              </p:cNvSpPr>
              <p:nvPr/>
            </p:nvSpPr>
            <p:spPr bwMode="auto">
              <a:xfrm flipV="1">
                <a:off x="179387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0" name="Line 660"/>
              <p:cNvSpPr>
                <a:spLocks noChangeShapeType="1"/>
              </p:cNvSpPr>
              <p:nvPr/>
            </p:nvSpPr>
            <p:spPr bwMode="auto">
              <a:xfrm flipV="1">
                <a:off x="1797051" y="2921319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1" name="Line 661"/>
              <p:cNvSpPr>
                <a:spLocks noChangeShapeType="1"/>
              </p:cNvSpPr>
              <p:nvPr/>
            </p:nvSpPr>
            <p:spPr bwMode="auto">
              <a:xfrm flipV="1">
                <a:off x="1798639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2" name="Line 662"/>
              <p:cNvSpPr>
                <a:spLocks noChangeShapeType="1"/>
              </p:cNvSpPr>
              <p:nvPr/>
            </p:nvSpPr>
            <p:spPr bwMode="auto">
              <a:xfrm flipV="1">
                <a:off x="1800226" y="2919731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3" name="Line 663"/>
              <p:cNvSpPr>
                <a:spLocks noChangeShapeType="1"/>
              </p:cNvSpPr>
              <p:nvPr/>
            </p:nvSpPr>
            <p:spPr bwMode="auto">
              <a:xfrm flipV="1">
                <a:off x="1801814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4" name="Line 664"/>
              <p:cNvSpPr>
                <a:spLocks noChangeShapeType="1"/>
              </p:cNvSpPr>
              <p:nvPr/>
            </p:nvSpPr>
            <p:spPr bwMode="auto">
              <a:xfrm flipV="1">
                <a:off x="1803401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5" name="Line 665"/>
              <p:cNvSpPr>
                <a:spLocks noChangeShapeType="1"/>
              </p:cNvSpPr>
              <p:nvPr/>
            </p:nvSpPr>
            <p:spPr bwMode="auto">
              <a:xfrm flipV="1">
                <a:off x="1803401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6" name="Line 666"/>
              <p:cNvSpPr>
                <a:spLocks noChangeShapeType="1"/>
              </p:cNvSpPr>
              <p:nvPr/>
            </p:nvSpPr>
            <p:spPr bwMode="auto">
              <a:xfrm flipV="1">
                <a:off x="180498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7" name="Line 667"/>
              <p:cNvSpPr>
                <a:spLocks noChangeShapeType="1"/>
              </p:cNvSpPr>
              <p:nvPr/>
            </p:nvSpPr>
            <p:spPr bwMode="auto">
              <a:xfrm flipV="1">
                <a:off x="180816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8" name="Line 668"/>
              <p:cNvSpPr>
                <a:spLocks noChangeShapeType="1"/>
              </p:cNvSpPr>
              <p:nvPr/>
            </p:nvSpPr>
            <p:spPr bwMode="auto">
              <a:xfrm flipV="1">
                <a:off x="1809751" y="2848294"/>
                <a:ext cx="0" cy="777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9" name="Line 669"/>
              <p:cNvSpPr>
                <a:spLocks noChangeShapeType="1"/>
              </p:cNvSpPr>
              <p:nvPr/>
            </p:nvSpPr>
            <p:spPr bwMode="auto">
              <a:xfrm flipV="1">
                <a:off x="1811339" y="2916556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0" name="Line 670"/>
              <p:cNvSpPr>
                <a:spLocks noChangeShapeType="1"/>
              </p:cNvSpPr>
              <p:nvPr/>
            </p:nvSpPr>
            <p:spPr bwMode="auto">
              <a:xfrm flipV="1">
                <a:off x="1812926" y="2919731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1" name="Line 671"/>
              <p:cNvSpPr>
                <a:spLocks noChangeShapeType="1"/>
              </p:cNvSpPr>
              <p:nvPr/>
            </p:nvSpPr>
            <p:spPr bwMode="auto">
              <a:xfrm flipV="1">
                <a:off x="1814514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2" name="Line 672"/>
              <p:cNvSpPr>
                <a:spLocks noChangeShapeType="1"/>
              </p:cNvSpPr>
              <p:nvPr/>
            </p:nvSpPr>
            <p:spPr bwMode="auto">
              <a:xfrm flipV="1">
                <a:off x="1816101" y="2921319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3" name="Line 673"/>
              <p:cNvSpPr>
                <a:spLocks noChangeShapeType="1"/>
              </p:cNvSpPr>
              <p:nvPr/>
            </p:nvSpPr>
            <p:spPr bwMode="auto">
              <a:xfrm flipV="1">
                <a:off x="181768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4" name="Line 674"/>
              <p:cNvSpPr>
                <a:spLocks noChangeShapeType="1"/>
              </p:cNvSpPr>
              <p:nvPr/>
            </p:nvSpPr>
            <p:spPr bwMode="auto">
              <a:xfrm flipV="1">
                <a:off x="181927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5" name="Line 675"/>
              <p:cNvSpPr>
                <a:spLocks noChangeShapeType="1"/>
              </p:cNvSpPr>
              <p:nvPr/>
            </p:nvSpPr>
            <p:spPr bwMode="auto">
              <a:xfrm flipV="1">
                <a:off x="181927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6" name="Line 676"/>
              <p:cNvSpPr>
                <a:spLocks noChangeShapeType="1"/>
              </p:cNvSpPr>
              <p:nvPr/>
            </p:nvSpPr>
            <p:spPr bwMode="auto">
              <a:xfrm flipV="1">
                <a:off x="1820864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7" name="Line 677"/>
              <p:cNvSpPr>
                <a:spLocks noChangeShapeType="1"/>
              </p:cNvSpPr>
              <p:nvPr/>
            </p:nvSpPr>
            <p:spPr bwMode="auto">
              <a:xfrm flipV="1">
                <a:off x="1822451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8" name="Line 678"/>
              <p:cNvSpPr>
                <a:spLocks noChangeShapeType="1"/>
              </p:cNvSpPr>
              <p:nvPr/>
            </p:nvSpPr>
            <p:spPr bwMode="auto">
              <a:xfrm flipV="1">
                <a:off x="18256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9" name="Line 679"/>
              <p:cNvSpPr>
                <a:spLocks noChangeShapeType="1"/>
              </p:cNvSpPr>
              <p:nvPr/>
            </p:nvSpPr>
            <p:spPr bwMode="auto">
              <a:xfrm flipV="1">
                <a:off x="182721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0" name="Line 680"/>
              <p:cNvSpPr>
                <a:spLocks noChangeShapeType="1"/>
              </p:cNvSpPr>
              <p:nvPr/>
            </p:nvSpPr>
            <p:spPr bwMode="auto">
              <a:xfrm flipV="1">
                <a:off x="182880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1" name="Line 681"/>
              <p:cNvSpPr>
                <a:spLocks noChangeShapeType="1"/>
              </p:cNvSpPr>
              <p:nvPr/>
            </p:nvSpPr>
            <p:spPr bwMode="auto">
              <a:xfrm flipV="1">
                <a:off x="182880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2" name="Line 682"/>
              <p:cNvSpPr>
                <a:spLocks noChangeShapeType="1"/>
              </p:cNvSpPr>
              <p:nvPr/>
            </p:nvSpPr>
            <p:spPr bwMode="auto">
              <a:xfrm flipV="1">
                <a:off x="183038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3" name="Line 683"/>
              <p:cNvSpPr>
                <a:spLocks noChangeShapeType="1"/>
              </p:cNvSpPr>
              <p:nvPr/>
            </p:nvSpPr>
            <p:spPr bwMode="auto">
              <a:xfrm flipV="1">
                <a:off x="1831976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4" name="Line 684"/>
              <p:cNvSpPr>
                <a:spLocks noChangeShapeType="1"/>
              </p:cNvSpPr>
              <p:nvPr/>
            </p:nvSpPr>
            <p:spPr bwMode="auto">
              <a:xfrm flipV="1">
                <a:off x="1833564" y="2921319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5" name="Line 685"/>
              <p:cNvSpPr>
                <a:spLocks noChangeShapeType="1"/>
              </p:cNvSpPr>
              <p:nvPr/>
            </p:nvSpPr>
            <p:spPr bwMode="auto">
              <a:xfrm flipV="1">
                <a:off x="183673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6" name="Line 686"/>
              <p:cNvSpPr>
                <a:spLocks noChangeShapeType="1"/>
              </p:cNvSpPr>
              <p:nvPr/>
            </p:nvSpPr>
            <p:spPr bwMode="auto">
              <a:xfrm flipV="1">
                <a:off x="183673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7" name="Line 687"/>
              <p:cNvSpPr>
                <a:spLocks noChangeShapeType="1"/>
              </p:cNvSpPr>
              <p:nvPr/>
            </p:nvSpPr>
            <p:spPr bwMode="auto">
              <a:xfrm flipV="1">
                <a:off x="183991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8" name="Line 688"/>
              <p:cNvSpPr>
                <a:spLocks noChangeShapeType="1"/>
              </p:cNvSpPr>
              <p:nvPr/>
            </p:nvSpPr>
            <p:spPr bwMode="auto">
              <a:xfrm>
                <a:off x="18415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9" name="Line 689"/>
              <p:cNvSpPr>
                <a:spLocks noChangeShapeType="1"/>
              </p:cNvSpPr>
              <p:nvPr/>
            </p:nvSpPr>
            <p:spPr bwMode="auto">
              <a:xfrm flipV="1">
                <a:off x="1843089" y="2903856"/>
                <a:ext cx="0" cy="222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0" name="Line 690"/>
              <p:cNvSpPr>
                <a:spLocks noChangeShapeType="1"/>
              </p:cNvSpPr>
              <p:nvPr/>
            </p:nvSpPr>
            <p:spPr bwMode="auto">
              <a:xfrm flipV="1">
                <a:off x="1844676" y="2919731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1" name="Line 691"/>
              <p:cNvSpPr>
                <a:spLocks noChangeShapeType="1"/>
              </p:cNvSpPr>
              <p:nvPr/>
            </p:nvSpPr>
            <p:spPr bwMode="auto">
              <a:xfrm flipV="1">
                <a:off x="184626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2" name="Line 692"/>
              <p:cNvSpPr>
                <a:spLocks noChangeShapeType="1"/>
              </p:cNvSpPr>
              <p:nvPr/>
            </p:nvSpPr>
            <p:spPr bwMode="auto">
              <a:xfrm flipV="1">
                <a:off x="1847851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3" name="Line 693"/>
              <p:cNvSpPr>
                <a:spLocks noChangeShapeType="1"/>
              </p:cNvSpPr>
              <p:nvPr/>
            </p:nvSpPr>
            <p:spPr bwMode="auto">
              <a:xfrm>
                <a:off x="18494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4" name="Line 694"/>
              <p:cNvSpPr>
                <a:spLocks noChangeShapeType="1"/>
              </p:cNvSpPr>
              <p:nvPr/>
            </p:nvSpPr>
            <p:spPr bwMode="auto">
              <a:xfrm>
                <a:off x="18494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5" name="Line 695"/>
              <p:cNvSpPr>
                <a:spLocks noChangeShapeType="1"/>
              </p:cNvSpPr>
              <p:nvPr/>
            </p:nvSpPr>
            <p:spPr bwMode="auto">
              <a:xfrm>
                <a:off x="18510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6" name="Line 696"/>
              <p:cNvSpPr>
                <a:spLocks noChangeShapeType="1"/>
              </p:cNvSpPr>
              <p:nvPr/>
            </p:nvSpPr>
            <p:spPr bwMode="auto">
              <a:xfrm>
                <a:off x="18526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7" name="Line 697"/>
              <p:cNvSpPr>
                <a:spLocks noChangeShapeType="1"/>
              </p:cNvSpPr>
              <p:nvPr/>
            </p:nvSpPr>
            <p:spPr bwMode="auto">
              <a:xfrm flipV="1">
                <a:off x="185420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8" name="Line 698"/>
              <p:cNvSpPr>
                <a:spLocks noChangeShapeType="1"/>
              </p:cNvSpPr>
              <p:nvPr/>
            </p:nvSpPr>
            <p:spPr bwMode="auto">
              <a:xfrm flipV="1">
                <a:off x="1854201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9" name="Line 699"/>
              <p:cNvSpPr>
                <a:spLocks noChangeShapeType="1"/>
              </p:cNvSpPr>
              <p:nvPr/>
            </p:nvSpPr>
            <p:spPr bwMode="auto">
              <a:xfrm flipV="1">
                <a:off x="185578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0" name="Line 700"/>
              <p:cNvSpPr>
                <a:spLocks noChangeShapeType="1"/>
              </p:cNvSpPr>
              <p:nvPr/>
            </p:nvSpPr>
            <p:spPr bwMode="auto">
              <a:xfrm>
                <a:off x="18573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1" name="Line 701"/>
              <p:cNvSpPr>
                <a:spLocks noChangeShapeType="1"/>
              </p:cNvSpPr>
              <p:nvPr/>
            </p:nvSpPr>
            <p:spPr bwMode="auto">
              <a:xfrm flipV="1">
                <a:off x="185896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2" name="Line 702"/>
              <p:cNvSpPr>
                <a:spLocks noChangeShapeType="1"/>
              </p:cNvSpPr>
              <p:nvPr/>
            </p:nvSpPr>
            <p:spPr bwMode="auto">
              <a:xfrm>
                <a:off x="18605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3" name="Line 703"/>
              <p:cNvSpPr>
                <a:spLocks noChangeShapeType="1"/>
              </p:cNvSpPr>
              <p:nvPr/>
            </p:nvSpPr>
            <p:spPr bwMode="auto">
              <a:xfrm flipV="1">
                <a:off x="186213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4" name="Line 704"/>
              <p:cNvSpPr>
                <a:spLocks noChangeShapeType="1"/>
              </p:cNvSpPr>
              <p:nvPr/>
            </p:nvSpPr>
            <p:spPr bwMode="auto">
              <a:xfrm>
                <a:off x="18637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5" name="Line 705"/>
              <p:cNvSpPr>
                <a:spLocks noChangeShapeType="1"/>
              </p:cNvSpPr>
              <p:nvPr/>
            </p:nvSpPr>
            <p:spPr bwMode="auto">
              <a:xfrm flipV="1">
                <a:off x="186531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6" name="Line 706"/>
              <p:cNvSpPr>
                <a:spLocks noChangeShapeType="1"/>
              </p:cNvSpPr>
              <p:nvPr/>
            </p:nvSpPr>
            <p:spPr bwMode="auto">
              <a:xfrm flipV="1">
                <a:off x="186848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7" name="Line 707"/>
              <p:cNvSpPr>
                <a:spLocks noChangeShapeType="1"/>
              </p:cNvSpPr>
              <p:nvPr/>
            </p:nvSpPr>
            <p:spPr bwMode="auto">
              <a:xfrm flipV="1">
                <a:off x="187007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8" name="Line 708"/>
              <p:cNvSpPr>
                <a:spLocks noChangeShapeType="1"/>
              </p:cNvSpPr>
              <p:nvPr/>
            </p:nvSpPr>
            <p:spPr bwMode="auto">
              <a:xfrm>
                <a:off x="18716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9" name="Line 709"/>
              <p:cNvSpPr>
                <a:spLocks noChangeShapeType="1"/>
              </p:cNvSpPr>
              <p:nvPr/>
            </p:nvSpPr>
            <p:spPr bwMode="auto">
              <a:xfrm>
                <a:off x="18716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0" name="Line 710"/>
              <p:cNvSpPr>
                <a:spLocks noChangeShapeType="1"/>
              </p:cNvSpPr>
              <p:nvPr/>
            </p:nvSpPr>
            <p:spPr bwMode="auto">
              <a:xfrm>
                <a:off x="18732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1" name="Line 711"/>
              <p:cNvSpPr>
                <a:spLocks noChangeShapeType="1"/>
              </p:cNvSpPr>
              <p:nvPr/>
            </p:nvSpPr>
            <p:spPr bwMode="auto">
              <a:xfrm flipV="1">
                <a:off x="18764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2" name="Line 712"/>
              <p:cNvSpPr>
                <a:spLocks noChangeShapeType="1"/>
              </p:cNvSpPr>
              <p:nvPr/>
            </p:nvSpPr>
            <p:spPr bwMode="auto">
              <a:xfrm>
                <a:off x="18780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3" name="Line 713"/>
              <p:cNvSpPr>
                <a:spLocks noChangeShapeType="1"/>
              </p:cNvSpPr>
              <p:nvPr/>
            </p:nvSpPr>
            <p:spPr bwMode="auto">
              <a:xfrm flipV="1">
                <a:off x="187960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4" name="Line 714"/>
              <p:cNvSpPr>
                <a:spLocks noChangeShapeType="1"/>
              </p:cNvSpPr>
              <p:nvPr/>
            </p:nvSpPr>
            <p:spPr bwMode="auto">
              <a:xfrm flipV="1">
                <a:off x="188118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5" name="Line 715"/>
              <p:cNvSpPr>
                <a:spLocks noChangeShapeType="1"/>
              </p:cNvSpPr>
              <p:nvPr/>
            </p:nvSpPr>
            <p:spPr bwMode="auto">
              <a:xfrm flipV="1">
                <a:off x="188277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6" name="Line 716"/>
              <p:cNvSpPr>
                <a:spLocks noChangeShapeType="1"/>
              </p:cNvSpPr>
              <p:nvPr/>
            </p:nvSpPr>
            <p:spPr bwMode="auto">
              <a:xfrm>
                <a:off x="1882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7" name="Line 717"/>
              <p:cNvSpPr>
                <a:spLocks noChangeShapeType="1"/>
              </p:cNvSpPr>
              <p:nvPr/>
            </p:nvSpPr>
            <p:spPr bwMode="auto">
              <a:xfrm>
                <a:off x="18843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8" name="Line 718"/>
              <p:cNvSpPr>
                <a:spLocks noChangeShapeType="1"/>
              </p:cNvSpPr>
              <p:nvPr/>
            </p:nvSpPr>
            <p:spPr bwMode="auto">
              <a:xfrm>
                <a:off x="1885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9" name="Line 719"/>
              <p:cNvSpPr>
                <a:spLocks noChangeShapeType="1"/>
              </p:cNvSpPr>
              <p:nvPr/>
            </p:nvSpPr>
            <p:spPr bwMode="auto">
              <a:xfrm>
                <a:off x="18875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0" name="Line 720"/>
              <p:cNvSpPr>
                <a:spLocks noChangeShapeType="1"/>
              </p:cNvSpPr>
              <p:nvPr/>
            </p:nvSpPr>
            <p:spPr bwMode="auto">
              <a:xfrm>
                <a:off x="18875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1" name="Line 721"/>
              <p:cNvSpPr>
                <a:spLocks noChangeShapeType="1"/>
              </p:cNvSpPr>
              <p:nvPr/>
            </p:nvSpPr>
            <p:spPr bwMode="auto">
              <a:xfrm>
                <a:off x="18891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2" name="Line 722"/>
              <p:cNvSpPr>
                <a:spLocks noChangeShapeType="1"/>
              </p:cNvSpPr>
              <p:nvPr/>
            </p:nvSpPr>
            <p:spPr bwMode="auto">
              <a:xfrm>
                <a:off x="18891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3" name="Line 723"/>
              <p:cNvSpPr>
                <a:spLocks noChangeShapeType="1"/>
              </p:cNvSpPr>
              <p:nvPr/>
            </p:nvSpPr>
            <p:spPr bwMode="auto">
              <a:xfrm flipV="1">
                <a:off x="189071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4" name="Line 724"/>
              <p:cNvSpPr>
                <a:spLocks noChangeShapeType="1"/>
              </p:cNvSpPr>
              <p:nvPr/>
            </p:nvSpPr>
            <p:spPr bwMode="auto">
              <a:xfrm>
                <a:off x="1892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5" name="Line 725"/>
              <p:cNvSpPr>
                <a:spLocks noChangeShapeType="1"/>
              </p:cNvSpPr>
              <p:nvPr/>
            </p:nvSpPr>
            <p:spPr bwMode="auto">
              <a:xfrm>
                <a:off x="18954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6" name="Line 726"/>
              <p:cNvSpPr>
                <a:spLocks noChangeShapeType="1"/>
              </p:cNvSpPr>
              <p:nvPr/>
            </p:nvSpPr>
            <p:spPr bwMode="auto">
              <a:xfrm flipV="1">
                <a:off x="189547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7" name="Line 727"/>
              <p:cNvSpPr>
                <a:spLocks noChangeShapeType="1"/>
              </p:cNvSpPr>
              <p:nvPr/>
            </p:nvSpPr>
            <p:spPr bwMode="auto">
              <a:xfrm>
                <a:off x="18970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8" name="Line 728"/>
              <p:cNvSpPr>
                <a:spLocks noChangeShapeType="1"/>
              </p:cNvSpPr>
              <p:nvPr/>
            </p:nvSpPr>
            <p:spPr bwMode="auto">
              <a:xfrm>
                <a:off x="19002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9" name="Line 729"/>
              <p:cNvSpPr>
                <a:spLocks noChangeShapeType="1"/>
              </p:cNvSpPr>
              <p:nvPr/>
            </p:nvSpPr>
            <p:spPr bwMode="auto">
              <a:xfrm>
                <a:off x="1901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0" name="Line 730"/>
              <p:cNvSpPr>
                <a:spLocks noChangeShapeType="1"/>
              </p:cNvSpPr>
              <p:nvPr/>
            </p:nvSpPr>
            <p:spPr bwMode="auto">
              <a:xfrm flipV="1">
                <a:off x="190341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1" name="Line 731"/>
              <p:cNvSpPr>
                <a:spLocks noChangeShapeType="1"/>
              </p:cNvSpPr>
              <p:nvPr/>
            </p:nvSpPr>
            <p:spPr bwMode="auto">
              <a:xfrm>
                <a:off x="19050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2" name="Line 732"/>
              <p:cNvSpPr>
                <a:spLocks noChangeShapeType="1"/>
              </p:cNvSpPr>
              <p:nvPr/>
            </p:nvSpPr>
            <p:spPr bwMode="auto">
              <a:xfrm flipV="1">
                <a:off x="190658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3" name="Line 733"/>
              <p:cNvSpPr>
                <a:spLocks noChangeShapeType="1"/>
              </p:cNvSpPr>
              <p:nvPr/>
            </p:nvSpPr>
            <p:spPr bwMode="auto">
              <a:xfrm>
                <a:off x="19081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4" name="Line 734"/>
              <p:cNvSpPr>
                <a:spLocks noChangeShapeType="1"/>
              </p:cNvSpPr>
              <p:nvPr/>
            </p:nvSpPr>
            <p:spPr bwMode="auto">
              <a:xfrm flipV="1">
                <a:off x="190976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5" name="Line 735"/>
              <p:cNvSpPr>
                <a:spLocks noChangeShapeType="1"/>
              </p:cNvSpPr>
              <p:nvPr/>
            </p:nvSpPr>
            <p:spPr bwMode="auto">
              <a:xfrm>
                <a:off x="19161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6" name="Line 736"/>
              <p:cNvSpPr>
                <a:spLocks noChangeShapeType="1"/>
              </p:cNvSpPr>
              <p:nvPr/>
            </p:nvSpPr>
            <p:spPr bwMode="auto">
              <a:xfrm flipV="1">
                <a:off x="191611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7" name="Line 737"/>
              <p:cNvSpPr>
                <a:spLocks noChangeShapeType="1"/>
              </p:cNvSpPr>
              <p:nvPr/>
            </p:nvSpPr>
            <p:spPr bwMode="auto">
              <a:xfrm>
                <a:off x="19177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8" name="Line 738"/>
              <p:cNvSpPr>
                <a:spLocks noChangeShapeType="1"/>
              </p:cNvSpPr>
              <p:nvPr/>
            </p:nvSpPr>
            <p:spPr bwMode="auto">
              <a:xfrm>
                <a:off x="19208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9" name="Line 739"/>
              <p:cNvSpPr>
                <a:spLocks noChangeShapeType="1"/>
              </p:cNvSpPr>
              <p:nvPr/>
            </p:nvSpPr>
            <p:spPr bwMode="auto">
              <a:xfrm>
                <a:off x="19224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0" name="Line 740"/>
              <p:cNvSpPr>
                <a:spLocks noChangeShapeType="1"/>
              </p:cNvSpPr>
              <p:nvPr/>
            </p:nvSpPr>
            <p:spPr bwMode="auto">
              <a:xfrm flipV="1">
                <a:off x="192246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1" name="Line 741"/>
              <p:cNvSpPr>
                <a:spLocks noChangeShapeType="1"/>
              </p:cNvSpPr>
              <p:nvPr/>
            </p:nvSpPr>
            <p:spPr bwMode="auto">
              <a:xfrm>
                <a:off x="19240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2" name="Line 742"/>
              <p:cNvSpPr>
                <a:spLocks noChangeShapeType="1"/>
              </p:cNvSpPr>
              <p:nvPr/>
            </p:nvSpPr>
            <p:spPr bwMode="auto">
              <a:xfrm>
                <a:off x="19288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3" name="Line 743"/>
              <p:cNvSpPr>
                <a:spLocks noChangeShapeType="1"/>
              </p:cNvSpPr>
              <p:nvPr/>
            </p:nvSpPr>
            <p:spPr bwMode="auto">
              <a:xfrm flipV="1">
                <a:off x="193040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4" name="Line 744"/>
              <p:cNvSpPr>
                <a:spLocks noChangeShapeType="1"/>
              </p:cNvSpPr>
              <p:nvPr/>
            </p:nvSpPr>
            <p:spPr bwMode="auto">
              <a:xfrm>
                <a:off x="19319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5" name="Line 745"/>
              <p:cNvSpPr>
                <a:spLocks noChangeShapeType="1"/>
              </p:cNvSpPr>
              <p:nvPr/>
            </p:nvSpPr>
            <p:spPr bwMode="auto">
              <a:xfrm>
                <a:off x="19335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6" name="Line 746"/>
              <p:cNvSpPr>
                <a:spLocks noChangeShapeType="1"/>
              </p:cNvSpPr>
              <p:nvPr/>
            </p:nvSpPr>
            <p:spPr bwMode="auto">
              <a:xfrm>
                <a:off x="19335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7" name="Line 747"/>
              <p:cNvSpPr>
                <a:spLocks noChangeShapeType="1"/>
              </p:cNvSpPr>
              <p:nvPr/>
            </p:nvSpPr>
            <p:spPr bwMode="auto">
              <a:xfrm>
                <a:off x="19351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8" name="Line 748"/>
              <p:cNvSpPr>
                <a:spLocks noChangeShapeType="1"/>
              </p:cNvSpPr>
              <p:nvPr/>
            </p:nvSpPr>
            <p:spPr bwMode="auto">
              <a:xfrm>
                <a:off x="19367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9" name="Line 749"/>
              <p:cNvSpPr>
                <a:spLocks noChangeShapeType="1"/>
              </p:cNvSpPr>
              <p:nvPr/>
            </p:nvSpPr>
            <p:spPr bwMode="auto">
              <a:xfrm>
                <a:off x="19383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0" name="Line 750"/>
              <p:cNvSpPr>
                <a:spLocks noChangeShapeType="1"/>
              </p:cNvSpPr>
              <p:nvPr/>
            </p:nvSpPr>
            <p:spPr bwMode="auto">
              <a:xfrm>
                <a:off x="19399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1" name="Line 751"/>
              <p:cNvSpPr>
                <a:spLocks noChangeShapeType="1"/>
              </p:cNvSpPr>
              <p:nvPr/>
            </p:nvSpPr>
            <p:spPr bwMode="auto">
              <a:xfrm flipV="1">
                <a:off x="1941514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2" name="Line 752"/>
              <p:cNvSpPr>
                <a:spLocks noChangeShapeType="1"/>
              </p:cNvSpPr>
              <p:nvPr/>
            </p:nvSpPr>
            <p:spPr bwMode="auto">
              <a:xfrm>
                <a:off x="19446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3" name="Line 753"/>
              <p:cNvSpPr>
                <a:spLocks noChangeShapeType="1"/>
              </p:cNvSpPr>
              <p:nvPr/>
            </p:nvSpPr>
            <p:spPr bwMode="auto">
              <a:xfrm>
                <a:off x="1946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4" name="Line 754"/>
              <p:cNvSpPr>
                <a:spLocks noChangeShapeType="1"/>
              </p:cNvSpPr>
              <p:nvPr/>
            </p:nvSpPr>
            <p:spPr bwMode="auto">
              <a:xfrm>
                <a:off x="19478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5" name="Line 755"/>
              <p:cNvSpPr>
                <a:spLocks noChangeShapeType="1"/>
              </p:cNvSpPr>
              <p:nvPr/>
            </p:nvSpPr>
            <p:spPr bwMode="auto">
              <a:xfrm>
                <a:off x="19494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6" name="Line 756"/>
              <p:cNvSpPr>
                <a:spLocks noChangeShapeType="1"/>
              </p:cNvSpPr>
              <p:nvPr/>
            </p:nvSpPr>
            <p:spPr bwMode="auto">
              <a:xfrm>
                <a:off x="19526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7" name="Line 757"/>
              <p:cNvSpPr>
                <a:spLocks noChangeShapeType="1"/>
              </p:cNvSpPr>
              <p:nvPr/>
            </p:nvSpPr>
            <p:spPr bwMode="auto">
              <a:xfrm flipV="1">
                <a:off x="19526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8" name="Line 758"/>
              <p:cNvSpPr>
                <a:spLocks noChangeShapeType="1"/>
              </p:cNvSpPr>
              <p:nvPr/>
            </p:nvSpPr>
            <p:spPr bwMode="auto">
              <a:xfrm flipV="1">
                <a:off x="195580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9" name="Line 759"/>
              <p:cNvSpPr>
                <a:spLocks noChangeShapeType="1"/>
              </p:cNvSpPr>
              <p:nvPr/>
            </p:nvSpPr>
            <p:spPr bwMode="auto">
              <a:xfrm>
                <a:off x="19573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0" name="Line 760"/>
              <p:cNvSpPr>
                <a:spLocks noChangeShapeType="1"/>
              </p:cNvSpPr>
              <p:nvPr/>
            </p:nvSpPr>
            <p:spPr bwMode="auto">
              <a:xfrm flipV="1">
                <a:off x="195897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1" name="Line 761"/>
              <p:cNvSpPr>
                <a:spLocks noChangeShapeType="1"/>
              </p:cNvSpPr>
              <p:nvPr/>
            </p:nvSpPr>
            <p:spPr bwMode="auto">
              <a:xfrm>
                <a:off x="19605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2" name="Line 762"/>
              <p:cNvSpPr>
                <a:spLocks noChangeShapeType="1"/>
              </p:cNvSpPr>
              <p:nvPr/>
            </p:nvSpPr>
            <p:spPr bwMode="auto">
              <a:xfrm flipV="1">
                <a:off x="196373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3" name="Line 763"/>
              <p:cNvSpPr>
                <a:spLocks noChangeShapeType="1"/>
              </p:cNvSpPr>
              <p:nvPr/>
            </p:nvSpPr>
            <p:spPr bwMode="auto">
              <a:xfrm flipV="1">
                <a:off x="196373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4" name="Line 764"/>
              <p:cNvSpPr>
                <a:spLocks noChangeShapeType="1"/>
              </p:cNvSpPr>
              <p:nvPr/>
            </p:nvSpPr>
            <p:spPr bwMode="auto">
              <a:xfrm>
                <a:off x="19669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5" name="Line 765"/>
              <p:cNvSpPr>
                <a:spLocks noChangeShapeType="1"/>
              </p:cNvSpPr>
              <p:nvPr/>
            </p:nvSpPr>
            <p:spPr bwMode="auto">
              <a:xfrm>
                <a:off x="19669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6" name="Line 766"/>
              <p:cNvSpPr>
                <a:spLocks noChangeShapeType="1"/>
              </p:cNvSpPr>
              <p:nvPr/>
            </p:nvSpPr>
            <p:spPr bwMode="auto">
              <a:xfrm>
                <a:off x="19685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7" name="Line 767"/>
              <p:cNvSpPr>
                <a:spLocks noChangeShapeType="1"/>
              </p:cNvSpPr>
              <p:nvPr/>
            </p:nvSpPr>
            <p:spPr bwMode="auto">
              <a:xfrm>
                <a:off x="19700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8" name="Line 768"/>
              <p:cNvSpPr>
                <a:spLocks noChangeShapeType="1"/>
              </p:cNvSpPr>
              <p:nvPr/>
            </p:nvSpPr>
            <p:spPr bwMode="auto">
              <a:xfrm flipV="1">
                <a:off x="1974851" y="2918144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9" name="Line 769"/>
              <p:cNvSpPr>
                <a:spLocks noChangeShapeType="1"/>
              </p:cNvSpPr>
              <p:nvPr/>
            </p:nvSpPr>
            <p:spPr bwMode="auto">
              <a:xfrm flipV="1">
                <a:off x="197643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0" name="Line 770"/>
              <p:cNvSpPr>
                <a:spLocks noChangeShapeType="1"/>
              </p:cNvSpPr>
              <p:nvPr/>
            </p:nvSpPr>
            <p:spPr bwMode="auto">
              <a:xfrm>
                <a:off x="19780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1" name="Line 771"/>
              <p:cNvSpPr>
                <a:spLocks noChangeShapeType="1"/>
              </p:cNvSpPr>
              <p:nvPr/>
            </p:nvSpPr>
            <p:spPr bwMode="auto">
              <a:xfrm flipV="1">
                <a:off x="19780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2" name="Line 772"/>
              <p:cNvSpPr>
                <a:spLocks noChangeShapeType="1"/>
              </p:cNvSpPr>
              <p:nvPr/>
            </p:nvSpPr>
            <p:spPr bwMode="auto">
              <a:xfrm>
                <a:off x="19796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3" name="Line 773"/>
              <p:cNvSpPr>
                <a:spLocks noChangeShapeType="1"/>
              </p:cNvSpPr>
              <p:nvPr/>
            </p:nvSpPr>
            <p:spPr bwMode="auto">
              <a:xfrm>
                <a:off x="19812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4" name="Line 774"/>
              <p:cNvSpPr>
                <a:spLocks noChangeShapeType="1"/>
              </p:cNvSpPr>
              <p:nvPr/>
            </p:nvSpPr>
            <p:spPr bwMode="auto">
              <a:xfrm>
                <a:off x="19827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5" name="Line 775"/>
              <p:cNvSpPr>
                <a:spLocks noChangeShapeType="1"/>
              </p:cNvSpPr>
              <p:nvPr/>
            </p:nvSpPr>
            <p:spPr bwMode="auto">
              <a:xfrm>
                <a:off x="19843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6" name="Line 776"/>
              <p:cNvSpPr>
                <a:spLocks noChangeShapeType="1"/>
              </p:cNvSpPr>
              <p:nvPr/>
            </p:nvSpPr>
            <p:spPr bwMode="auto">
              <a:xfrm>
                <a:off x="19843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7" name="Line 777"/>
              <p:cNvSpPr>
                <a:spLocks noChangeShapeType="1"/>
              </p:cNvSpPr>
              <p:nvPr/>
            </p:nvSpPr>
            <p:spPr bwMode="auto">
              <a:xfrm>
                <a:off x="19875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8" name="Line 778"/>
              <p:cNvSpPr>
                <a:spLocks noChangeShapeType="1"/>
              </p:cNvSpPr>
              <p:nvPr/>
            </p:nvSpPr>
            <p:spPr bwMode="auto">
              <a:xfrm>
                <a:off x="19891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9" name="Line 779"/>
              <p:cNvSpPr>
                <a:spLocks noChangeShapeType="1"/>
              </p:cNvSpPr>
              <p:nvPr/>
            </p:nvSpPr>
            <p:spPr bwMode="auto">
              <a:xfrm>
                <a:off x="19907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0" name="Line 780"/>
              <p:cNvSpPr>
                <a:spLocks noChangeShapeType="1"/>
              </p:cNvSpPr>
              <p:nvPr/>
            </p:nvSpPr>
            <p:spPr bwMode="auto">
              <a:xfrm>
                <a:off x="19923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1" name="Line 781"/>
              <p:cNvSpPr>
                <a:spLocks noChangeShapeType="1"/>
              </p:cNvSpPr>
              <p:nvPr/>
            </p:nvSpPr>
            <p:spPr bwMode="auto">
              <a:xfrm flipV="1">
                <a:off x="199548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2" name="Line 782"/>
              <p:cNvSpPr>
                <a:spLocks noChangeShapeType="1"/>
              </p:cNvSpPr>
              <p:nvPr/>
            </p:nvSpPr>
            <p:spPr bwMode="auto">
              <a:xfrm>
                <a:off x="19986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3" name="Line 783"/>
              <p:cNvSpPr>
                <a:spLocks noChangeShapeType="1"/>
              </p:cNvSpPr>
              <p:nvPr/>
            </p:nvSpPr>
            <p:spPr bwMode="auto">
              <a:xfrm>
                <a:off x="19986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4" name="Line 784"/>
              <p:cNvSpPr>
                <a:spLocks noChangeShapeType="1"/>
              </p:cNvSpPr>
              <p:nvPr/>
            </p:nvSpPr>
            <p:spPr bwMode="auto">
              <a:xfrm>
                <a:off x="20018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5" name="Line 785"/>
              <p:cNvSpPr>
                <a:spLocks noChangeShapeType="1"/>
              </p:cNvSpPr>
              <p:nvPr/>
            </p:nvSpPr>
            <p:spPr bwMode="auto">
              <a:xfrm>
                <a:off x="20034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6" name="Line 786"/>
              <p:cNvSpPr>
                <a:spLocks noChangeShapeType="1"/>
              </p:cNvSpPr>
              <p:nvPr/>
            </p:nvSpPr>
            <p:spPr bwMode="auto">
              <a:xfrm flipV="1">
                <a:off x="200501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7" name="Line 787"/>
              <p:cNvSpPr>
                <a:spLocks noChangeShapeType="1"/>
              </p:cNvSpPr>
              <p:nvPr/>
            </p:nvSpPr>
            <p:spPr bwMode="auto">
              <a:xfrm>
                <a:off x="20066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8" name="Line 788"/>
              <p:cNvSpPr>
                <a:spLocks noChangeShapeType="1"/>
              </p:cNvSpPr>
              <p:nvPr/>
            </p:nvSpPr>
            <p:spPr bwMode="auto">
              <a:xfrm>
                <a:off x="20081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9" name="Line 789"/>
              <p:cNvSpPr>
                <a:spLocks noChangeShapeType="1"/>
              </p:cNvSpPr>
              <p:nvPr/>
            </p:nvSpPr>
            <p:spPr bwMode="auto">
              <a:xfrm>
                <a:off x="2009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0" name="Line 790"/>
              <p:cNvSpPr>
                <a:spLocks noChangeShapeType="1"/>
              </p:cNvSpPr>
              <p:nvPr/>
            </p:nvSpPr>
            <p:spPr bwMode="auto">
              <a:xfrm>
                <a:off x="20113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1" name="Line 791"/>
              <p:cNvSpPr>
                <a:spLocks noChangeShapeType="1"/>
              </p:cNvSpPr>
              <p:nvPr/>
            </p:nvSpPr>
            <p:spPr bwMode="auto">
              <a:xfrm flipV="1">
                <a:off x="201295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2" name="Line 792"/>
              <p:cNvSpPr>
                <a:spLocks noChangeShapeType="1"/>
              </p:cNvSpPr>
              <p:nvPr/>
            </p:nvSpPr>
            <p:spPr bwMode="auto">
              <a:xfrm>
                <a:off x="20145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3" name="Line 793"/>
              <p:cNvSpPr>
                <a:spLocks noChangeShapeType="1"/>
              </p:cNvSpPr>
              <p:nvPr/>
            </p:nvSpPr>
            <p:spPr bwMode="auto">
              <a:xfrm>
                <a:off x="20161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4" name="Line 794"/>
              <p:cNvSpPr>
                <a:spLocks noChangeShapeType="1"/>
              </p:cNvSpPr>
              <p:nvPr/>
            </p:nvSpPr>
            <p:spPr bwMode="auto">
              <a:xfrm>
                <a:off x="20161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5" name="Line 795"/>
              <p:cNvSpPr>
                <a:spLocks noChangeShapeType="1"/>
              </p:cNvSpPr>
              <p:nvPr/>
            </p:nvSpPr>
            <p:spPr bwMode="auto">
              <a:xfrm>
                <a:off x="2019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6" name="Line 796"/>
              <p:cNvSpPr>
                <a:spLocks noChangeShapeType="1"/>
              </p:cNvSpPr>
              <p:nvPr/>
            </p:nvSpPr>
            <p:spPr bwMode="auto">
              <a:xfrm flipV="1">
                <a:off x="202088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7" name="Line 797"/>
              <p:cNvSpPr>
                <a:spLocks noChangeShapeType="1"/>
              </p:cNvSpPr>
              <p:nvPr/>
            </p:nvSpPr>
            <p:spPr bwMode="auto">
              <a:xfrm flipV="1">
                <a:off x="202247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8" name="Line 798"/>
              <p:cNvSpPr>
                <a:spLocks noChangeShapeType="1"/>
              </p:cNvSpPr>
              <p:nvPr/>
            </p:nvSpPr>
            <p:spPr bwMode="auto">
              <a:xfrm flipV="1">
                <a:off x="202406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9" name="Line 799"/>
              <p:cNvSpPr>
                <a:spLocks noChangeShapeType="1"/>
              </p:cNvSpPr>
              <p:nvPr/>
            </p:nvSpPr>
            <p:spPr bwMode="auto">
              <a:xfrm>
                <a:off x="20272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0" name="Line 800"/>
              <p:cNvSpPr>
                <a:spLocks noChangeShapeType="1"/>
              </p:cNvSpPr>
              <p:nvPr/>
            </p:nvSpPr>
            <p:spPr bwMode="auto">
              <a:xfrm>
                <a:off x="2028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1" name="Line 801"/>
              <p:cNvSpPr>
                <a:spLocks noChangeShapeType="1"/>
              </p:cNvSpPr>
              <p:nvPr/>
            </p:nvSpPr>
            <p:spPr bwMode="auto">
              <a:xfrm>
                <a:off x="2028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2" name="Line 802"/>
              <p:cNvSpPr>
                <a:spLocks noChangeShapeType="1"/>
              </p:cNvSpPr>
              <p:nvPr/>
            </p:nvSpPr>
            <p:spPr bwMode="auto">
              <a:xfrm>
                <a:off x="20320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3" name="Line 803"/>
              <p:cNvSpPr>
                <a:spLocks noChangeShapeType="1"/>
              </p:cNvSpPr>
              <p:nvPr/>
            </p:nvSpPr>
            <p:spPr bwMode="auto">
              <a:xfrm>
                <a:off x="20335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4" name="Line 804"/>
              <p:cNvSpPr>
                <a:spLocks noChangeShapeType="1"/>
              </p:cNvSpPr>
              <p:nvPr/>
            </p:nvSpPr>
            <p:spPr bwMode="auto">
              <a:xfrm>
                <a:off x="20351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5" name="Line 805"/>
              <p:cNvSpPr>
                <a:spLocks noChangeShapeType="1"/>
              </p:cNvSpPr>
              <p:nvPr/>
            </p:nvSpPr>
            <p:spPr bwMode="auto">
              <a:xfrm>
                <a:off x="20351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6" name="Line 806"/>
              <p:cNvSpPr>
                <a:spLocks noChangeShapeType="1"/>
              </p:cNvSpPr>
              <p:nvPr/>
            </p:nvSpPr>
            <p:spPr bwMode="auto">
              <a:xfrm flipV="1">
                <a:off x="203835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7" name="Line 807"/>
              <p:cNvSpPr>
                <a:spLocks noChangeShapeType="1"/>
              </p:cNvSpPr>
              <p:nvPr/>
            </p:nvSpPr>
            <p:spPr bwMode="auto">
              <a:xfrm flipV="1">
                <a:off x="2039939" y="2914969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8" name="Line 809"/>
              <p:cNvSpPr>
                <a:spLocks noChangeShapeType="1"/>
              </p:cNvSpPr>
              <p:nvPr/>
            </p:nvSpPr>
            <p:spPr bwMode="auto">
              <a:xfrm flipV="1">
                <a:off x="2041526" y="2921319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9" name="Line 810"/>
              <p:cNvSpPr>
                <a:spLocks noChangeShapeType="1"/>
              </p:cNvSpPr>
              <p:nvPr/>
            </p:nvSpPr>
            <p:spPr bwMode="auto">
              <a:xfrm flipV="1">
                <a:off x="204470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0" name="Line 811"/>
              <p:cNvSpPr>
                <a:spLocks noChangeShapeType="1"/>
              </p:cNvSpPr>
              <p:nvPr/>
            </p:nvSpPr>
            <p:spPr bwMode="auto">
              <a:xfrm>
                <a:off x="20447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1" name="Line 812"/>
              <p:cNvSpPr>
                <a:spLocks noChangeShapeType="1"/>
              </p:cNvSpPr>
              <p:nvPr/>
            </p:nvSpPr>
            <p:spPr bwMode="auto">
              <a:xfrm flipV="1">
                <a:off x="204787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2" name="Line 813"/>
              <p:cNvSpPr>
                <a:spLocks noChangeShapeType="1"/>
              </p:cNvSpPr>
              <p:nvPr/>
            </p:nvSpPr>
            <p:spPr bwMode="auto">
              <a:xfrm flipV="1">
                <a:off x="204946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3" name="Line 814"/>
              <p:cNvSpPr>
                <a:spLocks noChangeShapeType="1"/>
              </p:cNvSpPr>
              <p:nvPr/>
            </p:nvSpPr>
            <p:spPr bwMode="auto">
              <a:xfrm>
                <a:off x="20494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4" name="Line 815"/>
              <p:cNvSpPr>
                <a:spLocks noChangeShapeType="1"/>
              </p:cNvSpPr>
              <p:nvPr/>
            </p:nvSpPr>
            <p:spPr bwMode="auto">
              <a:xfrm>
                <a:off x="20510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5" name="Line 816"/>
              <p:cNvSpPr>
                <a:spLocks noChangeShapeType="1"/>
              </p:cNvSpPr>
              <p:nvPr/>
            </p:nvSpPr>
            <p:spPr bwMode="auto">
              <a:xfrm flipV="1">
                <a:off x="20542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6" name="Line 817"/>
              <p:cNvSpPr>
                <a:spLocks noChangeShapeType="1"/>
              </p:cNvSpPr>
              <p:nvPr/>
            </p:nvSpPr>
            <p:spPr bwMode="auto">
              <a:xfrm>
                <a:off x="20589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7" name="Line 818"/>
              <p:cNvSpPr>
                <a:spLocks noChangeShapeType="1"/>
              </p:cNvSpPr>
              <p:nvPr/>
            </p:nvSpPr>
            <p:spPr bwMode="auto">
              <a:xfrm>
                <a:off x="20621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8" name="Line 819"/>
              <p:cNvSpPr>
                <a:spLocks noChangeShapeType="1"/>
              </p:cNvSpPr>
              <p:nvPr/>
            </p:nvSpPr>
            <p:spPr bwMode="auto">
              <a:xfrm>
                <a:off x="20637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9" name="Line 820"/>
              <p:cNvSpPr>
                <a:spLocks noChangeShapeType="1"/>
              </p:cNvSpPr>
              <p:nvPr/>
            </p:nvSpPr>
            <p:spPr bwMode="auto">
              <a:xfrm>
                <a:off x="20653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0" name="Line 821"/>
              <p:cNvSpPr>
                <a:spLocks noChangeShapeType="1"/>
              </p:cNvSpPr>
              <p:nvPr/>
            </p:nvSpPr>
            <p:spPr bwMode="auto">
              <a:xfrm>
                <a:off x="20653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1" name="Line 822"/>
              <p:cNvSpPr>
                <a:spLocks noChangeShapeType="1"/>
              </p:cNvSpPr>
              <p:nvPr/>
            </p:nvSpPr>
            <p:spPr bwMode="auto">
              <a:xfrm>
                <a:off x="20669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2" name="Line 823"/>
              <p:cNvSpPr>
                <a:spLocks noChangeShapeType="1"/>
              </p:cNvSpPr>
              <p:nvPr/>
            </p:nvSpPr>
            <p:spPr bwMode="auto">
              <a:xfrm>
                <a:off x="2070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3" name="Line 824"/>
              <p:cNvSpPr>
                <a:spLocks noChangeShapeType="1"/>
              </p:cNvSpPr>
              <p:nvPr/>
            </p:nvSpPr>
            <p:spPr bwMode="auto">
              <a:xfrm flipV="1">
                <a:off x="207168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4" name="Line 825"/>
              <p:cNvSpPr>
                <a:spLocks noChangeShapeType="1"/>
              </p:cNvSpPr>
              <p:nvPr/>
            </p:nvSpPr>
            <p:spPr bwMode="auto">
              <a:xfrm flipV="1">
                <a:off x="2073276" y="2921319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5" name="Line 826"/>
              <p:cNvSpPr>
                <a:spLocks noChangeShapeType="1"/>
              </p:cNvSpPr>
              <p:nvPr/>
            </p:nvSpPr>
            <p:spPr bwMode="auto">
              <a:xfrm>
                <a:off x="20764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6" name="Line 827"/>
              <p:cNvSpPr>
                <a:spLocks noChangeShapeType="1"/>
              </p:cNvSpPr>
              <p:nvPr/>
            </p:nvSpPr>
            <p:spPr bwMode="auto">
              <a:xfrm>
                <a:off x="20780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7" name="Line 828"/>
              <p:cNvSpPr>
                <a:spLocks noChangeShapeType="1"/>
              </p:cNvSpPr>
              <p:nvPr/>
            </p:nvSpPr>
            <p:spPr bwMode="auto">
              <a:xfrm flipV="1">
                <a:off x="20796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8" name="Line 829"/>
              <p:cNvSpPr>
                <a:spLocks noChangeShapeType="1"/>
              </p:cNvSpPr>
              <p:nvPr/>
            </p:nvSpPr>
            <p:spPr bwMode="auto">
              <a:xfrm>
                <a:off x="20828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9" name="Line 830"/>
              <p:cNvSpPr>
                <a:spLocks noChangeShapeType="1"/>
              </p:cNvSpPr>
              <p:nvPr/>
            </p:nvSpPr>
            <p:spPr bwMode="auto">
              <a:xfrm>
                <a:off x="2085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0" name="Line 831"/>
              <p:cNvSpPr>
                <a:spLocks noChangeShapeType="1"/>
              </p:cNvSpPr>
              <p:nvPr/>
            </p:nvSpPr>
            <p:spPr bwMode="auto">
              <a:xfrm>
                <a:off x="2085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1" name="Line 832"/>
              <p:cNvSpPr>
                <a:spLocks noChangeShapeType="1"/>
              </p:cNvSpPr>
              <p:nvPr/>
            </p:nvSpPr>
            <p:spPr bwMode="auto">
              <a:xfrm>
                <a:off x="20875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2" name="Line 833"/>
              <p:cNvSpPr>
                <a:spLocks noChangeShapeType="1"/>
              </p:cNvSpPr>
              <p:nvPr/>
            </p:nvSpPr>
            <p:spPr bwMode="auto">
              <a:xfrm>
                <a:off x="2089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3" name="Line 834"/>
              <p:cNvSpPr>
                <a:spLocks noChangeShapeType="1"/>
              </p:cNvSpPr>
              <p:nvPr/>
            </p:nvSpPr>
            <p:spPr bwMode="auto">
              <a:xfrm>
                <a:off x="2089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4" name="Line 835"/>
              <p:cNvSpPr>
                <a:spLocks noChangeShapeType="1"/>
              </p:cNvSpPr>
              <p:nvPr/>
            </p:nvSpPr>
            <p:spPr bwMode="auto">
              <a:xfrm>
                <a:off x="20907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5" name="Line 836"/>
              <p:cNvSpPr>
                <a:spLocks noChangeShapeType="1"/>
              </p:cNvSpPr>
              <p:nvPr/>
            </p:nvSpPr>
            <p:spPr bwMode="auto">
              <a:xfrm>
                <a:off x="20939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6" name="Line 837"/>
              <p:cNvSpPr>
                <a:spLocks noChangeShapeType="1"/>
              </p:cNvSpPr>
              <p:nvPr/>
            </p:nvSpPr>
            <p:spPr bwMode="auto">
              <a:xfrm>
                <a:off x="20955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7" name="Line 838"/>
              <p:cNvSpPr>
                <a:spLocks noChangeShapeType="1"/>
              </p:cNvSpPr>
              <p:nvPr/>
            </p:nvSpPr>
            <p:spPr bwMode="auto">
              <a:xfrm>
                <a:off x="20970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8" name="Line 839"/>
              <p:cNvSpPr>
                <a:spLocks noChangeShapeType="1"/>
              </p:cNvSpPr>
              <p:nvPr/>
            </p:nvSpPr>
            <p:spPr bwMode="auto">
              <a:xfrm flipV="1">
                <a:off x="210026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9" name="Line 840"/>
              <p:cNvSpPr>
                <a:spLocks noChangeShapeType="1"/>
              </p:cNvSpPr>
              <p:nvPr/>
            </p:nvSpPr>
            <p:spPr bwMode="auto">
              <a:xfrm>
                <a:off x="2101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0" name="Line 841"/>
              <p:cNvSpPr>
                <a:spLocks noChangeShapeType="1"/>
              </p:cNvSpPr>
              <p:nvPr/>
            </p:nvSpPr>
            <p:spPr bwMode="auto">
              <a:xfrm flipV="1">
                <a:off x="210343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1" name="Line 842"/>
              <p:cNvSpPr>
                <a:spLocks noChangeShapeType="1"/>
              </p:cNvSpPr>
              <p:nvPr/>
            </p:nvSpPr>
            <p:spPr bwMode="auto">
              <a:xfrm flipV="1">
                <a:off x="21050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2" name="Line 843"/>
              <p:cNvSpPr>
                <a:spLocks noChangeShapeType="1"/>
              </p:cNvSpPr>
              <p:nvPr/>
            </p:nvSpPr>
            <p:spPr bwMode="auto">
              <a:xfrm>
                <a:off x="21050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3" name="Line 844"/>
              <p:cNvSpPr>
                <a:spLocks noChangeShapeType="1"/>
              </p:cNvSpPr>
              <p:nvPr/>
            </p:nvSpPr>
            <p:spPr bwMode="auto">
              <a:xfrm flipV="1">
                <a:off x="2106614" y="2916556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4" name="Line 845"/>
              <p:cNvSpPr>
                <a:spLocks noChangeShapeType="1"/>
              </p:cNvSpPr>
              <p:nvPr/>
            </p:nvSpPr>
            <p:spPr bwMode="auto">
              <a:xfrm flipV="1">
                <a:off x="210978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5" name="Line 846"/>
              <p:cNvSpPr>
                <a:spLocks noChangeShapeType="1"/>
              </p:cNvSpPr>
              <p:nvPr/>
            </p:nvSpPr>
            <p:spPr bwMode="auto">
              <a:xfrm flipV="1">
                <a:off x="211296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6" name="Line 847"/>
              <p:cNvSpPr>
                <a:spLocks noChangeShapeType="1"/>
              </p:cNvSpPr>
              <p:nvPr/>
            </p:nvSpPr>
            <p:spPr bwMode="auto">
              <a:xfrm>
                <a:off x="21129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7" name="Line 848"/>
              <p:cNvSpPr>
                <a:spLocks noChangeShapeType="1"/>
              </p:cNvSpPr>
              <p:nvPr/>
            </p:nvSpPr>
            <p:spPr bwMode="auto">
              <a:xfrm>
                <a:off x="21145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8" name="Line 849"/>
              <p:cNvSpPr>
                <a:spLocks noChangeShapeType="1"/>
              </p:cNvSpPr>
              <p:nvPr/>
            </p:nvSpPr>
            <p:spPr bwMode="auto">
              <a:xfrm>
                <a:off x="21177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9" name="Line 850"/>
              <p:cNvSpPr>
                <a:spLocks noChangeShapeType="1"/>
              </p:cNvSpPr>
              <p:nvPr/>
            </p:nvSpPr>
            <p:spPr bwMode="auto">
              <a:xfrm>
                <a:off x="21177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0" name="Line 851"/>
              <p:cNvSpPr>
                <a:spLocks noChangeShapeType="1"/>
              </p:cNvSpPr>
              <p:nvPr/>
            </p:nvSpPr>
            <p:spPr bwMode="auto">
              <a:xfrm>
                <a:off x="21193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1" name="Line 852"/>
              <p:cNvSpPr>
                <a:spLocks noChangeShapeType="1"/>
              </p:cNvSpPr>
              <p:nvPr/>
            </p:nvSpPr>
            <p:spPr bwMode="auto">
              <a:xfrm>
                <a:off x="21209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2" name="Line 853"/>
              <p:cNvSpPr>
                <a:spLocks noChangeShapeType="1"/>
              </p:cNvSpPr>
              <p:nvPr/>
            </p:nvSpPr>
            <p:spPr bwMode="auto">
              <a:xfrm flipV="1">
                <a:off x="212566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3" name="Line 854"/>
              <p:cNvSpPr>
                <a:spLocks noChangeShapeType="1"/>
              </p:cNvSpPr>
              <p:nvPr/>
            </p:nvSpPr>
            <p:spPr bwMode="auto">
              <a:xfrm>
                <a:off x="21304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4" name="Line 855"/>
              <p:cNvSpPr>
                <a:spLocks noChangeShapeType="1"/>
              </p:cNvSpPr>
              <p:nvPr/>
            </p:nvSpPr>
            <p:spPr bwMode="auto">
              <a:xfrm flipV="1">
                <a:off x="213201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5" name="Line 856"/>
              <p:cNvSpPr>
                <a:spLocks noChangeShapeType="1"/>
              </p:cNvSpPr>
              <p:nvPr/>
            </p:nvSpPr>
            <p:spPr bwMode="auto">
              <a:xfrm>
                <a:off x="2136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6" name="Line 857"/>
              <p:cNvSpPr>
                <a:spLocks noChangeShapeType="1"/>
              </p:cNvSpPr>
              <p:nvPr/>
            </p:nvSpPr>
            <p:spPr bwMode="auto">
              <a:xfrm>
                <a:off x="21383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7" name="Line 858"/>
              <p:cNvSpPr>
                <a:spLocks noChangeShapeType="1"/>
              </p:cNvSpPr>
              <p:nvPr/>
            </p:nvSpPr>
            <p:spPr bwMode="auto">
              <a:xfrm flipV="1">
                <a:off x="213995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8" name="Line 859"/>
              <p:cNvSpPr>
                <a:spLocks noChangeShapeType="1"/>
              </p:cNvSpPr>
              <p:nvPr/>
            </p:nvSpPr>
            <p:spPr bwMode="auto">
              <a:xfrm flipV="1">
                <a:off x="21431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9" name="Line 860"/>
              <p:cNvSpPr>
                <a:spLocks noChangeShapeType="1"/>
              </p:cNvSpPr>
              <p:nvPr/>
            </p:nvSpPr>
            <p:spPr bwMode="auto">
              <a:xfrm>
                <a:off x="21478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0" name="Line 861"/>
              <p:cNvSpPr>
                <a:spLocks noChangeShapeType="1"/>
              </p:cNvSpPr>
              <p:nvPr/>
            </p:nvSpPr>
            <p:spPr bwMode="auto">
              <a:xfrm>
                <a:off x="21510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1" name="Line 862"/>
              <p:cNvSpPr>
                <a:spLocks noChangeShapeType="1"/>
              </p:cNvSpPr>
              <p:nvPr/>
            </p:nvSpPr>
            <p:spPr bwMode="auto">
              <a:xfrm>
                <a:off x="21526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2" name="Line 863"/>
              <p:cNvSpPr>
                <a:spLocks noChangeShapeType="1"/>
              </p:cNvSpPr>
              <p:nvPr/>
            </p:nvSpPr>
            <p:spPr bwMode="auto">
              <a:xfrm>
                <a:off x="21542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3" name="Line 864"/>
              <p:cNvSpPr>
                <a:spLocks noChangeShapeType="1"/>
              </p:cNvSpPr>
              <p:nvPr/>
            </p:nvSpPr>
            <p:spPr bwMode="auto">
              <a:xfrm>
                <a:off x="21542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4" name="Line 865"/>
              <p:cNvSpPr>
                <a:spLocks noChangeShapeType="1"/>
              </p:cNvSpPr>
              <p:nvPr/>
            </p:nvSpPr>
            <p:spPr bwMode="auto">
              <a:xfrm>
                <a:off x="21574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5" name="Line 866"/>
              <p:cNvSpPr>
                <a:spLocks noChangeShapeType="1"/>
              </p:cNvSpPr>
              <p:nvPr/>
            </p:nvSpPr>
            <p:spPr bwMode="auto">
              <a:xfrm>
                <a:off x="21621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6" name="Line 867"/>
              <p:cNvSpPr>
                <a:spLocks noChangeShapeType="1"/>
              </p:cNvSpPr>
              <p:nvPr/>
            </p:nvSpPr>
            <p:spPr bwMode="auto">
              <a:xfrm>
                <a:off x="21637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7" name="Line 868"/>
              <p:cNvSpPr>
                <a:spLocks noChangeShapeType="1"/>
              </p:cNvSpPr>
              <p:nvPr/>
            </p:nvSpPr>
            <p:spPr bwMode="auto">
              <a:xfrm flipV="1">
                <a:off x="216693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8" name="Line 869"/>
              <p:cNvSpPr>
                <a:spLocks noChangeShapeType="1"/>
              </p:cNvSpPr>
              <p:nvPr/>
            </p:nvSpPr>
            <p:spPr bwMode="auto">
              <a:xfrm>
                <a:off x="21685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9" name="Line 870"/>
              <p:cNvSpPr>
                <a:spLocks noChangeShapeType="1"/>
              </p:cNvSpPr>
              <p:nvPr/>
            </p:nvSpPr>
            <p:spPr bwMode="auto">
              <a:xfrm>
                <a:off x="21717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0" name="Line 871"/>
              <p:cNvSpPr>
                <a:spLocks noChangeShapeType="1"/>
              </p:cNvSpPr>
              <p:nvPr/>
            </p:nvSpPr>
            <p:spPr bwMode="auto">
              <a:xfrm>
                <a:off x="21732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1" name="Line 872"/>
              <p:cNvSpPr>
                <a:spLocks noChangeShapeType="1"/>
              </p:cNvSpPr>
              <p:nvPr/>
            </p:nvSpPr>
            <p:spPr bwMode="auto">
              <a:xfrm flipV="1">
                <a:off x="217328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2" name="Line 873"/>
              <p:cNvSpPr>
                <a:spLocks noChangeShapeType="1"/>
              </p:cNvSpPr>
              <p:nvPr/>
            </p:nvSpPr>
            <p:spPr bwMode="auto">
              <a:xfrm flipV="1">
                <a:off x="2174876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3" name="Line 874"/>
              <p:cNvSpPr>
                <a:spLocks noChangeShapeType="1"/>
              </p:cNvSpPr>
              <p:nvPr/>
            </p:nvSpPr>
            <p:spPr bwMode="auto">
              <a:xfrm>
                <a:off x="21764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4" name="Line 875"/>
              <p:cNvSpPr>
                <a:spLocks noChangeShapeType="1"/>
              </p:cNvSpPr>
              <p:nvPr/>
            </p:nvSpPr>
            <p:spPr bwMode="auto">
              <a:xfrm>
                <a:off x="21764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5" name="Line 876"/>
              <p:cNvSpPr>
                <a:spLocks noChangeShapeType="1"/>
              </p:cNvSpPr>
              <p:nvPr/>
            </p:nvSpPr>
            <p:spPr bwMode="auto">
              <a:xfrm>
                <a:off x="21780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6" name="Line 877"/>
              <p:cNvSpPr>
                <a:spLocks noChangeShapeType="1"/>
              </p:cNvSpPr>
              <p:nvPr/>
            </p:nvSpPr>
            <p:spPr bwMode="auto">
              <a:xfrm>
                <a:off x="21796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7" name="Line 878"/>
              <p:cNvSpPr>
                <a:spLocks noChangeShapeType="1"/>
              </p:cNvSpPr>
              <p:nvPr/>
            </p:nvSpPr>
            <p:spPr bwMode="auto">
              <a:xfrm>
                <a:off x="21812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8" name="Line 879"/>
              <p:cNvSpPr>
                <a:spLocks noChangeShapeType="1"/>
              </p:cNvSpPr>
              <p:nvPr/>
            </p:nvSpPr>
            <p:spPr bwMode="auto">
              <a:xfrm flipV="1">
                <a:off x="21812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9" name="Line 880"/>
              <p:cNvSpPr>
                <a:spLocks noChangeShapeType="1"/>
              </p:cNvSpPr>
              <p:nvPr/>
            </p:nvSpPr>
            <p:spPr bwMode="auto">
              <a:xfrm>
                <a:off x="21828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0" name="Line 881"/>
              <p:cNvSpPr>
                <a:spLocks noChangeShapeType="1"/>
              </p:cNvSpPr>
              <p:nvPr/>
            </p:nvSpPr>
            <p:spPr bwMode="auto">
              <a:xfrm>
                <a:off x="21844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1" name="Line 882"/>
              <p:cNvSpPr>
                <a:spLocks noChangeShapeType="1"/>
              </p:cNvSpPr>
              <p:nvPr/>
            </p:nvSpPr>
            <p:spPr bwMode="auto">
              <a:xfrm>
                <a:off x="21859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2" name="Line 883"/>
              <p:cNvSpPr>
                <a:spLocks noChangeShapeType="1"/>
              </p:cNvSpPr>
              <p:nvPr/>
            </p:nvSpPr>
            <p:spPr bwMode="auto">
              <a:xfrm>
                <a:off x="21875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3" name="Line 884"/>
              <p:cNvSpPr>
                <a:spLocks noChangeShapeType="1"/>
              </p:cNvSpPr>
              <p:nvPr/>
            </p:nvSpPr>
            <p:spPr bwMode="auto">
              <a:xfrm>
                <a:off x="21907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4" name="Line 885"/>
              <p:cNvSpPr>
                <a:spLocks noChangeShapeType="1"/>
              </p:cNvSpPr>
              <p:nvPr/>
            </p:nvSpPr>
            <p:spPr bwMode="auto">
              <a:xfrm>
                <a:off x="21923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5" name="Line 886"/>
              <p:cNvSpPr>
                <a:spLocks noChangeShapeType="1"/>
              </p:cNvSpPr>
              <p:nvPr/>
            </p:nvSpPr>
            <p:spPr bwMode="auto">
              <a:xfrm>
                <a:off x="21939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6" name="Line 887"/>
              <p:cNvSpPr>
                <a:spLocks noChangeShapeType="1"/>
              </p:cNvSpPr>
              <p:nvPr/>
            </p:nvSpPr>
            <p:spPr bwMode="auto">
              <a:xfrm>
                <a:off x="21955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7" name="Line 888"/>
              <p:cNvSpPr>
                <a:spLocks noChangeShapeType="1"/>
              </p:cNvSpPr>
              <p:nvPr/>
            </p:nvSpPr>
            <p:spPr bwMode="auto">
              <a:xfrm>
                <a:off x="21986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8" name="Line 889"/>
              <p:cNvSpPr>
                <a:spLocks noChangeShapeType="1"/>
              </p:cNvSpPr>
              <p:nvPr/>
            </p:nvSpPr>
            <p:spPr bwMode="auto">
              <a:xfrm>
                <a:off x="2200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9" name="Line 890"/>
              <p:cNvSpPr>
                <a:spLocks noChangeShapeType="1"/>
              </p:cNvSpPr>
              <p:nvPr/>
            </p:nvSpPr>
            <p:spPr bwMode="auto">
              <a:xfrm flipV="1">
                <a:off x="220186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0" name="Line 891"/>
              <p:cNvSpPr>
                <a:spLocks noChangeShapeType="1"/>
              </p:cNvSpPr>
              <p:nvPr/>
            </p:nvSpPr>
            <p:spPr bwMode="auto">
              <a:xfrm flipV="1">
                <a:off x="2205039" y="2903856"/>
                <a:ext cx="0" cy="222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1" name="Line 892"/>
              <p:cNvSpPr>
                <a:spLocks noChangeShapeType="1"/>
              </p:cNvSpPr>
              <p:nvPr/>
            </p:nvSpPr>
            <p:spPr bwMode="auto">
              <a:xfrm flipV="1">
                <a:off x="22066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2" name="Line 893"/>
              <p:cNvSpPr>
                <a:spLocks noChangeShapeType="1"/>
              </p:cNvSpPr>
              <p:nvPr/>
            </p:nvSpPr>
            <p:spPr bwMode="auto">
              <a:xfrm flipV="1">
                <a:off x="220821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3" name="Line 894"/>
              <p:cNvSpPr>
                <a:spLocks noChangeShapeType="1"/>
              </p:cNvSpPr>
              <p:nvPr/>
            </p:nvSpPr>
            <p:spPr bwMode="auto">
              <a:xfrm flipV="1">
                <a:off x="220821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4" name="Line 895"/>
              <p:cNvSpPr>
                <a:spLocks noChangeShapeType="1"/>
              </p:cNvSpPr>
              <p:nvPr/>
            </p:nvSpPr>
            <p:spPr bwMode="auto">
              <a:xfrm>
                <a:off x="22098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5" name="Line 896"/>
              <p:cNvSpPr>
                <a:spLocks noChangeShapeType="1"/>
              </p:cNvSpPr>
              <p:nvPr/>
            </p:nvSpPr>
            <p:spPr bwMode="auto">
              <a:xfrm>
                <a:off x="22113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6" name="Line 897"/>
              <p:cNvSpPr>
                <a:spLocks noChangeShapeType="1"/>
              </p:cNvSpPr>
              <p:nvPr/>
            </p:nvSpPr>
            <p:spPr bwMode="auto">
              <a:xfrm>
                <a:off x="2216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7" name="Line 898"/>
              <p:cNvSpPr>
                <a:spLocks noChangeShapeType="1"/>
              </p:cNvSpPr>
              <p:nvPr/>
            </p:nvSpPr>
            <p:spPr bwMode="auto">
              <a:xfrm>
                <a:off x="22193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8" name="Line 899"/>
              <p:cNvSpPr>
                <a:spLocks noChangeShapeType="1"/>
              </p:cNvSpPr>
              <p:nvPr/>
            </p:nvSpPr>
            <p:spPr bwMode="auto">
              <a:xfrm>
                <a:off x="22209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9" name="Line 900"/>
              <p:cNvSpPr>
                <a:spLocks noChangeShapeType="1"/>
              </p:cNvSpPr>
              <p:nvPr/>
            </p:nvSpPr>
            <p:spPr bwMode="auto">
              <a:xfrm>
                <a:off x="22225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0" name="Line 901"/>
              <p:cNvSpPr>
                <a:spLocks noChangeShapeType="1"/>
              </p:cNvSpPr>
              <p:nvPr/>
            </p:nvSpPr>
            <p:spPr bwMode="auto">
              <a:xfrm flipV="1">
                <a:off x="2225676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1" name="Line 902"/>
              <p:cNvSpPr>
                <a:spLocks noChangeShapeType="1"/>
              </p:cNvSpPr>
              <p:nvPr/>
            </p:nvSpPr>
            <p:spPr bwMode="auto">
              <a:xfrm flipV="1">
                <a:off x="222726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2" name="Line 903"/>
              <p:cNvSpPr>
                <a:spLocks noChangeShapeType="1"/>
              </p:cNvSpPr>
              <p:nvPr/>
            </p:nvSpPr>
            <p:spPr bwMode="auto">
              <a:xfrm>
                <a:off x="22304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3" name="Line 904"/>
              <p:cNvSpPr>
                <a:spLocks noChangeShapeType="1"/>
              </p:cNvSpPr>
              <p:nvPr/>
            </p:nvSpPr>
            <p:spPr bwMode="auto">
              <a:xfrm flipV="1">
                <a:off x="22320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4" name="Line 905"/>
              <p:cNvSpPr>
                <a:spLocks noChangeShapeType="1"/>
              </p:cNvSpPr>
              <p:nvPr/>
            </p:nvSpPr>
            <p:spPr bwMode="auto">
              <a:xfrm>
                <a:off x="22352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5" name="Line 906"/>
              <p:cNvSpPr>
                <a:spLocks noChangeShapeType="1"/>
              </p:cNvSpPr>
              <p:nvPr/>
            </p:nvSpPr>
            <p:spPr bwMode="auto">
              <a:xfrm flipV="1">
                <a:off x="2238376" y="2707006"/>
                <a:ext cx="0" cy="2190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6" name="Line 907"/>
              <p:cNvSpPr>
                <a:spLocks noChangeShapeType="1"/>
              </p:cNvSpPr>
              <p:nvPr/>
            </p:nvSpPr>
            <p:spPr bwMode="auto">
              <a:xfrm flipV="1">
                <a:off x="2239964" y="2905444"/>
                <a:ext cx="0" cy="206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7" name="Line 908"/>
              <p:cNvSpPr>
                <a:spLocks noChangeShapeType="1"/>
              </p:cNvSpPr>
              <p:nvPr/>
            </p:nvSpPr>
            <p:spPr bwMode="auto">
              <a:xfrm flipV="1">
                <a:off x="2243139" y="2921319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8" name="Line 909"/>
              <p:cNvSpPr>
                <a:spLocks noChangeShapeType="1"/>
              </p:cNvSpPr>
              <p:nvPr/>
            </p:nvSpPr>
            <p:spPr bwMode="auto">
              <a:xfrm flipV="1">
                <a:off x="22447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9" name="Line 910"/>
              <p:cNvSpPr>
                <a:spLocks noChangeShapeType="1"/>
              </p:cNvSpPr>
              <p:nvPr/>
            </p:nvSpPr>
            <p:spPr bwMode="auto">
              <a:xfrm flipV="1">
                <a:off x="224631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0" name="Line 911"/>
              <p:cNvSpPr>
                <a:spLocks noChangeShapeType="1"/>
              </p:cNvSpPr>
              <p:nvPr/>
            </p:nvSpPr>
            <p:spPr bwMode="auto">
              <a:xfrm flipV="1">
                <a:off x="224790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1" name="Line 912"/>
              <p:cNvSpPr>
                <a:spLocks noChangeShapeType="1"/>
              </p:cNvSpPr>
              <p:nvPr/>
            </p:nvSpPr>
            <p:spPr bwMode="auto">
              <a:xfrm flipV="1">
                <a:off x="2251076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2" name="Line 913"/>
              <p:cNvSpPr>
                <a:spLocks noChangeShapeType="1"/>
              </p:cNvSpPr>
              <p:nvPr/>
            </p:nvSpPr>
            <p:spPr bwMode="auto">
              <a:xfrm flipV="1">
                <a:off x="225266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3" name="Line 914"/>
              <p:cNvSpPr>
                <a:spLocks noChangeShapeType="1"/>
              </p:cNvSpPr>
              <p:nvPr/>
            </p:nvSpPr>
            <p:spPr bwMode="auto">
              <a:xfrm>
                <a:off x="22542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4" name="Line 915"/>
              <p:cNvSpPr>
                <a:spLocks noChangeShapeType="1"/>
              </p:cNvSpPr>
              <p:nvPr/>
            </p:nvSpPr>
            <p:spPr bwMode="auto">
              <a:xfrm flipV="1">
                <a:off x="225583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5" name="Line 916"/>
              <p:cNvSpPr>
                <a:spLocks noChangeShapeType="1"/>
              </p:cNvSpPr>
              <p:nvPr/>
            </p:nvSpPr>
            <p:spPr bwMode="auto">
              <a:xfrm flipV="1">
                <a:off x="22574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6" name="Line 917"/>
              <p:cNvSpPr>
                <a:spLocks noChangeShapeType="1"/>
              </p:cNvSpPr>
              <p:nvPr/>
            </p:nvSpPr>
            <p:spPr bwMode="auto">
              <a:xfrm flipV="1">
                <a:off x="225901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7" name="Line 918"/>
              <p:cNvSpPr>
                <a:spLocks noChangeShapeType="1"/>
              </p:cNvSpPr>
              <p:nvPr/>
            </p:nvSpPr>
            <p:spPr bwMode="auto">
              <a:xfrm flipV="1">
                <a:off x="226060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8" name="Line 919"/>
              <p:cNvSpPr>
                <a:spLocks noChangeShapeType="1"/>
              </p:cNvSpPr>
              <p:nvPr/>
            </p:nvSpPr>
            <p:spPr bwMode="auto">
              <a:xfrm flipV="1">
                <a:off x="2262189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9" name="Line 920"/>
              <p:cNvSpPr>
                <a:spLocks noChangeShapeType="1"/>
              </p:cNvSpPr>
              <p:nvPr/>
            </p:nvSpPr>
            <p:spPr bwMode="auto">
              <a:xfrm flipV="1">
                <a:off x="226377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0" name="Line 921"/>
              <p:cNvSpPr>
                <a:spLocks noChangeShapeType="1"/>
              </p:cNvSpPr>
              <p:nvPr/>
            </p:nvSpPr>
            <p:spPr bwMode="auto">
              <a:xfrm>
                <a:off x="22653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1" name="Line 922"/>
              <p:cNvSpPr>
                <a:spLocks noChangeShapeType="1"/>
              </p:cNvSpPr>
              <p:nvPr/>
            </p:nvSpPr>
            <p:spPr bwMode="auto">
              <a:xfrm>
                <a:off x="22685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2" name="Line 923"/>
              <p:cNvSpPr>
                <a:spLocks noChangeShapeType="1"/>
              </p:cNvSpPr>
              <p:nvPr/>
            </p:nvSpPr>
            <p:spPr bwMode="auto">
              <a:xfrm flipV="1">
                <a:off x="2271714" y="2918144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3" name="Line 924"/>
              <p:cNvSpPr>
                <a:spLocks noChangeShapeType="1"/>
              </p:cNvSpPr>
              <p:nvPr/>
            </p:nvSpPr>
            <p:spPr bwMode="auto">
              <a:xfrm flipV="1">
                <a:off x="227330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4" name="Line 925"/>
              <p:cNvSpPr>
                <a:spLocks noChangeShapeType="1"/>
              </p:cNvSpPr>
              <p:nvPr/>
            </p:nvSpPr>
            <p:spPr bwMode="auto">
              <a:xfrm>
                <a:off x="22748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5" name="Line 926"/>
              <p:cNvSpPr>
                <a:spLocks noChangeShapeType="1"/>
              </p:cNvSpPr>
              <p:nvPr/>
            </p:nvSpPr>
            <p:spPr bwMode="auto">
              <a:xfrm flipV="1">
                <a:off x="227488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6" name="Line 927"/>
              <p:cNvSpPr>
                <a:spLocks noChangeShapeType="1"/>
              </p:cNvSpPr>
              <p:nvPr/>
            </p:nvSpPr>
            <p:spPr bwMode="auto">
              <a:xfrm>
                <a:off x="22764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7" name="Line 928"/>
              <p:cNvSpPr>
                <a:spLocks noChangeShapeType="1"/>
              </p:cNvSpPr>
              <p:nvPr/>
            </p:nvSpPr>
            <p:spPr bwMode="auto">
              <a:xfrm flipV="1">
                <a:off x="2278064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8" name="Line 929"/>
              <p:cNvSpPr>
                <a:spLocks noChangeShapeType="1"/>
              </p:cNvSpPr>
              <p:nvPr/>
            </p:nvSpPr>
            <p:spPr bwMode="auto">
              <a:xfrm flipV="1">
                <a:off x="227965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9" name="Line 930"/>
              <p:cNvSpPr>
                <a:spLocks noChangeShapeType="1"/>
              </p:cNvSpPr>
              <p:nvPr/>
            </p:nvSpPr>
            <p:spPr bwMode="auto">
              <a:xfrm flipV="1">
                <a:off x="227965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0" name="Line 931"/>
              <p:cNvSpPr>
                <a:spLocks noChangeShapeType="1"/>
              </p:cNvSpPr>
              <p:nvPr/>
            </p:nvSpPr>
            <p:spPr bwMode="auto">
              <a:xfrm>
                <a:off x="2282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1" name="Line 932"/>
              <p:cNvSpPr>
                <a:spLocks noChangeShapeType="1"/>
              </p:cNvSpPr>
              <p:nvPr/>
            </p:nvSpPr>
            <p:spPr bwMode="auto">
              <a:xfrm>
                <a:off x="2282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2" name="Line 933"/>
              <p:cNvSpPr>
                <a:spLocks noChangeShapeType="1"/>
              </p:cNvSpPr>
              <p:nvPr/>
            </p:nvSpPr>
            <p:spPr bwMode="auto">
              <a:xfrm>
                <a:off x="22844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3" name="Line 934"/>
              <p:cNvSpPr>
                <a:spLocks noChangeShapeType="1"/>
              </p:cNvSpPr>
              <p:nvPr/>
            </p:nvSpPr>
            <p:spPr bwMode="auto">
              <a:xfrm flipV="1">
                <a:off x="228917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4" name="Line 935"/>
              <p:cNvSpPr>
                <a:spLocks noChangeShapeType="1"/>
              </p:cNvSpPr>
              <p:nvPr/>
            </p:nvSpPr>
            <p:spPr bwMode="auto">
              <a:xfrm>
                <a:off x="22907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5" name="Line 936"/>
              <p:cNvSpPr>
                <a:spLocks noChangeShapeType="1"/>
              </p:cNvSpPr>
              <p:nvPr/>
            </p:nvSpPr>
            <p:spPr bwMode="auto">
              <a:xfrm>
                <a:off x="22939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6" name="Line 937"/>
              <p:cNvSpPr>
                <a:spLocks noChangeShapeType="1"/>
              </p:cNvSpPr>
              <p:nvPr/>
            </p:nvSpPr>
            <p:spPr bwMode="auto">
              <a:xfrm>
                <a:off x="22955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7" name="Line 938"/>
              <p:cNvSpPr>
                <a:spLocks noChangeShapeType="1"/>
              </p:cNvSpPr>
              <p:nvPr/>
            </p:nvSpPr>
            <p:spPr bwMode="auto">
              <a:xfrm flipV="1">
                <a:off x="229870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8" name="Line 939"/>
              <p:cNvSpPr>
                <a:spLocks noChangeShapeType="1"/>
              </p:cNvSpPr>
              <p:nvPr/>
            </p:nvSpPr>
            <p:spPr bwMode="auto">
              <a:xfrm>
                <a:off x="23002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9" name="Line 940"/>
              <p:cNvSpPr>
                <a:spLocks noChangeShapeType="1"/>
              </p:cNvSpPr>
              <p:nvPr/>
            </p:nvSpPr>
            <p:spPr bwMode="auto">
              <a:xfrm>
                <a:off x="23018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0" name="Line 941"/>
              <p:cNvSpPr>
                <a:spLocks noChangeShapeType="1"/>
              </p:cNvSpPr>
              <p:nvPr/>
            </p:nvSpPr>
            <p:spPr bwMode="auto">
              <a:xfrm flipV="1">
                <a:off x="2303464" y="2919731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1" name="Line 942"/>
              <p:cNvSpPr>
                <a:spLocks noChangeShapeType="1"/>
              </p:cNvSpPr>
              <p:nvPr/>
            </p:nvSpPr>
            <p:spPr bwMode="auto">
              <a:xfrm flipV="1">
                <a:off x="2305051" y="2919731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2" name="Line 943"/>
              <p:cNvSpPr>
                <a:spLocks noChangeShapeType="1"/>
              </p:cNvSpPr>
              <p:nvPr/>
            </p:nvSpPr>
            <p:spPr bwMode="auto">
              <a:xfrm>
                <a:off x="23066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3" name="Line 944"/>
              <p:cNvSpPr>
                <a:spLocks noChangeShapeType="1"/>
              </p:cNvSpPr>
              <p:nvPr/>
            </p:nvSpPr>
            <p:spPr bwMode="auto">
              <a:xfrm>
                <a:off x="23066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4" name="Line 945"/>
              <p:cNvSpPr>
                <a:spLocks noChangeShapeType="1"/>
              </p:cNvSpPr>
              <p:nvPr/>
            </p:nvSpPr>
            <p:spPr bwMode="auto">
              <a:xfrm flipV="1">
                <a:off x="23082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5" name="Line 946"/>
              <p:cNvSpPr>
                <a:spLocks noChangeShapeType="1"/>
              </p:cNvSpPr>
              <p:nvPr/>
            </p:nvSpPr>
            <p:spPr bwMode="auto">
              <a:xfrm>
                <a:off x="23082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6" name="Line 947"/>
              <p:cNvSpPr>
                <a:spLocks noChangeShapeType="1"/>
              </p:cNvSpPr>
              <p:nvPr/>
            </p:nvSpPr>
            <p:spPr bwMode="auto">
              <a:xfrm>
                <a:off x="23129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7" name="Line 948"/>
              <p:cNvSpPr>
                <a:spLocks noChangeShapeType="1"/>
              </p:cNvSpPr>
              <p:nvPr/>
            </p:nvSpPr>
            <p:spPr bwMode="auto">
              <a:xfrm>
                <a:off x="23145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8" name="Line 949"/>
              <p:cNvSpPr>
                <a:spLocks noChangeShapeType="1"/>
              </p:cNvSpPr>
              <p:nvPr/>
            </p:nvSpPr>
            <p:spPr bwMode="auto">
              <a:xfrm>
                <a:off x="23161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9" name="Line 950"/>
              <p:cNvSpPr>
                <a:spLocks noChangeShapeType="1"/>
              </p:cNvSpPr>
              <p:nvPr/>
            </p:nvSpPr>
            <p:spPr bwMode="auto">
              <a:xfrm flipV="1">
                <a:off x="231775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0" name="Line 951"/>
              <p:cNvSpPr>
                <a:spLocks noChangeShapeType="1"/>
              </p:cNvSpPr>
              <p:nvPr/>
            </p:nvSpPr>
            <p:spPr bwMode="auto">
              <a:xfrm>
                <a:off x="23225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1" name="Line 952"/>
              <p:cNvSpPr>
                <a:spLocks noChangeShapeType="1"/>
              </p:cNvSpPr>
              <p:nvPr/>
            </p:nvSpPr>
            <p:spPr bwMode="auto">
              <a:xfrm flipV="1">
                <a:off x="232568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2" name="Line 953"/>
              <p:cNvSpPr>
                <a:spLocks noChangeShapeType="1"/>
              </p:cNvSpPr>
              <p:nvPr/>
            </p:nvSpPr>
            <p:spPr bwMode="auto">
              <a:xfrm>
                <a:off x="23256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3" name="Line 954"/>
              <p:cNvSpPr>
                <a:spLocks noChangeShapeType="1"/>
              </p:cNvSpPr>
              <p:nvPr/>
            </p:nvSpPr>
            <p:spPr bwMode="auto">
              <a:xfrm>
                <a:off x="23320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4" name="Line 955"/>
              <p:cNvSpPr>
                <a:spLocks noChangeShapeType="1"/>
              </p:cNvSpPr>
              <p:nvPr/>
            </p:nvSpPr>
            <p:spPr bwMode="auto">
              <a:xfrm>
                <a:off x="23320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5" name="Line 956"/>
              <p:cNvSpPr>
                <a:spLocks noChangeShapeType="1"/>
              </p:cNvSpPr>
              <p:nvPr/>
            </p:nvSpPr>
            <p:spPr bwMode="auto">
              <a:xfrm>
                <a:off x="23352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6" name="Line 957"/>
              <p:cNvSpPr>
                <a:spLocks noChangeShapeType="1"/>
              </p:cNvSpPr>
              <p:nvPr/>
            </p:nvSpPr>
            <p:spPr bwMode="auto">
              <a:xfrm flipV="1">
                <a:off x="233838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7" name="Line 958"/>
              <p:cNvSpPr>
                <a:spLocks noChangeShapeType="1"/>
              </p:cNvSpPr>
              <p:nvPr/>
            </p:nvSpPr>
            <p:spPr bwMode="auto">
              <a:xfrm flipV="1">
                <a:off x="233997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8" name="Line 959"/>
              <p:cNvSpPr>
                <a:spLocks noChangeShapeType="1"/>
              </p:cNvSpPr>
              <p:nvPr/>
            </p:nvSpPr>
            <p:spPr bwMode="auto">
              <a:xfrm>
                <a:off x="23415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9" name="Line 960"/>
              <p:cNvSpPr>
                <a:spLocks noChangeShapeType="1"/>
              </p:cNvSpPr>
              <p:nvPr/>
            </p:nvSpPr>
            <p:spPr bwMode="auto">
              <a:xfrm flipV="1">
                <a:off x="23463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0" name="Line 961"/>
              <p:cNvSpPr>
                <a:spLocks noChangeShapeType="1"/>
              </p:cNvSpPr>
              <p:nvPr/>
            </p:nvSpPr>
            <p:spPr bwMode="auto">
              <a:xfrm>
                <a:off x="23479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1" name="Line 962"/>
              <p:cNvSpPr>
                <a:spLocks noChangeShapeType="1"/>
              </p:cNvSpPr>
              <p:nvPr/>
            </p:nvSpPr>
            <p:spPr bwMode="auto">
              <a:xfrm>
                <a:off x="23510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2" name="Line 963"/>
              <p:cNvSpPr>
                <a:spLocks noChangeShapeType="1"/>
              </p:cNvSpPr>
              <p:nvPr/>
            </p:nvSpPr>
            <p:spPr bwMode="auto">
              <a:xfrm>
                <a:off x="23542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3" name="Line 964"/>
              <p:cNvSpPr>
                <a:spLocks noChangeShapeType="1"/>
              </p:cNvSpPr>
              <p:nvPr/>
            </p:nvSpPr>
            <p:spPr bwMode="auto">
              <a:xfrm>
                <a:off x="23590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4" name="Line 965"/>
              <p:cNvSpPr>
                <a:spLocks noChangeShapeType="1"/>
              </p:cNvSpPr>
              <p:nvPr/>
            </p:nvSpPr>
            <p:spPr bwMode="auto">
              <a:xfrm>
                <a:off x="23606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5" name="Line 966"/>
              <p:cNvSpPr>
                <a:spLocks noChangeShapeType="1"/>
              </p:cNvSpPr>
              <p:nvPr/>
            </p:nvSpPr>
            <p:spPr bwMode="auto">
              <a:xfrm>
                <a:off x="23637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6" name="Line 967"/>
              <p:cNvSpPr>
                <a:spLocks noChangeShapeType="1"/>
              </p:cNvSpPr>
              <p:nvPr/>
            </p:nvSpPr>
            <p:spPr bwMode="auto">
              <a:xfrm>
                <a:off x="23653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7" name="Line 968"/>
              <p:cNvSpPr>
                <a:spLocks noChangeShapeType="1"/>
              </p:cNvSpPr>
              <p:nvPr/>
            </p:nvSpPr>
            <p:spPr bwMode="auto">
              <a:xfrm>
                <a:off x="23669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8" name="Line 969"/>
              <p:cNvSpPr>
                <a:spLocks noChangeShapeType="1"/>
              </p:cNvSpPr>
              <p:nvPr/>
            </p:nvSpPr>
            <p:spPr bwMode="auto">
              <a:xfrm flipV="1">
                <a:off x="236696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9" name="Line 970"/>
              <p:cNvSpPr>
                <a:spLocks noChangeShapeType="1"/>
              </p:cNvSpPr>
              <p:nvPr/>
            </p:nvSpPr>
            <p:spPr bwMode="auto">
              <a:xfrm flipV="1">
                <a:off x="236855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0" name="Line 971"/>
              <p:cNvSpPr>
                <a:spLocks noChangeShapeType="1"/>
              </p:cNvSpPr>
              <p:nvPr/>
            </p:nvSpPr>
            <p:spPr bwMode="auto">
              <a:xfrm>
                <a:off x="23717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1" name="Line 972"/>
              <p:cNvSpPr>
                <a:spLocks noChangeShapeType="1"/>
              </p:cNvSpPr>
              <p:nvPr/>
            </p:nvSpPr>
            <p:spPr bwMode="auto">
              <a:xfrm>
                <a:off x="23717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2" name="Line 973"/>
              <p:cNvSpPr>
                <a:spLocks noChangeShapeType="1"/>
              </p:cNvSpPr>
              <p:nvPr/>
            </p:nvSpPr>
            <p:spPr bwMode="auto">
              <a:xfrm>
                <a:off x="23749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3" name="Line 974"/>
              <p:cNvSpPr>
                <a:spLocks noChangeShapeType="1"/>
              </p:cNvSpPr>
              <p:nvPr/>
            </p:nvSpPr>
            <p:spPr bwMode="auto">
              <a:xfrm>
                <a:off x="23764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4" name="Line 975"/>
              <p:cNvSpPr>
                <a:spLocks noChangeShapeType="1"/>
              </p:cNvSpPr>
              <p:nvPr/>
            </p:nvSpPr>
            <p:spPr bwMode="auto">
              <a:xfrm>
                <a:off x="23796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5" name="Line 976"/>
              <p:cNvSpPr>
                <a:spLocks noChangeShapeType="1"/>
              </p:cNvSpPr>
              <p:nvPr/>
            </p:nvSpPr>
            <p:spPr bwMode="auto">
              <a:xfrm>
                <a:off x="23796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6" name="Line 977"/>
              <p:cNvSpPr>
                <a:spLocks noChangeShapeType="1"/>
              </p:cNvSpPr>
              <p:nvPr/>
            </p:nvSpPr>
            <p:spPr bwMode="auto">
              <a:xfrm>
                <a:off x="23828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7" name="Line 978"/>
              <p:cNvSpPr>
                <a:spLocks noChangeShapeType="1"/>
              </p:cNvSpPr>
              <p:nvPr/>
            </p:nvSpPr>
            <p:spPr bwMode="auto">
              <a:xfrm>
                <a:off x="23844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8" name="Line 979"/>
              <p:cNvSpPr>
                <a:spLocks noChangeShapeType="1"/>
              </p:cNvSpPr>
              <p:nvPr/>
            </p:nvSpPr>
            <p:spPr bwMode="auto">
              <a:xfrm>
                <a:off x="23844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9" name="Line 980"/>
              <p:cNvSpPr>
                <a:spLocks noChangeShapeType="1"/>
              </p:cNvSpPr>
              <p:nvPr/>
            </p:nvSpPr>
            <p:spPr bwMode="auto">
              <a:xfrm>
                <a:off x="23876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0" name="Line 981"/>
              <p:cNvSpPr>
                <a:spLocks noChangeShapeType="1"/>
              </p:cNvSpPr>
              <p:nvPr/>
            </p:nvSpPr>
            <p:spPr bwMode="auto">
              <a:xfrm>
                <a:off x="23891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1" name="Line 982"/>
              <p:cNvSpPr>
                <a:spLocks noChangeShapeType="1"/>
              </p:cNvSpPr>
              <p:nvPr/>
            </p:nvSpPr>
            <p:spPr bwMode="auto">
              <a:xfrm>
                <a:off x="2390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2" name="Line 983"/>
              <p:cNvSpPr>
                <a:spLocks noChangeShapeType="1"/>
              </p:cNvSpPr>
              <p:nvPr/>
            </p:nvSpPr>
            <p:spPr bwMode="auto">
              <a:xfrm>
                <a:off x="2393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3" name="Line 984"/>
              <p:cNvSpPr>
                <a:spLocks noChangeShapeType="1"/>
              </p:cNvSpPr>
              <p:nvPr/>
            </p:nvSpPr>
            <p:spPr bwMode="auto">
              <a:xfrm>
                <a:off x="23955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4" name="Line 985"/>
              <p:cNvSpPr>
                <a:spLocks noChangeShapeType="1"/>
              </p:cNvSpPr>
              <p:nvPr/>
            </p:nvSpPr>
            <p:spPr bwMode="auto">
              <a:xfrm>
                <a:off x="23971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5" name="Line 986"/>
              <p:cNvSpPr>
                <a:spLocks noChangeShapeType="1"/>
              </p:cNvSpPr>
              <p:nvPr/>
            </p:nvSpPr>
            <p:spPr bwMode="auto">
              <a:xfrm flipV="1">
                <a:off x="23971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6" name="Line 987"/>
              <p:cNvSpPr>
                <a:spLocks noChangeShapeType="1"/>
              </p:cNvSpPr>
              <p:nvPr/>
            </p:nvSpPr>
            <p:spPr bwMode="auto">
              <a:xfrm>
                <a:off x="23987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7" name="Line 988"/>
              <p:cNvSpPr>
                <a:spLocks noChangeShapeType="1"/>
              </p:cNvSpPr>
              <p:nvPr/>
            </p:nvSpPr>
            <p:spPr bwMode="auto">
              <a:xfrm>
                <a:off x="2400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8" name="Line 989"/>
              <p:cNvSpPr>
                <a:spLocks noChangeShapeType="1"/>
              </p:cNvSpPr>
              <p:nvPr/>
            </p:nvSpPr>
            <p:spPr bwMode="auto">
              <a:xfrm>
                <a:off x="24018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9" name="Line 990"/>
              <p:cNvSpPr>
                <a:spLocks noChangeShapeType="1"/>
              </p:cNvSpPr>
              <p:nvPr/>
            </p:nvSpPr>
            <p:spPr bwMode="auto">
              <a:xfrm flipV="1">
                <a:off x="240506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0" name="Line 991"/>
              <p:cNvSpPr>
                <a:spLocks noChangeShapeType="1"/>
              </p:cNvSpPr>
              <p:nvPr/>
            </p:nvSpPr>
            <p:spPr bwMode="auto">
              <a:xfrm>
                <a:off x="24066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1" name="Line 992"/>
              <p:cNvSpPr>
                <a:spLocks noChangeShapeType="1"/>
              </p:cNvSpPr>
              <p:nvPr/>
            </p:nvSpPr>
            <p:spPr bwMode="auto">
              <a:xfrm>
                <a:off x="24082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2" name="Line 993"/>
              <p:cNvSpPr>
                <a:spLocks noChangeShapeType="1"/>
              </p:cNvSpPr>
              <p:nvPr/>
            </p:nvSpPr>
            <p:spPr bwMode="auto">
              <a:xfrm>
                <a:off x="2409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3" name="Line 994"/>
              <p:cNvSpPr>
                <a:spLocks noChangeShapeType="1"/>
              </p:cNvSpPr>
              <p:nvPr/>
            </p:nvSpPr>
            <p:spPr bwMode="auto">
              <a:xfrm>
                <a:off x="24130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4" name="Line 995"/>
              <p:cNvSpPr>
                <a:spLocks noChangeShapeType="1"/>
              </p:cNvSpPr>
              <p:nvPr/>
            </p:nvSpPr>
            <p:spPr bwMode="auto">
              <a:xfrm>
                <a:off x="24145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5" name="Line 996"/>
              <p:cNvSpPr>
                <a:spLocks noChangeShapeType="1"/>
              </p:cNvSpPr>
              <p:nvPr/>
            </p:nvSpPr>
            <p:spPr bwMode="auto">
              <a:xfrm>
                <a:off x="24145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6" name="Line 997"/>
              <p:cNvSpPr>
                <a:spLocks noChangeShapeType="1"/>
              </p:cNvSpPr>
              <p:nvPr/>
            </p:nvSpPr>
            <p:spPr bwMode="auto">
              <a:xfrm>
                <a:off x="24209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7" name="Line 998"/>
              <p:cNvSpPr>
                <a:spLocks noChangeShapeType="1"/>
              </p:cNvSpPr>
              <p:nvPr/>
            </p:nvSpPr>
            <p:spPr bwMode="auto">
              <a:xfrm>
                <a:off x="24225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8" name="Line 999"/>
              <p:cNvSpPr>
                <a:spLocks noChangeShapeType="1"/>
              </p:cNvSpPr>
              <p:nvPr/>
            </p:nvSpPr>
            <p:spPr bwMode="auto">
              <a:xfrm>
                <a:off x="24257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9" name="Line 1000"/>
              <p:cNvSpPr>
                <a:spLocks noChangeShapeType="1"/>
              </p:cNvSpPr>
              <p:nvPr/>
            </p:nvSpPr>
            <p:spPr bwMode="auto">
              <a:xfrm>
                <a:off x="24272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0" name="Line 1001"/>
              <p:cNvSpPr>
                <a:spLocks noChangeShapeType="1"/>
              </p:cNvSpPr>
              <p:nvPr/>
            </p:nvSpPr>
            <p:spPr bwMode="auto">
              <a:xfrm>
                <a:off x="24304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1" name="Line 1002"/>
              <p:cNvSpPr>
                <a:spLocks noChangeShapeType="1"/>
              </p:cNvSpPr>
              <p:nvPr/>
            </p:nvSpPr>
            <p:spPr bwMode="auto">
              <a:xfrm>
                <a:off x="24320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2" name="Line 1003"/>
              <p:cNvSpPr>
                <a:spLocks noChangeShapeType="1"/>
              </p:cNvSpPr>
              <p:nvPr/>
            </p:nvSpPr>
            <p:spPr bwMode="auto">
              <a:xfrm>
                <a:off x="24336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3" name="Line 1004"/>
              <p:cNvSpPr>
                <a:spLocks noChangeShapeType="1"/>
              </p:cNvSpPr>
              <p:nvPr/>
            </p:nvSpPr>
            <p:spPr bwMode="auto">
              <a:xfrm>
                <a:off x="24352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4" name="Line 1005"/>
              <p:cNvSpPr>
                <a:spLocks noChangeShapeType="1"/>
              </p:cNvSpPr>
              <p:nvPr/>
            </p:nvSpPr>
            <p:spPr bwMode="auto">
              <a:xfrm>
                <a:off x="24368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5" name="Line 1006"/>
              <p:cNvSpPr>
                <a:spLocks noChangeShapeType="1"/>
              </p:cNvSpPr>
              <p:nvPr/>
            </p:nvSpPr>
            <p:spPr bwMode="auto">
              <a:xfrm>
                <a:off x="24415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6" name="Line 1007"/>
              <p:cNvSpPr>
                <a:spLocks noChangeShapeType="1"/>
              </p:cNvSpPr>
              <p:nvPr/>
            </p:nvSpPr>
            <p:spPr bwMode="auto">
              <a:xfrm flipV="1">
                <a:off x="244316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7" name="Line 1008"/>
              <p:cNvSpPr>
                <a:spLocks noChangeShapeType="1"/>
              </p:cNvSpPr>
              <p:nvPr/>
            </p:nvSpPr>
            <p:spPr bwMode="auto">
              <a:xfrm flipV="1">
                <a:off x="244475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8" name="Line 1010"/>
              <p:cNvSpPr>
                <a:spLocks noChangeShapeType="1"/>
              </p:cNvSpPr>
              <p:nvPr/>
            </p:nvSpPr>
            <p:spPr bwMode="auto">
              <a:xfrm>
                <a:off x="24463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9" name="Line 1011"/>
              <p:cNvSpPr>
                <a:spLocks noChangeShapeType="1"/>
              </p:cNvSpPr>
              <p:nvPr/>
            </p:nvSpPr>
            <p:spPr bwMode="auto">
              <a:xfrm flipV="1">
                <a:off x="2446338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0" name="Line 1012"/>
              <p:cNvSpPr>
                <a:spLocks noChangeShapeType="1"/>
              </p:cNvSpPr>
              <p:nvPr/>
            </p:nvSpPr>
            <p:spPr bwMode="auto">
              <a:xfrm>
                <a:off x="24495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1" name="Line 1013"/>
              <p:cNvSpPr>
                <a:spLocks noChangeShapeType="1"/>
              </p:cNvSpPr>
              <p:nvPr/>
            </p:nvSpPr>
            <p:spPr bwMode="auto">
              <a:xfrm>
                <a:off x="2454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2" name="Line 1014"/>
              <p:cNvSpPr>
                <a:spLocks noChangeShapeType="1"/>
              </p:cNvSpPr>
              <p:nvPr/>
            </p:nvSpPr>
            <p:spPr bwMode="auto">
              <a:xfrm>
                <a:off x="24558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3" name="Line 1015"/>
              <p:cNvSpPr>
                <a:spLocks noChangeShapeType="1"/>
              </p:cNvSpPr>
              <p:nvPr/>
            </p:nvSpPr>
            <p:spPr bwMode="auto">
              <a:xfrm flipV="1">
                <a:off x="245745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4" name="Line 1016"/>
              <p:cNvSpPr>
                <a:spLocks noChangeShapeType="1"/>
              </p:cNvSpPr>
              <p:nvPr/>
            </p:nvSpPr>
            <p:spPr bwMode="auto">
              <a:xfrm>
                <a:off x="24590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5" name="Line 1017"/>
              <p:cNvSpPr>
                <a:spLocks noChangeShapeType="1"/>
              </p:cNvSpPr>
              <p:nvPr/>
            </p:nvSpPr>
            <p:spPr bwMode="auto">
              <a:xfrm flipV="1">
                <a:off x="2459038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6" name="Line 1018"/>
              <p:cNvSpPr>
                <a:spLocks noChangeShapeType="1"/>
              </p:cNvSpPr>
              <p:nvPr/>
            </p:nvSpPr>
            <p:spPr bwMode="auto">
              <a:xfrm>
                <a:off x="24606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7" name="Line 1019"/>
              <p:cNvSpPr>
                <a:spLocks noChangeShapeType="1"/>
              </p:cNvSpPr>
              <p:nvPr/>
            </p:nvSpPr>
            <p:spPr bwMode="auto">
              <a:xfrm>
                <a:off x="24622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8" name="Line 1020"/>
              <p:cNvSpPr>
                <a:spLocks noChangeShapeType="1"/>
              </p:cNvSpPr>
              <p:nvPr/>
            </p:nvSpPr>
            <p:spPr bwMode="auto">
              <a:xfrm>
                <a:off x="24638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9" name="Line 1021"/>
              <p:cNvSpPr>
                <a:spLocks noChangeShapeType="1"/>
              </p:cNvSpPr>
              <p:nvPr/>
            </p:nvSpPr>
            <p:spPr bwMode="auto">
              <a:xfrm>
                <a:off x="24638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0" name="Line 1022"/>
              <p:cNvSpPr>
                <a:spLocks noChangeShapeType="1"/>
              </p:cNvSpPr>
              <p:nvPr/>
            </p:nvSpPr>
            <p:spPr bwMode="auto">
              <a:xfrm>
                <a:off x="24653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1" name="Line 1023"/>
              <p:cNvSpPr>
                <a:spLocks noChangeShapeType="1"/>
              </p:cNvSpPr>
              <p:nvPr/>
            </p:nvSpPr>
            <p:spPr bwMode="auto">
              <a:xfrm>
                <a:off x="24685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2" name="Line 1024"/>
              <p:cNvSpPr>
                <a:spLocks noChangeShapeType="1"/>
              </p:cNvSpPr>
              <p:nvPr/>
            </p:nvSpPr>
            <p:spPr bwMode="auto">
              <a:xfrm>
                <a:off x="24765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3" name="Line 1025"/>
              <p:cNvSpPr>
                <a:spLocks noChangeShapeType="1"/>
              </p:cNvSpPr>
              <p:nvPr/>
            </p:nvSpPr>
            <p:spPr bwMode="auto">
              <a:xfrm flipV="1">
                <a:off x="2478088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4" name="Line 1026"/>
              <p:cNvSpPr>
                <a:spLocks noChangeShapeType="1"/>
              </p:cNvSpPr>
              <p:nvPr/>
            </p:nvSpPr>
            <p:spPr bwMode="auto">
              <a:xfrm>
                <a:off x="24780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5" name="Line 1027"/>
              <p:cNvSpPr>
                <a:spLocks noChangeShapeType="1"/>
              </p:cNvSpPr>
              <p:nvPr/>
            </p:nvSpPr>
            <p:spPr bwMode="auto">
              <a:xfrm>
                <a:off x="24812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6" name="Line 1028"/>
              <p:cNvSpPr>
                <a:spLocks noChangeShapeType="1"/>
              </p:cNvSpPr>
              <p:nvPr/>
            </p:nvSpPr>
            <p:spPr bwMode="auto">
              <a:xfrm>
                <a:off x="24876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7" name="Line 1029"/>
              <p:cNvSpPr>
                <a:spLocks noChangeShapeType="1"/>
              </p:cNvSpPr>
              <p:nvPr/>
            </p:nvSpPr>
            <p:spPr bwMode="auto">
              <a:xfrm flipV="1">
                <a:off x="2490788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8" name="Line 1030"/>
              <p:cNvSpPr>
                <a:spLocks noChangeShapeType="1"/>
              </p:cNvSpPr>
              <p:nvPr/>
            </p:nvSpPr>
            <p:spPr bwMode="auto">
              <a:xfrm>
                <a:off x="24923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9" name="Line 1031"/>
              <p:cNvSpPr>
                <a:spLocks noChangeShapeType="1"/>
              </p:cNvSpPr>
              <p:nvPr/>
            </p:nvSpPr>
            <p:spPr bwMode="auto">
              <a:xfrm>
                <a:off x="24955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0" name="Line 1032"/>
              <p:cNvSpPr>
                <a:spLocks noChangeShapeType="1"/>
              </p:cNvSpPr>
              <p:nvPr/>
            </p:nvSpPr>
            <p:spPr bwMode="auto">
              <a:xfrm>
                <a:off x="24971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1" name="Line 1033"/>
              <p:cNvSpPr>
                <a:spLocks noChangeShapeType="1"/>
              </p:cNvSpPr>
              <p:nvPr/>
            </p:nvSpPr>
            <p:spPr bwMode="auto">
              <a:xfrm>
                <a:off x="24987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2" name="Line 1034"/>
              <p:cNvSpPr>
                <a:spLocks noChangeShapeType="1"/>
              </p:cNvSpPr>
              <p:nvPr/>
            </p:nvSpPr>
            <p:spPr bwMode="auto">
              <a:xfrm>
                <a:off x="25034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3" name="Line 1035"/>
              <p:cNvSpPr>
                <a:spLocks noChangeShapeType="1"/>
              </p:cNvSpPr>
              <p:nvPr/>
            </p:nvSpPr>
            <p:spPr bwMode="auto">
              <a:xfrm>
                <a:off x="25066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4" name="Line 1036"/>
              <p:cNvSpPr>
                <a:spLocks noChangeShapeType="1"/>
              </p:cNvSpPr>
              <p:nvPr/>
            </p:nvSpPr>
            <p:spPr bwMode="auto">
              <a:xfrm>
                <a:off x="25082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5" name="Line 1037"/>
              <p:cNvSpPr>
                <a:spLocks noChangeShapeType="1"/>
              </p:cNvSpPr>
              <p:nvPr/>
            </p:nvSpPr>
            <p:spPr bwMode="auto">
              <a:xfrm>
                <a:off x="25098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6" name="Line 1038"/>
              <p:cNvSpPr>
                <a:spLocks noChangeShapeType="1"/>
              </p:cNvSpPr>
              <p:nvPr/>
            </p:nvSpPr>
            <p:spPr bwMode="auto">
              <a:xfrm>
                <a:off x="25130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7" name="Line 1039"/>
              <p:cNvSpPr>
                <a:spLocks noChangeShapeType="1"/>
              </p:cNvSpPr>
              <p:nvPr/>
            </p:nvSpPr>
            <p:spPr bwMode="auto">
              <a:xfrm>
                <a:off x="25146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8" name="Line 1040"/>
              <p:cNvSpPr>
                <a:spLocks noChangeShapeType="1"/>
              </p:cNvSpPr>
              <p:nvPr/>
            </p:nvSpPr>
            <p:spPr bwMode="auto">
              <a:xfrm>
                <a:off x="25193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9" name="Line 1041"/>
              <p:cNvSpPr>
                <a:spLocks noChangeShapeType="1"/>
              </p:cNvSpPr>
              <p:nvPr/>
            </p:nvSpPr>
            <p:spPr bwMode="auto">
              <a:xfrm>
                <a:off x="25193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0" name="Line 1042"/>
              <p:cNvSpPr>
                <a:spLocks noChangeShapeType="1"/>
              </p:cNvSpPr>
              <p:nvPr/>
            </p:nvSpPr>
            <p:spPr bwMode="auto">
              <a:xfrm>
                <a:off x="25225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1" name="Line 1043"/>
              <p:cNvSpPr>
                <a:spLocks noChangeShapeType="1"/>
              </p:cNvSpPr>
              <p:nvPr/>
            </p:nvSpPr>
            <p:spPr bwMode="auto">
              <a:xfrm flipV="1">
                <a:off x="25241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2" name="Line 1044"/>
              <p:cNvSpPr>
                <a:spLocks noChangeShapeType="1"/>
              </p:cNvSpPr>
              <p:nvPr/>
            </p:nvSpPr>
            <p:spPr bwMode="auto">
              <a:xfrm>
                <a:off x="25257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3" name="Line 1045"/>
              <p:cNvSpPr>
                <a:spLocks noChangeShapeType="1"/>
              </p:cNvSpPr>
              <p:nvPr/>
            </p:nvSpPr>
            <p:spPr bwMode="auto">
              <a:xfrm>
                <a:off x="2527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4" name="Line 1046"/>
              <p:cNvSpPr>
                <a:spLocks noChangeShapeType="1"/>
              </p:cNvSpPr>
              <p:nvPr/>
            </p:nvSpPr>
            <p:spPr bwMode="auto">
              <a:xfrm>
                <a:off x="25288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5" name="Line 1047"/>
              <p:cNvSpPr>
                <a:spLocks noChangeShapeType="1"/>
              </p:cNvSpPr>
              <p:nvPr/>
            </p:nvSpPr>
            <p:spPr bwMode="auto">
              <a:xfrm>
                <a:off x="25336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6" name="Line 1048"/>
              <p:cNvSpPr>
                <a:spLocks noChangeShapeType="1"/>
              </p:cNvSpPr>
              <p:nvPr/>
            </p:nvSpPr>
            <p:spPr bwMode="auto">
              <a:xfrm>
                <a:off x="25352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7" name="Line 1049"/>
              <p:cNvSpPr>
                <a:spLocks noChangeShapeType="1"/>
              </p:cNvSpPr>
              <p:nvPr/>
            </p:nvSpPr>
            <p:spPr bwMode="auto">
              <a:xfrm>
                <a:off x="2536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8" name="Line 1050"/>
              <p:cNvSpPr>
                <a:spLocks noChangeShapeType="1"/>
              </p:cNvSpPr>
              <p:nvPr/>
            </p:nvSpPr>
            <p:spPr bwMode="auto">
              <a:xfrm>
                <a:off x="2536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9" name="Line 1051"/>
              <p:cNvSpPr>
                <a:spLocks noChangeShapeType="1"/>
              </p:cNvSpPr>
              <p:nvPr/>
            </p:nvSpPr>
            <p:spPr bwMode="auto">
              <a:xfrm>
                <a:off x="25400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0" name="Line 1052"/>
              <p:cNvSpPr>
                <a:spLocks noChangeShapeType="1"/>
              </p:cNvSpPr>
              <p:nvPr/>
            </p:nvSpPr>
            <p:spPr bwMode="auto">
              <a:xfrm>
                <a:off x="25415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1" name="Line 1053"/>
              <p:cNvSpPr>
                <a:spLocks noChangeShapeType="1"/>
              </p:cNvSpPr>
              <p:nvPr/>
            </p:nvSpPr>
            <p:spPr bwMode="auto">
              <a:xfrm>
                <a:off x="25431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2" name="Line 1054"/>
              <p:cNvSpPr>
                <a:spLocks noChangeShapeType="1"/>
              </p:cNvSpPr>
              <p:nvPr/>
            </p:nvSpPr>
            <p:spPr bwMode="auto">
              <a:xfrm>
                <a:off x="25447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3" name="Line 1055"/>
              <p:cNvSpPr>
                <a:spLocks noChangeShapeType="1"/>
              </p:cNvSpPr>
              <p:nvPr/>
            </p:nvSpPr>
            <p:spPr bwMode="auto">
              <a:xfrm flipV="1">
                <a:off x="254635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4" name="Line 1056"/>
              <p:cNvSpPr>
                <a:spLocks noChangeShapeType="1"/>
              </p:cNvSpPr>
              <p:nvPr/>
            </p:nvSpPr>
            <p:spPr bwMode="auto">
              <a:xfrm>
                <a:off x="25479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5" name="Line 1057"/>
              <p:cNvSpPr>
                <a:spLocks noChangeShapeType="1"/>
              </p:cNvSpPr>
              <p:nvPr/>
            </p:nvSpPr>
            <p:spPr bwMode="auto">
              <a:xfrm>
                <a:off x="25511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6" name="Line 1058"/>
              <p:cNvSpPr>
                <a:spLocks noChangeShapeType="1"/>
              </p:cNvSpPr>
              <p:nvPr/>
            </p:nvSpPr>
            <p:spPr bwMode="auto">
              <a:xfrm flipV="1">
                <a:off x="255270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7" name="Line 1059"/>
              <p:cNvSpPr>
                <a:spLocks noChangeShapeType="1"/>
              </p:cNvSpPr>
              <p:nvPr/>
            </p:nvSpPr>
            <p:spPr bwMode="auto">
              <a:xfrm>
                <a:off x="25558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8" name="Line 1060"/>
              <p:cNvSpPr>
                <a:spLocks noChangeShapeType="1"/>
              </p:cNvSpPr>
              <p:nvPr/>
            </p:nvSpPr>
            <p:spPr bwMode="auto">
              <a:xfrm flipV="1">
                <a:off x="2557463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9" name="Line 1061"/>
              <p:cNvSpPr>
                <a:spLocks noChangeShapeType="1"/>
              </p:cNvSpPr>
              <p:nvPr/>
            </p:nvSpPr>
            <p:spPr bwMode="auto">
              <a:xfrm>
                <a:off x="25590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0" name="Line 1062"/>
              <p:cNvSpPr>
                <a:spLocks noChangeShapeType="1"/>
              </p:cNvSpPr>
              <p:nvPr/>
            </p:nvSpPr>
            <p:spPr bwMode="auto">
              <a:xfrm flipV="1">
                <a:off x="255905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1" name="Line 1063"/>
              <p:cNvSpPr>
                <a:spLocks noChangeShapeType="1"/>
              </p:cNvSpPr>
              <p:nvPr/>
            </p:nvSpPr>
            <p:spPr bwMode="auto">
              <a:xfrm flipV="1">
                <a:off x="2560638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2" name="Line 1064"/>
              <p:cNvSpPr>
                <a:spLocks noChangeShapeType="1"/>
              </p:cNvSpPr>
              <p:nvPr/>
            </p:nvSpPr>
            <p:spPr bwMode="auto">
              <a:xfrm flipV="1">
                <a:off x="25622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3" name="Line 1065"/>
              <p:cNvSpPr>
                <a:spLocks noChangeShapeType="1"/>
              </p:cNvSpPr>
              <p:nvPr/>
            </p:nvSpPr>
            <p:spPr bwMode="auto">
              <a:xfrm>
                <a:off x="25622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4" name="Line 1066"/>
              <p:cNvSpPr>
                <a:spLocks noChangeShapeType="1"/>
              </p:cNvSpPr>
              <p:nvPr/>
            </p:nvSpPr>
            <p:spPr bwMode="auto">
              <a:xfrm>
                <a:off x="25638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5" name="Line 1067"/>
              <p:cNvSpPr>
                <a:spLocks noChangeShapeType="1"/>
              </p:cNvSpPr>
              <p:nvPr/>
            </p:nvSpPr>
            <p:spPr bwMode="auto">
              <a:xfrm flipV="1">
                <a:off x="2566988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6" name="Line 1068"/>
              <p:cNvSpPr>
                <a:spLocks noChangeShapeType="1"/>
              </p:cNvSpPr>
              <p:nvPr/>
            </p:nvSpPr>
            <p:spPr bwMode="auto">
              <a:xfrm flipV="1">
                <a:off x="2570163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7" name="Line 1069"/>
              <p:cNvSpPr>
                <a:spLocks noChangeShapeType="1"/>
              </p:cNvSpPr>
              <p:nvPr/>
            </p:nvSpPr>
            <p:spPr bwMode="auto">
              <a:xfrm flipV="1">
                <a:off x="2573338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8" name="Line 1070"/>
              <p:cNvSpPr>
                <a:spLocks noChangeShapeType="1"/>
              </p:cNvSpPr>
              <p:nvPr/>
            </p:nvSpPr>
            <p:spPr bwMode="auto">
              <a:xfrm>
                <a:off x="25733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9" name="Line 1071"/>
              <p:cNvSpPr>
                <a:spLocks noChangeShapeType="1"/>
              </p:cNvSpPr>
              <p:nvPr/>
            </p:nvSpPr>
            <p:spPr bwMode="auto">
              <a:xfrm>
                <a:off x="25749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0" name="Line 1072"/>
              <p:cNvSpPr>
                <a:spLocks noChangeShapeType="1"/>
              </p:cNvSpPr>
              <p:nvPr/>
            </p:nvSpPr>
            <p:spPr bwMode="auto">
              <a:xfrm>
                <a:off x="25765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1" name="Line 1073"/>
              <p:cNvSpPr>
                <a:spLocks noChangeShapeType="1"/>
              </p:cNvSpPr>
              <p:nvPr/>
            </p:nvSpPr>
            <p:spPr bwMode="auto">
              <a:xfrm>
                <a:off x="2578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2" name="Line 1074"/>
              <p:cNvSpPr>
                <a:spLocks noChangeShapeType="1"/>
              </p:cNvSpPr>
              <p:nvPr/>
            </p:nvSpPr>
            <p:spPr bwMode="auto">
              <a:xfrm>
                <a:off x="25796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3" name="Line 1075"/>
              <p:cNvSpPr>
                <a:spLocks noChangeShapeType="1"/>
              </p:cNvSpPr>
              <p:nvPr/>
            </p:nvSpPr>
            <p:spPr bwMode="auto">
              <a:xfrm>
                <a:off x="2581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4" name="Line 1076"/>
              <p:cNvSpPr>
                <a:spLocks noChangeShapeType="1"/>
              </p:cNvSpPr>
              <p:nvPr/>
            </p:nvSpPr>
            <p:spPr bwMode="auto">
              <a:xfrm>
                <a:off x="25844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5" name="Line 1077"/>
              <p:cNvSpPr>
                <a:spLocks noChangeShapeType="1"/>
              </p:cNvSpPr>
              <p:nvPr/>
            </p:nvSpPr>
            <p:spPr bwMode="auto">
              <a:xfrm>
                <a:off x="25860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6" name="Line 1078"/>
              <p:cNvSpPr>
                <a:spLocks noChangeShapeType="1"/>
              </p:cNvSpPr>
              <p:nvPr/>
            </p:nvSpPr>
            <p:spPr bwMode="auto">
              <a:xfrm>
                <a:off x="25892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7" name="Line 1079"/>
              <p:cNvSpPr>
                <a:spLocks noChangeShapeType="1"/>
              </p:cNvSpPr>
              <p:nvPr/>
            </p:nvSpPr>
            <p:spPr bwMode="auto">
              <a:xfrm>
                <a:off x="25892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8" name="Line 1080"/>
              <p:cNvSpPr>
                <a:spLocks noChangeShapeType="1"/>
              </p:cNvSpPr>
              <p:nvPr/>
            </p:nvSpPr>
            <p:spPr bwMode="auto">
              <a:xfrm flipV="1">
                <a:off x="259080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9" name="Line 1081"/>
              <p:cNvSpPr>
                <a:spLocks noChangeShapeType="1"/>
              </p:cNvSpPr>
              <p:nvPr/>
            </p:nvSpPr>
            <p:spPr bwMode="auto">
              <a:xfrm>
                <a:off x="25923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0" name="Line 1082"/>
              <p:cNvSpPr>
                <a:spLocks noChangeShapeType="1"/>
              </p:cNvSpPr>
              <p:nvPr/>
            </p:nvSpPr>
            <p:spPr bwMode="auto">
              <a:xfrm>
                <a:off x="2593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1" name="Line 1083"/>
              <p:cNvSpPr>
                <a:spLocks noChangeShapeType="1"/>
              </p:cNvSpPr>
              <p:nvPr/>
            </p:nvSpPr>
            <p:spPr bwMode="auto">
              <a:xfrm>
                <a:off x="25987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2" name="Line 1084"/>
              <p:cNvSpPr>
                <a:spLocks noChangeShapeType="1"/>
              </p:cNvSpPr>
              <p:nvPr/>
            </p:nvSpPr>
            <p:spPr bwMode="auto">
              <a:xfrm>
                <a:off x="26003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3" name="Line 1085"/>
              <p:cNvSpPr>
                <a:spLocks noChangeShapeType="1"/>
              </p:cNvSpPr>
              <p:nvPr/>
            </p:nvSpPr>
            <p:spPr bwMode="auto">
              <a:xfrm>
                <a:off x="26019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4" name="Line 1086"/>
              <p:cNvSpPr>
                <a:spLocks noChangeShapeType="1"/>
              </p:cNvSpPr>
              <p:nvPr/>
            </p:nvSpPr>
            <p:spPr bwMode="auto">
              <a:xfrm>
                <a:off x="26035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5" name="Line 1087"/>
              <p:cNvSpPr>
                <a:spLocks noChangeShapeType="1"/>
              </p:cNvSpPr>
              <p:nvPr/>
            </p:nvSpPr>
            <p:spPr bwMode="auto">
              <a:xfrm>
                <a:off x="26066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6" name="Line 1088"/>
              <p:cNvSpPr>
                <a:spLocks noChangeShapeType="1"/>
              </p:cNvSpPr>
              <p:nvPr/>
            </p:nvSpPr>
            <p:spPr bwMode="auto">
              <a:xfrm>
                <a:off x="26066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7" name="Line 1089"/>
              <p:cNvSpPr>
                <a:spLocks noChangeShapeType="1"/>
              </p:cNvSpPr>
              <p:nvPr/>
            </p:nvSpPr>
            <p:spPr bwMode="auto">
              <a:xfrm>
                <a:off x="2609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8" name="Line 1090"/>
              <p:cNvSpPr>
                <a:spLocks noChangeShapeType="1"/>
              </p:cNvSpPr>
              <p:nvPr/>
            </p:nvSpPr>
            <p:spPr bwMode="auto">
              <a:xfrm flipV="1">
                <a:off x="2611438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9" name="Line 1091"/>
              <p:cNvSpPr>
                <a:spLocks noChangeShapeType="1"/>
              </p:cNvSpPr>
              <p:nvPr/>
            </p:nvSpPr>
            <p:spPr bwMode="auto">
              <a:xfrm>
                <a:off x="26114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70" name="Line 1092"/>
              <p:cNvSpPr>
                <a:spLocks noChangeShapeType="1"/>
              </p:cNvSpPr>
              <p:nvPr/>
            </p:nvSpPr>
            <p:spPr bwMode="auto">
              <a:xfrm flipV="1">
                <a:off x="26130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71" name="Line 1093"/>
              <p:cNvSpPr>
                <a:spLocks noChangeShapeType="1"/>
              </p:cNvSpPr>
              <p:nvPr/>
            </p:nvSpPr>
            <p:spPr bwMode="auto">
              <a:xfrm flipV="1">
                <a:off x="2614613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72" name="Line 1094"/>
              <p:cNvSpPr>
                <a:spLocks noChangeShapeType="1"/>
              </p:cNvSpPr>
              <p:nvPr/>
            </p:nvSpPr>
            <p:spPr bwMode="auto">
              <a:xfrm>
                <a:off x="26162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73" name="Line 1095"/>
              <p:cNvSpPr>
                <a:spLocks noChangeShapeType="1"/>
              </p:cNvSpPr>
              <p:nvPr/>
            </p:nvSpPr>
            <p:spPr bwMode="auto">
              <a:xfrm>
                <a:off x="26177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74" name="Line 1096"/>
              <p:cNvSpPr>
                <a:spLocks noChangeShapeType="1"/>
              </p:cNvSpPr>
              <p:nvPr/>
            </p:nvSpPr>
            <p:spPr bwMode="auto">
              <a:xfrm flipV="1">
                <a:off x="2620963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75" name="Line 1097"/>
              <p:cNvSpPr>
                <a:spLocks noChangeShapeType="1"/>
              </p:cNvSpPr>
              <p:nvPr/>
            </p:nvSpPr>
            <p:spPr bwMode="auto">
              <a:xfrm>
                <a:off x="26225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76" name="Line 1098"/>
              <p:cNvSpPr>
                <a:spLocks noChangeShapeType="1"/>
              </p:cNvSpPr>
              <p:nvPr/>
            </p:nvSpPr>
            <p:spPr bwMode="auto">
              <a:xfrm>
                <a:off x="26241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77" name="Line 1099"/>
              <p:cNvSpPr>
                <a:spLocks noChangeShapeType="1"/>
              </p:cNvSpPr>
              <p:nvPr/>
            </p:nvSpPr>
            <p:spPr bwMode="auto">
              <a:xfrm flipV="1">
                <a:off x="2624138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78" name="Line 1100"/>
              <p:cNvSpPr>
                <a:spLocks noChangeShapeType="1"/>
              </p:cNvSpPr>
              <p:nvPr/>
            </p:nvSpPr>
            <p:spPr bwMode="auto">
              <a:xfrm>
                <a:off x="26273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79" name="Line 1101"/>
              <p:cNvSpPr>
                <a:spLocks noChangeShapeType="1"/>
              </p:cNvSpPr>
              <p:nvPr/>
            </p:nvSpPr>
            <p:spPr bwMode="auto">
              <a:xfrm flipV="1">
                <a:off x="2630488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80" name="Line 1102"/>
              <p:cNvSpPr>
                <a:spLocks noChangeShapeType="1"/>
              </p:cNvSpPr>
              <p:nvPr/>
            </p:nvSpPr>
            <p:spPr bwMode="auto">
              <a:xfrm flipV="1">
                <a:off x="2633663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81" name="Line 1103"/>
              <p:cNvSpPr>
                <a:spLocks noChangeShapeType="1"/>
              </p:cNvSpPr>
              <p:nvPr/>
            </p:nvSpPr>
            <p:spPr bwMode="auto">
              <a:xfrm flipV="1">
                <a:off x="2635251" y="2916556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82" name="Line 1104"/>
              <p:cNvSpPr>
                <a:spLocks noChangeShapeType="1"/>
              </p:cNvSpPr>
              <p:nvPr/>
            </p:nvSpPr>
            <p:spPr bwMode="auto">
              <a:xfrm flipV="1">
                <a:off x="2636838" y="2919731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83" name="Line 1105"/>
              <p:cNvSpPr>
                <a:spLocks noChangeShapeType="1"/>
              </p:cNvSpPr>
              <p:nvPr/>
            </p:nvSpPr>
            <p:spPr bwMode="auto">
              <a:xfrm flipV="1">
                <a:off x="26384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84" name="Line 1106"/>
              <p:cNvSpPr>
                <a:spLocks noChangeShapeType="1"/>
              </p:cNvSpPr>
              <p:nvPr/>
            </p:nvSpPr>
            <p:spPr bwMode="auto">
              <a:xfrm>
                <a:off x="26400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85" name="Line 1107"/>
              <p:cNvSpPr>
                <a:spLocks noChangeShapeType="1"/>
              </p:cNvSpPr>
              <p:nvPr/>
            </p:nvSpPr>
            <p:spPr bwMode="auto">
              <a:xfrm>
                <a:off x="26400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86" name="Line 1108"/>
              <p:cNvSpPr>
                <a:spLocks noChangeShapeType="1"/>
              </p:cNvSpPr>
              <p:nvPr/>
            </p:nvSpPr>
            <p:spPr bwMode="auto">
              <a:xfrm>
                <a:off x="26416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87" name="Line 1109"/>
              <p:cNvSpPr>
                <a:spLocks noChangeShapeType="1"/>
              </p:cNvSpPr>
              <p:nvPr/>
            </p:nvSpPr>
            <p:spPr bwMode="auto">
              <a:xfrm>
                <a:off x="26431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88" name="Line 1110"/>
              <p:cNvSpPr>
                <a:spLocks noChangeShapeType="1"/>
              </p:cNvSpPr>
              <p:nvPr/>
            </p:nvSpPr>
            <p:spPr bwMode="auto">
              <a:xfrm>
                <a:off x="26463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89" name="Line 1111"/>
              <p:cNvSpPr>
                <a:spLocks noChangeShapeType="1"/>
              </p:cNvSpPr>
              <p:nvPr/>
            </p:nvSpPr>
            <p:spPr bwMode="auto">
              <a:xfrm>
                <a:off x="26495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90" name="Line 1112"/>
              <p:cNvSpPr>
                <a:spLocks noChangeShapeType="1"/>
              </p:cNvSpPr>
              <p:nvPr/>
            </p:nvSpPr>
            <p:spPr bwMode="auto">
              <a:xfrm>
                <a:off x="2654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91" name="Line 1113"/>
              <p:cNvSpPr>
                <a:spLocks noChangeShapeType="1"/>
              </p:cNvSpPr>
              <p:nvPr/>
            </p:nvSpPr>
            <p:spPr bwMode="auto">
              <a:xfrm>
                <a:off x="2654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92" name="Line 1114"/>
              <p:cNvSpPr>
                <a:spLocks noChangeShapeType="1"/>
              </p:cNvSpPr>
              <p:nvPr/>
            </p:nvSpPr>
            <p:spPr bwMode="auto">
              <a:xfrm flipV="1">
                <a:off x="265747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93" name="Line 1115"/>
              <p:cNvSpPr>
                <a:spLocks noChangeShapeType="1"/>
              </p:cNvSpPr>
              <p:nvPr/>
            </p:nvSpPr>
            <p:spPr bwMode="auto">
              <a:xfrm>
                <a:off x="2663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94" name="Line 1116"/>
              <p:cNvSpPr>
                <a:spLocks noChangeShapeType="1"/>
              </p:cNvSpPr>
              <p:nvPr/>
            </p:nvSpPr>
            <p:spPr bwMode="auto">
              <a:xfrm>
                <a:off x="26654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95" name="Line 1117"/>
              <p:cNvSpPr>
                <a:spLocks noChangeShapeType="1"/>
              </p:cNvSpPr>
              <p:nvPr/>
            </p:nvSpPr>
            <p:spPr bwMode="auto">
              <a:xfrm flipV="1">
                <a:off x="266700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96" name="Line 1118"/>
              <p:cNvSpPr>
                <a:spLocks noChangeShapeType="1"/>
              </p:cNvSpPr>
              <p:nvPr/>
            </p:nvSpPr>
            <p:spPr bwMode="auto">
              <a:xfrm flipV="1">
                <a:off x="267017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97" name="Line 1119"/>
              <p:cNvSpPr>
                <a:spLocks noChangeShapeType="1"/>
              </p:cNvSpPr>
              <p:nvPr/>
            </p:nvSpPr>
            <p:spPr bwMode="auto">
              <a:xfrm>
                <a:off x="26717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98" name="Line 1120"/>
              <p:cNvSpPr>
                <a:spLocks noChangeShapeType="1"/>
              </p:cNvSpPr>
              <p:nvPr/>
            </p:nvSpPr>
            <p:spPr bwMode="auto">
              <a:xfrm>
                <a:off x="26733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99" name="Line 1121"/>
              <p:cNvSpPr>
                <a:spLocks noChangeShapeType="1"/>
              </p:cNvSpPr>
              <p:nvPr/>
            </p:nvSpPr>
            <p:spPr bwMode="auto">
              <a:xfrm>
                <a:off x="26733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00" name="Line 1122"/>
              <p:cNvSpPr>
                <a:spLocks noChangeShapeType="1"/>
              </p:cNvSpPr>
              <p:nvPr/>
            </p:nvSpPr>
            <p:spPr bwMode="auto">
              <a:xfrm>
                <a:off x="26749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01" name="Line 1123"/>
              <p:cNvSpPr>
                <a:spLocks noChangeShapeType="1"/>
              </p:cNvSpPr>
              <p:nvPr/>
            </p:nvSpPr>
            <p:spPr bwMode="auto">
              <a:xfrm>
                <a:off x="26765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02" name="Line 1124"/>
              <p:cNvSpPr>
                <a:spLocks noChangeShapeType="1"/>
              </p:cNvSpPr>
              <p:nvPr/>
            </p:nvSpPr>
            <p:spPr bwMode="auto">
              <a:xfrm flipV="1">
                <a:off x="268287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03" name="Line 1125"/>
              <p:cNvSpPr>
                <a:spLocks noChangeShapeType="1"/>
              </p:cNvSpPr>
              <p:nvPr/>
            </p:nvSpPr>
            <p:spPr bwMode="auto">
              <a:xfrm>
                <a:off x="26844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04" name="Line 1126"/>
              <p:cNvSpPr>
                <a:spLocks noChangeShapeType="1"/>
              </p:cNvSpPr>
              <p:nvPr/>
            </p:nvSpPr>
            <p:spPr bwMode="auto">
              <a:xfrm>
                <a:off x="26908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05" name="Line 1127"/>
              <p:cNvSpPr>
                <a:spLocks noChangeShapeType="1"/>
              </p:cNvSpPr>
              <p:nvPr/>
            </p:nvSpPr>
            <p:spPr bwMode="auto">
              <a:xfrm>
                <a:off x="26971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06" name="Line 1128"/>
              <p:cNvSpPr>
                <a:spLocks noChangeShapeType="1"/>
              </p:cNvSpPr>
              <p:nvPr/>
            </p:nvSpPr>
            <p:spPr bwMode="auto">
              <a:xfrm>
                <a:off x="26971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07" name="Line 1129"/>
              <p:cNvSpPr>
                <a:spLocks noChangeShapeType="1"/>
              </p:cNvSpPr>
              <p:nvPr/>
            </p:nvSpPr>
            <p:spPr bwMode="auto">
              <a:xfrm flipV="1">
                <a:off x="2698751" y="2921319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08" name="Line 1130"/>
              <p:cNvSpPr>
                <a:spLocks noChangeShapeType="1"/>
              </p:cNvSpPr>
              <p:nvPr/>
            </p:nvSpPr>
            <p:spPr bwMode="auto">
              <a:xfrm flipV="1">
                <a:off x="2700338" y="2913381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09" name="Line 1131"/>
              <p:cNvSpPr>
                <a:spLocks noChangeShapeType="1"/>
              </p:cNvSpPr>
              <p:nvPr/>
            </p:nvSpPr>
            <p:spPr bwMode="auto">
              <a:xfrm flipV="1">
                <a:off x="2703513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10" name="Line 1132"/>
              <p:cNvSpPr>
                <a:spLocks noChangeShapeType="1"/>
              </p:cNvSpPr>
              <p:nvPr/>
            </p:nvSpPr>
            <p:spPr bwMode="auto">
              <a:xfrm flipV="1">
                <a:off x="270510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11" name="Line 1133"/>
              <p:cNvSpPr>
                <a:spLocks noChangeShapeType="1"/>
              </p:cNvSpPr>
              <p:nvPr/>
            </p:nvSpPr>
            <p:spPr bwMode="auto">
              <a:xfrm flipV="1">
                <a:off x="2706688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12" name="Line 1134"/>
              <p:cNvSpPr>
                <a:spLocks noChangeShapeType="1"/>
              </p:cNvSpPr>
              <p:nvPr/>
            </p:nvSpPr>
            <p:spPr bwMode="auto">
              <a:xfrm>
                <a:off x="2708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13" name="Line 1135"/>
              <p:cNvSpPr>
                <a:spLocks noChangeShapeType="1"/>
              </p:cNvSpPr>
              <p:nvPr/>
            </p:nvSpPr>
            <p:spPr bwMode="auto">
              <a:xfrm>
                <a:off x="27098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14" name="Line 1136"/>
              <p:cNvSpPr>
                <a:spLocks noChangeShapeType="1"/>
              </p:cNvSpPr>
              <p:nvPr/>
            </p:nvSpPr>
            <p:spPr bwMode="auto">
              <a:xfrm>
                <a:off x="27130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15" name="Line 1137"/>
              <p:cNvSpPr>
                <a:spLocks noChangeShapeType="1"/>
              </p:cNvSpPr>
              <p:nvPr/>
            </p:nvSpPr>
            <p:spPr bwMode="auto">
              <a:xfrm flipV="1">
                <a:off x="2716213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16" name="Line 1138"/>
              <p:cNvSpPr>
                <a:spLocks noChangeShapeType="1"/>
              </p:cNvSpPr>
              <p:nvPr/>
            </p:nvSpPr>
            <p:spPr bwMode="auto">
              <a:xfrm flipV="1">
                <a:off x="271780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17" name="Line 1139"/>
              <p:cNvSpPr>
                <a:spLocks noChangeShapeType="1"/>
              </p:cNvSpPr>
              <p:nvPr/>
            </p:nvSpPr>
            <p:spPr bwMode="auto">
              <a:xfrm>
                <a:off x="27193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18" name="Line 1140"/>
              <p:cNvSpPr>
                <a:spLocks noChangeShapeType="1"/>
              </p:cNvSpPr>
              <p:nvPr/>
            </p:nvSpPr>
            <p:spPr bwMode="auto">
              <a:xfrm>
                <a:off x="2720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19" name="Line 1141"/>
              <p:cNvSpPr>
                <a:spLocks noChangeShapeType="1"/>
              </p:cNvSpPr>
              <p:nvPr/>
            </p:nvSpPr>
            <p:spPr bwMode="auto">
              <a:xfrm>
                <a:off x="27225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20" name="Line 1142"/>
              <p:cNvSpPr>
                <a:spLocks noChangeShapeType="1"/>
              </p:cNvSpPr>
              <p:nvPr/>
            </p:nvSpPr>
            <p:spPr bwMode="auto">
              <a:xfrm flipV="1">
                <a:off x="272415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21" name="Line 1143"/>
              <p:cNvSpPr>
                <a:spLocks noChangeShapeType="1"/>
              </p:cNvSpPr>
              <p:nvPr/>
            </p:nvSpPr>
            <p:spPr bwMode="auto">
              <a:xfrm>
                <a:off x="2724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22" name="Line 1144"/>
              <p:cNvSpPr>
                <a:spLocks noChangeShapeType="1"/>
              </p:cNvSpPr>
              <p:nvPr/>
            </p:nvSpPr>
            <p:spPr bwMode="auto">
              <a:xfrm>
                <a:off x="27273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23" name="Line 1145"/>
              <p:cNvSpPr>
                <a:spLocks noChangeShapeType="1"/>
              </p:cNvSpPr>
              <p:nvPr/>
            </p:nvSpPr>
            <p:spPr bwMode="auto">
              <a:xfrm>
                <a:off x="27289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24" name="Line 1146"/>
              <p:cNvSpPr>
                <a:spLocks noChangeShapeType="1"/>
              </p:cNvSpPr>
              <p:nvPr/>
            </p:nvSpPr>
            <p:spPr bwMode="auto">
              <a:xfrm>
                <a:off x="27305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25" name="Line 1147"/>
              <p:cNvSpPr>
                <a:spLocks noChangeShapeType="1"/>
              </p:cNvSpPr>
              <p:nvPr/>
            </p:nvSpPr>
            <p:spPr bwMode="auto">
              <a:xfrm>
                <a:off x="27320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26" name="Line 1148"/>
              <p:cNvSpPr>
                <a:spLocks noChangeShapeType="1"/>
              </p:cNvSpPr>
              <p:nvPr/>
            </p:nvSpPr>
            <p:spPr bwMode="auto">
              <a:xfrm>
                <a:off x="27336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27" name="Line 1149"/>
              <p:cNvSpPr>
                <a:spLocks noChangeShapeType="1"/>
              </p:cNvSpPr>
              <p:nvPr/>
            </p:nvSpPr>
            <p:spPr bwMode="auto">
              <a:xfrm>
                <a:off x="27384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28" name="Line 1150"/>
              <p:cNvSpPr>
                <a:spLocks noChangeShapeType="1"/>
              </p:cNvSpPr>
              <p:nvPr/>
            </p:nvSpPr>
            <p:spPr bwMode="auto">
              <a:xfrm>
                <a:off x="27400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29" name="Line 1151"/>
              <p:cNvSpPr>
                <a:spLocks noChangeShapeType="1"/>
              </p:cNvSpPr>
              <p:nvPr/>
            </p:nvSpPr>
            <p:spPr bwMode="auto">
              <a:xfrm>
                <a:off x="27432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30" name="Line 1152"/>
              <p:cNvSpPr>
                <a:spLocks noChangeShapeType="1"/>
              </p:cNvSpPr>
              <p:nvPr/>
            </p:nvSpPr>
            <p:spPr bwMode="auto">
              <a:xfrm>
                <a:off x="27432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31" name="Line 1153"/>
              <p:cNvSpPr>
                <a:spLocks noChangeShapeType="1"/>
              </p:cNvSpPr>
              <p:nvPr/>
            </p:nvSpPr>
            <p:spPr bwMode="auto">
              <a:xfrm>
                <a:off x="27463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32" name="Line 1154"/>
              <p:cNvSpPr>
                <a:spLocks noChangeShapeType="1"/>
              </p:cNvSpPr>
              <p:nvPr/>
            </p:nvSpPr>
            <p:spPr bwMode="auto">
              <a:xfrm>
                <a:off x="27479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33" name="Line 1155"/>
              <p:cNvSpPr>
                <a:spLocks noChangeShapeType="1"/>
              </p:cNvSpPr>
              <p:nvPr/>
            </p:nvSpPr>
            <p:spPr bwMode="auto">
              <a:xfrm>
                <a:off x="27495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34" name="Line 1156"/>
              <p:cNvSpPr>
                <a:spLocks noChangeShapeType="1"/>
              </p:cNvSpPr>
              <p:nvPr/>
            </p:nvSpPr>
            <p:spPr bwMode="auto">
              <a:xfrm>
                <a:off x="27543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35" name="Line 1157"/>
              <p:cNvSpPr>
                <a:spLocks noChangeShapeType="1"/>
              </p:cNvSpPr>
              <p:nvPr/>
            </p:nvSpPr>
            <p:spPr bwMode="auto">
              <a:xfrm>
                <a:off x="27543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36" name="Line 1158"/>
              <p:cNvSpPr>
                <a:spLocks noChangeShapeType="1"/>
              </p:cNvSpPr>
              <p:nvPr/>
            </p:nvSpPr>
            <p:spPr bwMode="auto">
              <a:xfrm flipV="1">
                <a:off x="275907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37" name="Line 1159"/>
              <p:cNvSpPr>
                <a:spLocks noChangeShapeType="1"/>
              </p:cNvSpPr>
              <p:nvPr/>
            </p:nvSpPr>
            <p:spPr bwMode="auto">
              <a:xfrm>
                <a:off x="27606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38" name="Line 1160"/>
              <p:cNvSpPr>
                <a:spLocks noChangeShapeType="1"/>
              </p:cNvSpPr>
              <p:nvPr/>
            </p:nvSpPr>
            <p:spPr bwMode="auto">
              <a:xfrm>
                <a:off x="27654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39" name="Line 1161"/>
              <p:cNvSpPr>
                <a:spLocks noChangeShapeType="1"/>
              </p:cNvSpPr>
              <p:nvPr/>
            </p:nvSpPr>
            <p:spPr bwMode="auto">
              <a:xfrm>
                <a:off x="27670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0" name="Line 1162"/>
              <p:cNvSpPr>
                <a:spLocks noChangeShapeType="1"/>
              </p:cNvSpPr>
              <p:nvPr/>
            </p:nvSpPr>
            <p:spPr bwMode="auto">
              <a:xfrm>
                <a:off x="27686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1" name="Line 1163"/>
              <p:cNvSpPr>
                <a:spLocks noChangeShapeType="1"/>
              </p:cNvSpPr>
              <p:nvPr/>
            </p:nvSpPr>
            <p:spPr bwMode="auto">
              <a:xfrm>
                <a:off x="27733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2" name="Line 1164"/>
              <p:cNvSpPr>
                <a:spLocks noChangeShapeType="1"/>
              </p:cNvSpPr>
              <p:nvPr/>
            </p:nvSpPr>
            <p:spPr bwMode="auto">
              <a:xfrm>
                <a:off x="27765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3" name="Line 1165"/>
              <p:cNvSpPr>
                <a:spLocks noChangeShapeType="1"/>
              </p:cNvSpPr>
              <p:nvPr/>
            </p:nvSpPr>
            <p:spPr bwMode="auto">
              <a:xfrm>
                <a:off x="27781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4" name="Line 1166"/>
              <p:cNvSpPr>
                <a:spLocks noChangeShapeType="1"/>
              </p:cNvSpPr>
              <p:nvPr/>
            </p:nvSpPr>
            <p:spPr bwMode="auto">
              <a:xfrm>
                <a:off x="27828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5" name="Line 1167"/>
              <p:cNvSpPr>
                <a:spLocks noChangeShapeType="1"/>
              </p:cNvSpPr>
              <p:nvPr/>
            </p:nvSpPr>
            <p:spPr bwMode="auto">
              <a:xfrm>
                <a:off x="27844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6" name="Line 1168"/>
              <p:cNvSpPr>
                <a:spLocks noChangeShapeType="1"/>
              </p:cNvSpPr>
              <p:nvPr/>
            </p:nvSpPr>
            <p:spPr bwMode="auto">
              <a:xfrm>
                <a:off x="27860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7" name="Line 1169"/>
              <p:cNvSpPr>
                <a:spLocks noChangeShapeType="1"/>
              </p:cNvSpPr>
              <p:nvPr/>
            </p:nvSpPr>
            <p:spPr bwMode="auto">
              <a:xfrm>
                <a:off x="27876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8" name="Line 1170"/>
              <p:cNvSpPr>
                <a:spLocks noChangeShapeType="1"/>
              </p:cNvSpPr>
              <p:nvPr/>
            </p:nvSpPr>
            <p:spPr bwMode="auto">
              <a:xfrm>
                <a:off x="27892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9" name="Line 1171"/>
              <p:cNvSpPr>
                <a:spLocks noChangeShapeType="1"/>
              </p:cNvSpPr>
              <p:nvPr/>
            </p:nvSpPr>
            <p:spPr bwMode="auto">
              <a:xfrm>
                <a:off x="2790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50" name="Line 1172"/>
              <p:cNvSpPr>
                <a:spLocks noChangeShapeType="1"/>
              </p:cNvSpPr>
              <p:nvPr/>
            </p:nvSpPr>
            <p:spPr bwMode="auto">
              <a:xfrm>
                <a:off x="27940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51" name="Line 1173"/>
              <p:cNvSpPr>
                <a:spLocks noChangeShapeType="1"/>
              </p:cNvSpPr>
              <p:nvPr/>
            </p:nvSpPr>
            <p:spPr bwMode="auto">
              <a:xfrm>
                <a:off x="27971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52" name="Line 1174"/>
              <p:cNvSpPr>
                <a:spLocks noChangeShapeType="1"/>
              </p:cNvSpPr>
              <p:nvPr/>
            </p:nvSpPr>
            <p:spPr bwMode="auto">
              <a:xfrm>
                <a:off x="28003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53" name="Line 1175"/>
              <p:cNvSpPr>
                <a:spLocks noChangeShapeType="1"/>
              </p:cNvSpPr>
              <p:nvPr/>
            </p:nvSpPr>
            <p:spPr bwMode="auto">
              <a:xfrm>
                <a:off x="28019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54" name="Line 1176"/>
              <p:cNvSpPr>
                <a:spLocks noChangeShapeType="1"/>
              </p:cNvSpPr>
              <p:nvPr/>
            </p:nvSpPr>
            <p:spPr bwMode="auto">
              <a:xfrm flipV="1">
                <a:off x="28035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55" name="Line 1177"/>
              <p:cNvSpPr>
                <a:spLocks noChangeShapeType="1"/>
              </p:cNvSpPr>
              <p:nvPr/>
            </p:nvSpPr>
            <p:spPr bwMode="auto">
              <a:xfrm>
                <a:off x="28051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56" name="Line 1178"/>
              <p:cNvSpPr>
                <a:spLocks noChangeShapeType="1"/>
              </p:cNvSpPr>
              <p:nvPr/>
            </p:nvSpPr>
            <p:spPr bwMode="auto">
              <a:xfrm>
                <a:off x="28114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57" name="Line 1179"/>
              <p:cNvSpPr>
                <a:spLocks noChangeShapeType="1"/>
              </p:cNvSpPr>
              <p:nvPr/>
            </p:nvSpPr>
            <p:spPr bwMode="auto">
              <a:xfrm>
                <a:off x="28130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58" name="Line 1180"/>
              <p:cNvSpPr>
                <a:spLocks noChangeShapeType="1"/>
              </p:cNvSpPr>
              <p:nvPr/>
            </p:nvSpPr>
            <p:spPr bwMode="auto">
              <a:xfrm>
                <a:off x="28146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59" name="Line 1181"/>
              <p:cNvSpPr>
                <a:spLocks noChangeShapeType="1"/>
              </p:cNvSpPr>
              <p:nvPr/>
            </p:nvSpPr>
            <p:spPr bwMode="auto">
              <a:xfrm flipV="1">
                <a:off x="2817813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60" name="Line 1182"/>
              <p:cNvSpPr>
                <a:spLocks noChangeShapeType="1"/>
              </p:cNvSpPr>
              <p:nvPr/>
            </p:nvSpPr>
            <p:spPr bwMode="auto">
              <a:xfrm>
                <a:off x="28194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61" name="Line 1183"/>
              <p:cNvSpPr>
                <a:spLocks noChangeShapeType="1"/>
              </p:cNvSpPr>
              <p:nvPr/>
            </p:nvSpPr>
            <p:spPr bwMode="auto">
              <a:xfrm>
                <a:off x="28209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62" name="Line 1184"/>
              <p:cNvSpPr>
                <a:spLocks noChangeShapeType="1"/>
              </p:cNvSpPr>
              <p:nvPr/>
            </p:nvSpPr>
            <p:spPr bwMode="auto">
              <a:xfrm>
                <a:off x="28225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63" name="Line 1185"/>
              <p:cNvSpPr>
                <a:spLocks noChangeShapeType="1"/>
              </p:cNvSpPr>
              <p:nvPr/>
            </p:nvSpPr>
            <p:spPr bwMode="auto">
              <a:xfrm>
                <a:off x="28241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64" name="Line 1186"/>
              <p:cNvSpPr>
                <a:spLocks noChangeShapeType="1"/>
              </p:cNvSpPr>
              <p:nvPr/>
            </p:nvSpPr>
            <p:spPr bwMode="auto">
              <a:xfrm flipV="1">
                <a:off x="28289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65" name="Line 1187"/>
              <p:cNvSpPr>
                <a:spLocks noChangeShapeType="1"/>
              </p:cNvSpPr>
              <p:nvPr/>
            </p:nvSpPr>
            <p:spPr bwMode="auto">
              <a:xfrm flipV="1">
                <a:off x="2830513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66" name="Line 1188"/>
              <p:cNvSpPr>
                <a:spLocks noChangeShapeType="1"/>
              </p:cNvSpPr>
              <p:nvPr/>
            </p:nvSpPr>
            <p:spPr bwMode="auto">
              <a:xfrm>
                <a:off x="2832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67" name="Line 1189"/>
              <p:cNvSpPr>
                <a:spLocks noChangeShapeType="1"/>
              </p:cNvSpPr>
              <p:nvPr/>
            </p:nvSpPr>
            <p:spPr bwMode="auto">
              <a:xfrm>
                <a:off x="28368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68" name="Line 1190"/>
              <p:cNvSpPr>
                <a:spLocks noChangeShapeType="1"/>
              </p:cNvSpPr>
              <p:nvPr/>
            </p:nvSpPr>
            <p:spPr bwMode="auto">
              <a:xfrm>
                <a:off x="28368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69" name="Line 1191"/>
              <p:cNvSpPr>
                <a:spLocks noChangeShapeType="1"/>
              </p:cNvSpPr>
              <p:nvPr/>
            </p:nvSpPr>
            <p:spPr bwMode="auto">
              <a:xfrm>
                <a:off x="28400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70" name="Line 1192"/>
              <p:cNvSpPr>
                <a:spLocks noChangeShapeType="1"/>
              </p:cNvSpPr>
              <p:nvPr/>
            </p:nvSpPr>
            <p:spPr bwMode="auto">
              <a:xfrm flipV="1">
                <a:off x="28416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71" name="Line 1193"/>
              <p:cNvSpPr>
                <a:spLocks noChangeShapeType="1"/>
              </p:cNvSpPr>
              <p:nvPr/>
            </p:nvSpPr>
            <p:spPr bwMode="auto">
              <a:xfrm>
                <a:off x="28448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72" name="Line 1194"/>
              <p:cNvSpPr>
                <a:spLocks noChangeShapeType="1"/>
              </p:cNvSpPr>
              <p:nvPr/>
            </p:nvSpPr>
            <p:spPr bwMode="auto">
              <a:xfrm>
                <a:off x="2847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73" name="Line 1195"/>
              <p:cNvSpPr>
                <a:spLocks noChangeShapeType="1"/>
              </p:cNvSpPr>
              <p:nvPr/>
            </p:nvSpPr>
            <p:spPr bwMode="auto">
              <a:xfrm>
                <a:off x="28559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74" name="Line 1196"/>
              <p:cNvSpPr>
                <a:spLocks noChangeShapeType="1"/>
              </p:cNvSpPr>
              <p:nvPr/>
            </p:nvSpPr>
            <p:spPr bwMode="auto">
              <a:xfrm>
                <a:off x="28575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75" name="Line 1197"/>
              <p:cNvSpPr>
                <a:spLocks noChangeShapeType="1"/>
              </p:cNvSpPr>
              <p:nvPr/>
            </p:nvSpPr>
            <p:spPr bwMode="auto">
              <a:xfrm>
                <a:off x="28575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76" name="Line 1198"/>
              <p:cNvSpPr>
                <a:spLocks noChangeShapeType="1"/>
              </p:cNvSpPr>
              <p:nvPr/>
            </p:nvSpPr>
            <p:spPr bwMode="auto">
              <a:xfrm>
                <a:off x="28590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77" name="Line 1199"/>
              <p:cNvSpPr>
                <a:spLocks noChangeShapeType="1"/>
              </p:cNvSpPr>
              <p:nvPr/>
            </p:nvSpPr>
            <p:spPr bwMode="auto">
              <a:xfrm>
                <a:off x="28622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78" name="Line 1200"/>
              <p:cNvSpPr>
                <a:spLocks noChangeShapeType="1"/>
              </p:cNvSpPr>
              <p:nvPr/>
            </p:nvSpPr>
            <p:spPr bwMode="auto">
              <a:xfrm>
                <a:off x="2863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79" name="Line 1201"/>
              <p:cNvSpPr>
                <a:spLocks noChangeShapeType="1"/>
              </p:cNvSpPr>
              <p:nvPr/>
            </p:nvSpPr>
            <p:spPr bwMode="auto">
              <a:xfrm>
                <a:off x="28654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80" name="Line 1202"/>
              <p:cNvSpPr>
                <a:spLocks noChangeShapeType="1"/>
              </p:cNvSpPr>
              <p:nvPr/>
            </p:nvSpPr>
            <p:spPr bwMode="auto">
              <a:xfrm>
                <a:off x="28670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81" name="Line 1203"/>
              <p:cNvSpPr>
                <a:spLocks noChangeShapeType="1"/>
              </p:cNvSpPr>
              <p:nvPr/>
            </p:nvSpPr>
            <p:spPr bwMode="auto">
              <a:xfrm>
                <a:off x="28686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82" name="Line 1204"/>
              <p:cNvSpPr>
                <a:spLocks noChangeShapeType="1"/>
              </p:cNvSpPr>
              <p:nvPr/>
            </p:nvSpPr>
            <p:spPr bwMode="auto">
              <a:xfrm>
                <a:off x="28702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83" name="Line 1205"/>
              <p:cNvSpPr>
                <a:spLocks noChangeShapeType="1"/>
              </p:cNvSpPr>
              <p:nvPr/>
            </p:nvSpPr>
            <p:spPr bwMode="auto">
              <a:xfrm flipV="1">
                <a:off x="2871788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84" name="Line 1206"/>
              <p:cNvSpPr>
                <a:spLocks noChangeShapeType="1"/>
              </p:cNvSpPr>
              <p:nvPr/>
            </p:nvSpPr>
            <p:spPr bwMode="auto">
              <a:xfrm flipV="1">
                <a:off x="287655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85" name="Line 1207"/>
              <p:cNvSpPr>
                <a:spLocks noChangeShapeType="1"/>
              </p:cNvSpPr>
              <p:nvPr/>
            </p:nvSpPr>
            <p:spPr bwMode="auto">
              <a:xfrm>
                <a:off x="28829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86" name="Line 1208"/>
              <p:cNvSpPr>
                <a:spLocks noChangeShapeType="1"/>
              </p:cNvSpPr>
              <p:nvPr/>
            </p:nvSpPr>
            <p:spPr bwMode="auto">
              <a:xfrm>
                <a:off x="28876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87" name="Line 1209"/>
              <p:cNvSpPr>
                <a:spLocks noChangeShapeType="1"/>
              </p:cNvSpPr>
              <p:nvPr/>
            </p:nvSpPr>
            <p:spPr bwMode="auto">
              <a:xfrm>
                <a:off x="28892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88" name="Line 1211"/>
              <p:cNvSpPr>
                <a:spLocks noChangeShapeType="1"/>
              </p:cNvSpPr>
              <p:nvPr/>
            </p:nvSpPr>
            <p:spPr bwMode="auto">
              <a:xfrm>
                <a:off x="28924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89" name="Line 1212"/>
              <p:cNvSpPr>
                <a:spLocks noChangeShapeType="1"/>
              </p:cNvSpPr>
              <p:nvPr/>
            </p:nvSpPr>
            <p:spPr bwMode="auto">
              <a:xfrm>
                <a:off x="28940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90" name="Line 1213"/>
              <p:cNvSpPr>
                <a:spLocks noChangeShapeType="1"/>
              </p:cNvSpPr>
              <p:nvPr/>
            </p:nvSpPr>
            <p:spPr bwMode="auto">
              <a:xfrm>
                <a:off x="28956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91" name="Line 1214"/>
              <p:cNvSpPr>
                <a:spLocks noChangeShapeType="1"/>
              </p:cNvSpPr>
              <p:nvPr/>
            </p:nvSpPr>
            <p:spPr bwMode="auto">
              <a:xfrm>
                <a:off x="28971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92" name="Line 1215"/>
              <p:cNvSpPr>
                <a:spLocks noChangeShapeType="1"/>
              </p:cNvSpPr>
              <p:nvPr/>
            </p:nvSpPr>
            <p:spPr bwMode="auto">
              <a:xfrm>
                <a:off x="2898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93" name="Line 1216"/>
              <p:cNvSpPr>
                <a:spLocks noChangeShapeType="1"/>
              </p:cNvSpPr>
              <p:nvPr/>
            </p:nvSpPr>
            <p:spPr bwMode="auto">
              <a:xfrm>
                <a:off x="29003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94" name="Line 1217"/>
              <p:cNvSpPr>
                <a:spLocks noChangeShapeType="1"/>
              </p:cNvSpPr>
              <p:nvPr/>
            </p:nvSpPr>
            <p:spPr bwMode="auto">
              <a:xfrm>
                <a:off x="2901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95" name="Line 1218"/>
              <p:cNvSpPr>
                <a:spLocks noChangeShapeType="1"/>
              </p:cNvSpPr>
              <p:nvPr/>
            </p:nvSpPr>
            <p:spPr bwMode="auto">
              <a:xfrm>
                <a:off x="29035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96" name="Line 1219"/>
              <p:cNvSpPr>
                <a:spLocks noChangeShapeType="1"/>
              </p:cNvSpPr>
              <p:nvPr/>
            </p:nvSpPr>
            <p:spPr bwMode="auto">
              <a:xfrm>
                <a:off x="29051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97" name="Line 1220"/>
              <p:cNvSpPr>
                <a:spLocks noChangeShapeType="1"/>
              </p:cNvSpPr>
              <p:nvPr/>
            </p:nvSpPr>
            <p:spPr bwMode="auto">
              <a:xfrm>
                <a:off x="29067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98" name="Line 1221"/>
              <p:cNvSpPr>
                <a:spLocks noChangeShapeType="1"/>
              </p:cNvSpPr>
              <p:nvPr/>
            </p:nvSpPr>
            <p:spPr bwMode="auto">
              <a:xfrm>
                <a:off x="2908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99" name="Line 1222"/>
              <p:cNvSpPr>
                <a:spLocks noChangeShapeType="1"/>
              </p:cNvSpPr>
              <p:nvPr/>
            </p:nvSpPr>
            <p:spPr bwMode="auto">
              <a:xfrm>
                <a:off x="29098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00" name="Line 1223"/>
              <p:cNvSpPr>
                <a:spLocks noChangeShapeType="1"/>
              </p:cNvSpPr>
              <p:nvPr/>
            </p:nvSpPr>
            <p:spPr bwMode="auto">
              <a:xfrm>
                <a:off x="29114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01" name="Line 1224"/>
              <p:cNvSpPr>
                <a:spLocks noChangeShapeType="1"/>
              </p:cNvSpPr>
              <p:nvPr/>
            </p:nvSpPr>
            <p:spPr bwMode="auto">
              <a:xfrm>
                <a:off x="29114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02" name="Line 1225"/>
              <p:cNvSpPr>
                <a:spLocks noChangeShapeType="1"/>
              </p:cNvSpPr>
              <p:nvPr/>
            </p:nvSpPr>
            <p:spPr bwMode="auto">
              <a:xfrm>
                <a:off x="29130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03" name="Line 1226"/>
              <p:cNvSpPr>
                <a:spLocks noChangeShapeType="1"/>
              </p:cNvSpPr>
              <p:nvPr/>
            </p:nvSpPr>
            <p:spPr bwMode="auto">
              <a:xfrm>
                <a:off x="29162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04" name="Line 1227"/>
              <p:cNvSpPr>
                <a:spLocks noChangeShapeType="1"/>
              </p:cNvSpPr>
              <p:nvPr/>
            </p:nvSpPr>
            <p:spPr bwMode="auto">
              <a:xfrm flipV="1">
                <a:off x="29178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05" name="Line 1228"/>
              <p:cNvSpPr>
                <a:spLocks noChangeShapeType="1"/>
              </p:cNvSpPr>
              <p:nvPr/>
            </p:nvSpPr>
            <p:spPr bwMode="auto">
              <a:xfrm>
                <a:off x="29210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06" name="Line 1229"/>
              <p:cNvSpPr>
                <a:spLocks noChangeShapeType="1"/>
              </p:cNvSpPr>
              <p:nvPr/>
            </p:nvSpPr>
            <p:spPr bwMode="auto">
              <a:xfrm>
                <a:off x="29210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07" name="Line 1230"/>
              <p:cNvSpPr>
                <a:spLocks noChangeShapeType="1"/>
              </p:cNvSpPr>
              <p:nvPr/>
            </p:nvSpPr>
            <p:spPr bwMode="auto">
              <a:xfrm>
                <a:off x="29225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08" name="Line 1231"/>
              <p:cNvSpPr>
                <a:spLocks noChangeShapeType="1"/>
              </p:cNvSpPr>
              <p:nvPr/>
            </p:nvSpPr>
            <p:spPr bwMode="auto">
              <a:xfrm>
                <a:off x="29257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09" name="Line 1232"/>
              <p:cNvSpPr>
                <a:spLocks noChangeShapeType="1"/>
              </p:cNvSpPr>
              <p:nvPr/>
            </p:nvSpPr>
            <p:spPr bwMode="auto">
              <a:xfrm>
                <a:off x="29257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10" name="Line 1233"/>
              <p:cNvSpPr>
                <a:spLocks noChangeShapeType="1"/>
              </p:cNvSpPr>
              <p:nvPr/>
            </p:nvSpPr>
            <p:spPr bwMode="auto">
              <a:xfrm flipV="1">
                <a:off x="29273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11" name="Line 1234"/>
              <p:cNvSpPr>
                <a:spLocks noChangeShapeType="1"/>
              </p:cNvSpPr>
              <p:nvPr/>
            </p:nvSpPr>
            <p:spPr bwMode="auto">
              <a:xfrm>
                <a:off x="29305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12" name="Line 1235"/>
              <p:cNvSpPr>
                <a:spLocks noChangeShapeType="1"/>
              </p:cNvSpPr>
              <p:nvPr/>
            </p:nvSpPr>
            <p:spPr bwMode="auto">
              <a:xfrm>
                <a:off x="29305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13" name="Line 1236"/>
              <p:cNvSpPr>
                <a:spLocks noChangeShapeType="1"/>
              </p:cNvSpPr>
              <p:nvPr/>
            </p:nvSpPr>
            <p:spPr bwMode="auto">
              <a:xfrm>
                <a:off x="29337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14" name="Line 1237"/>
              <p:cNvSpPr>
                <a:spLocks noChangeShapeType="1"/>
              </p:cNvSpPr>
              <p:nvPr/>
            </p:nvSpPr>
            <p:spPr bwMode="auto">
              <a:xfrm>
                <a:off x="29352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15" name="Line 1238"/>
              <p:cNvSpPr>
                <a:spLocks noChangeShapeType="1"/>
              </p:cNvSpPr>
              <p:nvPr/>
            </p:nvSpPr>
            <p:spPr bwMode="auto">
              <a:xfrm>
                <a:off x="29352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16" name="Line 1239"/>
              <p:cNvSpPr>
                <a:spLocks noChangeShapeType="1"/>
              </p:cNvSpPr>
              <p:nvPr/>
            </p:nvSpPr>
            <p:spPr bwMode="auto">
              <a:xfrm>
                <a:off x="29384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17" name="Line 1240"/>
              <p:cNvSpPr>
                <a:spLocks noChangeShapeType="1"/>
              </p:cNvSpPr>
              <p:nvPr/>
            </p:nvSpPr>
            <p:spPr bwMode="auto">
              <a:xfrm>
                <a:off x="29384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18" name="Line 1241"/>
              <p:cNvSpPr>
                <a:spLocks noChangeShapeType="1"/>
              </p:cNvSpPr>
              <p:nvPr/>
            </p:nvSpPr>
            <p:spPr bwMode="auto">
              <a:xfrm flipV="1">
                <a:off x="29464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19" name="Line 1242"/>
              <p:cNvSpPr>
                <a:spLocks noChangeShapeType="1"/>
              </p:cNvSpPr>
              <p:nvPr/>
            </p:nvSpPr>
            <p:spPr bwMode="auto">
              <a:xfrm>
                <a:off x="29495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20" name="Line 1243"/>
              <p:cNvSpPr>
                <a:spLocks noChangeShapeType="1"/>
              </p:cNvSpPr>
              <p:nvPr/>
            </p:nvSpPr>
            <p:spPr bwMode="auto">
              <a:xfrm flipV="1">
                <a:off x="295116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21" name="Line 1244"/>
              <p:cNvSpPr>
                <a:spLocks noChangeShapeType="1"/>
              </p:cNvSpPr>
              <p:nvPr/>
            </p:nvSpPr>
            <p:spPr bwMode="auto">
              <a:xfrm>
                <a:off x="29527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22" name="Line 1245"/>
              <p:cNvSpPr>
                <a:spLocks noChangeShapeType="1"/>
              </p:cNvSpPr>
              <p:nvPr/>
            </p:nvSpPr>
            <p:spPr bwMode="auto">
              <a:xfrm>
                <a:off x="29543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23" name="Line 1246"/>
              <p:cNvSpPr>
                <a:spLocks noChangeShapeType="1"/>
              </p:cNvSpPr>
              <p:nvPr/>
            </p:nvSpPr>
            <p:spPr bwMode="auto">
              <a:xfrm>
                <a:off x="2959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24" name="Line 1247"/>
              <p:cNvSpPr>
                <a:spLocks noChangeShapeType="1"/>
              </p:cNvSpPr>
              <p:nvPr/>
            </p:nvSpPr>
            <p:spPr bwMode="auto">
              <a:xfrm>
                <a:off x="29606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25" name="Line 1248"/>
              <p:cNvSpPr>
                <a:spLocks noChangeShapeType="1"/>
              </p:cNvSpPr>
              <p:nvPr/>
            </p:nvSpPr>
            <p:spPr bwMode="auto">
              <a:xfrm flipV="1">
                <a:off x="296386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26" name="Line 1249"/>
              <p:cNvSpPr>
                <a:spLocks noChangeShapeType="1"/>
              </p:cNvSpPr>
              <p:nvPr/>
            </p:nvSpPr>
            <p:spPr bwMode="auto">
              <a:xfrm flipV="1">
                <a:off x="29654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27" name="Line 1250"/>
              <p:cNvSpPr>
                <a:spLocks noChangeShapeType="1"/>
              </p:cNvSpPr>
              <p:nvPr/>
            </p:nvSpPr>
            <p:spPr bwMode="auto">
              <a:xfrm flipV="1">
                <a:off x="296703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28" name="Line 1251"/>
              <p:cNvSpPr>
                <a:spLocks noChangeShapeType="1"/>
              </p:cNvSpPr>
              <p:nvPr/>
            </p:nvSpPr>
            <p:spPr bwMode="auto">
              <a:xfrm>
                <a:off x="29702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29" name="Line 1252"/>
              <p:cNvSpPr>
                <a:spLocks noChangeShapeType="1"/>
              </p:cNvSpPr>
              <p:nvPr/>
            </p:nvSpPr>
            <p:spPr bwMode="auto">
              <a:xfrm>
                <a:off x="29718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30" name="Line 1253"/>
              <p:cNvSpPr>
                <a:spLocks noChangeShapeType="1"/>
              </p:cNvSpPr>
              <p:nvPr/>
            </p:nvSpPr>
            <p:spPr bwMode="auto">
              <a:xfrm>
                <a:off x="29733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31" name="Line 1254"/>
              <p:cNvSpPr>
                <a:spLocks noChangeShapeType="1"/>
              </p:cNvSpPr>
              <p:nvPr/>
            </p:nvSpPr>
            <p:spPr bwMode="auto">
              <a:xfrm>
                <a:off x="2978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32" name="Line 1255"/>
              <p:cNvSpPr>
                <a:spLocks noChangeShapeType="1"/>
              </p:cNvSpPr>
              <p:nvPr/>
            </p:nvSpPr>
            <p:spPr bwMode="auto">
              <a:xfrm>
                <a:off x="29813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33" name="Line 1256"/>
              <p:cNvSpPr>
                <a:spLocks noChangeShapeType="1"/>
              </p:cNvSpPr>
              <p:nvPr/>
            </p:nvSpPr>
            <p:spPr bwMode="auto">
              <a:xfrm>
                <a:off x="29829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34" name="Line 1257"/>
              <p:cNvSpPr>
                <a:spLocks noChangeShapeType="1"/>
              </p:cNvSpPr>
              <p:nvPr/>
            </p:nvSpPr>
            <p:spPr bwMode="auto">
              <a:xfrm>
                <a:off x="29845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35" name="Line 1258"/>
              <p:cNvSpPr>
                <a:spLocks noChangeShapeType="1"/>
              </p:cNvSpPr>
              <p:nvPr/>
            </p:nvSpPr>
            <p:spPr bwMode="auto">
              <a:xfrm>
                <a:off x="29892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36" name="Line 1259"/>
              <p:cNvSpPr>
                <a:spLocks noChangeShapeType="1"/>
              </p:cNvSpPr>
              <p:nvPr/>
            </p:nvSpPr>
            <p:spPr bwMode="auto">
              <a:xfrm>
                <a:off x="2990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37" name="Line 1260"/>
              <p:cNvSpPr>
                <a:spLocks noChangeShapeType="1"/>
              </p:cNvSpPr>
              <p:nvPr/>
            </p:nvSpPr>
            <p:spPr bwMode="auto">
              <a:xfrm>
                <a:off x="29924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38" name="Line 1261"/>
              <p:cNvSpPr>
                <a:spLocks noChangeShapeType="1"/>
              </p:cNvSpPr>
              <p:nvPr/>
            </p:nvSpPr>
            <p:spPr bwMode="auto">
              <a:xfrm>
                <a:off x="29940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39" name="Line 1262"/>
              <p:cNvSpPr>
                <a:spLocks noChangeShapeType="1"/>
              </p:cNvSpPr>
              <p:nvPr/>
            </p:nvSpPr>
            <p:spPr bwMode="auto">
              <a:xfrm>
                <a:off x="30051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40" name="Line 1263"/>
              <p:cNvSpPr>
                <a:spLocks noChangeShapeType="1"/>
              </p:cNvSpPr>
              <p:nvPr/>
            </p:nvSpPr>
            <p:spPr bwMode="auto">
              <a:xfrm>
                <a:off x="30067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41" name="Line 1264"/>
              <p:cNvSpPr>
                <a:spLocks noChangeShapeType="1"/>
              </p:cNvSpPr>
              <p:nvPr/>
            </p:nvSpPr>
            <p:spPr bwMode="auto">
              <a:xfrm>
                <a:off x="30067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42" name="Line 1265"/>
              <p:cNvSpPr>
                <a:spLocks noChangeShapeType="1"/>
              </p:cNvSpPr>
              <p:nvPr/>
            </p:nvSpPr>
            <p:spPr bwMode="auto">
              <a:xfrm>
                <a:off x="30083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43" name="Line 1266"/>
              <p:cNvSpPr>
                <a:spLocks noChangeShapeType="1"/>
              </p:cNvSpPr>
              <p:nvPr/>
            </p:nvSpPr>
            <p:spPr bwMode="auto">
              <a:xfrm>
                <a:off x="30099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44" name="Line 1267"/>
              <p:cNvSpPr>
                <a:spLocks noChangeShapeType="1"/>
              </p:cNvSpPr>
              <p:nvPr/>
            </p:nvSpPr>
            <p:spPr bwMode="auto">
              <a:xfrm>
                <a:off x="30114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45" name="Line 1268"/>
              <p:cNvSpPr>
                <a:spLocks noChangeShapeType="1"/>
              </p:cNvSpPr>
              <p:nvPr/>
            </p:nvSpPr>
            <p:spPr bwMode="auto">
              <a:xfrm>
                <a:off x="30130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46" name="Line 1269"/>
              <p:cNvSpPr>
                <a:spLocks noChangeShapeType="1"/>
              </p:cNvSpPr>
              <p:nvPr/>
            </p:nvSpPr>
            <p:spPr bwMode="auto">
              <a:xfrm>
                <a:off x="30130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47" name="Line 1270"/>
              <p:cNvSpPr>
                <a:spLocks noChangeShapeType="1"/>
              </p:cNvSpPr>
              <p:nvPr/>
            </p:nvSpPr>
            <p:spPr bwMode="auto">
              <a:xfrm>
                <a:off x="30146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48" name="Line 1271"/>
              <p:cNvSpPr>
                <a:spLocks noChangeShapeType="1"/>
              </p:cNvSpPr>
              <p:nvPr/>
            </p:nvSpPr>
            <p:spPr bwMode="auto">
              <a:xfrm flipV="1">
                <a:off x="301783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49" name="Line 1272"/>
              <p:cNvSpPr>
                <a:spLocks noChangeShapeType="1"/>
              </p:cNvSpPr>
              <p:nvPr/>
            </p:nvSpPr>
            <p:spPr bwMode="auto">
              <a:xfrm flipV="1">
                <a:off x="30194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50" name="Line 1273"/>
              <p:cNvSpPr>
                <a:spLocks noChangeShapeType="1"/>
              </p:cNvSpPr>
              <p:nvPr/>
            </p:nvSpPr>
            <p:spPr bwMode="auto">
              <a:xfrm>
                <a:off x="30226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51" name="Line 1274"/>
              <p:cNvSpPr>
                <a:spLocks noChangeShapeType="1"/>
              </p:cNvSpPr>
              <p:nvPr/>
            </p:nvSpPr>
            <p:spPr bwMode="auto">
              <a:xfrm>
                <a:off x="3025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52" name="Line 1275"/>
              <p:cNvSpPr>
                <a:spLocks noChangeShapeType="1"/>
              </p:cNvSpPr>
              <p:nvPr/>
            </p:nvSpPr>
            <p:spPr bwMode="auto">
              <a:xfrm>
                <a:off x="3025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53" name="Line 1276"/>
              <p:cNvSpPr>
                <a:spLocks noChangeShapeType="1"/>
              </p:cNvSpPr>
              <p:nvPr/>
            </p:nvSpPr>
            <p:spPr bwMode="auto">
              <a:xfrm>
                <a:off x="30273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54" name="Line 1277"/>
              <p:cNvSpPr>
                <a:spLocks noChangeShapeType="1"/>
              </p:cNvSpPr>
              <p:nvPr/>
            </p:nvSpPr>
            <p:spPr bwMode="auto">
              <a:xfrm flipV="1">
                <a:off x="3030539" y="2911793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55" name="Line 1278"/>
              <p:cNvSpPr>
                <a:spLocks noChangeShapeType="1"/>
              </p:cNvSpPr>
              <p:nvPr/>
            </p:nvSpPr>
            <p:spPr bwMode="auto">
              <a:xfrm>
                <a:off x="30337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56" name="Line 1279"/>
              <p:cNvSpPr>
                <a:spLocks noChangeShapeType="1"/>
              </p:cNvSpPr>
              <p:nvPr/>
            </p:nvSpPr>
            <p:spPr bwMode="auto">
              <a:xfrm>
                <a:off x="30368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57" name="Line 1280"/>
              <p:cNvSpPr>
                <a:spLocks noChangeShapeType="1"/>
              </p:cNvSpPr>
              <p:nvPr/>
            </p:nvSpPr>
            <p:spPr bwMode="auto">
              <a:xfrm>
                <a:off x="30384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58" name="Line 1281"/>
              <p:cNvSpPr>
                <a:spLocks noChangeShapeType="1"/>
              </p:cNvSpPr>
              <p:nvPr/>
            </p:nvSpPr>
            <p:spPr bwMode="auto">
              <a:xfrm>
                <a:off x="30400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59" name="Line 1282"/>
              <p:cNvSpPr>
                <a:spLocks noChangeShapeType="1"/>
              </p:cNvSpPr>
              <p:nvPr/>
            </p:nvSpPr>
            <p:spPr bwMode="auto">
              <a:xfrm>
                <a:off x="30416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60" name="Line 1283"/>
              <p:cNvSpPr>
                <a:spLocks noChangeShapeType="1"/>
              </p:cNvSpPr>
              <p:nvPr/>
            </p:nvSpPr>
            <p:spPr bwMode="auto">
              <a:xfrm flipV="1">
                <a:off x="304323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61" name="Line 1284"/>
              <p:cNvSpPr>
                <a:spLocks noChangeShapeType="1"/>
              </p:cNvSpPr>
              <p:nvPr/>
            </p:nvSpPr>
            <p:spPr bwMode="auto">
              <a:xfrm>
                <a:off x="3044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62" name="Line 1285"/>
              <p:cNvSpPr>
                <a:spLocks noChangeShapeType="1"/>
              </p:cNvSpPr>
              <p:nvPr/>
            </p:nvSpPr>
            <p:spPr bwMode="auto">
              <a:xfrm flipV="1">
                <a:off x="304641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63" name="Line 1286"/>
              <p:cNvSpPr>
                <a:spLocks noChangeShapeType="1"/>
              </p:cNvSpPr>
              <p:nvPr/>
            </p:nvSpPr>
            <p:spPr bwMode="auto">
              <a:xfrm>
                <a:off x="30495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64" name="Line 1287"/>
              <p:cNvSpPr>
                <a:spLocks noChangeShapeType="1"/>
              </p:cNvSpPr>
              <p:nvPr/>
            </p:nvSpPr>
            <p:spPr bwMode="auto">
              <a:xfrm>
                <a:off x="30527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65" name="Line 1288"/>
              <p:cNvSpPr>
                <a:spLocks noChangeShapeType="1"/>
              </p:cNvSpPr>
              <p:nvPr/>
            </p:nvSpPr>
            <p:spPr bwMode="auto">
              <a:xfrm>
                <a:off x="30543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66" name="Line 1289"/>
              <p:cNvSpPr>
                <a:spLocks noChangeShapeType="1"/>
              </p:cNvSpPr>
              <p:nvPr/>
            </p:nvSpPr>
            <p:spPr bwMode="auto">
              <a:xfrm>
                <a:off x="30607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67" name="Line 1290"/>
              <p:cNvSpPr>
                <a:spLocks noChangeShapeType="1"/>
              </p:cNvSpPr>
              <p:nvPr/>
            </p:nvSpPr>
            <p:spPr bwMode="auto">
              <a:xfrm>
                <a:off x="30622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68" name="Line 1291"/>
              <p:cNvSpPr>
                <a:spLocks noChangeShapeType="1"/>
              </p:cNvSpPr>
              <p:nvPr/>
            </p:nvSpPr>
            <p:spPr bwMode="auto">
              <a:xfrm>
                <a:off x="30638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69" name="Line 1292"/>
              <p:cNvSpPr>
                <a:spLocks noChangeShapeType="1"/>
              </p:cNvSpPr>
              <p:nvPr/>
            </p:nvSpPr>
            <p:spPr bwMode="auto">
              <a:xfrm>
                <a:off x="30654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70" name="Line 1293"/>
              <p:cNvSpPr>
                <a:spLocks noChangeShapeType="1"/>
              </p:cNvSpPr>
              <p:nvPr/>
            </p:nvSpPr>
            <p:spPr bwMode="auto">
              <a:xfrm>
                <a:off x="30686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71" name="Line 1294"/>
              <p:cNvSpPr>
                <a:spLocks noChangeShapeType="1"/>
              </p:cNvSpPr>
              <p:nvPr/>
            </p:nvSpPr>
            <p:spPr bwMode="auto">
              <a:xfrm>
                <a:off x="30718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72" name="Line 1295"/>
              <p:cNvSpPr>
                <a:spLocks noChangeShapeType="1"/>
              </p:cNvSpPr>
              <p:nvPr/>
            </p:nvSpPr>
            <p:spPr bwMode="auto">
              <a:xfrm>
                <a:off x="30734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73" name="Line 1296"/>
              <p:cNvSpPr>
                <a:spLocks noChangeShapeType="1"/>
              </p:cNvSpPr>
              <p:nvPr/>
            </p:nvSpPr>
            <p:spPr bwMode="auto">
              <a:xfrm>
                <a:off x="30749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74" name="Line 1297"/>
              <p:cNvSpPr>
                <a:spLocks noChangeShapeType="1"/>
              </p:cNvSpPr>
              <p:nvPr/>
            </p:nvSpPr>
            <p:spPr bwMode="auto">
              <a:xfrm>
                <a:off x="30797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75" name="Line 1298"/>
              <p:cNvSpPr>
                <a:spLocks noChangeShapeType="1"/>
              </p:cNvSpPr>
              <p:nvPr/>
            </p:nvSpPr>
            <p:spPr bwMode="auto">
              <a:xfrm>
                <a:off x="30813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76" name="Line 1299"/>
              <p:cNvSpPr>
                <a:spLocks noChangeShapeType="1"/>
              </p:cNvSpPr>
              <p:nvPr/>
            </p:nvSpPr>
            <p:spPr bwMode="auto">
              <a:xfrm flipV="1">
                <a:off x="30829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77" name="Line 1300"/>
              <p:cNvSpPr>
                <a:spLocks noChangeShapeType="1"/>
              </p:cNvSpPr>
              <p:nvPr/>
            </p:nvSpPr>
            <p:spPr bwMode="auto">
              <a:xfrm>
                <a:off x="30845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78" name="Line 1301"/>
              <p:cNvSpPr>
                <a:spLocks noChangeShapeType="1"/>
              </p:cNvSpPr>
              <p:nvPr/>
            </p:nvSpPr>
            <p:spPr bwMode="auto">
              <a:xfrm>
                <a:off x="30876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79" name="Line 1302"/>
              <p:cNvSpPr>
                <a:spLocks noChangeShapeType="1"/>
              </p:cNvSpPr>
              <p:nvPr/>
            </p:nvSpPr>
            <p:spPr bwMode="auto">
              <a:xfrm>
                <a:off x="30908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80" name="Line 1303"/>
              <p:cNvSpPr>
                <a:spLocks noChangeShapeType="1"/>
              </p:cNvSpPr>
              <p:nvPr/>
            </p:nvSpPr>
            <p:spPr bwMode="auto">
              <a:xfrm>
                <a:off x="30924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81" name="Line 1304"/>
              <p:cNvSpPr>
                <a:spLocks noChangeShapeType="1"/>
              </p:cNvSpPr>
              <p:nvPr/>
            </p:nvSpPr>
            <p:spPr bwMode="auto">
              <a:xfrm flipV="1">
                <a:off x="3095626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82" name="Line 1305"/>
              <p:cNvSpPr>
                <a:spLocks noChangeShapeType="1"/>
              </p:cNvSpPr>
              <p:nvPr/>
            </p:nvSpPr>
            <p:spPr bwMode="auto">
              <a:xfrm flipV="1">
                <a:off x="31019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83" name="Line 1306"/>
              <p:cNvSpPr>
                <a:spLocks noChangeShapeType="1"/>
              </p:cNvSpPr>
              <p:nvPr/>
            </p:nvSpPr>
            <p:spPr bwMode="auto">
              <a:xfrm>
                <a:off x="3105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84" name="Line 1307"/>
              <p:cNvSpPr>
                <a:spLocks noChangeShapeType="1"/>
              </p:cNvSpPr>
              <p:nvPr/>
            </p:nvSpPr>
            <p:spPr bwMode="auto">
              <a:xfrm flipV="1">
                <a:off x="310991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85" name="Line 1308"/>
              <p:cNvSpPr>
                <a:spLocks noChangeShapeType="1"/>
              </p:cNvSpPr>
              <p:nvPr/>
            </p:nvSpPr>
            <p:spPr bwMode="auto">
              <a:xfrm>
                <a:off x="31099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86" name="Line 1309"/>
              <p:cNvSpPr>
                <a:spLocks noChangeShapeType="1"/>
              </p:cNvSpPr>
              <p:nvPr/>
            </p:nvSpPr>
            <p:spPr bwMode="auto">
              <a:xfrm>
                <a:off x="31115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87" name="Line 1310"/>
              <p:cNvSpPr>
                <a:spLocks noChangeShapeType="1"/>
              </p:cNvSpPr>
              <p:nvPr/>
            </p:nvSpPr>
            <p:spPr bwMode="auto">
              <a:xfrm>
                <a:off x="31130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88" name="Line 1311"/>
              <p:cNvSpPr>
                <a:spLocks noChangeShapeType="1"/>
              </p:cNvSpPr>
              <p:nvPr/>
            </p:nvSpPr>
            <p:spPr bwMode="auto">
              <a:xfrm>
                <a:off x="31162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89" name="Line 1312"/>
              <p:cNvSpPr>
                <a:spLocks noChangeShapeType="1"/>
              </p:cNvSpPr>
              <p:nvPr/>
            </p:nvSpPr>
            <p:spPr bwMode="auto">
              <a:xfrm>
                <a:off x="31162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90" name="Line 1313"/>
              <p:cNvSpPr>
                <a:spLocks noChangeShapeType="1"/>
              </p:cNvSpPr>
              <p:nvPr/>
            </p:nvSpPr>
            <p:spPr bwMode="auto">
              <a:xfrm>
                <a:off x="31194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91" name="Line 1314"/>
              <p:cNvSpPr>
                <a:spLocks noChangeShapeType="1"/>
              </p:cNvSpPr>
              <p:nvPr/>
            </p:nvSpPr>
            <p:spPr bwMode="auto">
              <a:xfrm>
                <a:off x="31226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92" name="Line 1315"/>
              <p:cNvSpPr>
                <a:spLocks noChangeShapeType="1"/>
              </p:cNvSpPr>
              <p:nvPr/>
            </p:nvSpPr>
            <p:spPr bwMode="auto">
              <a:xfrm>
                <a:off x="31273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93" name="Line 1316"/>
              <p:cNvSpPr>
                <a:spLocks noChangeShapeType="1"/>
              </p:cNvSpPr>
              <p:nvPr/>
            </p:nvSpPr>
            <p:spPr bwMode="auto">
              <a:xfrm flipV="1">
                <a:off x="3128964" y="2921318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94" name="Line 1317"/>
              <p:cNvSpPr>
                <a:spLocks noChangeShapeType="1"/>
              </p:cNvSpPr>
              <p:nvPr/>
            </p:nvSpPr>
            <p:spPr bwMode="auto">
              <a:xfrm flipV="1">
                <a:off x="31305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95" name="Line 1318"/>
              <p:cNvSpPr>
                <a:spLocks noChangeShapeType="1"/>
              </p:cNvSpPr>
              <p:nvPr/>
            </p:nvSpPr>
            <p:spPr bwMode="auto">
              <a:xfrm flipV="1">
                <a:off x="31305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96" name="Line 1319"/>
              <p:cNvSpPr>
                <a:spLocks noChangeShapeType="1"/>
              </p:cNvSpPr>
              <p:nvPr/>
            </p:nvSpPr>
            <p:spPr bwMode="auto">
              <a:xfrm>
                <a:off x="31321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97" name="Line 1320"/>
              <p:cNvSpPr>
                <a:spLocks noChangeShapeType="1"/>
              </p:cNvSpPr>
              <p:nvPr/>
            </p:nvSpPr>
            <p:spPr bwMode="auto">
              <a:xfrm>
                <a:off x="31384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98" name="Line 1321"/>
              <p:cNvSpPr>
                <a:spLocks noChangeShapeType="1"/>
              </p:cNvSpPr>
              <p:nvPr/>
            </p:nvSpPr>
            <p:spPr bwMode="auto">
              <a:xfrm>
                <a:off x="31384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99" name="Line 1322"/>
              <p:cNvSpPr>
                <a:spLocks noChangeShapeType="1"/>
              </p:cNvSpPr>
              <p:nvPr/>
            </p:nvSpPr>
            <p:spPr bwMode="auto">
              <a:xfrm>
                <a:off x="31416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00" name="Line 1323"/>
              <p:cNvSpPr>
                <a:spLocks noChangeShapeType="1"/>
              </p:cNvSpPr>
              <p:nvPr/>
            </p:nvSpPr>
            <p:spPr bwMode="auto">
              <a:xfrm>
                <a:off x="31464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01" name="Line 1324"/>
              <p:cNvSpPr>
                <a:spLocks noChangeShapeType="1"/>
              </p:cNvSpPr>
              <p:nvPr/>
            </p:nvSpPr>
            <p:spPr bwMode="auto">
              <a:xfrm flipV="1">
                <a:off x="31496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02" name="Line 1325"/>
              <p:cNvSpPr>
                <a:spLocks noChangeShapeType="1"/>
              </p:cNvSpPr>
              <p:nvPr/>
            </p:nvSpPr>
            <p:spPr bwMode="auto">
              <a:xfrm>
                <a:off x="3152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03" name="Line 1326"/>
              <p:cNvSpPr>
                <a:spLocks noChangeShapeType="1"/>
              </p:cNvSpPr>
              <p:nvPr/>
            </p:nvSpPr>
            <p:spPr bwMode="auto">
              <a:xfrm>
                <a:off x="3155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04" name="Line 1327"/>
              <p:cNvSpPr>
                <a:spLocks noChangeShapeType="1"/>
              </p:cNvSpPr>
              <p:nvPr/>
            </p:nvSpPr>
            <p:spPr bwMode="auto">
              <a:xfrm>
                <a:off x="31591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05" name="Line 1328"/>
              <p:cNvSpPr>
                <a:spLocks noChangeShapeType="1"/>
              </p:cNvSpPr>
              <p:nvPr/>
            </p:nvSpPr>
            <p:spPr bwMode="auto">
              <a:xfrm>
                <a:off x="31607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06" name="Line 1329"/>
              <p:cNvSpPr>
                <a:spLocks noChangeShapeType="1"/>
              </p:cNvSpPr>
              <p:nvPr/>
            </p:nvSpPr>
            <p:spPr bwMode="auto">
              <a:xfrm flipV="1">
                <a:off x="3162301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07" name="Line 1330"/>
              <p:cNvSpPr>
                <a:spLocks noChangeShapeType="1"/>
              </p:cNvSpPr>
              <p:nvPr/>
            </p:nvSpPr>
            <p:spPr bwMode="auto">
              <a:xfrm flipV="1">
                <a:off x="3163889" y="2914968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08" name="Line 1331"/>
              <p:cNvSpPr>
                <a:spLocks noChangeShapeType="1"/>
              </p:cNvSpPr>
              <p:nvPr/>
            </p:nvSpPr>
            <p:spPr bwMode="auto">
              <a:xfrm>
                <a:off x="31654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09" name="Line 1332"/>
              <p:cNvSpPr>
                <a:spLocks noChangeShapeType="1"/>
              </p:cNvSpPr>
              <p:nvPr/>
            </p:nvSpPr>
            <p:spPr bwMode="auto">
              <a:xfrm>
                <a:off x="31654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10" name="Line 1333"/>
              <p:cNvSpPr>
                <a:spLocks noChangeShapeType="1"/>
              </p:cNvSpPr>
              <p:nvPr/>
            </p:nvSpPr>
            <p:spPr bwMode="auto">
              <a:xfrm>
                <a:off x="31670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11" name="Line 1334"/>
              <p:cNvSpPr>
                <a:spLocks noChangeShapeType="1"/>
              </p:cNvSpPr>
              <p:nvPr/>
            </p:nvSpPr>
            <p:spPr bwMode="auto">
              <a:xfrm>
                <a:off x="31686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12" name="Line 1335"/>
              <p:cNvSpPr>
                <a:spLocks noChangeShapeType="1"/>
              </p:cNvSpPr>
              <p:nvPr/>
            </p:nvSpPr>
            <p:spPr bwMode="auto">
              <a:xfrm>
                <a:off x="31702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13" name="Line 1336"/>
              <p:cNvSpPr>
                <a:spLocks noChangeShapeType="1"/>
              </p:cNvSpPr>
              <p:nvPr/>
            </p:nvSpPr>
            <p:spPr bwMode="auto">
              <a:xfrm>
                <a:off x="31734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14" name="Line 1337"/>
              <p:cNvSpPr>
                <a:spLocks noChangeShapeType="1"/>
              </p:cNvSpPr>
              <p:nvPr/>
            </p:nvSpPr>
            <p:spPr bwMode="auto">
              <a:xfrm>
                <a:off x="31750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15" name="Line 1338"/>
              <p:cNvSpPr>
                <a:spLocks noChangeShapeType="1"/>
              </p:cNvSpPr>
              <p:nvPr/>
            </p:nvSpPr>
            <p:spPr bwMode="auto">
              <a:xfrm>
                <a:off x="31781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16" name="Line 1339"/>
              <p:cNvSpPr>
                <a:spLocks noChangeShapeType="1"/>
              </p:cNvSpPr>
              <p:nvPr/>
            </p:nvSpPr>
            <p:spPr bwMode="auto">
              <a:xfrm>
                <a:off x="31797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17" name="Line 1340"/>
              <p:cNvSpPr>
                <a:spLocks noChangeShapeType="1"/>
              </p:cNvSpPr>
              <p:nvPr/>
            </p:nvSpPr>
            <p:spPr bwMode="auto">
              <a:xfrm>
                <a:off x="31797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18" name="Line 1341"/>
              <p:cNvSpPr>
                <a:spLocks noChangeShapeType="1"/>
              </p:cNvSpPr>
              <p:nvPr/>
            </p:nvSpPr>
            <p:spPr bwMode="auto">
              <a:xfrm>
                <a:off x="31813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19" name="Line 1342"/>
              <p:cNvSpPr>
                <a:spLocks noChangeShapeType="1"/>
              </p:cNvSpPr>
              <p:nvPr/>
            </p:nvSpPr>
            <p:spPr bwMode="auto">
              <a:xfrm>
                <a:off x="31845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0" name="Line 1343"/>
              <p:cNvSpPr>
                <a:spLocks noChangeShapeType="1"/>
              </p:cNvSpPr>
              <p:nvPr/>
            </p:nvSpPr>
            <p:spPr bwMode="auto">
              <a:xfrm>
                <a:off x="31861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1" name="Line 1344"/>
              <p:cNvSpPr>
                <a:spLocks noChangeShapeType="1"/>
              </p:cNvSpPr>
              <p:nvPr/>
            </p:nvSpPr>
            <p:spPr bwMode="auto">
              <a:xfrm>
                <a:off x="31877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2" name="Line 1345"/>
              <p:cNvSpPr>
                <a:spLocks noChangeShapeType="1"/>
              </p:cNvSpPr>
              <p:nvPr/>
            </p:nvSpPr>
            <p:spPr bwMode="auto">
              <a:xfrm>
                <a:off x="31892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3" name="Line 1346"/>
              <p:cNvSpPr>
                <a:spLocks noChangeShapeType="1"/>
              </p:cNvSpPr>
              <p:nvPr/>
            </p:nvSpPr>
            <p:spPr bwMode="auto">
              <a:xfrm>
                <a:off x="31924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4" name="Line 1347"/>
              <p:cNvSpPr>
                <a:spLocks noChangeShapeType="1"/>
              </p:cNvSpPr>
              <p:nvPr/>
            </p:nvSpPr>
            <p:spPr bwMode="auto">
              <a:xfrm>
                <a:off x="31940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5" name="Line 1348"/>
              <p:cNvSpPr>
                <a:spLocks noChangeShapeType="1"/>
              </p:cNvSpPr>
              <p:nvPr/>
            </p:nvSpPr>
            <p:spPr bwMode="auto">
              <a:xfrm>
                <a:off x="31972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6" name="Line 1349"/>
              <p:cNvSpPr>
                <a:spLocks noChangeShapeType="1"/>
              </p:cNvSpPr>
              <p:nvPr/>
            </p:nvSpPr>
            <p:spPr bwMode="auto">
              <a:xfrm flipV="1">
                <a:off x="31972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7" name="Line 1350"/>
              <p:cNvSpPr>
                <a:spLocks noChangeShapeType="1"/>
              </p:cNvSpPr>
              <p:nvPr/>
            </p:nvSpPr>
            <p:spPr bwMode="auto">
              <a:xfrm>
                <a:off x="32019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8" name="Line 1351"/>
              <p:cNvSpPr>
                <a:spLocks noChangeShapeType="1"/>
              </p:cNvSpPr>
              <p:nvPr/>
            </p:nvSpPr>
            <p:spPr bwMode="auto">
              <a:xfrm>
                <a:off x="32035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9" name="Line 1352"/>
              <p:cNvSpPr>
                <a:spLocks noChangeShapeType="1"/>
              </p:cNvSpPr>
              <p:nvPr/>
            </p:nvSpPr>
            <p:spPr bwMode="auto">
              <a:xfrm>
                <a:off x="32051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0" name="Line 1353"/>
              <p:cNvSpPr>
                <a:spLocks noChangeShapeType="1"/>
              </p:cNvSpPr>
              <p:nvPr/>
            </p:nvSpPr>
            <p:spPr bwMode="auto">
              <a:xfrm>
                <a:off x="32083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1" name="Line 1354"/>
              <p:cNvSpPr>
                <a:spLocks noChangeShapeType="1"/>
              </p:cNvSpPr>
              <p:nvPr/>
            </p:nvSpPr>
            <p:spPr bwMode="auto">
              <a:xfrm>
                <a:off x="32099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2" name="Line 1355"/>
              <p:cNvSpPr>
                <a:spLocks noChangeShapeType="1"/>
              </p:cNvSpPr>
              <p:nvPr/>
            </p:nvSpPr>
            <p:spPr bwMode="auto">
              <a:xfrm flipV="1">
                <a:off x="32131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3" name="Line 1356"/>
              <p:cNvSpPr>
                <a:spLocks noChangeShapeType="1"/>
              </p:cNvSpPr>
              <p:nvPr/>
            </p:nvSpPr>
            <p:spPr bwMode="auto">
              <a:xfrm flipV="1">
                <a:off x="321468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4" name="Line 1357"/>
              <p:cNvSpPr>
                <a:spLocks noChangeShapeType="1"/>
              </p:cNvSpPr>
              <p:nvPr/>
            </p:nvSpPr>
            <p:spPr bwMode="auto">
              <a:xfrm>
                <a:off x="3216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5" name="Line 1358"/>
              <p:cNvSpPr>
                <a:spLocks noChangeShapeType="1"/>
              </p:cNvSpPr>
              <p:nvPr/>
            </p:nvSpPr>
            <p:spPr bwMode="auto">
              <a:xfrm flipV="1">
                <a:off x="3217864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6" name="Line 1359"/>
              <p:cNvSpPr>
                <a:spLocks noChangeShapeType="1"/>
              </p:cNvSpPr>
              <p:nvPr/>
            </p:nvSpPr>
            <p:spPr bwMode="auto">
              <a:xfrm>
                <a:off x="32210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7" name="Line 1360"/>
              <p:cNvSpPr>
                <a:spLocks noChangeShapeType="1"/>
              </p:cNvSpPr>
              <p:nvPr/>
            </p:nvSpPr>
            <p:spPr bwMode="auto">
              <a:xfrm>
                <a:off x="32226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8" name="Line 1361"/>
              <p:cNvSpPr>
                <a:spLocks noChangeShapeType="1"/>
              </p:cNvSpPr>
              <p:nvPr/>
            </p:nvSpPr>
            <p:spPr bwMode="auto">
              <a:xfrm>
                <a:off x="32242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9" name="Line 1362"/>
              <p:cNvSpPr>
                <a:spLocks noChangeShapeType="1"/>
              </p:cNvSpPr>
              <p:nvPr/>
            </p:nvSpPr>
            <p:spPr bwMode="auto">
              <a:xfrm>
                <a:off x="32273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0" name="Line 1363"/>
              <p:cNvSpPr>
                <a:spLocks noChangeShapeType="1"/>
              </p:cNvSpPr>
              <p:nvPr/>
            </p:nvSpPr>
            <p:spPr bwMode="auto">
              <a:xfrm>
                <a:off x="32273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1" name="Line 1364"/>
              <p:cNvSpPr>
                <a:spLocks noChangeShapeType="1"/>
              </p:cNvSpPr>
              <p:nvPr/>
            </p:nvSpPr>
            <p:spPr bwMode="auto">
              <a:xfrm>
                <a:off x="3228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2" name="Line 1365"/>
              <p:cNvSpPr>
                <a:spLocks noChangeShapeType="1"/>
              </p:cNvSpPr>
              <p:nvPr/>
            </p:nvSpPr>
            <p:spPr bwMode="auto">
              <a:xfrm flipV="1">
                <a:off x="32289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3" name="Line 1366"/>
              <p:cNvSpPr>
                <a:spLocks noChangeShapeType="1"/>
              </p:cNvSpPr>
              <p:nvPr/>
            </p:nvSpPr>
            <p:spPr bwMode="auto">
              <a:xfrm flipV="1">
                <a:off x="32321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4" name="Line 1367"/>
              <p:cNvSpPr>
                <a:spLocks noChangeShapeType="1"/>
              </p:cNvSpPr>
              <p:nvPr/>
            </p:nvSpPr>
            <p:spPr bwMode="auto">
              <a:xfrm>
                <a:off x="32337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5" name="Line 1368"/>
              <p:cNvSpPr>
                <a:spLocks noChangeShapeType="1"/>
              </p:cNvSpPr>
              <p:nvPr/>
            </p:nvSpPr>
            <p:spPr bwMode="auto">
              <a:xfrm flipV="1">
                <a:off x="32353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6" name="Line 1369"/>
              <p:cNvSpPr>
                <a:spLocks noChangeShapeType="1"/>
              </p:cNvSpPr>
              <p:nvPr/>
            </p:nvSpPr>
            <p:spPr bwMode="auto">
              <a:xfrm>
                <a:off x="32385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7" name="Line 1370"/>
              <p:cNvSpPr>
                <a:spLocks noChangeShapeType="1"/>
              </p:cNvSpPr>
              <p:nvPr/>
            </p:nvSpPr>
            <p:spPr bwMode="auto">
              <a:xfrm>
                <a:off x="32385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8" name="Line 1371"/>
              <p:cNvSpPr>
                <a:spLocks noChangeShapeType="1"/>
              </p:cNvSpPr>
              <p:nvPr/>
            </p:nvSpPr>
            <p:spPr bwMode="auto">
              <a:xfrm>
                <a:off x="32400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9" name="Line 1372"/>
              <p:cNvSpPr>
                <a:spLocks noChangeShapeType="1"/>
              </p:cNvSpPr>
              <p:nvPr/>
            </p:nvSpPr>
            <p:spPr bwMode="auto">
              <a:xfrm>
                <a:off x="32432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0" name="Line 1373"/>
              <p:cNvSpPr>
                <a:spLocks noChangeShapeType="1"/>
              </p:cNvSpPr>
              <p:nvPr/>
            </p:nvSpPr>
            <p:spPr bwMode="auto">
              <a:xfrm flipV="1">
                <a:off x="32448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1" name="Line 1374"/>
              <p:cNvSpPr>
                <a:spLocks noChangeShapeType="1"/>
              </p:cNvSpPr>
              <p:nvPr/>
            </p:nvSpPr>
            <p:spPr bwMode="auto">
              <a:xfrm>
                <a:off x="32480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2" name="Line 1375"/>
              <p:cNvSpPr>
                <a:spLocks noChangeShapeType="1"/>
              </p:cNvSpPr>
              <p:nvPr/>
            </p:nvSpPr>
            <p:spPr bwMode="auto">
              <a:xfrm>
                <a:off x="32496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3" name="Line 1376"/>
              <p:cNvSpPr>
                <a:spLocks noChangeShapeType="1"/>
              </p:cNvSpPr>
              <p:nvPr/>
            </p:nvSpPr>
            <p:spPr bwMode="auto">
              <a:xfrm>
                <a:off x="32512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4" name="Line 1377"/>
              <p:cNvSpPr>
                <a:spLocks noChangeShapeType="1"/>
              </p:cNvSpPr>
              <p:nvPr/>
            </p:nvSpPr>
            <p:spPr bwMode="auto">
              <a:xfrm flipV="1">
                <a:off x="325278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5" name="Line 1378"/>
              <p:cNvSpPr>
                <a:spLocks noChangeShapeType="1"/>
              </p:cNvSpPr>
              <p:nvPr/>
            </p:nvSpPr>
            <p:spPr bwMode="auto">
              <a:xfrm>
                <a:off x="32623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6" name="Line 1379"/>
              <p:cNvSpPr>
                <a:spLocks noChangeShapeType="1"/>
              </p:cNvSpPr>
              <p:nvPr/>
            </p:nvSpPr>
            <p:spPr bwMode="auto">
              <a:xfrm flipV="1">
                <a:off x="326866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7" name="Line 1380"/>
              <p:cNvSpPr>
                <a:spLocks noChangeShapeType="1"/>
              </p:cNvSpPr>
              <p:nvPr/>
            </p:nvSpPr>
            <p:spPr bwMode="auto">
              <a:xfrm>
                <a:off x="32718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8" name="Line 1381"/>
              <p:cNvSpPr>
                <a:spLocks noChangeShapeType="1"/>
              </p:cNvSpPr>
              <p:nvPr/>
            </p:nvSpPr>
            <p:spPr bwMode="auto">
              <a:xfrm>
                <a:off x="32766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9" name="Line 1382"/>
              <p:cNvSpPr>
                <a:spLocks noChangeShapeType="1"/>
              </p:cNvSpPr>
              <p:nvPr/>
            </p:nvSpPr>
            <p:spPr bwMode="auto">
              <a:xfrm>
                <a:off x="32766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0" name="Line 1383"/>
              <p:cNvSpPr>
                <a:spLocks noChangeShapeType="1"/>
              </p:cNvSpPr>
              <p:nvPr/>
            </p:nvSpPr>
            <p:spPr bwMode="auto">
              <a:xfrm>
                <a:off x="32781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1" name="Line 1384"/>
              <p:cNvSpPr>
                <a:spLocks noChangeShapeType="1"/>
              </p:cNvSpPr>
              <p:nvPr/>
            </p:nvSpPr>
            <p:spPr bwMode="auto">
              <a:xfrm flipV="1">
                <a:off x="328136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2" name="Line 1385"/>
              <p:cNvSpPr>
                <a:spLocks noChangeShapeType="1"/>
              </p:cNvSpPr>
              <p:nvPr/>
            </p:nvSpPr>
            <p:spPr bwMode="auto">
              <a:xfrm>
                <a:off x="3282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3" name="Line 1386"/>
              <p:cNvSpPr>
                <a:spLocks noChangeShapeType="1"/>
              </p:cNvSpPr>
              <p:nvPr/>
            </p:nvSpPr>
            <p:spPr bwMode="auto">
              <a:xfrm>
                <a:off x="3282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4" name="Line 1387"/>
              <p:cNvSpPr>
                <a:spLocks noChangeShapeType="1"/>
              </p:cNvSpPr>
              <p:nvPr/>
            </p:nvSpPr>
            <p:spPr bwMode="auto">
              <a:xfrm>
                <a:off x="32845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5" name="Line 1388"/>
              <p:cNvSpPr>
                <a:spLocks noChangeShapeType="1"/>
              </p:cNvSpPr>
              <p:nvPr/>
            </p:nvSpPr>
            <p:spPr bwMode="auto">
              <a:xfrm>
                <a:off x="32861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6" name="Line 1389"/>
              <p:cNvSpPr>
                <a:spLocks noChangeShapeType="1"/>
              </p:cNvSpPr>
              <p:nvPr/>
            </p:nvSpPr>
            <p:spPr bwMode="auto">
              <a:xfrm>
                <a:off x="32877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7" name="Line 1390"/>
              <p:cNvSpPr>
                <a:spLocks noChangeShapeType="1"/>
              </p:cNvSpPr>
              <p:nvPr/>
            </p:nvSpPr>
            <p:spPr bwMode="auto">
              <a:xfrm>
                <a:off x="3289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8" name="Line 1391"/>
              <p:cNvSpPr>
                <a:spLocks noChangeShapeType="1"/>
              </p:cNvSpPr>
              <p:nvPr/>
            </p:nvSpPr>
            <p:spPr bwMode="auto">
              <a:xfrm>
                <a:off x="32924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9" name="Line 1392"/>
              <p:cNvSpPr>
                <a:spLocks noChangeShapeType="1"/>
              </p:cNvSpPr>
              <p:nvPr/>
            </p:nvSpPr>
            <p:spPr bwMode="auto">
              <a:xfrm flipV="1">
                <a:off x="3294064" y="2919731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0" name="Line 1393"/>
              <p:cNvSpPr>
                <a:spLocks noChangeShapeType="1"/>
              </p:cNvSpPr>
              <p:nvPr/>
            </p:nvSpPr>
            <p:spPr bwMode="auto">
              <a:xfrm flipV="1">
                <a:off x="32956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1" name="Line 1394"/>
              <p:cNvSpPr>
                <a:spLocks noChangeShapeType="1"/>
              </p:cNvSpPr>
              <p:nvPr/>
            </p:nvSpPr>
            <p:spPr bwMode="auto">
              <a:xfrm>
                <a:off x="3298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2" name="Line 1395"/>
              <p:cNvSpPr>
                <a:spLocks noChangeShapeType="1"/>
              </p:cNvSpPr>
              <p:nvPr/>
            </p:nvSpPr>
            <p:spPr bwMode="auto">
              <a:xfrm>
                <a:off x="33004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3" name="Line 1396"/>
              <p:cNvSpPr>
                <a:spLocks noChangeShapeType="1"/>
              </p:cNvSpPr>
              <p:nvPr/>
            </p:nvSpPr>
            <p:spPr bwMode="auto">
              <a:xfrm>
                <a:off x="33035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4" name="Line 1397"/>
              <p:cNvSpPr>
                <a:spLocks noChangeShapeType="1"/>
              </p:cNvSpPr>
              <p:nvPr/>
            </p:nvSpPr>
            <p:spPr bwMode="auto">
              <a:xfrm>
                <a:off x="33051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5" name="Line 1398"/>
              <p:cNvSpPr>
                <a:spLocks noChangeShapeType="1"/>
              </p:cNvSpPr>
              <p:nvPr/>
            </p:nvSpPr>
            <p:spPr bwMode="auto">
              <a:xfrm>
                <a:off x="33067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6" name="Line 1399"/>
              <p:cNvSpPr>
                <a:spLocks noChangeShapeType="1"/>
              </p:cNvSpPr>
              <p:nvPr/>
            </p:nvSpPr>
            <p:spPr bwMode="auto">
              <a:xfrm flipV="1">
                <a:off x="33083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7" name="Line 1400"/>
              <p:cNvSpPr>
                <a:spLocks noChangeShapeType="1"/>
              </p:cNvSpPr>
              <p:nvPr/>
            </p:nvSpPr>
            <p:spPr bwMode="auto">
              <a:xfrm>
                <a:off x="33099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8" name="Line 1401"/>
              <p:cNvSpPr>
                <a:spLocks noChangeShapeType="1"/>
              </p:cNvSpPr>
              <p:nvPr/>
            </p:nvSpPr>
            <p:spPr bwMode="auto">
              <a:xfrm>
                <a:off x="33131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9" name="Line 1402"/>
              <p:cNvSpPr>
                <a:spLocks noChangeShapeType="1"/>
              </p:cNvSpPr>
              <p:nvPr/>
            </p:nvSpPr>
            <p:spPr bwMode="auto">
              <a:xfrm>
                <a:off x="33162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0" name="Line 1403"/>
              <p:cNvSpPr>
                <a:spLocks noChangeShapeType="1"/>
              </p:cNvSpPr>
              <p:nvPr/>
            </p:nvSpPr>
            <p:spPr bwMode="auto">
              <a:xfrm>
                <a:off x="33194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1" name="Line 1404"/>
              <p:cNvSpPr>
                <a:spLocks noChangeShapeType="1"/>
              </p:cNvSpPr>
              <p:nvPr/>
            </p:nvSpPr>
            <p:spPr bwMode="auto">
              <a:xfrm>
                <a:off x="33194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2" name="Line 1405"/>
              <p:cNvSpPr>
                <a:spLocks noChangeShapeType="1"/>
              </p:cNvSpPr>
              <p:nvPr/>
            </p:nvSpPr>
            <p:spPr bwMode="auto">
              <a:xfrm>
                <a:off x="33274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3" name="Line 1406"/>
              <p:cNvSpPr>
                <a:spLocks noChangeShapeType="1"/>
              </p:cNvSpPr>
              <p:nvPr/>
            </p:nvSpPr>
            <p:spPr bwMode="auto">
              <a:xfrm>
                <a:off x="33289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4" name="Line 1407"/>
              <p:cNvSpPr>
                <a:spLocks noChangeShapeType="1"/>
              </p:cNvSpPr>
              <p:nvPr/>
            </p:nvSpPr>
            <p:spPr bwMode="auto">
              <a:xfrm>
                <a:off x="33321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5" name="Line 1408"/>
              <p:cNvSpPr>
                <a:spLocks noChangeShapeType="1"/>
              </p:cNvSpPr>
              <p:nvPr/>
            </p:nvSpPr>
            <p:spPr bwMode="auto">
              <a:xfrm>
                <a:off x="33337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6" name="Line 1409"/>
              <p:cNvSpPr>
                <a:spLocks noChangeShapeType="1"/>
              </p:cNvSpPr>
              <p:nvPr/>
            </p:nvSpPr>
            <p:spPr bwMode="auto">
              <a:xfrm>
                <a:off x="33353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7" name="Line 1410"/>
              <p:cNvSpPr>
                <a:spLocks noChangeShapeType="1"/>
              </p:cNvSpPr>
              <p:nvPr/>
            </p:nvSpPr>
            <p:spPr bwMode="auto">
              <a:xfrm flipV="1">
                <a:off x="33369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8" name="Line 1412"/>
              <p:cNvSpPr>
                <a:spLocks noChangeShapeType="1"/>
              </p:cNvSpPr>
              <p:nvPr/>
            </p:nvSpPr>
            <p:spPr bwMode="auto">
              <a:xfrm>
                <a:off x="33416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9" name="Line 1413"/>
              <p:cNvSpPr>
                <a:spLocks noChangeShapeType="1"/>
              </p:cNvSpPr>
              <p:nvPr/>
            </p:nvSpPr>
            <p:spPr bwMode="auto">
              <a:xfrm>
                <a:off x="3343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0" name="Line 1414"/>
              <p:cNvSpPr>
                <a:spLocks noChangeShapeType="1"/>
              </p:cNvSpPr>
              <p:nvPr/>
            </p:nvSpPr>
            <p:spPr bwMode="auto">
              <a:xfrm>
                <a:off x="3343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1" name="Line 1415"/>
              <p:cNvSpPr>
                <a:spLocks noChangeShapeType="1"/>
              </p:cNvSpPr>
              <p:nvPr/>
            </p:nvSpPr>
            <p:spPr bwMode="auto">
              <a:xfrm>
                <a:off x="33528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2" name="Line 1416"/>
              <p:cNvSpPr>
                <a:spLocks noChangeShapeType="1"/>
              </p:cNvSpPr>
              <p:nvPr/>
            </p:nvSpPr>
            <p:spPr bwMode="auto">
              <a:xfrm>
                <a:off x="33528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3" name="Line 1417"/>
              <p:cNvSpPr>
                <a:spLocks noChangeShapeType="1"/>
              </p:cNvSpPr>
              <p:nvPr/>
            </p:nvSpPr>
            <p:spPr bwMode="auto">
              <a:xfrm>
                <a:off x="33543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4" name="Line 1418"/>
              <p:cNvSpPr>
                <a:spLocks noChangeShapeType="1"/>
              </p:cNvSpPr>
              <p:nvPr/>
            </p:nvSpPr>
            <p:spPr bwMode="auto">
              <a:xfrm>
                <a:off x="33543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5" name="Line 1419"/>
              <p:cNvSpPr>
                <a:spLocks noChangeShapeType="1"/>
              </p:cNvSpPr>
              <p:nvPr/>
            </p:nvSpPr>
            <p:spPr bwMode="auto">
              <a:xfrm>
                <a:off x="33575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6" name="Line 1420"/>
              <p:cNvSpPr>
                <a:spLocks noChangeShapeType="1"/>
              </p:cNvSpPr>
              <p:nvPr/>
            </p:nvSpPr>
            <p:spPr bwMode="auto">
              <a:xfrm>
                <a:off x="3359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7" name="Line 1421"/>
              <p:cNvSpPr>
                <a:spLocks noChangeShapeType="1"/>
              </p:cNvSpPr>
              <p:nvPr/>
            </p:nvSpPr>
            <p:spPr bwMode="auto">
              <a:xfrm>
                <a:off x="33607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8" name="Line 1422"/>
              <p:cNvSpPr>
                <a:spLocks noChangeShapeType="1"/>
              </p:cNvSpPr>
              <p:nvPr/>
            </p:nvSpPr>
            <p:spPr bwMode="auto">
              <a:xfrm>
                <a:off x="33623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9" name="Line 1423"/>
              <p:cNvSpPr>
                <a:spLocks noChangeShapeType="1"/>
              </p:cNvSpPr>
              <p:nvPr/>
            </p:nvSpPr>
            <p:spPr bwMode="auto">
              <a:xfrm flipV="1">
                <a:off x="3367088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0" name="Line 1424"/>
              <p:cNvSpPr>
                <a:spLocks noChangeShapeType="1"/>
              </p:cNvSpPr>
              <p:nvPr/>
            </p:nvSpPr>
            <p:spPr bwMode="auto">
              <a:xfrm>
                <a:off x="33670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1" name="Line 1425"/>
              <p:cNvSpPr>
                <a:spLocks noChangeShapeType="1"/>
              </p:cNvSpPr>
              <p:nvPr/>
            </p:nvSpPr>
            <p:spPr bwMode="auto">
              <a:xfrm>
                <a:off x="33702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2" name="Line 1426"/>
              <p:cNvSpPr>
                <a:spLocks noChangeShapeType="1"/>
              </p:cNvSpPr>
              <p:nvPr/>
            </p:nvSpPr>
            <p:spPr bwMode="auto">
              <a:xfrm>
                <a:off x="33782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3" name="Line 1427"/>
              <p:cNvSpPr>
                <a:spLocks noChangeShapeType="1"/>
              </p:cNvSpPr>
              <p:nvPr/>
            </p:nvSpPr>
            <p:spPr bwMode="auto">
              <a:xfrm>
                <a:off x="33797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4" name="Line 1428"/>
              <p:cNvSpPr>
                <a:spLocks noChangeShapeType="1"/>
              </p:cNvSpPr>
              <p:nvPr/>
            </p:nvSpPr>
            <p:spPr bwMode="auto">
              <a:xfrm>
                <a:off x="33797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5" name="Line 1429"/>
              <p:cNvSpPr>
                <a:spLocks noChangeShapeType="1"/>
              </p:cNvSpPr>
              <p:nvPr/>
            </p:nvSpPr>
            <p:spPr bwMode="auto">
              <a:xfrm>
                <a:off x="33829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6" name="Line 1430"/>
              <p:cNvSpPr>
                <a:spLocks noChangeShapeType="1"/>
              </p:cNvSpPr>
              <p:nvPr/>
            </p:nvSpPr>
            <p:spPr bwMode="auto">
              <a:xfrm>
                <a:off x="33861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7" name="Line 1431"/>
              <p:cNvSpPr>
                <a:spLocks noChangeShapeType="1"/>
              </p:cNvSpPr>
              <p:nvPr/>
            </p:nvSpPr>
            <p:spPr bwMode="auto">
              <a:xfrm>
                <a:off x="33877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8" name="Line 1432"/>
              <p:cNvSpPr>
                <a:spLocks noChangeShapeType="1"/>
              </p:cNvSpPr>
              <p:nvPr/>
            </p:nvSpPr>
            <p:spPr bwMode="auto">
              <a:xfrm>
                <a:off x="33893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9" name="Line 1433"/>
              <p:cNvSpPr>
                <a:spLocks noChangeShapeType="1"/>
              </p:cNvSpPr>
              <p:nvPr/>
            </p:nvSpPr>
            <p:spPr bwMode="auto">
              <a:xfrm>
                <a:off x="33893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0" name="Line 1434"/>
              <p:cNvSpPr>
                <a:spLocks noChangeShapeType="1"/>
              </p:cNvSpPr>
              <p:nvPr/>
            </p:nvSpPr>
            <p:spPr bwMode="auto">
              <a:xfrm>
                <a:off x="33909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1" name="Line 1435"/>
              <p:cNvSpPr>
                <a:spLocks noChangeShapeType="1"/>
              </p:cNvSpPr>
              <p:nvPr/>
            </p:nvSpPr>
            <p:spPr bwMode="auto">
              <a:xfrm flipV="1">
                <a:off x="339566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2" name="Line 1436"/>
              <p:cNvSpPr>
                <a:spLocks noChangeShapeType="1"/>
              </p:cNvSpPr>
              <p:nvPr/>
            </p:nvSpPr>
            <p:spPr bwMode="auto">
              <a:xfrm>
                <a:off x="34004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3" name="Line 1437"/>
              <p:cNvSpPr>
                <a:spLocks noChangeShapeType="1"/>
              </p:cNvSpPr>
              <p:nvPr/>
            </p:nvSpPr>
            <p:spPr bwMode="auto">
              <a:xfrm>
                <a:off x="34004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4" name="Line 1438"/>
              <p:cNvSpPr>
                <a:spLocks noChangeShapeType="1"/>
              </p:cNvSpPr>
              <p:nvPr/>
            </p:nvSpPr>
            <p:spPr bwMode="auto">
              <a:xfrm>
                <a:off x="3406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5" name="Line 1439"/>
              <p:cNvSpPr>
                <a:spLocks noChangeShapeType="1"/>
              </p:cNvSpPr>
              <p:nvPr/>
            </p:nvSpPr>
            <p:spPr bwMode="auto">
              <a:xfrm>
                <a:off x="34115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6" name="Line 1440"/>
              <p:cNvSpPr>
                <a:spLocks noChangeShapeType="1"/>
              </p:cNvSpPr>
              <p:nvPr/>
            </p:nvSpPr>
            <p:spPr bwMode="auto">
              <a:xfrm>
                <a:off x="34131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7" name="Line 1441"/>
              <p:cNvSpPr>
                <a:spLocks noChangeShapeType="1"/>
              </p:cNvSpPr>
              <p:nvPr/>
            </p:nvSpPr>
            <p:spPr bwMode="auto">
              <a:xfrm>
                <a:off x="34147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8" name="Line 1442"/>
              <p:cNvSpPr>
                <a:spLocks noChangeShapeType="1"/>
              </p:cNvSpPr>
              <p:nvPr/>
            </p:nvSpPr>
            <p:spPr bwMode="auto">
              <a:xfrm>
                <a:off x="3416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9" name="Line 1443"/>
              <p:cNvSpPr>
                <a:spLocks noChangeShapeType="1"/>
              </p:cNvSpPr>
              <p:nvPr/>
            </p:nvSpPr>
            <p:spPr bwMode="auto">
              <a:xfrm flipV="1">
                <a:off x="3417888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0" name="Line 1444"/>
              <p:cNvSpPr>
                <a:spLocks noChangeShapeType="1"/>
              </p:cNvSpPr>
              <p:nvPr/>
            </p:nvSpPr>
            <p:spPr bwMode="auto">
              <a:xfrm flipV="1">
                <a:off x="3421063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1" name="Line 1445"/>
              <p:cNvSpPr>
                <a:spLocks noChangeShapeType="1"/>
              </p:cNvSpPr>
              <p:nvPr/>
            </p:nvSpPr>
            <p:spPr bwMode="auto">
              <a:xfrm>
                <a:off x="34242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2" name="Line 1446"/>
              <p:cNvSpPr>
                <a:spLocks noChangeShapeType="1"/>
              </p:cNvSpPr>
              <p:nvPr/>
            </p:nvSpPr>
            <p:spPr bwMode="auto">
              <a:xfrm>
                <a:off x="3425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3" name="Line 1447"/>
              <p:cNvSpPr>
                <a:spLocks noChangeShapeType="1"/>
              </p:cNvSpPr>
              <p:nvPr/>
            </p:nvSpPr>
            <p:spPr bwMode="auto">
              <a:xfrm flipV="1">
                <a:off x="3425826" y="2921318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4" name="Line 1448"/>
              <p:cNvSpPr>
                <a:spLocks noChangeShapeType="1"/>
              </p:cNvSpPr>
              <p:nvPr/>
            </p:nvSpPr>
            <p:spPr bwMode="auto">
              <a:xfrm flipV="1">
                <a:off x="342741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5" name="Line 1449"/>
              <p:cNvSpPr>
                <a:spLocks noChangeShapeType="1"/>
              </p:cNvSpPr>
              <p:nvPr/>
            </p:nvSpPr>
            <p:spPr bwMode="auto">
              <a:xfrm flipV="1">
                <a:off x="34290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6" name="Line 1450"/>
              <p:cNvSpPr>
                <a:spLocks noChangeShapeType="1"/>
              </p:cNvSpPr>
              <p:nvPr/>
            </p:nvSpPr>
            <p:spPr bwMode="auto">
              <a:xfrm>
                <a:off x="34305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7" name="Line 1451"/>
              <p:cNvSpPr>
                <a:spLocks noChangeShapeType="1"/>
              </p:cNvSpPr>
              <p:nvPr/>
            </p:nvSpPr>
            <p:spPr bwMode="auto">
              <a:xfrm flipV="1">
                <a:off x="343376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8" name="Line 1452"/>
              <p:cNvSpPr>
                <a:spLocks noChangeShapeType="1"/>
              </p:cNvSpPr>
              <p:nvPr/>
            </p:nvSpPr>
            <p:spPr bwMode="auto">
              <a:xfrm>
                <a:off x="34353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9" name="Line 1453"/>
              <p:cNvSpPr>
                <a:spLocks noChangeShapeType="1"/>
              </p:cNvSpPr>
              <p:nvPr/>
            </p:nvSpPr>
            <p:spPr bwMode="auto">
              <a:xfrm>
                <a:off x="34369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0" name="Line 1454"/>
              <p:cNvSpPr>
                <a:spLocks noChangeShapeType="1"/>
              </p:cNvSpPr>
              <p:nvPr/>
            </p:nvSpPr>
            <p:spPr bwMode="auto">
              <a:xfrm>
                <a:off x="34385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1" name="Line 1455"/>
              <p:cNvSpPr>
                <a:spLocks noChangeShapeType="1"/>
              </p:cNvSpPr>
              <p:nvPr/>
            </p:nvSpPr>
            <p:spPr bwMode="auto">
              <a:xfrm>
                <a:off x="34401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2" name="Line 1456"/>
              <p:cNvSpPr>
                <a:spLocks noChangeShapeType="1"/>
              </p:cNvSpPr>
              <p:nvPr/>
            </p:nvSpPr>
            <p:spPr bwMode="auto">
              <a:xfrm>
                <a:off x="34417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3" name="Line 1457"/>
              <p:cNvSpPr>
                <a:spLocks noChangeShapeType="1"/>
              </p:cNvSpPr>
              <p:nvPr/>
            </p:nvSpPr>
            <p:spPr bwMode="auto">
              <a:xfrm>
                <a:off x="34448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4" name="Line 1458"/>
              <p:cNvSpPr>
                <a:spLocks noChangeShapeType="1"/>
              </p:cNvSpPr>
              <p:nvPr/>
            </p:nvSpPr>
            <p:spPr bwMode="auto">
              <a:xfrm flipV="1">
                <a:off x="3451226" y="2914968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5" name="Line 1459"/>
              <p:cNvSpPr>
                <a:spLocks noChangeShapeType="1"/>
              </p:cNvSpPr>
              <p:nvPr/>
            </p:nvSpPr>
            <p:spPr bwMode="auto">
              <a:xfrm flipV="1">
                <a:off x="34544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6" name="Line 1460"/>
              <p:cNvSpPr>
                <a:spLocks noChangeShapeType="1"/>
              </p:cNvSpPr>
              <p:nvPr/>
            </p:nvSpPr>
            <p:spPr bwMode="auto">
              <a:xfrm flipV="1">
                <a:off x="3455988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7" name="Line 1461"/>
              <p:cNvSpPr>
                <a:spLocks noChangeShapeType="1"/>
              </p:cNvSpPr>
              <p:nvPr/>
            </p:nvSpPr>
            <p:spPr bwMode="auto">
              <a:xfrm>
                <a:off x="34575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8" name="Line 1462"/>
              <p:cNvSpPr>
                <a:spLocks noChangeShapeType="1"/>
              </p:cNvSpPr>
              <p:nvPr/>
            </p:nvSpPr>
            <p:spPr bwMode="auto">
              <a:xfrm>
                <a:off x="34591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9" name="Line 1463"/>
              <p:cNvSpPr>
                <a:spLocks noChangeShapeType="1"/>
              </p:cNvSpPr>
              <p:nvPr/>
            </p:nvSpPr>
            <p:spPr bwMode="auto">
              <a:xfrm>
                <a:off x="3467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0" name="Line 1464"/>
              <p:cNvSpPr>
                <a:spLocks noChangeShapeType="1"/>
              </p:cNvSpPr>
              <p:nvPr/>
            </p:nvSpPr>
            <p:spPr bwMode="auto">
              <a:xfrm flipV="1">
                <a:off x="34702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1" name="Line 1465"/>
              <p:cNvSpPr>
                <a:spLocks noChangeShapeType="1"/>
              </p:cNvSpPr>
              <p:nvPr/>
            </p:nvSpPr>
            <p:spPr bwMode="auto">
              <a:xfrm flipV="1">
                <a:off x="34766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2" name="Line 1466"/>
              <p:cNvSpPr>
                <a:spLocks noChangeShapeType="1"/>
              </p:cNvSpPr>
              <p:nvPr/>
            </p:nvSpPr>
            <p:spPr bwMode="auto">
              <a:xfrm>
                <a:off x="34782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3" name="Line 1467"/>
              <p:cNvSpPr>
                <a:spLocks noChangeShapeType="1"/>
              </p:cNvSpPr>
              <p:nvPr/>
            </p:nvSpPr>
            <p:spPr bwMode="auto">
              <a:xfrm flipV="1">
                <a:off x="3481388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4" name="Line 1468"/>
              <p:cNvSpPr>
                <a:spLocks noChangeShapeType="1"/>
              </p:cNvSpPr>
              <p:nvPr/>
            </p:nvSpPr>
            <p:spPr bwMode="auto">
              <a:xfrm>
                <a:off x="3486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5" name="Line 1469"/>
              <p:cNvSpPr>
                <a:spLocks noChangeShapeType="1"/>
              </p:cNvSpPr>
              <p:nvPr/>
            </p:nvSpPr>
            <p:spPr bwMode="auto">
              <a:xfrm flipV="1">
                <a:off x="3490913" y="2918143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6" name="Line 1470"/>
              <p:cNvSpPr>
                <a:spLocks noChangeShapeType="1"/>
              </p:cNvSpPr>
              <p:nvPr/>
            </p:nvSpPr>
            <p:spPr bwMode="auto">
              <a:xfrm>
                <a:off x="34940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7" name="Line 1471"/>
              <p:cNvSpPr>
                <a:spLocks noChangeShapeType="1"/>
              </p:cNvSpPr>
              <p:nvPr/>
            </p:nvSpPr>
            <p:spPr bwMode="auto">
              <a:xfrm>
                <a:off x="34972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8" name="Line 1472"/>
              <p:cNvSpPr>
                <a:spLocks noChangeShapeType="1"/>
              </p:cNvSpPr>
              <p:nvPr/>
            </p:nvSpPr>
            <p:spPr bwMode="auto">
              <a:xfrm>
                <a:off x="34972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9" name="Line 1473"/>
              <p:cNvSpPr>
                <a:spLocks noChangeShapeType="1"/>
              </p:cNvSpPr>
              <p:nvPr/>
            </p:nvSpPr>
            <p:spPr bwMode="auto">
              <a:xfrm>
                <a:off x="3498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0" name="Line 1474"/>
              <p:cNvSpPr>
                <a:spLocks noChangeShapeType="1"/>
              </p:cNvSpPr>
              <p:nvPr/>
            </p:nvSpPr>
            <p:spPr bwMode="auto">
              <a:xfrm>
                <a:off x="35052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1" name="Line 1475"/>
              <p:cNvSpPr>
                <a:spLocks noChangeShapeType="1"/>
              </p:cNvSpPr>
              <p:nvPr/>
            </p:nvSpPr>
            <p:spPr bwMode="auto">
              <a:xfrm>
                <a:off x="35067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2" name="Line 1476"/>
              <p:cNvSpPr>
                <a:spLocks noChangeShapeType="1"/>
              </p:cNvSpPr>
              <p:nvPr/>
            </p:nvSpPr>
            <p:spPr bwMode="auto">
              <a:xfrm flipV="1">
                <a:off x="350996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3" name="Line 1477"/>
              <p:cNvSpPr>
                <a:spLocks noChangeShapeType="1"/>
              </p:cNvSpPr>
              <p:nvPr/>
            </p:nvSpPr>
            <p:spPr bwMode="auto">
              <a:xfrm>
                <a:off x="35163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4" name="Line 1478"/>
              <p:cNvSpPr>
                <a:spLocks noChangeShapeType="1"/>
              </p:cNvSpPr>
              <p:nvPr/>
            </p:nvSpPr>
            <p:spPr bwMode="auto">
              <a:xfrm flipV="1">
                <a:off x="35210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5" name="Line 1479"/>
              <p:cNvSpPr>
                <a:spLocks noChangeShapeType="1"/>
              </p:cNvSpPr>
              <p:nvPr/>
            </p:nvSpPr>
            <p:spPr bwMode="auto">
              <a:xfrm flipV="1">
                <a:off x="3522663" y="2921318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6" name="Line 1480"/>
              <p:cNvSpPr>
                <a:spLocks noChangeShapeType="1"/>
              </p:cNvSpPr>
              <p:nvPr/>
            </p:nvSpPr>
            <p:spPr bwMode="auto">
              <a:xfrm flipV="1">
                <a:off x="3525838" y="2921318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7" name="Line 1481"/>
              <p:cNvSpPr>
                <a:spLocks noChangeShapeType="1"/>
              </p:cNvSpPr>
              <p:nvPr/>
            </p:nvSpPr>
            <p:spPr bwMode="auto">
              <a:xfrm flipV="1">
                <a:off x="35274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8" name="Line 1482"/>
              <p:cNvSpPr>
                <a:spLocks noChangeShapeType="1"/>
              </p:cNvSpPr>
              <p:nvPr/>
            </p:nvSpPr>
            <p:spPr bwMode="auto">
              <a:xfrm flipV="1">
                <a:off x="352901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9" name="Line 1483"/>
              <p:cNvSpPr>
                <a:spLocks noChangeShapeType="1"/>
              </p:cNvSpPr>
              <p:nvPr/>
            </p:nvSpPr>
            <p:spPr bwMode="auto">
              <a:xfrm>
                <a:off x="35290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0" name="Line 1484"/>
              <p:cNvSpPr>
                <a:spLocks noChangeShapeType="1"/>
              </p:cNvSpPr>
              <p:nvPr/>
            </p:nvSpPr>
            <p:spPr bwMode="auto">
              <a:xfrm flipV="1">
                <a:off x="35306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1" name="Line 1485"/>
              <p:cNvSpPr>
                <a:spLocks noChangeShapeType="1"/>
              </p:cNvSpPr>
              <p:nvPr/>
            </p:nvSpPr>
            <p:spPr bwMode="auto">
              <a:xfrm>
                <a:off x="35321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2" name="Line 1486"/>
              <p:cNvSpPr>
                <a:spLocks noChangeShapeType="1"/>
              </p:cNvSpPr>
              <p:nvPr/>
            </p:nvSpPr>
            <p:spPr bwMode="auto">
              <a:xfrm>
                <a:off x="35353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3" name="Line 1487"/>
              <p:cNvSpPr>
                <a:spLocks noChangeShapeType="1"/>
              </p:cNvSpPr>
              <p:nvPr/>
            </p:nvSpPr>
            <p:spPr bwMode="auto">
              <a:xfrm>
                <a:off x="35401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4" name="Line 1488"/>
              <p:cNvSpPr>
                <a:spLocks noChangeShapeType="1"/>
              </p:cNvSpPr>
              <p:nvPr/>
            </p:nvSpPr>
            <p:spPr bwMode="auto">
              <a:xfrm>
                <a:off x="35417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5" name="Line 1489"/>
              <p:cNvSpPr>
                <a:spLocks noChangeShapeType="1"/>
              </p:cNvSpPr>
              <p:nvPr/>
            </p:nvSpPr>
            <p:spPr bwMode="auto">
              <a:xfrm>
                <a:off x="3543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6" name="Line 1490"/>
              <p:cNvSpPr>
                <a:spLocks noChangeShapeType="1"/>
              </p:cNvSpPr>
              <p:nvPr/>
            </p:nvSpPr>
            <p:spPr bwMode="auto">
              <a:xfrm>
                <a:off x="35448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7" name="Line 1491"/>
              <p:cNvSpPr>
                <a:spLocks noChangeShapeType="1"/>
              </p:cNvSpPr>
              <p:nvPr/>
            </p:nvSpPr>
            <p:spPr bwMode="auto">
              <a:xfrm>
                <a:off x="35464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8" name="Line 1492"/>
              <p:cNvSpPr>
                <a:spLocks noChangeShapeType="1"/>
              </p:cNvSpPr>
              <p:nvPr/>
            </p:nvSpPr>
            <p:spPr bwMode="auto">
              <a:xfrm>
                <a:off x="35480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9" name="Line 1493"/>
              <p:cNvSpPr>
                <a:spLocks noChangeShapeType="1"/>
              </p:cNvSpPr>
              <p:nvPr/>
            </p:nvSpPr>
            <p:spPr bwMode="auto">
              <a:xfrm>
                <a:off x="3552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0" name="Line 1494"/>
              <p:cNvSpPr>
                <a:spLocks noChangeShapeType="1"/>
              </p:cNvSpPr>
              <p:nvPr/>
            </p:nvSpPr>
            <p:spPr bwMode="auto">
              <a:xfrm flipV="1">
                <a:off x="3559176" y="2921318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1" name="Line 1495"/>
              <p:cNvSpPr>
                <a:spLocks noChangeShapeType="1"/>
              </p:cNvSpPr>
              <p:nvPr/>
            </p:nvSpPr>
            <p:spPr bwMode="auto">
              <a:xfrm>
                <a:off x="35623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2" name="Line 1496"/>
              <p:cNvSpPr>
                <a:spLocks noChangeShapeType="1"/>
              </p:cNvSpPr>
              <p:nvPr/>
            </p:nvSpPr>
            <p:spPr bwMode="auto">
              <a:xfrm>
                <a:off x="35623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3" name="Line 1497"/>
              <p:cNvSpPr>
                <a:spLocks noChangeShapeType="1"/>
              </p:cNvSpPr>
              <p:nvPr/>
            </p:nvSpPr>
            <p:spPr bwMode="auto">
              <a:xfrm>
                <a:off x="35655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4" name="Line 1498"/>
              <p:cNvSpPr>
                <a:spLocks noChangeShapeType="1"/>
              </p:cNvSpPr>
              <p:nvPr/>
            </p:nvSpPr>
            <p:spPr bwMode="auto">
              <a:xfrm>
                <a:off x="35702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5" name="Line 1499"/>
              <p:cNvSpPr>
                <a:spLocks noChangeShapeType="1"/>
              </p:cNvSpPr>
              <p:nvPr/>
            </p:nvSpPr>
            <p:spPr bwMode="auto">
              <a:xfrm>
                <a:off x="35734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6" name="Line 1500"/>
              <p:cNvSpPr>
                <a:spLocks noChangeShapeType="1"/>
              </p:cNvSpPr>
              <p:nvPr/>
            </p:nvSpPr>
            <p:spPr bwMode="auto">
              <a:xfrm>
                <a:off x="35782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7" name="Line 1501"/>
              <p:cNvSpPr>
                <a:spLocks noChangeShapeType="1"/>
              </p:cNvSpPr>
              <p:nvPr/>
            </p:nvSpPr>
            <p:spPr bwMode="auto">
              <a:xfrm flipV="1">
                <a:off x="3582988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8" name="Line 1502"/>
              <p:cNvSpPr>
                <a:spLocks noChangeShapeType="1"/>
              </p:cNvSpPr>
              <p:nvPr/>
            </p:nvSpPr>
            <p:spPr bwMode="auto">
              <a:xfrm>
                <a:off x="35893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9" name="Line 1503"/>
              <p:cNvSpPr>
                <a:spLocks noChangeShapeType="1"/>
              </p:cNvSpPr>
              <p:nvPr/>
            </p:nvSpPr>
            <p:spPr bwMode="auto">
              <a:xfrm>
                <a:off x="35909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0" name="Line 1504"/>
              <p:cNvSpPr>
                <a:spLocks noChangeShapeType="1"/>
              </p:cNvSpPr>
              <p:nvPr/>
            </p:nvSpPr>
            <p:spPr bwMode="auto">
              <a:xfrm flipV="1">
                <a:off x="3592513" y="2919731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1" name="Line 1505"/>
              <p:cNvSpPr>
                <a:spLocks noChangeShapeType="1"/>
              </p:cNvSpPr>
              <p:nvPr/>
            </p:nvSpPr>
            <p:spPr bwMode="auto">
              <a:xfrm flipV="1">
                <a:off x="35941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2" name="Line 1506"/>
              <p:cNvSpPr>
                <a:spLocks noChangeShapeType="1"/>
              </p:cNvSpPr>
              <p:nvPr/>
            </p:nvSpPr>
            <p:spPr bwMode="auto">
              <a:xfrm flipV="1">
                <a:off x="3595688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3" name="Line 1507"/>
              <p:cNvSpPr>
                <a:spLocks noChangeShapeType="1"/>
              </p:cNvSpPr>
              <p:nvPr/>
            </p:nvSpPr>
            <p:spPr bwMode="auto">
              <a:xfrm>
                <a:off x="35988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4" name="Line 1508"/>
              <p:cNvSpPr>
                <a:spLocks noChangeShapeType="1"/>
              </p:cNvSpPr>
              <p:nvPr/>
            </p:nvSpPr>
            <p:spPr bwMode="auto">
              <a:xfrm flipV="1">
                <a:off x="3602038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5" name="Line 1509"/>
              <p:cNvSpPr>
                <a:spLocks noChangeShapeType="1"/>
              </p:cNvSpPr>
              <p:nvPr/>
            </p:nvSpPr>
            <p:spPr bwMode="auto">
              <a:xfrm>
                <a:off x="36036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6" name="Line 1510"/>
              <p:cNvSpPr>
                <a:spLocks noChangeShapeType="1"/>
              </p:cNvSpPr>
              <p:nvPr/>
            </p:nvSpPr>
            <p:spPr bwMode="auto">
              <a:xfrm>
                <a:off x="36068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7" name="Line 1511"/>
              <p:cNvSpPr>
                <a:spLocks noChangeShapeType="1"/>
              </p:cNvSpPr>
              <p:nvPr/>
            </p:nvSpPr>
            <p:spPr bwMode="auto">
              <a:xfrm>
                <a:off x="3609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8" name="Line 1512"/>
              <p:cNvSpPr>
                <a:spLocks noChangeShapeType="1"/>
              </p:cNvSpPr>
              <p:nvPr/>
            </p:nvSpPr>
            <p:spPr bwMode="auto">
              <a:xfrm>
                <a:off x="36147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9" name="Line 1513"/>
              <p:cNvSpPr>
                <a:spLocks noChangeShapeType="1"/>
              </p:cNvSpPr>
              <p:nvPr/>
            </p:nvSpPr>
            <p:spPr bwMode="auto">
              <a:xfrm>
                <a:off x="36195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0" name="Line 1514"/>
              <p:cNvSpPr>
                <a:spLocks noChangeShapeType="1"/>
              </p:cNvSpPr>
              <p:nvPr/>
            </p:nvSpPr>
            <p:spPr bwMode="auto">
              <a:xfrm>
                <a:off x="36210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1" name="Line 1515"/>
              <p:cNvSpPr>
                <a:spLocks noChangeShapeType="1"/>
              </p:cNvSpPr>
              <p:nvPr/>
            </p:nvSpPr>
            <p:spPr bwMode="auto">
              <a:xfrm flipV="1">
                <a:off x="36226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2" name="Line 1516"/>
              <p:cNvSpPr>
                <a:spLocks noChangeShapeType="1"/>
              </p:cNvSpPr>
              <p:nvPr/>
            </p:nvSpPr>
            <p:spPr bwMode="auto">
              <a:xfrm flipV="1">
                <a:off x="3624263" y="2921318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3" name="Line 1517"/>
              <p:cNvSpPr>
                <a:spLocks noChangeShapeType="1"/>
              </p:cNvSpPr>
              <p:nvPr/>
            </p:nvSpPr>
            <p:spPr bwMode="auto">
              <a:xfrm>
                <a:off x="3625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4" name="Line 1518"/>
              <p:cNvSpPr>
                <a:spLocks noChangeShapeType="1"/>
              </p:cNvSpPr>
              <p:nvPr/>
            </p:nvSpPr>
            <p:spPr bwMode="auto">
              <a:xfrm>
                <a:off x="36274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5" name="Line 1519"/>
              <p:cNvSpPr>
                <a:spLocks noChangeShapeType="1"/>
              </p:cNvSpPr>
              <p:nvPr/>
            </p:nvSpPr>
            <p:spPr bwMode="auto">
              <a:xfrm>
                <a:off x="36322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6" name="Line 1520"/>
              <p:cNvSpPr>
                <a:spLocks noChangeShapeType="1"/>
              </p:cNvSpPr>
              <p:nvPr/>
            </p:nvSpPr>
            <p:spPr bwMode="auto">
              <a:xfrm>
                <a:off x="36369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7" name="Line 1521"/>
              <p:cNvSpPr>
                <a:spLocks noChangeShapeType="1"/>
              </p:cNvSpPr>
              <p:nvPr/>
            </p:nvSpPr>
            <p:spPr bwMode="auto">
              <a:xfrm>
                <a:off x="36449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8" name="Line 1522"/>
              <p:cNvSpPr>
                <a:spLocks noChangeShapeType="1"/>
              </p:cNvSpPr>
              <p:nvPr/>
            </p:nvSpPr>
            <p:spPr bwMode="auto">
              <a:xfrm>
                <a:off x="36480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9" name="Line 1523"/>
              <p:cNvSpPr>
                <a:spLocks noChangeShapeType="1"/>
              </p:cNvSpPr>
              <p:nvPr/>
            </p:nvSpPr>
            <p:spPr bwMode="auto">
              <a:xfrm>
                <a:off x="36496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0" name="Line 1524"/>
              <p:cNvSpPr>
                <a:spLocks noChangeShapeType="1"/>
              </p:cNvSpPr>
              <p:nvPr/>
            </p:nvSpPr>
            <p:spPr bwMode="auto">
              <a:xfrm>
                <a:off x="36528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1" name="Line 1525"/>
              <p:cNvSpPr>
                <a:spLocks noChangeShapeType="1"/>
              </p:cNvSpPr>
              <p:nvPr/>
            </p:nvSpPr>
            <p:spPr bwMode="auto">
              <a:xfrm flipV="1">
                <a:off x="3657601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2" name="Line 1526"/>
              <p:cNvSpPr>
                <a:spLocks noChangeShapeType="1"/>
              </p:cNvSpPr>
              <p:nvPr/>
            </p:nvSpPr>
            <p:spPr bwMode="auto">
              <a:xfrm flipV="1">
                <a:off x="3659188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3" name="Line 1527"/>
              <p:cNvSpPr>
                <a:spLocks noChangeShapeType="1"/>
              </p:cNvSpPr>
              <p:nvPr/>
            </p:nvSpPr>
            <p:spPr bwMode="auto">
              <a:xfrm flipV="1">
                <a:off x="36607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4" name="Line 1528"/>
              <p:cNvSpPr>
                <a:spLocks noChangeShapeType="1"/>
              </p:cNvSpPr>
              <p:nvPr/>
            </p:nvSpPr>
            <p:spPr bwMode="auto">
              <a:xfrm>
                <a:off x="3663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5" name="Line 1529"/>
              <p:cNvSpPr>
                <a:spLocks noChangeShapeType="1"/>
              </p:cNvSpPr>
              <p:nvPr/>
            </p:nvSpPr>
            <p:spPr bwMode="auto">
              <a:xfrm>
                <a:off x="3663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6" name="Line 1530"/>
              <p:cNvSpPr>
                <a:spLocks noChangeShapeType="1"/>
              </p:cNvSpPr>
              <p:nvPr/>
            </p:nvSpPr>
            <p:spPr bwMode="auto">
              <a:xfrm>
                <a:off x="36671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7" name="Line 1531"/>
              <p:cNvSpPr>
                <a:spLocks noChangeShapeType="1"/>
              </p:cNvSpPr>
              <p:nvPr/>
            </p:nvSpPr>
            <p:spPr bwMode="auto">
              <a:xfrm>
                <a:off x="36687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8" name="Line 1532"/>
              <p:cNvSpPr>
                <a:spLocks noChangeShapeType="1"/>
              </p:cNvSpPr>
              <p:nvPr/>
            </p:nvSpPr>
            <p:spPr bwMode="auto">
              <a:xfrm>
                <a:off x="3670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9" name="Line 1533"/>
              <p:cNvSpPr>
                <a:spLocks noChangeShapeType="1"/>
              </p:cNvSpPr>
              <p:nvPr/>
            </p:nvSpPr>
            <p:spPr bwMode="auto">
              <a:xfrm>
                <a:off x="36718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0" name="Line 1534"/>
              <p:cNvSpPr>
                <a:spLocks noChangeShapeType="1"/>
              </p:cNvSpPr>
              <p:nvPr/>
            </p:nvSpPr>
            <p:spPr bwMode="auto">
              <a:xfrm>
                <a:off x="36734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1" name="Line 1535"/>
              <p:cNvSpPr>
                <a:spLocks noChangeShapeType="1"/>
              </p:cNvSpPr>
              <p:nvPr/>
            </p:nvSpPr>
            <p:spPr bwMode="auto">
              <a:xfrm>
                <a:off x="36750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2" name="Line 1536"/>
              <p:cNvSpPr>
                <a:spLocks noChangeShapeType="1"/>
              </p:cNvSpPr>
              <p:nvPr/>
            </p:nvSpPr>
            <p:spPr bwMode="auto">
              <a:xfrm>
                <a:off x="36766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3" name="Line 1537"/>
              <p:cNvSpPr>
                <a:spLocks noChangeShapeType="1"/>
              </p:cNvSpPr>
              <p:nvPr/>
            </p:nvSpPr>
            <p:spPr bwMode="auto">
              <a:xfrm>
                <a:off x="36782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4" name="Line 1538"/>
              <p:cNvSpPr>
                <a:spLocks noChangeShapeType="1"/>
              </p:cNvSpPr>
              <p:nvPr/>
            </p:nvSpPr>
            <p:spPr bwMode="auto">
              <a:xfrm>
                <a:off x="36845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5" name="Line 1539"/>
              <p:cNvSpPr>
                <a:spLocks noChangeShapeType="1"/>
              </p:cNvSpPr>
              <p:nvPr/>
            </p:nvSpPr>
            <p:spPr bwMode="auto">
              <a:xfrm>
                <a:off x="36893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6" name="Line 1540"/>
              <p:cNvSpPr>
                <a:spLocks noChangeShapeType="1"/>
              </p:cNvSpPr>
              <p:nvPr/>
            </p:nvSpPr>
            <p:spPr bwMode="auto">
              <a:xfrm>
                <a:off x="36893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7" name="Line 1541"/>
              <p:cNvSpPr>
                <a:spLocks noChangeShapeType="1"/>
              </p:cNvSpPr>
              <p:nvPr/>
            </p:nvSpPr>
            <p:spPr bwMode="auto">
              <a:xfrm flipV="1">
                <a:off x="3690938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8" name="Line 1542"/>
              <p:cNvSpPr>
                <a:spLocks noChangeShapeType="1"/>
              </p:cNvSpPr>
              <p:nvPr/>
            </p:nvSpPr>
            <p:spPr bwMode="auto">
              <a:xfrm>
                <a:off x="36925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9" name="Line 1543"/>
              <p:cNvSpPr>
                <a:spLocks noChangeShapeType="1"/>
              </p:cNvSpPr>
              <p:nvPr/>
            </p:nvSpPr>
            <p:spPr bwMode="auto">
              <a:xfrm>
                <a:off x="36988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0" name="Line 1544"/>
              <p:cNvSpPr>
                <a:spLocks noChangeShapeType="1"/>
              </p:cNvSpPr>
              <p:nvPr/>
            </p:nvSpPr>
            <p:spPr bwMode="auto">
              <a:xfrm>
                <a:off x="37004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1" name="Line 1545"/>
              <p:cNvSpPr>
                <a:spLocks noChangeShapeType="1"/>
              </p:cNvSpPr>
              <p:nvPr/>
            </p:nvSpPr>
            <p:spPr bwMode="auto">
              <a:xfrm>
                <a:off x="37052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2" name="Line 1546"/>
              <p:cNvSpPr>
                <a:spLocks noChangeShapeType="1"/>
              </p:cNvSpPr>
              <p:nvPr/>
            </p:nvSpPr>
            <p:spPr bwMode="auto">
              <a:xfrm>
                <a:off x="37068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3" name="Line 1547"/>
              <p:cNvSpPr>
                <a:spLocks noChangeShapeType="1"/>
              </p:cNvSpPr>
              <p:nvPr/>
            </p:nvSpPr>
            <p:spPr bwMode="auto">
              <a:xfrm>
                <a:off x="37084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4" name="Line 1548"/>
              <p:cNvSpPr>
                <a:spLocks noChangeShapeType="1"/>
              </p:cNvSpPr>
              <p:nvPr/>
            </p:nvSpPr>
            <p:spPr bwMode="auto">
              <a:xfrm>
                <a:off x="37099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5" name="Line 1549"/>
              <p:cNvSpPr>
                <a:spLocks noChangeShapeType="1"/>
              </p:cNvSpPr>
              <p:nvPr/>
            </p:nvSpPr>
            <p:spPr bwMode="auto">
              <a:xfrm>
                <a:off x="37131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6" name="Line 1550"/>
              <p:cNvSpPr>
                <a:spLocks noChangeShapeType="1"/>
              </p:cNvSpPr>
              <p:nvPr/>
            </p:nvSpPr>
            <p:spPr bwMode="auto">
              <a:xfrm>
                <a:off x="37147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7" name="Line 1551"/>
              <p:cNvSpPr>
                <a:spLocks noChangeShapeType="1"/>
              </p:cNvSpPr>
              <p:nvPr/>
            </p:nvSpPr>
            <p:spPr bwMode="auto">
              <a:xfrm>
                <a:off x="37179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8" name="Line 1552"/>
              <p:cNvSpPr>
                <a:spLocks noChangeShapeType="1"/>
              </p:cNvSpPr>
              <p:nvPr/>
            </p:nvSpPr>
            <p:spPr bwMode="auto">
              <a:xfrm>
                <a:off x="3721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9" name="Line 1553"/>
              <p:cNvSpPr>
                <a:spLocks noChangeShapeType="1"/>
              </p:cNvSpPr>
              <p:nvPr/>
            </p:nvSpPr>
            <p:spPr bwMode="auto">
              <a:xfrm flipV="1">
                <a:off x="3724276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0" name="Line 1554"/>
              <p:cNvSpPr>
                <a:spLocks noChangeShapeType="1"/>
              </p:cNvSpPr>
              <p:nvPr/>
            </p:nvSpPr>
            <p:spPr bwMode="auto">
              <a:xfrm flipV="1">
                <a:off x="372586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1" name="Line 1555"/>
              <p:cNvSpPr>
                <a:spLocks noChangeShapeType="1"/>
              </p:cNvSpPr>
              <p:nvPr/>
            </p:nvSpPr>
            <p:spPr bwMode="auto">
              <a:xfrm>
                <a:off x="37258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2" name="Line 1556"/>
              <p:cNvSpPr>
                <a:spLocks noChangeShapeType="1"/>
              </p:cNvSpPr>
              <p:nvPr/>
            </p:nvSpPr>
            <p:spPr bwMode="auto">
              <a:xfrm>
                <a:off x="37306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3" name="Line 1557"/>
              <p:cNvSpPr>
                <a:spLocks noChangeShapeType="1"/>
              </p:cNvSpPr>
              <p:nvPr/>
            </p:nvSpPr>
            <p:spPr bwMode="auto">
              <a:xfrm>
                <a:off x="37322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4" name="Line 1558"/>
              <p:cNvSpPr>
                <a:spLocks noChangeShapeType="1"/>
              </p:cNvSpPr>
              <p:nvPr/>
            </p:nvSpPr>
            <p:spPr bwMode="auto">
              <a:xfrm>
                <a:off x="37353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5" name="Line 1559"/>
              <p:cNvSpPr>
                <a:spLocks noChangeShapeType="1"/>
              </p:cNvSpPr>
              <p:nvPr/>
            </p:nvSpPr>
            <p:spPr bwMode="auto">
              <a:xfrm>
                <a:off x="3740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6" name="Line 1560"/>
              <p:cNvSpPr>
                <a:spLocks noChangeShapeType="1"/>
              </p:cNvSpPr>
              <p:nvPr/>
            </p:nvSpPr>
            <p:spPr bwMode="auto">
              <a:xfrm>
                <a:off x="37417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7" name="Line 1561"/>
              <p:cNvSpPr>
                <a:spLocks noChangeShapeType="1"/>
              </p:cNvSpPr>
              <p:nvPr/>
            </p:nvSpPr>
            <p:spPr bwMode="auto">
              <a:xfrm>
                <a:off x="37449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8" name="Line 1562"/>
              <p:cNvSpPr>
                <a:spLocks noChangeShapeType="1"/>
              </p:cNvSpPr>
              <p:nvPr/>
            </p:nvSpPr>
            <p:spPr bwMode="auto">
              <a:xfrm>
                <a:off x="37480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9" name="Line 1563"/>
              <p:cNvSpPr>
                <a:spLocks noChangeShapeType="1"/>
              </p:cNvSpPr>
              <p:nvPr/>
            </p:nvSpPr>
            <p:spPr bwMode="auto">
              <a:xfrm flipV="1">
                <a:off x="37528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0" name="Line 1564"/>
              <p:cNvSpPr>
                <a:spLocks noChangeShapeType="1"/>
              </p:cNvSpPr>
              <p:nvPr/>
            </p:nvSpPr>
            <p:spPr bwMode="auto">
              <a:xfrm>
                <a:off x="37544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1" name="Line 1565"/>
              <p:cNvSpPr>
                <a:spLocks noChangeShapeType="1"/>
              </p:cNvSpPr>
              <p:nvPr/>
            </p:nvSpPr>
            <p:spPr bwMode="auto">
              <a:xfrm>
                <a:off x="37576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2" name="Line 1566"/>
              <p:cNvSpPr>
                <a:spLocks noChangeShapeType="1"/>
              </p:cNvSpPr>
              <p:nvPr/>
            </p:nvSpPr>
            <p:spPr bwMode="auto">
              <a:xfrm>
                <a:off x="37592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3" name="Line 1567"/>
              <p:cNvSpPr>
                <a:spLocks noChangeShapeType="1"/>
              </p:cNvSpPr>
              <p:nvPr/>
            </p:nvSpPr>
            <p:spPr bwMode="auto">
              <a:xfrm>
                <a:off x="37607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4" name="Line 1568"/>
              <p:cNvSpPr>
                <a:spLocks noChangeShapeType="1"/>
              </p:cNvSpPr>
              <p:nvPr/>
            </p:nvSpPr>
            <p:spPr bwMode="auto">
              <a:xfrm>
                <a:off x="37623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5" name="Line 1569"/>
              <p:cNvSpPr>
                <a:spLocks noChangeShapeType="1"/>
              </p:cNvSpPr>
              <p:nvPr/>
            </p:nvSpPr>
            <p:spPr bwMode="auto">
              <a:xfrm>
                <a:off x="37639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6" name="Line 1570"/>
              <p:cNvSpPr>
                <a:spLocks noChangeShapeType="1"/>
              </p:cNvSpPr>
              <p:nvPr/>
            </p:nvSpPr>
            <p:spPr bwMode="auto">
              <a:xfrm>
                <a:off x="37671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7" name="Line 1571"/>
              <p:cNvSpPr>
                <a:spLocks noChangeShapeType="1"/>
              </p:cNvSpPr>
              <p:nvPr/>
            </p:nvSpPr>
            <p:spPr bwMode="auto">
              <a:xfrm>
                <a:off x="37703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8" name="Line 1572"/>
              <p:cNvSpPr>
                <a:spLocks noChangeShapeType="1"/>
              </p:cNvSpPr>
              <p:nvPr/>
            </p:nvSpPr>
            <p:spPr bwMode="auto">
              <a:xfrm>
                <a:off x="37734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9" name="Line 1573"/>
              <p:cNvSpPr>
                <a:spLocks noChangeShapeType="1"/>
              </p:cNvSpPr>
              <p:nvPr/>
            </p:nvSpPr>
            <p:spPr bwMode="auto">
              <a:xfrm>
                <a:off x="37750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0" name="Line 1574"/>
              <p:cNvSpPr>
                <a:spLocks noChangeShapeType="1"/>
              </p:cNvSpPr>
              <p:nvPr/>
            </p:nvSpPr>
            <p:spPr bwMode="auto">
              <a:xfrm>
                <a:off x="37766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1" name="Line 1575"/>
              <p:cNvSpPr>
                <a:spLocks noChangeShapeType="1"/>
              </p:cNvSpPr>
              <p:nvPr/>
            </p:nvSpPr>
            <p:spPr bwMode="auto">
              <a:xfrm>
                <a:off x="37782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2" name="Line 1576"/>
              <p:cNvSpPr>
                <a:spLocks noChangeShapeType="1"/>
              </p:cNvSpPr>
              <p:nvPr/>
            </p:nvSpPr>
            <p:spPr bwMode="auto">
              <a:xfrm>
                <a:off x="37814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3" name="Line 1577"/>
              <p:cNvSpPr>
                <a:spLocks noChangeShapeType="1"/>
              </p:cNvSpPr>
              <p:nvPr/>
            </p:nvSpPr>
            <p:spPr bwMode="auto">
              <a:xfrm>
                <a:off x="3790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4" name="Line 1578"/>
              <p:cNvSpPr>
                <a:spLocks noChangeShapeType="1"/>
              </p:cNvSpPr>
              <p:nvPr/>
            </p:nvSpPr>
            <p:spPr bwMode="auto">
              <a:xfrm flipV="1">
                <a:off x="37941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5" name="Line 1579"/>
              <p:cNvSpPr>
                <a:spLocks noChangeShapeType="1"/>
              </p:cNvSpPr>
              <p:nvPr/>
            </p:nvSpPr>
            <p:spPr bwMode="auto">
              <a:xfrm>
                <a:off x="38004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6" name="Line 1580"/>
              <p:cNvSpPr>
                <a:spLocks noChangeShapeType="1"/>
              </p:cNvSpPr>
              <p:nvPr/>
            </p:nvSpPr>
            <p:spPr bwMode="auto">
              <a:xfrm>
                <a:off x="38020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7" name="Line 1581"/>
              <p:cNvSpPr>
                <a:spLocks noChangeShapeType="1"/>
              </p:cNvSpPr>
              <p:nvPr/>
            </p:nvSpPr>
            <p:spPr bwMode="auto">
              <a:xfrm>
                <a:off x="38052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8" name="Line 1582"/>
              <p:cNvSpPr>
                <a:spLocks noChangeShapeType="1"/>
              </p:cNvSpPr>
              <p:nvPr/>
            </p:nvSpPr>
            <p:spPr bwMode="auto">
              <a:xfrm>
                <a:off x="3806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9" name="Line 1583"/>
              <p:cNvSpPr>
                <a:spLocks noChangeShapeType="1"/>
              </p:cNvSpPr>
              <p:nvPr/>
            </p:nvSpPr>
            <p:spPr bwMode="auto">
              <a:xfrm>
                <a:off x="38084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0" name="Line 1584"/>
              <p:cNvSpPr>
                <a:spLocks noChangeShapeType="1"/>
              </p:cNvSpPr>
              <p:nvPr/>
            </p:nvSpPr>
            <p:spPr bwMode="auto">
              <a:xfrm>
                <a:off x="38115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1" name="Line 1585"/>
              <p:cNvSpPr>
                <a:spLocks noChangeShapeType="1"/>
              </p:cNvSpPr>
              <p:nvPr/>
            </p:nvSpPr>
            <p:spPr bwMode="auto">
              <a:xfrm>
                <a:off x="38147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2" name="Line 1586"/>
              <p:cNvSpPr>
                <a:spLocks noChangeShapeType="1"/>
              </p:cNvSpPr>
              <p:nvPr/>
            </p:nvSpPr>
            <p:spPr bwMode="auto">
              <a:xfrm>
                <a:off x="38179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3" name="Line 1587"/>
              <p:cNvSpPr>
                <a:spLocks noChangeShapeType="1"/>
              </p:cNvSpPr>
              <p:nvPr/>
            </p:nvSpPr>
            <p:spPr bwMode="auto">
              <a:xfrm>
                <a:off x="38211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4" name="Line 1588"/>
              <p:cNvSpPr>
                <a:spLocks noChangeShapeType="1"/>
              </p:cNvSpPr>
              <p:nvPr/>
            </p:nvSpPr>
            <p:spPr bwMode="auto">
              <a:xfrm>
                <a:off x="38242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5" name="Line 1589"/>
              <p:cNvSpPr>
                <a:spLocks noChangeShapeType="1"/>
              </p:cNvSpPr>
              <p:nvPr/>
            </p:nvSpPr>
            <p:spPr bwMode="auto">
              <a:xfrm>
                <a:off x="38258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6" name="Line 1590"/>
              <p:cNvSpPr>
                <a:spLocks noChangeShapeType="1"/>
              </p:cNvSpPr>
              <p:nvPr/>
            </p:nvSpPr>
            <p:spPr bwMode="auto">
              <a:xfrm>
                <a:off x="38258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7" name="Line 1591"/>
              <p:cNvSpPr>
                <a:spLocks noChangeShapeType="1"/>
              </p:cNvSpPr>
              <p:nvPr/>
            </p:nvSpPr>
            <p:spPr bwMode="auto">
              <a:xfrm>
                <a:off x="38306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8" name="Line 1592"/>
              <p:cNvSpPr>
                <a:spLocks noChangeShapeType="1"/>
              </p:cNvSpPr>
              <p:nvPr/>
            </p:nvSpPr>
            <p:spPr bwMode="auto">
              <a:xfrm>
                <a:off x="38322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9" name="Line 1593"/>
              <p:cNvSpPr>
                <a:spLocks noChangeShapeType="1"/>
              </p:cNvSpPr>
              <p:nvPr/>
            </p:nvSpPr>
            <p:spPr bwMode="auto">
              <a:xfrm>
                <a:off x="38354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0" name="Line 1594"/>
              <p:cNvSpPr>
                <a:spLocks noChangeShapeType="1"/>
              </p:cNvSpPr>
              <p:nvPr/>
            </p:nvSpPr>
            <p:spPr bwMode="auto">
              <a:xfrm flipV="1">
                <a:off x="384016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1" name="Line 1595"/>
              <p:cNvSpPr>
                <a:spLocks noChangeShapeType="1"/>
              </p:cNvSpPr>
              <p:nvPr/>
            </p:nvSpPr>
            <p:spPr bwMode="auto">
              <a:xfrm>
                <a:off x="38433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2" name="Line 1596"/>
              <p:cNvSpPr>
                <a:spLocks noChangeShapeType="1"/>
              </p:cNvSpPr>
              <p:nvPr/>
            </p:nvSpPr>
            <p:spPr bwMode="auto">
              <a:xfrm flipV="1">
                <a:off x="3849688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3" name="Line 1597"/>
              <p:cNvSpPr>
                <a:spLocks noChangeShapeType="1"/>
              </p:cNvSpPr>
              <p:nvPr/>
            </p:nvSpPr>
            <p:spPr bwMode="auto">
              <a:xfrm flipV="1">
                <a:off x="385286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4" name="Line 1598"/>
              <p:cNvSpPr>
                <a:spLocks noChangeShapeType="1"/>
              </p:cNvSpPr>
              <p:nvPr/>
            </p:nvSpPr>
            <p:spPr bwMode="auto">
              <a:xfrm>
                <a:off x="38544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5" name="Line 1599"/>
              <p:cNvSpPr>
                <a:spLocks noChangeShapeType="1"/>
              </p:cNvSpPr>
              <p:nvPr/>
            </p:nvSpPr>
            <p:spPr bwMode="auto">
              <a:xfrm>
                <a:off x="3863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6" name="Line 1600"/>
              <p:cNvSpPr>
                <a:spLocks noChangeShapeType="1"/>
              </p:cNvSpPr>
              <p:nvPr/>
            </p:nvSpPr>
            <p:spPr bwMode="auto">
              <a:xfrm>
                <a:off x="3863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7" name="Line 1601"/>
              <p:cNvSpPr>
                <a:spLocks noChangeShapeType="1"/>
              </p:cNvSpPr>
              <p:nvPr/>
            </p:nvSpPr>
            <p:spPr bwMode="auto">
              <a:xfrm>
                <a:off x="38703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8" name="Line 1602"/>
              <p:cNvSpPr>
                <a:spLocks noChangeShapeType="1"/>
              </p:cNvSpPr>
              <p:nvPr/>
            </p:nvSpPr>
            <p:spPr bwMode="auto">
              <a:xfrm flipV="1">
                <a:off x="3875088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9" name="Line 1603"/>
              <p:cNvSpPr>
                <a:spLocks noChangeShapeType="1"/>
              </p:cNvSpPr>
              <p:nvPr/>
            </p:nvSpPr>
            <p:spPr bwMode="auto">
              <a:xfrm>
                <a:off x="38782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0" name="Line 1604"/>
              <p:cNvSpPr>
                <a:spLocks noChangeShapeType="1"/>
              </p:cNvSpPr>
              <p:nvPr/>
            </p:nvSpPr>
            <p:spPr bwMode="auto">
              <a:xfrm>
                <a:off x="38830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1" name="Line 1605"/>
              <p:cNvSpPr>
                <a:spLocks noChangeShapeType="1"/>
              </p:cNvSpPr>
              <p:nvPr/>
            </p:nvSpPr>
            <p:spPr bwMode="auto">
              <a:xfrm>
                <a:off x="38846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2" name="Line 1606"/>
              <p:cNvSpPr>
                <a:spLocks noChangeShapeType="1"/>
              </p:cNvSpPr>
              <p:nvPr/>
            </p:nvSpPr>
            <p:spPr bwMode="auto">
              <a:xfrm flipV="1">
                <a:off x="38893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3" name="Line 1607"/>
              <p:cNvSpPr>
                <a:spLocks noChangeShapeType="1"/>
              </p:cNvSpPr>
              <p:nvPr/>
            </p:nvSpPr>
            <p:spPr bwMode="auto">
              <a:xfrm>
                <a:off x="38941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4" name="Line 1608"/>
              <p:cNvSpPr>
                <a:spLocks noChangeShapeType="1"/>
              </p:cNvSpPr>
              <p:nvPr/>
            </p:nvSpPr>
            <p:spPr bwMode="auto">
              <a:xfrm flipV="1">
                <a:off x="38989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5" name="Line 1609"/>
              <p:cNvSpPr>
                <a:spLocks noChangeShapeType="1"/>
              </p:cNvSpPr>
              <p:nvPr/>
            </p:nvSpPr>
            <p:spPr bwMode="auto">
              <a:xfrm>
                <a:off x="39020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6" name="Line 1610"/>
              <p:cNvSpPr>
                <a:spLocks noChangeShapeType="1"/>
              </p:cNvSpPr>
              <p:nvPr/>
            </p:nvSpPr>
            <p:spPr bwMode="auto">
              <a:xfrm>
                <a:off x="39068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7" name="Line 1611"/>
              <p:cNvSpPr>
                <a:spLocks noChangeShapeType="1"/>
              </p:cNvSpPr>
              <p:nvPr/>
            </p:nvSpPr>
            <p:spPr bwMode="auto">
              <a:xfrm>
                <a:off x="39084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8" name="Line 1613"/>
              <p:cNvSpPr>
                <a:spLocks noChangeShapeType="1"/>
              </p:cNvSpPr>
              <p:nvPr/>
            </p:nvSpPr>
            <p:spPr bwMode="auto">
              <a:xfrm>
                <a:off x="39100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9" name="Line 1614"/>
              <p:cNvSpPr>
                <a:spLocks noChangeShapeType="1"/>
              </p:cNvSpPr>
              <p:nvPr/>
            </p:nvSpPr>
            <p:spPr bwMode="auto">
              <a:xfrm>
                <a:off x="3924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0" name="Line 1615"/>
              <p:cNvSpPr>
                <a:spLocks noChangeShapeType="1"/>
              </p:cNvSpPr>
              <p:nvPr/>
            </p:nvSpPr>
            <p:spPr bwMode="auto">
              <a:xfrm>
                <a:off x="39258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1" name="Line 1616"/>
              <p:cNvSpPr>
                <a:spLocks noChangeShapeType="1"/>
              </p:cNvSpPr>
              <p:nvPr/>
            </p:nvSpPr>
            <p:spPr bwMode="auto">
              <a:xfrm flipV="1">
                <a:off x="39274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2" name="Line 1617"/>
              <p:cNvSpPr>
                <a:spLocks noChangeShapeType="1"/>
              </p:cNvSpPr>
              <p:nvPr/>
            </p:nvSpPr>
            <p:spPr bwMode="auto">
              <a:xfrm>
                <a:off x="39290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3" name="Line 1618"/>
              <p:cNvSpPr>
                <a:spLocks noChangeShapeType="1"/>
              </p:cNvSpPr>
              <p:nvPr/>
            </p:nvSpPr>
            <p:spPr bwMode="auto">
              <a:xfrm>
                <a:off x="39306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4" name="Line 1619"/>
              <p:cNvSpPr>
                <a:spLocks noChangeShapeType="1"/>
              </p:cNvSpPr>
              <p:nvPr/>
            </p:nvSpPr>
            <p:spPr bwMode="auto">
              <a:xfrm flipV="1">
                <a:off x="3932238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5" name="Line 1620"/>
              <p:cNvSpPr>
                <a:spLocks noChangeShapeType="1"/>
              </p:cNvSpPr>
              <p:nvPr/>
            </p:nvSpPr>
            <p:spPr bwMode="auto">
              <a:xfrm>
                <a:off x="39354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6" name="Line 1621"/>
              <p:cNvSpPr>
                <a:spLocks noChangeShapeType="1"/>
              </p:cNvSpPr>
              <p:nvPr/>
            </p:nvSpPr>
            <p:spPr bwMode="auto">
              <a:xfrm>
                <a:off x="39370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7" name="Line 1622"/>
              <p:cNvSpPr>
                <a:spLocks noChangeShapeType="1"/>
              </p:cNvSpPr>
              <p:nvPr/>
            </p:nvSpPr>
            <p:spPr bwMode="auto">
              <a:xfrm>
                <a:off x="39417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8" name="Line 1623"/>
              <p:cNvSpPr>
                <a:spLocks noChangeShapeType="1"/>
              </p:cNvSpPr>
              <p:nvPr/>
            </p:nvSpPr>
            <p:spPr bwMode="auto">
              <a:xfrm flipV="1">
                <a:off x="3944938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9" name="Line 1624"/>
              <p:cNvSpPr>
                <a:spLocks noChangeShapeType="1"/>
              </p:cNvSpPr>
              <p:nvPr/>
            </p:nvSpPr>
            <p:spPr bwMode="auto">
              <a:xfrm flipV="1">
                <a:off x="39465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0" name="Line 1625"/>
              <p:cNvSpPr>
                <a:spLocks noChangeShapeType="1"/>
              </p:cNvSpPr>
              <p:nvPr/>
            </p:nvSpPr>
            <p:spPr bwMode="auto">
              <a:xfrm flipV="1">
                <a:off x="394811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1" name="Line 1626"/>
              <p:cNvSpPr>
                <a:spLocks noChangeShapeType="1"/>
              </p:cNvSpPr>
              <p:nvPr/>
            </p:nvSpPr>
            <p:spPr bwMode="auto">
              <a:xfrm>
                <a:off x="39512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2" name="Line 1627"/>
              <p:cNvSpPr>
                <a:spLocks noChangeShapeType="1"/>
              </p:cNvSpPr>
              <p:nvPr/>
            </p:nvSpPr>
            <p:spPr bwMode="auto">
              <a:xfrm>
                <a:off x="39528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3" name="Line 1628"/>
              <p:cNvSpPr>
                <a:spLocks noChangeShapeType="1"/>
              </p:cNvSpPr>
              <p:nvPr/>
            </p:nvSpPr>
            <p:spPr bwMode="auto">
              <a:xfrm flipV="1">
                <a:off x="395446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4" name="Line 1629"/>
              <p:cNvSpPr>
                <a:spLocks noChangeShapeType="1"/>
              </p:cNvSpPr>
              <p:nvPr/>
            </p:nvSpPr>
            <p:spPr bwMode="auto">
              <a:xfrm>
                <a:off x="39576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5" name="Line 1630"/>
              <p:cNvSpPr>
                <a:spLocks noChangeShapeType="1"/>
              </p:cNvSpPr>
              <p:nvPr/>
            </p:nvSpPr>
            <p:spPr bwMode="auto">
              <a:xfrm>
                <a:off x="39655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6" name="Line 1631"/>
              <p:cNvSpPr>
                <a:spLocks noChangeShapeType="1"/>
              </p:cNvSpPr>
              <p:nvPr/>
            </p:nvSpPr>
            <p:spPr bwMode="auto">
              <a:xfrm>
                <a:off x="39687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7" name="Line 1632"/>
              <p:cNvSpPr>
                <a:spLocks noChangeShapeType="1"/>
              </p:cNvSpPr>
              <p:nvPr/>
            </p:nvSpPr>
            <p:spPr bwMode="auto">
              <a:xfrm>
                <a:off x="39703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8" name="Line 1633"/>
              <p:cNvSpPr>
                <a:spLocks noChangeShapeType="1"/>
              </p:cNvSpPr>
              <p:nvPr/>
            </p:nvSpPr>
            <p:spPr bwMode="auto">
              <a:xfrm>
                <a:off x="3975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9" name="Line 1634"/>
              <p:cNvSpPr>
                <a:spLocks noChangeShapeType="1"/>
              </p:cNvSpPr>
              <p:nvPr/>
            </p:nvSpPr>
            <p:spPr bwMode="auto">
              <a:xfrm>
                <a:off x="3978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0" name="Line 1635"/>
              <p:cNvSpPr>
                <a:spLocks noChangeShapeType="1"/>
              </p:cNvSpPr>
              <p:nvPr/>
            </p:nvSpPr>
            <p:spPr bwMode="auto">
              <a:xfrm>
                <a:off x="39830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1" name="Line 1636"/>
              <p:cNvSpPr>
                <a:spLocks noChangeShapeType="1"/>
              </p:cNvSpPr>
              <p:nvPr/>
            </p:nvSpPr>
            <p:spPr bwMode="auto">
              <a:xfrm flipV="1">
                <a:off x="398621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2" name="Line 1637"/>
              <p:cNvSpPr>
                <a:spLocks noChangeShapeType="1"/>
              </p:cNvSpPr>
              <p:nvPr/>
            </p:nvSpPr>
            <p:spPr bwMode="auto">
              <a:xfrm flipV="1">
                <a:off x="3989388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3" name="Line 1638"/>
              <p:cNvSpPr>
                <a:spLocks noChangeShapeType="1"/>
              </p:cNvSpPr>
              <p:nvPr/>
            </p:nvSpPr>
            <p:spPr bwMode="auto">
              <a:xfrm>
                <a:off x="39893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4" name="Line 1639"/>
              <p:cNvSpPr>
                <a:spLocks noChangeShapeType="1"/>
              </p:cNvSpPr>
              <p:nvPr/>
            </p:nvSpPr>
            <p:spPr bwMode="auto">
              <a:xfrm>
                <a:off x="3990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5" name="Line 1640"/>
              <p:cNvSpPr>
                <a:spLocks noChangeShapeType="1"/>
              </p:cNvSpPr>
              <p:nvPr/>
            </p:nvSpPr>
            <p:spPr bwMode="auto">
              <a:xfrm>
                <a:off x="3994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6" name="Line 1641"/>
              <p:cNvSpPr>
                <a:spLocks noChangeShapeType="1"/>
              </p:cNvSpPr>
              <p:nvPr/>
            </p:nvSpPr>
            <p:spPr bwMode="auto">
              <a:xfrm>
                <a:off x="39957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7" name="Line 1642"/>
              <p:cNvSpPr>
                <a:spLocks noChangeShapeType="1"/>
              </p:cNvSpPr>
              <p:nvPr/>
            </p:nvSpPr>
            <p:spPr bwMode="auto">
              <a:xfrm>
                <a:off x="39973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8" name="Line 1643"/>
              <p:cNvSpPr>
                <a:spLocks noChangeShapeType="1"/>
              </p:cNvSpPr>
              <p:nvPr/>
            </p:nvSpPr>
            <p:spPr bwMode="auto">
              <a:xfrm>
                <a:off x="40020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9" name="Line 1644"/>
              <p:cNvSpPr>
                <a:spLocks noChangeShapeType="1"/>
              </p:cNvSpPr>
              <p:nvPr/>
            </p:nvSpPr>
            <p:spPr bwMode="auto">
              <a:xfrm>
                <a:off x="40036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0" name="Line 1645"/>
              <p:cNvSpPr>
                <a:spLocks noChangeShapeType="1"/>
              </p:cNvSpPr>
              <p:nvPr/>
            </p:nvSpPr>
            <p:spPr bwMode="auto">
              <a:xfrm>
                <a:off x="4006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1" name="Line 1646"/>
              <p:cNvSpPr>
                <a:spLocks noChangeShapeType="1"/>
              </p:cNvSpPr>
              <p:nvPr/>
            </p:nvSpPr>
            <p:spPr bwMode="auto">
              <a:xfrm>
                <a:off x="40147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2" name="Line 1647"/>
              <p:cNvSpPr>
                <a:spLocks noChangeShapeType="1"/>
              </p:cNvSpPr>
              <p:nvPr/>
            </p:nvSpPr>
            <p:spPr bwMode="auto">
              <a:xfrm>
                <a:off x="40163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3" name="Line 1648"/>
              <p:cNvSpPr>
                <a:spLocks noChangeShapeType="1"/>
              </p:cNvSpPr>
              <p:nvPr/>
            </p:nvSpPr>
            <p:spPr bwMode="auto">
              <a:xfrm>
                <a:off x="40195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4" name="Line 1649"/>
              <p:cNvSpPr>
                <a:spLocks noChangeShapeType="1"/>
              </p:cNvSpPr>
              <p:nvPr/>
            </p:nvSpPr>
            <p:spPr bwMode="auto">
              <a:xfrm flipV="1">
                <a:off x="4021138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5" name="Line 1650"/>
              <p:cNvSpPr>
                <a:spLocks noChangeShapeType="1"/>
              </p:cNvSpPr>
              <p:nvPr/>
            </p:nvSpPr>
            <p:spPr bwMode="auto">
              <a:xfrm flipV="1">
                <a:off x="4022726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6" name="Line 1651"/>
              <p:cNvSpPr>
                <a:spLocks noChangeShapeType="1"/>
              </p:cNvSpPr>
              <p:nvPr/>
            </p:nvSpPr>
            <p:spPr bwMode="auto">
              <a:xfrm>
                <a:off x="40227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7" name="Line 1652"/>
              <p:cNvSpPr>
                <a:spLocks noChangeShapeType="1"/>
              </p:cNvSpPr>
              <p:nvPr/>
            </p:nvSpPr>
            <p:spPr bwMode="auto">
              <a:xfrm flipV="1">
                <a:off x="4024313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8" name="Line 1653"/>
              <p:cNvSpPr>
                <a:spLocks noChangeShapeType="1"/>
              </p:cNvSpPr>
              <p:nvPr/>
            </p:nvSpPr>
            <p:spPr bwMode="auto">
              <a:xfrm flipV="1">
                <a:off x="4027488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9" name="Line 1654"/>
              <p:cNvSpPr>
                <a:spLocks noChangeShapeType="1"/>
              </p:cNvSpPr>
              <p:nvPr/>
            </p:nvSpPr>
            <p:spPr bwMode="auto">
              <a:xfrm flipV="1">
                <a:off x="40290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0" name="Line 1655"/>
              <p:cNvSpPr>
                <a:spLocks noChangeShapeType="1"/>
              </p:cNvSpPr>
              <p:nvPr/>
            </p:nvSpPr>
            <p:spPr bwMode="auto">
              <a:xfrm flipV="1">
                <a:off x="40290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1" name="Line 1656"/>
              <p:cNvSpPr>
                <a:spLocks noChangeShapeType="1"/>
              </p:cNvSpPr>
              <p:nvPr/>
            </p:nvSpPr>
            <p:spPr bwMode="auto">
              <a:xfrm flipV="1">
                <a:off x="403066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2" name="Line 1657"/>
              <p:cNvSpPr>
                <a:spLocks noChangeShapeType="1"/>
              </p:cNvSpPr>
              <p:nvPr/>
            </p:nvSpPr>
            <p:spPr bwMode="auto">
              <a:xfrm flipV="1">
                <a:off x="4032251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3" name="Line 1658"/>
              <p:cNvSpPr>
                <a:spLocks noChangeShapeType="1"/>
              </p:cNvSpPr>
              <p:nvPr/>
            </p:nvSpPr>
            <p:spPr bwMode="auto">
              <a:xfrm flipV="1">
                <a:off x="40354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4" name="Line 1659"/>
              <p:cNvSpPr>
                <a:spLocks noChangeShapeType="1"/>
              </p:cNvSpPr>
              <p:nvPr/>
            </p:nvSpPr>
            <p:spPr bwMode="auto">
              <a:xfrm flipV="1">
                <a:off x="403701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5" name="Line 1660"/>
              <p:cNvSpPr>
                <a:spLocks noChangeShapeType="1"/>
              </p:cNvSpPr>
              <p:nvPr/>
            </p:nvSpPr>
            <p:spPr bwMode="auto">
              <a:xfrm>
                <a:off x="40401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6" name="Line 1661"/>
              <p:cNvSpPr>
                <a:spLocks noChangeShapeType="1"/>
              </p:cNvSpPr>
              <p:nvPr/>
            </p:nvSpPr>
            <p:spPr bwMode="auto">
              <a:xfrm>
                <a:off x="4041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7" name="Line 1662"/>
              <p:cNvSpPr>
                <a:spLocks noChangeShapeType="1"/>
              </p:cNvSpPr>
              <p:nvPr/>
            </p:nvSpPr>
            <p:spPr bwMode="auto">
              <a:xfrm flipV="1">
                <a:off x="40449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8" name="Line 1663"/>
              <p:cNvSpPr>
                <a:spLocks noChangeShapeType="1"/>
              </p:cNvSpPr>
              <p:nvPr/>
            </p:nvSpPr>
            <p:spPr bwMode="auto">
              <a:xfrm>
                <a:off x="40465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9" name="Line 1664"/>
              <p:cNvSpPr>
                <a:spLocks noChangeShapeType="1"/>
              </p:cNvSpPr>
              <p:nvPr/>
            </p:nvSpPr>
            <p:spPr bwMode="auto">
              <a:xfrm>
                <a:off x="40481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0" name="Line 1665"/>
              <p:cNvSpPr>
                <a:spLocks noChangeShapeType="1"/>
              </p:cNvSpPr>
              <p:nvPr/>
            </p:nvSpPr>
            <p:spPr bwMode="auto">
              <a:xfrm flipV="1">
                <a:off x="4052888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1" name="Line 1666"/>
              <p:cNvSpPr>
                <a:spLocks noChangeShapeType="1"/>
              </p:cNvSpPr>
              <p:nvPr/>
            </p:nvSpPr>
            <p:spPr bwMode="auto">
              <a:xfrm flipV="1">
                <a:off x="40544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2" name="Line 1667"/>
              <p:cNvSpPr>
                <a:spLocks noChangeShapeType="1"/>
              </p:cNvSpPr>
              <p:nvPr/>
            </p:nvSpPr>
            <p:spPr bwMode="auto">
              <a:xfrm flipV="1">
                <a:off x="405606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3" name="Line 1668"/>
              <p:cNvSpPr>
                <a:spLocks noChangeShapeType="1"/>
              </p:cNvSpPr>
              <p:nvPr/>
            </p:nvSpPr>
            <p:spPr bwMode="auto">
              <a:xfrm flipV="1">
                <a:off x="4059238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4" name="Line 1669"/>
              <p:cNvSpPr>
                <a:spLocks noChangeShapeType="1"/>
              </p:cNvSpPr>
              <p:nvPr/>
            </p:nvSpPr>
            <p:spPr bwMode="auto">
              <a:xfrm flipV="1">
                <a:off x="40608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5" name="Line 1670"/>
              <p:cNvSpPr>
                <a:spLocks noChangeShapeType="1"/>
              </p:cNvSpPr>
              <p:nvPr/>
            </p:nvSpPr>
            <p:spPr bwMode="auto">
              <a:xfrm>
                <a:off x="40655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6" name="Line 1671"/>
              <p:cNvSpPr>
                <a:spLocks noChangeShapeType="1"/>
              </p:cNvSpPr>
              <p:nvPr/>
            </p:nvSpPr>
            <p:spPr bwMode="auto">
              <a:xfrm>
                <a:off x="40671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7" name="Line 1672"/>
              <p:cNvSpPr>
                <a:spLocks noChangeShapeType="1"/>
              </p:cNvSpPr>
              <p:nvPr/>
            </p:nvSpPr>
            <p:spPr bwMode="auto">
              <a:xfrm flipV="1">
                <a:off x="406876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8" name="Line 1673"/>
              <p:cNvSpPr>
                <a:spLocks noChangeShapeType="1"/>
              </p:cNvSpPr>
              <p:nvPr/>
            </p:nvSpPr>
            <p:spPr bwMode="auto">
              <a:xfrm flipV="1">
                <a:off x="40703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9" name="Line 1674"/>
              <p:cNvSpPr>
                <a:spLocks noChangeShapeType="1"/>
              </p:cNvSpPr>
              <p:nvPr/>
            </p:nvSpPr>
            <p:spPr bwMode="auto">
              <a:xfrm flipV="1">
                <a:off x="407511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0" name="Line 1675"/>
              <p:cNvSpPr>
                <a:spLocks noChangeShapeType="1"/>
              </p:cNvSpPr>
              <p:nvPr/>
            </p:nvSpPr>
            <p:spPr bwMode="auto">
              <a:xfrm flipV="1">
                <a:off x="407511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1" name="Line 1676"/>
              <p:cNvSpPr>
                <a:spLocks noChangeShapeType="1"/>
              </p:cNvSpPr>
              <p:nvPr/>
            </p:nvSpPr>
            <p:spPr bwMode="auto">
              <a:xfrm>
                <a:off x="40782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2" name="Line 1677"/>
              <p:cNvSpPr>
                <a:spLocks noChangeShapeType="1"/>
              </p:cNvSpPr>
              <p:nvPr/>
            </p:nvSpPr>
            <p:spPr bwMode="auto">
              <a:xfrm flipV="1">
                <a:off x="40798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3" name="Line 1678"/>
              <p:cNvSpPr>
                <a:spLocks noChangeShapeType="1"/>
              </p:cNvSpPr>
              <p:nvPr/>
            </p:nvSpPr>
            <p:spPr bwMode="auto">
              <a:xfrm flipV="1">
                <a:off x="408146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4" name="Line 1679"/>
              <p:cNvSpPr>
                <a:spLocks noChangeShapeType="1"/>
              </p:cNvSpPr>
              <p:nvPr/>
            </p:nvSpPr>
            <p:spPr bwMode="auto">
              <a:xfrm flipV="1">
                <a:off x="4084638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5" name="Line 1680"/>
              <p:cNvSpPr>
                <a:spLocks noChangeShapeType="1"/>
              </p:cNvSpPr>
              <p:nvPr/>
            </p:nvSpPr>
            <p:spPr bwMode="auto">
              <a:xfrm flipV="1">
                <a:off x="4086226" y="835343"/>
                <a:ext cx="0" cy="20907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6" name="Line 1681"/>
              <p:cNvSpPr>
                <a:spLocks noChangeShapeType="1"/>
              </p:cNvSpPr>
              <p:nvPr/>
            </p:nvSpPr>
            <p:spPr bwMode="auto">
              <a:xfrm flipV="1">
                <a:off x="4090988" y="2854643"/>
                <a:ext cx="0" cy="714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7" name="Line 1682"/>
              <p:cNvSpPr>
                <a:spLocks noChangeShapeType="1"/>
              </p:cNvSpPr>
              <p:nvPr/>
            </p:nvSpPr>
            <p:spPr bwMode="auto">
              <a:xfrm flipV="1">
                <a:off x="4090988" y="2891156"/>
                <a:ext cx="0" cy="349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8" name="Line 1683"/>
              <p:cNvSpPr>
                <a:spLocks noChangeShapeType="1"/>
              </p:cNvSpPr>
              <p:nvPr/>
            </p:nvSpPr>
            <p:spPr bwMode="auto">
              <a:xfrm flipV="1">
                <a:off x="4092576" y="2905443"/>
                <a:ext cx="0" cy="206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9" name="Line 1684"/>
              <p:cNvSpPr>
                <a:spLocks noChangeShapeType="1"/>
              </p:cNvSpPr>
              <p:nvPr/>
            </p:nvSpPr>
            <p:spPr bwMode="auto">
              <a:xfrm flipV="1">
                <a:off x="4094163" y="2907031"/>
                <a:ext cx="0" cy="190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0" name="Line 1685"/>
              <p:cNvSpPr>
                <a:spLocks noChangeShapeType="1"/>
              </p:cNvSpPr>
              <p:nvPr/>
            </p:nvSpPr>
            <p:spPr bwMode="auto">
              <a:xfrm flipV="1">
                <a:off x="4098926" y="2916556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1" name="Line 1686"/>
              <p:cNvSpPr>
                <a:spLocks noChangeShapeType="1"/>
              </p:cNvSpPr>
              <p:nvPr/>
            </p:nvSpPr>
            <p:spPr bwMode="auto">
              <a:xfrm flipV="1">
                <a:off x="4100513" y="2918143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2" name="Line 1687"/>
              <p:cNvSpPr>
                <a:spLocks noChangeShapeType="1"/>
              </p:cNvSpPr>
              <p:nvPr/>
            </p:nvSpPr>
            <p:spPr bwMode="auto">
              <a:xfrm flipV="1">
                <a:off x="4103688" y="2914968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3" name="Line 1688"/>
              <p:cNvSpPr>
                <a:spLocks noChangeShapeType="1"/>
              </p:cNvSpPr>
              <p:nvPr/>
            </p:nvSpPr>
            <p:spPr bwMode="auto">
              <a:xfrm flipV="1">
                <a:off x="4106863" y="2918143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4" name="Line 1689"/>
              <p:cNvSpPr>
                <a:spLocks noChangeShapeType="1"/>
              </p:cNvSpPr>
              <p:nvPr/>
            </p:nvSpPr>
            <p:spPr bwMode="auto">
              <a:xfrm flipV="1">
                <a:off x="4108451" y="2919731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5" name="Line 1690"/>
              <p:cNvSpPr>
                <a:spLocks noChangeShapeType="1"/>
              </p:cNvSpPr>
              <p:nvPr/>
            </p:nvSpPr>
            <p:spPr bwMode="auto">
              <a:xfrm flipV="1">
                <a:off x="4111626" y="2914968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6" name="Line 1691"/>
              <p:cNvSpPr>
                <a:spLocks noChangeShapeType="1"/>
              </p:cNvSpPr>
              <p:nvPr/>
            </p:nvSpPr>
            <p:spPr bwMode="auto">
              <a:xfrm flipV="1">
                <a:off x="4113213" y="2921318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7" name="Line 1692"/>
              <p:cNvSpPr>
                <a:spLocks noChangeShapeType="1"/>
              </p:cNvSpPr>
              <p:nvPr/>
            </p:nvSpPr>
            <p:spPr bwMode="auto">
              <a:xfrm flipV="1">
                <a:off x="4114801" y="2914968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8" name="Line 1693"/>
              <p:cNvSpPr>
                <a:spLocks noChangeShapeType="1"/>
              </p:cNvSpPr>
              <p:nvPr/>
            </p:nvSpPr>
            <p:spPr bwMode="auto">
              <a:xfrm flipV="1">
                <a:off x="4116388" y="2919731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9" name="Line 1694"/>
              <p:cNvSpPr>
                <a:spLocks noChangeShapeType="1"/>
              </p:cNvSpPr>
              <p:nvPr/>
            </p:nvSpPr>
            <p:spPr bwMode="auto">
              <a:xfrm flipV="1">
                <a:off x="4119563" y="2627631"/>
                <a:ext cx="0" cy="2984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0" name="Line 1695"/>
              <p:cNvSpPr>
                <a:spLocks noChangeShapeType="1"/>
              </p:cNvSpPr>
              <p:nvPr/>
            </p:nvSpPr>
            <p:spPr bwMode="auto">
              <a:xfrm flipV="1">
                <a:off x="4122738" y="2913381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1" name="Line 1696"/>
              <p:cNvSpPr>
                <a:spLocks noChangeShapeType="1"/>
              </p:cNvSpPr>
              <p:nvPr/>
            </p:nvSpPr>
            <p:spPr bwMode="auto">
              <a:xfrm flipV="1">
                <a:off x="4125913" y="2916556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2" name="Line 1697"/>
              <p:cNvSpPr>
                <a:spLocks noChangeShapeType="1"/>
              </p:cNvSpPr>
              <p:nvPr/>
            </p:nvSpPr>
            <p:spPr bwMode="auto">
              <a:xfrm flipV="1">
                <a:off x="4127501" y="2921318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3" name="Line 1698"/>
              <p:cNvSpPr>
                <a:spLocks noChangeShapeType="1"/>
              </p:cNvSpPr>
              <p:nvPr/>
            </p:nvSpPr>
            <p:spPr bwMode="auto">
              <a:xfrm flipV="1">
                <a:off x="4129088" y="2918143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4" name="Line 1699"/>
              <p:cNvSpPr>
                <a:spLocks noChangeShapeType="1"/>
              </p:cNvSpPr>
              <p:nvPr/>
            </p:nvSpPr>
            <p:spPr bwMode="auto">
              <a:xfrm flipV="1">
                <a:off x="4132263" y="2921318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5" name="Line 1700"/>
              <p:cNvSpPr>
                <a:spLocks noChangeShapeType="1"/>
              </p:cNvSpPr>
              <p:nvPr/>
            </p:nvSpPr>
            <p:spPr bwMode="auto">
              <a:xfrm flipV="1">
                <a:off x="4133851" y="2919731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6" name="Line 1701"/>
              <p:cNvSpPr>
                <a:spLocks noChangeShapeType="1"/>
              </p:cNvSpPr>
              <p:nvPr/>
            </p:nvSpPr>
            <p:spPr bwMode="auto">
              <a:xfrm flipV="1">
                <a:off x="4135438" y="2921318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7" name="Line 1702"/>
              <p:cNvSpPr>
                <a:spLocks noChangeShapeType="1"/>
              </p:cNvSpPr>
              <p:nvPr/>
            </p:nvSpPr>
            <p:spPr bwMode="auto">
              <a:xfrm flipV="1">
                <a:off x="4137026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8" name="Line 1703"/>
              <p:cNvSpPr>
                <a:spLocks noChangeShapeType="1"/>
              </p:cNvSpPr>
              <p:nvPr/>
            </p:nvSpPr>
            <p:spPr bwMode="auto">
              <a:xfrm flipV="1">
                <a:off x="4138613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9" name="Line 1704"/>
              <p:cNvSpPr>
                <a:spLocks noChangeShapeType="1"/>
              </p:cNvSpPr>
              <p:nvPr/>
            </p:nvSpPr>
            <p:spPr bwMode="auto">
              <a:xfrm flipV="1">
                <a:off x="4140201" y="2921318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80" name="Line 1705"/>
              <p:cNvSpPr>
                <a:spLocks noChangeShapeType="1"/>
              </p:cNvSpPr>
              <p:nvPr/>
            </p:nvSpPr>
            <p:spPr bwMode="auto">
              <a:xfrm flipV="1">
                <a:off x="4141788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81" name="Line 1706"/>
              <p:cNvSpPr>
                <a:spLocks noChangeShapeType="1"/>
              </p:cNvSpPr>
              <p:nvPr/>
            </p:nvSpPr>
            <p:spPr bwMode="auto">
              <a:xfrm flipV="1">
                <a:off x="41433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82" name="Line 1707"/>
              <p:cNvSpPr>
                <a:spLocks noChangeShapeType="1"/>
              </p:cNvSpPr>
              <p:nvPr/>
            </p:nvSpPr>
            <p:spPr bwMode="auto">
              <a:xfrm flipV="1">
                <a:off x="4144963" y="2916556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83" name="Line 1708"/>
              <p:cNvSpPr>
                <a:spLocks noChangeShapeType="1"/>
              </p:cNvSpPr>
              <p:nvPr/>
            </p:nvSpPr>
            <p:spPr bwMode="auto">
              <a:xfrm flipV="1">
                <a:off x="4146551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84" name="Line 1709"/>
              <p:cNvSpPr>
                <a:spLocks noChangeShapeType="1"/>
              </p:cNvSpPr>
              <p:nvPr/>
            </p:nvSpPr>
            <p:spPr bwMode="auto">
              <a:xfrm flipV="1">
                <a:off x="4148138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85" name="Line 1710"/>
              <p:cNvSpPr>
                <a:spLocks noChangeShapeType="1"/>
              </p:cNvSpPr>
              <p:nvPr/>
            </p:nvSpPr>
            <p:spPr bwMode="auto">
              <a:xfrm flipV="1">
                <a:off x="4149726" y="2916556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86" name="Line 1711"/>
              <p:cNvSpPr>
                <a:spLocks noChangeShapeType="1"/>
              </p:cNvSpPr>
              <p:nvPr/>
            </p:nvSpPr>
            <p:spPr bwMode="auto">
              <a:xfrm flipV="1">
                <a:off x="4151313" y="2911793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87" name="Line 1712"/>
              <p:cNvSpPr>
                <a:spLocks noChangeShapeType="1"/>
              </p:cNvSpPr>
              <p:nvPr/>
            </p:nvSpPr>
            <p:spPr bwMode="auto">
              <a:xfrm flipV="1">
                <a:off x="4154488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88" name="Line 1713"/>
              <p:cNvSpPr>
                <a:spLocks noChangeShapeType="1"/>
              </p:cNvSpPr>
              <p:nvPr/>
            </p:nvSpPr>
            <p:spPr bwMode="auto">
              <a:xfrm flipV="1">
                <a:off x="4156076" y="2919731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89" name="Line 1714"/>
              <p:cNvSpPr>
                <a:spLocks noChangeShapeType="1"/>
              </p:cNvSpPr>
              <p:nvPr/>
            </p:nvSpPr>
            <p:spPr bwMode="auto">
              <a:xfrm flipV="1">
                <a:off x="4157663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90" name="Line 1715"/>
              <p:cNvSpPr>
                <a:spLocks noChangeShapeType="1"/>
              </p:cNvSpPr>
              <p:nvPr/>
            </p:nvSpPr>
            <p:spPr bwMode="auto">
              <a:xfrm flipV="1">
                <a:off x="41592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91" name="Line 1716"/>
              <p:cNvSpPr>
                <a:spLocks noChangeShapeType="1"/>
              </p:cNvSpPr>
              <p:nvPr/>
            </p:nvSpPr>
            <p:spPr bwMode="auto">
              <a:xfrm flipV="1">
                <a:off x="41592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92" name="Line 1717"/>
              <p:cNvSpPr>
                <a:spLocks noChangeShapeType="1"/>
              </p:cNvSpPr>
              <p:nvPr/>
            </p:nvSpPr>
            <p:spPr bwMode="auto">
              <a:xfrm flipV="1">
                <a:off x="4160838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93" name="Line 1718"/>
              <p:cNvSpPr>
                <a:spLocks noChangeShapeType="1"/>
              </p:cNvSpPr>
              <p:nvPr/>
            </p:nvSpPr>
            <p:spPr bwMode="auto">
              <a:xfrm flipV="1">
                <a:off x="41624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94" name="Line 1719"/>
              <p:cNvSpPr>
                <a:spLocks noChangeShapeType="1"/>
              </p:cNvSpPr>
              <p:nvPr/>
            </p:nvSpPr>
            <p:spPr bwMode="auto">
              <a:xfrm flipV="1">
                <a:off x="416401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95" name="Line 1720"/>
              <p:cNvSpPr>
                <a:spLocks noChangeShapeType="1"/>
              </p:cNvSpPr>
              <p:nvPr/>
            </p:nvSpPr>
            <p:spPr bwMode="auto">
              <a:xfrm flipV="1">
                <a:off x="41656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96" name="Line 1721"/>
              <p:cNvSpPr>
                <a:spLocks noChangeShapeType="1"/>
              </p:cNvSpPr>
              <p:nvPr/>
            </p:nvSpPr>
            <p:spPr bwMode="auto">
              <a:xfrm flipV="1">
                <a:off x="4167188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97" name="Line 1722"/>
              <p:cNvSpPr>
                <a:spLocks noChangeShapeType="1"/>
              </p:cNvSpPr>
              <p:nvPr/>
            </p:nvSpPr>
            <p:spPr bwMode="auto">
              <a:xfrm flipV="1">
                <a:off x="4168776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98" name="Line 1723"/>
              <p:cNvSpPr>
                <a:spLocks noChangeShapeType="1"/>
              </p:cNvSpPr>
              <p:nvPr/>
            </p:nvSpPr>
            <p:spPr bwMode="auto">
              <a:xfrm>
                <a:off x="41703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99" name="Line 1724"/>
              <p:cNvSpPr>
                <a:spLocks noChangeShapeType="1"/>
              </p:cNvSpPr>
              <p:nvPr/>
            </p:nvSpPr>
            <p:spPr bwMode="auto">
              <a:xfrm flipV="1">
                <a:off x="41719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00" name="Line 1725"/>
              <p:cNvSpPr>
                <a:spLocks noChangeShapeType="1"/>
              </p:cNvSpPr>
              <p:nvPr/>
            </p:nvSpPr>
            <p:spPr bwMode="auto">
              <a:xfrm flipV="1">
                <a:off x="4173538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01" name="Line 1726"/>
              <p:cNvSpPr>
                <a:spLocks noChangeShapeType="1"/>
              </p:cNvSpPr>
              <p:nvPr/>
            </p:nvSpPr>
            <p:spPr bwMode="auto">
              <a:xfrm flipV="1">
                <a:off x="41751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02" name="Line 1727"/>
              <p:cNvSpPr>
                <a:spLocks noChangeShapeType="1"/>
              </p:cNvSpPr>
              <p:nvPr/>
            </p:nvSpPr>
            <p:spPr bwMode="auto">
              <a:xfrm>
                <a:off x="41767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03" name="Line 1728"/>
              <p:cNvSpPr>
                <a:spLocks noChangeShapeType="1"/>
              </p:cNvSpPr>
              <p:nvPr/>
            </p:nvSpPr>
            <p:spPr bwMode="auto">
              <a:xfrm flipV="1">
                <a:off x="4179888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04" name="Line 1729"/>
              <p:cNvSpPr>
                <a:spLocks noChangeShapeType="1"/>
              </p:cNvSpPr>
              <p:nvPr/>
            </p:nvSpPr>
            <p:spPr bwMode="auto">
              <a:xfrm flipV="1">
                <a:off x="41814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05" name="Line 1730"/>
              <p:cNvSpPr>
                <a:spLocks noChangeShapeType="1"/>
              </p:cNvSpPr>
              <p:nvPr/>
            </p:nvSpPr>
            <p:spPr bwMode="auto">
              <a:xfrm flipV="1">
                <a:off x="418306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06" name="Line 1731"/>
              <p:cNvSpPr>
                <a:spLocks noChangeShapeType="1"/>
              </p:cNvSpPr>
              <p:nvPr/>
            </p:nvSpPr>
            <p:spPr bwMode="auto">
              <a:xfrm flipV="1">
                <a:off x="41846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07" name="Line 1732"/>
              <p:cNvSpPr>
                <a:spLocks noChangeShapeType="1"/>
              </p:cNvSpPr>
              <p:nvPr/>
            </p:nvSpPr>
            <p:spPr bwMode="auto">
              <a:xfrm flipV="1">
                <a:off x="41878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08" name="Line 1733"/>
              <p:cNvSpPr>
                <a:spLocks noChangeShapeType="1"/>
              </p:cNvSpPr>
              <p:nvPr/>
            </p:nvSpPr>
            <p:spPr bwMode="auto">
              <a:xfrm flipV="1">
                <a:off x="41878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09" name="Line 1734"/>
              <p:cNvSpPr>
                <a:spLocks noChangeShapeType="1"/>
              </p:cNvSpPr>
              <p:nvPr/>
            </p:nvSpPr>
            <p:spPr bwMode="auto">
              <a:xfrm flipV="1">
                <a:off x="41910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10" name="Line 1735"/>
              <p:cNvSpPr>
                <a:spLocks noChangeShapeType="1"/>
              </p:cNvSpPr>
              <p:nvPr/>
            </p:nvSpPr>
            <p:spPr bwMode="auto">
              <a:xfrm flipV="1">
                <a:off x="41941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11" name="Line 1736"/>
              <p:cNvSpPr>
                <a:spLocks noChangeShapeType="1"/>
              </p:cNvSpPr>
              <p:nvPr/>
            </p:nvSpPr>
            <p:spPr bwMode="auto">
              <a:xfrm>
                <a:off x="41957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12" name="Line 1737"/>
              <p:cNvSpPr>
                <a:spLocks noChangeShapeType="1"/>
              </p:cNvSpPr>
              <p:nvPr/>
            </p:nvSpPr>
            <p:spPr bwMode="auto">
              <a:xfrm flipV="1">
                <a:off x="419576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13" name="Line 1738"/>
              <p:cNvSpPr>
                <a:spLocks noChangeShapeType="1"/>
              </p:cNvSpPr>
              <p:nvPr/>
            </p:nvSpPr>
            <p:spPr bwMode="auto">
              <a:xfrm flipV="1">
                <a:off x="41973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14" name="Line 1739"/>
              <p:cNvSpPr>
                <a:spLocks noChangeShapeType="1"/>
              </p:cNvSpPr>
              <p:nvPr/>
            </p:nvSpPr>
            <p:spPr bwMode="auto">
              <a:xfrm>
                <a:off x="41989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15" name="Line 1740"/>
              <p:cNvSpPr>
                <a:spLocks noChangeShapeType="1"/>
              </p:cNvSpPr>
              <p:nvPr/>
            </p:nvSpPr>
            <p:spPr bwMode="auto">
              <a:xfrm>
                <a:off x="42005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16" name="Line 1741"/>
              <p:cNvSpPr>
                <a:spLocks noChangeShapeType="1"/>
              </p:cNvSpPr>
              <p:nvPr/>
            </p:nvSpPr>
            <p:spPr bwMode="auto">
              <a:xfrm flipV="1">
                <a:off x="420211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17" name="Line 1742"/>
              <p:cNvSpPr>
                <a:spLocks noChangeShapeType="1"/>
              </p:cNvSpPr>
              <p:nvPr/>
            </p:nvSpPr>
            <p:spPr bwMode="auto">
              <a:xfrm flipV="1">
                <a:off x="420211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18" name="Line 1743"/>
              <p:cNvSpPr>
                <a:spLocks noChangeShapeType="1"/>
              </p:cNvSpPr>
              <p:nvPr/>
            </p:nvSpPr>
            <p:spPr bwMode="auto">
              <a:xfrm>
                <a:off x="42052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19" name="Line 1744"/>
              <p:cNvSpPr>
                <a:spLocks noChangeShapeType="1"/>
              </p:cNvSpPr>
              <p:nvPr/>
            </p:nvSpPr>
            <p:spPr bwMode="auto">
              <a:xfrm>
                <a:off x="42084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20" name="Line 1745"/>
              <p:cNvSpPr>
                <a:spLocks noChangeShapeType="1"/>
              </p:cNvSpPr>
              <p:nvPr/>
            </p:nvSpPr>
            <p:spPr bwMode="auto">
              <a:xfrm flipV="1">
                <a:off x="42100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21" name="Line 1746"/>
              <p:cNvSpPr>
                <a:spLocks noChangeShapeType="1"/>
              </p:cNvSpPr>
              <p:nvPr/>
            </p:nvSpPr>
            <p:spPr bwMode="auto">
              <a:xfrm flipV="1">
                <a:off x="4211638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22" name="Line 1747"/>
              <p:cNvSpPr>
                <a:spLocks noChangeShapeType="1"/>
              </p:cNvSpPr>
              <p:nvPr/>
            </p:nvSpPr>
            <p:spPr bwMode="auto">
              <a:xfrm>
                <a:off x="42132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23" name="Line 1748"/>
              <p:cNvSpPr>
                <a:spLocks noChangeShapeType="1"/>
              </p:cNvSpPr>
              <p:nvPr/>
            </p:nvSpPr>
            <p:spPr bwMode="auto">
              <a:xfrm flipV="1">
                <a:off x="421481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24" name="Line 1749"/>
              <p:cNvSpPr>
                <a:spLocks noChangeShapeType="1"/>
              </p:cNvSpPr>
              <p:nvPr/>
            </p:nvSpPr>
            <p:spPr bwMode="auto">
              <a:xfrm flipV="1">
                <a:off x="4217988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25" name="Line 1750"/>
              <p:cNvSpPr>
                <a:spLocks noChangeShapeType="1"/>
              </p:cNvSpPr>
              <p:nvPr/>
            </p:nvSpPr>
            <p:spPr bwMode="auto">
              <a:xfrm flipV="1">
                <a:off x="4217988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26" name="Line 1751"/>
              <p:cNvSpPr>
                <a:spLocks noChangeShapeType="1"/>
              </p:cNvSpPr>
              <p:nvPr/>
            </p:nvSpPr>
            <p:spPr bwMode="auto">
              <a:xfrm>
                <a:off x="42211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27" name="Line 1752"/>
              <p:cNvSpPr>
                <a:spLocks noChangeShapeType="1"/>
              </p:cNvSpPr>
              <p:nvPr/>
            </p:nvSpPr>
            <p:spPr bwMode="auto">
              <a:xfrm flipV="1">
                <a:off x="42227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28" name="Line 1753"/>
              <p:cNvSpPr>
                <a:spLocks noChangeShapeType="1"/>
              </p:cNvSpPr>
              <p:nvPr/>
            </p:nvSpPr>
            <p:spPr bwMode="auto">
              <a:xfrm flipV="1">
                <a:off x="42259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29" name="Line 1754"/>
              <p:cNvSpPr>
                <a:spLocks noChangeShapeType="1"/>
              </p:cNvSpPr>
              <p:nvPr/>
            </p:nvSpPr>
            <p:spPr bwMode="auto">
              <a:xfrm>
                <a:off x="4229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30" name="Line 1755"/>
              <p:cNvSpPr>
                <a:spLocks noChangeShapeType="1"/>
              </p:cNvSpPr>
              <p:nvPr/>
            </p:nvSpPr>
            <p:spPr bwMode="auto">
              <a:xfrm flipV="1">
                <a:off x="4230688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31" name="Line 1756"/>
              <p:cNvSpPr>
                <a:spLocks noChangeShapeType="1"/>
              </p:cNvSpPr>
              <p:nvPr/>
            </p:nvSpPr>
            <p:spPr bwMode="auto">
              <a:xfrm flipV="1">
                <a:off x="42322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32" name="Line 1757"/>
              <p:cNvSpPr>
                <a:spLocks noChangeShapeType="1"/>
              </p:cNvSpPr>
              <p:nvPr/>
            </p:nvSpPr>
            <p:spPr bwMode="auto">
              <a:xfrm flipV="1">
                <a:off x="423386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33" name="Line 1758"/>
              <p:cNvSpPr>
                <a:spLocks noChangeShapeType="1"/>
              </p:cNvSpPr>
              <p:nvPr/>
            </p:nvSpPr>
            <p:spPr bwMode="auto">
              <a:xfrm flipV="1">
                <a:off x="42386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34" name="Line 1759"/>
              <p:cNvSpPr>
                <a:spLocks noChangeShapeType="1"/>
              </p:cNvSpPr>
              <p:nvPr/>
            </p:nvSpPr>
            <p:spPr bwMode="auto">
              <a:xfrm>
                <a:off x="42386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35" name="Line 1760"/>
              <p:cNvSpPr>
                <a:spLocks noChangeShapeType="1"/>
              </p:cNvSpPr>
              <p:nvPr/>
            </p:nvSpPr>
            <p:spPr bwMode="auto">
              <a:xfrm>
                <a:off x="42402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36" name="Line 1761"/>
              <p:cNvSpPr>
                <a:spLocks noChangeShapeType="1"/>
              </p:cNvSpPr>
              <p:nvPr/>
            </p:nvSpPr>
            <p:spPr bwMode="auto">
              <a:xfrm flipV="1">
                <a:off x="42449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37" name="Line 1762"/>
              <p:cNvSpPr>
                <a:spLocks noChangeShapeType="1"/>
              </p:cNvSpPr>
              <p:nvPr/>
            </p:nvSpPr>
            <p:spPr bwMode="auto">
              <a:xfrm>
                <a:off x="42465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38" name="Line 1763"/>
              <p:cNvSpPr>
                <a:spLocks noChangeShapeType="1"/>
              </p:cNvSpPr>
              <p:nvPr/>
            </p:nvSpPr>
            <p:spPr bwMode="auto">
              <a:xfrm>
                <a:off x="4248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39" name="Line 1764"/>
              <p:cNvSpPr>
                <a:spLocks noChangeShapeType="1"/>
              </p:cNvSpPr>
              <p:nvPr/>
            </p:nvSpPr>
            <p:spPr bwMode="auto">
              <a:xfrm>
                <a:off x="42497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40" name="Line 1765"/>
              <p:cNvSpPr>
                <a:spLocks noChangeShapeType="1"/>
              </p:cNvSpPr>
              <p:nvPr/>
            </p:nvSpPr>
            <p:spPr bwMode="auto">
              <a:xfrm>
                <a:off x="42529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41" name="Line 1766"/>
              <p:cNvSpPr>
                <a:spLocks noChangeShapeType="1"/>
              </p:cNvSpPr>
              <p:nvPr/>
            </p:nvSpPr>
            <p:spPr bwMode="auto">
              <a:xfrm flipV="1">
                <a:off x="4256088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42" name="Line 1767"/>
              <p:cNvSpPr>
                <a:spLocks noChangeShapeType="1"/>
              </p:cNvSpPr>
              <p:nvPr/>
            </p:nvSpPr>
            <p:spPr bwMode="auto">
              <a:xfrm>
                <a:off x="42592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43" name="Line 1768"/>
              <p:cNvSpPr>
                <a:spLocks noChangeShapeType="1"/>
              </p:cNvSpPr>
              <p:nvPr/>
            </p:nvSpPr>
            <p:spPr bwMode="auto">
              <a:xfrm>
                <a:off x="42624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44" name="Line 1769"/>
              <p:cNvSpPr>
                <a:spLocks noChangeShapeType="1"/>
              </p:cNvSpPr>
              <p:nvPr/>
            </p:nvSpPr>
            <p:spPr bwMode="auto">
              <a:xfrm>
                <a:off x="42640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45" name="Line 1770"/>
              <p:cNvSpPr>
                <a:spLocks noChangeShapeType="1"/>
              </p:cNvSpPr>
              <p:nvPr/>
            </p:nvSpPr>
            <p:spPr bwMode="auto">
              <a:xfrm flipV="1">
                <a:off x="426561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46" name="Line 1771"/>
              <p:cNvSpPr>
                <a:spLocks noChangeShapeType="1"/>
              </p:cNvSpPr>
              <p:nvPr/>
            </p:nvSpPr>
            <p:spPr bwMode="auto">
              <a:xfrm flipV="1">
                <a:off x="42672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47" name="Line 1772"/>
              <p:cNvSpPr>
                <a:spLocks noChangeShapeType="1"/>
              </p:cNvSpPr>
              <p:nvPr/>
            </p:nvSpPr>
            <p:spPr bwMode="auto">
              <a:xfrm>
                <a:off x="42703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48" name="Line 1773"/>
              <p:cNvSpPr>
                <a:spLocks noChangeShapeType="1"/>
              </p:cNvSpPr>
              <p:nvPr/>
            </p:nvSpPr>
            <p:spPr bwMode="auto">
              <a:xfrm>
                <a:off x="42719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49" name="Line 1774"/>
              <p:cNvSpPr>
                <a:spLocks noChangeShapeType="1"/>
              </p:cNvSpPr>
              <p:nvPr/>
            </p:nvSpPr>
            <p:spPr bwMode="auto">
              <a:xfrm>
                <a:off x="42735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50" name="Line 1775"/>
              <p:cNvSpPr>
                <a:spLocks noChangeShapeType="1"/>
              </p:cNvSpPr>
              <p:nvPr/>
            </p:nvSpPr>
            <p:spPr bwMode="auto">
              <a:xfrm>
                <a:off x="42783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51" name="Line 1776"/>
              <p:cNvSpPr>
                <a:spLocks noChangeShapeType="1"/>
              </p:cNvSpPr>
              <p:nvPr/>
            </p:nvSpPr>
            <p:spPr bwMode="auto">
              <a:xfrm>
                <a:off x="42799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52" name="Line 1777"/>
              <p:cNvSpPr>
                <a:spLocks noChangeShapeType="1"/>
              </p:cNvSpPr>
              <p:nvPr/>
            </p:nvSpPr>
            <p:spPr bwMode="auto">
              <a:xfrm>
                <a:off x="42814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53" name="Line 1778"/>
              <p:cNvSpPr>
                <a:spLocks noChangeShapeType="1"/>
              </p:cNvSpPr>
              <p:nvPr/>
            </p:nvSpPr>
            <p:spPr bwMode="auto">
              <a:xfrm flipV="1">
                <a:off x="42830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54" name="Line 1779"/>
              <p:cNvSpPr>
                <a:spLocks noChangeShapeType="1"/>
              </p:cNvSpPr>
              <p:nvPr/>
            </p:nvSpPr>
            <p:spPr bwMode="auto">
              <a:xfrm>
                <a:off x="42862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55" name="Line 1780"/>
              <p:cNvSpPr>
                <a:spLocks noChangeShapeType="1"/>
              </p:cNvSpPr>
              <p:nvPr/>
            </p:nvSpPr>
            <p:spPr bwMode="auto">
              <a:xfrm flipV="1">
                <a:off x="4287838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56" name="Line 1781"/>
              <p:cNvSpPr>
                <a:spLocks noChangeShapeType="1"/>
              </p:cNvSpPr>
              <p:nvPr/>
            </p:nvSpPr>
            <p:spPr bwMode="auto">
              <a:xfrm flipV="1">
                <a:off x="42894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57" name="Line 1782"/>
              <p:cNvSpPr>
                <a:spLocks noChangeShapeType="1"/>
              </p:cNvSpPr>
              <p:nvPr/>
            </p:nvSpPr>
            <p:spPr bwMode="auto">
              <a:xfrm>
                <a:off x="42926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58" name="Line 1783"/>
              <p:cNvSpPr>
                <a:spLocks noChangeShapeType="1"/>
              </p:cNvSpPr>
              <p:nvPr/>
            </p:nvSpPr>
            <p:spPr bwMode="auto">
              <a:xfrm>
                <a:off x="42941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59" name="Line 1784"/>
              <p:cNvSpPr>
                <a:spLocks noChangeShapeType="1"/>
              </p:cNvSpPr>
              <p:nvPr/>
            </p:nvSpPr>
            <p:spPr bwMode="auto">
              <a:xfrm flipV="1">
                <a:off x="429736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60" name="Line 1785"/>
              <p:cNvSpPr>
                <a:spLocks noChangeShapeType="1"/>
              </p:cNvSpPr>
              <p:nvPr/>
            </p:nvSpPr>
            <p:spPr bwMode="auto">
              <a:xfrm>
                <a:off x="43005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61" name="Line 1786"/>
              <p:cNvSpPr>
                <a:spLocks noChangeShapeType="1"/>
              </p:cNvSpPr>
              <p:nvPr/>
            </p:nvSpPr>
            <p:spPr bwMode="auto">
              <a:xfrm flipV="1">
                <a:off x="430371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62" name="Line 1787"/>
              <p:cNvSpPr>
                <a:spLocks noChangeShapeType="1"/>
              </p:cNvSpPr>
              <p:nvPr/>
            </p:nvSpPr>
            <p:spPr bwMode="auto">
              <a:xfrm>
                <a:off x="4305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63" name="Line 1788"/>
              <p:cNvSpPr>
                <a:spLocks noChangeShapeType="1"/>
              </p:cNvSpPr>
              <p:nvPr/>
            </p:nvSpPr>
            <p:spPr bwMode="auto">
              <a:xfrm>
                <a:off x="43068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64" name="Line 1789"/>
              <p:cNvSpPr>
                <a:spLocks noChangeShapeType="1"/>
              </p:cNvSpPr>
              <p:nvPr/>
            </p:nvSpPr>
            <p:spPr bwMode="auto">
              <a:xfrm>
                <a:off x="43084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65" name="Line 1790"/>
              <p:cNvSpPr>
                <a:spLocks noChangeShapeType="1"/>
              </p:cNvSpPr>
              <p:nvPr/>
            </p:nvSpPr>
            <p:spPr bwMode="auto">
              <a:xfrm flipV="1">
                <a:off x="43116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66" name="Line 1791"/>
              <p:cNvSpPr>
                <a:spLocks noChangeShapeType="1"/>
              </p:cNvSpPr>
              <p:nvPr/>
            </p:nvSpPr>
            <p:spPr bwMode="auto">
              <a:xfrm>
                <a:off x="43132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67" name="Line 1792"/>
              <p:cNvSpPr>
                <a:spLocks noChangeShapeType="1"/>
              </p:cNvSpPr>
              <p:nvPr/>
            </p:nvSpPr>
            <p:spPr bwMode="auto">
              <a:xfrm>
                <a:off x="43164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68" name="Line 1793"/>
              <p:cNvSpPr>
                <a:spLocks noChangeShapeType="1"/>
              </p:cNvSpPr>
              <p:nvPr/>
            </p:nvSpPr>
            <p:spPr bwMode="auto">
              <a:xfrm flipV="1">
                <a:off x="43211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69" name="Line 1794"/>
              <p:cNvSpPr>
                <a:spLocks noChangeShapeType="1"/>
              </p:cNvSpPr>
              <p:nvPr/>
            </p:nvSpPr>
            <p:spPr bwMode="auto">
              <a:xfrm flipV="1">
                <a:off x="432276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70" name="Line 1795"/>
              <p:cNvSpPr>
                <a:spLocks noChangeShapeType="1"/>
              </p:cNvSpPr>
              <p:nvPr/>
            </p:nvSpPr>
            <p:spPr bwMode="auto">
              <a:xfrm>
                <a:off x="43259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71" name="Line 1796"/>
              <p:cNvSpPr>
                <a:spLocks noChangeShapeType="1"/>
              </p:cNvSpPr>
              <p:nvPr/>
            </p:nvSpPr>
            <p:spPr bwMode="auto">
              <a:xfrm>
                <a:off x="43307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72" name="Line 1797"/>
              <p:cNvSpPr>
                <a:spLocks noChangeShapeType="1"/>
              </p:cNvSpPr>
              <p:nvPr/>
            </p:nvSpPr>
            <p:spPr bwMode="auto">
              <a:xfrm>
                <a:off x="43338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73" name="Line 1798"/>
              <p:cNvSpPr>
                <a:spLocks noChangeShapeType="1"/>
              </p:cNvSpPr>
              <p:nvPr/>
            </p:nvSpPr>
            <p:spPr bwMode="auto">
              <a:xfrm>
                <a:off x="43354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74" name="Line 1799"/>
              <p:cNvSpPr>
                <a:spLocks noChangeShapeType="1"/>
              </p:cNvSpPr>
              <p:nvPr/>
            </p:nvSpPr>
            <p:spPr bwMode="auto">
              <a:xfrm>
                <a:off x="43370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75" name="Line 1800"/>
              <p:cNvSpPr>
                <a:spLocks noChangeShapeType="1"/>
              </p:cNvSpPr>
              <p:nvPr/>
            </p:nvSpPr>
            <p:spPr bwMode="auto">
              <a:xfrm>
                <a:off x="43402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76" name="Line 1801"/>
              <p:cNvSpPr>
                <a:spLocks noChangeShapeType="1"/>
              </p:cNvSpPr>
              <p:nvPr/>
            </p:nvSpPr>
            <p:spPr bwMode="auto">
              <a:xfrm>
                <a:off x="43418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77" name="Line 1802"/>
              <p:cNvSpPr>
                <a:spLocks noChangeShapeType="1"/>
              </p:cNvSpPr>
              <p:nvPr/>
            </p:nvSpPr>
            <p:spPr bwMode="auto">
              <a:xfrm>
                <a:off x="43434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78" name="Line 1803"/>
              <p:cNvSpPr>
                <a:spLocks noChangeShapeType="1"/>
              </p:cNvSpPr>
              <p:nvPr/>
            </p:nvSpPr>
            <p:spPr bwMode="auto">
              <a:xfrm flipV="1">
                <a:off x="4344988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79" name="Line 1804"/>
              <p:cNvSpPr>
                <a:spLocks noChangeShapeType="1"/>
              </p:cNvSpPr>
              <p:nvPr/>
            </p:nvSpPr>
            <p:spPr bwMode="auto">
              <a:xfrm flipV="1">
                <a:off x="43465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80" name="Line 1805"/>
              <p:cNvSpPr>
                <a:spLocks noChangeShapeType="1"/>
              </p:cNvSpPr>
              <p:nvPr/>
            </p:nvSpPr>
            <p:spPr bwMode="auto">
              <a:xfrm>
                <a:off x="43481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81" name="Line 1806"/>
              <p:cNvSpPr>
                <a:spLocks noChangeShapeType="1"/>
              </p:cNvSpPr>
              <p:nvPr/>
            </p:nvSpPr>
            <p:spPr bwMode="auto">
              <a:xfrm flipV="1">
                <a:off x="43497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82" name="Line 1807"/>
              <p:cNvSpPr>
                <a:spLocks noChangeShapeType="1"/>
              </p:cNvSpPr>
              <p:nvPr/>
            </p:nvSpPr>
            <p:spPr bwMode="auto">
              <a:xfrm flipV="1">
                <a:off x="43529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83" name="Line 1808"/>
              <p:cNvSpPr>
                <a:spLocks noChangeShapeType="1"/>
              </p:cNvSpPr>
              <p:nvPr/>
            </p:nvSpPr>
            <p:spPr bwMode="auto">
              <a:xfrm>
                <a:off x="4356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84" name="Line 1809"/>
              <p:cNvSpPr>
                <a:spLocks noChangeShapeType="1"/>
              </p:cNvSpPr>
              <p:nvPr/>
            </p:nvSpPr>
            <p:spPr bwMode="auto">
              <a:xfrm flipV="1">
                <a:off x="4357688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85" name="Line 1810"/>
              <p:cNvSpPr>
                <a:spLocks noChangeShapeType="1"/>
              </p:cNvSpPr>
              <p:nvPr/>
            </p:nvSpPr>
            <p:spPr bwMode="auto">
              <a:xfrm>
                <a:off x="4359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86" name="Line 1811"/>
              <p:cNvSpPr>
                <a:spLocks noChangeShapeType="1"/>
              </p:cNvSpPr>
              <p:nvPr/>
            </p:nvSpPr>
            <p:spPr bwMode="auto">
              <a:xfrm>
                <a:off x="4359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87" name="Line 1812"/>
              <p:cNvSpPr>
                <a:spLocks noChangeShapeType="1"/>
              </p:cNvSpPr>
              <p:nvPr/>
            </p:nvSpPr>
            <p:spPr bwMode="auto">
              <a:xfrm>
                <a:off x="43624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88" name="Line 1814"/>
              <p:cNvSpPr>
                <a:spLocks noChangeShapeType="1"/>
              </p:cNvSpPr>
              <p:nvPr/>
            </p:nvSpPr>
            <p:spPr bwMode="auto">
              <a:xfrm>
                <a:off x="43656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89" name="Line 1815"/>
              <p:cNvSpPr>
                <a:spLocks noChangeShapeType="1"/>
              </p:cNvSpPr>
              <p:nvPr/>
            </p:nvSpPr>
            <p:spPr bwMode="auto">
              <a:xfrm>
                <a:off x="43672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90" name="Line 1816"/>
              <p:cNvSpPr>
                <a:spLocks noChangeShapeType="1"/>
              </p:cNvSpPr>
              <p:nvPr/>
            </p:nvSpPr>
            <p:spPr bwMode="auto">
              <a:xfrm>
                <a:off x="43703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91" name="Line 1817"/>
              <p:cNvSpPr>
                <a:spLocks noChangeShapeType="1"/>
              </p:cNvSpPr>
              <p:nvPr/>
            </p:nvSpPr>
            <p:spPr bwMode="auto">
              <a:xfrm>
                <a:off x="43735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92" name="Line 1818"/>
              <p:cNvSpPr>
                <a:spLocks noChangeShapeType="1"/>
              </p:cNvSpPr>
              <p:nvPr/>
            </p:nvSpPr>
            <p:spPr bwMode="auto">
              <a:xfrm>
                <a:off x="43767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93" name="Line 1819"/>
              <p:cNvSpPr>
                <a:spLocks noChangeShapeType="1"/>
              </p:cNvSpPr>
              <p:nvPr/>
            </p:nvSpPr>
            <p:spPr bwMode="auto">
              <a:xfrm flipV="1">
                <a:off x="43783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94" name="Line 1820"/>
              <p:cNvSpPr>
                <a:spLocks noChangeShapeType="1"/>
              </p:cNvSpPr>
              <p:nvPr/>
            </p:nvSpPr>
            <p:spPr bwMode="auto">
              <a:xfrm>
                <a:off x="43783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95" name="Line 1821"/>
              <p:cNvSpPr>
                <a:spLocks noChangeShapeType="1"/>
              </p:cNvSpPr>
              <p:nvPr/>
            </p:nvSpPr>
            <p:spPr bwMode="auto">
              <a:xfrm>
                <a:off x="43815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96" name="Line 1822"/>
              <p:cNvSpPr>
                <a:spLocks noChangeShapeType="1"/>
              </p:cNvSpPr>
              <p:nvPr/>
            </p:nvSpPr>
            <p:spPr bwMode="auto">
              <a:xfrm>
                <a:off x="43815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97" name="Line 1823"/>
              <p:cNvSpPr>
                <a:spLocks noChangeShapeType="1"/>
              </p:cNvSpPr>
              <p:nvPr/>
            </p:nvSpPr>
            <p:spPr bwMode="auto">
              <a:xfrm>
                <a:off x="43830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98" name="Line 1824"/>
              <p:cNvSpPr>
                <a:spLocks noChangeShapeType="1"/>
              </p:cNvSpPr>
              <p:nvPr/>
            </p:nvSpPr>
            <p:spPr bwMode="auto">
              <a:xfrm flipV="1">
                <a:off x="438626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99" name="Line 1825"/>
              <p:cNvSpPr>
                <a:spLocks noChangeShapeType="1"/>
              </p:cNvSpPr>
              <p:nvPr/>
            </p:nvSpPr>
            <p:spPr bwMode="auto">
              <a:xfrm flipV="1">
                <a:off x="438785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00" name="Line 1826"/>
              <p:cNvSpPr>
                <a:spLocks noChangeShapeType="1"/>
              </p:cNvSpPr>
              <p:nvPr/>
            </p:nvSpPr>
            <p:spPr bwMode="auto">
              <a:xfrm>
                <a:off x="43894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01" name="Line 1827"/>
              <p:cNvSpPr>
                <a:spLocks noChangeShapeType="1"/>
              </p:cNvSpPr>
              <p:nvPr/>
            </p:nvSpPr>
            <p:spPr bwMode="auto">
              <a:xfrm>
                <a:off x="43910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02" name="Line 1828"/>
              <p:cNvSpPr>
                <a:spLocks noChangeShapeType="1"/>
              </p:cNvSpPr>
              <p:nvPr/>
            </p:nvSpPr>
            <p:spPr bwMode="auto">
              <a:xfrm>
                <a:off x="43926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03" name="Line 1829"/>
              <p:cNvSpPr>
                <a:spLocks noChangeShapeType="1"/>
              </p:cNvSpPr>
              <p:nvPr/>
            </p:nvSpPr>
            <p:spPr bwMode="auto">
              <a:xfrm>
                <a:off x="43926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04" name="Line 1830"/>
              <p:cNvSpPr>
                <a:spLocks noChangeShapeType="1"/>
              </p:cNvSpPr>
              <p:nvPr/>
            </p:nvSpPr>
            <p:spPr bwMode="auto">
              <a:xfrm>
                <a:off x="43973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05" name="Line 1831"/>
              <p:cNvSpPr>
                <a:spLocks noChangeShapeType="1"/>
              </p:cNvSpPr>
              <p:nvPr/>
            </p:nvSpPr>
            <p:spPr bwMode="auto">
              <a:xfrm>
                <a:off x="43989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06" name="Line 1832"/>
              <p:cNvSpPr>
                <a:spLocks noChangeShapeType="1"/>
              </p:cNvSpPr>
              <p:nvPr/>
            </p:nvSpPr>
            <p:spPr bwMode="auto">
              <a:xfrm flipV="1">
                <a:off x="440055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07" name="Line 1833"/>
              <p:cNvSpPr>
                <a:spLocks noChangeShapeType="1"/>
              </p:cNvSpPr>
              <p:nvPr/>
            </p:nvSpPr>
            <p:spPr bwMode="auto">
              <a:xfrm>
                <a:off x="44037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08" name="Line 1834"/>
              <p:cNvSpPr>
                <a:spLocks noChangeShapeType="1"/>
              </p:cNvSpPr>
              <p:nvPr/>
            </p:nvSpPr>
            <p:spPr bwMode="auto">
              <a:xfrm>
                <a:off x="44069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09" name="Line 1835"/>
              <p:cNvSpPr>
                <a:spLocks noChangeShapeType="1"/>
              </p:cNvSpPr>
              <p:nvPr/>
            </p:nvSpPr>
            <p:spPr bwMode="auto">
              <a:xfrm flipV="1">
                <a:off x="440848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10" name="Line 1836"/>
              <p:cNvSpPr>
                <a:spLocks noChangeShapeType="1"/>
              </p:cNvSpPr>
              <p:nvPr/>
            </p:nvSpPr>
            <p:spPr bwMode="auto">
              <a:xfrm>
                <a:off x="44116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11" name="Line 1837"/>
              <p:cNvSpPr>
                <a:spLocks noChangeShapeType="1"/>
              </p:cNvSpPr>
              <p:nvPr/>
            </p:nvSpPr>
            <p:spPr bwMode="auto">
              <a:xfrm flipV="1">
                <a:off x="441483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12" name="Line 1838"/>
              <p:cNvSpPr>
                <a:spLocks noChangeShapeType="1"/>
              </p:cNvSpPr>
              <p:nvPr/>
            </p:nvSpPr>
            <p:spPr bwMode="auto">
              <a:xfrm>
                <a:off x="44164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13" name="Line 1839"/>
              <p:cNvSpPr>
                <a:spLocks noChangeShapeType="1"/>
              </p:cNvSpPr>
              <p:nvPr/>
            </p:nvSpPr>
            <p:spPr bwMode="auto">
              <a:xfrm>
                <a:off x="44180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14" name="Line 1840"/>
              <p:cNvSpPr>
                <a:spLocks noChangeShapeType="1"/>
              </p:cNvSpPr>
              <p:nvPr/>
            </p:nvSpPr>
            <p:spPr bwMode="auto">
              <a:xfrm>
                <a:off x="44196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15" name="Line 1841"/>
              <p:cNvSpPr>
                <a:spLocks noChangeShapeType="1"/>
              </p:cNvSpPr>
              <p:nvPr/>
            </p:nvSpPr>
            <p:spPr bwMode="auto">
              <a:xfrm>
                <a:off x="4422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16" name="Line 1842"/>
              <p:cNvSpPr>
                <a:spLocks noChangeShapeType="1"/>
              </p:cNvSpPr>
              <p:nvPr/>
            </p:nvSpPr>
            <p:spPr bwMode="auto">
              <a:xfrm>
                <a:off x="44275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17" name="Line 1843"/>
              <p:cNvSpPr>
                <a:spLocks noChangeShapeType="1"/>
              </p:cNvSpPr>
              <p:nvPr/>
            </p:nvSpPr>
            <p:spPr bwMode="auto">
              <a:xfrm>
                <a:off x="44307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18" name="Line 1844"/>
              <p:cNvSpPr>
                <a:spLocks noChangeShapeType="1"/>
              </p:cNvSpPr>
              <p:nvPr/>
            </p:nvSpPr>
            <p:spPr bwMode="auto">
              <a:xfrm>
                <a:off x="44307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19" name="Line 1845"/>
              <p:cNvSpPr>
                <a:spLocks noChangeShapeType="1"/>
              </p:cNvSpPr>
              <p:nvPr/>
            </p:nvSpPr>
            <p:spPr bwMode="auto">
              <a:xfrm>
                <a:off x="4432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20" name="Line 1846"/>
              <p:cNvSpPr>
                <a:spLocks noChangeShapeType="1"/>
              </p:cNvSpPr>
              <p:nvPr/>
            </p:nvSpPr>
            <p:spPr bwMode="auto">
              <a:xfrm>
                <a:off x="44338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21" name="Line 1847"/>
              <p:cNvSpPr>
                <a:spLocks noChangeShapeType="1"/>
              </p:cNvSpPr>
              <p:nvPr/>
            </p:nvSpPr>
            <p:spPr bwMode="auto">
              <a:xfrm>
                <a:off x="44370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22" name="Line 1848"/>
              <p:cNvSpPr>
                <a:spLocks noChangeShapeType="1"/>
              </p:cNvSpPr>
              <p:nvPr/>
            </p:nvSpPr>
            <p:spPr bwMode="auto">
              <a:xfrm>
                <a:off x="4441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23" name="Line 1849"/>
              <p:cNvSpPr>
                <a:spLocks noChangeShapeType="1"/>
              </p:cNvSpPr>
              <p:nvPr/>
            </p:nvSpPr>
            <p:spPr bwMode="auto">
              <a:xfrm>
                <a:off x="4441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24" name="Line 1850"/>
              <p:cNvSpPr>
                <a:spLocks noChangeShapeType="1"/>
              </p:cNvSpPr>
              <p:nvPr/>
            </p:nvSpPr>
            <p:spPr bwMode="auto">
              <a:xfrm>
                <a:off x="44434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25" name="Line 1851"/>
              <p:cNvSpPr>
                <a:spLocks noChangeShapeType="1"/>
              </p:cNvSpPr>
              <p:nvPr/>
            </p:nvSpPr>
            <p:spPr bwMode="auto">
              <a:xfrm>
                <a:off x="44450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26" name="Line 1852"/>
              <p:cNvSpPr>
                <a:spLocks noChangeShapeType="1"/>
              </p:cNvSpPr>
              <p:nvPr/>
            </p:nvSpPr>
            <p:spPr bwMode="auto">
              <a:xfrm>
                <a:off x="44465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27" name="Line 1853"/>
              <p:cNvSpPr>
                <a:spLocks noChangeShapeType="1"/>
              </p:cNvSpPr>
              <p:nvPr/>
            </p:nvSpPr>
            <p:spPr bwMode="auto">
              <a:xfrm>
                <a:off x="44481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28" name="Line 1854"/>
              <p:cNvSpPr>
                <a:spLocks noChangeShapeType="1"/>
              </p:cNvSpPr>
              <p:nvPr/>
            </p:nvSpPr>
            <p:spPr bwMode="auto">
              <a:xfrm>
                <a:off x="44497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29" name="Line 1855"/>
              <p:cNvSpPr>
                <a:spLocks noChangeShapeType="1"/>
              </p:cNvSpPr>
              <p:nvPr/>
            </p:nvSpPr>
            <p:spPr bwMode="auto">
              <a:xfrm>
                <a:off x="44529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30" name="Line 1856"/>
              <p:cNvSpPr>
                <a:spLocks noChangeShapeType="1"/>
              </p:cNvSpPr>
              <p:nvPr/>
            </p:nvSpPr>
            <p:spPr bwMode="auto">
              <a:xfrm flipV="1">
                <a:off x="445611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31" name="Line 1857"/>
              <p:cNvSpPr>
                <a:spLocks noChangeShapeType="1"/>
              </p:cNvSpPr>
              <p:nvPr/>
            </p:nvSpPr>
            <p:spPr bwMode="auto">
              <a:xfrm>
                <a:off x="44592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32" name="Line 1858"/>
              <p:cNvSpPr>
                <a:spLocks noChangeShapeType="1"/>
              </p:cNvSpPr>
              <p:nvPr/>
            </p:nvSpPr>
            <p:spPr bwMode="auto">
              <a:xfrm>
                <a:off x="44624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33" name="Line 1859"/>
              <p:cNvSpPr>
                <a:spLocks noChangeShapeType="1"/>
              </p:cNvSpPr>
              <p:nvPr/>
            </p:nvSpPr>
            <p:spPr bwMode="auto">
              <a:xfrm>
                <a:off x="44656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34" name="Line 1860"/>
              <p:cNvSpPr>
                <a:spLocks noChangeShapeType="1"/>
              </p:cNvSpPr>
              <p:nvPr/>
            </p:nvSpPr>
            <p:spPr bwMode="auto">
              <a:xfrm>
                <a:off x="44672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35" name="Line 1861"/>
              <p:cNvSpPr>
                <a:spLocks noChangeShapeType="1"/>
              </p:cNvSpPr>
              <p:nvPr/>
            </p:nvSpPr>
            <p:spPr bwMode="auto">
              <a:xfrm flipV="1">
                <a:off x="446881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36" name="Line 1862"/>
              <p:cNvSpPr>
                <a:spLocks noChangeShapeType="1"/>
              </p:cNvSpPr>
              <p:nvPr/>
            </p:nvSpPr>
            <p:spPr bwMode="auto">
              <a:xfrm>
                <a:off x="44719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37" name="Line 1863"/>
              <p:cNvSpPr>
                <a:spLocks noChangeShapeType="1"/>
              </p:cNvSpPr>
              <p:nvPr/>
            </p:nvSpPr>
            <p:spPr bwMode="auto">
              <a:xfrm>
                <a:off x="44751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38" name="Line 1864"/>
              <p:cNvSpPr>
                <a:spLocks noChangeShapeType="1"/>
              </p:cNvSpPr>
              <p:nvPr/>
            </p:nvSpPr>
            <p:spPr bwMode="auto">
              <a:xfrm flipV="1">
                <a:off x="447516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39" name="Line 1865"/>
              <p:cNvSpPr>
                <a:spLocks noChangeShapeType="1"/>
              </p:cNvSpPr>
              <p:nvPr/>
            </p:nvSpPr>
            <p:spPr bwMode="auto">
              <a:xfrm>
                <a:off x="44783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40" name="Line 1866"/>
              <p:cNvSpPr>
                <a:spLocks noChangeShapeType="1"/>
              </p:cNvSpPr>
              <p:nvPr/>
            </p:nvSpPr>
            <p:spPr bwMode="auto">
              <a:xfrm flipV="1">
                <a:off x="44799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41" name="Line 1867"/>
              <p:cNvSpPr>
                <a:spLocks noChangeShapeType="1"/>
              </p:cNvSpPr>
              <p:nvPr/>
            </p:nvSpPr>
            <p:spPr bwMode="auto">
              <a:xfrm flipV="1">
                <a:off x="4481514" y="2914969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42" name="Line 1868"/>
              <p:cNvSpPr>
                <a:spLocks noChangeShapeType="1"/>
              </p:cNvSpPr>
              <p:nvPr/>
            </p:nvSpPr>
            <p:spPr bwMode="auto">
              <a:xfrm>
                <a:off x="4483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43" name="Line 1869"/>
              <p:cNvSpPr>
                <a:spLocks noChangeShapeType="1"/>
              </p:cNvSpPr>
              <p:nvPr/>
            </p:nvSpPr>
            <p:spPr bwMode="auto">
              <a:xfrm>
                <a:off x="4486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44" name="Line 1870"/>
              <p:cNvSpPr>
                <a:spLocks noChangeShapeType="1"/>
              </p:cNvSpPr>
              <p:nvPr/>
            </p:nvSpPr>
            <p:spPr bwMode="auto">
              <a:xfrm flipV="1">
                <a:off x="448786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45" name="Line 1871"/>
              <p:cNvSpPr>
                <a:spLocks noChangeShapeType="1"/>
              </p:cNvSpPr>
              <p:nvPr/>
            </p:nvSpPr>
            <p:spPr bwMode="auto">
              <a:xfrm>
                <a:off x="44894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46" name="Line 1872"/>
              <p:cNvSpPr>
                <a:spLocks noChangeShapeType="1"/>
              </p:cNvSpPr>
              <p:nvPr/>
            </p:nvSpPr>
            <p:spPr bwMode="auto">
              <a:xfrm flipV="1">
                <a:off x="44926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47" name="Line 1873"/>
              <p:cNvSpPr>
                <a:spLocks noChangeShapeType="1"/>
              </p:cNvSpPr>
              <p:nvPr/>
            </p:nvSpPr>
            <p:spPr bwMode="auto">
              <a:xfrm>
                <a:off x="44958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48" name="Line 1874"/>
              <p:cNvSpPr>
                <a:spLocks noChangeShapeType="1"/>
              </p:cNvSpPr>
              <p:nvPr/>
            </p:nvSpPr>
            <p:spPr bwMode="auto">
              <a:xfrm>
                <a:off x="44973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49" name="Line 1875"/>
              <p:cNvSpPr>
                <a:spLocks noChangeShapeType="1"/>
              </p:cNvSpPr>
              <p:nvPr/>
            </p:nvSpPr>
            <p:spPr bwMode="auto">
              <a:xfrm>
                <a:off x="45005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50" name="Line 1876"/>
              <p:cNvSpPr>
                <a:spLocks noChangeShapeType="1"/>
              </p:cNvSpPr>
              <p:nvPr/>
            </p:nvSpPr>
            <p:spPr bwMode="auto">
              <a:xfrm flipV="1">
                <a:off x="450056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51" name="Line 1877"/>
              <p:cNvSpPr>
                <a:spLocks noChangeShapeType="1"/>
              </p:cNvSpPr>
              <p:nvPr/>
            </p:nvSpPr>
            <p:spPr bwMode="auto">
              <a:xfrm flipV="1">
                <a:off x="450373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52" name="Line 1878"/>
              <p:cNvSpPr>
                <a:spLocks noChangeShapeType="1"/>
              </p:cNvSpPr>
              <p:nvPr/>
            </p:nvSpPr>
            <p:spPr bwMode="auto">
              <a:xfrm flipV="1">
                <a:off x="45053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53" name="Line 1879"/>
              <p:cNvSpPr>
                <a:spLocks noChangeShapeType="1"/>
              </p:cNvSpPr>
              <p:nvPr/>
            </p:nvSpPr>
            <p:spPr bwMode="auto">
              <a:xfrm flipV="1">
                <a:off x="450691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54" name="Line 1880"/>
              <p:cNvSpPr>
                <a:spLocks noChangeShapeType="1"/>
              </p:cNvSpPr>
              <p:nvPr/>
            </p:nvSpPr>
            <p:spPr bwMode="auto">
              <a:xfrm>
                <a:off x="45100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55" name="Line 1881"/>
              <p:cNvSpPr>
                <a:spLocks noChangeShapeType="1"/>
              </p:cNvSpPr>
              <p:nvPr/>
            </p:nvSpPr>
            <p:spPr bwMode="auto">
              <a:xfrm>
                <a:off x="45100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56" name="Line 1882"/>
              <p:cNvSpPr>
                <a:spLocks noChangeShapeType="1"/>
              </p:cNvSpPr>
              <p:nvPr/>
            </p:nvSpPr>
            <p:spPr bwMode="auto">
              <a:xfrm>
                <a:off x="45116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57" name="Line 1883"/>
              <p:cNvSpPr>
                <a:spLocks noChangeShapeType="1"/>
              </p:cNvSpPr>
              <p:nvPr/>
            </p:nvSpPr>
            <p:spPr bwMode="auto">
              <a:xfrm>
                <a:off x="4514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58" name="Line 1884"/>
              <p:cNvSpPr>
                <a:spLocks noChangeShapeType="1"/>
              </p:cNvSpPr>
              <p:nvPr/>
            </p:nvSpPr>
            <p:spPr bwMode="auto">
              <a:xfrm>
                <a:off x="45164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59" name="Line 1885"/>
              <p:cNvSpPr>
                <a:spLocks noChangeShapeType="1"/>
              </p:cNvSpPr>
              <p:nvPr/>
            </p:nvSpPr>
            <p:spPr bwMode="auto">
              <a:xfrm>
                <a:off x="45196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0" name="Line 1886"/>
              <p:cNvSpPr>
                <a:spLocks noChangeShapeType="1"/>
              </p:cNvSpPr>
              <p:nvPr/>
            </p:nvSpPr>
            <p:spPr bwMode="auto">
              <a:xfrm flipV="1">
                <a:off x="452596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1" name="Line 1887"/>
              <p:cNvSpPr>
                <a:spLocks noChangeShapeType="1"/>
              </p:cNvSpPr>
              <p:nvPr/>
            </p:nvSpPr>
            <p:spPr bwMode="auto">
              <a:xfrm>
                <a:off x="45291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2" name="Line 1888"/>
              <p:cNvSpPr>
                <a:spLocks noChangeShapeType="1"/>
              </p:cNvSpPr>
              <p:nvPr/>
            </p:nvSpPr>
            <p:spPr bwMode="auto">
              <a:xfrm>
                <a:off x="45354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3" name="Line 1889"/>
              <p:cNvSpPr>
                <a:spLocks noChangeShapeType="1"/>
              </p:cNvSpPr>
              <p:nvPr/>
            </p:nvSpPr>
            <p:spPr bwMode="auto">
              <a:xfrm>
                <a:off x="45370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4" name="Line 1890"/>
              <p:cNvSpPr>
                <a:spLocks noChangeShapeType="1"/>
              </p:cNvSpPr>
              <p:nvPr/>
            </p:nvSpPr>
            <p:spPr bwMode="auto">
              <a:xfrm flipV="1">
                <a:off x="45434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5" name="Line 1891"/>
              <p:cNvSpPr>
                <a:spLocks noChangeShapeType="1"/>
              </p:cNvSpPr>
              <p:nvPr/>
            </p:nvSpPr>
            <p:spPr bwMode="auto">
              <a:xfrm>
                <a:off x="45466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6" name="Line 1892"/>
              <p:cNvSpPr>
                <a:spLocks noChangeShapeType="1"/>
              </p:cNvSpPr>
              <p:nvPr/>
            </p:nvSpPr>
            <p:spPr bwMode="auto">
              <a:xfrm flipV="1">
                <a:off x="4548189" y="2910206"/>
                <a:ext cx="0" cy="158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7" name="Line 1893"/>
              <p:cNvSpPr>
                <a:spLocks noChangeShapeType="1"/>
              </p:cNvSpPr>
              <p:nvPr/>
            </p:nvSpPr>
            <p:spPr bwMode="auto">
              <a:xfrm flipV="1">
                <a:off x="455136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8" name="Line 1894"/>
              <p:cNvSpPr>
                <a:spLocks noChangeShapeType="1"/>
              </p:cNvSpPr>
              <p:nvPr/>
            </p:nvSpPr>
            <p:spPr bwMode="auto">
              <a:xfrm>
                <a:off x="45545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9" name="Line 1895"/>
              <p:cNvSpPr>
                <a:spLocks noChangeShapeType="1"/>
              </p:cNvSpPr>
              <p:nvPr/>
            </p:nvSpPr>
            <p:spPr bwMode="auto">
              <a:xfrm>
                <a:off x="45545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0" name="Line 1896"/>
              <p:cNvSpPr>
                <a:spLocks noChangeShapeType="1"/>
              </p:cNvSpPr>
              <p:nvPr/>
            </p:nvSpPr>
            <p:spPr bwMode="auto">
              <a:xfrm>
                <a:off x="45561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1" name="Line 1897"/>
              <p:cNvSpPr>
                <a:spLocks noChangeShapeType="1"/>
              </p:cNvSpPr>
              <p:nvPr/>
            </p:nvSpPr>
            <p:spPr bwMode="auto">
              <a:xfrm>
                <a:off x="45577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2" name="Line 1898"/>
              <p:cNvSpPr>
                <a:spLocks noChangeShapeType="1"/>
              </p:cNvSpPr>
              <p:nvPr/>
            </p:nvSpPr>
            <p:spPr bwMode="auto">
              <a:xfrm>
                <a:off x="45624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3" name="Line 1899"/>
              <p:cNvSpPr>
                <a:spLocks noChangeShapeType="1"/>
              </p:cNvSpPr>
              <p:nvPr/>
            </p:nvSpPr>
            <p:spPr bwMode="auto">
              <a:xfrm>
                <a:off x="45640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4" name="Line 1900"/>
              <p:cNvSpPr>
                <a:spLocks noChangeShapeType="1"/>
              </p:cNvSpPr>
              <p:nvPr/>
            </p:nvSpPr>
            <p:spPr bwMode="auto">
              <a:xfrm flipV="1">
                <a:off x="456723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5" name="Line 1901"/>
              <p:cNvSpPr>
                <a:spLocks noChangeShapeType="1"/>
              </p:cNvSpPr>
              <p:nvPr/>
            </p:nvSpPr>
            <p:spPr bwMode="auto">
              <a:xfrm>
                <a:off x="4568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6" name="Line 1902"/>
              <p:cNvSpPr>
                <a:spLocks noChangeShapeType="1"/>
              </p:cNvSpPr>
              <p:nvPr/>
            </p:nvSpPr>
            <p:spPr bwMode="auto">
              <a:xfrm>
                <a:off x="45704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7" name="Line 1903"/>
              <p:cNvSpPr>
                <a:spLocks noChangeShapeType="1"/>
              </p:cNvSpPr>
              <p:nvPr/>
            </p:nvSpPr>
            <p:spPr bwMode="auto">
              <a:xfrm>
                <a:off x="45720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8" name="Line 1904"/>
              <p:cNvSpPr>
                <a:spLocks noChangeShapeType="1"/>
              </p:cNvSpPr>
              <p:nvPr/>
            </p:nvSpPr>
            <p:spPr bwMode="auto">
              <a:xfrm>
                <a:off x="45735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9" name="Line 1905"/>
              <p:cNvSpPr>
                <a:spLocks noChangeShapeType="1"/>
              </p:cNvSpPr>
              <p:nvPr/>
            </p:nvSpPr>
            <p:spPr bwMode="auto">
              <a:xfrm>
                <a:off x="45751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0" name="Line 1906"/>
              <p:cNvSpPr>
                <a:spLocks noChangeShapeType="1"/>
              </p:cNvSpPr>
              <p:nvPr/>
            </p:nvSpPr>
            <p:spPr bwMode="auto">
              <a:xfrm flipV="1">
                <a:off x="457676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1" name="Line 1907"/>
              <p:cNvSpPr>
                <a:spLocks noChangeShapeType="1"/>
              </p:cNvSpPr>
              <p:nvPr/>
            </p:nvSpPr>
            <p:spPr bwMode="auto">
              <a:xfrm flipV="1">
                <a:off x="457835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2" name="Line 1908"/>
              <p:cNvSpPr>
                <a:spLocks noChangeShapeType="1"/>
              </p:cNvSpPr>
              <p:nvPr/>
            </p:nvSpPr>
            <p:spPr bwMode="auto">
              <a:xfrm>
                <a:off x="45799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3" name="Line 1909"/>
              <p:cNvSpPr>
                <a:spLocks noChangeShapeType="1"/>
              </p:cNvSpPr>
              <p:nvPr/>
            </p:nvSpPr>
            <p:spPr bwMode="auto">
              <a:xfrm>
                <a:off x="45815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4" name="Line 1910"/>
              <p:cNvSpPr>
                <a:spLocks noChangeShapeType="1"/>
              </p:cNvSpPr>
              <p:nvPr/>
            </p:nvSpPr>
            <p:spPr bwMode="auto">
              <a:xfrm>
                <a:off x="45831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5" name="Line 1911"/>
              <p:cNvSpPr>
                <a:spLocks noChangeShapeType="1"/>
              </p:cNvSpPr>
              <p:nvPr/>
            </p:nvSpPr>
            <p:spPr bwMode="auto">
              <a:xfrm flipV="1">
                <a:off x="458628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6" name="Line 1912"/>
              <p:cNvSpPr>
                <a:spLocks noChangeShapeType="1"/>
              </p:cNvSpPr>
              <p:nvPr/>
            </p:nvSpPr>
            <p:spPr bwMode="auto">
              <a:xfrm>
                <a:off x="45926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7" name="Line 1913"/>
              <p:cNvSpPr>
                <a:spLocks noChangeShapeType="1"/>
              </p:cNvSpPr>
              <p:nvPr/>
            </p:nvSpPr>
            <p:spPr bwMode="auto">
              <a:xfrm>
                <a:off x="45958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8" name="Line 1914"/>
              <p:cNvSpPr>
                <a:spLocks noChangeShapeType="1"/>
              </p:cNvSpPr>
              <p:nvPr/>
            </p:nvSpPr>
            <p:spPr bwMode="auto">
              <a:xfrm>
                <a:off x="45989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9" name="Line 1915"/>
              <p:cNvSpPr>
                <a:spLocks noChangeShapeType="1"/>
              </p:cNvSpPr>
              <p:nvPr/>
            </p:nvSpPr>
            <p:spPr bwMode="auto">
              <a:xfrm>
                <a:off x="46005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0" name="Line 1916"/>
              <p:cNvSpPr>
                <a:spLocks noChangeShapeType="1"/>
              </p:cNvSpPr>
              <p:nvPr/>
            </p:nvSpPr>
            <p:spPr bwMode="auto">
              <a:xfrm>
                <a:off x="46053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1" name="Line 1917"/>
              <p:cNvSpPr>
                <a:spLocks noChangeShapeType="1"/>
              </p:cNvSpPr>
              <p:nvPr/>
            </p:nvSpPr>
            <p:spPr bwMode="auto">
              <a:xfrm>
                <a:off x="46085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2" name="Line 1918"/>
              <p:cNvSpPr>
                <a:spLocks noChangeShapeType="1"/>
              </p:cNvSpPr>
              <p:nvPr/>
            </p:nvSpPr>
            <p:spPr bwMode="auto">
              <a:xfrm>
                <a:off x="46085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3" name="Line 1919"/>
              <p:cNvSpPr>
                <a:spLocks noChangeShapeType="1"/>
              </p:cNvSpPr>
              <p:nvPr/>
            </p:nvSpPr>
            <p:spPr bwMode="auto">
              <a:xfrm>
                <a:off x="4610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4" name="Line 1920"/>
              <p:cNvSpPr>
                <a:spLocks noChangeShapeType="1"/>
              </p:cNvSpPr>
              <p:nvPr/>
            </p:nvSpPr>
            <p:spPr bwMode="auto">
              <a:xfrm>
                <a:off x="46116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5" name="Line 1921"/>
              <p:cNvSpPr>
                <a:spLocks noChangeShapeType="1"/>
              </p:cNvSpPr>
              <p:nvPr/>
            </p:nvSpPr>
            <p:spPr bwMode="auto">
              <a:xfrm>
                <a:off x="46148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6" name="Line 1922"/>
              <p:cNvSpPr>
                <a:spLocks noChangeShapeType="1"/>
              </p:cNvSpPr>
              <p:nvPr/>
            </p:nvSpPr>
            <p:spPr bwMode="auto">
              <a:xfrm>
                <a:off x="46180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7" name="Line 1923"/>
              <p:cNvSpPr>
                <a:spLocks noChangeShapeType="1"/>
              </p:cNvSpPr>
              <p:nvPr/>
            </p:nvSpPr>
            <p:spPr bwMode="auto">
              <a:xfrm>
                <a:off x="46196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8" name="Line 1924"/>
              <p:cNvSpPr>
                <a:spLocks noChangeShapeType="1"/>
              </p:cNvSpPr>
              <p:nvPr/>
            </p:nvSpPr>
            <p:spPr bwMode="auto">
              <a:xfrm>
                <a:off x="46243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9" name="Line 1925"/>
              <p:cNvSpPr>
                <a:spLocks noChangeShapeType="1"/>
              </p:cNvSpPr>
              <p:nvPr/>
            </p:nvSpPr>
            <p:spPr bwMode="auto">
              <a:xfrm flipV="1">
                <a:off x="462915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0" name="Line 1926"/>
              <p:cNvSpPr>
                <a:spLocks noChangeShapeType="1"/>
              </p:cNvSpPr>
              <p:nvPr/>
            </p:nvSpPr>
            <p:spPr bwMode="auto">
              <a:xfrm>
                <a:off x="46339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1" name="Line 1927"/>
              <p:cNvSpPr>
                <a:spLocks noChangeShapeType="1"/>
              </p:cNvSpPr>
              <p:nvPr/>
            </p:nvSpPr>
            <p:spPr bwMode="auto">
              <a:xfrm>
                <a:off x="46355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2" name="Line 1928"/>
              <p:cNvSpPr>
                <a:spLocks noChangeShapeType="1"/>
              </p:cNvSpPr>
              <p:nvPr/>
            </p:nvSpPr>
            <p:spPr bwMode="auto">
              <a:xfrm>
                <a:off x="46370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3" name="Line 1929"/>
              <p:cNvSpPr>
                <a:spLocks noChangeShapeType="1"/>
              </p:cNvSpPr>
              <p:nvPr/>
            </p:nvSpPr>
            <p:spPr bwMode="auto">
              <a:xfrm>
                <a:off x="46370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4" name="Line 1930"/>
              <p:cNvSpPr>
                <a:spLocks noChangeShapeType="1"/>
              </p:cNvSpPr>
              <p:nvPr/>
            </p:nvSpPr>
            <p:spPr bwMode="auto">
              <a:xfrm>
                <a:off x="46386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5" name="Line 1931"/>
              <p:cNvSpPr>
                <a:spLocks noChangeShapeType="1"/>
              </p:cNvSpPr>
              <p:nvPr/>
            </p:nvSpPr>
            <p:spPr bwMode="auto">
              <a:xfrm>
                <a:off x="4641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6" name="Line 1932"/>
              <p:cNvSpPr>
                <a:spLocks noChangeShapeType="1"/>
              </p:cNvSpPr>
              <p:nvPr/>
            </p:nvSpPr>
            <p:spPr bwMode="auto">
              <a:xfrm flipV="1">
                <a:off x="464185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7" name="Line 1933"/>
              <p:cNvSpPr>
                <a:spLocks noChangeShapeType="1"/>
              </p:cNvSpPr>
              <p:nvPr/>
            </p:nvSpPr>
            <p:spPr bwMode="auto">
              <a:xfrm>
                <a:off x="46497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8" name="Line 1934"/>
              <p:cNvSpPr>
                <a:spLocks noChangeShapeType="1"/>
              </p:cNvSpPr>
              <p:nvPr/>
            </p:nvSpPr>
            <p:spPr bwMode="auto">
              <a:xfrm>
                <a:off x="46497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9" name="Line 1935"/>
              <p:cNvSpPr>
                <a:spLocks noChangeShapeType="1"/>
              </p:cNvSpPr>
              <p:nvPr/>
            </p:nvSpPr>
            <p:spPr bwMode="auto">
              <a:xfrm>
                <a:off x="46513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0" name="Line 1936"/>
              <p:cNvSpPr>
                <a:spLocks noChangeShapeType="1"/>
              </p:cNvSpPr>
              <p:nvPr/>
            </p:nvSpPr>
            <p:spPr bwMode="auto">
              <a:xfrm>
                <a:off x="46529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1" name="Line 1937"/>
              <p:cNvSpPr>
                <a:spLocks noChangeShapeType="1"/>
              </p:cNvSpPr>
              <p:nvPr/>
            </p:nvSpPr>
            <p:spPr bwMode="auto">
              <a:xfrm>
                <a:off x="46545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2" name="Line 1938"/>
              <p:cNvSpPr>
                <a:spLocks noChangeShapeType="1"/>
              </p:cNvSpPr>
              <p:nvPr/>
            </p:nvSpPr>
            <p:spPr bwMode="auto">
              <a:xfrm flipV="1">
                <a:off x="466248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3" name="Line 1939"/>
              <p:cNvSpPr>
                <a:spLocks noChangeShapeType="1"/>
              </p:cNvSpPr>
              <p:nvPr/>
            </p:nvSpPr>
            <p:spPr bwMode="auto">
              <a:xfrm>
                <a:off x="46624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4" name="Line 1940"/>
              <p:cNvSpPr>
                <a:spLocks noChangeShapeType="1"/>
              </p:cNvSpPr>
              <p:nvPr/>
            </p:nvSpPr>
            <p:spPr bwMode="auto">
              <a:xfrm>
                <a:off x="46688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5" name="Line 1941"/>
              <p:cNvSpPr>
                <a:spLocks noChangeShapeType="1"/>
              </p:cNvSpPr>
              <p:nvPr/>
            </p:nvSpPr>
            <p:spPr bwMode="auto">
              <a:xfrm flipV="1">
                <a:off x="467201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6" name="Line 1942"/>
              <p:cNvSpPr>
                <a:spLocks noChangeShapeType="1"/>
              </p:cNvSpPr>
              <p:nvPr/>
            </p:nvSpPr>
            <p:spPr bwMode="auto">
              <a:xfrm>
                <a:off x="46736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7" name="Line 1943"/>
              <p:cNvSpPr>
                <a:spLocks noChangeShapeType="1"/>
              </p:cNvSpPr>
              <p:nvPr/>
            </p:nvSpPr>
            <p:spPr bwMode="auto">
              <a:xfrm>
                <a:off x="46751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8" name="Line 1944"/>
              <p:cNvSpPr>
                <a:spLocks noChangeShapeType="1"/>
              </p:cNvSpPr>
              <p:nvPr/>
            </p:nvSpPr>
            <p:spPr bwMode="auto">
              <a:xfrm>
                <a:off x="46783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9" name="Line 1945"/>
              <p:cNvSpPr>
                <a:spLocks noChangeShapeType="1"/>
              </p:cNvSpPr>
              <p:nvPr/>
            </p:nvSpPr>
            <p:spPr bwMode="auto">
              <a:xfrm>
                <a:off x="4679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0" name="Line 1946"/>
              <p:cNvSpPr>
                <a:spLocks noChangeShapeType="1"/>
              </p:cNvSpPr>
              <p:nvPr/>
            </p:nvSpPr>
            <p:spPr bwMode="auto">
              <a:xfrm flipV="1">
                <a:off x="46831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1" name="Line 1947"/>
              <p:cNvSpPr>
                <a:spLocks noChangeShapeType="1"/>
              </p:cNvSpPr>
              <p:nvPr/>
            </p:nvSpPr>
            <p:spPr bwMode="auto">
              <a:xfrm flipV="1">
                <a:off x="468947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2" name="Line 1948"/>
              <p:cNvSpPr>
                <a:spLocks noChangeShapeType="1"/>
              </p:cNvSpPr>
              <p:nvPr/>
            </p:nvSpPr>
            <p:spPr bwMode="auto">
              <a:xfrm>
                <a:off x="46894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3" name="Line 1949"/>
              <p:cNvSpPr>
                <a:spLocks noChangeShapeType="1"/>
              </p:cNvSpPr>
              <p:nvPr/>
            </p:nvSpPr>
            <p:spPr bwMode="auto">
              <a:xfrm>
                <a:off x="46910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4" name="Line 1950"/>
              <p:cNvSpPr>
                <a:spLocks noChangeShapeType="1"/>
              </p:cNvSpPr>
              <p:nvPr/>
            </p:nvSpPr>
            <p:spPr bwMode="auto">
              <a:xfrm>
                <a:off x="46990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5" name="Line 1951"/>
              <p:cNvSpPr>
                <a:spLocks noChangeShapeType="1"/>
              </p:cNvSpPr>
              <p:nvPr/>
            </p:nvSpPr>
            <p:spPr bwMode="auto">
              <a:xfrm>
                <a:off x="47021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6" name="Line 1952"/>
              <p:cNvSpPr>
                <a:spLocks noChangeShapeType="1"/>
              </p:cNvSpPr>
              <p:nvPr/>
            </p:nvSpPr>
            <p:spPr bwMode="auto">
              <a:xfrm>
                <a:off x="47053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7" name="Line 1953"/>
              <p:cNvSpPr>
                <a:spLocks noChangeShapeType="1"/>
              </p:cNvSpPr>
              <p:nvPr/>
            </p:nvSpPr>
            <p:spPr bwMode="auto">
              <a:xfrm>
                <a:off x="47085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8" name="Line 1954"/>
              <p:cNvSpPr>
                <a:spLocks noChangeShapeType="1"/>
              </p:cNvSpPr>
              <p:nvPr/>
            </p:nvSpPr>
            <p:spPr bwMode="auto">
              <a:xfrm>
                <a:off x="47101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9" name="Line 1955"/>
              <p:cNvSpPr>
                <a:spLocks noChangeShapeType="1"/>
              </p:cNvSpPr>
              <p:nvPr/>
            </p:nvSpPr>
            <p:spPr bwMode="auto">
              <a:xfrm>
                <a:off x="47117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0" name="Line 1956"/>
              <p:cNvSpPr>
                <a:spLocks noChangeShapeType="1"/>
              </p:cNvSpPr>
              <p:nvPr/>
            </p:nvSpPr>
            <p:spPr bwMode="auto">
              <a:xfrm>
                <a:off x="47148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1" name="Line 1957"/>
              <p:cNvSpPr>
                <a:spLocks noChangeShapeType="1"/>
              </p:cNvSpPr>
              <p:nvPr/>
            </p:nvSpPr>
            <p:spPr bwMode="auto">
              <a:xfrm>
                <a:off x="47196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2" name="Line 1958"/>
              <p:cNvSpPr>
                <a:spLocks noChangeShapeType="1"/>
              </p:cNvSpPr>
              <p:nvPr/>
            </p:nvSpPr>
            <p:spPr bwMode="auto">
              <a:xfrm flipV="1">
                <a:off x="472281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3" name="Line 1959"/>
              <p:cNvSpPr>
                <a:spLocks noChangeShapeType="1"/>
              </p:cNvSpPr>
              <p:nvPr/>
            </p:nvSpPr>
            <p:spPr bwMode="auto">
              <a:xfrm>
                <a:off x="47259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4" name="Line 1960"/>
              <p:cNvSpPr>
                <a:spLocks noChangeShapeType="1"/>
              </p:cNvSpPr>
              <p:nvPr/>
            </p:nvSpPr>
            <p:spPr bwMode="auto">
              <a:xfrm flipV="1">
                <a:off x="473075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5" name="Line 1961"/>
              <p:cNvSpPr>
                <a:spLocks noChangeShapeType="1"/>
              </p:cNvSpPr>
              <p:nvPr/>
            </p:nvSpPr>
            <p:spPr bwMode="auto">
              <a:xfrm flipV="1">
                <a:off x="47339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6" name="Line 1962"/>
              <p:cNvSpPr>
                <a:spLocks noChangeShapeType="1"/>
              </p:cNvSpPr>
              <p:nvPr/>
            </p:nvSpPr>
            <p:spPr bwMode="auto">
              <a:xfrm>
                <a:off x="47386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7" name="Line 1963"/>
              <p:cNvSpPr>
                <a:spLocks noChangeShapeType="1"/>
              </p:cNvSpPr>
              <p:nvPr/>
            </p:nvSpPr>
            <p:spPr bwMode="auto">
              <a:xfrm>
                <a:off x="47386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8" name="Line 1964"/>
              <p:cNvSpPr>
                <a:spLocks noChangeShapeType="1"/>
              </p:cNvSpPr>
              <p:nvPr/>
            </p:nvSpPr>
            <p:spPr bwMode="auto">
              <a:xfrm>
                <a:off x="47418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9" name="Line 1965"/>
              <p:cNvSpPr>
                <a:spLocks noChangeShapeType="1"/>
              </p:cNvSpPr>
              <p:nvPr/>
            </p:nvSpPr>
            <p:spPr bwMode="auto">
              <a:xfrm flipV="1">
                <a:off x="47466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0" name="Line 1966"/>
              <p:cNvSpPr>
                <a:spLocks noChangeShapeType="1"/>
              </p:cNvSpPr>
              <p:nvPr/>
            </p:nvSpPr>
            <p:spPr bwMode="auto">
              <a:xfrm>
                <a:off x="47498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1" name="Line 1967"/>
              <p:cNvSpPr>
                <a:spLocks noChangeShapeType="1"/>
              </p:cNvSpPr>
              <p:nvPr/>
            </p:nvSpPr>
            <p:spPr bwMode="auto">
              <a:xfrm>
                <a:off x="47545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2" name="Line 1968"/>
              <p:cNvSpPr>
                <a:spLocks noChangeShapeType="1"/>
              </p:cNvSpPr>
              <p:nvPr/>
            </p:nvSpPr>
            <p:spPr bwMode="auto">
              <a:xfrm>
                <a:off x="47577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3" name="Line 1969"/>
              <p:cNvSpPr>
                <a:spLocks noChangeShapeType="1"/>
              </p:cNvSpPr>
              <p:nvPr/>
            </p:nvSpPr>
            <p:spPr bwMode="auto">
              <a:xfrm>
                <a:off x="47577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4" name="Line 1970"/>
              <p:cNvSpPr>
                <a:spLocks noChangeShapeType="1"/>
              </p:cNvSpPr>
              <p:nvPr/>
            </p:nvSpPr>
            <p:spPr bwMode="auto">
              <a:xfrm>
                <a:off x="47625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5" name="Line 1971"/>
              <p:cNvSpPr>
                <a:spLocks noChangeShapeType="1"/>
              </p:cNvSpPr>
              <p:nvPr/>
            </p:nvSpPr>
            <p:spPr bwMode="auto">
              <a:xfrm flipV="1">
                <a:off x="476408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6" name="Line 1972"/>
              <p:cNvSpPr>
                <a:spLocks noChangeShapeType="1"/>
              </p:cNvSpPr>
              <p:nvPr/>
            </p:nvSpPr>
            <p:spPr bwMode="auto">
              <a:xfrm>
                <a:off x="47656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7" name="Line 1973"/>
              <p:cNvSpPr>
                <a:spLocks noChangeShapeType="1"/>
              </p:cNvSpPr>
              <p:nvPr/>
            </p:nvSpPr>
            <p:spPr bwMode="auto">
              <a:xfrm>
                <a:off x="47672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8" name="Line 1974"/>
              <p:cNvSpPr>
                <a:spLocks noChangeShapeType="1"/>
              </p:cNvSpPr>
              <p:nvPr/>
            </p:nvSpPr>
            <p:spPr bwMode="auto">
              <a:xfrm>
                <a:off x="4768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9" name="Line 1975"/>
              <p:cNvSpPr>
                <a:spLocks noChangeShapeType="1"/>
              </p:cNvSpPr>
              <p:nvPr/>
            </p:nvSpPr>
            <p:spPr bwMode="auto">
              <a:xfrm>
                <a:off x="47720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0" name="Line 1976"/>
              <p:cNvSpPr>
                <a:spLocks noChangeShapeType="1"/>
              </p:cNvSpPr>
              <p:nvPr/>
            </p:nvSpPr>
            <p:spPr bwMode="auto">
              <a:xfrm>
                <a:off x="47736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1" name="Line 1977"/>
              <p:cNvSpPr>
                <a:spLocks noChangeShapeType="1"/>
              </p:cNvSpPr>
              <p:nvPr/>
            </p:nvSpPr>
            <p:spPr bwMode="auto">
              <a:xfrm>
                <a:off x="47736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2" name="Line 1978"/>
              <p:cNvSpPr>
                <a:spLocks noChangeShapeType="1"/>
              </p:cNvSpPr>
              <p:nvPr/>
            </p:nvSpPr>
            <p:spPr bwMode="auto">
              <a:xfrm>
                <a:off x="47783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3" name="Line 1979"/>
              <p:cNvSpPr>
                <a:spLocks noChangeShapeType="1"/>
              </p:cNvSpPr>
              <p:nvPr/>
            </p:nvSpPr>
            <p:spPr bwMode="auto">
              <a:xfrm>
                <a:off x="47799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4" name="Line 1980"/>
              <p:cNvSpPr>
                <a:spLocks noChangeShapeType="1"/>
              </p:cNvSpPr>
              <p:nvPr/>
            </p:nvSpPr>
            <p:spPr bwMode="auto">
              <a:xfrm>
                <a:off x="47831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5" name="Line 1981"/>
              <p:cNvSpPr>
                <a:spLocks noChangeShapeType="1"/>
              </p:cNvSpPr>
              <p:nvPr/>
            </p:nvSpPr>
            <p:spPr bwMode="auto">
              <a:xfrm>
                <a:off x="47863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6" name="Line 1982"/>
              <p:cNvSpPr>
                <a:spLocks noChangeShapeType="1"/>
              </p:cNvSpPr>
              <p:nvPr/>
            </p:nvSpPr>
            <p:spPr bwMode="auto">
              <a:xfrm>
                <a:off x="47894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7" name="Line 1983"/>
              <p:cNvSpPr>
                <a:spLocks noChangeShapeType="1"/>
              </p:cNvSpPr>
              <p:nvPr/>
            </p:nvSpPr>
            <p:spPr bwMode="auto">
              <a:xfrm>
                <a:off x="47926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8" name="Line 1984"/>
              <p:cNvSpPr>
                <a:spLocks noChangeShapeType="1"/>
              </p:cNvSpPr>
              <p:nvPr/>
            </p:nvSpPr>
            <p:spPr bwMode="auto">
              <a:xfrm>
                <a:off x="47926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9" name="Line 1985"/>
              <p:cNvSpPr>
                <a:spLocks noChangeShapeType="1"/>
              </p:cNvSpPr>
              <p:nvPr/>
            </p:nvSpPr>
            <p:spPr bwMode="auto">
              <a:xfrm>
                <a:off x="47974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0" name="Line 1986"/>
              <p:cNvSpPr>
                <a:spLocks noChangeShapeType="1"/>
              </p:cNvSpPr>
              <p:nvPr/>
            </p:nvSpPr>
            <p:spPr bwMode="auto">
              <a:xfrm>
                <a:off x="47990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1" name="Line 1987"/>
              <p:cNvSpPr>
                <a:spLocks noChangeShapeType="1"/>
              </p:cNvSpPr>
              <p:nvPr/>
            </p:nvSpPr>
            <p:spPr bwMode="auto">
              <a:xfrm>
                <a:off x="48021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2" name="Line 1988"/>
              <p:cNvSpPr>
                <a:spLocks noChangeShapeType="1"/>
              </p:cNvSpPr>
              <p:nvPr/>
            </p:nvSpPr>
            <p:spPr bwMode="auto">
              <a:xfrm flipV="1">
                <a:off x="480536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3" name="Line 1989"/>
              <p:cNvSpPr>
                <a:spLocks noChangeShapeType="1"/>
              </p:cNvSpPr>
              <p:nvPr/>
            </p:nvSpPr>
            <p:spPr bwMode="auto">
              <a:xfrm>
                <a:off x="4806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4" name="Line 1990"/>
              <p:cNvSpPr>
                <a:spLocks noChangeShapeType="1"/>
              </p:cNvSpPr>
              <p:nvPr/>
            </p:nvSpPr>
            <p:spPr bwMode="auto">
              <a:xfrm>
                <a:off x="48085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5" name="Line 1991"/>
              <p:cNvSpPr>
                <a:spLocks noChangeShapeType="1"/>
              </p:cNvSpPr>
              <p:nvPr/>
            </p:nvSpPr>
            <p:spPr bwMode="auto">
              <a:xfrm>
                <a:off x="48101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6" name="Line 1992"/>
              <p:cNvSpPr>
                <a:spLocks noChangeShapeType="1"/>
              </p:cNvSpPr>
              <p:nvPr/>
            </p:nvSpPr>
            <p:spPr bwMode="auto">
              <a:xfrm>
                <a:off x="4813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7" name="Line 1993"/>
              <p:cNvSpPr>
                <a:spLocks noChangeShapeType="1"/>
              </p:cNvSpPr>
              <p:nvPr/>
            </p:nvSpPr>
            <p:spPr bwMode="auto">
              <a:xfrm flipV="1">
                <a:off x="481647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8" name="Line 1994"/>
              <p:cNvSpPr>
                <a:spLocks noChangeShapeType="1"/>
              </p:cNvSpPr>
              <p:nvPr/>
            </p:nvSpPr>
            <p:spPr bwMode="auto">
              <a:xfrm>
                <a:off x="48196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9" name="Line 1995"/>
              <p:cNvSpPr>
                <a:spLocks noChangeShapeType="1"/>
              </p:cNvSpPr>
              <p:nvPr/>
            </p:nvSpPr>
            <p:spPr bwMode="auto">
              <a:xfrm>
                <a:off x="48275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0" name="Line 1996"/>
              <p:cNvSpPr>
                <a:spLocks noChangeShapeType="1"/>
              </p:cNvSpPr>
              <p:nvPr/>
            </p:nvSpPr>
            <p:spPr bwMode="auto">
              <a:xfrm flipV="1">
                <a:off x="482758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1" name="Line 1997"/>
              <p:cNvSpPr>
                <a:spLocks noChangeShapeType="1"/>
              </p:cNvSpPr>
              <p:nvPr/>
            </p:nvSpPr>
            <p:spPr bwMode="auto">
              <a:xfrm>
                <a:off x="48291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2" name="Line 1998"/>
              <p:cNvSpPr>
                <a:spLocks noChangeShapeType="1"/>
              </p:cNvSpPr>
              <p:nvPr/>
            </p:nvSpPr>
            <p:spPr bwMode="auto">
              <a:xfrm>
                <a:off x="48323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3" name="Line 1999"/>
              <p:cNvSpPr>
                <a:spLocks noChangeShapeType="1"/>
              </p:cNvSpPr>
              <p:nvPr/>
            </p:nvSpPr>
            <p:spPr bwMode="auto">
              <a:xfrm>
                <a:off x="48339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4" name="Line 2000"/>
              <p:cNvSpPr>
                <a:spLocks noChangeShapeType="1"/>
              </p:cNvSpPr>
              <p:nvPr/>
            </p:nvSpPr>
            <p:spPr bwMode="auto">
              <a:xfrm flipV="1">
                <a:off x="48355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5" name="Line 2001"/>
              <p:cNvSpPr>
                <a:spLocks noChangeShapeType="1"/>
              </p:cNvSpPr>
              <p:nvPr/>
            </p:nvSpPr>
            <p:spPr bwMode="auto">
              <a:xfrm>
                <a:off x="48387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6" name="Line 2002"/>
              <p:cNvSpPr>
                <a:spLocks noChangeShapeType="1"/>
              </p:cNvSpPr>
              <p:nvPr/>
            </p:nvSpPr>
            <p:spPr bwMode="auto">
              <a:xfrm>
                <a:off x="48418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7" name="Line 2003"/>
              <p:cNvSpPr>
                <a:spLocks noChangeShapeType="1"/>
              </p:cNvSpPr>
              <p:nvPr/>
            </p:nvSpPr>
            <p:spPr bwMode="auto">
              <a:xfrm>
                <a:off x="48482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8" name="Line 2004"/>
              <p:cNvSpPr>
                <a:spLocks noChangeShapeType="1"/>
              </p:cNvSpPr>
              <p:nvPr/>
            </p:nvSpPr>
            <p:spPr bwMode="auto">
              <a:xfrm>
                <a:off x="48545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9" name="Line 2005"/>
              <p:cNvSpPr>
                <a:spLocks noChangeShapeType="1"/>
              </p:cNvSpPr>
              <p:nvPr/>
            </p:nvSpPr>
            <p:spPr bwMode="auto">
              <a:xfrm>
                <a:off x="48561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0" name="Line 2006"/>
              <p:cNvSpPr>
                <a:spLocks noChangeShapeType="1"/>
              </p:cNvSpPr>
              <p:nvPr/>
            </p:nvSpPr>
            <p:spPr bwMode="auto">
              <a:xfrm>
                <a:off x="48577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1" name="Line 2007"/>
              <p:cNvSpPr>
                <a:spLocks noChangeShapeType="1"/>
              </p:cNvSpPr>
              <p:nvPr/>
            </p:nvSpPr>
            <p:spPr bwMode="auto">
              <a:xfrm>
                <a:off x="48593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2" name="Line 2008"/>
              <p:cNvSpPr>
                <a:spLocks noChangeShapeType="1"/>
              </p:cNvSpPr>
              <p:nvPr/>
            </p:nvSpPr>
            <p:spPr bwMode="auto">
              <a:xfrm>
                <a:off x="48609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3" name="Line 2009"/>
              <p:cNvSpPr>
                <a:spLocks noChangeShapeType="1"/>
              </p:cNvSpPr>
              <p:nvPr/>
            </p:nvSpPr>
            <p:spPr bwMode="auto">
              <a:xfrm>
                <a:off x="4864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4" name="Line 2010"/>
              <p:cNvSpPr>
                <a:spLocks noChangeShapeType="1"/>
              </p:cNvSpPr>
              <p:nvPr/>
            </p:nvSpPr>
            <p:spPr bwMode="auto">
              <a:xfrm flipV="1">
                <a:off x="486568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5" name="Line 2011"/>
              <p:cNvSpPr>
                <a:spLocks noChangeShapeType="1"/>
              </p:cNvSpPr>
              <p:nvPr/>
            </p:nvSpPr>
            <p:spPr bwMode="auto">
              <a:xfrm>
                <a:off x="4867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6" name="Line 2012"/>
              <p:cNvSpPr>
                <a:spLocks noChangeShapeType="1"/>
              </p:cNvSpPr>
              <p:nvPr/>
            </p:nvSpPr>
            <p:spPr bwMode="auto">
              <a:xfrm flipV="1">
                <a:off x="4872039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7" name="Line 2013"/>
              <p:cNvSpPr>
                <a:spLocks noChangeShapeType="1"/>
              </p:cNvSpPr>
              <p:nvPr/>
            </p:nvSpPr>
            <p:spPr bwMode="auto">
              <a:xfrm flipV="1">
                <a:off x="48736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8" name="Line 2015"/>
              <p:cNvSpPr>
                <a:spLocks noChangeShapeType="1"/>
              </p:cNvSpPr>
              <p:nvPr/>
            </p:nvSpPr>
            <p:spPr bwMode="auto">
              <a:xfrm>
                <a:off x="48768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9" name="Line 2016"/>
              <p:cNvSpPr>
                <a:spLocks noChangeShapeType="1"/>
              </p:cNvSpPr>
              <p:nvPr/>
            </p:nvSpPr>
            <p:spPr bwMode="auto">
              <a:xfrm>
                <a:off x="48783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0" name="Line 2017"/>
              <p:cNvSpPr>
                <a:spLocks noChangeShapeType="1"/>
              </p:cNvSpPr>
              <p:nvPr/>
            </p:nvSpPr>
            <p:spPr bwMode="auto">
              <a:xfrm>
                <a:off x="4879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1" name="Line 2018"/>
              <p:cNvSpPr>
                <a:spLocks noChangeShapeType="1"/>
              </p:cNvSpPr>
              <p:nvPr/>
            </p:nvSpPr>
            <p:spPr bwMode="auto">
              <a:xfrm>
                <a:off x="48815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2" name="Line 2019"/>
              <p:cNvSpPr>
                <a:spLocks noChangeShapeType="1"/>
              </p:cNvSpPr>
              <p:nvPr/>
            </p:nvSpPr>
            <p:spPr bwMode="auto">
              <a:xfrm flipV="1">
                <a:off x="48831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3" name="Line 2020"/>
              <p:cNvSpPr>
                <a:spLocks noChangeShapeType="1"/>
              </p:cNvSpPr>
              <p:nvPr/>
            </p:nvSpPr>
            <p:spPr bwMode="auto">
              <a:xfrm>
                <a:off x="48863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4" name="Line 2021"/>
              <p:cNvSpPr>
                <a:spLocks noChangeShapeType="1"/>
              </p:cNvSpPr>
              <p:nvPr/>
            </p:nvSpPr>
            <p:spPr bwMode="auto">
              <a:xfrm>
                <a:off x="48942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5" name="Line 2022"/>
              <p:cNvSpPr>
                <a:spLocks noChangeShapeType="1"/>
              </p:cNvSpPr>
              <p:nvPr/>
            </p:nvSpPr>
            <p:spPr bwMode="auto">
              <a:xfrm>
                <a:off x="4895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6" name="Line 2023"/>
              <p:cNvSpPr>
                <a:spLocks noChangeShapeType="1"/>
              </p:cNvSpPr>
              <p:nvPr/>
            </p:nvSpPr>
            <p:spPr bwMode="auto">
              <a:xfrm>
                <a:off x="48974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7" name="Line 2024"/>
              <p:cNvSpPr>
                <a:spLocks noChangeShapeType="1"/>
              </p:cNvSpPr>
              <p:nvPr/>
            </p:nvSpPr>
            <p:spPr bwMode="auto">
              <a:xfrm>
                <a:off x="48990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8" name="Line 2025"/>
              <p:cNvSpPr>
                <a:spLocks noChangeShapeType="1"/>
              </p:cNvSpPr>
              <p:nvPr/>
            </p:nvSpPr>
            <p:spPr bwMode="auto">
              <a:xfrm>
                <a:off x="49037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9" name="Line 2026"/>
              <p:cNvSpPr>
                <a:spLocks noChangeShapeType="1"/>
              </p:cNvSpPr>
              <p:nvPr/>
            </p:nvSpPr>
            <p:spPr bwMode="auto">
              <a:xfrm>
                <a:off x="49053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0" name="Line 2027"/>
              <p:cNvSpPr>
                <a:spLocks noChangeShapeType="1"/>
              </p:cNvSpPr>
              <p:nvPr/>
            </p:nvSpPr>
            <p:spPr bwMode="auto">
              <a:xfrm>
                <a:off x="49085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1" name="Line 2028"/>
              <p:cNvSpPr>
                <a:spLocks noChangeShapeType="1"/>
              </p:cNvSpPr>
              <p:nvPr/>
            </p:nvSpPr>
            <p:spPr bwMode="auto">
              <a:xfrm>
                <a:off x="49101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2" name="Line 2029"/>
              <p:cNvSpPr>
                <a:spLocks noChangeShapeType="1"/>
              </p:cNvSpPr>
              <p:nvPr/>
            </p:nvSpPr>
            <p:spPr bwMode="auto">
              <a:xfrm>
                <a:off x="49117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3" name="Line 2030"/>
              <p:cNvSpPr>
                <a:spLocks noChangeShapeType="1"/>
              </p:cNvSpPr>
              <p:nvPr/>
            </p:nvSpPr>
            <p:spPr bwMode="auto">
              <a:xfrm flipV="1">
                <a:off x="491331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4" name="Line 2031"/>
              <p:cNvSpPr>
                <a:spLocks noChangeShapeType="1"/>
              </p:cNvSpPr>
              <p:nvPr/>
            </p:nvSpPr>
            <p:spPr bwMode="auto">
              <a:xfrm>
                <a:off x="49196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5" name="Line 2032"/>
              <p:cNvSpPr>
                <a:spLocks noChangeShapeType="1"/>
              </p:cNvSpPr>
              <p:nvPr/>
            </p:nvSpPr>
            <p:spPr bwMode="auto">
              <a:xfrm flipV="1">
                <a:off x="49276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6" name="Line 2033"/>
              <p:cNvSpPr>
                <a:spLocks noChangeShapeType="1"/>
              </p:cNvSpPr>
              <p:nvPr/>
            </p:nvSpPr>
            <p:spPr bwMode="auto">
              <a:xfrm>
                <a:off x="49323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7" name="Line 2034"/>
              <p:cNvSpPr>
                <a:spLocks noChangeShapeType="1"/>
              </p:cNvSpPr>
              <p:nvPr/>
            </p:nvSpPr>
            <p:spPr bwMode="auto">
              <a:xfrm>
                <a:off x="4933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8" name="Line 2035"/>
              <p:cNvSpPr>
                <a:spLocks noChangeShapeType="1"/>
              </p:cNvSpPr>
              <p:nvPr/>
            </p:nvSpPr>
            <p:spPr bwMode="auto">
              <a:xfrm flipV="1">
                <a:off x="49371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9" name="Line 2036"/>
              <p:cNvSpPr>
                <a:spLocks noChangeShapeType="1"/>
              </p:cNvSpPr>
              <p:nvPr/>
            </p:nvSpPr>
            <p:spPr bwMode="auto">
              <a:xfrm>
                <a:off x="4940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0" name="Line 2037"/>
              <p:cNvSpPr>
                <a:spLocks noChangeShapeType="1"/>
              </p:cNvSpPr>
              <p:nvPr/>
            </p:nvSpPr>
            <p:spPr bwMode="auto">
              <a:xfrm flipV="1">
                <a:off x="4943476" y="2911793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1" name="Line 2038"/>
              <p:cNvSpPr>
                <a:spLocks noChangeShapeType="1"/>
              </p:cNvSpPr>
              <p:nvPr/>
            </p:nvSpPr>
            <p:spPr bwMode="auto">
              <a:xfrm flipV="1">
                <a:off x="4945064" y="2916556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2" name="Line 2039"/>
              <p:cNvSpPr>
                <a:spLocks noChangeShapeType="1"/>
              </p:cNvSpPr>
              <p:nvPr/>
            </p:nvSpPr>
            <p:spPr bwMode="auto">
              <a:xfrm flipV="1">
                <a:off x="49466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3" name="Line 2040"/>
              <p:cNvSpPr>
                <a:spLocks noChangeShapeType="1"/>
              </p:cNvSpPr>
              <p:nvPr/>
            </p:nvSpPr>
            <p:spPr bwMode="auto">
              <a:xfrm flipV="1">
                <a:off x="494823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4" name="Line 2041"/>
              <p:cNvSpPr>
                <a:spLocks noChangeShapeType="1"/>
              </p:cNvSpPr>
              <p:nvPr/>
            </p:nvSpPr>
            <p:spPr bwMode="auto">
              <a:xfrm flipV="1">
                <a:off x="495458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5" name="Line 2042"/>
              <p:cNvSpPr>
                <a:spLocks noChangeShapeType="1"/>
              </p:cNvSpPr>
              <p:nvPr/>
            </p:nvSpPr>
            <p:spPr bwMode="auto">
              <a:xfrm flipV="1">
                <a:off x="495776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6" name="Line 2043"/>
              <p:cNvSpPr>
                <a:spLocks noChangeShapeType="1"/>
              </p:cNvSpPr>
              <p:nvPr/>
            </p:nvSpPr>
            <p:spPr bwMode="auto">
              <a:xfrm>
                <a:off x="49593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7" name="Line 2044"/>
              <p:cNvSpPr>
                <a:spLocks noChangeShapeType="1"/>
              </p:cNvSpPr>
              <p:nvPr/>
            </p:nvSpPr>
            <p:spPr bwMode="auto">
              <a:xfrm>
                <a:off x="49609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8" name="Line 2045"/>
              <p:cNvSpPr>
                <a:spLocks noChangeShapeType="1"/>
              </p:cNvSpPr>
              <p:nvPr/>
            </p:nvSpPr>
            <p:spPr bwMode="auto">
              <a:xfrm>
                <a:off x="49641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9" name="Line 2046"/>
              <p:cNvSpPr>
                <a:spLocks noChangeShapeType="1"/>
              </p:cNvSpPr>
              <p:nvPr/>
            </p:nvSpPr>
            <p:spPr bwMode="auto">
              <a:xfrm>
                <a:off x="49657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0" name="Line 2047"/>
              <p:cNvSpPr>
                <a:spLocks noChangeShapeType="1"/>
              </p:cNvSpPr>
              <p:nvPr/>
            </p:nvSpPr>
            <p:spPr bwMode="auto">
              <a:xfrm>
                <a:off x="49720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1" name="Line 2048"/>
              <p:cNvSpPr>
                <a:spLocks noChangeShapeType="1"/>
              </p:cNvSpPr>
              <p:nvPr/>
            </p:nvSpPr>
            <p:spPr bwMode="auto">
              <a:xfrm flipV="1">
                <a:off x="497681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2" name="Line 2049"/>
              <p:cNvSpPr>
                <a:spLocks noChangeShapeType="1"/>
              </p:cNvSpPr>
              <p:nvPr/>
            </p:nvSpPr>
            <p:spPr bwMode="auto">
              <a:xfrm>
                <a:off x="49784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3" name="Line 2050"/>
              <p:cNvSpPr>
                <a:spLocks noChangeShapeType="1"/>
              </p:cNvSpPr>
              <p:nvPr/>
            </p:nvSpPr>
            <p:spPr bwMode="auto">
              <a:xfrm flipV="1">
                <a:off x="497998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4" name="Line 2051"/>
              <p:cNvSpPr>
                <a:spLocks noChangeShapeType="1"/>
              </p:cNvSpPr>
              <p:nvPr/>
            </p:nvSpPr>
            <p:spPr bwMode="auto">
              <a:xfrm>
                <a:off x="49815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5" name="Line 2052"/>
              <p:cNvSpPr>
                <a:spLocks noChangeShapeType="1"/>
              </p:cNvSpPr>
              <p:nvPr/>
            </p:nvSpPr>
            <p:spPr bwMode="auto">
              <a:xfrm flipV="1">
                <a:off x="49847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6" name="Line 2053"/>
              <p:cNvSpPr>
                <a:spLocks noChangeShapeType="1"/>
              </p:cNvSpPr>
              <p:nvPr/>
            </p:nvSpPr>
            <p:spPr bwMode="auto">
              <a:xfrm>
                <a:off x="49847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7" name="Line 2054"/>
              <p:cNvSpPr>
                <a:spLocks noChangeShapeType="1"/>
              </p:cNvSpPr>
              <p:nvPr/>
            </p:nvSpPr>
            <p:spPr bwMode="auto">
              <a:xfrm>
                <a:off x="49879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8" name="Line 2055"/>
              <p:cNvSpPr>
                <a:spLocks noChangeShapeType="1"/>
              </p:cNvSpPr>
              <p:nvPr/>
            </p:nvSpPr>
            <p:spPr bwMode="auto">
              <a:xfrm>
                <a:off x="49895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9" name="Line 2056"/>
              <p:cNvSpPr>
                <a:spLocks noChangeShapeType="1"/>
              </p:cNvSpPr>
              <p:nvPr/>
            </p:nvSpPr>
            <p:spPr bwMode="auto">
              <a:xfrm>
                <a:off x="4991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0" name="Line 2057"/>
              <p:cNvSpPr>
                <a:spLocks noChangeShapeType="1"/>
              </p:cNvSpPr>
              <p:nvPr/>
            </p:nvSpPr>
            <p:spPr bwMode="auto">
              <a:xfrm flipV="1">
                <a:off x="499268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1" name="Line 2058"/>
              <p:cNvSpPr>
                <a:spLocks noChangeShapeType="1"/>
              </p:cNvSpPr>
              <p:nvPr/>
            </p:nvSpPr>
            <p:spPr bwMode="auto">
              <a:xfrm>
                <a:off x="4994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2" name="Line 2059"/>
              <p:cNvSpPr>
                <a:spLocks noChangeShapeType="1"/>
              </p:cNvSpPr>
              <p:nvPr/>
            </p:nvSpPr>
            <p:spPr bwMode="auto">
              <a:xfrm>
                <a:off x="49958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3" name="Line 2060"/>
              <p:cNvSpPr>
                <a:spLocks noChangeShapeType="1"/>
              </p:cNvSpPr>
              <p:nvPr/>
            </p:nvSpPr>
            <p:spPr bwMode="auto">
              <a:xfrm>
                <a:off x="49990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4" name="Line 2061"/>
              <p:cNvSpPr>
                <a:spLocks noChangeShapeType="1"/>
              </p:cNvSpPr>
              <p:nvPr/>
            </p:nvSpPr>
            <p:spPr bwMode="auto">
              <a:xfrm flipV="1">
                <a:off x="50006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5" name="Line 2062"/>
              <p:cNvSpPr>
                <a:spLocks noChangeShapeType="1"/>
              </p:cNvSpPr>
              <p:nvPr/>
            </p:nvSpPr>
            <p:spPr bwMode="auto">
              <a:xfrm>
                <a:off x="5006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6" name="Line 2063"/>
              <p:cNvSpPr>
                <a:spLocks noChangeShapeType="1"/>
              </p:cNvSpPr>
              <p:nvPr/>
            </p:nvSpPr>
            <p:spPr bwMode="auto">
              <a:xfrm>
                <a:off x="50085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7" name="Line 2064"/>
              <p:cNvSpPr>
                <a:spLocks noChangeShapeType="1"/>
              </p:cNvSpPr>
              <p:nvPr/>
            </p:nvSpPr>
            <p:spPr bwMode="auto">
              <a:xfrm flipV="1">
                <a:off x="501173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8" name="Line 2065"/>
              <p:cNvSpPr>
                <a:spLocks noChangeShapeType="1"/>
              </p:cNvSpPr>
              <p:nvPr/>
            </p:nvSpPr>
            <p:spPr bwMode="auto">
              <a:xfrm>
                <a:off x="50117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9" name="Line 2066"/>
              <p:cNvSpPr>
                <a:spLocks noChangeShapeType="1"/>
              </p:cNvSpPr>
              <p:nvPr/>
            </p:nvSpPr>
            <p:spPr bwMode="auto">
              <a:xfrm flipV="1">
                <a:off x="501491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0" name="Line 2067"/>
              <p:cNvSpPr>
                <a:spLocks noChangeShapeType="1"/>
              </p:cNvSpPr>
              <p:nvPr/>
            </p:nvSpPr>
            <p:spPr bwMode="auto">
              <a:xfrm>
                <a:off x="50165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1" name="Line 2068"/>
              <p:cNvSpPr>
                <a:spLocks noChangeShapeType="1"/>
              </p:cNvSpPr>
              <p:nvPr/>
            </p:nvSpPr>
            <p:spPr bwMode="auto">
              <a:xfrm flipV="1">
                <a:off x="50196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2" name="Line 2069"/>
              <p:cNvSpPr>
                <a:spLocks noChangeShapeType="1"/>
              </p:cNvSpPr>
              <p:nvPr/>
            </p:nvSpPr>
            <p:spPr bwMode="auto">
              <a:xfrm flipV="1">
                <a:off x="50228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3" name="Line 2070"/>
              <p:cNvSpPr>
                <a:spLocks noChangeShapeType="1"/>
              </p:cNvSpPr>
              <p:nvPr/>
            </p:nvSpPr>
            <p:spPr bwMode="auto">
              <a:xfrm>
                <a:off x="50244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4" name="Line 2071"/>
              <p:cNvSpPr>
                <a:spLocks noChangeShapeType="1"/>
              </p:cNvSpPr>
              <p:nvPr/>
            </p:nvSpPr>
            <p:spPr bwMode="auto">
              <a:xfrm>
                <a:off x="50292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5" name="Line 2072"/>
              <p:cNvSpPr>
                <a:spLocks noChangeShapeType="1"/>
              </p:cNvSpPr>
              <p:nvPr/>
            </p:nvSpPr>
            <p:spPr bwMode="auto">
              <a:xfrm>
                <a:off x="50307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6" name="Line 2073"/>
              <p:cNvSpPr>
                <a:spLocks noChangeShapeType="1"/>
              </p:cNvSpPr>
              <p:nvPr/>
            </p:nvSpPr>
            <p:spPr bwMode="auto">
              <a:xfrm>
                <a:off x="50339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7" name="Line 2074"/>
              <p:cNvSpPr>
                <a:spLocks noChangeShapeType="1"/>
              </p:cNvSpPr>
              <p:nvPr/>
            </p:nvSpPr>
            <p:spPr bwMode="auto">
              <a:xfrm>
                <a:off x="50355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8" name="Line 2075"/>
              <p:cNvSpPr>
                <a:spLocks noChangeShapeType="1"/>
              </p:cNvSpPr>
              <p:nvPr/>
            </p:nvSpPr>
            <p:spPr bwMode="auto">
              <a:xfrm flipV="1">
                <a:off x="50387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9" name="Line 2076"/>
              <p:cNvSpPr>
                <a:spLocks noChangeShapeType="1"/>
              </p:cNvSpPr>
              <p:nvPr/>
            </p:nvSpPr>
            <p:spPr bwMode="auto">
              <a:xfrm>
                <a:off x="50434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0" name="Line 2077"/>
              <p:cNvSpPr>
                <a:spLocks noChangeShapeType="1"/>
              </p:cNvSpPr>
              <p:nvPr/>
            </p:nvSpPr>
            <p:spPr bwMode="auto">
              <a:xfrm flipV="1">
                <a:off x="50450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1" name="Line 2078"/>
              <p:cNvSpPr>
                <a:spLocks noChangeShapeType="1"/>
              </p:cNvSpPr>
              <p:nvPr/>
            </p:nvSpPr>
            <p:spPr bwMode="auto">
              <a:xfrm>
                <a:off x="50482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2" name="Line 2079"/>
              <p:cNvSpPr>
                <a:spLocks noChangeShapeType="1"/>
              </p:cNvSpPr>
              <p:nvPr/>
            </p:nvSpPr>
            <p:spPr bwMode="auto">
              <a:xfrm>
                <a:off x="50514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3" name="Line 2080"/>
              <p:cNvSpPr>
                <a:spLocks noChangeShapeType="1"/>
              </p:cNvSpPr>
              <p:nvPr/>
            </p:nvSpPr>
            <p:spPr bwMode="auto">
              <a:xfrm>
                <a:off x="50561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4" name="Line 2081"/>
              <p:cNvSpPr>
                <a:spLocks noChangeShapeType="1"/>
              </p:cNvSpPr>
              <p:nvPr/>
            </p:nvSpPr>
            <p:spPr bwMode="auto">
              <a:xfrm>
                <a:off x="5057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5" name="Line 2082"/>
              <p:cNvSpPr>
                <a:spLocks noChangeShapeType="1"/>
              </p:cNvSpPr>
              <p:nvPr/>
            </p:nvSpPr>
            <p:spPr bwMode="auto">
              <a:xfrm>
                <a:off x="50625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6" name="Line 2083"/>
              <p:cNvSpPr>
                <a:spLocks noChangeShapeType="1"/>
              </p:cNvSpPr>
              <p:nvPr/>
            </p:nvSpPr>
            <p:spPr bwMode="auto">
              <a:xfrm>
                <a:off x="50641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7" name="Line 2084"/>
              <p:cNvSpPr>
                <a:spLocks noChangeShapeType="1"/>
              </p:cNvSpPr>
              <p:nvPr/>
            </p:nvSpPr>
            <p:spPr bwMode="auto">
              <a:xfrm>
                <a:off x="50657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8" name="Line 2085"/>
              <p:cNvSpPr>
                <a:spLocks noChangeShapeType="1"/>
              </p:cNvSpPr>
              <p:nvPr/>
            </p:nvSpPr>
            <p:spPr bwMode="auto">
              <a:xfrm>
                <a:off x="5067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9" name="Line 2086"/>
              <p:cNvSpPr>
                <a:spLocks noChangeShapeType="1"/>
              </p:cNvSpPr>
              <p:nvPr/>
            </p:nvSpPr>
            <p:spPr bwMode="auto">
              <a:xfrm flipV="1">
                <a:off x="506888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0" name="Line 2087"/>
              <p:cNvSpPr>
                <a:spLocks noChangeShapeType="1"/>
              </p:cNvSpPr>
              <p:nvPr/>
            </p:nvSpPr>
            <p:spPr bwMode="auto">
              <a:xfrm>
                <a:off x="50720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1" name="Line 2088"/>
              <p:cNvSpPr>
                <a:spLocks noChangeShapeType="1"/>
              </p:cNvSpPr>
              <p:nvPr/>
            </p:nvSpPr>
            <p:spPr bwMode="auto">
              <a:xfrm>
                <a:off x="50736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2" name="Line 2089"/>
              <p:cNvSpPr>
                <a:spLocks noChangeShapeType="1"/>
              </p:cNvSpPr>
              <p:nvPr/>
            </p:nvSpPr>
            <p:spPr bwMode="auto">
              <a:xfrm flipV="1">
                <a:off x="507841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3" name="Line 2090"/>
              <p:cNvSpPr>
                <a:spLocks noChangeShapeType="1"/>
              </p:cNvSpPr>
              <p:nvPr/>
            </p:nvSpPr>
            <p:spPr bwMode="auto">
              <a:xfrm>
                <a:off x="50800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4" name="Line 2091"/>
              <p:cNvSpPr>
                <a:spLocks noChangeShapeType="1"/>
              </p:cNvSpPr>
              <p:nvPr/>
            </p:nvSpPr>
            <p:spPr bwMode="auto">
              <a:xfrm>
                <a:off x="50831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5" name="Line 2092"/>
              <p:cNvSpPr>
                <a:spLocks noChangeShapeType="1"/>
              </p:cNvSpPr>
              <p:nvPr/>
            </p:nvSpPr>
            <p:spPr bwMode="auto">
              <a:xfrm>
                <a:off x="50847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6" name="Line 2093"/>
              <p:cNvSpPr>
                <a:spLocks noChangeShapeType="1"/>
              </p:cNvSpPr>
              <p:nvPr/>
            </p:nvSpPr>
            <p:spPr bwMode="auto">
              <a:xfrm>
                <a:off x="50863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7" name="Line 2094"/>
              <p:cNvSpPr>
                <a:spLocks noChangeShapeType="1"/>
              </p:cNvSpPr>
              <p:nvPr/>
            </p:nvSpPr>
            <p:spPr bwMode="auto">
              <a:xfrm>
                <a:off x="50895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8" name="Line 2095"/>
              <p:cNvSpPr>
                <a:spLocks noChangeShapeType="1"/>
              </p:cNvSpPr>
              <p:nvPr/>
            </p:nvSpPr>
            <p:spPr bwMode="auto">
              <a:xfrm>
                <a:off x="50942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9" name="Line 2096"/>
              <p:cNvSpPr>
                <a:spLocks noChangeShapeType="1"/>
              </p:cNvSpPr>
              <p:nvPr/>
            </p:nvSpPr>
            <p:spPr bwMode="auto">
              <a:xfrm>
                <a:off x="50974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0" name="Line 2097"/>
              <p:cNvSpPr>
                <a:spLocks noChangeShapeType="1"/>
              </p:cNvSpPr>
              <p:nvPr/>
            </p:nvSpPr>
            <p:spPr bwMode="auto">
              <a:xfrm flipV="1">
                <a:off x="51022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1" name="Line 2098"/>
              <p:cNvSpPr>
                <a:spLocks noChangeShapeType="1"/>
              </p:cNvSpPr>
              <p:nvPr/>
            </p:nvSpPr>
            <p:spPr bwMode="auto">
              <a:xfrm flipV="1">
                <a:off x="51022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2" name="Line 2099"/>
              <p:cNvSpPr>
                <a:spLocks noChangeShapeType="1"/>
              </p:cNvSpPr>
              <p:nvPr/>
            </p:nvSpPr>
            <p:spPr bwMode="auto">
              <a:xfrm>
                <a:off x="51069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3" name="Line 2100"/>
              <p:cNvSpPr>
                <a:spLocks noChangeShapeType="1"/>
              </p:cNvSpPr>
              <p:nvPr/>
            </p:nvSpPr>
            <p:spPr bwMode="auto">
              <a:xfrm>
                <a:off x="51149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4" name="Line 2101"/>
              <p:cNvSpPr>
                <a:spLocks noChangeShapeType="1"/>
              </p:cNvSpPr>
              <p:nvPr/>
            </p:nvSpPr>
            <p:spPr bwMode="auto">
              <a:xfrm>
                <a:off x="51165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5" name="Line 2102"/>
              <p:cNvSpPr>
                <a:spLocks noChangeShapeType="1"/>
              </p:cNvSpPr>
              <p:nvPr/>
            </p:nvSpPr>
            <p:spPr bwMode="auto">
              <a:xfrm flipV="1">
                <a:off x="51181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6" name="Line 2103"/>
              <p:cNvSpPr>
                <a:spLocks noChangeShapeType="1"/>
              </p:cNvSpPr>
              <p:nvPr/>
            </p:nvSpPr>
            <p:spPr bwMode="auto">
              <a:xfrm>
                <a:off x="51196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7" name="Line 2104"/>
              <p:cNvSpPr>
                <a:spLocks noChangeShapeType="1"/>
              </p:cNvSpPr>
              <p:nvPr/>
            </p:nvSpPr>
            <p:spPr bwMode="auto">
              <a:xfrm>
                <a:off x="51228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8" name="Line 2105"/>
              <p:cNvSpPr>
                <a:spLocks noChangeShapeType="1"/>
              </p:cNvSpPr>
              <p:nvPr/>
            </p:nvSpPr>
            <p:spPr bwMode="auto">
              <a:xfrm>
                <a:off x="51308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9" name="Line 2106"/>
              <p:cNvSpPr>
                <a:spLocks noChangeShapeType="1"/>
              </p:cNvSpPr>
              <p:nvPr/>
            </p:nvSpPr>
            <p:spPr bwMode="auto">
              <a:xfrm>
                <a:off x="5133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0" name="Line 2107"/>
              <p:cNvSpPr>
                <a:spLocks noChangeShapeType="1"/>
              </p:cNvSpPr>
              <p:nvPr/>
            </p:nvSpPr>
            <p:spPr bwMode="auto">
              <a:xfrm>
                <a:off x="5133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1" name="Line 2108"/>
              <p:cNvSpPr>
                <a:spLocks noChangeShapeType="1"/>
              </p:cNvSpPr>
              <p:nvPr/>
            </p:nvSpPr>
            <p:spPr bwMode="auto">
              <a:xfrm>
                <a:off x="5137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2" name="Line 2109"/>
              <p:cNvSpPr>
                <a:spLocks noChangeShapeType="1"/>
              </p:cNvSpPr>
              <p:nvPr/>
            </p:nvSpPr>
            <p:spPr bwMode="auto">
              <a:xfrm>
                <a:off x="51403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3" name="Line 2110"/>
              <p:cNvSpPr>
                <a:spLocks noChangeShapeType="1"/>
              </p:cNvSpPr>
              <p:nvPr/>
            </p:nvSpPr>
            <p:spPr bwMode="auto">
              <a:xfrm>
                <a:off x="51419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4" name="Line 2111"/>
              <p:cNvSpPr>
                <a:spLocks noChangeShapeType="1"/>
              </p:cNvSpPr>
              <p:nvPr/>
            </p:nvSpPr>
            <p:spPr bwMode="auto">
              <a:xfrm flipV="1">
                <a:off x="51435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5" name="Line 2112"/>
              <p:cNvSpPr>
                <a:spLocks noChangeShapeType="1"/>
              </p:cNvSpPr>
              <p:nvPr/>
            </p:nvSpPr>
            <p:spPr bwMode="auto">
              <a:xfrm>
                <a:off x="51450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6" name="Line 2113"/>
              <p:cNvSpPr>
                <a:spLocks noChangeShapeType="1"/>
              </p:cNvSpPr>
              <p:nvPr/>
            </p:nvSpPr>
            <p:spPr bwMode="auto">
              <a:xfrm>
                <a:off x="51466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7" name="Line 2114"/>
              <p:cNvSpPr>
                <a:spLocks noChangeShapeType="1"/>
              </p:cNvSpPr>
              <p:nvPr/>
            </p:nvSpPr>
            <p:spPr bwMode="auto">
              <a:xfrm>
                <a:off x="51482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8" name="Line 2115"/>
              <p:cNvSpPr>
                <a:spLocks noChangeShapeType="1"/>
              </p:cNvSpPr>
              <p:nvPr/>
            </p:nvSpPr>
            <p:spPr bwMode="auto">
              <a:xfrm>
                <a:off x="5149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9" name="Line 2116"/>
              <p:cNvSpPr>
                <a:spLocks noChangeShapeType="1"/>
              </p:cNvSpPr>
              <p:nvPr/>
            </p:nvSpPr>
            <p:spPr bwMode="auto">
              <a:xfrm>
                <a:off x="51514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0" name="Line 2117"/>
              <p:cNvSpPr>
                <a:spLocks noChangeShapeType="1"/>
              </p:cNvSpPr>
              <p:nvPr/>
            </p:nvSpPr>
            <p:spPr bwMode="auto">
              <a:xfrm>
                <a:off x="51546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1" name="Line 2118"/>
              <p:cNvSpPr>
                <a:spLocks noChangeShapeType="1"/>
              </p:cNvSpPr>
              <p:nvPr/>
            </p:nvSpPr>
            <p:spPr bwMode="auto">
              <a:xfrm>
                <a:off x="51577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2" name="Line 2119"/>
              <p:cNvSpPr>
                <a:spLocks noChangeShapeType="1"/>
              </p:cNvSpPr>
              <p:nvPr/>
            </p:nvSpPr>
            <p:spPr bwMode="auto">
              <a:xfrm>
                <a:off x="51593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3" name="Line 2120"/>
              <p:cNvSpPr>
                <a:spLocks noChangeShapeType="1"/>
              </p:cNvSpPr>
              <p:nvPr/>
            </p:nvSpPr>
            <p:spPr bwMode="auto">
              <a:xfrm>
                <a:off x="51641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4" name="Line 2121"/>
              <p:cNvSpPr>
                <a:spLocks noChangeShapeType="1"/>
              </p:cNvSpPr>
              <p:nvPr/>
            </p:nvSpPr>
            <p:spPr bwMode="auto">
              <a:xfrm>
                <a:off x="51641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5" name="Line 2122"/>
              <p:cNvSpPr>
                <a:spLocks noChangeShapeType="1"/>
              </p:cNvSpPr>
              <p:nvPr/>
            </p:nvSpPr>
            <p:spPr bwMode="auto">
              <a:xfrm flipV="1">
                <a:off x="51689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6" name="Line 2123"/>
              <p:cNvSpPr>
                <a:spLocks noChangeShapeType="1"/>
              </p:cNvSpPr>
              <p:nvPr/>
            </p:nvSpPr>
            <p:spPr bwMode="auto">
              <a:xfrm>
                <a:off x="51752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7" name="Line 2124"/>
              <p:cNvSpPr>
                <a:spLocks noChangeShapeType="1"/>
              </p:cNvSpPr>
              <p:nvPr/>
            </p:nvSpPr>
            <p:spPr bwMode="auto">
              <a:xfrm>
                <a:off x="51784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8" name="Line 2125"/>
              <p:cNvSpPr>
                <a:spLocks noChangeShapeType="1"/>
              </p:cNvSpPr>
              <p:nvPr/>
            </p:nvSpPr>
            <p:spPr bwMode="auto">
              <a:xfrm>
                <a:off x="51800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9" name="Line 2126"/>
              <p:cNvSpPr>
                <a:spLocks noChangeShapeType="1"/>
              </p:cNvSpPr>
              <p:nvPr/>
            </p:nvSpPr>
            <p:spPr bwMode="auto">
              <a:xfrm>
                <a:off x="5184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0" name="Line 2127"/>
              <p:cNvSpPr>
                <a:spLocks noChangeShapeType="1"/>
              </p:cNvSpPr>
              <p:nvPr/>
            </p:nvSpPr>
            <p:spPr bwMode="auto">
              <a:xfrm flipV="1">
                <a:off x="51847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1" name="Line 2128"/>
              <p:cNvSpPr>
                <a:spLocks noChangeShapeType="1"/>
              </p:cNvSpPr>
              <p:nvPr/>
            </p:nvSpPr>
            <p:spPr bwMode="auto">
              <a:xfrm>
                <a:off x="51895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2" name="Line 2129"/>
              <p:cNvSpPr>
                <a:spLocks noChangeShapeType="1"/>
              </p:cNvSpPr>
              <p:nvPr/>
            </p:nvSpPr>
            <p:spPr bwMode="auto">
              <a:xfrm flipV="1">
                <a:off x="51911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3" name="Line 2130"/>
              <p:cNvSpPr>
                <a:spLocks noChangeShapeType="1"/>
              </p:cNvSpPr>
              <p:nvPr/>
            </p:nvSpPr>
            <p:spPr bwMode="auto">
              <a:xfrm>
                <a:off x="51974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4" name="Line 2131"/>
              <p:cNvSpPr>
                <a:spLocks noChangeShapeType="1"/>
              </p:cNvSpPr>
              <p:nvPr/>
            </p:nvSpPr>
            <p:spPr bwMode="auto">
              <a:xfrm>
                <a:off x="51990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5" name="Line 2132"/>
              <p:cNvSpPr>
                <a:spLocks noChangeShapeType="1"/>
              </p:cNvSpPr>
              <p:nvPr/>
            </p:nvSpPr>
            <p:spPr bwMode="auto">
              <a:xfrm>
                <a:off x="52022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6" name="Line 2133"/>
              <p:cNvSpPr>
                <a:spLocks noChangeShapeType="1"/>
              </p:cNvSpPr>
              <p:nvPr/>
            </p:nvSpPr>
            <p:spPr bwMode="auto">
              <a:xfrm flipV="1">
                <a:off x="52038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7" name="Line 2134"/>
              <p:cNvSpPr>
                <a:spLocks noChangeShapeType="1"/>
              </p:cNvSpPr>
              <p:nvPr/>
            </p:nvSpPr>
            <p:spPr bwMode="auto">
              <a:xfrm>
                <a:off x="52070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8" name="Line 2135"/>
              <p:cNvSpPr>
                <a:spLocks noChangeShapeType="1"/>
              </p:cNvSpPr>
              <p:nvPr/>
            </p:nvSpPr>
            <p:spPr bwMode="auto">
              <a:xfrm flipV="1">
                <a:off x="520858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9" name="Line 2136"/>
              <p:cNvSpPr>
                <a:spLocks noChangeShapeType="1"/>
              </p:cNvSpPr>
              <p:nvPr/>
            </p:nvSpPr>
            <p:spPr bwMode="auto">
              <a:xfrm flipV="1">
                <a:off x="521176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0" name="Line 2137"/>
              <p:cNvSpPr>
                <a:spLocks noChangeShapeType="1"/>
              </p:cNvSpPr>
              <p:nvPr/>
            </p:nvSpPr>
            <p:spPr bwMode="auto">
              <a:xfrm>
                <a:off x="52117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1" name="Line 2138"/>
              <p:cNvSpPr>
                <a:spLocks noChangeShapeType="1"/>
              </p:cNvSpPr>
              <p:nvPr/>
            </p:nvSpPr>
            <p:spPr bwMode="auto">
              <a:xfrm>
                <a:off x="52181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2" name="Line 2139"/>
              <p:cNvSpPr>
                <a:spLocks noChangeShapeType="1"/>
              </p:cNvSpPr>
              <p:nvPr/>
            </p:nvSpPr>
            <p:spPr bwMode="auto">
              <a:xfrm>
                <a:off x="52197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3" name="Line 2140"/>
              <p:cNvSpPr>
                <a:spLocks noChangeShapeType="1"/>
              </p:cNvSpPr>
              <p:nvPr/>
            </p:nvSpPr>
            <p:spPr bwMode="auto">
              <a:xfrm>
                <a:off x="52244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4" name="Line 2141"/>
              <p:cNvSpPr>
                <a:spLocks noChangeShapeType="1"/>
              </p:cNvSpPr>
              <p:nvPr/>
            </p:nvSpPr>
            <p:spPr bwMode="auto">
              <a:xfrm>
                <a:off x="52260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5" name="Line 2142"/>
              <p:cNvSpPr>
                <a:spLocks noChangeShapeType="1"/>
              </p:cNvSpPr>
              <p:nvPr/>
            </p:nvSpPr>
            <p:spPr bwMode="auto">
              <a:xfrm>
                <a:off x="52276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6" name="Line 2143"/>
              <p:cNvSpPr>
                <a:spLocks noChangeShapeType="1"/>
              </p:cNvSpPr>
              <p:nvPr/>
            </p:nvSpPr>
            <p:spPr bwMode="auto">
              <a:xfrm flipV="1">
                <a:off x="52324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7" name="Line 2144"/>
              <p:cNvSpPr>
                <a:spLocks noChangeShapeType="1"/>
              </p:cNvSpPr>
              <p:nvPr/>
            </p:nvSpPr>
            <p:spPr bwMode="auto">
              <a:xfrm flipV="1">
                <a:off x="52355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8" name="Line 2145"/>
              <p:cNvSpPr>
                <a:spLocks noChangeShapeType="1"/>
              </p:cNvSpPr>
              <p:nvPr/>
            </p:nvSpPr>
            <p:spPr bwMode="auto">
              <a:xfrm>
                <a:off x="52371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9" name="Line 2146"/>
              <p:cNvSpPr>
                <a:spLocks noChangeShapeType="1"/>
              </p:cNvSpPr>
              <p:nvPr/>
            </p:nvSpPr>
            <p:spPr bwMode="auto">
              <a:xfrm>
                <a:off x="52387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0" name="Line 2147"/>
              <p:cNvSpPr>
                <a:spLocks noChangeShapeType="1"/>
              </p:cNvSpPr>
              <p:nvPr/>
            </p:nvSpPr>
            <p:spPr bwMode="auto">
              <a:xfrm flipV="1">
                <a:off x="52419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1" name="Line 2148"/>
              <p:cNvSpPr>
                <a:spLocks noChangeShapeType="1"/>
              </p:cNvSpPr>
              <p:nvPr/>
            </p:nvSpPr>
            <p:spPr bwMode="auto">
              <a:xfrm>
                <a:off x="52419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2" name="Line 2149"/>
              <p:cNvSpPr>
                <a:spLocks noChangeShapeType="1"/>
              </p:cNvSpPr>
              <p:nvPr/>
            </p:nvSpPr>
            <p:spPr bwMode="auto">
              <a:xfrm>
                <a:off x="5245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3" name="Line 2150"/>
              <p:cNvSpPr>
                <a:spLocks noChangeShapeType="1"/>
              </p:cNvSpPr>
              <p:nvPr/>
            </p:nvSpPr>
            <p:spPr bwMode="auto">
              <a:xfrm>
                <a:off x="52466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4" name="Line 2151"/>
              <p:cNvSpPr>
                <a:spLocks noChangeShapeType="1"/>
              </p:cNvSpPr>
              <p:nvPr/>
            </p:nvSpPr>
            <p:spPr bwMode="auto">
              <a:xfrm>
                <a:off x="52498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5" name="Line 2152"/>
              <p:cNvSpPr>
                <a:spLocks noChangeShapeType="1"/>
              </p:cNvSpPr>
              <p:nvPr/>
            </p:nvSpPr>
            <p:spPr bwMode="auto">
              <a:xfrm flipV="1">
                <a:off x="525938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6" name="Line 2153"/>
              <p:cNvSpPr>
                <a:spLocks noChangeShapeType="1"/>
              </p:cNvSpPr>
              <p:nvPr/>
            </p:nvSpPr>
            <p:spPr bwMode="auto">
              <a:xfrm>
                <a:off x="5260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7" name="Line 2154"/>
              <p:cNvSpPr>
                <a:spLocks noChangeShapeType="1"/>
              </p:cNvSpPr>
              <p:nvPr/>
            </p:nvSpPr>
            <p:spPr bwMode="auto">
              <a:xfrm>
                <a:off x="52625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8" name="Line 2155"/>
              <p:cNvSpPr>
                <a:spLocks noChangeShapeType="1"/>
              </p:cNvSpPr>
              <p:nvPr/>
            </p:nvSpPr>
            <p:spPr bwMode="auto">
              <a:xfrm>
                <a:off x="5264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9" name="Line 2156"/>
              <p:cNvSpPr>
                <a:spLocks noChangeShapeType="1"/>
              </p:cNvSpPr>
              <p:nvPr/>
            </p:nvSpPr>
            <p:spPr bwMode="auto">
              <a:xfrm flipV="1">
                <a:off x="52705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0" name="Line 2157"/>
              <p:cNvSpPr>
                <a:spLocks noChangeShapeType="1"/>
              </p:cNvSpPr>
              <p:nvPr/>
            </p:nvSpPr>
            <p:spPr bwMode="auto">
              <a:xfrm>
                <a:off x="52720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1" name="Line 2158"/>
              <p:cNvSpPr>
                <a:spLocks noChangeShapeType="1"/>
              </p:cNvSpPr>
              <p:nvPr/>
            </p:nvSpPr>
            <p:spPr bwMode="auto">
              <a:xfrm>
                <a:off x="52736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2" name="Line 2159"/>
              <p:cNvSpPr>
                <a:spLocks noChangeShapeType="1"/>
              </p:cNvSpPr>
              <p:nvPr/>
            </p:nvSpPr>
            <p:spPr bwMode="auto">
              <a:xfrm>
                <a:off x="52752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3" name="Line 2160"/>
              <p:cNvSpPr>
                <a:spLocks noChangeShapeType="1"/>
              </p:cNvSpPr>
              <p:nvPr/>
            </p:nvSpPr>
            <p:spPr bwMode="auto">
              <a:xfrm>
                <a:off x="52784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4" name="Line 2161"/>
              <p:cNvSpPr>
                <a:spLocks noChangeShapeType="1"/>
              </p:cNvSpPr>
              <p:nvPr/>
            </p:nvSpPr>
            <p:spPr bwMode="auto">
              <a:xfrm flipV="1">
                <a:off x="52800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5" name="Line 2162"/>
              <p:cNvSpPr>
                <a:spLocks noChangeShapeType="1"/>
              </p:cNvSpPr>
              <p:nvPr/>
            </p:nvSpPr>
            <p:spPr bwMode="auto">
              <a:xfrm>
                <a:off x="52847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6" name="Line 2163"/>
              <p:cNvSpPr>
                <a:spLocks noChangeShapeType="1"/>
              </p:cNvSpPr>
              <p:nvPr/>
            </p:nvSpPr>
            <p:spPr bwMode="auto">
              <a:xfrm>
                <a:off x="52863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7" name="Line 2164"/>
              <p:cNvSpPr>
                <a:spLocks noChangeShapeType="1"/>
              </p:cNvSpPr>
              <p:nvPr/>
            </p:nvSpPr>
            <p:spPr bwMode="auto">
              <a:xfrm>
                <a:off x="52911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8" name="Line 2165"/>
              <p:cNvSpPr>
                <a:spLocks noChangeShapeType="1"/>
              </p:cNvSpPr>
              <p:nvPr/>
            </p:nvSpPr>
            <p:spPr bwMode="auto">
              <a:xfrm flipV="1">
                <a:off x="52927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9" name="Line 2166"/>
              <p:cNvSpPr>
                <a:spLocks noChangeShapeType="1"/>
              </p:cNvSpPr>
              <p:nvPr/>
            </p:nvSpPr>
            <p:spPr bwMode="auto">
              <a:xfrm>
                <a:off x="52959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0" name="Line 2167"/>
              <p:cNvSpPr>
                <a:spLocks noChangeShapeType="1"/>
              </p:cNvSpPr>
              <p:nvPr/>
            </p:nvSpPr>
            <p:spPr bwMode="auto">
              <a:xfrm>
                <a:off x="52990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1" name="Line 2168"/>
              <p:cNvSpPr>
                <a:spLocks noChangeShapeType="1"/>
              </p:cNvSpPr>
              <p:nvPr/>
            </p:nvSpPr>
            <p:spPr bwMode="auto">
              <a:xfrm>
                <a:off x="53006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2" name="Line 2169"/>
              <p:cNvSpPr>
                <a:spLocks noChangeShapeType="1"/>
              </p:cNvSpPr>
              <p:nvPr/>
            </p:nvSpPr>
            <p:spPr bwMode="auto">
              <a:xfrm>
                <a:off x="53022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3" name="Line 2170"/>
              <p:cNvSpPr>
                <a:spLocks noChangeShapeType="1"/>
              </p:cNvSpPr>
              <p:nvPr/>
            </p:nvSpPr>
            <p:spPr bwMode="auto">
              <a:xfrm>
                <a:off x="53038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4" name="Line 2171"/>
              <p:cNvSpPr>
                <a:spLocks noChangeShapeType="1"/>
              </p:cNvSpPr>
              <p:nvPr/>
            </p:nvSpPr>
            <p:spPr bwMode="auto">
              <a:xfrm>
                <a:off x="53054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5" name="Line 2172"/>
              <p:cNvSpPr>
                <a:spLocks noChangeShapeType="1"/>
              </p:cNvSpPr>
              <p:nvPr/>
            </p:nvSpPr>
            <p:spPr bwMode="auto">
              <a:xfrm>
                <a:off x="53086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6" name="Line 2173"/>
              <p:cNvSpPr>
                <a:spLocks noChangeShapeType="1"/>
              </p:cNvSpPr>
              <p:nvPr/>
            </p:nvSpPr>
            <p:spPr bwMode="auto">
              <a:xfrm flipV="1">
                <a:off x="531018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7" name="Line 2174"/>
              <p:cNvSpPr>
                <a:spLocks noChangeShapeType="1"/>
              </p:cNvSpPr>
              <p:nvPr/>
            </p:nvSpPr>
            <p:spPr bwMode="auto">
              <a:xfrm>
                <a:off x="53165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8" name="Line 2175"/>
              <p:cNvSpPr>
                <a:spLocks noChangeShapeType="1"/>
              </p:cNvSpPr>
              <p:nvPr/>
            </p:nvSpPr>
            <p:spPr bwMode="auto">
              <a:xfrm>
                <a:off x="5321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9" name="Line 2176"/>
              <p:cNvSpPr>
                <a:spLocks noChangeShapeType="1"/>
              </p:cNvSpPr>
              <p:nvPr/>
            </p:nvSpPr>
            <p:spPr bwMode="auto">
              <a:xfrm>
                <a:off x="53228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0" name="Line 2177"/>
              <p:cNvSpPr>
                <a:spLocks noChangeShapeType="1"/>
              </p:cNvSpPr>
              <p:nvPr/>
            </p:nvSpPr>
            <p:spPr bwMode="auto">
              <a:xfrm>
                <a:off x="53292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1" name="Line 2178"/>
              <p:cNvSpPr>
                <a:spLocks noChangeShapeType="1"/>
              </p:cNvSpPr>
              <p:nvPr/>
            </p:nvSpPr>
            <p:spPr bwMode="auto">
              <a:xfrm>
                <a:off x="53340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2" name="Line 2179"/>
              <p:cNvSpPr>
                <a:spLocks noChangeShapeType="1"/>
              </p:cNvSpPr>
              <p:nvPr/>
            </p:nvSpPr>
            <p:spPr bwMode="auto">
              <a:xfrm flipV="1">
                <a:off x="5338764" y="2921318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3" name="Line 2180"/>
              <p:cNvSpPr>
                <a:spLocks noChangeShapeType="1"/>
              </p:cNvSpPr>
              <p:nvPr/>
            </p:nvSpPr>
            <p:spPr bwMode="auto">
              <a:xfrm flipV="1">
                <a:off x="5340351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4" name="Line 2181"/>
              <p:cNvSpPr>
                <a:spLocks noChangeShapeType="1"/>
              </p:cNvSpPr>
              <p:nvPr/>
            </p:nvSpPr>
            <p:spPr bwMode="auto">
              <a:xfrm flipV="1">
                <a:off x="534193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5" name="Line 2182"/>
              <p:cNvSpPr>
                <a:spLocks noChangeShapeType="1"/>
              </p:cNvSpPr>
              <p:nvPr/>
            </p:nvSpPr>
            <p:spPr bwMode="auto">
              <a:xfrm>
                <a:off x="53435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6" name="Line 2183"/>
              <p:cNvSpPr>
                <a:spLocks noChangeShapeType="1"/>
              </p:cNvSpPr>
              <p:nvPr/>
            </p:nvSpPr>
            <p:spPr bwMode="auto">
              <a:xfrm>
                <a:off x="53451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7" name="Line 2184"/>
              <p:cNvSpPr>
                <a:spLocks noChangeShapeType="1"/>
              </p:cNvSpPr>
              <p:nvPr/>
            </p:nvSpPr>
            <p:spPr bwMode="auto">
              <a:xfrm>
                <a:off x="53498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8" name="Line 2185"/>
              <p:cNvSpPr>
                <a:spLocks noChangeShapeType="1"/>
              </p:cNvSpPr>
              <p:nvPr/>
            </p:nvSpPr>
            <p:spPr bwMode="auto">
              <a:xfrm>
                <a:off x="53514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9" name="Line 2186"/>
              <p:cNvSpPr>
                <a:spLocks noChangeShapeType="1"/>
              </p:cNvSpPr>
              <p:nvPr/>
            </p:nvSpPr>
            <p:spPr bwMode="auto">
              <a:xfrm>
                <a:off x="53562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0" name="Line 2187"/>
              <p:cNvSpPr>
                <a:spLocks noChangeShapeType="1"/>
              </p:cNvSpPr>
              <p:nvPr/>
            </p:nvSpPr>
            <p:spPr bwMode="auto">
              <a:xfrm>
                <a:off x="53609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1" name="Line 2188"/>
              <p:cNvSpPr>
                <a:spLocks noChangeShapeType="1"/>
              </p:cNvSpPr>
              <p:nvPr/>
            </p:nvSpPr>
            <p:spPr bwMode="auto">
              <a:xfrm>
                <a:off x="53625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2" name="Line 2189"/>
              <p:cNvSpPr>
                <a:spLocks noChangeShapeType="1"/>
              </p:cNvSpPr>
              <p:nvPr/>
            </p:nvSpPr>
            <p:spPr bwMode="auto">
              <a:xfrm>
                <a:off x="53657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3" name="Line 2190"/>
              <p:cNvSpPr>
                <a:spLocks noChangeShapeType="1"/>
              </p:cNvSpPr>
              <p:nvPr/>
            </p:nvSpPr>
            <p:spPr bwMode="auto">
              <a:xfrm flipV="1">
                <a:off x="53657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4" name="Line 2191"/>
              <p:cNvSpPr>
                <a:spLocks noChangeShapeType="1"/>
              </p:cNvSpPr>
              <p:nvPr/>
            </p:nvSpPr>
            <p:spPr bwMode="auto">
              <a:xfrm>
                <a:off x="53689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5" name="Line 2192"/>
              <p:cNvSpPr>
                <a:spLocks noChangeShapeType="1"/>
              </p:cNvSpPr>
              <p:nvPr/>
            </p:nvSpPr>
            <p:spPr bwMode="auto">
              <a:xfrm>
                <a:off x="53705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6" name="Line 2193"/>
              <p:cNvSpPr>
                <a:spLocks noChangeShapeType="1"/>
              </p:cNvSpPr>
              <p:nvPr/>
            </p:nvSpPr>
            <p:spPr bwMode="auto">
              <a:xfrm flipV="1">
                <a:off x="5372101" y="2918143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7" name="Line 2194"/>
              <p:cNvSpPr>
                <a:spLocks noChangeShapeType="1"/>
              </p:cNvSpPr>
              <p:nvPr/>
            </p:nvSpPr>
            <p:spPr bwMode="auto">
              <a:xfrm>
                <a:off x="5375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8" name="Line 2195"/>
              <p:cNvSpPr>
                <a:spLocks noChangeShapeType="1"/>
              </p:cNvSpPr>
              <p:nvPr/>
            </p:nvSpPr>
            <p:spPr bwMode="auto">
              <a:xfrm>
                <a:off x="53768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9" name="Line 2196"/>
              <p:cNvSpPr>
                <a:spLocks noChangeShapeType="1"/>
              </p:cNvSpPr>
              <p:nvPr/>
            </p:nvSpPr>
            <p:spPr bwMode="auto">
              <a:xfrm>
                <a:off x="53800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0" name="Line 2197"/>
              <p:cNvSpPr>
                <a:spLocks noChangeShapeType="1"/>
              </p:cNvSpPr>
              <p:nvPr/>
            </p:nvSpPr>
            <p:spPr bwMode="auto">
              <a:xfrm>
                <a:off x="53832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1" name="Line 2198"/>
              <p:cNvSpPr>
                <a:spLocks noChangeShapeType="1"/>
              </p:cNvSpPr>
              <p:nvPr/>
            </p:nvSpPr>
            <p:spPr bwMode="auto">
              <a:xfrm>
                <a:off x="53848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2" name="Line 2199"/>
              <p:cNvSpPr>
                <a:spLocks noChangeShapeType="1"/>
              </p:cNvSpPr>
              <p:nvPr/>
            </p:nvSpPr>
            <p:spPr bwMode="auto">
              <a:xfrm>
                <a:off x="5387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3" name="Line 2200"/>
              <p:cNvSpPr>
                <a:spLocks noChangeShapeType="1"/>
              </p:cNvSpPr>
              <p:nvPr/>
            </p:nvSpPr>
            <p:spPr bwMode="auto">
              <a:xfrm flipV="1">
                <a:off x="538956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4" name="Line 2201"/>
              <p:cNvSpPr>
                <a:spLocks noChangeShapeType="1"/>
              </p:cNvSpPr>
              <p:nvPr/>
            </p:nvSpPr>
            <p:spPr bwMode="auto">
              <a:xfrm flipV="1">
                <a:off x="539273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5" name="Line 2202"/>
              <p:cNvSpPr>
                <a:spLocks noChangeShapeType="1"/>
              </p:cNvSpPr>
              <p:nvPr/>
            </p:nvSpPr>
            <p:spPr bwMode="auto">
              <a:xfrm flipV="1">
                <a:off x="539591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6" name="Line 2203"/>
              <p:cNvSpPr>
                <a:spLocks noChangeShapeType="1"/>
              </p:cNvSpPr>
              <p:nvPr/>
            </p:nvSpPr>
            <p:spPr bwMode="auto">
              <a:xfrm>
                <a:off x="53975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7" name="Line 2204"/>
              <p:cNvSpPr>
                <a:spLocks noChangeShapeType="1"/>
              </p:cNvSpPr>
              <p:nvPr/>
            </p:nvSpPr>
            <p:spPr bwMode="auto">
              <a:xfrm>
                <a:off x="53990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8" name="Line 2205"/>
              <p:cNvSpPr>
                <a:spLocks noChangeShapeType="1"/>
              </p:cNvSpPr>
              <p:nvPr/>
            </p:nvSpPr>
            <p:spPr bwMode="auto">
              <a:xfrm>
                <a:off x="54022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9" name="Line 2206"/>
              <p:cNvSpPr>
                <a:spLocks noChangeShapeType="1"/>
              </p:cNvSpPr>
              <p:nvPr/>
            </p:nvSpPr>
            <p:spPr bwMode="auto">
              <a:xfrm flipV="1">
                <a:off x="5405439" y="2919731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0" name="Line 2207"/>
              <p:cNvSpPr>
                <a:spLocks noChangeShapeType="1"/>
              </p:cNvSpPr>
              <p:nvPr/>
            </p:nvSpPr>
            <p:spPr bwMode="auto">
              <a:xfrm>
                <a:off x="54102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1" name="Line 2208"/>
              <p:cNvSpPr>
                <a:spLocks noChangeShapeType="1"/>
              </p:cNvSpPr>
              <p:nvPr/>
            </p:nvSpPr>
            <p:spPr bwMode="auto">
              <a:xfrm flipV="1">
                <a:off x="541178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2" name="Line 2209"/>
              <p:cNvSpPr>
                <a:spLocks noChangeShapeType="1"/>
              </p:cNvSpPr>
              <p:nvPr/>
            </p:nvSpPr>
            <p:spPr bwMode="auto">
              <a:xfrm>
                <a:off x="54133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3" name="Line 2210"/>
              <p:cNvSpPr>
                <a:spLocks noChangeShapeType="1"/>
              </p:cNvSpPr>
              <p:nvPr/>
            </p:nvSpPr>
            <p:spPr bwMode="auto">
              <a:xfrm flipV="1">
                <a:off x="54165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4" name="Line 2211"/>
              <p:cNvSpPr>
                <a:spLocks noChangeShapeType="1"/>
              </p:cNvSpPr>
              <p:nvPr/>
            </p:nvSpPr>
            <p:spPr bwMode="auto">
              <a:xfrm flipV="1">
                <a:off x="541813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5" name="Line 2212"/>
              <p:cNvSpPr>
                <a:spLocks noChangeShapeType="1"/>
              </p:cNvSpPr>
              <p:nvPr/>
            </p:nvSpPr>
            <p:spPr bwMode="auto">
              <a:xfrm>
                <a:off x="54197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6" name="Line 2213"/>
              <p:cNvSpPr>
                <a:spLocks noChangeShapeType="1"/>
              </p:cNvSpPr>
              <p:nvPr/>
            </p:nvSpPr>
            <p:spPr bwMode="auto">
              <a:xfrm>
                <a:off x="54213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7" name="Line 2214"/>
              <p:cNvSpPr>
                <a:spLocks noChangeShapeType="1"/>
              </p:cNvSpPr>
              <p:nvPr/>
            </p:nvSpPr>
            <p:spPr bwMode="auto">
              <a:xfrm flipV="1">
                <a:off x="54229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8" name="Line 2216"/>
              <p:cNvSpPr>
                <a:spLocks noChangeShapeType="1"/>
              </p:cNvSpPr>
              <p:nvPr/>
            </p:nvSpPr>
            <p:spPr bwMode="auto">
              <a:xfrm>
                <a:off x="54244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9" name="Line 2217"/>
              <p:cNvSpPr>
                <a:spLocks noChangeShapeType="1"/>
              </p:cNvSpPr>
              <p:nvPr/>
            </p:nvSpPr>
            <p:spPr bwMode="auto">
              <a:xfrm>
                <a:off x="54340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0" name="Line 2218"/>
              <p:cNvSpPr>
                <a:spLocks noChangeShapeType="1"/>
              </p:cNvSpPr>
              <p:nvPr/>
            </p:nvSpPr>
            <p:spPr bwMode="auto">
              <a:xfrm>
                <a:off x="54356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1" name="Line 2219"/>
              <p:cNvSpPr>
                <a:spLocks noChangeShapeType="1"/>
              </p:cNvSpPr>
              <p:nvPr/>
            </p:nvSpPr>
            <p:spPr bwMode="auto">
              <a:xfrm>
                <a:off x="5438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2" name="Line 2220"/>
              <p:cNvSpPr>
                <a:spLocks noChangeShapeType="1"/>
              </p:cNvSpPr>
              <p:nvPr/>
            </p:nvSpPr>
            <p:spPr bwMode="auto">
              <a:xfrm>
                <a:off x="5441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3" name="Line 2221"/>
              <p:cNvSpPr>
                <a:spLocks noChangeShapeType="1"/>
              </p:cNvSpPr>
              <p:nvPr/>
            </p:nvSpPr>
            <p:spPr bwMode="auto">
              <a:xfrm flipV="1">
                <a:off x="54451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4" name="Line 2222"/>
              <p:cNvSpPr>
                <a:spLocks noChangeShapeType="1"/>
              </p:cNvSpPr>
              <p:nvPr/>
            </p:nvSpPr>
            <p:spPr bwMode="auto">
              <a:xfrm>
                <a:off x="5448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5" name="Line 2223"/>
              <p:cNvSpPr>
                <a:spLocks noChangeShapeType="1"/>
              </p:cNvSpPr>
              <p:nvPr/>
            </p:nvSpPr>
            <p:spPr bwMode="auto">
              <a:xfrm>
                <a:off x="54514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6" name="Line 2224"/>
              <p:cNvSpPr>
                <a:spLocks noChangeShapeType="1"/>
              </p:cNvSpPr>
              <p:nvPr/>
            </p:nvSpPr>
            <p:spPr bwMode="auto">
              <a:xfrm>
                <a:off x="54530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7" name="Line 2225"/>
              <p:cNvSpPr>
                <a:spLocks noChangeShapeType="1"/>
              </p:cNvSpPr>
              <p:nvPr/>
            </p:nvSpPr>
            <p:spPr bwMode="auto">
              <a:xfrm>
                <a:off x="54546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8" name="Line 2226"/>
              <p:cNvSpPr>
                <a:spLocks noChangeShapeType="1"/>
              </p:cNvSpPr>
              <p:nvPr/>
            </p:nvSpPr>
            <p:spPr bwMode="auto">
              <a:xfrm>
                <a:off x="5457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9" name="Line 2227"/>
              <p:cNvSpPr>
                <a:spLocks noChangeShapeType="1"/>
              </p:cNvSpPr>
              <p:nvPr/>
            </p:nvSpPr>
            <p:spPr bwMode="auto">
              <a:xfrm>
                <a:off x="54641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0" name="Line 2228"/>
              <p:cNvSpPr>
                <a:spLocks noChangeShapeType="1"/>
              </p:cNvSpPr>
              <p:nvPr/>
            </p:nvSpPr>
            <p:spPr bwMode="auto">
              <a:xfrm>
                <a:off x="54641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1" name="Line 2229"/>
              <p:cNvSpPr>
                <a:spLocks noChangeShapeType="1"/>
              </p:cNvSpPr>
              <p:nvPr/>
            </p:nvSpPr>
            <p:spPr bwMode="auto">
              <a:xfrm>
                <a:off x="54705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2" name="Line 2230"/>
              <p:cNvSpPr>
                <a:spLocks noChangeShapeType="1"/>
              </p:cNvSpPr>
              <p:nvPr/>
            </p:nvSpPr>
            <p:spPr bwMode="auto">
              <a:xfrm>
                <a:off x="54737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3" name="Line 2231"/>
              <p:cNvSpPr>
                <a:spLocks noChangeShapeType="1"/>
              </p:cNvSpPr>
              <p:nvPr/>
            </p:nvSpPr>
            <p:spPr bwMode="auto">
              <a:xfrm>
                <a:off x="54879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4" name="Line 2232"/>
              <p:cNvSpPr>
                <a:spLocks noChangeShapeType="1"/>
              </p:cNvSpPr>
              <p:nvPr/>
            </p:nvSpPr>
            <p:spPr bwMode="auto">
              <a:xfrm>
                <a:off x="54895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5" name="Line 2233"/>
              <p:cNvSpPr>
                <a:spLocks noChangeShapeType="1"/>
              </p:cNvSpPr>
              <p:nvPr/>
            </p:nvSpPr>
            <p:spPr bwMode="auto">
              <a:xfrm>
                <a:off x="54927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6" name="Line 2234"/>
              <p:cNvSpPr>
                <a:spLocks noChangeShapeType="1"/>
              </p:cNvSpPr>
              <p:nvPr/>
            </p:nvSpPr>
            <p:spPr bwMode="auto">
              <a:xfrm>
                <a:off x="54943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7" name="Line 2235"/>
              <p:cNvSpPr>
                <a:spLocks noChangeShapeType="1"/>
              </p:cNvSpPr>
              <p:nvPr/>
            </p:nvSpPr>
            <p:spPr bwMode="auto">
              <a:xfrm flipV="1">
                <a:off x="54959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8" name="Line 2236"/>
              <p:cNvSpPr>
                <a:spLocks noChangeShapeType="1"/>
              </p:cNvSpPr>
              <p:nvPr/>
            </p:nvSpPr>
            <p:spPr bwMode="auto">
              <a:xfrm>
                <a:off x="5502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9" name="Line 2237"/>
              <p:cNvSpPr>
                <a:spLocks noChangeShapeType="1"/>
              </p:cNvSpPr>
              <p:nvPr/>
            </p:nvSpPr>
            <p:spPr bwMode="auto">
              <a:xfrm>
                <a:off x="55038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0" name="Line 2238"/>
              <p:cNvSpPr>
                <a:spLocks noChangeShapeType="1"/>
              </p:cNvSpPr>
              <p:nvPr/>
            </p:nvSpPr>
            <p:spPr bwMode="auto">
              <a:xfrm>
                <a:off x="55070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1" name="Line 2239"/>
              <p:cNvSpPr>
                <a:spLocks noChangeShapeType="1"/>
              </p:cNvSpPr>
              <p:nvPr/>
            </p:nvSpPr>
            <p:spPr bwMode="auto">
              <a:xfrm flipV="1">
                <a:off x="551180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2" name="Line 2240"/>
              <p:cNvSpPr>
                <a:spLocks noChangeShapeType="1"/>
              </p:cNvSpPr>
              <p:nvPr/>
            </p:nvSpPr>
            <p:spPr bwMode="auto">
              <a:xfrm flipV="1">
                <a:off x="5513388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3" name="Line 2241"/>
              <p:cNvSpPr>
                <a:spLocks noChangeShapeType="1"/>
              </p:cNvSpPr>
              <p:nvPr/>
            </p:nvSpPr>
            <p:spPr bwMode="auto">
              <a:xfrm>
                <a:off x="5514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4" name="Line 2242"/>
              <p:cNvSpPr>
                <a:spLocks noChangeShapeType="1"/>
              </p:cNvSpPr>
              <p:nvPr/>
            </p:nvSpPr>
            <p:spPr bwMode="auto">
              <a:xfrm>
                <a:off x="55165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5" name="Line 2243"/>
              <p:cNvSpPr>
                <a:spLocks noChangeShapeType="1"/>
              </p:cNvSpPr>
              <p:nvPr/>
            </p:nvSpPr>
            <p:spPr bwMode="auto">
              <a:xfrm>
                <a:off x="5518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6" name="Line 2244"/>
              <p:cNvSpPr>
                <a:spLocks noChangeShapeType="1"/>
              </p:cNvSpPr>
              <p:nvPr/>
            </p:nvSpPr>
            <p:spPr bwMode="auto">
              <a:xfrm>
                <a:off x="55197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7" name="Line 2245"/>
              <p:cNvSpPr>
                <a:spLocks noChangeShapeType="1"/>
              </p:cNvSpPr>
              <p:nvPr/>
            </p:nvSpPr>
            <p:spPr bwMode="auto">
              <a:xfrm flipV="1">
                <a:off x="55213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8" name="Line 2246"/>
              <p:cNvSpPr>
                <a:spLocks noChangeShapeType="1"/>
              </p:cNvSpPr>
              <p:nvPr/>
            </p:nvSpPr>
            <p:spPr bwMode="auto">
              <a:xfrm>
                <a:off x="55245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9" name="Line 2247"/>
              <p:cNvSpPr>
                <a:spLocks noChangeShapeType="1"/>
              </p:cNvSpPr>
              <p:nvPr/>
            </p:nvSpPr>
            <p:spPr bwMode="auto">
              <a:xfrm flipV="1">
                <a:off x="5527676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0" name="Line 2248"/>
              <p:cNvSpPr>
                <a:spLocks noChangeShapeType="1"/>
              </p:cNvSpPr>
              <p:nvPr/>
            </p:nvSpPr>
            <p:spPr bwMode="auto">
              <a:xfrm>
                <a:off x="55324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1" name="Line 2249"/>
              <p:cNvSpPr>
                <a:spLocks noChangeShapeType="1"/>
              </p:cNvSpPr>
              <p:nvPr/>
            </p:nvSpPr>
            <p:spPr bwMode="auto">
              <a:xfrm flipV="1">
                <a:off x="5535613" y="2913381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2" name="Line 2250"/>
              <p:cNvSpPr>
                <a:spLocks noChangeShapeType="1"/>
              </p:cNvSpPr>
              <p:nvPr/>
            </p:nvSpPr>
            <p:spPr bwMode="auto">
              <a:xfrm flipV="1">
                <a:off x="5538788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3" name="Line 2251"/>
              <p:cNvSpPr>
                <a:spLocks noChangeShapeType="1"/>
              </p:cNvSpPr>
              <p:nvPr/>
            </p:nvSpPr>
            <p:spPr bwMode="auto">
              <a:xfrm flipV="1">
                <a:off x="554037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4" name="Line 2252"/>
              <p:cNvSpPr>
                <a:spLocks noChangeShapeType="1"/>
              </p:cNvSpPr>
              <p:nvPr/>
            </p:nvSpPr>
            <p:spPr bwMode="auto">
              <a:xfrm>
                <a:off x="55419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5" name="Line 2253"/>
              <p:cNvSpPr>
                <a:spLocks noChangeShapeType="1"/>
              </p:cNvSpPr>
              <p:nvPr/>
            </p:nvSpPr>
            <p:spPr bwMode="auto">
              <a:xfrm>
                <a:off x="55435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6" name="Line 2254"/>
              <p:cNvSpPr>
                <a:spLocks noChangeShapeType="1"/>
              </p:cNvSpPr>
              <p:nvPr/>
            </p:nvSpPr>
            <p:spPr bwMode="auto">
              <a:xfrm>
                <a:off x="55451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7" name="Line 2255"/>
              <p:cNvSpPr>
                <a:spLocks noChangeShapeType="1"/>
              </p:cNvSpPr>
              <p:nvPr/>
            </p:nvSpPr>
            <p:spPr bwMode="auto">
              <a:xfrm>
                <a:off x="55467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8" name="Line 2256"/>
              <p:cNvSpPr>
                <a:spLocks noChangeShapeType="1"/>
              </p:cNvSpPr>
              <p:nvPr/>
            </p:nvSpPr>
            <p:spPr bwMode="auto">
              <a:xfrm flipV="1">
                <a:off x="5551488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9" name="Line 2257"/>
              <p:cNvSpPr>
                <a:spLocks noChangeShapeType="1"/>
              </p:cNvSpPr>
              <p:nvPr/>
            </p:nvSpPr>
            <p:spPr bwMode="auto">
              <a:xfrm>
                <a:off x="55530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0" name="Line 2258"/>
              <p:cNvSpPr>
                <a:spLocks noChangeShapeType="1"/>
              </p:cNvSpPr>
              <p:nvPr/>
            </p:nvSpPr>
            <p:spPr bwMode="auto">
              <a:xfrm>
                <a:off x="55610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1" name="Line 2259"/>
              <p:cNvSpPr>
                <a:spLocks noChangeShapeType="1"/>
              </p:cNvSpPr>
              <p:nvPr/>
            </p:nvSpPr>
            <p:spPr bwMode="auto">
              <a:xfrm>
                <a:off x="55626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2" name="Line 2260"/>
              <p:cNvSpPr>
                <a:spLocks noChangeShapeType="1"/>
              </p:cNvSpPr>
              <p:nvPr/>
            </p:nvSpPr>
            <p:spPr bwMode="auto">
              <a:xfrm>
                <a:off x="55641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3" name="Line 2261"/>
              <p:cNvSpPr>
                <a:spLocks noChangeShapeType="1"/>
              </p:cNvSpPr>
              <p:nvPr/>
            </p:nvSpPr>
            <p:spPr bwMode="auto">
              <a:xfrm>
                <a:off x="5565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4" name="Line 2262"/>
              <p:cNvSpPr>
                <a:spLocks noChangeShapeType="1"/>
              </p:cNvSpPr>
              <p:nvPr/>
            </p:nvSpPr>
            <p:spPr bwMode="auto">
              <a:xfrm>
                <a:off x="5568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5" name="Line 2263"/>
              <p:cNvSpPr>
                <a:spLocks noChangeShapeType="1"/>
              </p:cNvSpPr>
              <p:nvPr/>
            </p:nvSpPr>
            <p:spPr bwMode="auto">
              <a:xfrm>
                <a:off x="55721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6" name="Line 2264"/>
              <p:cNvSpPr>
                <a:spLocks noChangeShapeType="1"/>
              </p:cNvSpPr>
              <p:nvPr/>
            </p:nvSpPr>
            <p:spPr bwMode="auto">
              <a:xfrm>
                <a:off x="55737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7" name="Line 2265"/>
              <p:cNvSpPr>
                <a:spLocks noChangeShapeType="1"/>
              </p:cNvSpPr>
              <p:nvPr/>
            </p:nvSpPr>
            <p:spPr bwMode="auto">
              <a:xfrm>
                <a:off x="5575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8" name="Line 2266"/>
              <p:cNvSpPr>
                <a:spLocks noChangeShapeType="1"/>
              </p:cNvSpPr>
              <p:nvPr/>
            </p:nvSpPr>
            <p:spPr bwMode="auto">
              <a:xfrm>
                <a:off x="55768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9" name="Line 2267"/>
              <p:cNvSpPr>
                <a:spLocks noChangeShapeType="1"/>
              </p:cNvSpPr>
              <p:nvPr/>
            </p:nvSpPr>
            <p:spPr bwMode="auto">
              <a:xfrm>
                <a:off x="55800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0" name="Line 2268"/>
              <p:cNvSpPr>
                <a:spLocks noChangeShapeType="1"/>
              </p:cNvSpPr>
              <p:nvPr/>
            </p:nvSpPr>
            <p:spPr bwMode="auto">
              <a:xfrm>
                <a:off x="55800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1" name="Line 2269"/>
              <p:cNvSpPr>
                <a:spLocks noChangeShapeType="1"/>
              </p:cNvSpPr>
              <p:nvPr/>
            </p:nvSpPr>
            <p:spPr bwMode="auto">
              <a:xfrm flipV="1">
                <a:off x="5583238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2" name="Line 2270"/>
              <p:cNvSpPr>
                <a:spLocks noChangeShapeType="1"/>
              </p:cNvSpPr>
              <p:nvPr/>
            </p:nvSpPr>
            <p:spPr bwMode="auto">
              <a:xfrm flipV="1">
                <a:off x="5586413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3" name="Line 2271"/>
              <p:cNvSpPr>
                <a:spLocks noChangeShapeType="1"/>
              </p:cNvSpPr>
              <p:nvPr/>
            </p:nvSpPr>
            <p:spPr bwMode="auto">
              <a:xfrm>
                <a:off x="55927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4" name="Line 2272"/>
              <p:cNvSpPr>
                <a:spLocks noChangeShapeType="1"/>
              </p:cNvSpPr>
              <p:nvPr/>
            </p:nvSpPr>
            <p:spPr bwMode="auto">
              <a:xfrm>
                <a:off x="55943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5" name="Line 2273"/>
              <p:cNvSpPr>
                <a:spLocks noChangeShapeType="1"/>
              </p:cNvSpPr>
              <p:nvPr/>
            </p:nvSpPr>
            <p:spPr bwMode="auto">
              <a:xfrm>
                <a:off x="55959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6" name="Line 2274"/>
              <p:cNvSpPr>
                <a:spLocks noChangeShapeType="1"/>
              </p:cNvSpPr>
              <p:nvPr/>
            </p:nvSpPr>
            <p:spPr bwMode="auto">
              <a:xfrm>
                <a:off x="55975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7" name="Line 2275"/>
              <p:cNvSpPr>
                <a:spLocks noChangeShapeType="1"/>
              </p:cNvSpPr>
              <p:nvPr/>
            </p:nvSpPr>
            <p:spPr bwMode="auto">
              <a:xfrm>
                <a:off x="55991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8" name="Line 2276"/>
              <p:cNvSpPr>
                <a:spLocks noChangeShapeType="1"/>
              </p:cNvSpPr>
              <p:nvPr/>
            </p:nvSpPr>
            <p:spPr bwMode="auto">
              <a:xfrm>
                <a:off x="56007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9" name="Line 2277"/>
              <p:cNvSpPr>
                <a:spLocks noChangeShapeType="1"/>
              </p:cNvSpPr>
              <p:nvPr/>
            </p:nvSpPr>
            <p:spPr bwMode="auto">
              <a:xfrm>
                <a:off x="56038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0" name="Line 2278"/>
              <p:cNvSpPr>
                <a:spLocks noChangeShapeType="1"/>
              </p:cNvSpPr>
              <p:nvPr/>
            </p:nvSpPr>
            <p:spPr bwMode="auto">
              <a:xfrm>
                <a:off x="56070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1" name="Line 2279"/>
              <p:cNvSpPr>
                <a:spLocks noChangeShapeType="1"/>
              </p:cNvSpPr>
              <p:nvPr/>
            </p:nvSpPr>
            <p:spPr bwMode="auto">
              <a:xfrm>
                <a:off x="56086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2" name="Line 2280"/>
              <p:cNvSpPr>
                <a:spLocks noChangeShapeType="1"/>
              </p:cNvSpPr>
              <p:nvPr/>
            </p:nvSpPr>
            <p:spPr bwMode="auto">
              <a:xfrm flipV="1">
                <a:off x="5611813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3" name="Line 2281"/>
              <p:cNvSpPr>
                <a:spLocks noChangeShapeType="1"/>
              </p:cNvSpPr>
              <p:nvPr/>
            </p:nvSpPr>
            <p:spPr bwMode="auto">
              <a:xfrm>
                <a:off x="56134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4" name="Line 2282"/>
              <p:cNvSpPr>
                <a:spLocks noChangeShapeType="1"/>
              </p:cNvSpPr>
              <p:nvPr/>
            </p:nvSpPr>
            <p:spPr bwMode="auto">
              <a:xfrm>
                <a:off x="56149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5" name="Line 2283"/>
              <p:cNvSpPr>
                <a:spLocks noChangeShapeType="1"/>
              </p:cNvSpPr>
              <p:nvPr/>
            </p:nvSpPr>
            <p:spPr bwMode="auto">
              <a:xfrm>
                <a:off x="56181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6" name="Line 2284"/>
              <p:cNvSpPr>
                <a:spLocks noChangeShapeType="1"/>
              </p:cNvSpPr>
              <p:nvPr/>
            </p:nvSpPr>
            <p:spPr bwMode="auto">
              <a:xfrm>
                <a:off x="56197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7" name="Line 2285"/>
              <p:cNvSpPr>
                <a:spLocks noChangeShapeType="1"/>
              </p:cNvSpPr>
              <p:nvPr/>
            </p:nvSpPr>
            <p:spPr bwMode="auto">
              <a:xfrm>
                <a:off x="56229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8" name="Line 2286"/>
              <p:cNvSpPr>
                <a:spLocks noChangeShapeType="1"/>
              </p:cNvSpPr>
              <p:nvPr/>
            </p:nvSpPr>
            <p:spPr bwMode="auto">
              <a:xfrm>
                <a:off x="56276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9" name="Line 2287"/>
              <p:cNvSpPr>
                <a:spLocks noChangeShapeType="1"/>
              </p:cNvSpPr>
              <p:nvPr/>
            </p:nvSpPr>
            <p:spPr bwMode="auto">
              <a:xfrm>
                <a:off x="56308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0" name="Line 2288"/>
              <p:cNvSpPr>
                <a:spLocks noChangeShapeType="1"/>
              </p:cNvSpPr>
              <p:nvPr/>
            </p:nvSpPr>
            <p:spPr bwMode="auto">
              <a:xfrm>
                <a:off x="56324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1" name="Line 2289"/>
              <p:cNvSpPr>
                <a:spLocks noChangeShapeType="1"/>
              </p:cNvSpPr>
              <p:nvPr/>
            </p:nvSpPr>
            <p:spPr bwMode="auto">
              <a:xfrm>
                <a:off x="56340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2" name="Line 2290"/>
              <p:cNvSpPr>
                <a:spLocks noChangeShapeType="1"/>
              </p:cNvSpPr>
              <p:nvPr/>
            </p:nvSpPr>
            <p:spPr bwMode="auto">
              <a:xfrm>
                <a:off x="56388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3" name="Line 2291"/>
              <p:cNvSpPr>
                <a:spLocks noChangeShapeType="1"/>
              </p:cNvSpPr>
              <p:nvPr/>
            </p:nvSpPr>
            <p:spPr bwMode="auto">
              <a:xfrm>
                <a:off x="5641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4" name="Line 2292"/>
              <p:cNvSpPr>
                <a:spLocks noChangeShapeType="1"/>
              </p:cNvSpPr>
              <p:nvPr/>
            </p:nvSpPr>
            <p:spPr bwMode="auto">
              <a:xfrm>
                <a:off x="5641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5" name="Line 2293"/>
              <p:cNvSpPr>
                <a:spLocks noChangeShapeType="1"/>
              </p:cNvSpPr>
              <p:nvPr/>
            </p:nvSpPr>
            <p:spPr bwMode="auto">
              <a:xfrm>
                <a:off x="56435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6" name="Line 2294"/>
              <p:cNvSpPr>
                <a:spLocks noChangeShapeType="1"/>
              </p:cNvSpPr>
              <p:nvPr/>
            </p:nvSpPr>
            <p:spPr bwMode="auto">
              <a:xfrm>
                <a:off x="56483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7" name="Line 2295"/>
              <p:cNvSpPr>
                <a:spLocks noChangeShapeType="1"/>
              </p:cNvSpPr>
              <p:nvPr/>
            </p:nvSpPr>
            <p:spPr bwMode="auto">
              <a:xfrm>
                <a:off x="56515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8" name="Line 2296"/>
              <p:cNvSpPr>
                <a:spLocks noChangeShapeType="1"/>
              </p:cNvSpPr>
              <p:nvPr/>
            </p:nvSpPr>
            <p:spPr bwMode="auto">
              <a:xfrm>
                <a:off x="56530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9" name="Line 2297"/>
              <p:cNvSpPr>
                <a:spLocks noChangeShapeType="1"/>
              </p:cNvSpPr>
              <p:nvPr/>
            </p:nvSpPr>
            <p:spPr bwMode="auto">
              <a:xfrm>
                <a:off x="56562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0" name="Line 2298"/>
              <p:cNvSpPr>
                <a:spLocks noChangeShapeType="1"/>
              </p:cNvSpPr>
              <p:nvPr/>
            </p:nvSpPr>
            <p:spPr bwMode="auto">
              <a:xfrm>
                <a:off x="56610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1" name="Line 2299"/>
              <p:cNvSpPr>
                <a:spLocks noChangeShapeType="1"/>
              </p:cNvSpPr>
              <p:nvPr/>
            </p:nvSpPr>
            <p:spPr bwMode="auto">
              <a:xfrm>
                <a:off x="56657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2" name="Line 2300"/>
              <p:cNvSpPr>
                <a:spLocks noChangeShapeType="1"/>
              </p:cNvSpPr>
              <p:nvPr/>
            </p:nvSpPr>
            <p:spPr bwMode="auto">
              <a:xfrm>
                <a:off x="56689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3" name="Line 2301"/>
              <p:cNvSpPr>
                <a:spLocks noChangeShapeType="1"/>
              </p:cNvSpPr>
              <p:nvPr/>
            </p:nvSpPr>
            <p:spPr bwMode="auto">
              <a:xfrm>
                <a:off x="56721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4" name="Line 2302"/>
              <p:cNvSpPr>
                <a:spLocks noChangeShapeType="1"/>
              </p:cNvSpPr>
              <p:nvPr/>
            </p:nvSpPr>
            <p:spPr bwMode="auto">
              <a:xfrm>
                <a:off x="56769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5" name="Line 2303"/>
              <p:cNvSpPr>
                <a:spLocks noChangeShapeType="1"/>
              </p:cNvSpPr>
              <p:nvPr/>
            </p:nvSpPr>
            <p:spPr bwMode="auto">
              <a:xfrm flipV="1">
                <a:off x="5678488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6" name="Line 2304"/>
              <p:cNvSpPr>
                <a:spLocks noChangeShapeType="1"/>
              </p:cNvSpPr>
              <p:nvPr/>
            </p:nvSpPr>
            <p:spPr bwMode="auto">
              <a:xfrm>
                <a:off x="56832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7" name="Line 2305"/>
              <p:cNvSpPr>
                <a:spLocks noChangeShapeType="1"/>
              </p:cNvSpPr>
              <p:nvPr/>
            </p:nvSpPr>
            <p:spPr bwMode="auto">
              <a:xfrm>
                <a:off x="56911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8" name="Line 2306"/>
              <p:cNvSpPr>
                <a:spLocks noChangeShapeType="1"/>
              </p:cNvSpPr>
              <p:nvPr/>
            </p:nvSpPr>
            <p:spPr bwMode="auto">
              <a:xfrm>
                <a:off x="5695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9" name="Line 2307"/>
              <p:cNvSpPr>
                <a:spLocks noChangeShapeType="1"/>
              </p:cNvSpPr>
              <p:nvPr/>
            </p:nvSpPr>
            <p:spPr bwMode="auto">
              <a:xfrm>
                <a:off x="56975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0" name="Line 2308"/>
              <p:cNvSpPr>
                <a:spLocks noChangeShapeType="1"/>
              </p:cNvSpPr>
              <p:nvPr/>
            </p:nvSpPr>
            <p:spPr bwMode="auto">
              <a:xfrm>
                <a:off x="5702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1" name="Line 2309"/>
              <p:cNvSpPr>
                <a:spLocks noChangeShapeType="1"/>
              </p:cNvSpPr>
              <p:nvPr/>
            </p:nvSpPr>
            <p:spPr bwMode="auto">
              <a:xfrm>
                <a:off x="5702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2" name="Line 2310"/>
              <p:cNvSpPr>
                <a:spLocks noChangeShapeType="1"/>
              </p:cNvSpPr>
              <p:nvPr/>
            </p:nvSpPr>
            <p:spPr bwMode="auto">
              <a:xfrm>
                <a:off x="57102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3" name="Line 2311"/>
              <p:cNvSpPr>
                <a:spLocks noChangeShapeType="1"/>
              </p:cNvSpPr>
              <p:nvPr/>
            </p:nvSpPr>
            <p:spPr bwMode="auto">
              <a:xfrm>
                <a:off x="57134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4" name="Line 2312"/>
              <p:cNvSpPr>
                <a:spLocks noChangeShapeType="1"/>
              </p:cNvSpPr>
              <p:nvPr/>
            </p:nvSpPr>
            <p:spPr bwMode="auto">
              <a:xfrm>
                <a:off x="57150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5" name="Line 2313"/>
              <p:cNvSpPr>
                <a:spLocks noChangeShapeType="1"/>
              </p:cNvSpPr>
              <p:nvPr/>
            </p:nvSpPr>
            <p:spPr bwMode="auto">
              <a:xfrm>
                <a:off x="57181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6" name="Line 2314"/>
              <p:cNvSpPr>
                <a:spLocks noChangeShapeType="1"/>
              </p:cNvSpPr>
              <p:nvPr/>
            </p:nvSpPr>
            <p:spPr bwMode="auto">
              <a:xfrm>
                <a:off x="57181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7" name="Line 2315"/>
              <p:cNvSpPr>
                <a:spLocks noChangeShapeType="1"/>
              </p:cNvSpPr>
              <p:nvPr/>
            </p:nvSpPr>
            <p:spPr bwMode="auto">
              <a:xfrm flipV="1">
                <a:off x="57245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8" name="Line 2316"/>
              <p:cNvSpPr>
                <a:spLocks noChangeShapeType="1"/>
              </p:cNvSpPr>
              <p:nvPr/>
            </p:nvSpPr>
            <p:spPr bwMode="auto">
              <a:xfrm>
                <a:off x="57261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9" name="Line 2317"/>
              <p:cNvSpPr>
                <a:spLocks noChangeShapeType="1"/>
              </p:cNvSpPr>
              <p:nvPr/>
            </p:nvSpPr>
            <p:spPr bwMode="auto">
              <a:xfrm>
                <a:off x="57292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0" name="Line 2318"/>
              <p:cNvSpPr>
                <a:spLocks noChangeShapeType="1"/>
              </p:cNvSpPr>
              <p:nvPr/>
            </p:nvSpPr>
            <p:spPr bwMode="auto">
              <a:xfrm>
                <a:off x="57308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1" name="Line 2319"/>
              <p:cNvSpPr>
                <a:spLocks noChangeShapeType="1"/>
              </p:cNvSpPr>
              <p:nvPr/>
            </p:nvSpPr>
            <p:spPr bwMode="auto">
              <a:xfrm>
                <a:off x="57340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2" name="Line 2320"/>
              <p:cNvSpPr>
                <a:spLocks noChangeShapeType="1"/>
              </p:cNvSpPr>
              <p:nvPr/>
            </p:nvSpPr>
            <p:spPr bwMode="auto">
              <a:xfrm flipV="1">
                <a:off x="5735638" y="2918144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3" name="Line 2321"/>
              <p:cNvSpPr>
                <a:spLocks noChangeShapeType="1"/>
              </p:cNvSpPr>
              <p:nvPr/>
            </p:nvSpPr>
            <p:spPr bwMode="auto">
              <a:xfrm flipV="1">
                <a:off x="5737226" y="2921319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4" name="Line 2322"/>
              <p:cNvSpPr>
                <a:spLocks noChangeShapeType="1"/>
              </p:cNvSpPr>
              <p:nvPr/>
            </p:nvSpPr>
            <p:spPr bwMode="auto">
              <a:xfrm flipV="1">
                <a:off x="574040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5" name="Line 2323"/>
              <p:cNvSpPr>
                <a:spLocks noChangeShapeType="1"/>
              </p:cNvSpPr>
              <p:nvPr/>
            </p:nvSpPr>
            <p:spPr bwMode="auto">
              <a:xfrm>
                <a:off x="57404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6" name="Line 2324"/>
              <p:cNvSpPr>
                <a:spLocks noChangeShapeType="1"/>
              </p:cNvSpPr>
              <p:nvPr/>
            </p:nvSpPr>
            <p:spPr bwMode="auto">
              <a:xfrm>
                <a:off x="57451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7" name="Line 2325"/>
              <p:cNvSpPr>
                <a:spLocks noChangeShapeType="1"/>
              </p:cNvSpPr>
              <p:nvPr/>
            </p:nvSpPr>
            <p:spPr bwMode="auto">
              <a:xfrm>
                <a:off x="57467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8" name="Line 2326"/>
              <p:cNvSpPr>
                <a:spLocks noChangeShapeType="1"/>
              </p:cNvSpPr>
              <p:nvPr/>
            </p:nvSpPr>
            <p:spPr bwMode="auto">
              <a:xfrm>
                <a:off x="57483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9" name="Line 2327"/>
              <p:cNvSpPr>
                <a:spLocks noChangeShapeType="1"/>
              </p:cNvSpPr>
              <p:nvPr/>
            </p:nvSpPr>
            <p:spPr bwMode="auto">
              <a:xfrm flipV="1">
                <a:off x="5751513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0" name="Line 2328"/>
              <p:cNvSpPr>
                <a:spLocks noChangeShapeType="1"/>
              </p:cNvSpPr>
              <p:nvPr/>
            </p:nvSpPr>
            <p:spPr bwMode="auto">
              <a:xfrm>
                <a:off x="57546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1" name="Line 2329"/>
              <p:cNvSpPr>
                <a:spLocks noChangeShapeType="1"/>
              </p:cNvSpPr>
              <p:nvPr/>
            </p:nvSpPr>
            <p:spPr bwMode="auto">
              <a:xfrm>
                <a:off x="57578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2" name="Line 2330"/>
              <p:cNvSpPr>
                <a:spLocks noChangeShapeType="1"/>
              </p:cNvSpPr>
              <p:nvPr/>
            </p:nvSpPr>
            <p:spPr bwMode="auto">
              <a:xfrm>
                <a:off x="57578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3" name="Line 2331"/>
              <p:cNvSpPr>
                <a:spLocks noChangeShapeType="1"/>
              </p:cNvSpPr>
              <p:nvPr/>
            </p:nvSpPr>
            <p:spPr bwMode="auto">
              <a:xfrm>
                <a:off x="57610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4" name="Line 2332"/>
              <p:cNvSpPr>
                <a:spLocks noChangeShapeType="1"/>
              </p:cNvSpPr>
              <p:nvPr/>
            </p:nvSpPr>
            <p:spPr bwMode="auto">
              <a:xfrm>
                <a:off x="57626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5" name="Line 2333"/>
              <p:cNvSpPr>
                <a:spLocks noChangeShapeType="1"/>
              </p:cNvSpPr>
              <p:nvPr/>
            </p:nvSpPr>
            <p:spPr bwMode="auto">
              <a:xfrm>
                <a:off x="57705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6" name="Line 2334"/>
              <p:cNvSpPr>
                <a:spLocks noChangeShapeType="1"/>
              </p:cNvSpPr>
              <p:nvPr/>
            </p:nvSpPr>
            <p:spPr bwMode="auto">
              <a:xfrm>
                <a:off x="5772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7" name="Line 2335"/>
              <p:cNvSpPr>
                <a:spLocks noChangeShapeType="1"/>
              </p:cNvSpPr>
              <p:nvPr/>
            </p:nvSpPr>
            <p:spPr bwMode="auto">
              <a:xfrm flipV="1">
                <a:off x="5776913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8" name="Line 2336"/>
              <p:cNvSpPr>
                <a:spLocks noChangeShapeType="1"/>
              </p:cNvSpPr>
              <p:nvPr/>
            </p:nvSpPr>
            <p:spPr bwMode="auto">
              <a:xfrm flipV="1">
                <a:off x="578485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9" name="Line 2337"/>
              <p:cNvSpPr>
                <a:spLocks noChangeShapeType="1"/>
              </p:cNvSpPr>
              <p:nvPr/>
            </p:nvSpPr>
            <p:spPr bwMode="auto">
              <a:xfrm>
                <a:off x="57927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0" name="Line 2338"/>
              <p:cNvSpPr>
                <a:spLocks noChangeShapeType="1"/>
              </p:cNvSpPr>
              <p:nvPr/>
            </p:nvSpPr>
            <p:spPr bwMode="auto">
              <a:xfrm>
                <a:off x="57991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1" name="Line 2339"/>
              <p:cNvSpPr>
                <a:spLocks noChangeShapeType="1"/>
              </p:cNvSpPr>
              <p:nvPr/>
            </p:nvSpPr>
            <p:spPr bwMode="auto">
              <a:xfrm flipV="1">
                <a:off x="58007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2" name="Line 2340"/>
              <p:cNvSpPr>
                <a:spLocks noChangeShapeType="1"/>
              </p:cNvSpPr>
              <p:nvPr/>
            </p:nvSpPr>
            <p:spPr bwMode="auto">
              <a:xfrm>
                <a:off x="58023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3" name="Line 2341"/>
              <p:cNvSpPr>
                <a:spLocks noChangeShapeType="1"/>
              </p:cNvSpPr>
              <p:nvPr/>
            </p:nvSpPr>
            <p:spPr bwMode="auto">
              <a:xfrm>
                <a:off x="58039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4" name="Line 2342"/>
              <p:cNvSpPr>
                <a:spLocks noChangeShapeType="1"/>
              </p:cNvSpPr>
              <p:nvPr/>
            </p:nvSpPr>
            <p:spPr bwMode="auto">
              <a:xfrm>
                <a:off x="58070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5" name="Line 2343"/>
              <p:cNvSpPr>
                <a:spLocks noChangeShapeType="1"/>
              </p:cNvSpPr>
              <p:nvPr/>
            </p:nvSpPr>
            <p:spPr bwMode="auto">
              <a:xfrm>
                <a:off x="58086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6" name="Line 2344"/>
              <p:cNvSpPr>
                <a:spLocks noChangeShapeType="1"/>
              </p:cNvSpPr>
              <p:nvPr/>
            </p:nvSpPr>
            <p:spPr bwMode="auto">
              <a:xfrm>
                <a:off x="58102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7" name="Line 2345"/>
              <p:cNvSpPr>
                <a:spLocks noChangeShapeType="1"/>
              </p:cNvSpPr>
              <p:nvPr/>
            </p:nvSpPr>
            <p:spPr bwMode="auto">
              <a:xfrm>
                <a:off x="58150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8" name="Line 2346"/>
              <p:cNvSpPr>
                <a:spLocks noChangeShapeType="1"/>
              </p:cNvSpPr>
              <p:nvPr/>
            </p:nvSpPr>
            <p:spPr bwMode="auto">
              <a:xfrm>
                <a:off x="58166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9" name="Line 2347"/>
              <p:cNvSpPr>
                <a:spLocks noChangeShapeType="1"/>
              </p:cNvSpPr>
              <p:nvPr/>
            </p:nvSpPr>
            <p:spPr bwMode="auto">
              <a:xfrm>
                <a:off x="58181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0" name="Line 2348"/>
              <p:cNvSpPr>
                <a:spLocks noChangeShapeType="1"/>
              </p:cNvSpPr>
              <p:nvPr/>
            </p:nvSpPr>
            <p:spPr bwMode="auto">
              <a:xfrm>
                <a:off x="5819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1" name="Line 2349"/>
              <p:cNvSpPr>
                <a:spLocks noChangeShapeType="1"/>
              </p:cNvSpPr>
              <p:nvPr/>
            </p:nvSpPr>
            <p:spPr bwMode="auto">
              <a:xfrm>
                <a:off x="58213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2" name="Line 2350"/>
              <p:cNvSpPr>
                <a:spLocks noChangeShapeType="1"/>
              </p:cNvSpPr>
              <p:nvPr/>
            </p:nvSpPr>
            <p:spPr bwMode="auto">
              <a:xfrm>
                <a:off x="58245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3" name="Line 2351"/>
              <p:cNvSpPr>
                <a:spLocks noChangeShapeType="1"/>
              </p:cNvSpPr>
              <p:nvPr/>
            </p:nvSpPr>
            <p:spPr bwMode="auto">
              <a:xfrm>
                <a:off x="5829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4" name="Line 2352"/>
              <p:cNvSpPr>
                <a:spLocks noChangeShapeType="1"/>
              </p:cNvSpPr>
              <p:nvPr/>
            </p:nvSpPr>
            <p:spPr bwMode="auto">
              <a:xfrm>
                <a:off x="58324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5" name="Line 2353"/>
              <p:cNvSpPr>
                <a:spLocks noChangeShapeType="1"/>
              </p:cNvSpPr>
              <p:nvPr/>
            </p:nvSpPr>
            <p:spPr bwMode="auto">
              <a:xfrm flipV="1">
                <a:off x="5834063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6" name="Line 2354"/>
              <p:cNvSpPr>
                <a:spLocks noChangeShapeType="1"/>
              </p:cNvSpPr>
              <p:nvPr/>
            </p:nvSpPr>
            <p:spPr bwMode="auto">
              <a:xfrm>
                <a:off x="58372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7" name="Line 2355"/>
              <p:cNvSpPr>
                <a:spLocks noChangeShapeType="1"/>
              </p:cNvSpPr>
              <p:nvPr/>
            </p:nvSpPr>
            <p:spPr bwMode="auto">
              <a:xfrm>
                <a:off x="58451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8" name="Line 2356"/>
              <p:cNvSpPr>
                <a:spLocks noChangeShapeType="1"/>
              </p:cNvSpPr>
              <p:nvPr/>
            </p:nvSpPr>
            <p:spPr bwMode="auto">
              <a:xfrm>
                <a:off x="58483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9" name="Line 2357"/>
              <p:cNvSpPr>
                <a:spLocks noChangeShapeType="1"/>
              </p:cNvSpPr>
              <p:nvPr/>
            </p:nvSpPr>
            <p:spPr bwMode="auto">
              <a:xfrm>
                <a:off x="58515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0" name="Line 2358"/>
              <p:cNvSpPr>
                <a:spLocks noChangeShapeType="1"/>
              </p:cNvSpPr>
              <p:nvPr/>
            </p:nvSpPr>
            <p:spPr bwMode="auto">
              <a:xfrm flipV="1">
                <a:off x="5853113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1" name="Line 2359"/>
              <p:cNvSpPr>
                <a:spLocks noChangeShapeType="1"/>
              </p:cNvSpPr>
              <p:nvPr/>
            </p:nvSpPr>
            <p:spPr bwMode="auto">
              <a:xfrm>
                <a:off x="58578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2" name="Line 2360"/>
              <p:cNvSpPr>
                <a:spLocks noChangeShapeType="1"/>
              </p:cNvSpPr>
              <p:nvPr/>
            </p:nvSpPr>
            <p:spPr bwMode="auto">
              <a:xfrm>
                <a:off x="58594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3" name="Line 2361"/>
              <p:cNvSpPr>
                <a:spLocks noChangeShapeType="1"/>
              </p:cNvSpPr>
              <p:nvPr/>
            </p:nvSpPr>
            <p:spPr bwMode="auto">
              <a:xfrm>
                <a:off x="58642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4" name="Line 2362"/>
              <p:cNvSpPr>
                <a:spLocks noChangeShapeType="1"/>
              </p:cNvSpPr>
              <p:nvPr/>
            </p:nvSpPr>
            <p:spPr bwMode="auto">
              <a:xfrm>
                <a:off x="58642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5" name="Line 2363"/>
              <p:cNvSpPr>
                <a:spLocks noChangeShapeType="1"/>
              </p:cNvSpPr>
              <p:nvPr/>
            </p:nvSpPr>
            <p:spPr bwMode="auto">
              <a:xfrm>
                <a:off x="58658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6" name="Line 2364"/>
              <p:cNvSpPr>
                <a:spLocks noChangeShapeType="1"/>
              </p:cNvSpPr>
              <p:nvPr/>
            </p:nvSpPr>
            <p:spPr bwMode="auto">
              <a:xfrm>
                <a:off x="58674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7" name="Line 2365"/>
              <p:cNvSpPr>
                <a:spLocks noChangeShapeType="1"/>
              </p:cNvSpPr>
              <p:nvPr/>
            </p:nvSpPr>
            <p:spPr bwMode="auto">
              <a:xfrm>
                <a:off x="58721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8" name="Line 2366"/>
              <p:cNvSpPr>
                <a:spLocks noChangeShapeType="1"/>
              </p:cNvSpPr>
              <p:nvPr/>
            </p:nvSpPr>
            <p:spPr bwMode="auto">
              <a:xfrm>
                <a:off x="58769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9" name="Line 2367"/>
              <p:cNvSpPr>
                <a:spLocks noChangeShapeType="1"/>
              </p:cNvSpPr>
              <p:nvPr/>
            </p:nvSpPr>
            <p:spPr bwMode="auto">
              <a:xfrm>
                <a:off x="5883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0" name="Line 2368"/>
              <p:cNvSpPr>
                <a:spLocks noChangeShapeType="1"/>
              </p:cNvSpPr>
              <p:nvPr/>
            </p:nvSpPr>
            <p:spPr bwMode="auto">
              <a:xfrm>
                <a:off x="5883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1" name="Line 2369"/>
              <p:cNvSpPr>
                <a:spLocks noChangeShapeType="1"/>
              </p:cNvSpPr>
              <p:nvPr/>
            </p:nvSpPr>
            <p:spPr bwMode="auto">
              <a:xfrm>
                <a:off x="58896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2" name="Line 2370"/>
              <p:cNvSpPr>
                <a:spLocks noChangeShapeType="1"/>
              </p:cNvSpPr>
              <p:nvPr/>
            </p:nvSpPr>
            <p:spPr bwMode="auto">
              <a:xfrm flipV="1">
                <a:off x="5891213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3" name="Line 2371"/>
              <p:cNvSpPr>
                <a:spLocks noChangeShapeType="1"/>
              </p:cNvSpPr>
              <p:nvPr/>
            </p:nvSpPr>
            <p:spPr bwMode="auto">
              <a:xfrm>
                <a:off x="58912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4" name="Line 2372"/>
              <p:cNvSpPr>
                <a:spLocks noChangeShapeType="1"/>
              </p:cNvSpPr>
              <p:nvPr/>
            </p:nvSpPr>
            <p:spPr bwMode="auto">
              <a:xfrm>
                <a:off x="58943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5" name="Line 2373"/>
              <p:cNvSpPr>
                <a:spLocks noChangeShapeType="1"/>
              </p:cNvSpPr>
              <p:nvPr/>
            </p:nvSpPr>
            <p:spPr bwMode="auto">
              <a:xfrm>
                <a:off x="58975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6" name="Line 2374"/>
              <p:cNvSpPr>
                <a:spLocks noChangeShapeType="1"/>
              </p:cNvSpPr>
              <p:nvPr/>
            </p:nvSpPr>
            <p:spPr bwMode="auto">
              <a:xfrm>
                <a:off x="59023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7" name="Line 2375"/>
              <p:cNvSpPr>
                <a:spLocks noChangeShapeType="1"/>
              </p:cNvSpPr>
              <p:nvPr/>
            </p:nvSpPr>
            <p:spPr bwMode="auto">
              <a:xfrm>
                <a:off x="59039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8" name="Line 2376"/>
              <p:cNvSpPr>
                <a:spLocks noChangeShapeType="1"/>
              </p:cNvSpPr>
              <p:nvPr/>
            </p:nvSpPr>
            <p:spPr bwMode="auto">
              <a:xfrm>
                <a:off x="59070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9" name="Line 2377"/>
              <p:cNvSpPr>
                <a:spLocks noChangeShapeType="1"/>
              </p:cNvSpPr>
              <p:nvPr/>
            </p:nvSpPr>
            <p:spPr bwMode="auto">
              <a:xfrm>
                <a:off x="59102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0" name="Line 2378"/>
              <p:cNvSpPr>
                <a:spLocks noChangeShapeType="1"/>
              </p:cNvSpPr>
              <p:nvPr/>
            </p:nvSpPr>
            <p:spPr bwMode="auto">
              <a:xfrm>
                <a:off x="5911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1" name="Line 2379"/>
              <p:cNvSpPr>
                <a:spLocks noChangeShapeType="1"/>
              </p:cNvSpPr>
              <p:nvPr/>
            </p:nvSpPr>
            <p:spPr bwMode="auto">
              <a:xfrm>
                <a:off x="59134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2" name="Line 2380"/>
              <p:cNvSpPr>
                <a:spLocks noChangeShapeType="1"/>
              </p:cNvSpPr>
              <p:nvPr/>
            </p:nvSpPr>
            <p:spPr bwMode="auto">
              <a:xfrm>
                <a:off x="59166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3" name="Line 2381"/>
              <p:cNvSpPr>
                <a:spLocks noChangeShapeType="1"/>
              </p:cNvSpPr>
              <p:nvPr/>
            </p:nvSpPr>
            <p:spPr bwMode="auto">
              <a:xfrm>
                <a:off x="59182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4" name="Line 2382"/>
              <p:cNvSpPr>
                <a:spLocks noChangeShapeType="1"/>
              </p:cNvSpPr>
              <p:nvPr/>
            </p:nvSpPr>
            <p:spPr bwMode="auto">
              <a:xfrm>
                <a:off x="59229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5" name="Line 2383"/>
              <p:cNvSpPr>
                <a:spLocks noChangeShapeType="1"/>
              </p:cNvSpPr>
              <p:nvPr/>
            </p:nvSpPr>
            <p:spPr bwMode="auto">
              <a:xfrm>
                <a:off x="59277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6" name="Line 2384"/>
              <p:cNvSpPr>
                <a:spLocks noChangeShapeType="1"/>
              </p:cNvSpPr>
              <p:nvPr/>
            </p:nvSpPr>
            <p:spPr bwMode="auto">
              <a:xfrm>
                <a:off x="59324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7" name="Line 2385"/>
              <p:cNvSpPr>
                <a:spLocks noChangeShapeType="1"/>
              </p:cNvSpPr>
              <p:nvPr/>
            </p:nvSpPr>
            <p:spPr bwMode="auto">
              <a:xfrm flipV="1">
                <a:off x="593407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8" name="Line 2386"/>
              <p:cNvSpPr>
                <a:spLocks noChangeShapeType="1"/>
              </p:cNvSpPr>
              <p:nvPr/>
            </p:nvSpPr>
            <p:spPr bwMode="auto">
              <a:xfrm>
                <a:off x="59356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9" name="Line 2387"/>
              <p:cNvSpPr>
                <a:spLocks noChangeShapeType="1"/>
              </p:cNvSpPr>
              <p:nvPr/>
            </p:nvSpPr>
            <p:spPr bwMode="auto">
              <a:xfrm>
                <a:off x="59420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0" name="Line 2388"/>
              <p:cNvSpPr>
                <a:spLocks noChangeShapeType="1"/>
              </p:cNvSpPr>
              <p:nvPr/>
            </p:nvSpPr>
            <p:spPr bwMode="auto">
              <a:xfrm>
                <a:off x="5946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1" name="Line 2389"/>
              <p:cNvSpPr>
                <a:spLocks noChangeShapeType="1"/>
              </p:cNvSpPr>
              <p:nvPr/>
            </p:nvSpPr>
            <p:spPr bwMode="auto">
              <a:xfrm>
                <a:off x="5949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2" name="Line 2390"/>
              <p:cNvSpPr>
                <a:spLocks noChangeShapeType="1"/>
              </p:cNvSpPr>
              <p:nvPr/>
            </p:nvSpPr>
            <p:spPr bwMode="auto">
              <a:xfrm>
                <a:off x="59547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3" name="Line 2391"/>
              <p:cNvSpPr>
                <a:spLocks noChangeShapeType="1"/>
              </p:cNvSpPr>
              <p:nvPr/>
            </p:nvSpPr>
            <p:spPr bwMode="auto">
              <a:xfrm>
                <a:off x="59547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4" name="Line 2392"/>
              <p:cNvSpPr>
                <a:spLocks noChangeShapeType="1"/>
              </p:cNvSpPr>
              <p:nvPr/>
            </p:nvSpPr>
            <p:spPr bwMode="auto">
              <a:xfrm>
                <a:off x="59626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5" name="Line 2393"/>
              <p:cNvSpPr>
                <a:spLocks noChangeShapeType="1"/>
              </p:cNvSpPr>
              <p:nvPr/>
            </p:nvSpPr>
            <p:spPr bwMode="auto">
              <a:xfrm>
                <a:off x="59674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6" name="Line 2394"/>
              <p:cNvSpPr>
                <a:spLocks noChangeShapeType="1"/>
              </p:cNvSpPr>
              <p:nvPr/>
            </p:nvSpPr>
            <p:spPr bwMode="auto">
              <a:xfrm>
                <a:off x="59705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7" name="Line 2395"/>
              <p:cNvSpPr>
                <a:spLocks noChangeShapeType="1"/>
              </p:cNvSpPr>
              <p:nvPr/>
            </p:nvSpPr>
            <p:spPr bwMode="auto">
              <a:xfrm flipV="1">
                <a:off x="597217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8" name="Line 2396"/>
              <p:cNvSpPr>
                <a:spLocks noChangeShapeType="1"/>
              </p:cNvSpPr>
              <p:nvPr/>
            </p:nvSpPr>
            <p:spPr bwMode="auto">
              <a:xfrm>
                <a:off x="59753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9" name="Line 2397"/>
              <p:cNvSpPr>
                <a:spLocks noChangeShapeType="1"/>
              </p:cNvSpPr>
              <p:nvPr/>
            </p:nvSpPr>
            <p:spPr bwMode="auto">
              <a:xfrm>
                <a:off x="59769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0" name="Line 2398"/>
              <p:cNvSpPr>
                <a:spLocks noChangeShapeType="1"/>
              </p:cNvSpPr>
              <p:nvPr/>
            </p:nvSpPr>
            <p:spPr bwMode="auto">
              <a:xfrm>
                <a:off x="59801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1" name="Line 2399"/>
              <p:cNvSpPr>
                <a:spLocks noChangeShapeType="1"/>
              </p:cNvSpPr>
              <p:nvPr/>
            </p:nvSpPr>
            <p:spPr bwMode="auto">
              <a:xfrm>
                <a:off x="59832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2" name="Line 2400"/>
              <p:cNvSpPr>
                <a:spLocks noChangeShapeType="1"/>
              </p:cNvSpPr>
              <p:nvPr/>
            </p:nvSpPr>
            <p:spPr bwMode="auto">
              <a:xfrm>
                <a:off x="59848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3" name="Line 2401"/>
              <p:cNvSpPr>
                <a:spLocks noChangeShapeType="1"/>
              </p:cNvSpPr>
              <p:nvPr/>
            </p:nvSpPr>
            <p:spPr bwMode="auto">
              <a:xfrm>
                <a:off x="59864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4" name="Line 2402"/>
              <p:cNvSpPr>
                <a:spLocks noChangeShapeType="1"/>
              </p:cNvSpPr>
              <p:nvPr/>
            </p:nvSpPr>
            <p:spPr bwMode="auto">
              <a:xfrm>
                <a:off x="59880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5" name="Line 2403"/>
              <p:cNvSpPr>
                <a:spLocks noChangeShapeType="1"/>
              </p:cNvSpPr>
              <p:nvPr/>
            </p:nvSpPr>
            <p:spPr bwMode="auto">
              <a:xfrm>
                <a:off x="59880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6" name="Line 2404"/>
              <p:cNvSpPr>
                <a:spLocks noChangeShapeType="1"/>
              </p:cNvSpPr>
              <p:nvPr/>
            </p:nvSpPr>
            <p:spPr bwMode="auto">
              <a:xfrm>
                <a:off x="59928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7" name="Line 2405"/>
              <p:cNvSpPr>
                <a:spLocks noChangeShapeType="1"/>
              </p:cNvSpPr>
              <p:nvPr/>
            </p:nvSpPr>
            <p:spPr bwMode="auto">
              <a:xfrm>
                <a:off x="59928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8" name="Line 2406"/>
              <p:cNvSpPr>
                <a:spLocks noChangeShapeType="1"/>
              </p:cNvSpPr>
              <p:nvPr/>
            </p:nvSpPr>
            <p:spPr bwMode="auto">
              <a:xfrm>
                <a:off x="59975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9" name="Line 2407"/>
              <p:cNvSpPr>
                <a:spLocks noChangeShapeType="1"/>
              </p:cNvSpPr>
              <p:nvPr/>
            </p:nvSpPr>
            <p:spPr bwMode="auto">
              <a:xfrm>
                <a:off x="60023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0" name="Line 2408"/>
              <p:cNvSpPr>
                <a:spLocks noChangeShapeType="1"/>
              </p:cNvSpPr>
              <p:nvPr/>
            </p:nvSpPr>
            <p:spPr bwMode="auto">
              <a:xfrm>
                <a:off x="6007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1" name="Line 2409"/>
              <p:cNvSpPr>
                <a:spLocks noChangeShapeType="1"/>
              </p:cNvSpPr>
              <p:nvPr/>
            </p:nvSpPr>
            <p:spPr bwMode="auto">
              <a:xfrm>
                <a:off x="60086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2" name="Line 2410"/>
              <p:cNvSpPr>
                <a:spLocks noChangeShapeType="1"/>
              </p:cNvSpPr>
              <p:nvPr/>
            </p:nvSpPr>
            <p:spPr bwMode="auto">
              <a:xfrm>
                <a:off x="60166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3" name="Line 2411"/>
              <p:cNvSpPr>
                <a:spLocks noChangeShapeType="1"/>
              </p:cNvSpPr>
              <p:nvPr/>
            </p:nvSpPr>
            <p:spPr bwMode="auto">
              <a:xfrm>
                <a:off x="60213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4" name="Line 2412"/>
              <p:cNvSpPr>
                <a:spLocks noChangeShapeType="1"/>
              </p:cNvSpPr>
              <p:nvPr/>
            </p:nvSpPr>
            <p:spPr bwMode="auto">
              <a:xfrm>
                <a:off x="6022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5" name="Line 2413"/>
              <p:cNvSpPr>
                <a:spLocks noChangeShapeType="1"/>
              </p:cNvSpPr>
              <p:nvPr/>
            </p:nvSpPr>
            <p:spPr bwMode="auto">
              <a:xfrm>
                <a:off x="60245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6" name="Line 2414"/>
              <p:cNvSpPr>
                <a:spLocks noChangeShapeType="1"/>
              </p:cNvSpPr>
              <p:nvPr/>
            </p:nvSpPr>
            <p:spPr bwMode="auto">
              <a:xfrm flipV="1">
                <a:off x="6029326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7" name="Line 2415"/>
              <p:cNvSpPr>
                <a:spLocks noChangeShapeType="1"/>
              </p:cNvSpPr>
              <p:nvPr/>
            </p:nvSpPr>
            <p:spPr bwMode="auto">
              <a:xfrm flipV="1">
                <a:off x="603250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8" name="Line 2417"/>
              <p:cNvSpPr>
                <a:spLocks noChangeShapeType="1"/>
              </p:cNvSpPr>
              <p:nvPr/>
            </p:nvSpPr>
            <p:spPr bwMode="auto">
              <a:xfrm flipV="1">
                <a:off x="603726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9" name="Line 2418"/>
              <p:cNvSpPr>
                <a:spLocks noChangeShapeType="1"/>
              </p:cNvSpPr>
              <p:nvPr/>
            </p:nvSpPr>
            <p:spPr bwMode="auto">
              <a:xfrm>
                <a:off x="6038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0" name="Line 2419"/>
              <p:cNvSpPr>
                <a:spLocks noChangeShapeType="1"/>
              </p:cNvSpPr>
              <p:nvPr/>
            </p:nvSpPr>
            <p:spPr bwMode="auto">
              <a:xfrm>
                <a:off x="60420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1" name="Line 2420"/>
              <p:cNvSpPr>
                <a:spLocks noChangeShapeType="1"/>
              </p:cNvSpPr>
              <p:nvPr/>
            </p:nvSpPr>
            <p:spPr bwMode="auto">
              <a:xfrm>
                <a:off x="60467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2" name="Line 2421"/>
              <p:cNvSpPr>
                <a:spLocks noChangeShapeType="1"/>
              </p:cNvSpPr>
              <p:nvPr/>
            </p:nvSpPr>
            <p:spPr bwMode="auto">
              <a:xfrm>
                <a:off x="60483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3" name="Line 2422"/>
              <p:cNvSpPr>
                <a:spLocks noChangeShapeType="1"/>
              </p:cNvSpPr>
              <p:nvPr/>
            </p:nvSpPr>
            <p:spPr bwMode="auto">
              <a:xfrm>
                <a:off x="60515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4" name="Line 2423"/>
              <p:cNvSpPr>
                <a:spLocks noChangeShapeType="1"/>
              </p:cNvSpPr>
              <p:nvPr/>
            </p:nvSpPr>
            <p:spPr bwMode="auto">
              <a:xfrm flipV="1">
                <a:off x="60547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5" name="Line 2424"/>
              <p:cNvSpPr>
                <a:spLocks noChangeShapeType="1"/>
              </p:cNvSpPr>
              <p:nvPr/>
            </p:nvSpPr>
            <p:spPr bwMode="auto">
              <a:xfrm>
                <a:off x="60579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6" name="Line 2425"/>
              <p:cNvSpPr>
                <a:spLocks noChangeShapeType="1"/>
              </p:cNvSpPr>
              <p:nvPr/>
            </p:nvSpPr>
            <p:spPr bwMode="auto">
              <a:xfrm>
                <a:off x="60594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7" name="Line 2426"/>
              <p:cNvSpPr>
                <a:spLocks noChangeShapeType="1"/>
              </p:cNvSpPr>
              <p:nvPr/>
            </p:nvSpPr>
            <p:spPr bwMode="auto">
              <a:xfrm flipV="1">
                <a:off x="6061076" y="2918143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8" name="Line 2427"/>
              <p:cNvSpPr>
                <a:spLocks noChangeShapeType="1"/>
              </p:cNvSpPr>
              <p:nvPr/>
            </p:nvSpPr>
            <p:spPr bwMode="auto">
              <a:xfrm flipV="1">
                <a:off x="606266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9" name="Line 2428"/>
              <p:cNvSpPr>
                <a:spLocks noChangeShapeType="1"/>
              </p:cNvSpPr>
              <p:nvPr/>
            </p:nvSpPr>
            <p:spPr bwMode="auto">
              <a:xfrm flipV="1">
                <a:off x="60642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0" name="Line 2429"/>
              <p:cNvSpPr>
                <a:spLocks noChangeShapeType="1"/>
              </p:cNvSpPr>
              <p:nvPr/>
            </p:nvSpPr>
            <p:spPr bwMode="auto">
              <a:xfrm>
                <a:off x="60721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1" name="Line 2430"/>
              <p:cNvSpPr>
                <a:spLocks noChangeShapeType="1"/>
              </p:cNvSpPr>
              <p:nvPr/>
            </p:nvSpPr>
            <p:spPr bwMode="auto">
              <a:xfrm>
                <a:off x="60753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2" name="Line 2431"/>
              <p:cNvSpPr>
                <a:spLocks noChangeShapeType="1"/>
              </p:cNvSpPr>
              <p:nvPr/>
            </p:nvSpPr>
            <p:spPr bwMode="auto">
              <a:xfrm>
                <a:off x="6076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3" name="Line 2432"/>
              <p:cNvSpPr>
                <a:spLocks noChangeShapeType="1"/>
              </p:cNvSpPr>
              <p:nvPr/>
            </p:nvSpPr>
            <p:spPr bwMode="auto">
              <a:xfrm>
                <a:off x="60785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4" name="Line 2433"/>
              <p:cNvSpPr>
                <a:spLocks noChangeShapeType="1"/>
              </p:cNvSpPr>
              <p:nvPr/>
            </p:nvSpPr>
            <p:spPr bwMode="auto">
              <a:xfrm>
                <a:off x="6083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5" name="Line 2434"/>
              <p:cNvSpPr>
                <a:spLocks noChangeShapeType="1"/>
              </p:cNvSpPr>
              <p:nvPr/>
            </p:nvSpPr>
            <p:spPr bwMode="auto">
              <a:xfrm>
                <a:off x="60864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6" name="Line 2435"/>
              <p:cNvSpPr>
                <a:spLocks noChangeShapeType="1"/>
              </p:cNvSpPr>
              <p:nvPr/>
            </p:nvSpPr>
            <p:spPr bwMode="auto">
              <a:xfrm>
                <a:off x="60896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7" name="Line 2436"/>
              <p:cNvSpPr>
                <a:spLocks noChangeShapeType="1"/>
              </p:cNvSpPr>
              <p:nvPr/>
            </p:nvSpPr>
            <p:spPr bwMode="auto">
              <a:xfrm>
                <a:off x="60912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8" name="Line 2437"/>
              <p:cNvSpPr>
                <a:spLocks noChangeShapeType="1"/>
              </p:cNvSpPr>
              <p:nvPr/>
            </p:nvSpPr>
            <p:spPr bwMode="auto">
              <a:xfrm>
                <a:off x="60944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9" name="Line 2438"/>
              <p:cNvSpPr>
                <a:spLocks noChangeShapeType="1"/>
              </p:cNvSpPr>
              <p:nvPr/>
            </p:nvSpPr>
            <p:spPr bwMode="auto">
              <a:xfrm>
                <a:off x="61023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0" name="Line 2439"/>
              <p:cNvSpPr>
                <a:spLocks noChangeShapeType="1"/>
              </p:cNvSpPr>
              <p:nvPr/>
            </p:nvSpPr>
            <p:spPr bwMode="auto">
              <a:xfrm>
                <a:off x="61039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1" name="Line 2440"/>
              <p:cNvSpPr>
                <a:spLocks noChangeShapeType="1"/>
              </p:cNvSpPr>
              <p:nvPr/>
            </p:nvSpPr>
            <p:spPr bwMode="auto">
              <a:xfrm>
                <a:off x="61102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2" name="Line 2441"/>
              <p:cNvSpPr>
                <a:spLocks noChangeShapeType="1"/>
              </p:cNvSpPr>
              <p:nvPr/>
            </p:nvSpPr>
            <p:spPr bwMode="auto">
              <a:xfrm>
                <a:off x="61118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3" name="Line 2442"/>
              <p:cNvSpPr>
                <a:spLocks noChangeShapeType="1"/>
              </p:cNvSpPr>
              <p:nvPr/>
            </p:nvSpPr>
            <p:spPr bwMode="auto">
              <a:xfrm flipV="1">
                <a:off x="611346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4" name="Line 2443"/>
              <p:cNvSpPr>
                <a:spLocks noChangeShapeType="1"/>
              </p:cNvSpPr>
              <p:nvPr/>
            </p:nvSpPr>
            <p:spPr bwMode="auto">
              <a:xfrm>
                <a:off x="61198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5" name="Line 2444"/>
              <p:cNvSpPr>
                <a:spLocks noChangeShapeType="1"/>
              </p:cNvSpPr>
              <p:nvPr/>
            </p:nvSpPr>
            <p:spPr bwMode="auto">
              <a:xfrm>
                <a:off x="61229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6" name="Line 2445"/>
              <p:cNvSpPr>
                <a:spLocks noChangeShapeType="1"/>
              </p:cNvSpPr>
              <p:nvPr/>
            </p:nvSpPr>
            <p:spPr bwMode="auto">
              <a:xfrm>
                <a:off x="61277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7" name="Line 2446"/>
              <p:cNvSpPr>
                <a:spLocks noChangeShapeType="1"/>
              </p:cNvSpPr>
              <p:nvPr/>
            </p:nvSpPr>
            <p:spPr bwMode="auto">
              <a:xfrm>
                <a:off x="61309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8" name="Line 2447"/>
              <p:cNvSpPr>
                <a:spLocks noChangeShapeType="1"/>
              </p:cNvSpPr>
              <p:nvPr/>
            </p:nvSpPr>
            <p:spPr bwMode="auto">
              <a:xfrm flipV="1">
                <a:off x="613251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9" name="Line 2448"/>
              <p:cNvSpPr>
                <a:spLocks noChangeShapeType="1"/>
              </p:cNvSpPr>
              <p:nvPr/>
            </p:nvSpPr>
            <p:spPr bwMode="auto">
              <a:xfrm>
                <a:off x="6134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0" name="Line 2449"/>
              <p:cNvSpPr>
                <a:spLocks noChangeShapeType="1"/>
              </p:cNvSpPr>
              <p:nvPr/>
            </p:nvSpPr>
            <p:spPr bwMode="auto">
              <a:xfrm>
                <a:off x="6134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1" name="Line 2450"/>
              <p:cNvSpPr>
                <a:spLocks noChangeShapeType="1"/>
              </p:cNvSpPr>
              <p:nvPr/>
            </p:nvSpPr>
            <p:spPr bwMode="auto">
              <a:xfrm flipV="1">
                <a:off x="61372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2" name="Line 2451"/>
              <p:cNvSpPr>
                <a:spLocks noChangeShapeType="1"/>
              </p:cNvSpPr>
              <p:nvPr/>
            </p:nvSpPr>
            <p:spPr bwMode="auto">
              <a:xfrm>
                <a:off x="61404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3" name="Line 2452"/>
              <p:cNvSpPr>
                <a:spLocks noChangeShapeType="1"/>
              </p:cNvSpPr>
              <p:nvPr/>
            </p:nvSpPr>
            <p:spPr bwMode="auto">
              <a:xfrm>
                <a:off x="61420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4" name="Line 2453"/>
              <p:cNvSpPr>
                <a:spLocks noChangeShapeType="1"/>
              </p:cNvSpPr>
              <p:nvPr/>
            </p:nvSpPr>
            <p:spPr bwMode="auto">
              <a:xfrm>
                <a:off x="61452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5" name="Line 2454"/>
              <p:cNvSpPr>
                <a:spLocks noChangeShapeType="1"/>
              </p:cNvSpPr>
              <p:nvPr/>
            </p:nvSpPr>
            <p:spPr bwMode="auto">
              <a:xfrm>
                <a:off x="61483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6" name="Line 2455"/>
              <p:cNvSpPr>
                <a:spLocks noChangeShapeType="1"/>
              </p:cNvSpPr>
              <p:nvPr/>
            </p:nvSpPr>
            <p:spPr bwMode="auto">
              <a:xfrm>
                <a:off x="6153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7" name="Line 2456"/>
              <p:cNvSpPr>
                <a:spLocks noChangeShapeType="1"/>
              </p:cNvSpPr>
              <p:nvPr/>
            </p:nvSpPr>
            <p:spPr bwMode="auto">
              <a:xfrm>
                <a:off x="61547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8" name="Line 2457"/>
              <p:cNvSpPr>
                <a:spLocks noChangeShapeType="1"/>
              </p:cNvSpPr>
              <p:nvPr/>
            </p:nvSpPr>
            <p:spPr bwMode="auto">
              <a:xfrm>
                <a:off x="61610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9" name="Line 2458"/>
              <p:cNvSpPr>
                <a:spLocks noChangeShapeType="1"/>
              </p:cNvSpPr>
              <p:nvPr/>
            </p:nvSpPr>
            <p:spPr bwMode="auto">
              <a:xfrm>
                <a:off x="6165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0" name="Line 2459"/>
              <p:cNvSpPr>
                <a:spLocks noChangeShapeType="1"/>
              </p:cNvSpPr>
              <p:nvPr/>
            </p:nvSpPr>
            <p:spPr bwMode="auto">
              <a:xfrm>
                <a:off x="61674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1" name="Line 2460"/>
              <p:cNvSpPr>
                <a:spLocks noChangeShapeType="1"/>
              </p:cNvSpPr>
              <p:nvPr/>
            </p:nvSpPr>
            <p:spPr bwMode="auto">
              <a:xfrm flipV="1">
                <a:off x="617061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2" name="Line 2461"/>
              <p:cNvSpPr>
                <a:spLocks noChangeShapeType="1"/>
              </p:cNvSpPr>
              <p:nvPr/>
            </p:nvSpPr>
            <p:spPr bwMode="auto">
              <a:xfrm>
                <a:off x="61722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3" name="Line 2462"/>
              <p:cNvSpPr>
                <a:spLocks noChangeShapeType="1"/>
              </p:cNvSpPr>
              <p:nvPr/>
            </p:nvSpPr>
            <p:spPr bwMode="auto">
              <a:xfrm>
                <a:off x="61753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4" name="Line 2463"/>
              <p:cNvSpPr>
                <a:spLocks noChangeShapeType="1"/>
              </p:cNvSpPr>
              <p:nvPr/>
            </p:nvSpPr>
            <p:spPr bwMode="auto">
              <a:xfrm>
                <a:off x="61864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5" name="Line 2464"/>
              <p:cNvSpPr>
                <a:spLocks noChangeShapeType="1"/>
              </p:cNvSpPr>
              <p:nvPr/>
            </p:nvSpPr>
            <p:spPr bwMode="auto">
              <a:xfrm>
                <a:off x="6200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6" name="Line 2465"/>
              <p:cNvSpPr>
                <a:spLocks noChangeShapeType="1"/>
              </p:cNvSpPr>
              <p:nvPr/>
            </p:nvSpPr>
            <p:spPr bwMode="auto">
              <a:xfrm>
                <a:off x="6203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7" name="Line 2466"/>
              <p:cNvSpPr>
                <a:spLocks noChangeShapeType="1"/>
              </p:cNvSpPr>
              <p:nvPr/>
            </p:nvSpPr>
            <p:spPr bwMode="auto">
              <a:xfrm flipV="1">
                <a:off x="62103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8" name="Line 2467"/>
              <p:cNvSpPr>
                <a:spLocks noChangeShapeType="1"/>
              </p:cNvSpPr>
              <p:nvPr/>
            </p:nvSpPr>
            <p:spPr bwMode="auto">
              <a:xfrm>
                <a:off x="62118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9" name="Line 2468"/>
              <p:cNvSpPr>
                <a:spLocks noChangeShapeType="1"/>
              </p:cNvSpPr>
              <p:nvPr/>
            </p:nvSpPr>
            <p:spPr bwMode="auto">
              <a:xfrm>
                <a:off x="62166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0" name="Line 2469"/>
              <p:cNvSpPr>
                <a:spLocks noChangeShapeType="1"/>
              </p:cNvSpPr>
              <p:nvPr/>
            </p:nvSpPr>
            <p:spPr bwMode="auto">
              <a:xfrm>
                <a:off x="62214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1" name="Line 2470"/>
              <p:cNvSpPr>
                <a:spLocks noChangeShapeType="1"/>
              </p:cNvSpPr>
              <p:nvPr/>
            </p:nvSpPr>
            <p:spPr bwMode="auto">
              <a:xfrm>
                <a:off x="62230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2" name="Line 2471"/>
              <p:cNvSpPr>
                <a:spLocks noChangeShapeType="1"/>
              </p:cNvSpPr>
              <p:nvPr/>
            </p:nvSpPr>
            <p:spPr bwMode="auto">
              <a:xfrm>
                <a:off x="62230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3" name="Line 2472"/>
              <p:cNvSpPr>
                <a:spLocks noChangeShapeType="1"/>
              </p:cNvSpPr>
              <p:nvPr/>
            </p:nvSpPr>
            <p:spPr bwMode="auto">
              <a:xfrm>
                <a:off x="62261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4" name="Line 2473"/>
              <p:cNvSpPr>
                <a:spLocks noChangeShapeType="1"/>
              </p:cNvSpPr>
              <p:nvPr/>
            </p:nvSpPr>
            <p:spPr bwMode="auto">
              <a:xfrm>
                <a:off x="62277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5" name="Line 2474"/>
              <p:cNvSpPr>
                <a:spLocks noChangeShapeType="1"/>
              </p:cNvSpPr>
              <p:nvPr/>
            </p:nvSpPr>
            <p:spPr bwMode="auto">
              <a:xfrm flipV="1">
                <a:off x="6230938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6" name="Line 2475"/>
              <p:cNvSpPr>
                <a:spLocks noChangeShapeType="1"/>
              </p:cNvSpPr>
              <p:nvPr/>
            </p:nvSpPr>
            <p:spPr bwMode="auto">
              <a:xfrm flipV="1">
                <a:off x="62357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7" name="Line 2476"/>
              <p:cNvSpPr>
                <a:spLocks noChangeShapeType="1"/>
              </p:cNvSpPr>
              <p:nvPr/>
            </p:nvSpPr>
            <p:spPr bwMode="auto">
              <a:xfrm>
                <a:off x="62372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8" name="Line 2477"/>
              <p:cNvSpPr>
                <a:spLocks noChangeShapeType="1"/>
              </p:cNvSpPr>
              <p:nvPr/>
            </p:nvSpPr>
            <p:spPr bwMode="auto">
              <a:xfrm>
                <a:off x="62404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9" name="Line 2478"/>
              <p:cNvSpPr>
                <a:spLocks noChangeShapeType="1"/>
              </p:cNvSpPr>
              <p:nvPr/>
            </p:nvSpPr>
            <p:spPr bwMode="auto">
              <a:xfrm>
                <a:off x="62420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0" name="Line 2479"/>
              <p:cNvSpPr>
                <a:spLocks noChangeShapeType="1"/>
              </p:cNvSpPr>
              <p:nvPr/>
            </p:nvSpPr>
            <p:spPr bwMode="auto">
              <a:xfrm>
                <a:off x="62436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1" name="Line 2480"/>
              <p:cNvSpPr>
                <a:spLocks noChangeShapeType="1"/>
              </p:cNvSpPr>
              <p:nvPr/>
            </p:nvSpPr>
            <p:spPr bwMode="auto">
              <a:xfrm>
                <a:off x="62452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2" name="Line 2481"/>
              <p:cNvSpPr>
                <a:spLocks noChangeShapeType="1"/>
              </p:cNvSpPr>
              <p:nvPr/>
            </p:nvSpPr>
            <p:spPr bwMode="auto">
              <a:xfrm>
                <a:off x="62468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3" name="Line 2482"/>
              <p:cNvSpPr>
                <a:spLocks noChangeShapeType="1"/>
              </p:cNvSpPr>
              <p:nvPr/>
            </p:nvSpPr>
            <p:spPr bwMode="auto">
              <a:xfrm>
                <a:off x="62468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4" name="Line 2483"/>
              <p:cNvSpPr>
                <a:spLocks noChangeShapeType="1"/>
              </p:cNvSpPr>
              <p:nvPr/>
            </p:nvSpPr>
            <p:spPr bwMode="auto">
              <a:xfrm>
                <a:off x="62547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5" name="Line 2484"/>
              <p:cNvSpPr>
                <a:spLocks noChangeShapeType="1"/>
              </p:cNvSpPr>
              <p:nvPr/>
            </p:nvSpPr>
            <p:spPr bwMode="auto">
              <a:xfrm>
                <a:off x="62563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6" name="Line 2485"/>
              <p:cNvSpPr>
                <a:spLocks noChangeShapeType="1"/>
              </p:cNvSpPr>
              <p:nvPr/>
            </p:nvSpPr>
            <p:spPr bwMode="auto">
              <a:xfrm>
                <a:off x="62579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7" name="Line 2486"/>
              <p:cNvSpPr>
                <a:spLocks noChangeShapeType="1"/>
              </p:cNvSpPr>
              <p:nvPr/>
            </p:nvSpPr>
            <p:spPr bwMode="auto">
              <a:xfrm flipV="1">
                <a:off x="62611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8" name="Line 2487"/>
              <p:cNvSpPr>
                <a:spLocks noChangeShapeType="1"/>
              </p:cNvSpPr>
              <p:nvPr/>
            </p:nvSpPr>
            <p:spPr bwMode="auto">
              <a:xfrm>
                <a:off x="62626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9" name="Line 2488"/>
              <p:cNvSpPr>
                <a:spLocks noChangeShapeType="1"/>
              </p:cNvSpPr>
              <p:nvPr/>
            </p:nvSpPr>
            <p:spPr bwMode="auto">
              <a:xfrm>
                <a:off x="6264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0" name="Line 2489"/>
              <p:cNvSpPr>
                <a:spLocks noChangeShapeType="1"/>
              </p:cNvSpPr>
              <p:nvPr/>
            </p:nvSpPr>
            <p:spPr bwMode="auto">
              <a:xfrm>
                <a:off x="62674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1" name="Line 2490"/>
              <p:cNvSpPr>
                <a:spLocks noChangeShapeType="1"/>
              </p:cNvSpPr>
              <p:nvPr/>
            </p:nvSpPr>
            <p:spPr bwMode="auto">
              <a:xfrm>
                <a:off x="62690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2" name="Line 2491"/>
              <p:cNvSpPr>
                <a:spLocks noChangeShapeType="1"/>
              </p:cNvSpPr>
              <p:nvPr/>
            </p:nvSpPr>
            <p:spPr bwMode="auto">
              <a:xfrm>
                <a:off x="62722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3" name="Line 2492"/>
              <p:cNvSpPr>
                <a:spLocks noChangeShapeType="1"/>
              </p:cNvSpPr>
              <p:nvPr/>
            </p:nvSpPr>
            <p:spPr bwMode="auto">
              <a:xfrm>
                <a:off x="62753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4" name="Line 2493"/>
              <p:cNvSpPr>
                <a:spLocks noChangeShapeType="1"/>
              </p:cNvSpPr>
              <p:nvPr/>
            </p:nvSpPr>
            <p:spPr bwMode="auto">
              <a:xfrm>
                <a:off x="6276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5" name="Line 2494"/>
              <p:cNvSpPr>
                <a:spLocks noChangeShapeType="1"/>
              </p:cNvSpPr>
              <p:nvPr/>
            </p:nvSpPr>
            <p:spPr bwMode="auto">
              <a:xfrm>
                <a:off x="6280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6" name="Line 2495"/>
              <p:cNvSpPr>
                <a:spLocks noChangeShapeType="1"/>
              </p:cNvSpPr>
              <p:nvPr/>
            </p:nvSpPr>
            <p:spPr bwMode="auto">
              <a:xfrm>
                <a:off x="6280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7" name="Line 2496"/>
              <p:cNvSpPr>
                <a:spLocks noChangeShapeType="1"/>
              </p:cNvSpPr>
              <p:nvPr/>
            </p:nvSpPr>
            <p:spPr bwMode="auto">
              <a:xfrm flipV="1">
                <a:off x="62833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8" name="Line 2497"/>
              <p:cNvSpPr>
                <a:spLocks noChangeShapeType="1"/>
              </p:cNvSpPr>
              <p:nvPr/>
            </p:nvSpPr>
            <p:spPr bwMode="auto">
              <a:xfrm>
                <a:off x="62880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9" name="Line 2498"/>
              <p:cNvSpPr>
                <a:spLocks noChangeShapeType="1"/>
              </p:cNvSpPr>
              <p:nvPr/>
            </p:nvSpPr>
            <p:spPr bwMode="auto">
              <a:xfrm>
                <a:off x="6292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0" name="Line 2499"/>
              <p:cNvSpPr>
                <a:spLocks noChangeShapeType="1"/>
              </p:cNvSpPr>
              <p:nvPr/>
            </p:nvSpPr>
            <p:spPr bwMode="auto">
              <a:xfrm flipV="1">
                <a:off x="62960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1" name="Line 2500"/>
              <p:cNvSpPr>
                <a:spLocks noChangeShapeType="1"/>
              </p:cNvSpPr>
              <p:nvPr/>
            </p:nvSpPr>
            <p:spPr bwMode="auto">
              <a:xfrm flipV="1">
                <a:off x="62992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2" name="Line 2501"/>
              <p:cNvSpPr>
                <a:spLocks noChangeShapeType="1"/>
              </p:cNvSpPr>
              <p:nvPr/>
            </p:nvSpPr>
            <p:spPr bwMode="auto">
              <a:xfrm flipV="1">
                <a:off x="62992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3" name="Line 2502"/>
              <p:cNvSpPr>
                <a:spLocks noChangeShapeType="1"/>
              </p:cNvSpPr>
              <p:nvPr/>
            </p:nvSpPr>
            <p:spPr bwMode="auto">
              <a:xfrm flipV="1">
                <a:off x="630396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4" name="Line 2503"/>
              <p:cNvSpPr>
                <a:spLocks noChangeShapeType="1"/>
              </p:cNvSpPr>
              <p:nvPr/>
            </p:nvSpPr>
            <p:spPr bwMode="auto">
              <a:xfrm>
                <a:off x="63071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5" name="Line 2504"/>
              <p:cNvSpPr>
                <a:spLocks noChangeShapeType="1"/>
              </p:cNvSpPr>
              <p:nvPr/>
            </p:nvSpPr>
            <p:spPr bwMode="auto">
              <a:xfrm flipV="1">
                <a:off x="63087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6" name="Line 2505"/>
              <p:cNvSpPr>
                <a:spLocks noChangeShapeType="1"/>
              </p:cNvSpPr>
              <p:nvPr/>
            </p:nvSpPr>
            <p:spPr bwMode="auto">
              <a:xfrm>
                <a:off x="63103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7" name="Line 2506"/>
              <p:cNvSpPr>
                <a:spLocks noChangeShapeType="1"/>
              </p:cNvSpPr>
              <p:nvPr/>
            </p:nvSpPr>
            <p:spPr bwMode="auto">
              <a:xfrm flipV="1">
                <a:off x="63119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8" name="Line 2507"/>
              <p:cNvSpPr>
                <a:spLocks noChangeShapeType="1"/>
              </p:cNvSpPr>
              <p:nvPr/>
            </p:nvSpPr>
            <p:spPr bwMode="auto">
              <a:xfrm>
                <a:off x="63182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9" name="Line 2508"/>
              <p:cNvSpPr>
                <a:spLocks noChangeShapeType="1"/>
              </p:cNvSpPr>
              <p:nvPr/>
            </p:nvSpPr>
            <p:spPr bwMode="auto">
              <a:xfrm>
                <a:off x="63246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0" name="Line 2509"/>
              <p:cNvSpPr>
                <a:spLocks noChangeShapeType="1"/>
              </p:cNvSpPr>
              <p:nvPr/>
            </p:nvSpPr>
            <p:spPr bwMode="auto">
              <a:xfrm flipV="1">
                <a:off x="632936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1" name="Line 2510"/>
              <p:cNvSpPr>
                <a:spLocks noChangeShapeType="1"/>
              </p:cNvSpPr>
              <p:nvPr/>
            </p:nvSpPr>
            <p:spPr bwMode="auto">
              <a:xfrm>
                <a:off x="6330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2" name="Line 2511"/>
              <p:cNvSpPr>
                <a:spLocks noChangeShapeType="1"/>
              </p:cNvSpPr>
              <p:nvPr/>
            </p:nvSpPr>
            <p:spPr bwMode="auto">
              <a:xfrm>
                <a:off x="63325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3" name="Line 2512"/>
              <p:cNvSpPr>
                <a:spLocks noChangeShapeType="1"/>
              </p:cNvSpPr>
              <p:nvPr/>
            </p:nvSpPr>
            <p:spPr bwMode="auto">
              <a:xfrm flipV="1">
                <a:off x="63373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4" name="Line 2513"/>
              <p:cNvSpPr>
                <a:spLocks noChangeShapeType="1"/>
              </p:cNvSpPr>
              <p:nvPr/>
            </p:nvSpPr>
            <p:spPr bwMode="auto">
              <a:xfrm>
                <a:off x="63420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5" name="Line 2514"/>
              <p:cNvSpPr>
                <a:spLocks noChangeShapeType="1"/>
              </p:cNvSpPr>
              <p:nvPr/>
            </p:nvSpPr>
            <p:spPr bwMode="auto">
              <a:xfrm>
                <a:off x="63452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6" name="Line 2515"/>
              <p:cNvSpPr>
                <a:spLocks noChangeShapeType="1"/>
              </p:cNvSpPr>
              <p:nvPr/>
            </p:nvSpPr>
            <p:spPr bwMode="auto">
              <a:xfrm>
                <a:off x="6346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7" name="Line 2516"/>
              <p:cNvSpPr>
                <a:spLocks noChangeShapeType="1"/>
              </p:cNvSpPr>
              <p:nvPr/>
            </p:nvSpPr>
            <p:spPr bwMode="auto">
              <a:xfrm>
                <a:off x="63515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8" name="Line 2517"/>
              <p:cNvSpPr>
                <a:spLocks noChangeShapeType="1"/>
              </p:cNvSpPr>
              <p:nvPr/>
            </p:nvSpPr>
            <p:spPr bwMode="auto">
              <a:xfrm flipV="1">
                <a:off x="63531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9" name="Line 2518"/>
              <p:cNvSpPr>
                <a:spLocks noChangeShapeType="1"/>
              </p:cNvSpPr>
              <p:nvPr/>
            </p:nvSpPr>
            <p:spPr bwMode="auto">
              <a:xfrm flipV="1">
                <a:off x="63595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0" name="Line 2519"/>
              <p:cNvSpPr>
                <a:spLocks noChangeShapeType="1"/>
              </p:cNvSpPr>
              <p:nvPr/>
            </p:nvSpPr>
            <p:spPr bwMode="auto">
              <a:xfrm>
                <a:off x="63595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1" name="Line 2520"/>
              <p:cNvSpPr>
                <a:spLocks noChangeShapeType="1"/>
              </p:cNvSpPr>
              <p:nvPr/>
            </p:nvSpPr>
            <p:spPr bwMode="auto">
              <a:xfrm>
                <a:off x="63658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2" name="Line 2521"/>
              <p:cNvSpPr>
                <a:spLocks noChangeShapeType="1"/>
              </p:cNvSpPr>
              <p:nvPr/>
            </p:nvSpPr>
            <p:spPr bwMode="auto">
              <a:xfrm flipV="1">
                <a:off x="63754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3" name="Line 2522"/>
              <p:cNvSpPr>
                <a:spLocks noChangeShapeType="1"/>
              </p:cNvSpPr>
              <p:nvPr/>
            </p:nvSpPr>
            <p:spPr bwMode="auto">
              <a:xfrm>
                <a:off x="6388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4" name="Line 2523"/>
              <p:cNvSpPr>
                <a:spLocks noChangeShapeType="1"/>
              </p:cNvSpPr>
              <p:nvPr/>
            </p:nvSpPr>
            <p:spPr bwMode="auto">
              <a:xfrm>
                <a:off x="6388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5" name="Line 2524"/>
              <p:cNvSpPr>
                <a:spLocks noChangeShapeType="1"/>
              </p:cNvSpPr>
              <p:nvPr/>
            </p:nvSpPr>
            <p:spPr bwMode="auto">
              <a:xfrm>
                <a:off x="63896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6" name="Line 2525"/>
              <p:cNvSpPr>
                <a:spLocks noChangeShapeType="1"/>
              </p:cNvSpPr>
              <p:nvPr/>
            </p:nvSpPr>
            <p:spPr bwMode="auto">
              <a:xfrm flipV="1">
                <a:off x="639286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7" name="Line 2526"/>
              <p:cNvSpPr>
                <a:spLocks noChangeShapeType="1"/>
              </p:cNvSpPr>
              <p:nvPr/>
            </p:nvSpPr>
            <p:spPr bwMode="auto">
              <a:xfrm>
                <a:off x="63976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8" name="Line 2527"/>
              <p:cNvSpPr>
                <a:spLocks noChangeShapeType="1"/>
              </p:cNvSpPr>
              <p:nvPr/>
            </p:nvSpPr>
            <p:spPr bwMode="auto">
              <a:xfrm>
                <a:off x="63992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9" name="Line 2528"/>
              <p:cNvSpPr>
                <a:spLocks noChangeShapeType="1"/>
              </p:cNvSpPr>
              <p:nvPr/>
            </p:nvSpPr>
            <p:spPr bwMode="auto">
              <a:xfrm>
                <a:off x="64023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0" name="Line 2529"/>
              <p:cNvSpPr>
                <a:spLocks noChangeShapeType="1"/>
              </p:cNvSpPr>
              <p:nvPr/>
            </p:nvSpPr>
            <p:spPr bwMode="auto">
              <a:xfrm>
                <a:off x="6407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1" name="Line 2530"/>
              <p:cNvSpPr>
                <a:spLocks noChangeShapeType="1"/>
              </p:cNvSpPr>
              <p:nvPr/>
            </p:nvSpPr>
            <p:spPr bwMode="auto">
              <a:xfrm>
                <a:off x="6407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2" name="Line 2531"/>
              <p:cNvSpPr>
                <a:spLocks noChangeShapeType="1"/>
              </p:cNvSpPr>
              <p:nvPr/>
            </p:nvSpPr>
            <p:spPr bwMode="auto">
              <a:xfrm flipV="1">
                <a:off x="64103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3" name="Line 2532"/>
              <p:cNvSpPr>
                <a:spLocks noChangeShapeType="1"/>
              </p:cNvSpPr>
              <p:nvPr/>
            </p:nvSpPr>
            <p:spPr bwMode="auto">
              <a:xfrm>
                <a:off x="64103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4" name="Line 2533"/>
              <p:cNvSpPr>
                <a:spLocks noChangeShapeType="1"/>
              </p:cNvSpPr>
              <p:nvPr/>
            </p:nvSpPr>
            <p:spPr bwMode="auto">
              <a:xfrm>
                <a:off x="64135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5" name="Line 2534"/>
              <p:cNvSpPr>
                <a:spLocks noChangeShapeType="1"/>
              </p:cNvSpPr>
              <p:nvPr/>
            </p:nvSpPr>
            <p:spPr bwMode="auto">
              <a:xfrm>
                <a:off x="64166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6" name="Line 2535"/>
              <p:cNvSpPr>
                <a:spLocks noChangeShapeType="1"/>
              </p:cNvSpPr>
              <p:nvPr/>
            </p:nvSpPr>
            <p:spPr bwMode="auto">
              <a:xfrm>
                <a:off x="6419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7" name="Line 2536"/>
              <p:cNvSpPr>
                <a:spLocks noChangeShapeType="1"/>
              </p:cNvSpPr>
              <p:nvPr/>
            </p:nvSpPr>
            <p:spPr bwMode="auto">
              <a:xfrm>
                <a:off x="64246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8" name="Line 2537"/>
              <p:cNvSpPr>
                <a:spLocks noChangeShapeType="1"/>
              </p:cNvSpPr>
              <p:nvPr/>
            </p:nvSpPr>
            <p:spPr bwMode="auto">
              <a:xfrm>
                <a:off x="64293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9" name="Line 2538"/>
              <p:cNvSpPr>
                <a:spLocks noChangeShapeType="1"/>
              </p:cNvSpPr>
              <p:nvPr/>
            </p:nvSpPr>
            <p:spPr bwMode="auto">
              <a:xfrm flipV="1">
                <a:off x="643731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0" name="Line 2539"/>
              <p:cNvSpPr>
                <a:spLocks noChangeShapeType="1"/>
              </p:cNvSpPr>
              <p:nvPr/>
            </p:nvSpPr>
            <p:spPr bwMode="auto">
              <a:xfrm>
                <a:off x="64420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1" name="Line 2540"/>
              <p:cNvSpPr>
                <a:spLocks noChangeShapeType="1"/>
              </p:cNvSpPr>
              <p:nvPr/>
            </p:nvSpPr>
            <p:spPr bwMode="auto">
              <a:xfrm>
                <a:off x="64436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2" name="Line 2541"/>
              <p:cNvSpPr>
                <a:spLocks noChangeShapeType="1"/>
              </p:cNvSpPr>
              <p:nvPr/>
            </p:nvSpPr>
            <p:spPr bwMode="auto">
              <a:xfrm>
                <a:off x="64468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3" name="Line 2542"/>
              <p:cNvSpPr>
                <a:spLocks noChangeShapeType="1"/>
              </p:cNvSpPr>
              <p:nvPr/>
            </p:nvSpPr>
            <p:spPr bwMode="auto">
              <a:xfrm>
                <a:off x="64468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4" name="Line 2543"/>
              <p:cNvSpPr>
                <a:spLocks noChangeShapeType="1"/>
              </p:cNvSpPr>
              <p:nvPr/>
            </p:nvSpPr>
            <p:spPr bwMode="auto">
              <a:xfrm>
                <a:off x="64484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5" name="Line 2544"/>
              <p:cNvSpPr>
                <a:spLocks noChangeShapeType="1"/>
              </p:cNvSpPr>
              <p:nvPr/>
            </p:nvSpPr>
            <p:spPr bwMode="auto">
              <a:xfrm>
                <a:off x="64516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6" name="Line 2545"/>
              <p:cNvSpPr>
                <a:spLocks noChangeShapeType="1"/>
              </p:cNvSpPr>
              <p:nvPr/>
            </p:nvSpPr>
            <p:spPr bwMode="auto">
              <a:xfrm>
                <a:off x="6454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7" name="Line 2546"/>
              <p:cNvSpPr>
                <a:spLocks noChangeShapeType="1"/>
              </p:cNvSpPr>
              <p:nvPr/>
            </p:nvSpPr>
            <p:spPr bwMode="auto">
              <a:xfrm>
                <a:off x="6454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8" name="Line 2547"/>
              <p:cNvSpPr>
                <a:spLocks noChangeShapeType="1"/>
              </p:cNvSpPr>
              <p:nvPr/>
            </p:nvSpPr>
            <p:spPr bwMode="auto">
              <a:xfrm>
                <a:off x="6457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9" name="Line 2548"/>
              <p:cNvSpPr>
                <a:spLocks noChangeShapeType="1"/>
              </p:cNvSpPr>
              <p:nvPr/>
            </p:nvSpPr>
            <p:spPr bwMode="auto">
              <a:xfrm flipV="1">
                <a:off x="64611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0" name="Line 2549"/>
              <p:cNvSpPr>
                <a:spLocks noChangeShapeType="1"/>
              </p:cNvSpPr>
              <p:nvPr/>
            </p:nvSpPr>
            <p:spPr bwMode="auto">
              <a:xfrm>
                <a:off x="64627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1" name="Line 2550"/>
              <p:cNvSpPr>
                <a:spLocks noChangeShapeType="1"/>
              </p:cNvSpPr>
              <p:nvPr/>
            </p:nvSpPr>
            <p:spPr bwMode="auto">
              <a:xfrm>
                <a:off x="64674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2" name="Line 2551"/>
              <p:cNvSpPr>
                <a:spLocks noChangeShapeType="1"/>
              </p:cNvSpPr>
              <p:nvPr/>
            </p:nvSpPr>
            <p:spPr bwMode="auto">
              <a:xfrm>
                <a:off x="64785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3" name="Line 2552"/>
              <p:cNvSpPr>
                <a:spLocks noChangeShapeType="1"/>
              </p:cNvSpPr>
              <p:nvPr/>
            </p:nvSpPr>
            <p:spPr bwMode="auto">
              <a:xfrm>
                <a:off x="64801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4" name="Line 2553"/>
              <p:cNvSpPr>
                <a:spLocks noChangeShapeType="1"/>
              </p:cNvSpPr>
              <p:nvPr/>
            </p:nvSpPr>
            <p:spPr bwMode="auto">
              <a:xfrm>
                <a:off x="64849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5" name="Line 2554"/>
              <p:cNvSpPr>
                <a:spLocks noChangeShapeType="1"/>
              </p:cNvSpPr>
              <p:nvPr/>
            </p:nvSpPr>
            <p:spPr bwMode="auto">
              <a:xfrm>
                <a:off x="64865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6" name="Line 2555"/>
              <p:cNvSpPr>
                <a:spLocks noChangeShapeType="1"/>
              </p:cNvSpPr>
              <p:nvPr/>
            </p:nvSpPr>
            <p:spPr bwMode="auto">
              <a:xfrm>
                <a:off x="64928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7" name="Line 2556"/>
              <p:cNvSpPr>
                <a:spLocks noChangeShapeType="1"/>
              </p:cNvSpPr>
              <p:nvPr/>
            </p:nvSpPr>
            <p:spPr bwMode="auto">
              <a:xfrm>
                <a:off x="64944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8" name="Line 2557"/>
              <p:cNvSpPr>
                <a:spLocks noChangeShapeType="1"/>
              </p:cNvSpPr>
              <p:nvPr/>
            </p:nvSpPr>
            <p:spPr bwMode="auto">
              <a:xfrm>
                <a:off x="64960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9" name="Line 2558"/>
              <p:cNvSpPr>
                <a:spLocks noChangeShapeType="1"/>
              </p:cNvSpPr>
              <p:nvPr/>
            </p:nvSpPr>
            <p:spPr bwMode="auto">
              <a:xfrm>
                <a:off x="65008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0" name="Line 2559"/>
              <p:cNvSpPr>
                <a:spLocks noChangeShapeType="1"/>
              </p:cNvSpPr>
              <p:nvPr/>
            </p:nvSpPr>
            <p:spPr bwMode="auto">
              <a:xfrm>
                <a:off x="65087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1" name="Line 2560"/>
              <p:cNvSpPr>
                <a:spLocks noChangeShapeType="1"/>
              </p:cNvSpPr>
              <p:nvPr/>
            </p:nvSpPr>
            <p:spPr bwMode="auto">
              <a:xfrm>
                <a:off x="65135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2" name="Line 2561"/>
              <p:cNvSpPr>
                <a:spLocks noChangeShapeType="1"/>
              </p:cNvSpPr>
              <p:nvPr/>
            </p:nvSpPr>
            <p:spPr bwMode="auto">
              <a:xfrm>
                <a:off x="65135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3" name="Line 2562"/>
              <p:cNvSpPr>
                <a:spLocks noChangeShapeType="1"/>
              </p:cNvSpPr>
              <p:nvPr/>
            </p:nvSpPr>
            <p:spPr bwMode="auto">
              <a:xfrm>
                <a:off x="6515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4" name="Line 2563"/>
              <p:cNvSpPr>
                <a:spLocks noChangeShapeType="1"/>
              </p:cNvSpPr>
              <p:nvPr/>
            </p:nvSpPr>
            <p:spPr bwMode="auto">
              <a:xfrm>
                <a:off x="65166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5" name="Line 2564"/>
              <p:cNvSpPr>
                <a:spLocks noChangeShapeType="1"/>
              </p:cNvSpPr>
              <p:nvPr/>
            </p:nvSpPr>
            <p:spPr bwMode="auto">
              <a:xfrm>
                <a:off x="6518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6" name="Line 2565"/>
              <p:cNvSpPr>
                <a:spLocks noChangeShapeType="1"/>
              </p:cNvSpPr>
              <p:nvPr/>
            </p:nvSpPr>
            <p:spPr bwMode="auto">
              <a:xfrm>
                <a:off x="65230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7" name="Line 2566"/>
              <p:cNvSpPr>
                <a:spLocks noChangeShapeType="1"/>
              </p:cNvSpPr>
              <p:nvPr/>
            </p:nvSpPr>
            <p:spPr bwMode="auto">
              <a:xfrm>
                <a:off x="65262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8" name="Line 2567"/>
              <p:cNvSpPr>
                <a:spLocks noChangeShapeType="1"/>
              </p:cNvSpPr>
              <p:nvPr/>
            </p:nvSpPr>
            <p:spPr bwMode="auto">
              <a:xfrm>
                <a:off x="65278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9" name="Line 2568"/>
              <p:cNvSpPr>
                <a:spLocks noChangeShapeType="1"/>
              </p:cNvSpPr>
              <p:nvPr/>
            </p:nvSpPr>
            <p:spPr bwMode="auto">
              <a:xfrm>
                <a:off x="6530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0" name="Line 2569"/>
              <p:cNvSpPr>
                <a:spLocks noChangeShapeType="1"/>
              </p:cNvSpPr>
              <p:nvPr/>
            </p:nvSpPr>
            <p:spPr bwMode="auto">
              <a:xfrm>
                <a:off x="6530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1" name="Line 2570"/>
              <p:cNvSpPr>
                <a:spLocks noChangeShapeType="1"/>
              </p:cNvSpPr>
              <p:nvPr/>
            </p:nvSpPr>
            <p:spPr bwMode="auto">
              <a:xfrm>
                <a:off x="6534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2" name="Line 2571"/>
              <p:cNvSpPr>
                <a:spLocks noChangeShapeType="1"/>
              </p:cNvSpPr>
              <p:nvPr/>
            </p:nvSpPr>
            <p:spPr bwMode="auto">
              <a:xfrm>
                <a:off x="65373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3" name="Line 2572"/>
              <p:cNvSpPr>
                <a:spLocks noChangeShapeType="1"/>
              </p:cNvSpPr>
              <p:nvPr/>
            </p:nvSpPr>
            <p:spPr bwMode="auto">
              <a:xfrm>
                <a:off x="65389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4" name="Line 2573"/>
              <p:cNvSpPr>
                <a:spLocks noChangeShapeType="1"/>
              </p:cNvSpPr>
              <p:nvPr/>
            </p:nvSpPr>
            <p:spPr bwMode="auto">
              <a:xfrm flipV="1">
                <a:off x="65405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5" name="Line 2574"/>
              <p:cNvSpPr>
                <a:spLocks noChangeShapeType="1"/>
              </p:cNvSpPr>
              <p:nvPr/>
            </p:nvSpPr>
            <p:spPr bwMode="auto">
              <a:xfrm>
                <a:off x="6546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6" name="Line 2575"/>
              <p:cNvSpPr>
                <a:spLocks noChangeShapeType="1"/>
              </p:cNvSpPr>
              <p:nvPr/>
            </p:nvSpPr>
            <p:spPr bwMode="auto">
              <a:xfrm>
                <a:off x="65484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7" name="Line 2576"/>
              <p:cNvSpPr>
                <a:spLocks noChangeShapeType="1"/>
              </p:cNvSpPr>
              <p:nvPr/>
            </p:nvSpPr>
            <p:spPr bwMode="auto">
              <a:xfrm>
                <a:off x="65532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8" name="Line 2577"/>
              <p:cNvSpPr>
                <a:spLocks noChangeShapeType="1"/>
              </p:cNvSpPr>
              <p:nvPr/>
            </p:nvSpPr>
            <p:spPr bwMode="auto">
              <a:xfrm>
                <a:off x="65595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9" name="Line 2578"/>
              <p:cNvSpPr>
                <a:spLocks noChangeShapeType="1"/>
              </p:cNvSpPr>
              <p:nvPr/>
            </p:nvSpPr>
            <p:spPr bwMode="auto">
              <a:xfrm>
                <a:off x="65611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0" name="Line 2579"/>
              <p:cNvSpPr>
                <a:spLocks noChangeShapeType="1"/>
              </p:cNvSpPr>
              <p:nvPr/>
            </p:nvSpPr>
            <p:spPr bwMode="auto">
              <a:xfrm flipV="1">
                <a:off x="656431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1" name="Line 2580"/>
              <p:cNvSpPr>
                <a:spLocks noChangeShapeType="1"/>
              </p:cNvSpPr>
              <p:nvPr/>
            </p:nvSpPr>
            <p:spPr bwMode="auto">
              <a:xfrm>
                <a:off x="65659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2" name="Line 2581"/>
              <p:cNvSpPr>
                <a:spLocks noChangeShapeType="1"/>
              </p:cNvSpPr>
              <p:nvPr/>
            </p:nvSpPr>
            <p:spPr bwMode="auto">
              <a:xfrm>
                <a:off x="65722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3" name="Line 2582"/>
              <p:cNvSpPr>
                <a:spLocks noChangeShapeType="1"/>
              </p:cNvSpPr>
              <p:nvPr/>
            </p:nvSpPr>
            <p:spPr bwMode="auto">
              <a:xfrm>
                <a:off x="65801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4" name="Line 2583"/>
              <p:cNvSpPr>
                <a:spLocks noChangeShapeType="1"/>
              </p:cNvSpPr>
              <p:nvPr/>
            </p:nvSpPr>
            <p:spPr bwMode="auto">
              <a:xfrm>
                <a:off x="6581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5" name="Line 2584"/>
              <p:cNvSpPr>
                <a:spLocks noChangeShapeType="1"/>
              </p:cNvSpPr>
              <p:nvPr/>
            </p:nvSpPr>
            <p:spPr bwMode="auto">
              <a:xfrm>
                <a:off x="65833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6" name="Line 2585"/>
              <p:cNvSpPr>
                <a:spLocks noChangeShapeType="1"/>
              </p:cNvSpPr>
              <p:nvPr/>
            </p:nvSpPr>
            <p:spPr bwMode="auto">
              <a:xfrm>
                <a:off x="6591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7" name="Line 2586"/>
              <p:cNvSpPr>
                <a:spLocks noChangeShapeType="1"/>
              </p:cNvSpPr>
              <p:nvPr/>
            </p:nvSpPr>
            <p:spPr bwMode="auto">
              <a:xfrm>
                <a:off x="65928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8" name="Line 2587"/>
              <p:cNvSpPr>
                <a:spLocks noChangeShapeType="1"/>
              </p:cNvSpPr>
              <p:nvPr/>
            </p:nvSpPr>
            <p:spPr bwMode="auto">
              <a:xfrm>
                <a:off x="65976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9" name="Line 2588"/>
              <p:cNvSpPr>
                <a:spLocks noChangeShapeType="1"/>
              </p:cNvSpPr>
              <p:nvPr/>
            </p:nvSpPr>
            <p:spPr bwMode="auto">
              <a:xfrm>
                <a:off x="6600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0" name="Line 2589"/>
              <p:cNvSpPr>
                <a:spLocks noChangeShapeType="1"/>
              </p:cNvSpPr>
              <p:nvPr/>
            </p:nvSpPr>
            <p:spPr bwMode="auto">
              <a:xfrm>
                <a:off x="66024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1" name="Line 2590"/>
              <p:cNvSpPr>
                <a:spLocks noChangeShapeType="1"/>
              </p:cNvSpPr>
              <p:nvPr/>
            </p:nvSpPr>
            <p:spPr bwMode="auto">
              <a:xfrm>
                <a:off x="66071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2" name="Line 2591"/>
              <p:cNvSpPr>
                <a:spLocks noChangeShapeType="1"/>
              </p:cNvSpPr>
              <p:nvPr/>
            </p:nvSpPr>
            <p:spPr bwMode="auto">
              <a:xfrm>
                <a:off x="66103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3" name="Line 2592"/>
              <p:cNvSpPr>
                <a:spLocks noChangeShapeType="1"/>
              </p:cNvSpPr>
              <p:nvPr/>
            </p:nvSpPr>
            <p:spPr bwMode="auto">
              <a:xfrm>
                <a:off x="66135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4" name="Line 2593"/>
              <p:cNvSpPr>
                <a:spLocks noChangeShapeType="1"/>
              </p:cNvSpPr>
              <p:nvPr/>
            </p:nvSpPr>
            <p:spPr bwMode="auto">
              <a:xfrm flipV="1">
                <a:off x="66135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5" name="Line 2594"/>
              <p:cNvSpPr>
                <a:spLocks noChangeShapeType="1"/>
              </p:cNvSpPr>
              <p:nvPr/>
            </p:nvSpPr>
            <p:spPr bwMode="auto">
              <a:xfrm>
                <a:off x="66167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6" name="Line 2595"/>
              <p:cNvSpPr>
                <a:spLocks noChangeShapeType="1"/>
              </p:cNvSpPr>
              <p:nvPr/>
            </p:nvSpPr>
            <p:spPr bwMode="auto">
              <a:xfrm flipV="1">
                <a:off x="66167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7" name="Line 2596"/>
              <p:cNvSpPr>
                <a:spLocks noChangeShapeType="1"/>
              </p:cNvSpPr>
              <p:nvPr/>
            </p:nvSpPr>
            <p:spPr bwMode="auto">
              <a:xfrm>
                <a:off x="66182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8" name="Line 2597"/>
              <p:cNvSpPr>
                <a:spLocks noChangeShapeType="1"/>
              </p:cNvSpPr>
              <p:nvPr/>
            </p:nvSpPr>
            <p:spPr bwMode="auto">
              <a:xfrm>
                <a:off x="66198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9" name="Line 2598"/>
              <p:cNvSpPr>
                <a:spLocks noChangeShapeType="1"/>
              </p:cNvSpPr>
              <p:nvPr/>
            </p:nvSpPr>
            <p:spPr bwMode="auto">
              <a:xfrm>
                <a:off x="66278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0" name="Line 2599"/>
              <p:cNvSpPr>
                <a:spLocks noChangeShapeType="1"/>
              </p:cNvSpPr>
              <p:nvPr/>
            </p:nvSpPr>
            <p:spPr bwMode="auto">
              <a:xfrm>
                <a:off x="66294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1" name="Line 2600"/>
              <p:cNvSpPr>
                <a:spLocks noChangeShapeType="1"/>
              </p:cNvSpPr>
              <p:nvPr/>
            </p:nvSpPr>
            <p:spPr bwMode="auto">
              <a:xfrm>
                <a:off x="66309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2" name="Line 2601"/>
              <p:cNvSpPr>
                <a:spLocks noChangeShapeType="1"/>
              </p:cNvSpPr>
              <p:nvPr/>
            </p:nvSpPr>
            <p:spPr bwMode="auto">
              <a:xfrm>
                <a:off x="66341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3" name="Line 2602"/>
              <p:cNvSpPr>
                <a:spLocks noChangeShapeType="1"/>
              </p:cNvSpPr>
              <p:nvPr/>
            </p:nvSpPr>
            <p:spPr bwMode="auto">
              <a:xfrm>
                <a:off x="66357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4" name="Line 2603"/>
              <p:cNvSpPr>
                <a:spLocks noChangeShapeType="1"/>
              </p:cNvSpPr>
              <p:nvPr/>
            </p:nvSpPr>
            <p:spPr bwMode="auto">
              <a:xfrm>
                <a:off x="66405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5" name="Line 2604"/>
              <p:cNvSpPr>
                <a:spLocks noChangeShapeType="1"/>
              </p:cNvSpPr>
              <p:nvPr/>
            </p:nvSpPr>
            <p:spPr bwMode="auto">
              <a:xfrm>
                <a:off x="66436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6" name="Line 2605"/>
              <p:cNvSpPr>
                <a:spLocks noChangeShapeType="1"/>
              </p:cNvSpPr>
              <p:nvPr/>
            </p:nvSpPr>
            <p:spPr bwMode="auto">
              <a:xfrm>
                <a:off x="66468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7" name="Line 2606"/>
              <p:cNvSpPr>
                <a:spLocks noChangeShapeType="1"/>
              </p:cNvSpPr>
              <p:nvPr/>
            </p:nvSpPr>
            <p:spPr bwMode="auto">
              <a:xfrm>
                <a:off x="66500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8" name="Line 2607"/>
              <p:cNvSpPr>
                <a:spLocks noChangeShapeType="1"/>
              </p:cNvSpPr>
              <p:nvPr/>
            </p:nvSpPr>
            <p:spPr bwMode="auto">
              <a:xfrm>
                <a:off x="66532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9" name="Line 2608"/>
              <p:cNvSpPr>
                <a:spLocks noChangeShapeType="1"/>
              </p:cNvSpPr>
              <p:nvPr/>
            </p:nvSpPr>
            <p:spPr bwMode="auto">
              <a:xfrm>
                <a:off x="66563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0" name="Line 2609"/>
              <p:cNvSpPr>
                <a:spLocks noChangeShapeType="1"/>
              </p:cNvSpPr>
              <p:nvPr/>
            </p:nvSpPr>
            <p:spPr bwMode="auto">
              <a:xfrm>
                <a:off x="6657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1" name="Line 2610"/>
              <p:cNvSpPr>
                <a:spLocks noChangeShapeType="1"/>
              </p:cNvSpPr>
              <p:nvPr/>
            </p:nvSpPr>
            <p:spPr bwMode="auto">
              <a:xfrm>
                <a:off x="66595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2" name="Line 2611"/>
              <p:cNvSpPr>
                <a:spLocks noChangeShapeType="1"/>
              </p:cNvSpPr>
              <p:nvPr/>
            </p:nvSpPr>
            <p:spPr bwMode="auto">
              <a:xfrm flipV="1">
                <a:off x="66675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3" name="Line 2612"/>
              <p:cNvSpPr>
                <a:spLocks noChangeShapeType="1"/>
              </p:cNvSpPr>
              <p:nvPr/>
            </p:nvSpPr>
            <p:spPr bwMode="auto">
              <a:xfrm>
                <a:off x="66690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4" name="Line 2613"/>
              <p:cNvSpPr>
                <a:spLocks noChangeShapeType="1"/>
              </p:cNvSpPr>
              <p:nvPr/>
            </p:nvSpPr>
            <p:spPr bwMode="auto">
              <a:xfrm>
                <a:off x="66722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5" name="Line 2614"/>
              <p:cNvSpPr>
                <a:spLocks noChangeShapeType="1"/>
              </p:cNvSpPr>
              <p:nvPr/>
            </p:nvSpPr>
            <p:spPr bwMode="auto">
              <a:xfrm>
                <a:off x="66754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6" name="Line 2615"/>
              <p:cNvSpPr>
                <a:spLocks noChangeShapeType="1"/>
              </p:cNvSpPr>
              <p:nvPr/>
            </p:nvSpPr>
            <p:spPr bwMode="auto">
              <a:xfrm>
                <a:off x="66770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7" name="Line 2616"/>
              <p:cNvSpPr>
                <a:spLocks noChangeShapeType="1"/>
              </p:cNvSpPr>
              <p:nvPr/>
            </p:nvSpPr>
            <p:spPr bwMode="auto">
              <a:xfrm flipV="1">
                <a:off x="667861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8" name="Line 2618"/>
              <p:cNvSpPr>
                <a:spLocks noChangeShapeType="1"/>
              </p:cNvSpPr>
              <p:nvPr/>
            </p:nvSpPr>
            <p:spPr bwMode="auto">
              <a:xfrm flipV="1">
                <a:off x="66802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9" name="Line 2619"/>
              <p:cNvSpPr>
                <a:spLocks noChangeShapeType="1"/>
              </p:cNvSpPr>
              <p:nvPr/>
            </p:nvSpPr>
            <p:spPr bwMode="auto">
              <a:xfrm flipV="1">
                <a:off x="66833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0" name="Line 2620"/>
              <p:cNvSpPr>
                <a:spLocks noChangeShapeType="1"/>
              </p:cNvSpPr>
              <p:nvPr/>
            </p:nvSpPr>
            <p:spPr bwMode="auto">
              <a:xfrm>
                <a:off x="66865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1" name="Line 2621"/>
              <p:cNvSpPr>
                <a:spLocks noChangeShapeType="1"/>
              </p:cNvSpPr>
              <p:nvPr/>
            </p:nvSpPr>
            <p:spPr bwMode="auto">
              <a:xfrm>
                <a:off x="66897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2" name="Line 2622"/>
              <p:cNvSpPr>
                <a:spLocks noChangeShapeType="1"/>
              </p:cNvSpPr>
              <p:nvPr/>
            </p:nvSpPr>
            <p:spPr bwMode="auto">
              <a:xfrm>
                <a:off x="66913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3" name="Line 2623"/>
              <p:cNvSpPr>
                <a:spLocks noChangeShapeType="1"/>
              </p:cNvSpPr>
              <p:nvPr/>
            </p:nvSpPr>
            <p:spPr bwMode="auto">
              <a:xfrm>
                <a:off x="66944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4" name="Line 2624"/>
              <p:cNvSpPr>
                <a:spLocks noChangeShapeType="1"/>
              </p:cNvSpPr>
              <p:nvPr/>
            </p:nvSpPr>
            <p:spPr bwMode="auto">
              <a:xfrm>
                <a:off x="66976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5" name="Line 2625"/>
              <p:cNvSpPr>
                <a:spLocks noChangeShapeType="1"/>
              </p:cNvSpPr>
              <p:nvPr/>
            </p:nvSpPr>
            <p:spPr bwMode="auto">
              <a:xfrm>
                <a:off x="66992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6" name="Line 2626"/>
              <p:cNvSpPr>
                <a:spLocks noChangeShapeType="1"/>
              </p:cNvSpPr>
              <p:nvPr/>
            </p:nvSpPr>
            <p:spPr bwMode="auto">
              <a:xfrm>
                <a:off x="67024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7" name="Line 2627"/>
              <p:cNvSpPr>
                <a:spLocks noChangeShapeType="1"/>
              </p:cNvSpPr>
              <p:nvPr/>
            </p:nvSpPr>
            <p:spPr bwMode="auto">
              <a:xfrm>
                <a:off x="67103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8" name="Line 2628"/>
              <p:cNvSpPr>
                <a:spLocks noChangeShapeType="1"/>
              </p:cNvSpPr>
              <p:nvPr/>
            </p:nvSpPr>
            <p:spPr bwMode="auto">
              <a:xfrm flipV="1">
                <a:off x="671353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9" name="Line 2629"/>
              <p:cNvSpPr>
                <a:spLocks noChangeShapeType="1"/>
              </p:cNvSpPr>
              <p:nvPr/>
            </p:nvSpPr>
            <p:spPr bwMode="auto">
              <a:xfrm flipV="1">
                <a:off x="671671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0" name="Line 2630"/>
              <p:cNvSpPr>
                <a:spLocks noChangeShapeType="1"/>
              </p:cNvSpPr>
              <p:nvPr/>
            </p:nvSpPr>
            <p:spPr bwMode="auto">
              <a:xfrm>
                <a:off x="6718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1" name="Line 2631"/>
              <p:cNvSpPr>
                <a:spLocks noChangeShapeType="1"/>
              </p:cNvSpPr>
              <p:nvPr/>
            </p:nvSpPr>
            <p:spPr bwMode="auto">
              <a:xfrm>
                <a:off x="67246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2" name="Line 2632"/>
              <p:cNvSpPr>
                <a:spLocks noChangeShapeType="1"/>
              </p:cNvSpPr>
              <p:nvPr/>
            </p:nvSpPr>
            <p:spPr bwMode="auto">
              <a:xfrm flipV="1">
                <a:off x="67246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3" name="Line 2633"/>
              <p:cNvSpPr>
                <a:spLocks noChangeShapeType="1"/>
              </p:cNvSpPr>
              <p:nvPr/>
            </p:nvSpPr>
            <p:spPr bwMode="auto">
              <a:xfrm>
                <a:off x="67262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4" name="Line 2634"/>
              <p:cNvSpPr>
                <a:spLocks noChangeShapeType="1"/>
              </p:cNvSpPr>
              <p:nvPr/>
            </p:nvSpPr>
            <p:spPr bwMode="auto">
              <a:xfrm flipV="1">
                <a:off x="67278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5" name="Line 2635"/>
              <p:cNvSpPr>
                <a:spLocks noChangeShapeType="1"/>
              </p:cNvSpPr>
              <p:nvPr/>
            </p:nvSpPr>
            <p:spPr bwMode="auto">
              <a:xfrm>
                <a:off x="67357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6" name="Line 2636"/>
              <p:cNvSpPr>
                <a:spLocks noChangeShapeType="1"/>
              </p:cNvSpPr>
              <p:nvPr/>
            </p:nvSpPr>
            <p:spPr bwMode="auto">
              <a:xfrm flipV="1">
                <a:off x="673893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7" name="Line 2637"/>
              <p:cNvSpPr>
                <a:spLocks noChangeShapeType="1"/>
              </p:cNvSpPr>
              <p:nvPr/>
            </p:nvSpPr>
            <p:spPr bwMode="auto">
              <a:xfrm flipV="1">
                <a:off x="674211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8" name="Line 2638"/>
              <p:cNvSpPr>
                <a:spLocks noChangeShapeType="1"/>
              </p:cNvSpPr>
              <p:nvPr/>
            </p:nvSpPr>
            <p:spPr bwMode="auto">
              <a:xfrm>
                <a:off x="67468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9" name="Line 2639"/>
              <p:cNvSpPr>
                <a:spLocks noChangeShapeType="1"/>
              </p:cNvSpPr>
              <p:nvPr/>
            </p:nvSpPr>
            <p:spPr bwMode="auto">
              <a:xfrm>
                <a:off x="67484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0" name="Line 2640"/>
              <p:cNvSpPr>
                <a:spLocks noChangeShapeType="1"/>
              </p:cNvSpPr>
              <p:nvPr/>
            </p:nvSpPr>
            <p:spPr bwMode="auto">
              <a:xfrm>
                <a:off x="67516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1" name="Line 2641"/>
              <p:cNvSpPr>
                <a:spLocks noChangeShapeType="1"/>
              </p:cNvSpPr>
              <p:nvPr/>
            </p:nvSpPr>
            <p:spPr bwMode="auto">
              <a:xfrm>
                <a:off x="67548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2" name="Line 2642"/>
              <p:cNvSpPr>
                <a:spLocks noChangeShapeType="1"/>
              </p:cNvSpPr>
              <p:nvPr/>
            </p:nvSpPr>
            <p:spPr bwMode="auto">
              <a:xfrm flipV="1">
                <a:off x="6757989" y="2918143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3" name="Line 2643"/>
              <p:cNvSpPr>
                <a:spLocks noChangeShapeType="1"/>
              </p:cNvSpPr>
              <p:nvPr/>
            </p:nvSpPr>
            <p:spPr bwMode="auto">
              <a:xfrm flipV="1">
                <a:off x="676116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4" name="Line 2644"/>
              <p:cNvSpPr>
                <a:spLocks noChangeShapeType="1"/>
              </p:cNvSpPr>
              <p:nvPr/>
            </p:nvSpPr>
            <p:spPr bwMode="auto">
              <a:xfrm>
                <a:off x="67643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5" name="Line 2645"/>
              <p:cNvSpPr>
                <a:spLocks noChangeShapeType="1"/>
              </p:cNvSpPr>
              <p:nvPr/>
            </p:nvSpPr>
            <p:spPr bwMode="auto">
              <a:xfrm>
                <a:off x="67659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6" name="Line 2646"/>
              <p:cNvSpPr>
                <a:spLocks noChangeShapeType="1"/>
              </p:cNvSpPr>
              <p:nvPr/>
            </p:nvSpPr>
            <p:spPr bwMode="auto">
              <a:xfrm>
                <a:off x="6769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7" name="Line 2647"/>
              <p:cNvSpPr>
                <a:spLocks noChangeShapeType="1"/>
              </p:cNvSpPr>
              <p:nvPr/>
            </p:nvSpPr>
            <p:spPr bwMode="auto">
              <a:xfrm>
                <a:off x="6772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8" name="Line 2648"/>
              <p:cNvSpPr>
                <a:spLocks noChangeShapeType="1"/>
              </p:cNvSpPr>
              <p:nvPr/>
            </p:nvSpPr>
            <p:spPr bwMode="auto">
              <a:xfrm>
                <a:off x="67754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9" name="Line 2649"/>
              <p:cNvSpPr>
                <a:spLocks noChangeShapeType="1"/>
              </p:cNvSpPr>
              <p:nvPr/>
            </p:nvSpPr>
            <p:spPr bwMode="auto">
              <a:xfrm>
                <a:off x="67786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0" name="Line 2650"/>
              <p:cNvSpPr>
                <a:spLocks noChangeShapeType="1"/>
              </p:cNvSpPr>
              <p:nvPr/>
            </p:nvSpPr>
            <p:spPr bwMode="auto">
              <a:xfrm>
                <a:off x="67802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1" name="Line 2651"/>
              <p:cNvSpPr>
                <a:spLocks noChangeShapeType="1"/>
              </p:cNvSpPr>
              <p:nvPr/>
            </p:nvSpPr>
            <p:spPr bwMode="auto">
              <a:xfrm>
                <a:off x="67833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2" name="Line 2652"/>
              <p:cNvSpPr>
                <a:spLocks noChangeShapeType="1"/>
              </p:cNvSpPr>
              <p:nvPr/>
            </p:nvSpPr>
            <p:spPr bwMode="auto">
              <a:xfrm>
                <a:off x="67992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3" name="Line 2653"/>
              <p:cNvSpPr>
                <a:spLocks noChangeShapeType="1"/>
              </p:cNvSpPr>
              <p:nvPr/>
            </p:nvSpPr>
            <p:spPr bwMode="auto">
              <a:xfrm>
                <a:off x="6800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4" name="Line 2654"/>
              <p:cNvSpPr>
                <a:spLocks noChangeShapeType="1"/>
              </p:cNvSpPr>
              <p:nvPr/>
            </p:nvSpPr>
            <p:spPr bwMode="auto">
              <a:xfrm>
                <a:off x="68056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5" name="Line 2655"/>
              <p:cNvSpPr>
                <a:spLocks noChangeShapeType="1"/>
              </p:cNvSpPr>
              <p:nvPr/>
            </p:nvSpPr>
            <p:spPr bwMode="auto">
              <a:xfrm flipV="1">
                <a:off x="68072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6" name="Line 2656"/>
              <p:cNvSpPr>
                <a:spLocks noChangeShapeType="1"/>
              </p:cNvSpPr>
              <p:nvPr/>
            </p:nvSpPr>
            <p:spPr bwMode="auto">
              <a:xfrm>
                <a:off x="68103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7" name="Line 2657"/>
              <p:cNvSpPr>
                <a:spLocks noChangeShapeType="1"/>
              </p:cNvSpPr>
              <p:nvPr/>
            </p:nvSpPr>
            <p:spPr bwMode="auto">
              <a:xfrm>
                <a:off x="68119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8" name="Line 2658"/>
              <p:cNvSpPr>
                <a:spLocks noChangeShapeType="1"/>
              </p:cNvSpPr>
              <p:nvPr/>
            </p:nvSpPr>
            <p:spPr bwMode="auto">
              <a:xfrm flipV="1">
                <a:off x="68167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9" name="Line 2659"/>
              <p:cNvSpPr>
                <a:spLocks noChangeShapeType="1"/>
              </p:cNvSpPr>
              <p:nvPr/>
            </p:nvSpPr>
            <p:spPr bwMode="auto">
              <a:xfrm flipV="1">
                <a:off x="682148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0" name="Line 2660"/>
              <p:cNvSpPr>
                <a:spLocks noChangeShapeType="1"/>
              </p:cNvSpPr>
              <p:nvPr/>
            </p:nvSpPr>
            <p:spPr bwMode="auto">
              <a:xfrm>
                <a:off x="68214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1" name="Line 2661"/>
              <p:cNvSpPr>
                <a:spLocks noChangeShapeType="1"/>
              </p:cNvSpPr>
              <p:nvPr/>
            </p:nvSpPr>
            <p:spPr bwMode="auto">
              <a:xfrm>
                <a:off x="68230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2" name="Line 2662"/>
              <p:cNvSpPr>
                <a:spLocks noChangeShapeType="1"/>
              </p:cNvSpPr>
              <p:nvPr/>
            </p:nvSpPr>
            <p:spPr bwMode="auto">
              <a:xfrm>
                <a:off x="68246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3" name="Line 2663"/>
              <p:cNvSpPr>
                <a:spLocks noChangeShapeType="1"/>
              </p:cNvSpPr>
              <p:nvPr/>
            </p:nvSpPr>
            <p:spPr bwMode="auto">
              <a:xfrm>
                <a:off x="68310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4" name="Line 2664"/>
              <p:cNvSpPr>
                <a:spLocks noChangeShapeType="1"/>
              </p:cNvSpPr>
              <p:nvPr/>
            </p:nvSpPr>
            <p:spPr bwMode="auto">
              <a:xfrm>
                <a:off x="6835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5" name="Line 2665"/>
              <p:cNvSpPr>
                <a:spLocks noChangeShapeType="1"/>
              </p:cNvSpPr>
              <p:nvPr/>
            </p:nvSpPr>
            <p:spPr bwMode="auto">
              <a:xfrm>
                <a:off x="68421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6" name="Line 2666"/>
              <p:cNvSpPr>
                <a:spLocks noChangeShapeType="1"/>
              </p:cNvSpPr>
              <p:nvPr/>
            </p:nvSpPr>
            <p:spPr bwMode="auto">
              <a:xfrm>
                <a:off x="6845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7" name="Line 2667"/>
              <p:cNvSpPr>
                <a:spLocks noChangeShapeType="1"/>
              </p:cNvSpPr>
              <p:nvPr/>
            </p:nvSpPr>
            <p:spPr bwMode="auto">
              <a:xfrm>
                <a:off x="68468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8" name="Line 2668"/>
              <p:cNvSpPr>
                <a:spLocks noChangeShapeType="1"/>
              </p:cNvSpPr>
              <p:nvPr/>
            </p:nvSpPr>
            <p:spPr bwMode="auto">
              <a:xfrm>
                <a:off x="68500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9" name="Line 2669"/>
              <p:cNvSpPr>
                <a:spLocks noChangeShapeType="1"/>
              </p:cNvSpPr>
              <p:nvPr/>
            </p:nvSpPr>
            <p:spPr bwMode="auto">
              <a:xfrm>
                <a:off x="68516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0" name="Line 2670"/>
              <p:cNvSpPr>
                <a:spLocks noChangeShapeType="1"/>
              </p:cNvSpPr>
              <p:nvPr/>
            </p:nvSpPr>
            <p:spPr bwMode="auto">
              <a:xfrm>
                <a:off x="68564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1" name="Line 2671"/>
              <p:cNvSpPr>
                <a:spLocks noChangeShapeType="1"/>
              </p:cNvSpPr>
              <p:nvPr/>
            </p:nvSpPr>
            <p:spPr bwMode="auto">
              <a:xfrm>
                <a:off x="68564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2" name="Line 2672"/>
              <p:cNvSpPr>
                <a:spLocks noChangeShapeType="1"/>
              </p:cNvSpPr>
              <p:nvPr/>
            </p:nvSpPr>
            <p:spPr bwMode="auto">
              <a:xfrm flipV="1">
                <a:off x="68611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3" name="Line 2673"/>
              <p:cNvSpPr>
                <a:spLocks noChangeShapeType="1"/>
              </p:cNvSpPr>
              <p:nvPr/>
            </p:nvSpPr>
            <p:spPr bwMode="auto">
              <a:xfrm>
                <a:off x="68659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4" name="Line 2674"/>
              <p:cNvSpPr>
                <a:spLocks noChangeShapeType="1"/>
              </p:cNvSpPr>
              <p:nvPr/>
            </p:nvSpPr>
            <p:spPr bwMode="auto">
              <a:xfrm>
                <a:off x="68675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5" name="Line 2675"/>
              <p:cNvSpPr>
                <a:spLocks noChangeShapeType="1"/>
              </p:cNvSpPr>
              <p:nvPr/>
            </p:nvSpPr>
            <p:spPr bwMode="auto">
              <a:xfrm>
                <a:off x="68707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6" name="Line 2676"/>
              <p:cNvSpPr>
                <a:spLocks noChangeShapeType="1"/>
              </p:cNvSpPr>
              <p:nvPr/>
            </p:nvSpPr>
            <p:spPr bwMode="auto">
              <a:xfrm>
                <a:off x="68722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7" name="Line 2677"/>
              <p:cNvSpPr>
                <a:spLocks noChangeShapeType="1"/>
              </p:cNvSpPr>
              <p:nvPr/>
            </p:nvSpPr>
            <p:spPr bwMode="auto">
              <a:xfrm>
                <a:off x="68802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8" name="Line 2678"/>
              <p:cNvSpPr>
                <a:spLocks noChangeShapeType="1"/>
              </p:cNvSpPr>
              <p:nvPr/>
            </p:nvSpPr>
            <p:spPr bwMode="auto">
              <a:xfrm>
                <a:off x="68849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9" name="Line 2679"/>
              <p:cNvSpPr>
                <a:spLocks noChangeShapeType="1"/>
              </p:cNvSpPr>
              <p:nvPr/>
            </p:nvSpPr>
            <p:spPr bwMode="auto">
              <a:xfrm>
                <a:off x="68865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50" name="Line 2680"/>
              <p:cNvSpPr>
                <a:spLocks noChangeShapeType="1"/>
              </p:cNvSpPr>
              <p:nvPr/>
            </p:nvSpPr>
            <p:spPr bwMode="auto">
              <a:xfrm>
                <a:off x="68881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51" name="Line 2681"/>
              <p:cNvSpPr>
                <a:spLocks noChangeShapeType="1"/>
              </p:cNvSpPr>
              <p:nvPr/>
            </p:nvSpPr>
            <p:spPr bwMode="auto">
              <a:xfrm>
                <a:off x="68897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52" name="Line 2682"/>
              <p:cNvSpPr>
                <a:spLocks noChangeShapeType="1"/>
              </p:cNvSpPr>
              <p:nvPr/>
            </p:nvSpPr>
            <p:spPr bwMode="auto">
              <a:xfrm>
                <a:off x="68929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53" name="Line 2683"/>
              <p:cNvSpPr>
                <a:spLocks noChangeShapeType="1"/>
              </p:cNvSpPr>
              <p:nvPr/>
            </p:nvSpPr>
            <p:spPr bwMode="auto">
              <a:xfrm flipV="1">
                <a:off x="689451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54" name="Line 2684"/>
              <p:cNvSpPr>
                <a:spLocks noChangeShapeType="1"/>
              </p:cNvSpPr>
              <p:nvPr/>
            </p:nvSpPr>
            <p:spPr bwMode="auto">
              <a:xfrm>
                <a:off x="6896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55" name="Line 2685"/>
              <p:cNvSpPr>
                <a:spLocks noChangeShapeType="1"/>
              </p:cNvSpPr>
              <p:nvPr/>
            </p:nvSpPr>
            <p:spPr bwMode="auto">
              <a:xfrm>
                <a:off x="68976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56" name="Line 2686"/>
              <p:cNvSpPr>
                <a:spLocks noChangeShapeType="1"/>
              </p:cNvSpPr>
              <p:nvPr/>
            </p:nvSpPr>
            <p:spPr bwMode="auto">
              <a:xfrm>
                <a:off x="69008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57" name="Line 2687"/>
              <p:cNvSpPr>
                <a:spLocks noChangeShapeType="1"/>
              </p:cNvSpPr>
              <p:nvPr/>
            </p:nvSpPr>
            <p:spPr bwMode="auto">
              <a:xfrm>
                <a:off x="69024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58" name="Line 2688"/>
              <p:cNvSpPr>
                <a:spLocks noChangeShapeType="1"/>
              </p:cNvSpPr>
              <p:nvPr/>
            </p:nvSpPr>
            <p:spPr bwMode="auto">
              <a:xfrm>
                <a:off x="69056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59" name="Line 2689"/>
              <p:cNvSpPr>
                <a:spLocks noChangeShapeType="1"/>
              </p:cNvSpPr>
              <p:nvPr/>
            </p:nvSpPr>
            <p:spPr bwMode="auto">
              <a:xfrm flipV="1">
                <a:off x="691356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60" name="Line 2690"/>
              <p:cNvSpPr>
                <a:spLocks noChangeShapeType="1"/>
              </p:cNvSpPr>
              <p:nvPr/>
            </p:nvSpPr>
            <p:spPr bwMode="auto">
              <a:xfrm>
                <a:off x="6915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61" name="Line 2691"/>
              <p:cNvSpPr>
                <a:spLocks noChangeShapeType="1"/>
              </p:cNvSpPr>
              <p:nvPr/>
            </p:nvSpPr>
            <p:spPr bwMode="auto">
              <a:xfrm>
                <a:off x="69167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62" name="Line 2692"/>
              <p:cNvSpPr>
                <a:spLocks noChangeShapeType="1"/>
              </p:cNvSpPr>
              <p:nvPr/>
            </p:nvSpPr>
            <p:spPr bwMode="auto">
              <a:xfrm>
                <a:off x="69199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63" name="Line 2693"/>
              <p:cNvSpPr>
                <a:spLocks noChangeShapeType="1"/>
              </p:cNvSpPr>
              <p:nvPr/>
            </p:nvSpPr>
            <p:spPr bwMode="auto">
              <a:xfrm>
                <a:off x="69262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64" name="Line 2694"/>
              <p:cNvSpPr>
                <a:spLocks noChangeShapeType="1"/>
              </p:cNvSpPr>
              <p:nvPr/>
            </p:nvSpPr>
            <p:spPr bwMode="auto">
              <a:xfrm>
                <a:off x="6927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65" name="Line 2695"/>
              <p:cNvSpPr>
                <a:spLocks noChangeShapeType="1"/>
              </p:cNvSpPr>
              <p:nvPr/>
            </p:nvSpPr>
            <p:spPr bwMode="auto">
              <a:xfrm>
                <a:off x="69389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66" name="Line 2696"/>
              <p:cNvSpPr>
                <a:spLocks noChangeShapeType="1"/>
              </p:cNvSpPr>
              <p:nvPr/>
            </p:nvSpPr>
            <p:spPr bwMode="auto">
              <a:xfrm>
                <a:off x="69389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67" name="Line 2697"/>
              <p:cNvSpPr>
                <a:spLocks noChangeShapeType="1"/>
              </p:cNvSpPr>
              <p:nvPr/>
            </p:nvSpPr>
            <p:spPr bwMode="auto">
              <a:xfrm flipV="1">
                <a:off x="694213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68" name="Line 2698"/>
              <p:cNvSpPr>
                <a:spLocks noChangeShapeType="1"/>
              </p:cNvSpPr>
              <p:nvPr/>
            </p:nvSpPr>
            <p:spPr bwMode="auto">
              <a:xfrm>
                <a:off x="69453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69" name="Line 2699"/>
              <p:cNvSpPr>
                <a:spLocks noChangeShapeType="1"/>
              </p:cNvSpPr>
              <p:nvPr/>
            </p:nvSpPr>
            <p:spPr bwMode="auto">
              <a:xfrm>
                <a:off x="69484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70" name="Line 2700"/>
              <p:cNvSpPr>
                <a:spLocks noChangeShapeType="1"/>
              </p:cNvSpPr>
              <p:nvPr/>
            </p:nvSpPr>
            <p:spPr bwMode="auto">
              <a:xfrm>
                <a:off x="69500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71" name="Line 2701"/>
              <p:cNvSpPr>
                <a:spLocks noChangeShapeType="1"/>
              </p:cNvSpPr>
              <p:nvPr/>
            </p:nvSpPr>
            <p:spPr bwMode="auto">
              <a:xfrm>
                <a:off x="69548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72" name="Line 2702"/>
              <p:cNvSpPr>
                <a:spLocks noChangeShapeType="1"/>
              </p:cNvSpPr>
              <p:nvPr/>
            </p:nvSpPr>
            <p:spPr bwMode="auto">
              <a:xfrm>
                <a:off x="69564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73" name="Line 2703"/>
              <p:cNvSpPr>
                <a:spLocks noChangeShapeType="1"/>
              </p:cNvSpPr>
              <p:nvPr/>
            </p:nvSpPr>
            <p:spPr bwMode="auto">
              <a:xfrm>
                <a:off x="69611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74" name="Line 2704"/>
              <p:cNvSpPr>
                <a:spLocks noChangeShapeType="1"/>
              </p:cNvSpPr>
              <p:nvPr/>
            </p:nvSpPr>
            <p:spPr bwMode="auto">
              <a:xfrm>
                <a:off x="6965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75" name="Line 2705"/>
              <p:cNvSpPr>
                <a:spLocks noChangeShapeType="1"/>
              </p:cNvSpPr>
              <p:nvPr/>
            </p:nvSpPr>
            <p:spPr bwMode="auto">
              <a:xfrm>
                <a:off x="69691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76" name="Line 2706"/>
              <p:cNvSpPr>
                <a:spLocks noChangeShapeType="1"/>
              </p:cNvSpPr>
              <p:nvPr/>
            </p:nvSpPr>
            <p:spPr bwMode="auto">
              <a:xfrm>
                <a:off x="6972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77" name="Line 2707"/>
              <p:cNvSpPr>
                <a:spLocks noChangeShapeType="1"/>
              </p:cNvSpPr>
              <p:nvPr/>
            </p:nvSpPr>
            <p:spPr bwMode="auto">
              <a:xfrm>
                <a:off x="69754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78" name="Line 2708"/>
              <p:cNvSpPr>
                <a:spLocks noChangeShapeType="1"/>
              </p:cNvSpPr>
              <p:nvPr/>
            </p:nvSpPr>
            <p:spPr bwMode="auto">
              <a:xfrm>
                <a:off x="69850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79" name="Line 2709"/>
              <p:cNvSpPr>
                <a:spLocks noChangeShapeType="1"/>
              </p:cNvSpPr>
              <p:nvPr/>
            </p:nvSpPr>
            <p:spPr bwMode="auto">
              <a:xfrm>
                <a:off x="69865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80" name="Line 2710"/>
              <p:cNvSpPr>
                <a:spLocks noChangeShapeType="1"/>
              </p:cNvSpPr>
              <p:nvPr/>
            </p:nvSpPr>
            <p:spPr bwMode="auto">
              <a:xfrm>
                <a:off x="69897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81" name="Line 2711"/>
              <p:cNvSpPr>
                <a:spLocks noChangeShapeType="1"/>
              </p:cNvSpPr>
              <p:nvPr/>
            </p:nvSpPr>
            <p:spPr bwMode="auto">
              <a:xfrm>
                <a:off x="69977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82" name="Line 2712"/>
              <p:cNvSpPr>
                <a:spLocks noChangeShapeType="1"/>
              </p:cNvSpPr>
              <p:nvPr/>
            </p:nvSpPr>
            <p:spPr bwMode="auto">
              <a:xfrm>
                <a:off x="70024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83" name="Line 2713"/>
              <p:cNvSpPr>
                <a:spLocks noChangeShapeType="1"/>
              </p:cNvSpPr>
              <p:nvPr/>
            </p:nvSpPr>
            <p:spPr bwMode="auto">
              <a:xfrm>
                <a:off x="70088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84" name="Line 2714"/>
              <p:cNvSpPr>
                <a:spLocks noChangeShapeType="1"/>
              </p:cNvSpPr>
              <p:nvPr/>
            </p:nvSpPr>
            <p:spPr bwMode="auto">
              <a:xfrm flipV="1">
                <a:off x="70104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85" name="Line 2715"/>
              <p:cNvSpPr>
                <a:spLocks noChangeShapeType="1"/>
              </p:cNvSpPr>
              <p:nvPr/>
            </p:nvSpPr>
            <p:spPr bwMode="auto">
              <a:xfrm>
                <a:off x="70151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86" name="Line 2716"/>
              <p:cNvSpPr>
                <a:spLocks noChangeShapeType="1"/>
              </p:cNvSpPr>
              <p:nvPr/>
            </p:nvSpPr>
            <p:spPr bwMode="auto">
              <a:xfrm>
                <a:off x="70199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87" name="Line 2717"/>
              <p:cNvSpPr>
                <a:spLocks noChangeShapeType="1"/>
              </p:cNvSpPr>
              <p:nvPr/>
            </p:nvSpPr>
            <p:spPr bwMode="auto">
              <a:xfrm>
                <a:off x="70246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88" name="Line 2718"/>
              <p:cNvSpPr>
                <a:spLocks noChangeShapeType="1"/>
              </p:cNvSpPr>
              <p:nvPr/>
            </p:nvSpPr>
            <p:spPr bwMode="auto">
              <a:xfrm>
                <a:off x="7026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89" name="Line 2719"/>
              <p:cNvSpPr>
                <a:spLocks noChangeShapeType="1"/>
              </p:cNvSpPr>
              <p:nvPr/>
            </p:nvSpPr>
            <p:spPr bwMode="auto">
              <a:xfrm>
                <a:off x="70310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90" name="Line 2720"/>
              <p:cNvSpPr>
                <a:spLocks noChangeShapeType="1"/>
              </p:cNvSpPr>
              <p:nvPr/>
            </p:nvSpPr>
            <p:spPr bwMode="auto">
              <a:xfrm>
                <a:off x="70326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91" name="Line 2721"/>
              <p:cNvSpPr>
                <a:spLocks noChangeShapeType="1"/>
              </p:cNvSpPr>
              <p:nvPr/>
            </p:nvSpPr>
            <p:spPr bwMode="auto">
              <a:xfrm flipV="1">
                <a:off x="703421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92" name="Line 2722"/>
              <p:cNvSpPr>
                <a:spLocks noChangeShapeType="1"/>
              </p:cNvSpPr>
              <p:nvPr/>
            </p:nvSpPr>
            <p:spPr bwMode="auto">
              <a:xfrm>
                <a:off x="70358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93" name="Line 2723"/>
              <p:cNvSpPr>
                <a:spLocks noChangeShapeType="1"/>
              </p:cNvSpPr>
              <p:nvPr/>
            </p:nvSpPr>
            <p:spPr bwMode="auto">
              <a:xfrm>
                <a:off x="7038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94" name="Line 2724"/>
              <p:cNvSpPr>
                <a:spLocks noChangeShapeType="1"/>
              </p:cNvSpPr>
              <p:nvPr/>
            </p:nvSpPr>
            <p:spPr bwMode="auto">
              <a:xfrm>
                <a:off x="7042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95" name="Line 2725"/>
              <p:cNvSpPr>
                <a:spLocks noChangeShapeType="1"/>
              </p:cNvSpPr>
              <p:nvPr/>
            </p:nvSpPr>
            <p:spPr bwMode="auto">
              <a:xfrm>
                <a:off x="70500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96" name="Line 2726"/>
              <p:cNvSpPr>
                <a:spLocks noChangeShapeType="1"/>
              </p:cNvSpPr>
              <p:nvPr/>
            </p:nvSpPr>
            <p:spPr bwMode="auto">
              <a:xfrm>
                <a:off x="70532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97" name="Line 2727"/>
              <p:cNvSpPr>
                <a:spLocks noChangeShapeType="1"/>
              </p:cNvSpPr>
              <p:nvPr/>
            </p:nvSpPr>
            <p:spPr bwMode="auto">
              <a:xfrm>
                <a:off x="70643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98" name="Line 2728"/>
              <p:cNvSpPr>
                <a:spLocks noChangeShapeType="1"/>
              </p:cNvSpPr>
              <p:nvPr/>
            </p:nvSpPr>
            <p:spPr bwMode="auto">
              <a:xfrm>
                <a:off x="70675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99" name="Line 2729"/>
              <p:cNvSpPr>
                <a:spLocks noChangeShapeType="1"/>
              </p:cNvSpPr>
              <p:nvPr/>
            </p:nvSpPr>
            <p:spPr bwMode="auto">
              <a:xfrm>
                <a:off x="70707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00" name="Line 2730"/>
              <p:cNvSpPr>
                <a:spLocks noChangeShapeType="1"/>
              </p:cNvSpPr>
              <p:nvPr/>
            </p:nvSpPr>
            <p:spPr bwMode="auto">
              <a:xfrm flipV="1">
                <a:off x="707548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01" name="Line 2731"/>
              <p:cNvSpPr>
                <a:spLocks noChangeShapeType="1"/>
              </p:cNvSpPr>
              <p:nvPr/>
            </p:nvSpPr>
            <p:spPr bwMode="auto">
              <a:xfrm>
                <a:off x="70786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02" name="Line 2732"/>
              <p:cNvSpPr>
                <a:spLocks noChangeShapeType="1"/>
              </p:cNvSpPr>
              <p:nvPr/>
            </p:nvSpPr>
            <p:spPr bwMode="auto">
              <a:xfrm flipV="1">
                <a:off x="70802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03" name="Line 2733"/>
              <p:cNvSpPr>
                <a:spLocks noChangeShapeType="1"/>
              </p:cNvSpPr>
              <p:nvPr/>
            </p:nvSpPr>
            <p:spPr bwMode="auto">
              <a:xfrm>
                <a:off x="70834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04" name="Line 2734"/>
              <p:cNvSpPr>
                <a:spLocks noChangeShapeType="1"/>
              </p:cNvSpPr>
              <p:nvPr/>
            </p:nvSpPr>
            <p:spPr bwMode="auto">
              <a:xfrm>
                <a:off x="70881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05" name="Line 2735"/>
              <p:cNvSpPr>
                <a:spLocks noChangeShapeType="1"/>
              </p:cNvSpPr>
              <p:nvPr/>
            </p:nvSpPr>
            <p:spPr bwMode="auto">
              <a:xfrm>
                <a:off x="7092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06" name="Line 2736"/>
              <p:cNvSpPr>
                <a:spLocks noChangeShapeType="1"/>
              </p:cNvSpPr>
              <p:nvPr/>
            </p:nvSpPr>
            <p:spPr bwMode="auto">
              <a:xfrm>
                <a:off x="71072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07" name="Line 2737"/>
              <p:cNvSpPr>
                <a:spLocks noChangeShapeType="1"/>
              </p:cNvSpPr>
              <p:nvPr/>
            </p:nvSpPr>
            <p:spPr bwMode="auto">
              <a:xfrm>
                <a:off x="71104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08" name="Line 2738"/>
              <p:cNvSpPr>
                <a:spLocks noChangeShapeType="1"/>
              </p:cNvSpPr>
              <p:nvPr/>
            </p:nvSpPr>
            <p:spPr bwMode="auto">
              <a:xfrm>
                <a:off x="71120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09" name="Line 2739"/>
              <p:cNvSpPr>
                <a:spLocks noChangeShapeType="1"/>
              </p:cNvSpPr>
              <p:nvPr/>
            </p:nvSpPr>
            <p:spPr bwMode="auto">
              <a:xfrm>
                <a:off x="71151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10" name="Line 2740"/>
              <p:cNvSpPr>
                <a:spLocks noChangeShapeType="1"/>
              </p:cNvSpPr>
              <p:nvPr/>
            </p:nvSpPr>
            <p:spPr bwMode="auto">
              <a:xfrm flipV="1">
                <a:off x="711676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11" name="Line 2741"/>
              <p:cNvSpPr>
                <a:spLocks noChangeShapeType="1"/>
              </p:cNvSpPr>
              <p:nvPr/>
            </p:nvSpPr>
            <p:spPr bwMode="auto">
              <a:xfrm>
                <a:off x="71199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12" name="Line 2742"/>
              <p:cNvSpPr>
                <a:spLocks noChangeShapeType="1"/>
              </p:cNvSpPr>
              <p:nvPr/>
            </p:nvSpPr>
            <p:spPr bwMode="auto">
              <a:xfrm>
                <a:off x="71231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13" name="Line 2743"/>
              <p:cNvSpPr>
                <a:spLocks noChangeShapeType="1"/>
              </p:cNvSpPr>
              <p:nvPr/>
            </p:nvSpPr>
            <p:spPr bwMode="auto">
              <a:xfrm>
                <a:off x="71262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14" name="Line 2744"/>
              <p:cNvSpPr>
                <a:spLocks noChangeShapeType="1"/>
              </p:cNvSpPr>
              <p:nvPr/>
            </p:nvSpPr>
            <p:spPr bwMode="auto">
              <a:xfrm>
                <a:off x="71294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15" name="Line 2745"/>
              <p:cNvSpPr>
                <a:spLocks noChangeShapeType="1"/>
              </p:cNvSpPr>
              <p:nvPr/>
            </p:nvSpPr>
            <p:spPr bwMode="auto">
              <a:xfrm>
                <a:off x="71310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16" name="Line 2746"/>
              <p:cNvSpPr>
                <a:spLocks noChangeShapeType="1"/>
              </p:cNvSpPr>
              <p:nvPr/>
            </p:nvSpPr>
            <p:spPr bwMode="auto">
              <a:xfrm>
                <a:off x="71342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17" name="Line 2747"/>
              <p:cNvSpPr>
                <a:spLocks noChangeShapeType="1"/>
              </p:cNvSpPr>
              <p:nvPr/>
            </p:nvSpPr>
            <p:spPr bwMode="auto">
              <a:xfrm>
                <a:off x="71358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18" name="Line 2748"/>
              <p:cNvSpPr>
                <a:spLocks noChangeShapeType="1"/>
              </p:cNvSpPr>
              <p:nvPr/>
            </p:nvSpPr>
            <p:spPr bwMode="auto">
              <a:xfrm flipV="1">
                <a:off x="71405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19" name="Line 2749"/>
              <p:cNvSpPr>
                <a:spLocks noChangeShapeType="1"/>
              </p:cNvSpPr>
              <p:nvPr/>
            </p:nvSpPr>
            <p:spPr bwMode="auto">
              <a:xfrm flipV="1">
                <a:off x="71437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20" name="Line 2750"/>
              <p:cNvSpPr>
                <a:spLocks noChangeShapeType="1"/>
              </p:cNvSpPr>
              <p:nvPr/>
            </p:nvSpPr>
            <p:spPr bwMode="auto">
              <a:xfrm>
                <a:off x="71469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21" name="Line 2751"/>
              <p:cNvSpPr>
                <a:spLocks noChangeShapeType="1"/>
              </p:cNvSpPr>
              <p:nvPr/>
            </p:nvSpPr>
            <p:spPr bwMode="auto">
              <a:xfrm>
                <a:off x="71485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22" name="Line 2752"/>
              <p:cNvSpPr>
                <a:spLocks noChangeShapeType="1"/>
              </p:cNvSpPr>
              <p:nvPr/>
            </p:nvSpPr>
            <p:spPr bwMode="auto">
              <a:xfrm>
                <a:off x="7150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23" name="Line 2753"/>
              <p:cNvSpPr>
                <a:spLocks noChangeShapeType="1"/>
              </p:cNvSpPr>
              <p:nvPr/>
            </p:nvSpPr>
            <p:spPr bwMode="auto">
              <a:xfrm>
                <a:off x="71516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24" name="Line 2754"/>
              <p:cNvSpPr>
                <a:spLocks noChangeShapeType="1"/>
              </p:cNvSpPr>
              <p:nvPr/>
            </p:nvSpPr>
            <p:spPr bwMode="auto">
              <a:xfrm>
                <a:off x="7165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25" name="Line 2755"/>
              <p:cNvSpPr>
                <a:spLocks noChangeShapeType="1"/>
              </p:cNvSpPr>
              <p:nvPr/>
            </p:nvSpPr>
            <p:spPr bwMode="auto">
              <a:xfrm>
                <a:off x="7169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26" name="Line 2756"/>
              <p:cNvSpPr>
                <a:spLocks noChangeShapeType="1"/>
              </p:cNvSpPr>
              <p:nvPr/>
            </p:nvSpPr>
            <p:spPr bwMode="auto">
              <a:xfrm flipV="1">
                <a:off x="71691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27" name="Line 2757"/>
              <p:cNvSpPr>
                <a:spLocks noChangeShapeType="1"/>
              </p:cNvSpPr>
              <p:nvPr/>
            </p:nvSpPr>
            <p:spPr bwMode="auto">
              <a:xfrm>
                <a:off x="71723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28" name="Line 2758"/>
              <p:cNvSpPr>
                <a:spLocks noChangeShapeType="1"/>
              </p:cNvSpPr>
              <p:nvPr/>
            </p:nvSpPr>
            <p:spPr bwMode="auto">
              <a:xfrm>
                <a:off x="71739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29" name="Line 2759"/>
              <p:cNvSpPr>
                <a:spLocks noChangeShapeType="1"/>
              </p:cNvSpPr>
              <p:nvPr/>
            </p:nvSpPr>
            <p:spPr bwMode="auto">
              <a:xfrm>
                <a:off x="7181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30" name="Line 2760"/>
              <p:cNvSpPr>
                <a:spLocks noChangeShapeType="1"/>
              </p:cNvSpPr>
              <p:nvPr/>
            </p:nvSpPr>
            <p:spPr bwMode="auto">
              <a:xfrm>
                <a:off x="7181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31" name="Line 2761"/>
              <p:cNvSpPr>
                <a:spLocks noChangeShapeType="1"/>
              </p:cNvSpPr>
              <p:nvPr/>
            </p:nvSpPr>
            <p:spPr bwMode="auto">
              <a:xfrm>
                <a:off x="71866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32" name="Line 2762"/>
              <p:cNvSpPr>
                <a:spLocks noChangeShapeType="1"/>
              </p:cNvSpPr>
              <p:nvPr/>
            </p:nvSpPr>
            <p:spPr bwMode="auto">
              <a:xfrm>
                <a:off x="71866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33" name="Line 2763"/>
              <p:cNvSpPr>
                <a:spLocks noChangeShapeType="1"/>
              </p:cNvSpPr>
              <p:nvPr/>
            </p:nvSpPr>
            <p:spPr bwMode="auto">
              <a:xfrm>
                <a:off x="71913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34" name="Line 2764"/>
              <p:cNvSpPr>
                <a:spLocks noChangeShapeType="1"/>
              </p:cNvSpPr>
              <p:nvPr/>
            </p:nvSpPr>
            <p:spPr bwMode="auto">
              <a:xfrm flipV="1">
                <a:off x="72040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35" name="Line 2765"/>
              <p:cNvSpPr>
                <a:spLocks noChangeShapeType="1"/>
              </p:cNvSpPr>
              <p:nvPr/>
            </p:nvSpPr>
            <p:spPr bwMode="auto">
              <a:xfrm>
                <a:off x="72056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36" name="Line 2766"/>
              <p:cNvSpPr>
                <a:spLocks noChangeShapeType="1"/>
              </p:cNvSpPr>
              <p:nvPr/>
            </p:nvSpPr>
            <p:spPr bwMode="auto">
              <a:xfrm>
                <a:off x="72072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37" name="Line 2767"/>
              <p:cNvSpPr>
                <a:spLocks noChangeShapeType="1"/>
              </p:cNvSpPr>
              <p:nvPr/>
            </p:nvSpPr>
            <p:spPr bwMode="auto">
              <a:xfrm flipV="1">
                <a:off x="72104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38" name="Line 2768"/>
              <p:cNvSpPr>
                <a:spLocks noChangeShapeType="1"/>
              </p:cNvSpPr>
              <p:nvPr/>
            </p:nvSpPr>
            <p:spPr bwMode="auto">
              <a:xfrm>
                <a:off x="7216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39" name="Line 2769"/>
              <p:cNvSpPr>
                <a:spLocks noChangeShapeType="1"/>
              </p:cNvSpPr>
              <p:nvPr/>
            </p:nvSpPr>
            <p:spPr bwMode="auto">
              <a:xfrm>
                <a:off x="7219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40" name="Line 2770"/>
              <p:cNvSpPr>
                <a:spLocks noChangeShapeType="1"/>
              </p:cNvSpPr>
              <p:nvPr/>
            </p:nvSpPr>
            <p:spPr bwMode="auto">
              <a:xfrm>
                <a:off x="72215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41" name="Line 2771"/>
              <p:cNvSpPr>
                <a:spLocks noChangeShapeType="1"/>
              </p:cNvSpPr>
              <p:nvPr/>
            </p:nvSpPr>
            <p:spPr bwMode="auto">
              <a:xfrm>
                <a:off x="72247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42" name="Line 2772"/>
              <p:cNvSpPr>
                <a:spLocks noChangeShapeType="1"/>
              </p:cNvSpPr>
              <p:nvPr/>
            </p:nvSpPr>
            <p:spPr bwMode="auto">
              <a:xfrm>
                <a:off x="7226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43" name="Line 2773"/>
              <p:cNvSpPr>
                <a:spLocks noChangeShapeType="1"/>
              </p:cNvSpPr>
              <p:nvPr/>
            </p:nvSpPr>
            <p:spPr bwMode="auto">
              <a:xfrm>
                <a:off x="72278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44" name="Line 2774"/>
              <p:cNvSpPr>
                <a:spLocks noChangeShapeType="1"/>
              </p:cNvSpPr>
              <p:nvPr/>
            </p:nvSpPr>
            <p:spPr bwMode="auto">
              <a:xfrm>
                <a:off x="72310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45" name="Line 2775"/>
              <p:cNvSpPr>
                <a:spLocks noChangeShapeType="1"/>
              </p:cNvSpPr>
              <p:nvPr/>
            </p:nvSpPr>
            <p:spPr bwMode="auto">
              <a:xfrm>
                <a:off x="72326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46" name="Line 2776"/>
              <p:cNvSpPr>
                <a:spLocks noChangeShapeType="1"/>
              </p:cNvSpPr>
              <p:nvPr/>
            </p:nvSpPr>
            <p:spPr bwMode="auto">
              <a:xfrm>
                <a:off x="7235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47" name="Line 2777"/>
              <p:cNvSpPr>
                <a:spLocks noChangeShapeType="1"/>
              </p:cNvSpPr>
              <p:nvPr/>
            </p:nvSpPr>
            <p:spPr bwMode="auto">
              <a:xfrm>
                <a:off x="72374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48" name="Line 2778"/>
              <p:cNvSpPr>
                <a:spLocks noChangeShapeType="1"/>
              </p:cNvSpPr>
              <p:nvPr/>
            </p:nvSpPr>
            <p:spPr bwMode="auto">
              <a:xfrm flipV="1">
                <a:off x="7240589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49" name="Line 2779"/>
              <p:cNvSpPr>
                <a:spLocks noChangeShapeType="1"/>
              </p:cNvSpPr>
              <p:nvPr/>
            </p:nvSpPr>
            <p:spPr bwMode="auto">
              <a:xfrm>
                <a:off x="72453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50" name="Line 2780"/>
              <p:cNvSpPr>
                <a:spLocks noChangeShapeType="1"/>
              </p:cNvSpPr>
              <p:nvPr/>
            </p:nvSpPr>
            <p:spPr bwMode="auto">
              <a:xfrm>
                <a:off x="72501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51" name="Line 2781"/>
              <p:cNvSpPr>
                <a:spLocks noChangeShapeType="1"/>
              </p:cNvSpPr>
              <p:nvPr/>
            </p:nvSpPr>
            <p:spPr bwMode="auto">
              <a:xfrm>
                <a:off x="72580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52" name="Line 2782"/>
              <p:cNvSpPr>
                <a:spLocks noChangeShapeType="1"/>
              </p:cNvSpPr>
              <p:nvPr/>
            </p:nvSpPr>
            <p:spPr bwMode="auto">
              <a:xfrm>
                <a:off x="72596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53" name="Line 2783"/>
              <p:cNvSpPr>
                <a:spLocks noChangeShapeType="1"/>
              </p:cNvSpPr>
              <p:nvPr/>
            </p:nvSpPr>
            <p:spPr bwMode="auto">
              <a:xfrm>
                <a:off x="72644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54" name="Line 2784"/>
              <p:cNvSpPr>
                <a:spLocks noChangeShapeType="1"/>
              </p:cNvSpPr>
              <p:nvPr/>
            </p:nvSpPr>
            <p:spPr bwMode="auto">
              <a:xfrm>
                <a:off x="72675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55" name="Line 2785"/>
              <p:cNvSpPr>
                <a:spLocks noChangeShapeType="1"/>
              </p:cNvSpPr>
              <p:nvPr/>
            </p:nvSpPr>
            <p:spPr bwMode="auto">
              <a:xfrm>
                <a:off x="72675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56" name="Line 2786"/>
              <p:cNvSpPr>
                <a:spLocks noChangeShapeType="1"/>
              </p:cNvSpPr>
              <p:nvPr/>
            </p:nvSpPr>
            <p:spPr bwMode="auto">
              <a:xfrm>
                <a:off x="72755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57" name="Line 2787"/>
              <p:cNvSpPr>
                <a:spLocks noChangeShapeType="1"/>
              </p:cNvSpPr>
              <p:nvPr/>
            </p:nvSpPr>
            <p:spPr bwMode="auto">
              <a:xfrm>
                <a:off x="7277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58" name="Line 2788"/>
              <p:cNvSpPr>
                <a:spLocks noChangeShapeType="1"/>
              </p:cNvSpPr>
              <p:nvPr/>
            </p:nvSpPr>
            <p:spPr bwMode="auto">
              <a:xfrm>
                <a:off x="72786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59" name="Line 2789"/>
              <p:cNvSpPr>
                <a:spLocks noChangeShapeType="1"/>
              </p:cNvSpPr>
              <p:nvPr/>
            </p:nvSpPr>
            <p:spPr bwMode="auto">
              <a:xfrm>
                <a:off x="7280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60" name="Line 2790"/>
              <p:cNvSpPr>
                <a:spLocks noChangeShapeType="1"/>
              </p:cNvSpPr>
              <p:nvPr/>
            </p:nvSpPr>
            <p:spPr bwMode="auto">
              <a:xfrm>
                <a:off x="72818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61" name="Line 2791"/>
              <p:cNvSpPr>
                <a:spLocks noChangeShapeType="1"/>
              </p:cNvSpPr>
              <p:nvPr/>
            </p:nvSpPr>
            <p:spPr bwMode="auto">
              <a:xfrm>
                <a:off x="72850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62" name="Line 2792"/>
              <p:cNvSpPr>
                <a:spLocks noChangeShapeType="1"/>
              </p:cNvSpPr>
              <p:nvPr/>
            </p:nvSpPr>
            <p:spPr bwMode="auto">
              <a:xfrm flipV="1">
                <a:off x="7288214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63" name="Line 2793"/>
              <p:cNvSpPr>
                <a:spLocks noChangeShapeType="1"/>
              </p:cNvSpPr>
              <p:nvPr/>
            </p:nvSpPr>
            <p:spPr bwMode="auto">
              <a:xfrm>
                <a:off x="72898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64" name="Line 2794"/>
              <p:cNvSpPr>
                <a:spLocks noChangeShapeType="1"/>
              </p:cNvSpPr>
              <p:nvPr/>
            </p:nvSpPr>
            <p:spPr bwMode="auto">
              <a:xfrm>
                <a:off x="7292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65" name="Line 2795"/>
              <p:cNvSpPr>
                <a:spLocks noChangeShapeType="1"/>
              </p:cNvSpPr>
              <p:nvPr/>
            </p:nvSpPr>
            <p:spPr bwMode="auto">
              <a:xfrm>
                <a:off x="72977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66" name="Line 2796"/>
              <p:cNvSpPr>
                <a:spLocks noChangeShapeType="1"/>
              </p:cNvSpPr>
              <p:nvPr/>
            </p:nvSpPr>
            <p:spPr bwMode="auto">
              <a:xfrm>
                <a:off x="73025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67" name="Line 2797"/>
              <p:cNvSpPr>
                <a:spLocks noChangeShapeType="1"/>
              </p:cNvSpPr>
              <p:nvPr/>
            </p:nvSpPr>
            <p:spPr bwMode="auto">
              <a:xfrm>
                <a:off x="73056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68" name="Line 2798"/>
              <p:cNvSpPr>
                <a:spLocks noChangeShapeType="1"/>
              </p:cNvSpPr>
              <p:nvPr/>
            </p:nvSpPr>
            <p:spPr bwMode="auto">
              <a:xfrm>
                <a:off x="73072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69" name="Line 2799"/>
              <p:cNvSpPr>
                <a:spLocks noChangeShapeType="1"/>
              </p:cNvSpPr>
              <p:nvPr/>
            </p:nvSpPr>
            <p:spPr bwMode="auto">
              <a:xfrm>
                <a:off x="73104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70" name="Line 2800"/>
              <p:cNvSpPr>
                <a:spLocks noChangeShapeType="1"/>
              </p:cNvSpPr>
              <p:nvPr/>
            </p:nvSpPr>
            <p:spPr bwMode="auto">
              <a:xfrm>
                <a:off x="73152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71" name="Line 2801"/>
              <p:cNvSpPr>
                <a:spLocks noChangeShapeType="1"/>
              </p:cNvSpPr>
              <p:nvPr/>
            </p:nvSpPr>
            <p:spPr bwMode="auto">
              <a:xfrm>
                <a:off x="73199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72" name="Line 2802"/>
              <p:cNvSpPr>
                <a:spLocks noChangeShapeType="1"/>
              </p:cNvSpPr>
              <p:nvPr/>
            </p:nvSpPr>
            <p:spPr bwMode="auto">
              <a:xfrm>
                <a:off x="73263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73" name="Line 2803"/>
              <p:cNvSpPr>
                <a:spLocks noChangeShapeType="1"/>
              </p:cNvSpPr>
              <p:nvPr/>
            </p:nvSpPr>
            <p:spPr bwMode="auto">
              <a:xfrm>
                <a:off x="73310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74" name="Line 2804"/>
              <p:cNvSpPr>
                <a:spLocks noChangeShapeType="1"/>
              </p:cNvSpPr>
              <p:nvPr/>
            </p:nvSpPr>
            <p:spPr bwMode="auto">
              <a:xfrm>
                <a:off x="73342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75" name="Line 2805"/>
              <p:cNvSpPr>
                <a:spLocks noChangeShapeType="1"/>
              </p:cNvSpPr>
              <p:nvPr/>
            </p:nvSpPr>
            <p:spPr bwMode="auto">
              <a:xfrm>
                <a:off x="73358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76" name="Line 2806"/>
              <p:cNvSpPr>
                <a:spLocks noChangeShapeType="1"/>
              </p:cNvSpPr>
              <p:nvPr/>
            </p:nvSpPr>
            <p:spPr bwMode="auto">
              <a:xfrm>
                <a:off x="73406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77" name="Line 2807"/>
              <p:cNvSpPr>
                <a:spLocks noChangeShapeType="1"/>
              </p:cNvSpPr>
              <p:nvPr/>
            </p:nvSpPr>
            <p:spPr bwMode="auto">
              <a:xfrm>
                <a:off x="7343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78" name="Line 2808"/>
              <p:cNvSpPr>
                <a:spLocks noChangeShapeType="1"/>
              </p:cNvSpPr>
              <p:nvPr/>
            </p:nvSpPr>
            <p:spPr bwMode="auto">
              <a:xfrm>
                <a:off x="7346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79" name="Line 2809"/>
              <p:cNvSpPr>
                <a:spLocks noChangeShapeType="1"/>
              </p:cNvSpPr>
              <p:nvPr/>
            </p:nvSpPr>
            <p:spPr bwMode="auto">
              <a:xfrm>
                <a:off x="73501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80" name="Line 2810"/>
              <p:cNvSpPr>
                <a:spLocks noChangeShapeType="1"/>
              </p:cNvSpPr>
              <p:nvPr/>
            </p:nvSpPr>
            <p:spPr bwMode="auto">
              <a:xfrm>
                <a:off x="73501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81" name="Line 2811"/>
              <p:cNvSpPr>
                <a:spLocks noChangeShapeType="1"/>
              </p:cNvSpPr>
              <p:nvPr/>
            </p:nvSpPr>
            <p:spPr bwMode="auto">
              <a:xfrm>
                <a:off x="7353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82" name="Line 2812"/>
              <p:cNvSpPr>
                <a:spLocks noChangeShapeType="1"/>
              </p:cNvSpPr>
              <p:nvPr/>
            </p:nvSpPr>
            <p:spPr bwMode="auto">
              <a:xfrm>
                <a:off x="73548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83" name="Line 2813"/>
              <p:cNvSpPr>
                <a:spLocks noChangeShapeType="1"/>
              </p:cNvSpPr>
              <p:nvPr/>
            </p:nvSpPr>
            <p:spPr bwMode="auto">
              <a:xfrm>
                <a:off x="73580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84" name="Line 2814"/>
              <p:cNvSpPr>
                <a:spLocks noChangeShapeType="1"/>
              </p:cNvSpPr>
              <p:nvPr/>
            </p:nvSpPr>
            <p:spPr bwMode="auto">
              <a:xfrm>
                <a:off x="7362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85" name="Line 2815"/>
              <p:cNvSpPr>
                <a:spLocks noChangeShapeType="1"/>
              </p:cNvSpPr>
              <p:nvPr/>
            </p:nvSpPr>
            <p:spPr bwMode="auto">
              <a:xfrm>
                <a:off x="73660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86" name="Line 2816"/>
              <p:cNvSpPr>
                <a:spLocks noChangeShapeType="1"/>
              </p:cNvSpPr>
              <p:nvPr/>
            </p:nvSpPr>
            <p:spPr bwMode="auto">
              <a:xfrm>
                <a:off x="73691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87" name="Line 2817"/>
              <p:cNvSpPr>
                <a:spLocks noChangeShapeType="1"/>
              </p:cNvSpPr>
              <p:nvPr/>
            </p:nvSpPr>
            <p:spPr bwMode="auto">
              <a:xfrm>
                <a:off x="73739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88" name="Line 2819"/>
              <p:cNvSpPr>
                <a:spLocks noChangeShapeType="1"/>
              </p:cNvSpPr>
              <p:nvPr/>
            </p:nvSpPr>
            <p:spPr bwMode="auto">
              <a:xfrm>
                <a:off x="73755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89" name="Line 2820"/>
              <p:cNvSpPr>
                <a:spLocks noChangeShapeType="1"/>
              </p:cNvSpPr>
              <p:nvPr/>
            </p:nvSpPr>
            <p:spPr bwMode="auto">
              <a:xfrm flipV="1">
                <a:off x="738505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90" name="Line 2821"/>
              <p:cNvSpPr>
                <a:spLocks noChangeShapeType="1"/>
              </p:cNvSpPr>
              <p:nvPr/>
            </p:nvSpPr>
            <p:spPr bwMode="auto">
              <a:xfrm>
                <a:off x="73882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91" name="Line 2822"/>
              <p:cNvSpPr>
                <a:spLocks noChangeShapeType="1"/>
              </p:cNvSpPr>
              <p:nvPr/>
            </p:nvSpPr>
            <p:spPr bwMode="auto">
              <a:xfrm>
                <a:off x="73945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92" name="Line 2823"/>
              <p:cNvSpPr>
                <a:spLocks noChangeShapeType="1"/>
              </p:cNvSpPr>
              <p:nvPr/>
            </p:nvSpPr>
            <p:spPr bwMode="auto">
              <a:xfrm flipV="1">
                <a:off x="739933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93" name="Line 2824"/>
              <p:cNvSpPr>
                <a:spLocks noChangeShapeType="1"/>
              </p:cNvSpPr>
              <p:nvPr/>
            </p:nvSpPr>
            <p:spPr bwMode="auto">
              <a:xfrm>
                <a:off x="74025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94" name="Line 2825"/>
              <p:cNvSpPr>
                <a:spLocks noChangeShapeType="1"/>
              </p:cNvSpPr>
              <p:nvPr/>
            </p:nvSpPr>
            <p:spPr bwMode="auto">
              <a:xfrm>
                <a:off x="7404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95" name="Line 2826"/>
              <p:cNvSpPr>
                <a:spLocks noChangeShapeType="1"/>
              </p:cNvSpPr>
              <p:nvPr/>
            </p:nvSpPr>
            <p:spPr bwMode="auto">
              <a:xfrm>
                <a:off x="74088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96" name="Line 2827"/>
              <p:cNvSpPr>
                <a:spLocks noChangeShapeType="1"/>
              </p:cNvSpPr>
              <p:nvPr/>
            </p:nvSpPr>
            <p:spPr bwMode="auto">
              <a:xfrm>
                <a:off x="74104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97" name="Line 2828"/>
              <p:cNvSpPr>
                <a:spLocks noChangeShapeType="1"/>
              </p:cNvSpPr>
              <p:nvPr/>
            </p:nvSpPr>
            <p:spPr bwMode="auto">
              <a:xfrm>
                <a:off x="74104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98" name="Line 2829"/>
              <p:cNvSpPr>
                <a:spLocks noChangeShapeType="1"/>
              </p:cNvSpPr>
              <p:nvPr/>
            </p:nvSpPr>
            <p:spPr bwMode="auto">
              <a:xfrm>
                <a:off x="74183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99" name="Line 2830"/>
              <p:cNvSpPr>
                <a:spLocks noChangeShapeType="1"/>
              </p:cNvSpPr>
              <p:nvPr/>
            </p:nvSpPr>
            <p:spPr bwMode="auto">
              <a:xfrm>
                <a:off x="74247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00" name="Line 2831"/>
              <p:cNvSpPr>
                <a:spLocks noChangeShapeType="1"/>
              </p:cNvSpPr>
              <p:nvPr/>
            </p:nvSpPr>
            <p:spPr bwMode="auto">
              <a:xfrm>
                <a:off x="74279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01" name="Line 2832"/>
              <p:cNvSpPr>
                <a:spLocks noChangeShapeType="1"/>
              </p:cNvSpPr>
              <p:nvPr/>
            </p:nvSpPr>
            <p:spPr bwMode="auto">
              <a:xfrm>
                <a:off x="74310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02" name="Line 2833"/>
              <p:cNvSpPr>
                <a:spLocks noChangeShapeType="1"/>
              </p:cNvSpPr>
              <p:nvPr/>
            </p:nvSpPr>
            <p:spPr bwMode="auto">
              <a:xfrm>
                <a:off x="74326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03" name="Line 2834"/>
              <p:cNvSpPr>
                <a:spLocks noChangeShapeType="1"/>
              </p:cNvSpPr>
              <p:nvPr/>
            </p:nvSpPr>
            <p:spPr bwMode="auto">
              <a:xfrm flipV="1">
                <a:off x="743743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04" name="Line 2835"/>
              <p:cNvSpPr>
                <a:spLocks noChangeShapeType="1"/>
              </p:cNvSpPr>
              <p:nvPr/>
            </p:nvSpPr>
            <p:spPr bwMode="auto">
              <a:xfrm>
                <a:off x="74437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05" name="Line 2836"/>
              <p:cNvSpPr>
                <a:spLocks noChangeShapeType="1"/>
              </p:cNvSpPr>
              <p:nvPr/>
            </p:nvSpPr>
            <p:spPr bwMode="auto">
              <a:xfrm>
                <a:off x="74453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06" name="Line 2837"/>
              <p:cNvSpPr>
                <a:spLocks noChangeShapeType="1"/>
              </p:cNvSpPr>
              <p:nvPr/>
            </p:nvSpPr>
            <p:spPr bwMode="auto">
              <a:xfrm>
                <a:off x="74485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07" name="Line 2838"/>
              <p:cNvSpPr>
                <a:spLocks noChangeShapeType="1"/>
              </p:cNvSpPr>
              <p:nvPr/>
            </p:nvSpPr>
            <p:spPr bwMode="auto">
              <a:xfrm>
                <a:off x="74517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08" name="Line 2839"/>
              <p:cNvSpPr>
                <a:spLocks noChangeShapeType="1"/>
              </p:cNvSpPr>
              <p:nvPr/>
            </p:nvSpPr>
            <p:spPr bwMode="auto">
              <a:xfrm>
                <a:off x="74580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09" name="Line 2840"/>
              <p:cNvSpPr>
                <a:spLocks noChangeShapeType="1"/>
              </p:cNvSpPr>
              <p:nvPr/>
            </p:nvSpPr>
            <p:spPr bwMode="auto">
              <a:xfrm flipV="1">
                <a:off x="746125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10" name="Line 2841"/>
              <p:cNvSpPr>
                <a:spLocks noChangeShapeType="1"/>
              </p:cNvSpPr>
              <p:nvPr/>
            </p:nvSpPr>
            <p:spPr bwMode="auto">
              <a:xfrm flipV="1">
                <a:off x="74644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11" name="Line 2842"/>
              <p:cNvSpPr>
                <a:spLocks noChangeShapeType="1"/>
              </p:cNvSpPr>
              <p:nvPr/>
            </p:nvSpPr>
            <p:spPr bwMode="auto">
              <a:xfrm>
                <a:off x="74660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12" name="Line 2843"/>
              <p:cNvSpPr>
                <a:spLocks noChangeShapeType="1"/>
              </p:cNvSpPr>
              <p:nvPr/>
            </p:nvSpPr>
            <p:spPr bwMode="auto">
              <a:xfrm>
                <a:off x="74676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13" name="Line 2844"/>
              <p:cNvSpPr>
                <a:spLocks noChangeShapeType="1"/>
              </p:cNvSpPr>
              <p:nvPr/>
            </p:nvSpPr>
            <p:spPr bwMode="auto">
              <a:xfrm flipV="1">
                <a:off x="747395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14" name="Line 2845"/>
              <p:cNvSpPr>
                <a:spLocks noChangeShapeType="1"/>
              </p:cNvSpPr>
              <p:nvPr/>
            </p:nvSpPr>
            <p:spPr bwMode="auto">
              <a:xfrm>
                <a:off x="74787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15" name="Line 2846"/>
              <p:cNvSpPr>
                <a:spLocks noChangeShapeType="1"/>
              </p:cNvSpPr>
              <p:nvPr/>
            </p:nvSpPr>
            <p:spPr bwMode="auto">
              <a:xfrm>
                <a:off x="74850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16" name="Line 2847"/>
              <p:cNvSpPr>
                <a:spLocks noChangeShapeType="1"/>
              </p:cNvSpPr>
              <p:nvPr/>
            </p:nvSpPr>
            <p:spPr bwMode="auto">
              <a:xfrm>
                <a:off x="74882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17" name="Line 2848"/>
              <p:cNvSpPr>
                <a:spLocks noChangeShapeType="1"/>
              </p:cNvSpPr>
              <p:nvPr/>
            </p:nvSpPr>
            <p:spPr bwMode="auto">
              <a:xfrm>
                <a:off x="74930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18" name="Line 2849"/>
              <p:cNvSpPr>
                <a:spLocks noChangeShapeType="1"/>
              </p:cNvSpPr>
              <p:nvPr/>
            </p:nvSpPr>
            <p:spPr bwMode="auto">
              <a:xfrm>
                <a:off x="74930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19" name="Line 2850"/>
              <p:cNvSpPr>
                <a:spLocks noChangeShapeType="1"/>
              </p:cNvSpPr>
              <p:nvPr/>
            </p:nvSpPr>
            <p:spPr bwMode="auto">
              <a:xfrm>
                <a:off x="74961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20" name="Line 2851"/>
              <p:cNvSpPr>
                <a:spLocks noChangeShapeType="1"/>
              </p:cNvSpPr>
              <p:nvPr/>
            </p:nvSpPr>
            <p:spPr bwMode="auto">
              <a:xfrm>
                <a:off x="74977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21" name="Line 2852"/>
              <p:cNvSpPr>
                <a:spLocks noChangeShapeType="1"/>
              </p:cNvSpPr>
              <p:nvPr/>
            </p:nvSpPr>
            <p:spPr bwMode="auto">
              <a:xfrm>
                <a:off x="74993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22" name="Line 2853"/>
              <p:cNvSpPr>
                <a:spLocks noChangeShapeType="1"/>
              </p:cNvSpPr>
              <p:nvPr/>
            </p:nvSpPr>
            <p:spPr bwMode="auto">
              <a:xfrm>
                <a:off x="75025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23" name="Line 2854"/>
              <p:cNvSpPr>
                <a:spLocks noChangeShapeType="1"/>
              </p:cNvSpPr>
              <p:nvPr/>
            </p:nvSpPr>
            <p:spPr bwMode="auto">
              <a:xfrm>
                <a:off x="75072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24" name="Line 2855"/>
              <p:cNvSpPr>
                <a:spLocks noChangeShapeType="1"/>
              </p:cNvSpPr>
              <p:nvPr/>
            </p:nvSpPr>
            <p:spPr bwMode="auto">
              <a:xfrm>
                <a:off x="75088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25" name="Line 2856"/>
              <p:cNvSpPr>
                <a:spLocks noChangeShapeType="1"/>
              </p:cNvSpPr>
              <p:nvPr/>
            </p:nvSpPr>
            <p:spPr bwMode="auto">
              <a:xfrm>
                <a:off x="75136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26" name="Line 2857"/>
              <p:cNvSpPr>
                <a:spLocks noChangeShapeType="1"/>
              </p:cNvSpPr>
              <p:nvPr/>
            </p:nvSpPr>
            <p:spPr bwMode="auto">
              <a:xfrm>
                <a:off x="75168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27" name="Line 2858"/>
              <p:cNvSpPr>
                <a:spLocks noChangeShapeType="1"/>
              </p:cNvSpPr>
              <p:nvPr/>
            </p:nvSpPr>
            <p:spPr bwMode="auto">
              <a:xfrm>
                <a:off x="75184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28" name="Line 2859"/>
              <p:cNvSpPr>
                <a:spLocks noChangeShapeType="1"/>
              </p:cNvSpPr>
              <p:nvPr/>
            </p:nvSpPr>
            <p:spPr bwMode="auto">
              <a:xfrm flipV="1">
                <a:off x="752633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29" name="Line 2860"/>
              <p:cNvSpPr>
                <a:spLocks noChangeShapeType="1"/>
              </p:cNvSpPr>
              <p:nvPr/>
            </p:nvSpPr>
            <p:spPr bwMode="auto">
              <a:xfrm>
                <a:off x="75326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30" name="Line 2861"/>
              <p:cNvSpPr>
                <a:spLocks noChangeShapeType="1"/>
              </p:cNvSpPr>
              <p:nvPr/>
            </p:nvSpPr>
            <p:spPr bwMode="auto">
              <a:xfrm>
                <a:off x="75358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31" name="Line 2862"/>
              <p:cNvSpPr>
                <a:spLocks noChangeShapeType="1"/>
              </p:cNvSpPr>
              <p:nvPr/>
            </p:nvSpPr>
            <p:spPr bwMode="auto">
              <a:xfrm>
                <a:off x="75390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32" name="Line 2863"/>
              <p:cNvSpPr>
                <a:spLocks noChangeShapeType="1"/>
              </p:cNvSpPr>
              <p:nvPr/>
            </p:nvSpPr>
            <p:spPr bwMode="auto">
              <a:xfrm>
                <a:off x="75453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33" name="Line 2864"/>
              <p:cNvSpPr>
                <a:spLocks noChangeShapeType="1"/>
              </p:cNvSpPr>
              <p:nvPr/>
            </p:nvSpPr>
            <p:spPr bwMode="auto">
              <a:xfrm>
                <a:off x="75485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34" name="Line 2865"/>
              <p:cNvSpPr>
                <a:spLocks noChangeShapeType="1"/>
              </p:cNvSpPr>
              <p:nvPr/>
            </p:nvSpPr>
            <p:spPr bwMode="auto">
              <a:xfrm>
                <a:off x="7550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35" name="Line 2866"/>
              <p:cNvSpPr>
                <a:spLocks noChangeShapeType="1"/>
              </p:cNvSpPr>
              <p:nvPr/>
            </p:nvSpPr>
            <p:spPr bwMode="auto">
              <a:xfrm>
                <a:off x="75565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36" name="Line 2867"/>
              <p:cNvSpPr>
                <a:spLocks noChangeShapeType="1"/>
              </p:cNvSpPr>
              <p:nvPr/>
            </p:nvSpPr>
            <p:spPr bwMode="auto">
              <a:xfrm>
                <a:off x="75580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37" name="Line 2868"/>
              <p:cNvSpPr>
                <a:spLocks noChangeShapeType="1"/>
              </p:cNvSpPr>
              <p:nvPr/>
            </p:nvSpPr>
            <p:spPr bwMode="auto">
              <a:xfrm>
                <a:off x="75596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38" name="Line 2869"/>
              <p:cNvSpPr>
                <a:spLocks noChangeShapeType="1"/>
              </p:cNvSpPr>
              <p:nvPr/>
            </p:nvSpPr>
            <p:spPr bwMode="auto">
              <a:xfrm>
                <a:off x="75660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39" name="Line 2870"/>
              <p:cNvSpPr>
                <a:spLocks noChangeShapeType="1"/>
              </p:cNvSpPr>
              <p:nvPr/>
            </p:nvSpPr>
            <p:spPr bwMode="auto">
              <a:xfrm>
                <a:off x="75676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40" name="Line 2871"/>
              <p:cNvSpPr>
                <a:spLocks noChangeShapeType="1"/>
              </p:cNvSpPr>
              <p:nvPr/>
            </p:nvSpPr>
            <p:spPr bwMode="auto">
              <a:xfrm>
                <a:off x="75676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41" name="Line 2872"/>
              <p:cNvSpPr>
                <a:spLocks noChangeShapeType="1"/>
              </p:cNvSpPr>
              <p:nvPr/>
            </p:nvSpPr>
            <p:spPr bwMode="auto">
              <a:xfrm>
                <a:off x="75707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42" name="Line 2873"/>
              <p:cNvSpPr>
                <a:spLocks noChangeShapeType="1"/>
              </p:cNvSpPr>
              <p:nvPr/>
            </p:nvSpPr>
            <p:spPr bwMode="auto">
              <a:xfrm>
                <a:off x="75739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43" name="Line 2874"/>
              <p:cNvSpPr>
                <a:spLocks noChangeShapeType="1"/>
              </p:cNvSpPr>
              <p:nvPr/>
            </p:nvSpPr>
            <p:spPr bwMode="auto">
              <a:xfrm>
                <a:off x="75755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44" name="Line 2875"/>
              <p:cNvSpPr>
                <a:spLocks noChangeShapeType="1"/>
              </p:cNvSpPr>
              <p:nvPr/>
            </p:nvSpPr>
            <p:spPr bwMode="auto">
              <a:xfrm flipV="1">
                <a:off x="758031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45" name="Line 2876"/>
              <p:cNvSpPr>
                <a:spLocks noChangeShapeType="1"/>
              </p:cNvSpPr>
              <p:nvPr/>
            </p:nvSpPr>
            <p:spPr bwMode="auto">
              <a:xfrm flipV="1">
                <a:off x="7583489" y="2916556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46" name="Line 2877"/>
              <p:cNvSpPr>
                <a:spLocks noChangeShapeType="1"/>
              </p:cNvSpPr>
              <p:nvPr/>
            </p:nvSpPr>
            <p:spPr bwMode="auto">
              <a:xfrm>
                <a:off x="75866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47" name="Line 2878"/>
              <p:cNvSpPr>
                <a:spLocks noChangeShapeType="1"/>
              </p:cNvSpPr>
              <p:nvPr/>
            </p:nvSpPr>
            <p:spPr bwMode="auto">
              <a:xfrm>
                <a:off x="75882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48" name="Line 2879"/>
              <p:cNvSpPr>
                <a:spLocks noChangeShapeType="1"/>
              </p:cNvSpPr>
              <p:nvPr/>
            </p:nvSpPr>
            <p:spPr bwMode="auto">
              <a:xfrm>
                <a:off x="75914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49" name="Line 2880"/>
              <p:cNvSpPr>
                <a:spLocks noChangeShapeType="1"/>
              </p:cNvSpPr>
              <p:nvPr/>
            </p:nvSpPr>
            <p:spPr bwMode="auto">
              <a:xfrm>
                <a:off x="75946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50" name="Line 2881"/>
              <p:cNvSpPr>
                <a:spLocks noChangeShapeType="1"/>
              </p:cNvSpPr>
              <p:nvPr/>
            </p:nvSpPr>
            <p:spPr bwMode="auto">
              <a:xfrm>
                <a:off x="7597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51" name="Line 2882"/>
              <p:cNvSpPr>
                <a:spLocks noChangeShapeType="1"/>
              </p:cNvSpPr>
              <p:nvPr/>
            </p:nvSpPr>
            <p:spPr bwMode="auto">
              <a:xfrm>
                <a:off x="7597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52" name="Line 2883"/>
              <p:cNvSpPr>
                <a:spLocks noChangeShapeType="1"/>
              </p:cNvSpPr>
              <p:nvPr/>
            </p:nvSpPr>
            <p:spPr bwMode="auto">
              <a:xfrm>
                <a:off x="75993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53" name="Line 2884"/>
              <p:cNvSpPr>
                <a:spLocks noChangeShapeType="1"/>
              </p:cNvSpPr>
              <p:nvPr/>
            </p:nvSpPr>
            <p:spPr bwMode="auto">
              <a:xfrm>
                <a:off x="7600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54" name="Line 2885"/>
              <p:cNvSpPr>
                <a:spLocks noChangeShapeType="1"/>
              </p:cNvSpPr>
              <p:nvPr/>
            </p:nvSpPr>
            <p:spPr bwMode="auto">
              <a:xfrm>
                <a:off x="7607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55" name="Line 2886"/>
              <p:cNvSpPr>
                <a:spLocks noChangeShapeType="1"/>
              </p:cNvSpPr>
              <p:nvPr/>
            </p:nvSpPr>
            <p:spPr bwMode="auto">
              <a:xfrm>
                <a:off x="76088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56" name="Line 2887"/>
              <p:cNvSpPr>
                <a:spLocks noChangeShapeType="1"/>
              </p:cNvSpPr>
              <p:nvPr/>
            </p:nvSpPr>
            <p:spPr bwMode="auto">
              <a:xfrm>
                <a:off x="76120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57" name="Line 2888"/>
              <p:cNvSpPr>
                <a:spLocks noChangeShapeType="1"/>
              </p:cNvSpPr>
              <p:nvPr/>
            </p:nvSpPr>
            <p:spPr bwMode="auto">
              <a:xfrm>
                <a:off x="76136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58" name="Line 2889"/>
              <p:cNvSpPr>
                <a:spLocks noChangeShapeType="1"/>
              </p:cNvSpPr>
              <p:nvPr/>
            </p:nvSpPr>
            <p:spPr bwMode="auto">
              <a:xfrm>
                <a:off x="76152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59" name="Line 2890"/>
              <p:cNvSpPr>
                <a:spLocks noChangeShapeType="1"/>
              </p:cNvSpPr>
              <p:nvPr/>
            </p:nvSpPr>
            <p:spPr bwMode="auto">
              <a:xfrm>
                <a:off x="76200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60" name="Line 2891"/>
              <p:cNvSpPr>
                <a:spLocks noChangeShapeType="1"/>
              </p:cNvSpPr>
              <p:nvPr/>
            </p:nvSpPr>
            <p:spPr bwMode="auto">
              <a:xfrm>
                <a:off x="76215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61" name="Line 2892"/>
              <p:cNvSpPr>
                <a:spLocks noChangeShapeType="1"/>
              </p:cNvSpPr>
              <p:nvPr/>
            </p:nvSpPr>
            <p:spPr bwMode="auto">
              <a:xfrm>
                <a:off x="76247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62" name="Line 2893"/>
              <p:cNvSpPr>
                <a:spLocks noChangeShapeType="1"/>
              </p:cNvSpPr>
              <p:nvPr/>
            </p:nvSpPr>
            <p:spPr bwMode="auto">
              <a:xfrm>
                <a:off x="76279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63" name="Line 2894"/>
              <p:cNvSpPr>
                <a:spLocks noChangeShapeType="1"/>
              </p:cNvSpPr>
              <p:nvPr/>
            </p:nvSpPr>
            <p:spPr bwMode="auto">
              <a:xfrm>
                <a:off x="76295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64" name="Line 2895"/>
              <p:cNvSpPr>
                <a:spLocks noChangeShapeType="1"/>
              </p:cNvSpPr>
              <p:nvPr/>
            </p:nvSpPr>
            <p:spPr bwMode="auto">
              <a:xfrm>
                <a:off x="76311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65" name="Line 2896"/>
              <p:cNvSpPr>
                <a:spLocks noChangeShapeType="1"/>
              </p:cNvSpPr>
              <p:nvPr/>
            </p:nvSpPr>
            <p:spPr bwMode="auto">
              <a:xfrm flipV="1">
                <a:off x="763428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66" name="Line 2897"/>
              <p:cNvSpPr>
                <a:spLocks noChangeShapeType="1"/>
              </p:cNvSpPr>
              <p:nvPr/>
            </p:nvSpPr>
            <p:spPr bwMode="auto">
              <a:xfrm>
                <a:off x="76358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67" name="Line 2898"/>
              <p:cNvSpPr>
                <a:spLocks noChangeShapeType="1"/>
              </p:cNvSpPr>
              <p:nvPr/>
            </p:nvSpPr>
            <p:spPr bwMode="auto">
              <a:xfrm>
                <a:off x="76374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68" name="Line 2899"/>
              <p:cNvSpPr>
                <a:spLocks noChangeShapeType="1"/>
              </p:cNvSpPr>
              <p:nvPr/>
            </p:nvSpPr>
            <p:spPr bwMode="auto">
              <a:xfrm>
                <a:off x="76469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69" name="Line 2900"/>
              <p:cNvSpPr>
                <a:spLocks noChangeShapeType="1"/>
              </p:cNvSpPr>
              <p:nvPr/>
            </p:nvSpPr>
            <p:spPr bwMode="auto">
              <a:xfrm>
                <a:off x="76485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70" name="Line 2901"/>
              <p:cNvSpPr>
                <a:spLocks noChangeShapeType="1"/>
              </p:cNvSpPr>
              <p:nvPr/>
            </p:nvSpPr>
            <p:spPr bwMode="auto">
              <a:xfrm>
                <a:off x="76517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71" name="Line 2902"/>
              <p:cNvSpPr>
                <a:spLocks noChangeShapeType="1"/>
              </p:cNvSpPr>
              <p:nvPr/>
            </p:nvSpPr>
            <p:spPr bwMode="auto">
              <a:xfrm>
                <a:off x="76549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72" name="Line 2903"/>
              <p:cNvSpPr>
                <a:spLocks noChangeShapeType="1"/>
              </p:cNvSpPr>
              <p:nvPr/>
            </p:nvSpPr>
            <p:spPr bwMode="auto">
              <a:xfrm flipV="1">
                <a:off x="76549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73" name="Line 2904"/>
              <p:cNvSpPr>
                <a:spLocks noChangeShapeType="1"/>
              </p:cNvSpPr>
              <p:nvPr/>
            </p:nvSpPr>
            <p:spPr bwMode="auto">
              <a:xfrm>
                <a:off x="76565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74" name="Line 2905"/>
              <p:cNvSpPr>
                <a:spLocks noChangeShapeType="1"/>
              </p:cNvSpPr>
              <p:nvPr/>
            </p:nvSpPr>
            <p:spPr bwMode="auto">
              <a:xfrm>
                <a:off x="7658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75" name="Line 2906"/>
              <p:cNvSpPr>
                <a:spLocks noChangeShapeType="1"/>
              </p:cNvSpPr>
              <p:nvPr/>
            </p:nvSpPr>
            <p:spPr bwMode="auto">
              <a:xfrm>
                <a:off x="76596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76" name="Line 2907"/>
              <p:cNvSpPr>
                <a:spLocks noChangeShapeType="1"/>
              </p:cNvSpPr>
              <p:nvPr/>
            </p:nvSpPr>
            <p:spPr bwMode="auto">
              <a:xfrm>
                <a:off x="7661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77" name="Line 2908"/>
              <p:cNvSpPr>
                <a:spLocks noChangeShapeType="1"/>
              </p:cNvSpPr>
              <p:nvPr/>
            </p:nvSpPr>
            <p:spPr bwMode="auto">
              <a:xfrm>
                <a:off x="76708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78" name="Line 2909"/>
              <p:cNvSpPr>
                <a:spLocks noChangeShapeType="1"/>
              </p:cNvSpPr>
              <p:nvPr/>
            </p:nvSpPr>
            <p:spPr bwMode="auto">
              <a:xfrm>
                <a:off x="7673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79" name="Line 2910"/>
              <p:cNvSpPr>
                <a:spLocks noChangeShapeType="1"/>
              </p:cNvSpPr>
              <p:nvPr/>
            </p:nvSpPr>
            <p:spPr bwMode="auto">
              <a:xfrm>
                <a:off x="76803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80" name="Line 2911"/>
              <p:cNvSpPr>
                <a:spLocks noChangeShapeType="1"/>
              </p:cNvSpPr>
              <p:nvPr/>
            </p:nvSpPr>
            <p:spPr bwMode="auto">
              <a:xfrm>
                <a:off x="76835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81" name="Line 2912"/>
              <p:cNvSpPr>
                <a:spLocks noChangeShapeType="1"/>
              </p:cNvSpPr>
              <p:nvPr/>
            </p:nvSpPr>
            <p:spPr bwMode="auto">
              <a:xfrm flipV="1">
                <a:off x="768508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82" name="Line 2913"/>
              <p:cNvSpPr>
                <a:spLocks noChangeShapeType="1"/>
              </p:cNvSpPr>
              <p:nvPr/>
            </p:nvSpPr>
            <p:spPr bwMode="auto">
              <a:xfrm>
                <a:off x="76882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83" name="Line 2914"/>
              <p:cNvSpPr>
                <a:spLocks noChangeShapeType="1"/>
              </p:cNvSpPr>
              <p:nvPr/>
            </p:nvSpPr>
            <p:spPr bwMode="auto">
              <a:xfrm>
                <a:off x="7689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84" name="Line 2915"/>
              <p:cNvSpPr>
                <a:spLocks noChangeShapeType="1"/>
              </p:cNvSpPr>
              <p:nvPr/>
            </p:nvSpPr>
            <p:spPr bwMode="auto">
              <a:xfrm>
                <a:off x="76930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85" name="Line 2916"/>
              <p:cNvSpPr>
                <a:spLocks noChangeShapeType="1"/>
              </p:cNvSpPr>
              <p:nvPr/>
            </p:nvSpPr>
            <p:spPr bwMode="auto">
              <a:xfrm>
                <a:off x="76946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86" name="Line 2917"/>
              <p:cNvSpPr>
                <a:spLocks noChangeShapeType="1"/>
              </p:cNvSpPr>
              <p:nvPr/>
            </p:nvSpPr>
            <p:spPr bwMode="auto">
              <a:xfrm>
                <a:off x="77041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87" name="Line 2918"/>
              <p:cNvSpPr>
                <a:spLocks noChangeShapeType="1"/>
              </p:cNvSpPr>
              <p:nvPr/>
            </p:nvSpPr>
            <p:spPr bwMode="auto">
              <a:xfrm>
                <a:off x="77041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88" name="Line 2919"/>
              <p:cNvSpPr>
                <a:spLocks noChangeShapeType="1"/>
              </p:cNvSpPr>
              <p:nvPr/>
            </p:nvSpPr>
            <p:spPr bwMode="auto">
              <a:xfrm>
                <a:off x="77073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89" name="Line 2920"/>
              <p:cNvSpPr>
                <a:spLocks noChangeShapeType="1"/>
              </p:cNvSpPr>
              <p:nvPr/>
            </p:nvSpPr>
            <p:spPr bwMode="auto">
              <a:xfrm>
                <a:off x="77089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90" name="Line 2921"/>
              <p:cNvSpPr>
                <a:spLocks noChangeShapeType="1"/>
              </p:cNvSpPr>
              <p:nvPr/>
            </p:nvSpPr>
            <p:spPr bwMode="auto">
              <a:xfrm flipV="1">
                <a:off x="7712076" y="2919731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91" name="Line 2922"/>
              <p:cNvSpPr>
                <a:spLocks noChangeShapeType="1"/>
              </p:cNvSpPr>
              <p:nvPr/>
            </p:nvSpPr>
            <p:spPr bwMode="auto">
              <a:xfrm flipV="1">
                <a:off x="771525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92" name="Line 2923"/>
              <p:cNvSpPr>
                <a:spLocks noChangeShapeType="1"/>
              </p:cNvSpPr>
              <p:nvPr/>
            </p:nvSpPr>
            <p:spPr bwMode="auto">
              <a:xfrm>
                <a:off x="77184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93" name="Line 2924"/>
              <p:cNvSpPr>
                <a:spLocks noChangeShapeType="1"/>
              </p:cNvSpPr>
              <p:nvPr/>
            </p:nvSpPr>
            <p:spPr bwMode="auto">
              <a:xfrm>
                <a:off x="77200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94" name="Line 2925"/>
              <p:cNvSpPr>
                <a:spLocks noChangeShapeType="1"/>
              </p:cNvSpPr>
              <p:nvPr/>
            </p:nvSpPr>
            <p:spPr bwMode="auto">
              <a:xfrm>
                <a:off x="7724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95" name="Line 2926"/>
              <p:cNvSpPr>
                <a:spLocks noChangeShapeType="1"/>
              </p:cNvSpPr>
              <p:nvPr/>
            </p:nvSpPr>
            <p:spPr bwMode="auto">
              <a:xfrm>
                <a:off x="77295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96" name="Line 2927"/>
              <p:cNvSpPr>
                <a:spLocks noChangeShapeType="1"/>
              </p:cNvSpPr>
              <p:nvPr/>
            </p:nvSpPr>
            <p:spPr bwMode="auto">
              <a:xfrm>
                <a:off x="77327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97" name="Line 2928"/>
              <p:cNvSpPr>
                <a:spLocks noChangeShapeType="1"/>
              </p:cNvSpPr>
              <p:nvPr/>
            </p:nvSpPr>
            <p:spPr bwMode="auto">
              <a:xfrm>
                <a:off x="77358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98" name="Line 2929"/>
              <p:cNvSpPr>
                <a:spLocks noChangeShapeType="1"/>
              </p:cNvSpPr>
              <p:nvPr/>
            </p:nvSpPr>
            <p:spPr bwMode="auto">
              <a:xfrm>
                <a:off x="77374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99" name="Line 2930"/>
              <p:cNvSpPr>
                <a:spLocks noChangeShapeType="1"/>
              </p:cNvSpPr>
              <p:nvPr/>
            </p:nvSpPr>
            <p:spPr bwMode="auto">
              <a:xfrm>
                <a:off x="77406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00" name="Line 2931"/>
              <p:cNvSpPr>
                <a:spLocks noChangeShapeType="1"/>
              </p:cNvSpPr>
              <p:nvPr/>
            </p:nvSpPr>
            <p:spPr bwMode="auto">
              <a:xfrm>
                <a:off x="77422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01" name="Line 2932"/>
              <p:cNvSpPr>
                <a:spLocks noChangeShapeType="1"/>
              </p:cNvSpPr>
              <p:nvPr/>
            </p:nvSpPr>
            <p:spPr bwMode="auto">
              <a:xfrm flipV="1">
                <a:off x="774382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02" name="Line 2933"/>
              <p:cNvSpPr>
                <a:spLocks noChangeShapeType="1"/>
              </p:cNvSpPr>
              <p:nvPr/>
            </p:nvSpPr>
            <p:spPr bwMode="auto">
              <a:xfrm>
                <a:off x="77454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03" name="Line 2934"/>
              <p:cNvSpPr>
                <a:spLocks noChangeShapeType="1"/>
              </p:cNvSpPr>
              <p:nvPr/>
            </p:nvSpPr>
            <p:spPr bwMode="auto">
              <a:xfrm flipV="1">
                <a:off x="774858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04" name="Line 2935"/>
              <p:cNvSpPr>
                <a:spLocks noChangeShapeType="1"/>
              </p:cNvSpPr>
              <p:nvPr/>
            </p:nvSpPr>
            <p:spPr bwMode="auto">
              <a:xfrm>
                <a:off x="77533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05" name="Line 2936"/>
              <p:cNvSpPr>
                <a:spLocks noChangeShapeType="1"/>
              </p:cNvSpPr>
              <p:nvPr/>
            </p:nvSpPr>
            <p:spPr bwMode="auto">
              <a:xfrm flipV="1">
                <a:off x="775970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06" name="Line 2937"/>
              <p:cNvSpPr>
                <a:spLocks noChangeShapeType="1"/>
              </p:cNvSpPr>
              <p:nvPr/>
            </p:nvSpPr>
            <p:spPr bwMode="auto">
              <a:xfrm>
                <a:off x="77612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07" name="Line 2938"/>
              <p:cNvSpPr>
                <a:spLocks noChangeShapeType="1"/>
              </p:cNvSpPr>
              <p:nvPr/>
            </p:nvSpPr>
            <p:spPr bwMode="auto">
              <a:xfrm>
                <a:off x="77644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08" name="Line 2939"/>
              <p:cNvSpPr>
                <a:spLocks noChangeShapeType="1"/>
              </p:cNvSpPr>
              <p:nvPr/>
            </p:nvSpPr>
            <p:spPr bwMode="auto">
              <a:xfrm>
                <a:off x="77724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09" name="Line 2940"/>
              <p:cNvSpPr>
                <a:spLocks noChangeShapeType="1"/>
              </p:cNvSpPr>
              <p:nvPr/>
            </p:nvSpPr>
            <p:spPr bwMode="auto">
              <a:xfrm>
                <a:off x="77803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10" name="Line 2941"/>
              <p:cNvSpPr>
                <a:spLocks noChangeShapeType="1"/>
              </p:cNvSpPr>
              <p:nvPr/>
            </p:nvSpPr>
            <p:spPr bwMode="auto">
              <a:xfrm>
                <a:off x="77819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11" name="Line 2942"/>
              <p:cNvSpPr>
                <a:spLocks noChangeShapeType="1"/>
              </p:cNvSpPr>
              <p:nvPr/>
            </p:nvSpPr>
            <p:spPr bwMode="auto">
              <a:xfrm>
                <a:off x="77835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12" name="Line 2943"/>
              <p:cNvSpPr>
                <a:spLocks noChangeShapeType="1"/>
              </p:cNvSpPr>
              <p:nvPr/>
            </p:nvSpPr>
            <p:spPr bwMode="auto">
              <a:xfrm>
                <a:off x="7788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13" name="Line 2944"/>
              <p:cNvSpPr>
                <a:spLocks noChangeShapeType="1"/>
              </p:cNvSpPr>
              <p:nvPr/>
            </p:nvSpPr>
            <p:spPr bwMode="auto">
              <a:xfrm>
                <a:off x="77898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14" name="Line 2945"/>
              <p:cNvSpPr>
                <a:spLocks noChangeShapeType="1"/>
              </p:cNvSpPr>
              <p:nvPr/>
            </p:nvSpPr>
            <p:spPr bwMode="auto">
              <a:xfrm flipV="1">
                <a:off x="779303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15" name="Line 2946"/>
              <p:cNvSpPr>
                <a:spLocks noChangeShapeType="1"/>
              </p:cNvSpPr>
              <p:nvPr/>
            </p:nvSpPr>
            <p:spPr bwMode="auto">
              <a:xfrm>
                <a:off x="77962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16" name="Line 2947"/>
              <p:cNvSpPr>
                <a:spLocks noChangeShapeType="1"/>
              </p:cNvSpPr>
              <p:nvPr/>
            </p:nvSpPr>
            <p:spPr bwMode="auto">
              <a:xfrm flipV="1">
                <a:off x="779938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17" name="Line 2948"/>
              <p:cNvSpPr>
                <a:spLocks noChangeShapeType="1"/>
              </p:cNvSpPr>
              <p:nvPr/>
            </p:nvSpPr>
            <p:spPr bwMode="auto">
              <a:xfrm flipV="1">
                <a:off x="780256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18" name="Line 2949"/>
              <p:cNvSpPr>
                <a:spLocks noChangeShapeType="1"/>
              </p:cNvSpPr>
              <p:nvPr/>
            </p:nvSpPr>
            <p:spPr bwMode="auto">
              <a:xfrm>
                <a:off x="7804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19" name="Line 2950"/>
              <p:cNvSpPr>
                <a:spLocks noChangeShapeType="1"/>
              </p:cNvSpPr>
              <p:nvPr/>
            </p:nvSpPr>
            <p:spPr bwMode="auto">
              <a:xfrm>
                <a:off x="78073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20" name="Line 2951"/>
              <p:cNvSpPr>
                <a:spLocks noChangeShapeType="1"/>
              </p:cNvSpPr>
              <p:nvPr/>
            </p:nvSpPr>
            <p:spPr bwMode="auto">
              <a:xfrm>
                <a:off x="78136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21" name="Line 2952"/>
              <p:cNvSpPr>
                <a:spLocks noChangeShapeType="1"/>
              </p:cNvSpPr>
              <p:nvPr/>
            </p:nvSpPr>
            <p:spPr bwMode="auto">
              <a:xfrm flipV="1">
                <a:off x="781685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22" name="Line 2953"/>
              <p:cNvSpPr>
                <a:spLocks noChangeShapeType="1"/>
              </p:cNvSpPr>
              <p:nvPr/>
            </p:nvSpPr>
            <p:spPr bwMode="auto">
              <a:xfrm>
                <a:off x="78184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23" name="Line 2954"/>
              <p:cNvSpPr>
                <a:spLocks noChangeShapeType="1"/>
              </p:cNvSpPr>
              <p:nvPr/>
            </p:nvSpPr>
            <p:spPr bwMode="auto">
              <a:xfrm>
                <a:off x="78200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24" name="Line 2955"/>
              <p:cNvSpPr>
                <a:spLocks noChangeShapeType="1"/>
              </p:cNvSpPr>
              <p:nvPr/>
            </p:nvSpPr>
            <p:spPr bwMode="auto">
              <a:xfrm>
                <a:off x="78232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25" name="Line 2956"/>
              <p:cNvSpPr>
                <a:spLocks noChangeShapeType="1"/>
              </p:cNvSpPr>
              <p:nvPr/>
            </p:nvSpPr>
            <p:spPr bwMode="auto">
              <a:xfrm flipV="1">
                <a:off x="7824789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26" name="Line 2957"/>
              <p:cNvSpPr>
                <a:spLocks noChangeShapeType="1"/>
              </p:cNvSpPr>
              <p:nvPr/>
            </p:nvSpPr>
            <p:spPr bwMode="auto">
              <a:xfrm flipV="1">
                <a:off x="782796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27" name="Line 2958"/>
              <p:cNvSpPr>
                <a:spLocks noChangeShapeType="1"/>
              </p:cNvSpPr>
              <p:nvPr/>
            </p:nvSpPr>
            <p:spPr bwMode="auto">
              <a:xfrm>
                <a:off x="78295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28" name="Line 2959"/>
              <p:cNvSpPr>
                <a:spLocks noChangeShapeType="1"/>
              </p:cNvSpPr>
              <p:nvPr/>
            </p:nvSpPr>
            <p:spPr bwMode="auto">
              <a:xfrm>
                <a:off x="78327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29" name="Line 2960"/>
              <p:cNvSpPr>
                <a:spLocks noChangeShapeType="1"/>
              </p:cNvSpPr>
              <p:nvPr/>
            </p:nvSpPr>
            <p:spPr bwMode="auto">
              <a:xfrm>
                <a:off x="78359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30" name="Line 2961"/>
              <p:cNvSpPr>
                <a:spLocks noChangeShapeType="1"/>
              </p:cNvSpPr>
              <p:nvPr/>
            </p:nvSpPr>
            <p:spPr bwMode="auto">
              <a:xfrm>
                <a:off x="78422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31" name="Line 2962"/>
              <p:cNvSpPr>
                <a:spLocks noChangeShapeType="1"/>
              </p:cNvSpPr>
              <p:nvPr/>
            </p:nvSpPr>
            <p:spPr bwMode="auto">
              <a:xfrm>
                <a:off x="78438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32" name="Line 2963"/>
              <p:cNvSpPr>
                <a:spLocks noChangeShapeType="1"/>
              </p:cNvSpPr>
              <p:nvPr/>
            </p:nvSpPr>
            <p:spPr bwMode="auto">
              <a:xfrm>
                <a:off x="78486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33" name="Line 2964"/>
              <p:cNvSpPr>
                <a:spLocks noChangeShapeType="1"/>
              </p:cNvSpPr>
              <p:nvPr/>
            </p:nvSpPr>
            <p:spPr bwMode="auto">
              <a:xfrm>
                <a:off x="7851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34" name="Line 2965"/>
              <p:cNvSpPr>
                <a:spLocks noChangeShapeType="1"/>
              </p:cNvSpPr>
              <p:nvPr/>
            </p:nvSpPr>
            <p:spPr bwMode="auto">
              <a:xfrm flipV="1">
                <a:off x="785495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35" name="Line 2966"/>
              <p:cNvSpPr>
                <a:spLocks noChangeShapeType="1"/>
              </p:cNvSpPr>
              <p:nvPr/>
            </p:nvSpPr>
            <p:spPr bwMode="auto">
              <a:xfrm>
                <a:off x="78628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36" name="Line 2967"/>
              <p:cNvSpPr>
                <a:spLocks noChangeShapeType="1"/>
              </p:cNvSpPr>
              <p:nvPr/>
            </p:nvSpPr>
            <p:spPr bwMode="auto">
              <a:xfrm>
                <a:off x="78644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37" name="Line 2968"/>
              <p:cNvSpPr>
                <a:spLocks noChangeShapeType="1"/>
              </p:cNvSpPr>
              <p:nvPr/>
            </p:nvSpPr>
            <p:spPr bwMode="auto">
              <a:xfrm flipV="1">
                <a:off x="7866064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38" name="Line 2969"/>
              <p:cNvSpPr>
                <a:spLocks noChangeShapeType="1"/>
              </p:cNvSpPr>
              <p:nvPr/>
            </p:nvSpPr>
            <p:spPr bwMode="auto">
              <a:xfrm>
                <a:off x="7870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39" name="Line 2970"/>
              <p:cNvSpPr>
                <a:spLocks noChangeShapeType="1"/>
              </p:cNvSpPr>
              <p:nvPr/>
            </p:nvSpPr>
            <p:spPr bwMode="auto">
              <a:xfrm>
                <a:off x="78724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40" name="Line 2971"/>
              <p:cNvSpPr>
                <a:spLocks noChangeShapeType="1"/>
              </p:cNvSpPr>
              <p:nvPr/>
            </p:nvSpPr>
            <p:spPr bwMode="auto">
              <a:xfrm>
                <a:off x="78755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41" name="Line 2972"/>
              <p:cNvSpPr>
                <a:spLocks noChangeShapeType="1"/>
              </p:cNvSpPr>
              <p:nvPr/>
            </p:nvSpPr>
            <p:spPr bwMode="auto">
              <a:xfrm flipV="1">
                <a:off x="7880351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42" name="Line 2973"/>
              <p:cNvSpPr>
                <a:spLocks noChangeShapeType="1"/>
              </p:cNvSpPr>
              <p:nvPr/>
            </p:nvSpPr>
            <p:spPr bwMode="auto">
              <a:xfrm>
                <a:off x="78851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43" name="Line 2974"/>
              <p:cNvSpPr>
                <a:spLocks noChangeShapeType="1"/>
              </p:cNvSpPr>
              <p:nvPr/>
            </p:nvSpPr>
            <p:spPr bwMode="auto">
              <a:xfrm>
                <a:off x="78867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44" name="Line 2975"/>
              <p:cNvSpPr>
                <a:spLocks noChangeShapeType="1"/>
              </p:cNvSpPr>
              <p:nvPr/>
            </p:nvSpPr>
            <p:spPr bwMode="auto">
              <a:xfrm flipV="1">
                <a:off x="788987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45" name="Line 2976"/>
              <p:cNvSpPr>
                <a:spLocks noChangeShapeType="1"/>
              </p:cNvSpPr>
              <p:nvPr/>
            </p:nvSpPr>
            <p:spPr bwMode="auto">
              <a:xfrm>
                <a:off x="78946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46" name="Line 2977"/>
              <p:cNvSpPr>
                <a:spLocks noChangeShapeType="1"/>
              </p:cNvSpPr>
              <p:nvPr/>
            </p:nvSpPr>
            <p:spPr bwMode="auto">
              <a:xfrm>
                <a:off x="79041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47" name="Line 2978"/>
              <p:cNvSpPr>
                <a:spLocks noChangeShapeType="1"/>
              </p:cNvSpPr>
              <p:nvPr/>
            </p:nvSpPr>
            <p:spPr bwMode="auto">
              <a:xfrm>
                <a:off x="79089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48" name="Line 2979"/>
              <p:cNvSpPr>
                <a:spLocks noChangeShapeType="1"/>
              </p:cNvSpPr>
              <p:nvPr/>
            </p:nvSpPr>
            <p:spPr bwMode="auto">
              <a:xfrm>
                <a:off x="79105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49" name="Line 2980"/>
              <p:cNvSpPr>
                <a:spLocks noChangeShapeType="1"/>
              </p:cNvSpPr>
              <p:nvPr/>
            </p:nvSpPr>
            <p:spPr bwMode="auto">
              <a:xfrm>
                <a:off x="7912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50" name="Line 2981"/>
              <p:cNvSpPr>
                <a:spLocks noChangeShapeType="1"/>
              </p:cNvSpPr>
              <p:nvPr/>
            </p:nvSpPr>
            <p:spPr bwMode="auto">
              <a:xfrm>
                <a:off x="79168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51" name="Line 2982"/>
              <p:cNvSpPr>
                <a:spLocks noChangeShapeType="1"/>
              </p:cNvSpPr>
              <p:nvPr/>
            </p:nvSpPr>
            <p:spPr bwMode="auto">
              <a:xfrm>
                <a:off x="79200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52" name="Line 2983"/>
              <p:cNvSpPr>
                <a:spLocks noChangeShapeType="1"/>
              </p:cNvSpPr>
              <p:nvPr/>
            </p:nvSpPr>
            <p:spPr bwMode="auto">
              <a:xfrm>
                <a:off x="79295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53" name="Line 2984"/>
              <p:cNvSpPr>
                <a:spLocks noChangeShapeType="1"/>
              </p:cNvSpPr>
              <p:nvPr/>
            </p:nvSpPr>
            <p:spPr bwMode="auto">
              <a:xfrm>
                <a:off x="79343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54" name="Line 2985"/>
              <p:cNvSpPr>
                <a:spLocks noChangeShapeType="1"/>
              </p:cNvSpPr>
              <p:nvPr/>
            </p:nvSpPr>
            <p:spPr bwMode="auto">
              <a:xfrm>
                <a:off x="79375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55" name="Line 2986"/>
              <p:cNvSpPr>
                <a:spLocks noChangeShapeType="1"/>
              </p:cNvSpPr>
              <p:nvPr/>
            </p:nvSpPr>
            <p:spPr bwMode="auto">
              <a:xfrm flipV="1">
                <a:off x="794067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56" name="Line 2987"/>
              <p:cNvSpPr>
                <a:spLocks noChangeShapeType="1"/>
              </p:cNvSpPr>
              <p:nvPr/>
            </p:nvSpPr>
            <p:spPr bwMode="auto">
              <a:xfrm>
                <a:off x="79422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57" name="Line 2988"/>
              <p:cNvSpPr>
                <a:spLocks noChangeShapeType="1"/>
              </p:cNvSpPr>
              <p:nvPr/>
            </p:nvSpPr>
            <p:spPr bwMode="auto">
              <a:xfrm>
                <a:off x="79470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58" name="Line 2989"/>
              <p:cNvSpPr>
                <a:spLocks noChangeShapeType="1"/>
              </p:cNvSpPr>
              <p:nvPr/>
            </p:nvSpPr>
            <p:spPr bwMode="auto">
              <a:xfrm flipV="1">
                <a:off x="795337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59" name="Line 2990"/>
              <p:cNvSpPr>
                <a:spLocks noChangeShapeType="1"/>
              </p:cNvSpPr>
              <p:nvPr/>
            </p:nvSpPr>
            <p:spPr bwMode="auto">
              <a:xfrm>
                <a:off x="79613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60" name="Line 2991"/>
              <p:cNvSpPr>
                <a:spLocks noChangeShapeType="1"/>
              </p:cNvSpPr>
              <p:nvPr/>
            </p:nvSpPr>
            <p:spPr bwMode="auto">
              <a:xfrm>
                <a:off x="79629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61" name="Line 2992"/>
              <p:cNvSpPr>
                <a:spLocks noChangeShapeType="1"/>
              </p:cNvSpPr>
              <p:nvPr/>
            </p:nvSpPr>
            <p:spPr bwMode="auto">
              <a:xfrm>
                <a:off x="79660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62" name="Line 2993"/>
              <p:cNvSpPr>
                <a:spLocks noChangeShapeType="1"/>
              </p:cNvSpPr>
              <p:nvPr/>
            </p:nvSpPr>
            <p:spPr bwMode="auto">
              <a:xfrm>
                <a:off x="79692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63" name="Line 2994"/>
              <p:cNvSpPr>
                <a:spLocks noChangeShapeType="1"/>
              </p:cNvSpPr>
              <p:nvPr/>
            </p:nvSpPr>
            <p:spPr bwMode="auto">
              <a:xfrm>
                <a:off x="79724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64" name="Line 2995"/>
              <p:cNvSpPr>
                <a:spLocks noChangeShapeType="1"/>
              </p:cNvSpPr>
              <p:nvPr/>
            </p:nvSpPr>
            <p:spPr bwMode="auto">
              <a:xfrm>
                <a:off x="79756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65" name="Line 2996"/>
              <p:cNvSpPr>
                <a:spLocks noChangeShapeType="1"/>
              </p:cNvSpPr>
              <p:nvPr/>
            </p:nvSpPr>
            <p:spPr bwMode="auto">
              <a:xfrm flipV="1">
                <a:off x="7978776" y="2924494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66" name="Line 2997"/>
              <p:cNvSpPr>
                <a:spLocks noChangeShapeType="1"/>
              </p:cNvSpPr>
              <p:nvPr/>
            </p:nvSpPr>
            <p:spPr bwMode="auto">
              <a:xfrm>
                <a:off x="7981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67" name="Line 2998"/>
              <p:cNvSpPr>
                <a:spLocks noChangeShapeType="1"/>
              </p:cNvSpPr>
              <p:nvPr/>
            </p:nvSpPr>
            <p:spPr bwMode="auto">
              <a:xfrm>
                <a:off x="79867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68" name="Line 2999"/>
              <p:cNvSpPr>
                <a:spLocks noChangeShapeType="1"/>
              </p:cNvSpPr>
              <p:nvPr/>
            </p:nvSpPr>
            <p:spPr bwMode="auto">
              <a:xfrm>
                <a:off x="79930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69" name="Line 3000"/>
              <p:cNvSpPr>
                <a:spLocks noChangeShapeType="1"/>
              </p:cNvSpPr>
              <p:nvPr/>
            </p:nvSpPr>
            <p:spPr bwMode="auto">
              <a:xfrm>
                <a:off x="80010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70" name="Line 3001"/>
              <p:cNvSpPr>
                <a:spLocks noChangeShapeType="1"/>
              </p:cNvSpPr>
              <p:nvPr/>
            </p:nvSpPr>
            <p:spPr bwMode="auto">
              <a:xfrm>
                <a:off x="80041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71" name="Line 3002"/>
              <p:cNvSpPr>
                <a:spLocks noChangeShapeType="1"/>
              </p:cNvSpPr>
              <p:nvPr/>
            </p:nvSpPr>
            <p:spPr bwMode="auto">
              <a:xfrm>
                <a:off x="80073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72" name="Line 3003"/>
              <p:cNvSpPr>
                <a:spLocks noChangeShapeType="1"/>
              </p:cNvSpPr>
              <p:nvPr/>
            </p:nvSpPr>
            <p:spPr bwMode="auto">
              <a:xfrm>
                <a:off x="80121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73" name="Line 3004"/>
              <p:cNvSpPr>
                <a:spLocks noChangeShapeType="1"/>
              </p:cNvSpPr>
              <p:nvPr/>
            </p:nvSpPr>
            <p:spPr bwMode="auto">
              <a:xfrm>
                <a:off x="80168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74" name="Line 3005"/>
              <p:cNvSpPr>
                <a:spLocks noChangeShapeType="1"/>
              </p:cNvSpPr>
              <p:nvPr/>
            </p:nvSpPr>
            <p:spPr bwMode="auto">
              <a:xfrm>
                <a:off x="801846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75" name="Line 3006"/>
              <p:cNvSpPr>
                <a:spLocks noChangeShapeType="1"/>
              </p:cNvSpPr>
              <p:nvPr/>
            </p:nvSpPr>
            <p:spPr bwMode="auto">
              <a:xfrm>
                <a:off x="80200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76" name="Line 3007"/>
              <p:cNvSpPr>
                <a:spLocks noChangeShapeType="1"/>
              </p:cNvSpPr>
              <p:nvPr/>
            </p:nvSpPr>
            <p:spPr bwMode="auto">
              <a:xfrm>
                <a:off x="80264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77" name="Line 3008"/>
              <p:cNvSpPr>
                <a:spLocks noChangeShapeType="1"/>
              </p:cNvSpPr>
              <p:nvPr/>
            </p:nvSpPr>
            <p:spPr bwMode="auto">
              <a:xfrm>
                <a:off x="80295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78" name="Line 3009"/>
              <p:cNvSpPr>
                <a:spLocks noChangeShapeType="1"/>
              </p:cNvSpPr>
              <p:nvPr/>
            </p:nvSpPr>
            <p:spPr bwMode="auto">
              <a:xfrm>
                <a:off x="80327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79" name="Line 3010"/>
              <p:cNvSpPr>
                <a:spLocks noChangeShapeType="1"/>
              </p:cNvSpPr>
              <p:nvPr/>
            </p:nvSpPr>
            <p:spPr bwMode="auto">
              <a:xfrm>
                <a:off x="80375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80" name="Line 3011"/>
              <p:cNvSpPr>
                <a:spLocks noChangeShapeType="1"/>
              </p:cNvSpPr>
              <p:nvPr/>
            </p:nvSpPr>
            <p:spPr bwMode="auto">
              <a:xfrm>
                <a:off x="80454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81" name="Line 3012"/>
              <p:cNvSpPr>
                <a:spLocks noChangeShapeType="1"/>
              </p:cNvSpPr>
              <p:nvPr/>
            </p:nvSpPr>
            <p:spPr bwMode="auto">
              <a:xfrm>
                <a:off x="804703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82" name="Line 3013"/>
              <p:cNvSpPr>
                <a:spLocks noChangeShapeType="1"/>
              </p:cNvSpPr>
              <p:nvPr/>
            </p:nvSpPr>
            <p:spPr bwMode="auto">
              <a:xfrm>
                <a:off x="8050214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83" name="Line 3014"/>
              <p:cNvSpPr>
                <a:spLocks noChangeShapeType="1"/>
              </p:cNvSpPr>
              <p:nvPr/>
            </p:nvSpPr>
            <p:spPr bwMode="auto">
              <a:xfrm>
                <a:off x="8058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84" name="Line 3015"/>
              <p:cNvSpPr>
                <a:spLocks noChangeShapeType="1"/>
              </p:cNvSpPr>
              <p:nvPr/>
            </p:nvSpPr>
            <p:spPr bwMode="auto">
              <a:xfrm>
                <a:off x="80645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85" name="Line 3016"/>
              <p:cNvSpPr>
                <a:spLocks noChangeShapeType="1"/>
              </p:cNvSpPr>
              <p:nvPr/>
            </p:nvSpPr>
            <p:spPr bwMode="auto">
              <a:xfrm>
                <a:off x="80660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86" name="Line 3017"/>
              <p:cNvSpPr>
                <a:spLocks noChangeShapeType="1"/>
              </p:cNvSpPr>
              <p:nvPr/>
            </p:nvSpPr>
            <p:spPr bwMode="auto">
              <a:xfrm>
                <a:off x="8078789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87" name="Line 3018"/>
              <p:cNvSpPr>
                <a:spLocks noChangeShapeType="1"/>
              </p:cNvSpPr>
              <p:nvPr/>
            </p:nvSpPr>
            <p:spPr bwMode="auto">
              <a:xfrm>
                <a:off x="80867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88" name="Line 3020"/>
              <p:cNvSpPr>
                <a:spLocks noChangeShapeType="1"/>
              </p:cNvSpPr>
              <p:nvPr/>
            </p:nvSpPr>
            <p:spPr bwMode="auto">
              <a:xfrm>
                <a:off x="80899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89" name="Line 3021"/>
              <p:cNvSpPr>
                <a:spLocks noChangeShapeType="1"/>
              </p:cNvSpPr>
              <p:nvPr/>
            </p:nvSpPr>
            <p:spPr bwMode="auto">
              <a:xfrm flipV="1">
                <a:off x="80962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90" name="Line 3022"/>
              <p:cNvSpPr>
                <a:spLocks noChangeShapeType="1"/>
              </p:cNvSpPr>
              <p:nvPr/>
            </p:nvSpPr>
            <p:spPr bwMode="auto">
              <a:xfrm>
                <a:off x="80978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91" name="Line 3023"/>
              <p:cNvSpPr>
                <a:spLocks noChangeShapeType="1"/>
              </p:cNvSpPr>
              <p:nvPr/>
            </p:nvSpPr>
            <p:spPr bwMode="auto">
              <a:xfrm>
                <a:off x="80994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92" name="Line 3024"/>
              <p:cNvSpPr>
                <a:spLocks noChangeShapeType="1"/>
              </p:cNvSpPr>
              <p:nvPr/>
            </p:nvSpPr>
            <p:spPr bwMode="auto">
              <a:xfrm>
                <a:off x="81026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93" name="Line 3025"/>
              <p:cNvSpPr>
                <a:spLocks noChangeShapeType="1"/>
              </p:cNvSpPr>
              <p:nvPr/>
            </p:nvSpPr>
            <p:spPr bwMode="auto">
              <a:xfrm>
                <a:off x="81121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94" name="Line 3026"/>
              <p:cNvSpPr>
                <a:spLocks noChangeShapeType="1"/>
              </p:cNvSpPr>
              <p:nvPr/>
            </p:nvSpPr>
            <p:spPr bwMode="auto">
              <a:xfrm>
                <a:off x="81168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95" name="Line 3027"/>
              <p:cNvSpPr>
                <a:spLocks noChangeShapeType="1"/>
              </p:cNvSpPr>
              <p:nvPr/>
            </p:nvSpPr>
            <p:spPr bwMode="auto">
              <a:xfrm flipV="1">
                <a:off x="812006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96" name="Line 3028"/>
              <p:cNvSpPr>
                <a:spLocks noChangeShapeType="1"/>
              </p:cNvSpPr>
              <p:nvPr/>
            </p:nvSpPr>
            <p:spPr bwMode="auto">
              <a:xfrm>
                <a:off x="8124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97" name="Line 3029"/>
              <p:cNvSpPr>
                <a:spLocks noChangeShapeType="1"/>
              </p:cNvSpPr>
              <p:nvPr/>
            </p:nvSpPr>
            <p:spPr bwMode="auto">
              <a:xfrm>
                <a:off x="81264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98" name="Line 3030"/>
              <p:cNvSpPr>
                <a:spLocks noChangeShapeType="1"/>
              </p:cNvSpPr>
              <p:nvPr/>
            </p:nvSpPr>
            <p:spPr bwMode="auto">
              <a:xfrm>
                <a:off x="81264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99" name="Line 3031"/>
              <p:cNvSpPr>
                <a:spLocks noChangeShapeType="1"/>
              </p:cNvSpPr>
              <p:nvPr/>
            </p:nvSpPr>
            <p:spPr bwMode="auto">
              <a:xfrm>
                <a:off x="81295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00" name="Line 3032"/>
              <p:cNvSpPr>
                <a:spLocks noChangeShapeType="1"/>
              </p:cNvSpPr>
              <p:nvPr/>
            </p:nvSpPr>
            <p:spPr bwMode="auto">
              <a:xfrm>
                <a:off x="81327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01" name="Line 3033"/>
              <p:cNvSpPr>
                <a:spLocks noChangeShapeType="1"/>
              </p:cNvSpPr>
              <p:nvPr/>
            </p:nvSpPr>
            <p:spPr bwMode="auto">
              <a:xfrm flipV="1">
                <a:off x="8135938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02" name="Line 3034"/>
              <p:cNvSpPr>
                <a:spLocks noChangeShapeType="1"/>
              </p:cNvSpPr>
              <p:nvPr/>
            </p:nvSpPr>
            <p:spPr bwMode="auto">
              <a:xfrm>
                <a:off x="81407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03" name="Line 3035"/>
              <p:cNvSpPr>
                <a:spLocks noChangeShapeType="1"/>
              </p:cNvSpPr>
              <p:nvPr/>
            </p:nvSpPr>
            <p:spPr bwMode="auto">
              <a:xfrm flipV="1">
                <a:off x="814546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04" name="Line 3036"/>
              <p:cNvSpPr>
                <a:spLocks noChangeShapeType="1"/>
              </p:cNvSpPr>
              <p:nvPr/>
            </p:nvSpPr>
            <p:spPr bwMode="auto">
              <a:xfrm flipV="1">
                <a:off x="81470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05" name="Line 3037"/>
              <p:cNvSpPr>
                <a:spLocks noChangeShapeType="1"/>
              </p:cNvSpPr>
              <p:nvPr/>
            </p:nvSpPr>
            <p:spPr bwMode="auto">
              <a:xfrm>
                <a:off x="81486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06" name="Line 3038"/>
              <p:cNvSpPr>
                <a:spLocks noChangeShapeType="1"/>
              </p:cNvSpPr>
              <p:nvPr/>
            </p:nvSpPr>
            <p:spPr bwMode="auto">
              <a:xfrm>
                <a:off x="81549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07" name="Line 3039"/>
              <p:cNvSpPr>
                <a:spLocks noChangeShapeType="1"/>
              </p:cNvSpPr>
              <p:nvPr/>
            </p:nvSpPr>
            <p:spPr bwMode="auto">
              <a:xfrm>
                <a:off x="81581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08" name="Line 3040"/>
              <p:cNvSpPr>
                <a:spLocks noChangeShapeType="1"/>
              </p:cNvSpPr>
              <p:nvPr/>
            </p:nvSpPr>
            <p:spPr bwMode="auto">
              <a:xfrm>
                <a:off x="81597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09" name="Line 3041"/>
              <p:cNvSpPr>
                <a:spLocks noChangeShapeType="1"/>
              </p:cNvSpPr>
              <p:nvPr/>
            </p:nvSpPr>
            <p:spPr bwMode="auto">
              <a:xfrm>
                <a:off x="81613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10" name="Line 3042"/>
              <p:cNvSpPr>
                <a:spLocks noChangeShapeType="1"/>
              </p:cNvSpPr>
              <p:nvPr/>
            </p:nvSpPr>
            <p:spPr bwMode="auto">
              <a:xfrm>
                <a:off x="81645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11" name="Line 3043"/>
              <p:cNvSpPr>
                <a:spLocks noChangeShapeType="1"/>
              </p:cNvSpPr>
              <p:nvPr/>
            </p:nvSpPr>
            <p:spPr bwMode="auto">
              <a:xfrm flipV="1">
                <a:off x="8174038" y="2921318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12" name="Line 3044"/>
              <p:cNvSpPr>
                <a:spLocks noChangeShapeType="1"/>
              </p:cNvSpPr>
              <p:nvPr/>
            </p:nvSpPr>
            <p:spPr bwMode="auto">
              <a:xfrm flipV="1">
                <a:off x="817721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13" name="Line 3045"/>
              <p:cNvSpPr>
                <a:spLocks noChangeShapeType="1"/>
              </p:cNvSpPr>
              <p:nvPr/>
            </p:nvSpPr>
            <p:spPr bwMode="auto">
              <a:xfrm flipV="1">
                <a:off x="81788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14" name="Line 3046"/>
              <p:cNvSpPr>
                <a:spLocks noChangeShapeType="1"/>
              </p:cNvSpPr>
              <p:nvPr/>
            </p:nvSpPr>
            <p:spPr bwMode="auto">
              <a:xfrm>
                <a:off x="8181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15" name="Line 3047"/>
              <p:cNvSpPr>
                <a:spLocks noChangeShapeType="1"/>
              </p:cNvSpPr>
              <p:nvPr/>
            </p:nvSpPr>
            <p:spPr bwMode="auto">
              <a:xfrm>
                <a:off x="8185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16" name="Line 3048"/>
              <p:cNvSpPr>
                <a:spLocks noChangeShapeType="1"/>
              </p:cNvSpPr>
              <p:nvPr/>
            </p:nvSpPr>
            <p:spPr bwMode="auto">
              <a:xfrm flipV="1">
                <a:off x="81883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17" name="Line 3049"/>
              <p:cNvSpPr>
                <a:spLocks noChangeShapeType="1"/>
              </p:cNvSpPr>
              <p:nvPr/>
            </p:nvSpPr>
            <p:spPr bwMode="auto">
              <a:xfrm>
                <a:off x="81899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18" name="Line 3050"/>
              <p:cNvSpPr>
                <a:spLocks noChangeShapeType="1"/>
              </p:cNvSpPr>
              <p:nvPr/>
            </p:nvSpPr>
            <p:spPr bwMode="auto">
              <a:xfrm>
                <a:off x="81946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19" name="Line 3051"/>
              <p:cNvSpPr>
                <a:spLocks noChangeShapeType="1"/>
              </p:cNvSpPr>
              <p:nvPr/>
            </p:nvSpPr>
            <p:spPr bwMode="auto">
              <a:xfrm>
                <a:off x="81994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20" name="Line 3052"/>
              <p:cNvSpPr>
                <a:spLocks noChangeShapeType="1"/>
              </p:cNvSpPr>
              <p:nvPr/>
            </p:nvSpPr>
            <p:spPr bwMode="auto">
              <a:xfrm flipV="1">
                <a:off x="82010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21" name="Line 3053"/>
              <p:cNvSpPr>
                <a:spLocks noChangeShapeType="1"/>
              </p:cNvSpPr>
              <p:nvPr/>
            </p:nvSpPr>
            <p:spPr bwMode="auto">
              <a:xfrm flipV="1">
                <a:off x="8207376" y="2922906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22" name="Line 3054"/>
              <p:cNvSpPr>
                <a:spLocks noChangeShapeType="1"/>
              </p:cNvSpPr>
              <p:nvPr/>
            </p:nvSpPr>
            <p:spPr bwMode="auto">
              <a:xfrm flipV="1">
                <a:off x="8208963" y="2921318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23" name="Line 3055"/>
              <p:cNvSpPr>
                <a:spLocks noChangeShapeType="1"/>
              </p:cNvSpPr>
              <p:nvPr/>
            </p:nvSpPr>
            <p:spPr bwMode="auto">
              <a:xfrm flipV="1">
                <a:off x="8210551" y="2916556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24" name="Line 3056"/>
              <p:cNvSpPr>
                <a:spLocks noChangeShapeType="1"/>
              </p:cNvSpPr>
              <p:nvPr/>
            </p:nvSpPr>
            <p:spPr bwMode="auto">
              <a:xfrm flipV="1">
                <a:off x="82137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25" name="Line 3057"/>
              <p:cNvSpPr>
                <a:spLocks noChangeShapeType="1"/>
              </p:cNvSpPr>
              <p:nvPr/>
            </p:nvSpPr>
            <p:spPr bwMode="auto">
              <a:xfrm>
                <a:off x="82153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26" name="Line 3058"/>
              <p:cNvSpPr>
                <a:spLocks noChangeShapeType="1"/>
              </p:cNvSpPr>
              <p:nvPr/>
            </p:nvSpPr>
            <p:spPr bwMode="auto">
              <a:xfrm>
                <a:off x="82169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27" name="Line 3059"/>
              <p:cNvSpPr>
                <a:spLocks noChangeShapeType="1"/>
              </p:cNvSpPr>
              <p:nvPr/>
            </p:nvSpPr>
            <p:spPr bwMode="auto">
              <a:xfrm>
                <a:off x="82184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28" name="Line 3060"/>
              <p:cNvSpPr>
                <a:spLocks noChangeShapeType="1"/>
              </p:cNvSpPr>
              <p:nvPr/>
            </p:nvSpPr>
            <p:spPr bwMode="auto">
              <a:xfrm>
                <a:off x="82216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29" name="Line 3061"/>
              <p:cNvSpPr>
                <a:spLocks noChangeShapeType="1"/>
              </p:cNvSpPr>
              <p:nvPr/>
            </p:nvSpPr>
            <p:spPr bwMode="auto">
              <a:xfrm>
                <a:off x="82216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30" name="Line 3062"/>
              <p:cNvSpPr>
                <a:spLocks noChangeShapeType="1"/>
              </p:cNvSpPr>
              <p:nvPr/>
            </p:nvSpPr>
            <p:spPr bwMode="auto">
              <a:xfrm>
                <a:off x="82248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31" name="Line 3063"/>
              <p:cNvSpPr>
                <a:spLocks noChangeShapeType="1"/>
              </p:cNvSpPr>
              <p:nvPr/>
            </p:nvSpPr>
            <p:spPr bwMode="auto">
              <a:xfrm>
                <a:off x="82264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32" name="Line 3064"/>
              <p:cNvSpPr>
                <a:spLocks noChangeShapeType="1"/>
              </p:cNvSpPr>
              <p:nvPr/>
            </p:nvSpPr>
            <p:spPr bwMode="auto">
              <a:xfrm flipV="1">
                <a:off x="822801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33" name="Line 3065"/>
              <p:cNvSpPr>
                <a:spLocks noChangeShapeType="1"/>
              </p:cNvSpPr>
              <p:nvPr/>
            </p:nvSpPr>
            <p:spPr bwMode="auto">
              <a:xfrm flipV="1">
                <a:off x="82327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34" name="Line 3066"/>
              <p:cNvSpPr>
                <a:spLocks noChangeShapeType="1"/>
              </p:cNvSpPr>
              <p:nvPr/>
            </p:nvSpPr>
            <p:spPr bwMode="auto">
              <a:xfrm>
                <a:off x="82343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35" name="Line 3067"/>
              <p:cNvSpPr>
                <a:spLocks noChangeShapeType="1"/>
              </p:cNvSpPr>
              <p:nvPr/>
            </p:nvSpPr>
            <p:spPr bwMode="auto">
              <a:xfrm flipV="1">
                <a:off x="82359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36" name="Line 3068"/>
              <p:cNvSpPr>
                <a:spLocks noChangeShapeType="1"/>
              </p:cNvSpPr>
              <p:nvPr/>
            </p:nvSpPr>
            <p:spPr bwMode="auto">
              <a:xfrm flipV="1">
                <a:off x="8243888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37" name="Line 3069"/>
              <p:cNvSpPr>
                <a:spLocks noChangeShapeType="1"/>
              </p:cNvSpPr>
              <p:nvPr/>
            </p:nvSpPr>
            <p:spPr bwMode="auto">
              <a:xfrm flipV="1">
                <a:off x="824706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38" name="Line 3070"/>
              <p:cNvSpPr>
                <a:spLocks noChangeShapeType="1"/>
              </p:cNvSpPr>
              <p:nvPr/>
            </p:nvSpPr>
            <p:spPr bwMode="auto">
              <a:xfrm>
                <a:off x="82486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39" name="Line 3071"/>
              <p:cNvSpPr>
                <a:spLocks noChangeShapeType="1"/>
              </p:cNvSpPr>
              <p:nvPr/>
            </p:nvSpPr>
            <p:spPr bwMode="auto">
              <a:xfrm>
                <a:off x="82518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40" name="Line 3072"/>
              <p:cNvSpPr>
                <a:spLocks noChangeShapeType="1"/>
              </p:cNvSpPr>
              <p:nvPr/>
            </p:nvSpPr>
            <p:spPr bwMode="auto">
              <a:xfrm>
                <a:off x="82534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41" name="Line 3073"/>
              <p:cNvSpPr>
                <a:spLocks noChangeShapeType="1"/>
              </p:cNvSpPr>
              <p:nvPr/>
            </p:nvSpPr>
            <p:spPr bwMode="auto">
              <a:xfrm>
                <a:off x="82550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42" name="Line 3074"/>
              <p:cNvSpPr>
                <a:spLocks noChangeShapeType="1"/>
              </p:cNvSpPr>
              <p:nvPr/>
            </p:nvSpPr>
            <p:spPr bwMode="auto">
              <a:xfrm>
                <a:off x="82661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43" name="Line 3075"/>
              <p:cNvSpPr>
                <a:spLocks noChangeShapeType="1"/>
              </p:cNvSpPr>
              <p:nvPr/>
            </p:nvSpPr>
            <p:spPr bwMode="auto">
              <a:xfrm>
                <a:off x="82661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44" name="Line 3076"/>
              <p:cNvSpPr>
                <a:spLocks noChangeShapeType="1"/>
              </p:cNvSpPr>
              <p:nvPr/>
            </p:nvSpPr>
            <p:spPr bwMode="auto">
              <a:xfrm>
                <a:off x="82724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45" name="Line 3077"/>
              <p:cNvSpPr>
                <a:spLocks noChangeShapeType="1"/>
              </p:cNvSpPr>
              <p:nvPr/>
            </p:nvSpPr>
            <p:spPr bwMode="auto">
              <a:xfrm>
                <a:off x="82756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46" name="Line 3078"/>
              <p:cNvSpPr>
                <a:spLocks noChangeShapeType="1"/>
              </p:cNvSpPr>
              <p:nvPr/>
            </p:nvSpPr>
            <p:spPr bwMode="auto">
              <a:xfrm>
                <a:off x="82772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47" name="Line 3079"/>
              <p:cNvSpPr>
                <a:spLocks noChangeShapeType="1"/>
              </p:cNvSpPr>
              <p:nvPr/>
            </p:nvSpPr>
            <p:spPr bwMode="auto">
              <a:xfrm>
                <a:off x="82835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48" name="Line 3080"/>
              <p:cNvSpPr>
                <a:spLocks noChangeShapeType="1"/>
              </p:cNvSpPr>
              <p:nvPr/>
            </p:nvSpPr>
            <p:spPr bwMode="auto">
              <a:xfrm>
                <a:off x="82835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49" name="Line 3081"/>
              <p:cNvSpPr>
                <a:spLocks noChangeShapeType="1"/>
              </p:cNvSpPr>
              <p:nvPr/>
            </p:nvSpPr>
            <p:spPr bwMode="auto">
              <a:xfrm>
                <a:off x="82851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50" name="Line 3082"/>
              <p:cNvSpPr>
                <a:spLocks noChangeShapeType="1"/>
              </p:cNvSpPr>
              <p:nvPr/>
            </p:nvSpPr>
            <p:spPr bwMode="auto">
              <a:xfrm flipV="1">
                <a:off x="828675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51" name="Line 3083"/>
              <p:cNvSpPr>
                <a:spLocks noChangeShapeType="1"/>
              </p:cNvSpPr>
              <p:nvPr/>
            </p:nvSpPr>
            <p:spPr bwMode="auto">
              <a:xfrm>
                <a:off x="8293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52" name="Line 3084"/>
              <p:cNvSpPr>
                <a:spLocks noChangeShapeType="1"/>
              </p:cNvSpPr>
              <p:nvPr/>
            </p:nvSpPr>
            <p:spPr bwMode="auto">
              <a:xfrm>
                <a:off x="82931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53" name="Line 3085"/>
              <p:cNvSpPr>
                <a:spLocks noChangeShapeType="1"/>
              </p:cNvSpPr>
              <p:nvPr/>
            </p:nvSpPr>
            <p:spPr bwMode="auto">
              <a:xfrm>
                <a:off x="8296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54" name="Line 3086"/>
              <p:cNvSpPr>
                <a:spLocks noChangeShapeType="1"/>
              </p:cNvSpPr>
              <p:nvPr/>
            </p:nvSpPr>
            <p:spPr bwMode="auto">
              <a:xfrm>
                <a:off x="83010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55" name="Line 3087"/>
              <p:cNvSpPr>
                <a:spLocks noChangeShapeType="1"/>
              </p:cNvSpPr>
              <p:nvPr/>
            </p:nvSpPr>
            <p:spPr bwMode="auto">
              <a:xfrm>
                <a:off x="83073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56" name="Line 3088"/>
              <p:cNvSpPr>
                <a:spLocks noChangeShapeType="1"/>
              </p:cNvSpPr>
              <p:nvPr/>
            </p:nvSpPr>
            <p:spPr bwMode="auto">
              <a:xfrm>
                <a:off x="8308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57" name="Line 3089"/>
              <p:cNvSpPr>
                <a:spLocks noChangeShapeType="1"/>
              </p:cNvSpPr>
              <p:nvPr/>
            </p:nvSpPr>
            <p:spPr bwMode="auto">
              <a:xfrm>
                <a:off x="83137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58" name="Line 3090"/>
              <p:cNvSpPr>
                <a:spLocks noChangeShapeType="1"/>
              </p:cNvSpPr>
              <p:nvPr/>
            </p:nvSpPr>
            <p:spPr bwMode="auto">
              <a:xfrm>
                <a:off x="83153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59" name="Line 3091"/>
              <p:cNvSpPr>
                <a:spLocks noChangeShapeType="1"/>
              </p:cNvSpPr>
              <p:nvPr/>
            </p:nvSpPr>
            <p:spPr bwMode="auto">
              <a:xfrm>
                <a:off x="83169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60" name="Line 3092"/>
              <p:cNvSpPr>
                <a:spLocks noChangeShapeType="1"/>
              </p:cNvSpPr>
              <p:nvPr/>
            </p:nvSpPr>
            <p:spPr bwMode="auto">
              <a:xfrm>
                <a:off x="83185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61" name="Line 3093"/>
              <p:cNvSpPr>
                <a:spLocks noChangeShapeType="1"/>
              </p:cNvSpPr>
              <p:nvPr/>
            </p:nvSpPr>
            <p:spPr bwMode="auto">
              <a:xfrm>
                <a:off x="83200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62" name="Line 3094"/>
              <p:cNvSpPr>
                <a:spLocks noChangeShapeType="1"/>
              </p:cNvSpPr>
              <p:nvPr/>
            </p:nvSpPr>
            <p:spPr bwMode="auto">
              <a:xfrm>
                <a:off x="83232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63" name="Line 3095"/>
              <p:cNvSpPr>
                <a:spLocks noChangeShapeType="1"/>
              </p:cNvSpPr>
              <p:nvPr/>
            </p:nvSpPr>
            <p:spPr bwMode="auto">
              <a:xfrm>
                <a:off x="83264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64" name="Line 3096"/>
              <p:cNvSpPr>
                <a:spLocks noChangeShapeType="1"/>
              </p:cNvSpPr>
              <p:nvPr/>
            </p:nvSpPr>
            <p:spPr bwMode="auto">
              <a:xfrm flipV="1">
                <a:off x="83280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65" name="Line 3097"/>
              <p:cNvSpPr>
                <a:spLocks noChangeShapeType="1"/>
              </p:cNvSpPr>
              <p:nvPr/>
            </p:nvSpPr>
            <p:spPr bwMode="auto">
              <a:xfrm>
                <a:off x="83312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66" name="Line 3098"/>
              <p:cNvSpPr>
                <a:spLocks noChangeShapeType="1"/>
              </p:cNvSpPr>
              <p:nvPr/>
            </p:nvSpPr>
            <p:spPr bwMode="auto">
              <a:xfrm>
                <a:off x="83327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67" name="Line 3099"/>
              <p:cNvSpPr>
                <a:spLocks noChangeShapeType="1"/>
              </p:cNvSpPr>
              <p:nvPr/>
            </p:nvSpPr>
            <p:spPr bwMode="auto">
              <a:xfrm>
                <a:off x="83359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68" name="Line 3100"/>
              <p:cNvSpPr>
                <a:spLocks noChangeShapeType="1"/>
              </p:cNvSpPr>
              <p:nvPr/>
            </p:nvSpPr>
            <p:spPr bwMode="auto">
              <a:xfrm>
                <a:off x="83391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69" name="Line 3101"/>
              <p:cNvSpPr>
                <a:spLocks noChangeShapeType="1"/>
              </p:cNvSpPr>
              <p:nvPr/>
            </p:nvSpPr>
            <p:spPr bwMode="auto">
              <a:xfrm>
                <a:off x="83407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70" name="Line 3102"/>
              <p:cNvSpPr>
                <a:spLocks noChangeShapeType="1"/>
              </p:cNvSpPr>
              <p:nvPr/>
            </p:nvSpPr>
            <p:spPr bwMode="auto">
              <a:xfrm>
                <a:off x="83439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71" name="Line 3103"/>
              <p:cNvSpPr>
                <a:spLocks noChangeShapeType="1"/>
              </p:cNvSpPr>
              <p:nvPr/>
            </p:nvSpPr>
            <p:spPr bwMode="auto">
              <a:xfrm>
                <a:off x="83454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72" name="Line 3104"/>
              <p:cNvSpPr>
                <a:spLocks noChangeShapeType="1"/>
              </p:cNvSpPr>
              <p:nvPr/>
            </p:nvSpPr>
            <p:spPr bwMode="auto">
              <a:xfrm>
                <a:off x="83581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73" name="Line 3105"/>
              <p:cNvSpPr>
                <a:spLocks noChangeShapeType="1"/>
              </p:cNvSpPr>
              <p:nvPr/>
            </p:nvSpPr>
            <p:spPr bwMode="auto">
              <a:xfrm>
                <a:off x="83645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74" name="Line 3106"/>
              <p:cNvSpPr>
                <a:spLocks noChangeShapeType="1"/>
              </p:cNvSpPr>
              <p:nvPr/>
            </p:nvSpPr>
            <p:spPr bwMode="auto">
              <a:xfrm flipV="1">
                <a:off x="83661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75" name="Line 3107"/>
              <p:cNvSpPr>
                <a:spLocks noChangeShapeType="1"/>
              </p:cNvSpPr>
              <p:nvPr/>
            </p:nvSpPr>
            <p:spPr bwMode="auto">
              <a:xfrm>
                <a:off x="83693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76" name="Line 3108"/>
              <p:cNvSpPr>
                <a:spLocks noChangeShapeType="1"/>
              </p:cNvSpPr>
              <p:nvPr/>
            </p:nvSpPr>
            <p:spPr bwMode="auto">
              <a:xfrm>
                <a:off x="83724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77" name="Line 3109"/>
              <p:cNvSpPr>
                <a:spLocks noChangeShapeType="1"/>
              </p:cNvSpPr>
              <p:nvPr/>
            </p:nvSpPr>
            <p:spPr bwMode="auto">
              <a:xfrm>
                <a:off x="83804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78" name="Line 3110"/>
              <p:cNvSpPr>
                <a:spLocks noChangeShapeType="1"/>
              </p:cNvSpPr>
              <p:nvPr/>
            </p:nvSpPr>
            <p:spPr bwMode="auto">
              <a:xfrm>
                <a:off x="83835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79" name="Line 3111"/>
              <p:cNvSpPr>
                <a:spLocks noChangeShapeType="1"/>
              </p:cNvSpPr>
              <p:nvPr/>
            </p:nvSpPr>
            <p:spPr bwMode="auto">
              <a:xfrm flipV="1">
                <a:off x="838676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80" name="Line 3112"/>
              <p:cNvSpPr>
                <a:spLocks noChangeShapeType="1"/>
              </p:cNvSpPr>
              <p:nvPr/>
            </p:nvSpPr>
            <p:spPr bwMode="auto">
              <a:xfrm>
                <a:off x="83931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81" name="Line 3113"/>
              <p:cNvSpPr>
                <a:spLocks noChangeShapeType="1"/>
              </p:cNvSpPr>
              <p:nvPr/>
            </p:nvSpPr>
            <p:spPr bwMode="auto">
              <a:xfrm flipV="1">
                <a:off x="83947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82" name="Line 3114"/>
              <p:cNvSpPr>
                <a:spLocks noChangeShapeType="1"/>
              </p:cNvSpPr>
              <p:nvPr/>
            </p:nvSpPr>
            <p:spPr bwMode="auto">
              <a:xfrm>
                <a:off x="83994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83" name="Line 3115"/>
              <p:cNvSpPr>
                <a:spLocks noChangeShapeType="1"/>
              </p:cNvSpPr>
              <p:nvPr/>
            </p:nvSpPr>
            <p:spPr bwMode="auto">
              <a:xfrm flipV="1">
                <a:off x="84074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84" name="Line 3116"/>
              <p:cNvSpPr>
                <a:spLocks noChangeShapeType="1"/>
              </p:cNvSpPr>
              <p:nvPr/>
            </p:nvSpPr>
            <p:spPr bwMode="auto">
              <a:xfrm>
                <a:off x="84074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85" name="Line 3117"/>
              <p:cNvSpPr>
                <a:spLocks noChangeShapeType="1"/>
              </p:cNvSpPr>
              <p:nvPr/>
            </p:nvSpPr>
            <p:spPr bwMode="auto">
              <a:xfrm>
                <a:off x="84137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86" name="Line 3118"/>
              <p:cNvSpPr>
                <a:spLocks noChangeShapeType="1"/>
              </p:cNvSpPr>
              <p:nvPr/>
            </p:nvSpPr>
            <p:spPr bwMode="auto">
              <a:xfrm flipV="1">
                <a:off x="841692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87" name="Line 3119"/>
              <p:cNvSpPr>
                <a:spLocks noChangeShapeType="1"/>
              </p:cNvSpPr>
              <p:nvPr/>
            </p:nvSpPr>
            <p:spPr bwMode="auto">
              <a:xfrm>
                <a:off x="8423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88" name="Line 3120"/>
              <p:cNvSpPr>
                <a:spLocks noChangeShapeType="1"/>
              </p:cNvSpPr>
              <p:nvPr/>
            </p:nvSpPr>
            <p:spPr bwMode="auto">
              <a:xfrm>
                <a:off x="84264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89" name="Line 3121"/>
              <p:cNvSpPr>
                <a:spLocks noChangeShapeType="1"/>
              </p:cNvSpPr>
              <p:nvPr/>
            </p:nvSpPr>
            <p:spPr bwMode="auto">
              <a:xfrm>
                <a:off x="84280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90" name="Line 3122"/>
              <p:cNvSpPr>
                <a:spLocks noChangeShapeType="1"/>
              </p:cNvSpPr>
              <p:nvPr/>
            </p:nvSpPr>
            <p:spPr bwMode="auto">
              <a:xfrm>
                <a:off x="84343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91" name="Line 3123"/>
              <p:cNvSpPr>
                <a:spLocks noChangeShapeType="1"/>
              </p:cNvSpPr>
              <p:nvPr/>
            </p:nvSpPr>
            <p:spPr bwMode="auto">
              <a:xfrm>
                <a:off x="8435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92" name="Line 3124"/>
              <p:cNvSpPr>
                <a:spLocks noChangeShapeType="1"/>
              </p:cNvSpPr>
              <p:nvPr/>
            </p:nvSpPr>
            <p:spPr bwMode="auto">
              <a:xfrm>
                <a:off x="8439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93" name="Line 3125"/>
              <p:cNvSpPr>
                <a:spLocks noChangeShapeType="1"/>
              </p:cNvSpPr>
              <p:nvPr/>
            </p:nvSpPr>
            <p:spPr bwMode="auto">
              <a:xfrm>
                <a:off x="84455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94" name="Line 3126"/>
              <p:cNvSpPr>
                <a:spLocks noChangeShapeType="1"/>
              </p:cNvSpPr>
              <p:nvPr/>
            </p:nvSpPr>
            <p:spPr bwMode="auto">
              <a:xfrm>
                <a:off x="84486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95" name="Line 3127"/>
              <p:cNvSpPr>
                <a:spLocks noChangeShapeType="1"/>
              </p:cNvSpPr>
              <p:nvPr/>
            </p:nvSpPr>
            <p:spPr bwMode="auto">
              <a:xfrm>
                <a:off x="84518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96" name="Line 3128"/>
              <p:cNvSpPr>
                <a:spLocks noChangeShapeType="1"/>
              </p:cNvSpPr>
              <p:nvPr/>
            </p:nvSpPr>
            <p:spPr bwMode="auto">
              <a:xfrm>
                <a:off x="84534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97" name="Line 3129"/>
              <p:cNvSpPr>
                <a:spLocks noChangeShapeType="1"/>
              </p:cNvSpPr>
              <p:nvPr/>
            </p:nvSpPr>
            <p:spPr bwMode="auto">
              <a:xfrm>
                <a:off x="84566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98" name="Line 3130"/>
              <p:cNvSpPr>
                <a:spLocks noChangeShapeType="1"/>
              </p:cNvSpPr>
              <p:nvPr/>
            </p:nvSpPr>
            <p:spPr bwMode="auto">
              <a:xfrm>
                <a:off x="84629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99" name="Line 3131"/>
              <p:cNvSpPr>
                <a:spLocks noChangeShapeType="1"/>
              </p:cNvSpPr>
              <p:nvPr/>
            </p:nvSpPr>
            <p:spPr bwMode="auto">
              <a:xfrm>
                <a:off x="84740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00" name="Line 3132"/>
              <p:cNvSpPr>
                <a:spLocks noChangeShapeType="1"/>
              </p:cNvSpPr>
              <p:nvPr/>
            </p:nvSpPr>
            <p:spPr bwMode="auto">
              <a:xfrm>
                <a:off x="84740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01" name="Line 3133"/>
              <p:cNvSpPr>
                <a:spLocks noChangeShapeType="1"/>
              </p:cNvSpPr>
              <p:nvPr/>
            </p:nvSpPr>
            <p:spPr bwMode="auto">
              <a:xfrm>
                <a:off x="84804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02" name="Line 3134"/>
              <p:cNvSpPr>
                <a:spLocks noChangeShapeType="1"/>
              </p:cNvSpPr>
              <p:nvPr/>
            </p:nvSpPr>
            <p:spPr bwMode="auto">
              <a:xfrm>
                <a:off x="84851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03" name="Line 3135"/>
              <p:cNvSpPr>
                <a:spLocks noChangeShapeType="1"/>
              </p:cNvSpPr>
              <p:nvPr/>
            </p:nvSpPr>
            <p:spPr bwMode="auto">
              <a:xfrm>
                <a:off x="84867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04" name="Line 3136"/>
              <p:cNvSpPr>
                <a:spLocks noChangeShapeType="1"/>
              </p:cNvSpPr>
              <p:nvPr/>
            </p:nvSpPr>
            <p:spPr bwMode="auto">
              <a:xfrm>
                <a:off x="84883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05" name="Line 3137"/>
              <p:cNvSpPr>
                <a:spLocks noChangeShapeType="1"/>
              </p:cNvSpPr>
              <p:nvPr/>
            </p:nvSpPr>
            <p:spPr bwMode="auto">
              <a:xfrm>
                <a:off x="84931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06" name="Line 3138"/>
              <p:cNvSpPr>
                <a:spLocks noChangeShapeType="1"/>
              </p:cNvSpPr>
              <p:nvPr/>
            </p:nvSpPr>
            <p:spPr bwMode="auto">
              <a:xfrm>
                <a:off x="85026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07" name="Line 3139"/>
              <p:cNvSpPr>
                <a:spLocks noChangeShapeType="1"/>
              </p:cNvSpPr>
              <p:nvPr/>
            </p:nvSpPr>
            <p:spPr bwMode="auto">
              <a:xfrm>
                <a:off x="85090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08" name="Line 3140"/>
              <p:cNvSpPr>
                <a:spLocks noChangeShapeType="1"/>
              </p:cNvSpPr>
              <p:nvPr/>
            </p:nvSpPr>
            <p:spPr bwMode="auto">
              <a:xfrm>
                <a:off x="85105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09" name="Line 3141"/>
              <p:cNvSpPr>
                <a:spLocks noChangeShapeType="1"/>
              </p:cNvSpPr>
              <p:nvPr/>
            </p:nvSpPr>
            <p:spPr bwMode="auto">
              <a:xfrm>
                <a:off x="85137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10" name="Line 3142"/>
              <p:cNvSpPr>
                <a:spLocks noChangeShapeType="1"/>
              </p:cNvSpPr>
              <p:nvPr/>
            </p:nvSpPr>
            <p:spPr bwMode="auto">
              <a:xfrm>
                <a:off x="85201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11" name="Line 3143"/>
              <p:cNvSpPr>
                <a:spLocks noChangeShapeType="1"/>
              </p:cNvSpPr>
              <p:nvPr/>
            </p:nvSpPr>
            <p:spPr bwMode="auto">
              <a:xfrm>
                <a:off x="85232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12" name="Line 3144"/>
              <p:cNvSpPr>
                <a:spLocks noChangeShapeType="1"/>
              </p:cNvSpPr>
              <p:nvPr/>
            </p:nvSpPr>
            <p:spPr bwMode="auto">
              <a:xfrm>
                <a:off x="85264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13" name="Line 3145"/>
              <p:cNvSpPr>
                <a:spLocks noChangeShapeType="1"/>
              </p:cNvSpPr>
              <p:nvPr/>
            </p:nvSpPr>
            <p:spPr bwMode="auto">
              <a:xfrm>
                <a:off x="85296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14" name="Line 3146"/>
              <p:cNvSpPr>
                <a:spLocks noChangeShapeType="1"/>
              </p:cNvSpPr>
              <p:nvPr/>
            </p:nvSpPr>
            <p:spPr bwMode="auto">
              <a:xfrm>
                <a:off x="85328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15" name="Line 3147"/>
              <p:cNvSpPr>
                <a:spLocks noChangeShapeType="1"/>
              </p:cNvSpPr>
              <p:nvPr/>
            </p:nvSpPr>
            <p:spPr bwMode="auto">
              <a:xfrm>
                <a:off x="85359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16" name="Line 3148"/>
              <p:cNvSpPr>
                <a:spLocks noChangeShapeType="1"/>
              </p:cNvSpPr>
              <p:nvPr/>
            </p:nvSpPr>
            <p:spPr bwMode="auto">
              <a:xfrm flipV="1">
                <a:off x="8537576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17" name="Line 3149"/>
              <p:cNvSpPr>
                <a:spLocks noChangeShapeType="1"/>
              </p:cNvSpPr>
              <p:nvPr/>
            </p:nvSpPr>
            <p:spPr bwMode="auto">
              <a:xfrm>
                <a:off x="85391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18" name="Line 3150"/>
              <p:cNvSpPr>
                <a:spLocks noChangeShapeType="1"/>
              </p:cNvSpPr>
              <p:nvPr/>
            </p:nvSpPr>
            <p:spPr bwMode="auto">
              <a:xfrm>
                <a:off x="85423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19" name="Line 3151"/>
              <p:cNvSpPr>
                <a:spLocks noChangeShapeType="1"/>
              </p:cNvSpPr>
              <p:nvPr/>
            </p:nvSpPr>
            <p:spPr bwMode="auto">
              <a:xfrm>
                <a:off x="85455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20" name="Line 3152"/>
              <p:cNvSpPr>
                <a:spLocks noChangeShapeType="1"/>
              </p:cNvSpPr>
              <p:nvPr/>
            </p:nvSpPr>
            <p:spPr bwMode="auto">
              <a:xfrm>
                <a:off x="85502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21" name="Line 3153"/>
              <p:cNvSpPr>
                <a:spLocks noChangeShapeType="1"/>
              </p:cNvSpPr>
              <p:nvPr/>
            </p:nvSpPr>
            <p:spPr bwMode="auto">
              <a:xfrm>
                <a:off x="85518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22" name="Line 3154"/>
              <p:cNvSpPr>
                <a:spLocks noChangeShapeType="1"/>
              </p:cNvSpPr>
              <p:nvPr/>
            </p:nvSpPr>
            <p:spPr bwMode="auto">
              <a:xfrm>
                <a:off x="85550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23" name="Line 3155"/>
              <p:cNvSpPr>
                <a:spLocks noChangeShapeType="1"/>
              </p:cNvSpPr>
              <p:nvPr/>
            </p:nvSpPr>
            <p:spPr bwMode="auto">
              <a:xfrm>
                <a:off x="85598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24" name="Line 3156"/>
              <p:cNvSpPr>
                <a:spLocks noChangeShapeType="1"/>
              </p:cNvSpPr>
              <p:nvPr/>
            </p:nvSpPr>
            <p:spPr bwMode="auto">
              <a:xfrm>
                <a:off x="85661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25" name="Line 3157"/>
              <p:cNvSpPr>
                <a:spLocks noChangeShapeType="1"/>
              </p:cNvSpPr>
              <p:nvPr/>
            </p:nvSpPr>
            <p:spPr bwMode="auto">
              <a:xfrm>
                <a:off x="85740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26" name="Line 3158"/>
              <p:cNvSpPr>
                <a:spLocks noChangeShapeType="1"/>
              </p:cNvSpPr>
              <p:nvPr/>
            </p:nvSpPr>
            <p:spPr bwMode="auto">
              <a:xfrm>
                <a:off x="85756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27" name="Line 3159"/>
              <p:cNvSpPr>
                <a:spLocks noChangeShapeType="1"/>
              </p:cNvSpPr>
              <p:nvPr/>
            </p:nvSpPr>
            <p:spPr bwMode="auto">
              <a:xfrm>
                <a:off x="85804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28" name="Line 3160"/>
              <p:cNvSpPr>
                <a:spLocks noChangeShapeType="1"/>
              </p:cNvSpPr>
              <p:nvPr/>
            </p:nvSpPr>
            <p:spPr bwMode="auto">
              <a:xfrm>
                <a:off x="85836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29" name="Line 3161"/>
              <p:cNvSpPr>
                <a:spLocks noChangeShapeType="1"/>
              </p:cNvSpPr>
              <p:nvPr/>
            </p:nvSpPr>
            <p:spPr bwMode="auto">
              <a:xfrm>
                <a:off x="85852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30" name="Line 3162"/>
              <p:cNvSpPr>
                <a:spLocks noChangeShapeType="1"/>
              </p:cNvSpPr>
              <p:nvPr/>
            </p:nvSpPr>
            <p:spPr bwMode="auto">
              <a:xfrm>
                <a:off x="85883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31" name="Line 3163"/>
              <p:cNvSpPr>
                <a:spLocks noChangeShapeType="1"/>
              </p:cNvSpPr>
              <p:nvPr/>
            </p:nvSpPr>
            <p:spPr bwMode="auto">
              <a:xfrm>
                <a:off x="85931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32" name="Line 3164"/>
              <p:cNvSpPr>
                <a:spLocks noChangeShapeType="1"/>
              </p:cNvSpPr>
              <p:nvPr/>
            </p:nvSpPr>
            <p:spPr bwMode="auto">
              <a:xfrm>
                <a:off x="85947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33" name="Line 3165"/>
              <p:cNvSpPr>
                <a:spLocks noChangeShapeType="1"/>
              </p:cNvSpPr>
              <p:nvPr/>
            </p:nvSpPr>
            <p:spPr bwMode="auto">
              <a:xfrm>
                <a:off x="86042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34" name="Line 3166"/>
              <p:cNvSpPr>
                <a:spLocks noChangeShapeType="1"/>
              </p:cNvSpPr>
              <p:nvPr/>
            </p:nvSpPr>
            <p:spPr bwMode="auto">
              <a:xfrm>
                <a:off x="86106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35" name="Line 3167"/>
              <p:cNvSpPr>
                <a:spLocks noChangeShapeType="1"/>
              </p:cNvSpPr>
              <p:nvPr/>
            </p:nvSpPr>
            <p:spPr bwMode="auto">
              <a:xfrm>
                <a:off x="86169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36" name="Line 3168"/>
              <p:cNvSpPr>
                <a:spLocks noChangeShapeType="1"/>
              </p:cNvSpPr>
              <p:nvPr/>
            </p:nvSpPr>
            <p:spPr bwMode="auto">
              <a:xfrm>
                <a:off x="86201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37" name="Line 3169"/>
              <p:cNvSpPr>
                <a:spLocks noChangeShapeType="1"/>
              </p:cNvSpPr>
              <p:nvPr/>
            </p:nvSpPr>
            <p:spPr bwMode="auto">
              <a:xfrm flipV="1">
                <a:off x="86233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38" name="Line 3170"/>
              <p:cNvSpPr>
                <a:spLocks noChangeShapeType="1"/>
              </p:cNvSpPr>
              <p:nvPr/>
            </p:nvSpPr>
            <p:spPr bwMode="auto">
              <a:xfrm>
                <a:off x="86296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39" name="Line 3171"/>
              <p:cNvSpPr>
                <a:spLocks noChangeShapeType="1"/>
              </p:cNvSpPr>
              <p:nvPr/>
            </p:nvSpPr>
            <p:spPr bwMode="auto">
              <a:xfrm flipV="1">
                <a:off x="8636001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40" name="Line 3172"/>
              <p:cNvSpPr>
                <a:spLocks noChangeShapeType="1"/>
              </p:cNvSpPr>
              <p:nvPr/>
            </p:nvSpPr>
            <p:spPr bwMode="auto">
              <a:xfrm>
                <a:off x="86391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41" name="Line 3173"/>
              <p:cNvSpPr>
                <a:spLocks noChangeShapeType="1"/>
              </p:cNvSpPr>
              <p:nvPr/>
            </p:nvSpPr>
            <p:spPr bwMode="auto">
              <a:xfrm>
                <a:off x="86471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42" name="Line 3174"/>
              <p:cNvSpPr>
                <a:spLocks noChangeShapeType="1"/>
              </p:cNvSpPr>
              <p:nvPr/>
            </p:nvSpPr>
            <p:spPr bwMode="auto">
              <a:xfrm>
                <a:off x="86518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43" name="Line 3175"/>
              <p:cNvSpPr>
                <a:spLocks noChangeShapeType="1"/>
              </p:cNvSpPr>
              <p:nvPr/>
            </p:nvSpPr>
            <p:spPr bwMode="auto">
              <a:xfrm>
                <a:off x="86534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44" name="Line 3176"/>
              <p:cNvSpPr>
                <a:spLocks noChangeShapeType="1"/>
              </p:cNvSpPr>
              <p:nvPr/>
            </p:nvSpPr>
            <p:spPr bwMode="auto">
              <a:xfrm>
                <a:off x="865505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45" name="Line 3177"/>
              <p:cNvSpPr>
                <a:spLocks noChangeShapeType="1"/>
              </p:cNvSpPr>
              <p:nvPr/>
            </p:nvSpPr>
            <p:spPr bwMode="auto">
              <a:xfrm>
                <a:off x="86582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46" name="Line 3178"/>
              <p:cNvSpPr>
                <a:spLocks noChangeShapeType="1"/>
              </p:cNvSpPr>
              <p:nvPr/>
            </p:nvSpPr>
            <p:spPr bwMode="auto">
              <a:xfrm>
                <a:off x="86614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47" name="Line 3179"/>
              <p:cNvSpPr>
                <a:spLocks noChangeShapeType="1"/>
              </p:cNvSpPr>
              <p:nvPr/>
            </p:nvSpPr>
            <p:spPr bwMode="auto">
              <a:xfrm>
                <a:off x="86645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48" name="Line 3180"/>
              <p:cNvSpPr>
                <a:spLocks noChangeShapeType="1"/>
              </p:cNvSpPr>
              <p:nvPr/>
            </p:nvSpPr>
            <p:spPr bwMode="auto">
              <a:xfrm>
                <a:off x="86709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49" name="Line 3181"/>
              <p:cNvSpPr>
                <a:spLocks noChangeShapeType="1"/>
              </p:cNvSpPr>
              <p:nvPr/>
            </p:nvSpPr>
            <p:spPr bwMode="auto">
              <a:xfrm>
                <a:off x="86788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50" name="Line 3182"/>
              <p:cNvSpPr>
                <a:spLocks noChangeShapeType="1"/>
              </p:cNvSpPr>
              <p:nvPr/>
            </p:nvSpPr>
            <p:spPr bwMode="auto">
              <a:xfrm>
                <a:off x="86852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51" name="Line 3183"/>
              <p:cNvSpPr>
                <a:spLocks noChangeShapeType="1"/>
              </p:cNvSpPr>
              <p:nvPr/>
            </p:nvSpPr>
            <p:spPr bwMode="auto">
              <a:xfrm>
                <a:off x="86868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52" name="Line 3184"/>
              <p:cNvSpPr>
                <a:spLocks noChangeShapeType="1"/>
              </p:cNvSpPr>
              <p:nvPr/>
            </p:nvSpPr>
            <p:spPr bwMode="auto">
              <a:xfrm>
                <a:off x="868997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53" name="Line 3185"/>
              <p:cNvSpPr>
                <a:spLocks noChangeShapeType="1"/>
              </p:cNvSpPr>
              <p:nvPr/>
            </p:nvSpPr>
            <p:spPr bwMode="auto">
              <a:xfrm>
                <a:off x="869156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54" name="Line 3186"/>
              <p:cNvSpPr>
                <a:spLocks noChangeShapeType="1"/>
              </p:cNvSpPr>
              <p:nvPr/>
            </p:nvSpPr>
            <p:spPr bwMode="auto">
              <a:xfrm>
                <a:off x="869473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55" name="Line 3187"/>
              <p:cNvSpPr>
                <a:spLocks noChangeShapeType="1"/>
              </p:cNvSpPr>
              <p:nvPr/>
            </p:nvSpPr>
            <p:spPr bwMode="auto">
              <a:xfrm>
                <a:off x="8696326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56" name="Line 3188"/>
              <p:cNvSpPr>
                <a:spLocks noChangeShapeType="1"/>
              </p:cNvSpPr>
              <p:nvPr/>
            </p:nvSpPr>
            <p:spPr bwMode="auto">
              <a:xfrm>
                <a:off x="87106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57" name="Line 3189"/>
              <p:cNvSpPr>
                <a:spLocks noChangeShapeType="1"/>
              </p:cNvSpPr>
              <p:nvPr/>
            </p:nvSpPr>
            <p:spPr bwMode="auto">
              <a:xfrm>
                <a:off x="87122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58" name="Line 3190"/>
              <p:cNvSpPr>
                <a:spLocks noChangeShapeType="1"/>
              </p:cNvSpPr>
              <p:nvPr/>
            </p:nvSpPr>
            <p:spPr bwMode="auto">
              <a:xfrm flipV="1">
                <a:off x="8716963" y="2924493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59" name="Line 3191"/>
              <p:cNvSpPr>
                <a:spLocks noChangeShapeType="1"/>
              </p:cNvSpPr>
              <p:nvPr/>
            </p:nvSpPr>
            <p:spPr bwMode="auto">
              <a:xfrm>
                <a:off x="8723313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60" name="Line 3192"/>
              <p:cNvSpPr>
                <a:spLocks noChangeShapeType="1"/>
              </p:cNvSpPr>
              <p:nvPr/>
            </p:nvSpPr>
            <p:spPr bwMode="auto">
              <a:xfrm>
                <a:off x="8724901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61" name="Line 3193"/>
              <p:cNvSpPr>
                <a:spLocks noChangeShapeType="1"/>
              </p:cNvSpPr>
              <p:nvPr/>
            </p:nvSpPr>
            <p:spPr bwMode="auto">
              <a:xfrm>
                <a:off x="8726488" y="2926081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62" name="Rectangle 3196"/>
              <p:cNvSpPr>
                <a:spLocks noChangeArrowheads="1"/>
              </p:cNvSpPr>
              <p:nvPr/>
            </p:nvSpPr>
            <p:spPr bwMode="auto">
              <a:xfrm>
                <a:off x="2056775" y="2515464"/>
                <a:ext cx="351451" cy="166343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137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63" name="Freeform 3210"/>
              <p:cNvSpPr>
                <a:spLocks/>
              </p:cNvSpPr>
              <p:nvPr/>
            </p:nvSpPr>
            <p:spPr bwMode="auto">
              <a:xfrm>
                <a:off x="8159751" y="2824481"/>
                <a:ext cx="39688" cy="74613"/>
              </a:xfrm>
              <a:custGeom>
                <a:avLst/>
                <a:gdLst>
                  <a:gd name="T0" fmla="*/ 0 w 25"/>
                  <a:gd name="T1" fmla="*/ 23 h 47"/>
                  <a:gd name="T2" fmla="*/ 12 w 25"/>
                  <a:gd name="T3" fmla="*/ 0 h 47"/>
                  <a:gd name="T4" fmla="*/ 25 w 25"/>
                  <a:gd name="T5" fmla="*/ 23 h 47"/>
                  <a:gd name="T6" fmla="*/ 12 w 25"/>
                  <a:gd name="T7" fmla="*/ 47 h 47"/>
                  <a:gd name="T8" fmla="*/ 0 w 25"/>
                  <a:gd name="T9" fmla="*/ 2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47">
                    <a:moveTo>
                      <a:pt x="0" y="23"/>
                    </a:moveTo>
                    <a:lnTo>
                      <a:pt x="12" y="0"/>
                    </a:lnTo>
                    <a:lnTo>
                      <a:pt x="25" y="23"/>
                    </a:lnTo>
                    <a:lnTo>
                      <a:pt x="12" y="47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64" name="Rectangle 3211"/>
              <p:cNvSpPr>
                <a:spLocks noChangeArrowheads="1"/>
              </p:cNvSpPr>
              <p:nvPr/>
            </p:nvSpPr>
            <p:spPr bwMode="auto">
              <a:xfrm>
                <a:off x="4596887" y="3110203"/>
                <a:ext cx="423043" cy="1940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1050" b="1" i="0" u="none" strike="noStrike" cap="none" normalizeH="0" baseline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m</a:t>
                </a:r>
                <a:r>
                  <a:rPr kumimoji="0" lang="ko-KR" altLang="ko-KR" sz="105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/</a:t>
                </a:r>
                <a:r>
                  <a:rPr kumimoji="0" lang="ko-KR" altLang="ko-KR" sz="1050" b="1" i="0" u="none" strike="noStrike" cap="none" normalizeH="0" baseline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z</a:t>
                </a:r>
                <a:endParaRPr kumimoji="0" lang="ko-KR" altLang="ko-KR" sz="1050" b="1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65" name="Line 3212"/>
              <p:cNvSpPr>
                <a:spLocks noChangeShapeType="1"/>
              </p:cNvSpPr>
              <p:nvPr/>
            </p:nvSpPr>
            <p:spPr bwMode="auto">
              <a:xfrm>
                <a:off x="606426" y="2932113"/>
                <a:ext cx="8121650" cy="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66" name="Line 3213"/>
              <p:cNvSpPr>
                <a:spLocks noChangeShapeType="1"/>
              </p:cNvSpPr>
              <p:nvPr/>
            </p:nvSpPr>
            <p:spPr bwMode="auto">
              <a:xfrm>
                <a:off x="687388" y="2932113"/>
                <a:ext cx="0" cy="381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67" name="Rectangle 3214"/>
              <p:cNvSpPr>
                <a:spLocks noChangeArrowheads="1"/>
              </p:cNvSpPr>
              <p:nvPr/>
            </p:nvSpPr>
            <p:spPr bwMode="auto">
              <a:xfrm>
                <a:off x="657225" y="2970213"/>
                <a:ext cx="234301" cy="1515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90</a:t>
                </a:r>
                <a:endParaRPr kumimoji="0" lang="ko-KR" altLang="ko-KR" sz="900" b="1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68" name="Line 3262"/>
              <p:cNvSpPr>
                <a:spLocks noChangeShapeType="1"/>
              </p:cNvSpPr>
              <p:nvPr/>
            </p:nvSpPr>
            <p:spPr bwMode="auto">
              <a:xfrm>
                <a:off x="4645026" y="2932113"/>
                <a:ext cx="0" cy="381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69" name="Rectangle 3263"/>
              <p:cNvSpPr>
                <a:spLocks noChangeArrowheads="1"/>
              </p:cNvSpPr>
              <p:nvPr/>
            </p:nvSpPr>
            <p:spPr bwMode="auto">
              <a:xfrm>
                <a:off x="4598988" y="2970213"/>
                <a:ext cx="351451" cy="1515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210</a:t>
                </a:r>
                <a:endParaRPr kumimoji="0" lang="ko-KR" altLang="ko-KR" sz="900" b="1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70" name="Line 3310"/>
              <p:cNvSpPr>
                <a:spLocks noChangeShapeType="1"/>
              </p:cNvSpPr>
              <p:nvPr/>
            </p:nvSpPr>
            <p:spPr bwMode="auto">
              <a:xfrm>
                <a:off x="8597901" y="2932113"/>
                <a:ext cx="0" cy="381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71" name="Rectangle 3311"/>
              <p:cNvSpPr>
                <a:spLocks noChangeArrowheads="1"/>
              </p:cNvSpPr>
              <p:nvPr/>
            </p:nvSpPr>
            <p:spPr bwMode="auto">
              <a:xfrm>
                <a:off x="8551862" y="2970213"/>
                <a:ext cx="351451" cy="1515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330</a:t>
                </a:r>
                <a:endParaRPr kumimoji="0" lang="ko-KR" altLang="ko-KR" sz="900" b="1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9523" name="Line 5"/>
            <p:cNvSpPr>
              <a:spLocks noChangeShapeType="1"/>
            </p:cNvSpPr>
            <p:nvPr/>
          </p:nvSpPr>
          <p:spPr bwMode="auto">
            <a:xfrm flipV="1">
              <a:off x="474773" y="718059"/>
              <a:ext cx="0" cy="200412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24" name="Rectangle 7"/>
            <p:cNvSpPr>
              <a:spLocks noChangeArrowheads="1"/>
            </p:cNvSpPr>
            <p:nvPr/>
          </p:nvSpPr>
          <p:spPr bwMode="auto">
            <a:xfrm>
              <a:off x="418558" y="554904"/>
              <a:ext cx="211596" cy="1262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x10</a:t>
              </a:r>
              <a:r>
                <a:rPr kumimoji="0" lang="en-US" altLang="ko-KR" sz="900" b="1" i="0" u="none" strike="noStrike" cap="none" normalizeH="0" baseline="30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4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25" name="Line 8"/>
            <p:cNvSpPr>
              <a:spLocks noChangeShapeType="1"/>
            </p:cNvSpPr>
            <p:nvPr/>
          </p:nvSpPr>
          <p:spPr bwMode="auto">
            <a:xfrm flipH="1">
              <a:off x="464406" y="2722187"/>
              <a:ext cx="10367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26" name="Rectangle 9"/>
            <p:cNvSpPr>
              <a:spLocks noChangeArrowheads="1"/>
            </p:cNvSpPr>
            <p:nvPr/>
          </p:nvSpPr>
          <p:spPr bwMode="auto">
            <a:xfrm>
              <a:off x="357436" y="2656942"/>
              <a:ext cx="57708" cy="1262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0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27" name="Line 16"/>
            <p:cNvSpPr>
              <a:spLocks noChangeShapeType="1"/>
            </p:cNvSpPr>
            <p:nvPr/>
          </p:nvSpPr>
          <p:spPr bwMode="auto">
            <a:xfrm flipH="1">
              <a:off x="464406" y="1792530"/>
              <a:ext cx="10367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28" name="Rectangle 17"/>
            <p:cNvSpPr>
              <a:spLocks noChangeArrowheads="1"/>
            </p:cNvSpPr>
            <p:nvPr/>
          </p:nvSpPr>
          <p:spPr bwMode="auto">
            <a:xfrm>
              <a:off x="293048" y="1731153"/>
              <a:ext cx="144270" cy="1262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0.8</a:t>
              </a:r>
              <a:endParaRPr kumimoji="0" lang="ko-KR" altLang="ko-KR" sz="9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29" name="Line 24"/>
            <p:cNvSpPr>
              <a:spLocks noChangeShapeType="1"/>
            </p:cNvSpPr>
            <p:nvPr/>
          </p:nvSpPr>
          <p:spPr bwMode="auto">
            <a:xfrm flipH="1">
              <a:off x="464406" y="855115"/>
              <a:ext cx="10367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30" name="Rectangle 25"/>
            <p:cNvSpPr>
              <a:spLocks noChangeArrowheads="1"/>
            </p:cNvSpPr>
            <p:nvPr/>
          </p:nvSpPr>
          <p:spPr bwMode="auto">
            <a:xfrm>
              <a:off x="293048" y="764704"/>
              <a:ext cx="144270" cy="1262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1.6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31" name="Line 29"/>
            <p:cNvSpPr>
              <a:spLocks noChangeShapeType="1"/>
            </p:cNvSpPr>
            <p:nvPr/>
          </p:nvSpPr>
          <p:spPr bwMode="auto">
            <a:xfrm flipV="1">
              <a:off x="48254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32" name="Line 30"/>
            <p:cNvSpPr>
              <a:spLocks noChangeShapeType="1"/>
            </p:cNvSpPr>
            <p:nvPr/>
          </p:nvSpPr>
          <p:spPr bwMode="auto">
            <a:xfrm>
              <a:off x="48341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33" name="Line 31"/>
            <p:cNvSpPr>
              <a:spLocks noChangeShapeType="1"/>
            </p:cNvSpPr>
            <p:nvPr/>
          </p:nvSpPr>
          <p:spPr bwMode="auto">
            <a:xfrm>
              <a:off x="48427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34" name="Line 32"/>
            <p:cNvSpPr>
              <a:spLocks noChangeShapeType="1"/>
            </p:cNvSpPr>
            <p:nvPr/>
          </p:nvSpPr>
          <p:spPr bwMode="auto">
            <a:xfrm>
              <a:off x="48514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35" name="Line 33"/>
            <p:cNvSpPr>
              <a:spLocks noChangeShapeType="1"/>
            </p:cNvSpPr>
            <p:nvPr/>
          </p:nvSpPr>
          <p:spPr bwMode="auto">
            <a:xfrm>
              <a:off x="48600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36" name="Line 34"/>
            <p:cNvSpPr>
              <a:spLocks noChangeShapeType="1"/>
            </p:cNvSpPr>
            <p:nvPr/>
          </p:nvSpPr>
          <p:spPr bwMode="auto">
            <a:xfrm flipV="1">
              <a:off x="48773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37" name="Line 35"/>
            <p:cNvSpPr>
              <a:spLocks noChangeShapeType="1"/>
            </p:cNvSpPr>
            <p:nvPr/>
          </p:nvSpPr>
          <p:spPr bwMode="auto">
            <a:xfrm>
              <a:off x="48859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38" name="Line 36"/>
            <p:cNvSpPr>
              <a:spLocks noChangeShapeType="1"/>
            </p:cNvSpPr>
            <p:nvPr/>
          </p:nvSpPr>
          <p:spPr bwMode="auto">
            <a:xfrm flipV="1">
              <a:off x="48859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39" name="Line 37"/>
            <p:cNvSpPr>
              <a:spLocks noChangeShapeType="1"/>
            </p:cNvSpPr>
            <p:nvPr/>
          </p:nvSpPr>
          <p:spPr bwMode="auto">
            <a:xfrm>
              <a:off x="48945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40" name="Line 38"/>
            <p:cNvSpPr>
              <a:spLocks noChangeShapeType="1"/>
            </p:cNvSpPr>
            <p:nvPr/>
          </p:nvSpPr>
          <p:spPr bwMode="auto">
            <a:xfrm flipV="1">
              <a:off x="49032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41" name="Line 39"/>
            <p:cNvSpPr>
              <a:spLocks noChangeShapeType="1"/>
            </p:cNvSpPr>
            <p:nvPr/>
          </p:nvSpPr>
          <p:spPr bwMode="auto">
            <a:xfrm>
              <a:off x="49118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42" name="Line 40"/>
            <p:cNvSpPr>
              <a:spLocks noChangeShapeType="1"/>
            </p:cNvSpPr>
            <p:nvPr/>
          </p:nvSpPr>
          <p:spPr bwMode="auto">
            <a:xfrm flipV="1">
              <a:off x="49291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43" name="Line 41"/>
            <p:cNvSpPr>
              <a:spLocks noChangeShapeType="1"/>
            </p:cNvSpPr>
            <p:nvPr/>
          </p:nvSpPr>
          <p:spPr bwMode="auto">
            <a:xfrm flipV="1">
              <a:off x="49377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44" name="Line 42"/>
            <p:cNvSpPr>
              <a:spLocks noChangeShapeType="1"/>
            </p:cNvSpPr>
            <p:nvPr/>
          </p:nvSpPr>
          <p:spPr bwMode="auto">
            <a:xfrm flipV="1">
              <a:off x="49464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45" name="Line 43"/>
            <p:cNvSpPr>
              <a:spLocks noChangeShapeType="1"/>
            </p:cNvSpPr>
            <p:nvPr/>
          </p:nvSpPr>
          <p:spPr bwMode="auto">
            <a:xfrm>
              <a:off x="49550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46" name="Line 44"/>
            <p:cNvSpPr>
              <a:spLocks noChangeShapeType="1"/>
            </p:cNvSpPr>
            <p:nvPr/>
          </p:nvSpPr>
          <p:spPr bwMode="auto">
            <a:xfrm flipV="1">
              <a:off x="49550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47" name="Line 45"/>
            <p:cNvSpPr>
              <a:spLocks noChangeShapeType="1"/>
            </p:cNvSpPr>
            <p:nvPr/>
          </p:nvSpPr>
          <p:spPr bwMode="auto">
            <a:xfrm>
              <a:off x="49637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48" name="Line 46"/>
            <p:cNvSpPr>
              <a:spLocks noChangeShapeType="1"/>
            </p:cNvSpPr>
            <p:nvPr/>
          </p:nvSpPr>
          <p:spPr bwMode="auto">
            <a:xfrm flipV="1">
              <a:off x="49723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49" name="Line 47"/>
            <p:cNvSpPr>
              <a:spLocks noChangeShapeType="1"/>
            </p:cNvSpPr>
            <p:nvPr/>
          </p:nvSpPr>
          <p:spPr bwMode="auto">
            <a:xfrm>
              <a:off x="49809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50" name="Line 48"/>
            <p:cNvSpPr>
              <a:spLocks noChangeShapeType="1"/>
            </p:cNvSpPr>
            <p:nvPr/>
          </p:nvSpPr>
          <p:spPr bwMode="auto">
            <a:xfrm flipV="1">
              <a:off x="49896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51" name="Line 49"/>
            <p:cNvSpPr>
              <a:spLocks noChangeShapeType="1"/>
            </p:cNvSpPr>
            <p:nvPr/>
          </p:nvSpPr>
          <p:spPr bwMode="auto">
            <a:xfrm>
              <a:off x="49982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52" name="Line 50"/>
            <p:cNvSpPr>
              <a:spLocks noChangeShapeType="1"/>
            </p:cNvSpPr>
            <p:nvPr/>
          </p:nvSpPr>
          <p:spPr bwMode="auto">
            <a:xfrm>
              <a:off x="50069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53" name="Line 51"/>
            <p:cNvSpPr>
              <a:spLocks noChangeShapeType="1"/>
            </p:cNvSpPr>
            <p:nvPr/>
          </p:nvSpPr>
          <p:spPr bwMode="auto">
            <a:xfrm>
              <a:off x="50155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54" name="Line 52"/>
            <p:cNvSpPr>
              <a:spLocks noChangeShapeType="1"/>
            </p:cNvSpPr>
            <p:nvPr/>
          </p:nvSpPr>
          <p:spPr bwMode="auto">
            <a:xfrm>
              <a:off x="50241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55" name="Line 53"/>
            <p:cNvSpPr>
              <a:spLocks noChangeShapeType="1"/>
            </p:cNvSpPr>
            <p:nvPr/>
          </p:nvSpPr>
          <p:spPr bwMode="auto">
            <a:xfrm flipV="1">
              <a:off x="50328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56" name="Line 54"/>
            <p:cNvSpPr>
              <a:spLocks noChangeShapeType="1"/>
            </p:cNvSpPr>
            <p:nvPr/>
          </p:nvSpPr>
          <p:spPr bwMode="auto">
            <a:xfrm flipV="1">
              <a:off x="50328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57" name="Line 55"/>
            <p:cNvSpPr>
              <a:spLocks noChangeShapeType="1"/>
            </p:cNvSpPr>
            <p:nvPr/>
          </p:nvSpPr>
          <p:spPr bwMode="auto">
            <a:xfrm flipV="1">
              <a:off x="50414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58" name="Line 56"/>
            <p:cNvSpPr>
              <a:spLocks noChangeShapeType="1"/>
            </p:cNvSpPr>
            <p:nvPr/>
          </p:nvSpPr>
          <p:spPr bwMode="auto">
            <a:xfrm flipV="1">
              <a:off x="50500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59" name="Line 57"/>
            <p:cNvSpPr>
              <a:spLocks noChangeShapeType="1"/>
            </p:cNvSpPr>
            <p:nvPr/>
          </p:nvSpPr>
          <p:spPr bwMode="auto">
            <a:xfrm flipV="1">
              <a:off x="50587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60" name="Line 58"/>
            <p:cNvSpPr>
              <a:spLocks noChangeShapeType="1"/>
            </p:cNvSpPr>
            <p:nvPr/>
          </p:nvSpPr>
          <p:spPr bwMode="auto">
            <a:xfrm flipV="1">
              <a:off x="50673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61" name="Line 59"/>
            <p:cNvSpPr>
              <a:spLocks noChangeShapeType="1"/>
            </p:cNvSpPr>
            <p:nvPr/>
          </p:nvSpPr>
          <p:spPr bwMode="auto">
            <a:xfrm flipV="1">
              <a:off x="50673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62" name="Line 60"/>
            <p:cNvSpPr>
              <a:spLocks noChangeShapeType="1"/>
            </p:cNvSpPr>
            <p:nvPr/>
          </p:nvSpPr>
          <p:spPr bwMode="auto">
            <a:xfrm>
              <a:off x="50760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63" name="Line 61"/>
            <p:cNvSpPr>
              <a:spLocks noChangeShapeType="1"/>
            </p:cNvSpPr>
            <p:nvPr/>
          </p:nvSpPr>
          <p:spPr bwMode="auto">
            <a:xfrm flipV="1">
              <a:off x="50846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64" name="Line 62"/>
            <p:cNvSpPr>
              <a:spLocks noChangeShapeType="1"/>
            </p:cNvSpPr>
            <p:nvPr/>
          </p:nvSpPr>
          <p:spPr bwMode="auto">
            <a:xfrm>
              <a:off x="50932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65" name="Line 63"/>
            <p:cNvSpPr>
              <a:spLocks noChangeShapeType="1"/>
            </p:cNvSpPr>
            <p:nvPr/>
          </p:nvSpPr>
          <p:spPr bwMode="auto">
            <a:xfrm>
              <a:off x="51019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66" name="Line 64"/>
            <p:cNvSpPr>
              <a:spLocks noChangeShapeType="1"/>
            </p:cNvSpPr>
            <p:nvPr/>
          </p:nvSpPr>
          <p:spPr bwMode="auto">
            <a:xfrm flipV="1">
              <a:off x="51105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67" name="Line 65"/>
            <p:cNvSpPr>
              <a:spLocks noChangeShapeType="1"/>
            </p:cNvSpPr>
            <p:nvPr/>
          </p:nvSpPr>
          <p:spPr bwMode="auto">
            <a:xfrm>
              <a:off x="51105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68" name="Line 66"/>
            <p:cNvSpPr>
              <a:spLocks noChangeShapeType="1"/>
            </p:cNvSpPr>
            <p:nvPr/>
          </p:nvSpPr>
          <p:spPr bwMode="auto">
            <a:xfrm>
              <a:off x="512784" y="2694084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69" name="Line 67"/>
            <p:cNvSpPr>
              <a:spLocks noChangeShapeType="1"/>
            </p:cNvSpPr>
            <p:nvPr/>
          </p:nvSpPr>
          <p:spPr bwMode="auto">
            <a:xfrm flipV="1">
              <a:off x="513648" y="2692791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70" name="Line 68"/>
            <p:cNvSpPr>
              <a:spLocks noChangeShapeType="1"/>
            </p:cNvSpPr>
            <p:nvPr/>
          </p:nvSpPr>
          <p:spPr bwMode="auto">
            <a:xfrm>
              <a:off x="514512" y="2694084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71" name="Line 69"/>
            <p:cNvSpPr>
              <a:spLocks noChangeShapeType="1"/>
            </p:cNvSpPr>
            <p:nvPr/>
          </p:nvSpPr>
          <p:spPr bwMode="auto">
            <a:xfrm>
              <a:off x="515376" y="2694084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72" name="Line 70"/>
            <p:cNvSpPr>
              <a:spLocks noChangeShapeType="1"/>
            </p:cNvSpPr>
            <p:nvPr/>
          </p:nvSpPr>
          <p:spPr bwMode="auto">
            <a:xfrm>
              <a:off x="515376" y="2694084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73" name="Line 71"/>
            <p:cNvSpPr>
              <a:spLocks noChangeShapeType="1"/>
            </p:cNvSpPr>
            <p:nvPr/>
          </p:nvSpPr>
          <p:spPr bwMode="auto">
            <a:xfrm flipV="1">
              <a:off x="51796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74" name="Line 72"/>
            <p:cNvSpPr>
              <a:spLocks noChangeShapeType="1"/>
            </p:cNvSpPr>
            <p:nvPr/>
          </p:nvSpPr>
          <p:spPr bwMode="auto">
            <a:xfrm>
              <a:off x="51796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75" name="Line 73"/>
            <p:cNvSpPr>
              <a:spLocks noChangeShapeType="1"/>
            </p:cNvSpPr>
            <p:nvPr/>
          </p:nvSpPr>
          <p:spPr bwMode="auto">
            <a:xfrm flipV="1">
              <a:off x="51883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76" name="Line 74"/>
            <p:cNvSpPr>
              <a:spLocks noChangeShapeType="1"/>
            </p:cNvSpPr>
            <p:nvPr/>
          </p:nvSpPr>
          <p:spPr bwMode="auto">
            <a:xfrm>
              <a:off x="51883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77" name="Line 75"/>
            <p:cNvSpPr>
              <a:spLocks noChangeShapeType="1"/>
            </p:cNvSpPr>
            <p:nvPr/>
          </p:nvSpPr>
          <p:spPr bwMode="auto">
            <a:xfrm>
              <a:off x="51969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78" name="Line 76"/>
            <p:cNvSpPr>
              <a:spLocks noChangeShapeType="1"/>
            </p:cNvSpPr>
            <p:nvPr/>
          </p:nvSpPr>
          <p:spPr bwMode="auto">
            <a:xfrm flipV="1">
              <a:off x="51969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79" name="Line 77"/>
            <p:cNvSpPr>
              <a:spLocks noChangeShapeType="1"/>
            </p:cNvSpPr>
            <p:nvPr/>
          </p:nvSpPr>
          <p:spPr bwMode="auto">
            <a:xfrm>
              <a:off x="52055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80" name="Line 78"/>
            <p:cNvSpPr>
              <a:spLocks noChangeShapeType="1"/>
            </p:cNvSpPr>
            <p:nvPr/>
          </p:nvSpPr>
          <p:spPr bwMode="auto">
            <a:xfrm>
              <a:off x="52142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81" name="Line 79"/>
            <p:cNvSpPr>
              <a:spLocks noChangeShapeType="1"/>
            </p:cNvSpPr>
            <p:nvPr/>
          </p:nvSpPr>
          <p:spPr bwMode="auto">
            <a:xfrm>
              <a:off x="52228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82" name="Line 80"/>
            <p:cNvSpPr>
              <a:spLocks noChangeShapeType="1"/>
            </p:cNvSpPr>
            <p:nvPr/>
          </p:nvSpPr>
          <p:spPr bwMode="auto">
            <a:xfrm>
              <a:off x="52315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83" name="Line 81"/>
            <p:cNvSpPr>
              <a:spLocks noChangeShapeType="1"/>
            </p:cNvSpPr>
            <p:nvPr/>
          </p:nvSpPr>
          <p:spPr bwMode="auto">
            <a:xfrm flipV="1">
              <a:off x="52401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84" name="Line 82"/>
            <p:cNvSpPr>
              <a:spLocks noChangeShapeType="1"/>
            </p:cNvSpPr>
            <p:nvPr/>
          </p:nvSpPr>
          <p:spPr bwMode="auto">
            <a:xfrm flipV="1">
              <a:off x="52487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85" name="Line 83"/>
            <p:cNvSpPr>
              <a:spLocks noChangeShapeType="1"/>
            </p:cNvSpPr>
            <p:nvPr/>
          </p:nvSpPr>
          <p:spPr bwMode="auto">
            <a:xfrm flipV="1">
              <a:off x="52487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86" name="Line 84"/>
            <p:cNvSpPr>
              <a:spLocks noChangeShapeType="1"/>
            </p:cNvSpPr>
            <p:nvPr/>
          </p:nvSpPr>
          <p:spPr bwMode="auto">
            <a:xfrm>
              <a:off x="52574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87" name="Line 85"/>
            <p:cNvSpPr>
              <a:spLocks noChangeShapeType="1"/>
            </p:cNvSpPr>
            <p:nvPr/>
          </p:nvSpPr>
          <p:spPr bwMode="auto">
            <a:xfrm flipV="1">
              <a:off x="52660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88" name="Line 86"/>
            <p:cNvSpPr>
              <a:spLocks noChangeShapeType="1"/>
            </p:cNvSpPr>
            <p:nvPr/>
          </p:nvSpPr>
          <p:spPr bwMode="auto">
            <a:xfrm>
              <a:off x="52747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89" name="Line 87"/>
            <p:cNvSpPr>
              <a:spLocks noChangeShapeType="1"/>
            </p:cNvSpPr>
            <p:nvPr/>
          </p:nvSpPr>
          <p:spPr bwMode="auto">
            <a:xfrm flipV="1">
              <a:off x="52833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90" name="Line 88"/>
            <p:cNvSpPr>
              <a:spLocks noChangeShapeType="1"/>
            </p:cNvSpPr>
            <p:nvPr/>
          </p:nvSpPr>
          <p:spPr bwMode="auto">
            <a:xfrm flipV="1">
              <a:off x="52919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91" name="Line 89"/>
            <p:cNvSpPr>
              <a:spLocks noChangeShapeType="1"/>
            </p:cNvSpPr>
            <p:nvPr/>
          </p:nvSpPr>
          <p:spPr bwMode="auto">
            <a:xfrm flipV="1">
              <a:off x="52919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92" name="Line 90"/>
            <p:cNvSpPr>
              <a:spLocks noChangeShapeType="1"/>
            </p:cNvSpPr>
            <p:nvPr/>
          </p:nvSpPr>
          <p:spPr bwMode="auto">
            <a:xfrm flipV="1">
              <a:off x="53006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93" name="Line 91"/>
            <p:cNvSpPr>
              <a:spLocks noChangeShapeType="1"/>
            </p:cNvSpPr>
            <p:nvPr/>
          </p:nvSpPr>
          <p:spPr bwMode="auto">
            <a:xfrm flipV="1">
              <a:off x="53006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94" name="Line 92"/>
            <p:cNvSpPr>
              <a:spLocks noChangeShapeType="1"/>
            </p:cNvSpPr>
            <p:nvPr/>
          </p:nvSpPr>
          <p:spPr bwMode="auto">
            <a:xfrm flipV="1">
              <a:off x="53092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95" name="Line 93"/>
            <p:cNvSpPr>
              <a:spLocks noChangeShapeType="1"/>
            </p:cNvSpPr>
            <p:nvPr/>
          </p:nvSpPr>
          <p:spPr bwMode="auto">
            <a:xfrm flipV="1">
              <a:off x="53179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96" name="Line 94"/>
            <p:cNvSpPr>
              <a:spLocks noChangeShapeType="1"/>
            </p:cNvSpPr>
            <p:nvPr/>
          </p:nvSpPr>
          <p:spPr bwMode="auto">
            <a:xfrm flipV="1">
              <a:off x="532654" y="2407992"/>
              <a:ext cx="0" cy="31419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97" name="Line 95"/>
            <p:cNvSpPr>
              <a:spLocks noChangeShapeType="1"/>
            </p:cNvSpPr>
            <p:nvPr/>
          </p:nvSpPr>
          <p:spPr bwMode="auto">
            <a:xfrm flipV="1">
              <a:off x="533518" y="2693741"/>
              <a:ext cx="0" cy="2844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98" name="Line 96"/>
            <p:cNvSpPr>
              <a:spLocks noChangeShapeType="1"/>
            </p:cNvSpPr>
            <p:nvPr/>
          </p:nvSpPr>
          <p:spPr bwMode="auto">
            <a:xfrm flipV="1">
              <a:off x="534382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99" name="Line 97"/>
            <p:cNvSpPr>
              <a:spLocks noChangeShapeType="1"/>
            </p:cNvSpPr>
            <p:nvPr/>
          </p:nvSpPr>
          <p:spPr bwMode="auto">
            <a:xfrm flipV="1">
              <a:off x="534382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00" name="Line 98"/>
            <p:cNvSpPr>
              <a:spLocks noChangeShapeType="1"/>
            </p:cNvSpPr>
            <p:nvPr/>
          </p:nvSpPr>
          <p:spPr bwMode="auto">
            <a:xfrm>
              <a:off x="53611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01" name="Line 99"/>
            <p:cNvSpPr>
              <a:spLocks noChangeShapeType="1"/>
            </p:cNvSpPr>
            <p:nvPr/>
          </p:nvSpPr>
          <p:spPr bwMode="auto">
            <a:xfrm flipV="1">
              <a:off x="536973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02" name="Line 100"/>
            <p:cNvSpPr>
              <a:spLocks noChangeShapeType="1"/>
            </p:cNvSpPr>
            <p:nvPr/>
          </p:nvSpPr>
          <p:spPr bwMode="auto">
            <a:xfrm flipV="1">
              <a:off x="53697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03" name="Line 101"/>
            <p:cNvSpPr>
              <a:spLocks noChangeShapeType="1"/>
            </p:cNvSpPr>
            <p:nvPr/>
          </p:nvSpPr>
          <p:spPr bwMode="auto">
            <a:xfrm flipV="1">
              <a:off x="537837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04" name="Line 102"/>
            <p:cNvSpPr>
              <a:spLocks noChangeShapeType="1"/>
            </p:cNvSpPr>
            <p:nvPr/>
          </p:nvSpPr>
          <p:spPr bwMode="auto">
            <a:xfrm flipV="1">
              <a:off x="538701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05" name="Line 103"/>
            <p:cNvSpPr>
              <a:spLocks noChangeShapeType="1"/>
            </p:cNvSpPr>
            <p:nvPr/>
          </p:nvSpPr>
          <p:spPr bwMode="auto">
            <a:xfrm flipV="1">
              <a:off x="53870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06" name="Line 104"/>
            <p:cNvSpPr>
              <a:spLocks noChangeShapeType="1"/>
            </p:cNvSpPr>
            <p:nvPr/>
          </p:nvSpPr>
          <p:spPr bwMode="auto">
            <a:xfrm flipV="1">
              <a:off x="539565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07" name="Line 105"/>
            <p:cNvSpPr>
              <a:spLocks noChangeShapeType="1"/>
            </p:cNvSpPr>
            <p:nvPr/>
          </p:nvSpPr>
          <p:spPr bwMode="auto">
            <a:xfrm flipV="1">
              <a:off x="53956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08" name="Line 106"/>
            <p:cNvSpPr>
              <a:spLocks noChangeShapeType="1"/>
            </p:cNvSpPr>
            <p:nvPr/>
          </p:nvSpPr>
          <p:spPr bwMode="auto">
            <a:xfrm flipV="1">
              <a:off x="540429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09" name="Line 107"/>
            <p:cNvSpPr>
              <a:spLocks noChangeShapeType="1"/>
            </p:cNvSpPr>
            <p:nvPr/>
          </p:nvSpPr>
          <p:spPr bwMode="auto">
            <a:xfrm flipV="1">
              <a:off x="54042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10" name="Line 108"/>
            <p:cNvSpPr>
              <a:spLocks noChangeShapeType="1"/>
            </p:cNvSpPr>
            <p:nvPr/>
          </p:nvSpPr>
          <p:spPr bwMode="auto">
            <a:xfrm flipV="1">
              <a:off x="54129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11" name="Line 109"/>
            <p:cNvSpPr>
              <a:spLocks noChangeShapeType="1"/>
            </p:cNvSpPr>
            <p:nvPr/>
          </p:nvSpPr>
          <p:spPr bwMode="auto">
            <a:xfrm flipV="1">
              <a:off x="54215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12" name="Line 110"/>
            <p:cNvSpPr>
              <a:spLocks noChangeShapeType="1"/>
            </p:cNvSpPr>
            <p:nvPr/>
          </p:nvSpPr>
          <p:spPr bwMode="auto">
            <a:xfrm flipV="1">
              <a:off x="54302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13" name="Line 111"/>
            <p:cNvSpPr>
              <a:spLocks noChangeShapeType="1"/>
            </p:cNvSpPr>
            <p:nvPr/>
          </p:nvSpPr>
          <p:spPr bwMode="auto">
            <a:xfrm>
              <a:off x="54302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14" name="Line 112"/>
            <p:cNvSpPr>
              <a:spLocks noChangeShapeType="1"/>
            </p:cNvSpPr>
            <p:nvPr/>
          </p:nvSpPr>
          <p:spPr bwMode="auto">
            <a:xfrm flipV="1">
              <a:off x="54474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15" name="Line 113"/>
            <p:cNvSpPr>
              <a:spLocks noChangeShapeType="1"/>
            </p:cNvSpPr>
            <p:nvPr/>
          </p:nvSpPr>
          <p:spPr bwMode="auto">
            <a:xfrm>
              <a:off x="54561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16" name="Line 114"/>
            <p:cNvSpPr>
              <a:spLocks noChangeShapeType="1"/>
            </p:cNvSpPr>
            <p:nvPr/>
          </p:nvSpPr>
          <p:spPr bwMode="auto">
            <a:xfrm flipV="1">
              <a:off x="54561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17" name="Line 115"/>
            <p:cNvSpPr>
              <a:spLocks noChangeShapeType="1"/>
            </p:cNvSpPr>
            <p:nvPr/>
          </p:nvSpPr>
          <p:spPr bwMode="auto">
            <a:xfrm>
              <a:off x="54647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18" name="Line 116"/>
            <p:cNvSpPr>
              <a:spLocks noChangeShapeType="1"/>
            </p:cNvSpPr>
            <p:nvPr/>
          </p:nvSpPr>
          <p:spPr bwMode="auto">
            <a:xfrm flipV="1">
              <a:off x="54734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19" name="Line 117"/>
            <p:cNvSpPr>
              <a:spLocks noChangeShapeType="1"/>
            </p:cNvSpPr>
            <p:nvPr/>
          </p:nvSpPr>
          <p:spPr bwMode="auto">
            <a:xfrm flipV="1">
              <a:off x="548204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20" name="Line 118"/>
            <p:cNvSpPr>
              <a:spLocks noChangeShapeType="1"/>
            </p:cNvSpPr>
            <p:nvPr/>
          </p:nvSpPr>
          <p:spPr bwMode="auto">
            <a:xfrm flipV="1">
              <a:off x="549068" y="2688569"/>
              <a:ext cx="0" cy="3361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21" name="Line 119"/>
            <p:cNvSpPr>
              <a:spLocks noChangeShapeType="1"/>
            </p:cNvSpPr>
            <p:nvPr/>
          </p:nvSpPr>
          <p:spPr bwMode="auto">
            <a:xfrm flipV="1">
              <a:off x="549932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22" name="Line 120"/>
            <p:cNvSpPr>
              <a:spLocks noChangeShapeType="1"/>
            </p:cNvSpPr>
            <p:nvPr/>
          </p:nvSpPr>
          <p:spPr bwMode="auto">
            <a:xfrm flipV="1">
              <a:off x="550795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23" name="Line 121"/>
            <p:cNvSpPr>
              <a:spLocks noChangeShapeType="1"/>
            </p:cNvSpPr>
            <p:nvPr/>
          </p:nvSpPr>
          <p:spPr bwMode="auto">
            <a:xfrm flipV="1">
              <a:off x="55079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24" name="Line 122"/>
            <p:cNvSpPr>
              <a:spLocks noChangeShapeType="1"/>
            </p:cNvSpPr>
            <p:nvPr/>
          </p:nvSpPr>
          <p:spPr bwMode="auto">
            <a:xfrm flipV="1">
              <a:off x="55166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25" name="Line 123"/>
            <p:cNvSpPr>
              <a:spLocks noChangeShapeType="1"/>
            </p:cNvSpPr>
            <p:nvPr/>
          </p:nvSpPr>
          <p:spPr bwMode="auto">
            <a:xfrm flipV="1">
              <a:off x="55252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26" name="Line 124"/>
            <p:cNvSpPr>
              <a:spLocks noChangeShapeType="1"/>
            </p:cNvSpPr>
            <p:nvPr/>
          </p:nvSpPr>
          <p:spPr bwMode="auto">
            <a:xfrm>
              <a:off x="55338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27" name="Line 125"/>
            <p:cNvSpPr>
              <a:spLocks noChangeShapeType="1"/>
            </p:cNvSpPr>
            <p:nvPr/>
          </p:nvSpPr>
          <p:spPr bwMode="auto">
            <a:xfrm>
              <a:off x="55425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28" name="Line 126"/>
            <p:cNvSpPr>
              <a:spLocks noChangeShapeType="1"/>
            </p:cNvSpPr>
            <p:nvPr/>
          </p:nvSpPr>
          <p:spPr bwMode="auto">
            <a:xfrm flipV="1">
              <a:off x="555115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29" name="Line 127"/>
            <p:cNvSpPr>
              <a:spLocks noChangeShapeType="1"/>
            </p:cNvSpPr>
            <p:nvPr/>
          </p:nvSpPr>
          <p:spPr bwMode="auto">
            <a:xfrm flipV="1">
              <a:off x="55597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30" name="Line 128"/>
            <p:cNvSpPr>
              <a:spLocks noChangeShapeType="1"/>
            </p:cNvSpPr>
            <p:nvPr/>
          </p:nvSpPr>
          <p:spPr bwMode="auto">
            <a:xfrm flipV="1">
              <a:off x="555979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31" name="Line 129"/>
            <p:cNvSpPr>
              <a:spLocks noChangeShapeType="1"/>
            </p:cNvSpPr>
            <p:nvPr/>
          </p:nvSpPr>
          <p:spPr bwMode="auto">
            <a:xfrm flipV="1">
              <a:off x="556843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32" name="Line 130"/>
            <p:cNvSpPr>
              <a:spLocks noChangeShapeType="1"/>
            </p:cNvSpPr>
            <p:nvPr/>
          </p:nvSpPr>
          <p:spPr bwMode="auto">
            <a:xfrm flipV="1">
              <a:off x="55770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33" name="Line 131"/>
            <p:cNvSpPr>
              <a:spLocks noChangeShapeType="1"/>
            </p:cNvSpPr>
            <p:nvPr/>
          </p:nvSpPr>
          <p:spPr bwMode="auto">
            <a:xfrm flipV="1">
              <a:off x="558571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34" name="Line 132"/>
            <p:cNvSpPr>
              <a:spLocks noChangeShapeType="1"/>
            </p:cNvSpPr>
            <p:nvPr/>
          </p:nvSpPr>
          <p:spPr bwMode="auto">
            <a:xfrm flipV="1">
              <a:off x="559434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35" name="Line 133"/>
            <p:cNvSpPr>
              <a:spLocks noChangeShapeType="1"/>
            </p:cNvSpPr>
            <p:nvPr/>
          </p:nvSpPr>
          <p:spPr bwMode="auto">
            <a:xfrm>
              <a:off x="56029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36" name="Line 134"/>
            <p:cNvSpPr>
              <a:spLocks noChangeShapeType="1"/>
            </p:cNvSpPr>
            <p:nvPr/>
          </p:nvSpPr>
          <p:spPr bwMode="auto">
            <a:xfrm flipV="1">
              <a:off x="56029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37" name="Line 135"/>
            <p:cNvSpPr>
              <a:spLocks noChangeShapeType="1"/>
            </p:cNvSpPr>
            <p:nvPr/>
          </p:nvSpPr>
          <p:spPr bwMode="auto">
            <a:xfrm flipV="1">
              <a:off x="56116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38" name="Line 136"/>
            <p:cNvSpPr>
              <a:spLocks noChangeShapeType="1"/>
            </p:cNvSpPr>
            <p:nvPr/>
          </p:nvSpPr>
          <p:spPr bwMode="auto">
            <a:xfrm flipV="1">
              <a:off x="56202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39" name="Line 137"/>
            <p:cNvSpPr>
              <a:spLocks noChangeShapeType="1"/>
            </p:cNvSpPr>
            <p:nvPr/>
          </p:nvSpPr>
          <p:spPr bwMode="auto">
            <a:xfrm flipV="1">
              <a:off x="56289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40" name="Line 138"/>
            <p:cNvSpPr>
              <a:spLocks noChangeShapeType="1"/>
            </p:cNvSpPr>
            <p:nvPr/>
          </p:nvSpPr>
          <p:spPr bwMode="auto">
            <a:xfrm flipV="1">
              <a:off x="56375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41" name="Line 139"/>
            <p:cNvSpPr>
              <a:spLocks noChangeShapeType="1"/>
            </p:cNvSpPr>
            <p:nvPr/>
          </p:nvSpPr>
          <p:spPr bwMode="auto">
            <a:xfrm flipV="1">
              <a:off x="563754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42" name="Line 140"/>
            <p:cNvSpPr>
              <a:spLocks noChangeShapeType="1"/>
            </p:cNvSpPr>
            <p:nvPr/>
          </p:nvSpPr>
          <p:spPr bwMode="auto">
            <a:xfrm flipV="1">
              <a:off x="56461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43" name="Line 141"/>
            <p:cNvSpPr>
              <a:spLocks noChangeShapeType="1"/>
            </p:cNvSpPr>
            <p:nvPr/>
          </p:nvSpPr>
          <p:spPr bwMode="auto">
            <a:xfrm flipV="1">
              <a:off x="56548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44" name="Line 142"/>
            <p:cNvSpPr>
              <a:spLocks noChangeShapeType="1"/>
            </p:cNvSpPr>
            <p:nvPr/>
          </p:nvSpPr>
          <p:spPr bwMode="auto">
            <a:xfrm flipV="1">
              <a:off x="565482" y="1867524"/>
              <a:ext cx="0" cy="85466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45" name="Line 143"/>
            <p:cNvSpPr>
              <a:spLocks noChangeShapeType="1"/>
            </p:cNvSpPr>
            <p:nvPr/>
          </p:nvSpPr>
          <p:spPr bwMode="auto">
            <a:xfrm flipV="1">
              <a:off x="567210" y="2684691"/>
              <a:ext cx="0" cy="3749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46" name="Line 144"/>
            <p:cNvSpPr>
              <a:spLocks noChangeShapeType="1"/>
            </p:cNvSpPr>
            <p:nvPr/>
          </p:nvSpPr>
          <p:spPr bwMode="auto">
            <a:xfrm flipV="1">
              <a:off x="568073" y="2706671"/>
              <a:ext cx="0" cy="1551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47" name="Line 145"/>
            <p:cNvSpPr>
              <a:spLocks noChangeShapeType="1"/>
            </p:cNvSpPr>
            <p:nvPr/>
          </p:nvSpPr>
          <p:spPr bwMode="auto">
            <a:xfrm flipV="1">
              <a:off x="568073" y="2709257"/>
              <a:ext cx="0" cy="1293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48" name="Line 146"/>
            <p:cNvSpPr>
              <a:spLocks noChangeShapeType="1"/>
            </p:cNvSpPr>
            <p:nvPr/>
          </p:nvSpPr>
          <p:spPr bwMode="auto">
            <a:xfrm flipV="1">
              <a:off x="568938" y="2711843"/>
              <a:ext cx="0" cy="1034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49" name="Line 147"/>
            <p:cNvSpPr>
              <a:spLocks noChangeShapeType="1"/>
            </p:cNvSpPr>
            <p:nvPr/>
          </p:nvSpPr>
          <p:spPr bwMode="auto">
            <a:xfrm flipV="1">
              <a:off x="569801" y="2713136"/>
              <a:ext cx="0" cy="905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50" name="Line 148"/>
            <p:cNvSpPr>
              <a:spLocks noChangeShapeType="1"/>
            </p:cNvSpPr>
            <p:nvPr/>
          </p:nvSpPr>
          <p:spPr bwMode="auto">
            <a:xfrm flipV="1">
              <a:off x="570665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51" name="Line 149"/>
            <p:cNvSpPr>
              <a:spLocks noChangeShapeType="1"/>
            </p:cNvSpPr>
            <p:nvPr/>
          </p:nvSpPr>
          <p:spPr bwMode="auto">
            <a:xfrm flipV="1">
              <a:off x="570665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52" name="Line 150"/>
            <p:cNvSpPr>
              <a:spLocks noChangeShapeType="1"/>
            </p:cNvSpPr>
            <p:nvPr/>
          </p:nvSpPr>
          <p:spPr bwMode="auto">
            <a:xfrm flipV="1">
              <a:off x="571529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53" name="Line 151"/>
            <p:cNvSpPr>
              <a:spLocks noChangeShapeType="1"/>
            </p:cNvSpPr>
            <p:nvPr/>
          </p:nvSpPr>
          <p:spPr bwMode="auto">
            <a:xfrm flipV="1">
              <a:off x="572393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54" name="Line 152"/>
            <p:cNvSpPr>
              <a:spLocks noChangeShapeType="1"/>
            </p:cNvSpPr>
            <p:nvPr/>
          </p:nvSpPr>
          <p:spPr bwMode="auto">
            <a:xfrm flipV="1">
              <a:off x="573257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55" name="Line 153"/>
            <p:cNvSpPr>
              <a:spLocks noChangeShapeType="1"/>
            </p:cNvSpPr>
            <p:nvPr/>
          </p:nvSpPr>
          <p:spPr bwMode="auto">
            <a:xfrm flipV="1">
              <a:off x="574121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56" name="Line 154"/>
            <p:cNvSpPr>
              <a:spLocks noChangeShapeType="1"/>
            </p:cNvSpPr>
            <p:nvPr/>
          </p:nvSpPr>
          <p:spPr bwMode="auto">
            <a:xfrm flipV="1">
              <a:off x="574985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57" name="Line 155"/>
            <p:cNvSpPr>
              <a:spLocks noChangeShapeType="1"/>
            </p:cNvSpPr>
            <p:nvPr/>
          </p:nvSpPr>
          <p:spPr bwMode="auto">
            <a:xfrm flipV="1">
              <a:off x="574985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58" name="Line 156"/>
            <p:cNvSpPr>
              <a:spLocks noChangeShapeType="1"/>
            </p:cNvSpPr>
            <p:nvPr/>
          </p:nvSpPr>
          <p:spPr bwMode="auto">
            <a:xfrm flipV="1">
              <a:off x="575849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59" name="Line 157"/>
            <p:cNvSpPr>
              <a:spLocks noChangeShapeType="1"/>
            </p:cNvSpPr>
            <p:nvPr/>
          </p:nvSpPr>
          <p:spPr bwMode="auto">
            <a:xfrm flipV="1">
              <a:off x="576712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60" name="Line 158"/>
            <p:cNvSpPr>
              <a:spLocks noChangeShapeType="1"/>
            </p:cNvSpPr>
            <p:nvPr/>
          </p:nvSpPr>
          <p:spPr bwMode="auto">
            <a:xfrm flipV="1">
              <a:off x="576712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61" name="Line 159"/>
            <p:cNvSpPr>
              <a:spLocks noChangeShapeType="1"/>
            </p:cNvSpPr>
            <p:nvPr/>
          </p:nvSpPr>
          <p:spPr bwMode="auto">
            <a:xfrm flipV="1">
              <a:off x="57671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62" name="Line 160"/>
            <p:cNvSpPr>
              <a:spLocks noChangeShapeType="1"/>
            </p:cNvSpPr>
            <p:nvPr/>
          </p:nvSpPr>
          <p:spPr bwMode="auto">
            <a:xfrm flipV="1">
              <a:off x="57844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63" name="Line 161"/>
            <p:cNvSpPr>
              <a:spLocks noChangeShapeType="1"/>
            </p:cNvSpPr>
            <p:nvPr/>
          </p:nvSpPr>
          <p:spPr bwMode="auto">
            <a:xfrm flipV="1">
              <a:off x="57844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64" name="Line 162"/>
            <p:cNvSpPr>
              <a:spLocks noChangeShapeType="1"/>
            </p:cNvSpPr>
            <p:nvPr/>
          </p:nvSpPr>
          <p:spPr bwMode="auto">
            <a:xfrm flipV="1">
              <a:off x="57930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65" name="Line 163"/>
            <p:cNvSpPr>
              <a:spLocks noChangeShapeType="1"/>
            </p:cNvSpPr>
            <p:nvPr/>
          </p:nvSpPr>
          <p:spPr bwMode="auto">
            <a:xfrm flipV="1">
              <a:off x="580168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66" name="Line 164"/>
            <p:cNvSpPr>
              <a:spLocks noChangeShapeType="1"/>
            </p:cNvSpPr>
            <p:nvPr/>
          </p:nvSpPr>
          <p:spPr bwMode="auto">
            <a:xfrm flipV="1">
              <a:off x="581032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67" name="Line 165"/>
            <p:cNvSpPr>
              <a:spLocks noChangeShapeType="1"/>
            </p:cNvSpPr>
            <p:nvPr/>
          </p:nvSpPr>
          <p:spPr bwMode="auto">
            <a:xfrm flipV="1">
              <a:off x="58103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68" name="Line 166"/>
            <p:cNvSpPr>
              <a:spLocks noChangeShapeType="1"/>
            </p:cNvSpPr>
            <p:nvPr/>
          </p:nvSpPr>
          <p:spPr bwMode="auto">
            <a:xfrm flipV="1">
              <a:off x="581896" y="2711843"/>
              <a:ext cx="0" cy="1034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69" name="Line 167"/>
            <p:cNvSpPr>
              <a:spLocks noChangeShapeType="1"/>
            </p:cNvSpPr>
            <p:nvPr/>
          </p:nvSpPr>
          <p:spPr bwMode="auto">
            <a:xfrm flipV="1">
              <a:off x="582760" y="2662709"/>
              <a:ext cx="0" cy="5947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70" name="Line 168"/>
            <p:cNvSpPr>
              <a:spLocks noChangeShapeType="1"/>
            </p:cNvSpPr>
            <p:nvPr/>
          </p:nvSpPr>
          <p:spPr bwMode="auto">
            <a:xfrm flipV="1">
              <a:off x="583623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71" name="Line 169"/>
            <p:cNvSpPr>
              <a:spLocks noChangeShapeType="1"/>
            </p:cNvSpPr>
            <p:nvPr/>
          </p:nvSpPr>
          <p:spPr bwMode="auto">
            <a:xfrm flipV="1">
              <a:off x="583623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72" name="Line 170"/>
            <p:cNvSpPr>
              <a:spLocks noChangeShapeType="1"/>
            </p:cNvSpPr>
            <p:nvPr/>
          </p:nvSpPr>
          <p:spPr bwMode="auto">
            <a:xfrm flipV="1">
              <a:off x="584488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73" name="Line 171"/>
            <p:cNvSpPr>
              <a:spLocks noChangeShapeType="1"/>
            </p:cNvSpPr>
            <p:nvPr/>
          </p:nvSpPr>
          <p:spPr bwMode="auto">
            <a:xfrm flipV="1">
              <a:off x="58535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74" name="Line 172"/>
            <p:cNvSpPr>
              <a:spLocks noChangeShapeType="1"/>
            </p:cNvSpPr>
            <p:nvPr/>
          </p:nvSpPr>
          <p:spPr bwMode="auto">
            <a:xfrm flipV="1">
              <a:off x="586215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75" name="Line 173"/>
            <p:cNvSpPr>
              <a:spLocks noChangeShapeType="1"/>
            </p:cNvSpPr>
            <p:nvPr/>
          </p:nvSpPr>
          <p:spPr bwMode="auto">
            <a:xfrm flipV="1">
              <a:off x="58707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76" name="Line 174"/>
            <p:cNvSpPr>
              <a:spLocks noChangeShapeType="1"/>
            </p:cNvSpPr>
            <p:nvPr/>
          </p:nvSpPr>
          <p:spPr bwMode="auto">
            <a:xfrm flipV="1">
              <a:off x="58707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77" name="Line 175"/>
            <p:cNvSpPr>
              <a:spLocks noChangeShapeType="1"/>
            </p:cNvSpPr>
            <p:nvPr/>
          </p:nvSpPr>
          <p:spPr bwMode="auto">
            <a:xfrm flipV="1">
              <a:off x="58794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78" name="Line 176"/>
            <p:cNvSpPr>
              <a:spLocks noChangeShapeType="1"/>
            </p:cNvSpPr>
            <p:nvPr/>
          </p:nvSpPr>
          <p:spPr bwMode="auto">
            <a:xfrm flipV="1">
              <a:off x="58880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79" name="Line 177"/>
            <p:cNvSpPr>
              <a:spLocks noChangeShapeType="1"/>
            </p:cNvSpPr>
            <p:nvPr/>
          </p:nvSpPr>
          <p:spPr bwMode="auto">
            <a:xfrm flipV="1">
              <a:off x="58880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80" name="Line 178"/>
            <p:cNvSpPr>
              <a:spLocks noChangeShapeType="1"/>
            </p:cNvSpPr>
            <p:nvPr/>
          </p:nvSpPr>
          <p:spPr bwMode="auto">
            <a:xfrm flipV="1">
              <a:off x="590535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81" name="Line 179"/>
            <p:cNvSpPr>
              <a:spLocks noChangeShapeType="1"/>
            </p:cNvSpPr>
            <p:nvPr/>
          </p:nvSpPr>
          <p:spPr bwMode="auto">
            <a:xfrm flipV="1">
              <a:off x="59053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82" name="Line 180"/>
            <p:cNvSpPr>
              <a:spLocks noChangeShapeType="1"/>
            </p:cNvSpPr>
            <p:nvPr/>
          </p:nvSpPr>
          <p:spPr bwMode="auto">
            <a:xfrm flipV="1">
              <a:off x="59226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83" name="Line 181"/>
            <p:cNvSpPr>
              <a:spLocks noChangeShapeType="1"/>
            </p:cNvSpPr>
            <p:nvPr/>
          </p:nvSpPr>
          <p:spPr bwMode="auto">
            <a:xfrm flipV="1">
              <a:off x="59226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84" name="Line 182"/>
            <p:cNvSpPr>
              <a:spLocks noChangeShapeType="1"/>
            </p:cNvSpPr>
            <p:nvPr/>
          </p:nvSpPr>
          <p:spPr bwMode="auto">
            <a:xfrm flipV="1">
              <a:off x="59312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85" name="Line 183"/>
            <p:cNvSpPr>
              <a:spLocks noChangeShapeType="1"/>
            </p:cNvSpPr>
            <p:nvPr/>
          </p:nvSpPr>
          <p:spPr bwMode="auto">
            <a:xfrm flipV="1">
              <a:off x="59399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86" name="Line 184"/>
            <p:cNvSpPr>
              <a:spLocks noChangeShapeType="1"/>
            </p:cNvSpPr>
            <p:nvPr/>
          </p:nvSpPr>
          <p:spPr bwMode="auto">
            <a:xfrm flipV="1">
              <a:off x="59485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87" name="Line 185"/>
            <p:cNvSpPr>
              <a:spLocks noChangeShapeType="1"/>
            </p:cNvSpPr>
            <p:nvPr/>
          </p:nvSpPr>
          <p:spPr bwMode="auto">
            <a:xfrm flipV="1">
              <a:off x="59571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88" name="Line 186"/>
            <p:cNvSpPr>
              <a:spLocks noChangeShapeType="1"/>
            </p:cNvSpPr>
            <p:nvPr/>
          </p:nvSpPr>
          <p:spPr bwMode="auto">
            <a:xfrm>
              <a:off x="59744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89" name="Line 187"/>
            <p:cNvSpPr>
              <a:spLocks noChangeShapeType="1"/>
            </p:cNvSpPr>
            <p:nvPr/>
          </p:nvSpPr>
          <p:spPr bwMode="auto">
            <a:xfrm flipV="1">
              <a:off x="59831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90" name="Line 188"/>
            <p:cNvSpPr>
              <a:spLocks noChangeShapeType="1"/>
            </p:cNvSpPr>
            <p:nvPr/>
          </p:nvSpPr>
          <p:spPr bwMode="auto">
            <a:xfrm flipV="1">
              <a:off x="598310" y="2638143"/>
              <a:ext cx="0" cy="8404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91" name="Line 189"/>
            <p:cNvSpPr>
              <a:spLocks noChangeShapeType="1"/>
            </p:cNvSpPr>
            <p:nvPr/>
          </p:nvSpPr>
          <p:spPr bwMode="auto">
            <a:xfrm flipV="1">
              <a:off x="599174" y="2612283"/>
              <a:ext cx="0" cy="10990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92" name="Line 190"/>
            <p:cNvSpPr>
              <a:spLocks noChangeShapeType="1"/>
            </p:cNvSpPr>
            <p:nvPr/>
          </p:nvSpPr>
          <p:spPr bwMode="auto">
            <a:xfrm flipV="1">
              <a:off x="600038" y="2713136"/>
              <a:ext cx="0" cy="905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93" name="Line 191"/>
            <p:cNvSpPr>
              <a:spLocks noChangeShapeType="1"/>
            </p:cNvSpPr>
            <p:nvPr/>
          </p:nvSpPr>
          <p:spPr bwMode="auto">
            <a:xfrm flipV="1">
              <a:off x="600901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94" name="Line 192"/>
            <p:cNvSpPr>
              <a:spLocks noChangeShapeType="1"/>
            </p:cNvSpPr>
            <p:nvPr/>
          </p:nvSpPr>
          <p:spPr bwMode="auto">
            <a:xfrm flipV="1">
              <a:off x="601766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95" name="Line 193"/>
            <p:cNvSpPr>
              <a:spLocks noChangeShapeType="1"/>
            </p:cNvSpPr>
            <p:nvPr/>
          </p:nvSpPr>
          <p:spPr bwMode="auto">
            <a:xfrm flipV="1">
              <a:off x="602629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96" name="Line 194"/>
            <p:cNvSpPr>
              <a:spLocks noChangeShapeType="1"/>
            </p:cNvSpPr>
            <p:nvPr/>
          </p:nvSpPr>
          <p:spPr bwMode="auto">
            <a:xfrm flipV="1">
              <a:off x="602629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97" name="Line 195"/>
            <p:cNvSpPr>
              <a:spLocks noChangeShapeType="1"/>
            </p:cNvSpPr>
            <p:nvPr/>
          </p:nvSpPr>
          <p:spPr bwMode="auto">
            <a:xfrm flipV="1">
              <a:off x="603493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98" name="Line 196"/>
            <p:cNvSpPr>
              <a:spLocks noChangeShapeType="1"/>
            </p:cNvSpPr>
            <p:nvPr/>
          </p:nvSpPr>
          <p:spPr bwMode="auto">
            <a:xfrm flipV="1">
              <a:off x="60522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99" name="Line 197"/>
            <p:cNvSpPr>
              <a:spLocks noChangeShapeType="1"/>
            </p:cNvSpPr>
            <p:nvPr/>
          </p:nvSpPr>
          <p:spPr bwMode="auto">
            <a:xfrm>
              <a:off x="60522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00" name="Line 198"/>
            <p:cNvSpPr>
              <a:spLocks noChangeShapeType="1"/>
            </p:cNvSpPr>
            <p:nvPr/>
          </p:nvSpPr>
          <p:spPr bwMode="auto">
            <a:xfrm flipV="1">
              <a:off x="60694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01" name="Line 199"/>
            <p:cNvSpPr>
              <a:spLocks noChangeShapeType="1"/>
            </p:cNvSpPr>
            <p:nvPr/>
          </p:nvSpPr>
          <p:spPr bwMode="auto">
            <a:xfrm flipV="1">
              <a:off x="607813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02" name="Line 200"/>
            <p:cNvSpPr>
              <a:spLocks noChangeShapeType="1"/>
            </p:cNvSpPr>
            <p:nvPr/>
          </p:nvSpPr>
          <p:spPr bwMode="auto">
            <a:xfrm flipV="1">
              <a:off x="60867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03" name="Line 201"/>
            <p:cNvSpPr>
              <a:spLocks noChangeShapeType="1"/>
            </p:cNvSpPr>
            <p:nvPr/>
          </p:nvSpPr>
          <p:spPr bwMode="auto">
            <a:xfrm flipV="1">
              <a:off x="60867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04" name="Line 202"/>
            <p:cNvSpPr>
              <a:spLocks noChangeShapeType="1"/>
            </p:cNvSpPr>
            <p:nvPr/>
          </p:nvSpPr>
          <p:spPr bwMode="auto">
            <a:xfrm flipV="1">
              <a:off x="60954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05" name="Line 203"/>
            <p:cNvSpPr>
              <a:spLocks noChangeShapeType="1"/>
            </p:cNvSpPr>
            <p:nvPr/>
          </p:nvSpPr>
          <p:spPr bwMode="auto">
            <a:xfrm flipV="1">
              <a:off x="61040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06" name="Line 204"/>
            <p:cNvSpPr>
              <a:spLocks noChangeShapeType="1"/>
            </p:cNvSpPr>
            <p:nvPr/>
          </p:nvSpPr>
          <p:spPr bwMode="auto">
            <a:xfrm flipV="1">
              <a:off x="61126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07" name="Line 206"/>
            <p:cNvSpPr>
              <a:spLocks noChangeShapeType="1"/>
            </p:cNvSpPr>
            <p:nvPr/>
          </p:nvSpPr>
          <p:spPr bwMode="auto">
            <a:xfrm flipV="1">
              <a:off x="61126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08" name="Line 207"/>
            <p:cNvSpPr>
              <a:spLocks noChangeShapeType="1"/>
            </p:cNvSpPr>
            <p:nvPr/>
          </p:nvSpPr>
          <p:spPr bwMode="auto">
            <a:xfrm flipV="1">
              <a:off x="61213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09" name="Line 208"/>
            <p:cNvSpPr>
              <a:spLocks noChangeShapeType="1"/>
            </p:cNvSpPr>
            <p:nvPr/>
          </p:nvSpPr>
          <p:spPr bwMode="auto">
            <a:xfrm flipV="1">
              <a:off x="61386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10" name="Line 209"/>
            <p:cNvSpPr>
              <a:spLocks noChangeShapeType="1"/>
            </p:cNvSpPr>
            <p:nvPr/>
          </p:nvSpPr>
          <p:spPr bwMode="auto">
            <a:xfrm flipV="1">
              <a:off x="61386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11" name="Line 210"/>
            <p:cNvSpPr>
              <a:spLocks noChangeShapeType="1"/>
            </p:cNvSpPr>
            <p:nvPr/>
          </p:nvSpPr>
          <p:spPr bwMode="auto">
            <a:xfrm>
              <a:off x="61472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12" name="Line 211"/>
            <p:cNvSpPr>
              <a:spLocks noChangeShapeType="1"/>
            </p:cNvSpPr>
            <p:nvPr/>
          </p:nvSpPr>
          <p:spPr bwMode="auto">
            <a:xfrm flipV="1">
              <a:off x="61558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13" name="Line 212"/>
            <p:cNvSpPr>
              <a:spLocks noChangeShapeType="1"/>
            </p:cNvSpPr>
            <p:nvPr/>
          </p:nvSpPr>
          <p:spPr bwMode="auto">
            <a:xfrm flipV="1">
              <a:off x="615588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14" name="Line 213"/>
            <p:cNvSpPr>
              <a:spLocks noChangeShapeType="1"/>
            </p:cNvSpPr>
            <p:nvPr/>
          </p:nvSpPr>
          <p:spPr bwMode="auto">
            <a:xfrm flipV="1">
              <a:off x="61645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15" name="Line 214"/>
            <p:cNvSpPr>
              <a:spLocks noChangeShapeType="1"/>
            </p:cNvSpPr>
            <p:nvPr/>
          </p:nvSpPr>
          <p:spPr bwMode="auto">
            <a:xfrm>
              <a:off x="61731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16" name="Line 215"/>
            <p:cNvSpPr>
              <a:spLocks noChangeShapeType="1"/>
            </p:cNvSpPr>
            <p:nvPr/>
          </p:nvSpPr>
          <p:spPr bwMode="auto">
            <a:xfrm flipV="1">
              <a:off x="617316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17" name="Line 216"/>
            <p:cNvSpPr>
              <a:spLocks noChangeShapeType="1"/>
            </p:cNvSpPr>
            <p:nvPr/>
          </p:nvSpPr>
          <p:spPr bwMode="auto">
            <a:xfrm flipV="1">
              <a:off x="61817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18" name="Line 217"/>
            <p:cNvSpPr>
              <a:spLocks noChangeShapeType="1"/>
            </p:cNvSpPr>
            <p:nvPr/>
          </p:nvSpPr>
          <p:spPr bwMode="auto">
            <a:xfrm flipV="1">
              <a:off x="61904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19" name="Line 218"/>
            <p:cNvSpPr>
              <a:spLocks noChangeShapeType="1"/>
            </p:cNvSpPr>
            <p:nvPr/>
          </p:nvSpPr>
          <p:spPr bwMode="auto">
            <a:xfrm flipV="1">
              <a:off x="61990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20" name="Line 219"/>
            <p:cNvSpPr>
              <a:spLocks noChangeShapeType="1"/>
            </p:cNvSpPr>
            <p:nvPr/>
          </p:nvSpPr>
          <p:spPr bwMode="auto">
            <a:xfrm>
              <a:off x="62163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21" name="Line 220"/>
            <p:cNvSpPr>
              <a:spLocks noChangeShapeType="1"/>
            </p:cNvSpPr>
            <p:nvPr/>
          </p:nvSpPr>
          <p:spPr bwMode="auto">
            <a:xfrm flipV="1">
              <a:off x="62422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22" name="Line 221"/>
            <p:cNvSpPr>
              <a:spLocks noChangeShapeType="1"/>
            </p:cNvSpPr>
            <p:nvPr/>
          </p:nvSpPr>
          <p:spPr bwMode="auto">
            <a:xfrm>
              <a:off x="62422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23" name="Line 222"/>
            <p:cNvSpPr>
              <a:spLocks noChangeShapeType="1"/>
            </p:cNvSpPr>
            <p:nvPr/>
          </p:nvSpPr>
          <p:spPr bwMode="auto">
            <a:xfrm>
              <a:off x="62509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24" name="Line 223"/>
            <p:cNvSpPr>
              <a:spLocks noChangeShapeType="1"/>
            </p:cNvSpPr>
            <p:nvPr/>
          </p:nvSpPr>
          <p:spPr bwMode="auto">
            <a:xfrm flipV="1">
              <a:off x="62681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25" name="Line 224"/>
            <p:cNvSpPr>
              <a:spLocks noChangeShapeType="1"/>
            </p:cNvSpPr>
            <p:nvPr/>
          </p:nvSpPr>
          <p:spPr bwMode="auto">
            <a:xfrm flipV="1">
              <a:off x="62681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26" name="Line 225"/>
            <p:cNvSpPr>
              <a:spLocks noChangeShapeType="1"/>
            </p:cNvSpPr>
            <p:nvPr/>
          </p:nvSpPr>
          <p:spPr bwMode="auto">
            <a:xfrm flipV="1">
              <a:off x="62768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27" name="Line 226"/>
            <p:cNvSpPr>
              <a:spLocks noChangeShapeType="1"/>
            </p:cNvSpPr>
            <p:nvPr/>
          </p:nvSpPr>
          <p:spPr bwMode="auto">
            <a:xfrm flipV="1">
              <a:off x="62854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28" name="Line 227"/>
            <p:cNvSpPr>
              <a:spLocks noChangeShapeType="1"/>
            </p:cNvSpPr>
            <p:nvPr/>
          </p:nvSpPr>
          <p:spPr bwMode="auto">
            <a:xfrm flipV="1">
              <a:off x="62941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29" name="Line 228"/>
            <p:cNvSpPr>
              <a:spLocks noChangeShapeType="1"/>
            </p:cNvSpPr>
            <p:nvPr/>
          </p:nvSpPr>
          <p:spPr bwMode="auto">
            <a:xfrm flipV="1">
              <a:off x="63027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30" name="Line 229"/>
            <p:cNvSpPr>
              <a:spLocks noChangeShapeType="1"/>
            </p:cNvSpPr>
            <p:nvPr/>
          </p:nvSpPr>
          <p:spPr bwMode="auto">
            <a:xfrm flipV="1">
              <a:off x="63027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31" name="Line 230"/>
            <p:cNvSpPr>
              <a:spLocks noChangeShapeType="1"/>
            </p:cNvSpPr>
            <p:nvPr/>
          </p:nvSpPr>
          <p:spPr bwMode="auto">
            <a:xfrm flipV="1">
              <a:off x="631138" y="2704085"/>
              <a:ext cx="0" cy="1810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32" name="Line 231"/>
            <p:cNvSpPr>
              <a:spLocks noChangeShapeType="1"/>
            </p:cNvSpPr>
            <p:nvPr/>
          </p:nvSpPr>
          <p:spPr bwMode="auto">
            <a:xfrm flipV="1">
              <a:off x="632002" y="2695034"/>
              <a:ext cx="0" cy="2715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33" name="Line 232"/>
            <p:cNvSpPr>
              <a:spLocks noChangeShapeType="1"/>
            </p:cNvSpPr>
            <p:nvPr/>
          </p:nvSpPr>
          <p:spPr bwMode="auto">
            <a:xfrm flipV="1">
              <a:off x="632866" y="2706671"/>
              <a:ext cx="0" cy="1551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34" name="Line 233"/>
            <p:cNvSpPr>
              <a:spLocks noChangeShapeType="1"/>
            </p:cNvSpPr>
            <p:nvPr/>
          </p:nvSpPr>
          <p:spPr bwMode="auto">
            <a:xfrm flipV="1">
              <a:off x="632866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35" name="Line 234"/>
            <p:cNvSpPr>
              <a:spLocks noChangeShapeType="1"/>
            </p:cNvSpPr>
            <p:nvPr/>
          </p:nvSpPr>
          <p:spPr bwMode="auto">
            <a:xfrm flipV="1">
              <a:off x="63372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36" name="Line 235"/>
            <p:cNvSpPr>
              <a:spLocks noChangeShapeType="1"/>
            </p:cNvSpPr>
            <p:nvPr/>
          </p:nvSpPr>
          <p:spPr bwMode="auto">
            <a:xfrm flipV="1">
              <a:off x="63459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37" name="Line 236"/>
            <p:cNvSpPr>
              <a:spLocks noChangeShapeType="1"/>
            </p:cNvSpPr>
            <p:nvPr/>
          </p:nvSpPr>
          <p:spPr bwMode="auto">
            <a:xfrm>
              <a:off x="63545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38" name="Line 237"/>
            <p:cNvSpPr>
              <a:spLocks noChangeShapeType="1"/>
            </p:cNvSpPr>
            <p:nvPr/>
          </p:nvSpPr>
          <p:spPr bwMode="auto">
            <a:xfrm flipV="1">
              <a:off x="63545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39" name="Line 238"/>
            <p:cNvSpPr>
              <a:spLocks noChangeShapeType="1"/>
            </p:cNvSpPr>
            <p:nvPr/>
          </p:nvSpPr>
          <p:spPr bwMode="auto">
            <a:xfrm flipV="1">
              <a:off x="63632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40" name="Line 239"/>
            <p:cNvSpPr>
              <a:spLocks noChangeShapeType="1"/>
            </p:cNvSpPr>
            <p:nvPr/>
          </p:nvSpPr>
          <p:spPr bwMode="auto">
            <a:xfrm>
              <a:off x="63718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41" name="Line 240"/>
            <p:cNvSpPr>
              <a:spLocks noChangeShapeType="1"/>
            </p:cNvSpPr>
            <p:nvPr/>
          </p:nvSpPr>
          <p:spPr bwMode="auto">
            <a:xfrm flipV="1">
              <a:off x="63718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42" name="Line 241"/>
            <p:cNvSpPr>
              <a:spLocks noChangeShapeType="1"/>
            </p:cNvSpPr>
            <p:nvPr/>
          </p:nvSpPr>
          <p:spPr bwMode="auto">
            <a:xfrm flipV="1">
              <a:off x="63804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43" name="Line 242"/>
            <p:cNvSpPr>
              <a:spLocks noChangeShapeType="1"/>
            </p:cNvSpPr>
            <p:nvPr/>
          </p:nvSpPr>
          <p:spPr bwMode="auto">
            <a:xfrm flipV="1">
              <a:off x="63891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44" name="Line 243"/>
            <p:cNvSpPr>
              <a:spLocks noChangeShapeType="1"/>
            </p:cNvSpPr>
            <p:nvPr/>
          </p:nvSpPr>
          <p:spPr bwMode="auto">
            <a:xfrm>
              <a:off x="63891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45" name="Line 244"/>
            <p:cNvSpPr>
              <a:spLocks noChangeShapeType="1"/>
            </p:cNvSpPr>
            <p:nvPr/>
          </p:nvSpPr>
          <p:spPr bwMode="auto">
            <a:xfrm flipV="1">
              <a:off x="640641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46" name="Line 245"/>
            <p:cNvSpPr>
              <a:spLocks noChangeShapeType="1"/>
            </p:cNvSpPr>
            <p:nvPr/>
          </p:nvSpPr>
          <p:spPr bwMode="auto">
            <a:xfrm flipV="1">
              <a:off x="64064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47" name="Line 246"/>
            <p:cNvSpPr>
              <a:spLocks noChangeShapeType="1"/>
            </p:cNvSpPr>
            <p:nvPr/>
          </p:nvSpPr>
          <p:spPr bwMode="auto">
            <a:xfrm>
              <a:off x="64150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48" name="Line 247"/>
            <p:cNvSpPr>
              <a:spLocks noChangeShapeType="1"/>
            </p:cNvSpPr>
            <p:nvPr/>
          </p:nvSpPr>
          <p:spPr bwMode="auto">
            <a:xfrm flipV="1">
              <a:off x="64236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49" name="Line 248"/>
            <p:cNvSpPr>
              <a:spLocks noChangeShapeType="1"/>
            </p:cNvSpPr>
            <p:nvPr/>
          </p:nvSpPr>
          <p:spPr bwMode="auto">
            <a:xfrm flipV="1">
              <a:off x="64236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50" name="Line 249"/>
            <p:cNvSpPr>
              <a:spLocks noChangeShapeType="1"/>
            </p:cNvSpPr>
            <p:nvPr/>
          </p:nvSpPr>
          <p:spPr bwMode="auto">
            <a:xfrm flipV="1">
              <a:off x="64323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51" name="Line 250"/>
            <p:cNvSpPr>
              <a:spLocks noChangeShapeType="1"/>
            </p:cNvSpPr>
            <p:nvPr/>
          </p:nvSpPr>
          <p:spPr bwMode="auto">
            <a:xfrm flipV="1">
              <a:off x="64323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52" name="Line 251"/>
            <p:cNvSpPr>
              <a:spLocks noChangeShapeType="1"/>
            </p:cNvSpPr>
            <p:nvPr/>
          </p:nvSpPr>
          <p:spPr bwMode="auto">
            <a:xfrm flipV="1">
              <a:off x="64409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53" name="Line 252"/>
            <p:cNvSpPr>
              <a:spLocks noChangeShapeType="1"/>
            </p:cNvSpPr>
            <p:nvPr/>
          </p:nvSpPr>
          <p:spPr bwMode="auto">
            <a:xfrm>
              <a:off x="64409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54" name="Line 253"/>
            <p:cNvSpPr>
              <a:spLocks noChangeShapeType="1"/>
            </p:cNvSpPr>
            <p:nvPr/>
          </p:nvSpPr>
          <p:spPr bwMode="auto">
            <a:xfrm flipV="1">
              <a:off x="64582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55" name="Line 254"/>
            <p:cNvSpPr>
              <a:spLocks noChangeShapeType="1"/>
            </p:cNvSpPr>
            <p:nvPr/>
          </p:nvSpPr>
          <p:spPr bwMode="auto">
            <a:xfrm flipV="1">
              <a:off x="646688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56" name="Line 255"/>
            <p:cNvSpPr>
              <a:spLocks noChangeShapeType="1"/>
            </p:cNvSpPr>
            <p:nvPr/>
          </p:nvSpPr>
          <p:spPr bwMode="auto">
            <a:xfrm flipV="1">
              <a:off x="64755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57" name="Line 256"/>
            <p:cNvSpPr>
              <a:spLocks noChangeShapeType="1"/>
            </p:cNvSpPr>
            <p:nvPr/>
          </p:nvSpPr>
          <p:spPr bwMode="auto">
            <a:xfrm flipV="1">
              <a:off x="64841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58" name="Line 257"/>
            <p:cNvSpPr>
              <a:spLocks noChangeShapeType="1"/>
            </p:cNvSpPr>
            <p:nvPr/>
          </p:nvSpPr>
          <p:spPr bwMode="auto">
            <a:xfrm>
              <a:off x="64927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59" name="Line 258"/>
            <p:cNvSpPr>
              <a:spLocks noChangeShapeType="1"/>
            </p:cNvSpPr>
            <p:nvPr/>
          </p:nvSpPr>
          <p:spPr bwMode="auto">
            <a:xfrm flipV="1">
              <a:off x="65014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60" name="Line 259"/>
            <p:cNvSpPr>
              <a:spLocks noChangeShapeType="1"/>
            </p:cNvSpPr>
            <p:nvPr/>
          </p:nvSpPr>
          <p:spPr bwMode="auto">
            <a:xfrm>
              <a:off x="65100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61" name="Line 260"/>
            <p:cNvSpPr>
              <a:spLocks noChangeShapeType="1"/>
            </p:cNvSpPr>
            <p:nvPr/>
          </p:nvSpPr>
          <p:spPr bwMode="auto">
            <a:xfrm flipV="1">
              <a:off x="65100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62" name="Line 261"/>
            <p:cNvSpPr>
              <a:spLocks noChangeShapeType="1"/>
            </p:cNvSpPr>
            <p:nvPr/>
          </p:nvSpPr>
          <p:spPr bwMode="auto">
            <a:xfrm flipV="1">
              <a:off x="65273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63" name="Line 262"/>
            <p:cNvSpPr>
              <a:spLocks noChangeShapeType="1"/>
            </p:cNvSpPr>
            <p:nvPr/>
          </p:nvSpPr>
          <p:spPr bwMode="auto">
            <a:xfrm>
              <a:off x="65359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64" name="Line 263"/>
            <p:cNvSpPr>
              <a:spLocks noChangeShapeType="1"/>
            </p:cNvSpPr>
            <p:nvPr/>
          </p:nvSpPr>
          <p:spPr bwMode="auto">
            <a:xfrm flipV="1">
              <a:off x="65359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65" name="Line 264"/>
            <p:cNvSpPr>
              <a:spLocks noChangeShapeType="1"/>
            </p:cNvSpPr>
            <p:nvPr/>
          </p:nvSpPr>
          <p:spPr bwMode="auto">
            <a:xfrm>
              <a:off x="65446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66" name="Line 265"/>
            <p:cNvSpPr>
              <a:spLocks noChangeShapeType="1"/>
            </p:cNvSpPr>
            <p:nvPr/>
          </p:nvSpPr>
          <p:spPr bwMode="auto">
            <a:xfrm flipV="1">
              <a:off x="65619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67" name="Line 266"/>
            <p:cNvSpPr>
              <a:spLocks noChangeShapeType="1"/>
            </p:cNvSpPr>
            <p:nvPr/>
          </p:nvSpPr>
          <p:spPr bwMode="auto">
            <a:xfrm flipV="1">
              <a:off x="65791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68" name="Line 267"/>
            <p:cNvSpPr>
              <a:spLocks noChangeShapeType="1"/>
            </p:cNvSpPr>
            <p:nvPr/>
          </p:nvSpPr>
          <p:spPr bwMode="auto">
            <a:xfrm>
              <a:off x="65878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69" name="Line 268"/>
            <p:cNvSpPr>
              <a:spLocks noChangeShapeType="1"/>
            </p:cNvSpPr>
            <p:nvPr/>
          </p:nvSpPr>
          <p:spPr bwMode="auto">
            <a:xfrm flipV="1">
              <a:off x="65964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70" name="Line 269"/>
            <p:cNvSpPr>
              <a:spLocks noChangeShapeType="1"/>
            </p:cNvSpPr>
            <p:nvPr/>
          </p:nvSpPr>
          <p:spPr bwMode="auto">
            <a:xfrm>
              <a:off x="66051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71" name="Line 270"/>
            <p:cNvSpPr>
              <a:spLocks noChangeShapeType="1"/>
            </p:cNvSpPr>
            <p:nvPr/>
          </p:nvSpPr>
          <p:spPr bwMode="auto">
            <a:xfrm flipV="1">
              <a:off x="66137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72" name="Line 271"/>
            <p:cNvSpPr>
              <a:spLocks noChangeShapeType="1"/>
            </p:cNvSpPr>
            <p:nvPr/>
          </p:nvSpPr>
          <p:spPr bwMode="auto">
            <a:xfrm flipV="1">
              <a:off x="66137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73" name="Line 272"/>
            <p:cNvSpPr>
              <a:spLocks noChangeShapeType="1"/>
            </p:cNvSpPr>
            <p:nvPr/>
          </p:nvSpPr>
          <p:spPr bwMode="auto">
            <a:xfrm flipV="1">
              <a:off x="66223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74" name="Line 273"/>
            <p:cNvSpPr>
              <a:spLocks noChangeShapeType="1"/>
            </p:cNvSpPr>
            <p:nvPr/>
          </p:nvSpPr>
          <p:spPr bwMode="auto">
            <a:xfrm>
              <a:off x="66223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75" name="Line 274"/>
            <p:cNvSpPr>
              <a:spLocks noChangeShapeType="1"/>
            </p:cNvSpPr>
            <p:nvPr/>
          </p:nvSpPr>
          <p:spPr bwMode="auto">
            <a:xfrm flipV="1">
              <a:off x="66310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76" name="Line 275"/>
            <p:cNvSpPr>
              <a:spLocks noChangeShapeType="1"/>
            </p:cNvSpPr>
            <p:nvPr/>
          </p:nvSpPr>
          <p:spPr bwMode="auto">
            <a:xfrm flipV="1">
              <a:off x="66396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77" name="Line 276"/>
            <p:cNvSpPr>
              <a:spLocks noChangeShapeType="1"/>
            </p:cNvSpPr>
            <p:nvPr/>
          </p:nvSpPr>
          <p:spPr bwMode="auto">
            <a:xfrm flipV="1">
              <a:off x="664830" y="2713136"/>
              <a:ext cx="0" cy="905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78" name="Line 277"/>
            <p:cNvSpPr>
              <a:spLocks noChangeShapeType="1"/>
            </p:cNvSpPr>
            <p:nvPr/>
          </p:nvSpPr>
          <p:spPr bwMode="auto">
            <a:xfrm flipV="1">
              <a:off x="664830" y="2709257"/>
              <a:ext cx="0" cy="1293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79" name="Line 278"/>
            <p:cNvSpPr>
              <a:spLocks noChangeShapeType="1"/>
            </p:cNvSpPr>
            <p:nvPr/>
          </p:nvSpPr>
          <p:spPr bwMode="auto">
            <a:xfrm flipV="1">
              <a:off x="665694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80" name="Line 279"/>
            <p:cNvSpPr>
              <a:spLocks noChangeShapeType="1"/>
            </p:cNvSpPr>
            <p:nvPr/>
          </p:nvSpPr>
          <p:spPr bwMode="auto">
            <a:xfrm flipV="1">
              <a:off x="66742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81" name="Line 280"/>
            <p:cNvSpPr>
              <a:spLocks noChangeShapeType="1"/>
            </p:cNvSpPr>
            <p:nvPr/>
          </p:nvSpPr>
          <p:spPr bwMode="auto">
            <a:xfrm flipV="1">
              <a:off x="66828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82" name="Line 281"/>
            <p:cNvSpPr>
              <a:spLocks noChangeShapeType="1"/>
            </p:cNvSpPr>
            <p:nvPr/>
          </p:nvSpPr>
          <p:spPr bwMode="auto">
            <a:xfrm flipV="1">
              <a:off x="66828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83" name="Line 282"/>
            <p:cNvSpPr>
              <a:spLocks noChangeShapeType="1"/>
            </p:cNvSpPr>
            <p:nvPr/>
          </p:nvSpPr>
          <p:spPr bwMode="auto">
            <a:xfrm flipV="1">
              <a:off x="66914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84" name="Line 283"/>
            <p:cNvSpPr>
              <a:spLocks noChangeShapeType="1"/>
            </p:cNvSpPr>
            <p:nvPr/>
          </p:nvSpPr>
          <p:spPr bwMode="auto">
            <a:xfrm flipV="1">
              <a:off x="67001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85" name="Line 284"/>
            <p:cNvSpPr>
              <a:spLocks noChangeShapeType="1"/>
            </p:cNvSpPr>
            <p:nvPr/>
          </p:nvSpPr>
          <p:spPr bwMode="auto">
            <a:xfrm flipV="1">
              <a:off x="67260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86" name="Line 285"/>
            <p:cNvSpPr>
              <a:spLocks noChangeShapeType="1"/>
            </p:cNvSpPr>
            <p:nvPr/>
          </p:nvSpPr>
          <p:spPr bwMode="auto">
            <a:xfrm>
              <a:off x="67346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87" name="Line 286"/>
            <p:cNvSpPr>
              <a:spLocks noChangeShapeType="1"/>
            </p:cNvSpPr>
            <p:nvPr/>
          </p:nvSpPr>
          <p:spPr bwMode="auto">
            <a:xfrm flipV="1">
              <a:off x="67433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88" name="Line 287"/>
            <p:cNvSpPr>
              <a:spLocks noChangeShapeType="1"/>
            </p:cNvSpPr>
            <p:nvPr/>
          </p:nvSpPr>
          <p:spPr bwMode="auto">
            <a:xfrm flipV="1">
              <a:off x="67519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89" name="Line 288"/>
            <p:cNvSpPr>
              <a:spLocks noChangeShapeType="1"/>
            </p:cNvSpPr>
            <p:nvPr/>
          </p:nvSpPr>
          <p:spPr bwMode="auto">
            <a:xfrm>
              <a:off x="67606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90" name="Line 289"/>
            <p:cNvSpPr>
              <a:spLocks noChangeShapeType="1"/>
            </p:cNvSpPr>
            <p:nvPr/>
          </p:nvSpPr>
          <p:spPr bwMode="auto">
            <a:xfrm>
              <a:off x="67692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91" name="Line 290"/>
            <p:cNvSpPr>
              <a:spLocks noChangeShapeType="1"/>
            </p:cNvSpPr>
            <p:nvPr/>
          </p:nvSpPr>
          <p:spPr bwMode="auto">
            <a:xfrm flipV="1">
              <a:off x="67692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92" name="Line 291"/>
            <p:cNvSpPr>
              <a:spLocks noChangeShapeType="1"/>
            </p:cNvSpPr>
            <p:nvPr/>
          </p:nvSpPr>
          <p:spPr bwMode="auto">
            <a:xfrm>
              <a:off x="67778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93" name="Line 292"/>
            <p:cNvSpPr>
              <a:spLocks noChangeShapeType="1"/>
            </p:cNvSpPr>
            <p:nvPr/>
          </p:nvSpPr>
          <p:spPr bwMode="auto">
            <a:xfrm flipV="1">
              <a:off x="67865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94" name="Line 293"/>
            <p:cNvSpPr>
              <a:spLocks noChangeShapeType="1"/>
            </p:cNvSpPr>
            <p:nvPr/>
          </p:nvSpPr>
          <p:spPr bwMode="auto">
            <a:xfrm>
              <a:off x="67951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95" name="Line 294"/>
            <p:cNvSpPr>
              <a:spLocks noChangeShapeType="1"/>
            </p:cNvSpPr>
            <p:nvPr/>
          </p:nvSpPr>
          <p:spPr bwMode="auto">
            <a:xfrm flipV="1">
              <a:off x="68038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96" name="Line 295"/>
            <p:cNvSpPr>
              <a:spLocks noChangeShapeType="1"/>
            </p:cNvSpPr>
            <p:nvPr/>
          </p:nvSpPr>
          <p:spPr bwMode="auto">
            <a:xfrm>
              <a:off x="68124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97" name="Line 296"/>
            <p:cNvSpPr>
              <a:spLocks noChangeShapeType="1"/>
            </p:cNvSpPr>
            <p:nvPr/>
          </p:nvSpPr>
          <p:spPr bwMode="auto">
            <a:xfrm flipV="1">
              <a:off x="68383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98" name="Line 297"/>
            <p:cNvSpPr>
              <a:spLocks noChangeShapeType="1"/>
            </p:cNvSpPr>
            <p:nvPr/>
          </p:nvSpPr>
          <p:spPr bwMode="auto">
            <a:xfrm>
              <a:off x="68469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99" name="Line 298"/>
            <p:cNvSpPr>
              <a:spLocks noChangeShapeType="1"/>
            </p:cNvSpPr>
            <p:nvPr/>
          </p:nvSpPr>
          <p:spPr bwMode="auto">
            <a:xfrm flipV="1">
              <a:off x="68556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00" name="Line 299"/>
            <p:cNvSpPr>
              <a:spLocks noChangeShapeType="1"/>
            </p:cNvSpPr>
            <p:nvPr/>
          </p:nvSpPr>
          <p:spPr bwMode="auto">
            <a:xfrm flipV="1">
              <a:off x="68642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01" name="Line 300"/>
            <p:cNvSpPr>
              <a:spLocks noChangeShapeType="1"/>
            </p:cNvSpPr>
            <p:nvPr/>
          </p:nvSpPr>
          <p:spPr bwMode="auto">
            <a:xfrm flipV="1">
              <a:off x="68642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02" name="Line 301"/>
            <p:cNvSpPr>
              <a:spLocks noChangeShapeType="1"/>
            </p:cNvSpPr>
            <p:nvPr/>
          </p:nvSpPr>
          <p:spPr bwMode="auto">
            <a:xfrm flipV="1">
              <a:off x="68901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03" name="Line 302"/>
            <p:cNvSpPr>
              <a:spLocks noChangeShapeType="1"/>
            </p:cNvSpPr>
            <p:nvPr/>
          </p:nvSpPr>
          <p:spPr bwMode="auto">
            <a:xfrm flipV="1">
              <a:off x="68988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04" name="Line 303"/>
            <p:cNvSpPr>
              <a:spLocks noChangeShapeType="1"/>
            </p:cNvSpPr>
            <p:nvPr/>
          </p:nvSpPr>
          <p:spPr bwMode="auto">
            <a:xfrm flipV="1">
              <a:off x="68988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05" name="Line 304"/>
            <p:cNvSpPr>
              <a:spLocks noChangeShapeType="1"/>
            </p:cNvSpPr>
            <p:nvPr/>
          </p:nvSpPr>
          <p:spPr bwMode="auto">
            <a:xfrm flipV="1">
              <a:off x="69074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06" name="Line 305"/>
            <p:cNvSpPr>
              <a:spLocks noChangeShapeType="1"/>
            </p:cNvSpPr>
            <p:nvPr/>
          </p:nvSpPr>
          <p:spPr bwMode="auto">
            <a:xfrm flipV="1">
              <a:off x="69161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07" name="Line 306"/>
            <p:cNvSpPr>
              <a:spLocks noChangeShapeType="1"/>
            </p:cNvSpPr>
            <p:nvPr/>
          </p:nvSpPr>
          <p:spPr bwMode="auto">
            <a:xfrm>
              <a:off x="69247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08" name="Line 307"/>
            <p:cNvSpPr>
              <a:spLocks noChangeShapeType="1"/>
            </p:cNvSpPr>
            <p:nvPr/>
          </p:nvSpPr>
          <p:spPr bwMode="auto">
            <a:xfrm>
              <a:off x="69333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09" name="Line 308"/>
            <p:cNvSpPr>
              <a:spLocks noChangeShapeType="1"/>
            </p:cNvSpPr>
            <p:nvPr/>
          </p:nvSpPr>
          <p:spPr bwMode="auto">
            <a:xfrm>
              <a:off x="69420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10" name="Line 309"/>
            <p:cNvSpPr>
              <a:spLocks noChangeShapeType="1"/>
            </p:cNvSpPr>
            <p:nvPr/>
          </p:nvSpPr>
          <p:spPr bwMode="auto">
            <a:xfrm flipV="1">
              <a:off x="69506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11" name="Line 310"/>
            <p:cNvSpPr>
              <a:spLocks noChangeShapeType="1"/>
            </p:cNvSpPr>
            <p:nvPr/>
          </p:nvSpPr>
          <p:spPr bwMode="auto">
            <a:xfrm>
              <a:off x="69593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12" name="Line 311"/>
            <p:cNvSpPr>
              <a:spLocks noChangeShapeType="1"/>
            </p:cNvSpPr>
            <p:nvPr/>
          </p:nvSpPr>
          <p:spPr bwMode="auto">
            <a:xfrm flipV="1">
              <a:off x="69765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13" name="Line 312"/>
            <p:cNvSpPr>
              <a:spLocks noChangeShapeType="1"/>
            </p:cNvSpPr>
            <p:nvPr/>
          </p:nvSpPr>
          <p:spPr bwMode="auto">
            <a:xfrm>
              <a:off x="69852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14" name="Line 313"/>
            <p:cNvSpPr>
              <a:spLocks noChangeShapeType="1"/>
            </p:cNvSpPr>
            <p:nvPr/>
          </p:nvSpPr>
          <p:spPr bwMode="auto">
            <a:xfrm>
              <a:off x="69852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15" name="Line 314"/>
            <p:cNvSpPr>
              <a:spLocks noChangeShapeType="1"/>
            </p:cNvSpPr>
            <p:nvPr/>
          </p:nvSpPr>
          <p:spPr bwMode="auto">
            <a:xfrm flipV="1">
              <a:off x="69938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16" name="Line 315"/>
            <p:cNvSpPr>
              <a:spLocks noChangeShapeType="1"/>
            </p:cNvSpPr>
            <p:nvPr/>
          </p:nvSpPr>
          <p:spPr bwMode="auto">
            <a:xfrm flipV="1">
              <a:off x="69938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17" name="Line 316"/>
            <p:cNvSpPr>
              <a:spLocks noChangeShapeType="1"/>
            </p:cNvSpPr>
            <p:nvPr/>
          </p:nvSpPr>
          <p:spPr bwMode="auto">
            <a:xfrm flipV="1">
              <a:off x="70025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18" name="Line 317"/>
            <p:cNvSpPr>
              <a:spLocks noChangeShapeType="1"/>
            </p:cNvSpPr>
            <p:nvPr/>
          </p:nvSpPr>
          <p:spPr bwMode="auto">
            <a:xfrm>
              <a:off x="70111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19" name="Line 318"/>
            <p:cNvSpPr>
              <a:spLocks noChangeShapeType="1"/>
            </p:cNvSpPr>
            <p:nvPr/>
          </p:nvSpPr>
          <p:spPr bwMode="auto">
            <a:xfrm flipV="1">
              <a:off x="70370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20" name="Line 319"/>
            <p:cNvSpPr>
              <a:spLocks noChangeShapeType="1"/>
            </p:cNvSpPr>
            <p:nvPr/>
          </p:nvSpPr>
          <p:spPr bwMode="auto">
            <a:xfrm flipV="1">
              <a:off x="70456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21" name="Line 320"/>
            <p:cNvSpPr>
              <a:spLocks noChangeShapeType="1"/>
            </p:cNvSpPr>
            <p:nvPr/>
          </p:nvSpPr>
          <p:spPr bwMode="auto">
            <a:xfrm flipV="1">
              <a:off x="70629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22" name="Line 321"/>
            <p:cNvSpPr>
              <a:spLocks noChangeShapeType="1"/>
            </p:cNvSpPr>
            <p:nvPr/>
          </p:nvSpPr>
          <p:spPr bwMode="auto">
            <a:xfrm>
              <a:off x="70716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23" name="Line 322"/>
            <p:cNvSpPr>
              <a:spLocks noChangeShapeType="1"/>
            </p:cNvSpPr>
            <p:nvPr/>
          </p:nvSpPr>
          <p:spPr bwMode="auto">
            <a:xfrm>
              <a:off x="70802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24" name="Line 323"/>
            <p:cNvSpPr>
              <a:spLocks noChangeShapeType="1"/>
            </p:cNvSpPr>
            <p:nvPr/>
          </p:nvSpPr>
          <p:spPr bwMode="auto">
            <a:xfrm>
              <a:off x="70888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25" name="Line 324"/>
            <p:cNvSpPr>
              <a:spLocks noChangeShapeType="1"/>
            </p:cNvSpPr>
            <p:nvPr/>
          </p:nvSpPr>
          <p:spPr bwMode="auto">
            <a:xfrm flipV="1">
              <a:off x="70975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26" name="Line 325"/>
            <p:cNvSpPr>
              <a:spLocks noChangeShapeType="1"/>
            </p:cNvSpPr>
            <p:nvPr/>
          </p:nvSpPr>
          <p:spPr bwMode="auto">
            <a:xfrm flipV="1">
              <a:off x="71061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27" name="Line 326"/>
            <p:cNvSpPr>
              <a:spLocks noChangeShapeType="1"/>
            </p:cNvSpPr>
            <p:nvPr/>
          </p:nvSpPr>
          <p:spPr bwMode="auto">
            <a:xfrm flipV="1">
              <a:off x="71234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28" name="Line 327"/>
            <p:cNvSpPr>
              <a:spLocks noChangeShapeType="1"/>
            </p:cNvSpPr>
            <p:nvPr/>
          </p:nvSpPr>
          <p:spPr bwMode="auto">
            <a:xfrm>
              <a:off x="71320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29" name="Line 328"/>
            <p:cNvSpPr>
              <a:spLocks noChangeShapeType="1"/>
            </p:cNvSpPr>
            <p:nvPr/>
          </p:nvSpPr>
          <p:spPr bwMode="auto">
            <a:xfrm>
              <a:off x="71320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30" name="Line 329"/>
            <p:cNvSpPr>
              <a:spLocks noChangeShapeType="1"/>
            </p:cNvSpPr>
            <p:nvPr/>
          </p:nvSpPr>
          <p:spPr bwMode="auto">
            <a:xfrm>
              <a:off x="71407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31" name="Line 330"/>
            <p:cNvSpPr>
              <a:spLocks noChangeShapeType="1"/>
            </p:cNvSpPr>
            <p:nvPr/>
          </p:nvSpPr>
          <p:spPr bwMode="auto">
            <a:xfrm>
              <a:off x="71493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32" name="Line 331"/>
            <p:cNvSpPr>
              <a:spLocks noChangeShapeType="1"/>
            </p:cNvSpPr>
            <p:nvPr/>
          </p:nvSpPr>
          <p:spPr bwMode="auto">
            <a:xfrm>
              <a:off x="71580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33" name="Line 332"/>
            <p:cNvSpPr>
              <a:spLocks noChangeShapeType="1"/>
            </p:cNvSpPr>
            <p:nvPr/>
          </p:nvSpPr>
          <p:spPr bwMode="auto">
            <a:xfrm flipV="1">
              <a:off x="71666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34" name="Line 333"/>
            <p:cNvSpPr>
              <a:spLocks noChangeShapeType="1"/>
            </p:cNvSpPr>
            <p:nvPr/>
          </p:nvSpPr>
          <p:spPr bwMode="auto">
            <a:xfrm>
              <a:off x="71752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35" name="Line 334"/>
            <p:cNvSpPr>
              <a:spLocks noChangeShapeType="1"/>
            </p:cNvSpPr>
            <p:nvPr/>
          </p:nvSpPr>
          <p:spPr bwMode="auto">
            <a:xfrm flipV="1">
              <a:off x="71752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36" name="Line 335"/>
            <p:cNvSpPr>
              <a:spLocks noChangeShapeType="1"/>
            </p:cNvSpPr>
            <p:nvPr/>
          </p:nvSpPr>
          <p:spPr bwMode="auto">
            <a:xfrm flipV="1">
              <a:off x="71839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37" name="Line 336"/>
            <p:cNvSpPr>
              <a:spLocks noChangeShapeType="1"/>
            </p:cNvSpPr>
            <p:nvPr/>
          </p:nvSpPr>
          <p:spPr bwMode="auto">
            <a:xfrm>
              <a:off x="71925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38" name="Line 337"/>
            <p:cNvSpPr>
              <a:spLocks noChangeShapeType="1"/>
            </p:cNvSpPr>
            <p:nvPr/>
          </p:nvSpPr>
          <p:spPr bwMode="auto">
            <a:xfrm flipV="1">
              <a:off x="72011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39" name="Line 338"/>
            <p:cNvSpPr>
              <a:spLocks noChangeShapeType="1"/>
            </p:cNvSpPr>
            <p:nvPr/>
          </p:nvSpPr>
          <p:spPr bwMode="auto">
            <a:xfrm flipV="1">
              <a:off x="72011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40" name="Line 339"/>
            <p:cNvSpPr>
              <a:spLocks noChangeShapeType="1"/>
            </p:cNvSpPr>
            <p:nvPr/>
          </p:nvSpPr>
          <p:spPr bwMode="auto">
            <a:xfrm>
              <a:off x="72098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41" name="Line 340"/>
            <p:cNvSpPr>
              <a:spLocks noChangeShapeType="1"/>
            </p:cNvSpPr>
            <p:nvPr/>
          </p:nvSpPr>
          <p:spPr bwMode="auto">
            <a:xfrm flipV="1">
              <a:off x="72184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42" name="Line 341"/>
            <p:cNvSpPr>
              <a:spLocks noChangeShapeType="1"/>
            </p:cNvSpPr>
            <p:nvPr/>
          </p:nvSpPr>
          <p:spPr bwMode="auto">
            <a:xfrm>
              <a:off x="72271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43" name="Line 342"/>
            <p:cNvSpPr>
              <a:spLocks noChangeShapeType="1"/>
            </p:cNvSpPr>
            <p:nvPr/>
          </p:nvSpPr>
          <p:spPr bwMode="auto">
            <a:xfrm flipV="1">
              <a:off x="72357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44" name="Line 343"/>
            <p:cNvSpPr>
              <a:spLocks noChangeShapeType="1"/>
            </p:cNvSpPr>
            <p:nvPr/>
          </p:nvSpPr>
          <p:spPr bwMode="auto">
            <a:xfrm flipV="1">
              <a:off x="72530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45" name="Line 344"/>
            <p:cNvSpPr>
              <a:spLocks noChangeShapeType="1"/>
            </p:cNvSpPr>
            <p:nvPr/>
          </p:nvSpPr>
          <p:spPr bwMode="auto">
            <a:xfrm flipV="1">
              <a:off x="72616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46" name="Line 345"/>
            <p:cNvSpPr>
              <a:spLocks noChangeShapeType="1"/>
            </p:cNvSpPr>
            <p:nvPr/>
          </p:nvSpPr>
          <p:spPr bwMode="auto">
            <a:xfrm flipV="1">
              <a:off x="72703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47" name="Line 346"/>
            <p:cNvSpPr>
              <a:spLocks noChangeShapeType="1"/>
            </p:cNvSpPr>
            <p:nvPr/>
          </p:nvSpPr>
          <p:spPr bwMode="auto">
            <a:xfrm flipV="1">
              <a:off x="72789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48" name="Line 347"/>
            <p:cNvSpPr>
              <a:spLocks noChangeShapeType="1"/>
            </p:cNvSpPr>
            <p:nvPr/>
          </p:nvSpPr>
          <p:spPr bwMode="auto">
            <a:xfrm>
              <a:off x="72875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49" name="Line 348"/>
            <p:cNvSpPr>
              <a:spLocks noChangeShapeType="1"/>
            </p:cNvSpPr>
            <p:nvPr/>
          </p:nvSpPr>
          <p:spPr bwMode="auto">
            <a:xfrm flipV="1">
              <a:off x="72962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50" name="Line 349"/>
            <p:cNvSpPr>
              <a:spLocks noChangeShapeType="1"/>
            </p:cNvSpPr>
            <p:nvPr/>
          </p:nvSpPr>
          <p:spPr bwMode="auto">
            <a:xfrm flipV="1">
              <a:off x="72962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51" name="Line 350"/>
            <p:cNvSpPr>
              <a:spLocks noChangeShapeType="1"/>
            </p:cNvSpPr>
            <p:nvPr/>
          </p:nvSpPr>
          <p:spPr bwMode="auto">
            <a:xfrm flipV="1">
              <a:off x="730486" y="2702792"/>
              <a:ext cx="0" cy="193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52" name="Line 351"/>
            <p:cNvSpPr>
              <a:spLocks noChangeShapeType="1"/>
            </p:cNvSpPr>
            <p:nvPr/>
          </p:nvSpPr>
          <p:spPr bwMode="auto">
            <a:xfrm flipV="1">
              <a:off x="731350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53" name="Line 352"/>
            <p:cNvSpPr>
              <a:spLocks noChangeShapeType="1"/>
            </p:cNvSpPr>
            <p:nvPr/>
          </p:nvSpPr>
          <p:spPr bwMode="auto">
            <a:xfrm flipV="1">
              <a:off x="73221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54" name="Line 353"/>
            <p:cNvSpPr>
              <a:spLocks noChangeShapeType="1"/>
            </p:cNvSpPr>
            <p:nvPr/>
          </p:nvSpPr>
          <p:spPr bwMode="auto">
            <a:xfrm flipV="1">
              <a:off x="73307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55" name="Line 354"/>
            <p:cNvSpPr>
              <a:spLocks noChangeShapeType="1"/>
            </p:cNvSpPr>
            <p:nvPr/>
          </p:nvSpPr>
          <p:spPr bwMode="auto">
            <a:xfrm flipV="1">
              <a:off x="73394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56" name="Line 355"/>
            <p:cNvSpPr>
              <a:spLocks noChangeShapeType="1"/>
            </p:cNvSpPr>
            <p:nvPr/>
          </p:nvSpPr>
          <p:spPr bwMode="auto">
            <a:xfrm>
              <a:off x="73653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57" name="Line 356"/>
            <p:cNvSpPr>
              <a:spLocks noChangeShapeType="1"/>
            </p:cNvSpPr>
            <p:nvPr/>
          </p:nvSpPr>
          <p:spPr bwMode="auto">
            <a:xfrm>
              <a:off x="73826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58" name="Line 357"/>
            <p:cNvSpPr>
              <a:spLocks noChangeShapeType="1"/>
            </p:cNvSpPr>
            <p:nvPr/>
          </p:nvSpPr>
          <p:spPr bwMode="auto">
            <a:xfrm>
              <a:off x="73912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59" name="Line 358"/>
            <p:cNvSpPr>
              <a:spLocks noChangeShapeType="1"/>
            </p:cNvSpPr>
            <p:nvPr/>
          </p:nvSpPr>
          <p:spPr bwMode="auto">
            <a:xfrm flipV="1">
              <a:off x="73998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60" name="Line 359"/>
            <p:cNvSpPr>
              <a:spLocks noChangeShapeType="1"/>
            </p:cNvSpPr>
            <p:nvPr/>
          </p:nvSpPr>
          <p:spPr bwMode="auto">
            <a:xfrm flipV="1">
              <a:off x="74085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61" name="Line 360"/>
            <p:cNvSpPr>
              <a:spLocks noChangeShapeType="1"/>
            </p:cNvSpPr>
            <p:nvPr/>
          </p:nvSpPr>
          <p:spPr bwMode="auto">
            <a:xfrm>
              <a:off x="74085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62" name="Line 361"/>
            <p:cNvSpPr>
              <a:spLocks noChangeShapeType="1"/>
            </p:cNvSpPr>
            <p:nvPr/>
          </p:nvSpPr>
          <p:spPr bwMode="auto">
            <a:xfrm flipV="1">
              <a:off x="74344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63" name="Line 362"/>
            <p:cNvSpPr>
              <a:spLocks noChangeShapeType="1"/>
            </p:cNvSpPr>
            <p:nvPr/>
          </p:nvSpPr>
          <p:spPr bwMode="auto">
            <a:xfrm flipV="1">
              <a:off x="74430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64" name="Line 363"/>
            <p:cNvSpPr>
              <a:spLocks noChangeShapeType="1"/>
            </p:cNvSpPr>
            <p:nvPr/>
          </p:nvSpPr>
          <p:spPr bwMode="auto">
            <a:xfrm>
              <a:off x="74430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65" name="Line 364"/>
            <p:cNvSpPr>
              <a:spLocks noChangeShapeType="1"/>
            </p:cNvSpPr>
            <p:nvPr/>
          </p:nvSpPr>
          <p:spPr bwMode="auto">
            <a:xfrm>
              <a:off x="74603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66" name="Line 365"/>
            <p:cNvSpPr>
              <a:spLocks noChangeShapeType="1"/>
            </p:cNvSpPr>
            <p:nvPr/>
          </p:nvSpPr>
          <p:spPr bwMode="auto">
            <a:xfrm flipV="1">
              <a:off x="747763" y="2714429"/>
              <a:ext cx="0" cy="775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67" name="Line 366"/>
            <p:cNvSpPr>
              <a:spLocks noChangeShapeType="1"/>
            </p:cNvSpPr>
            <p:nvPr/>
          </p:nvSpPr>
          <p:spPr bwMode="auto">
            <a:xfrm flipV="1">
              <a:off x="74949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68" name="Line 367"/>
            <p:cNvSpPr>
              <a:spLocks noChangeShapeType="1"/>
            </p:cNvSpPr>
            <p:nvPr/>
          </p:nvSpPr>
          <p:spPr bwMode="auto">
            <a:xfrm flipV="1">
              <a:off x="74949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69" name="Line 368"/>
            <p:cNvSpPr>
              <a:spLocks noChangeShapeType="1"/>
            </p:cNvSpPr>
            <p:nvPr/>
          </p:nvSpPr>
          <p:spPr bwMode="auto">
            <a:xfrm flipV="1">
              <a:off x="75035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70" name="Line 369"/>
            <p:cNvSpPr>
              <a:spLocks noChangeShapeType="1"/>
            </p:cNvSpPr>
            <p:nvPr/>
          </p:nvSpPr>
          <p:spPr bwMode="auto">
            <a:xfrm flipV="1">
              <a:off x="75121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71" name="Line 370"/>
            <p:cNvSpPr>
              <a:spLocks noChangeShapeType="1"/>
            </p:cNvSpPr>
            <p:nvPr/>
          </p:nvSpPr>
          <p:spPr bwMode="auto">
            <a:xfrm>
              <a:off x="75208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72" name="Line 371"/>
            <p:cNvSpPr>
              <a:spLocks noChangeShapeType="1"/>
            </p:cNvSpPr>
            <p:nvPr/>
          </p:nvSpPr>
          <p:spPr bwMode="auto">
            <a:xfrm>
              <a:off x="75208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73" name="Line 372"/>
            <p:cNvSpPr>
              <a:spLocks noChangeShapeType="1"/>
            </p:cNvSpPr>
            <p:nvPr/>
          </p:nvSpPr>
          <p:spPr bwMode="auto">
            <a:xfrm flipV="1">
              <a:off x="75294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74" name="Line 373"/>
            <p:cNvSpPr>
              <a:spLocks noChangeShapeType="1"/>
            </p:cNvSpPr>
            <p:nvPr/>
          </p:nvSpPr>
          <p:spPr bwMode="auto">
            <a:xfrm flipV="1">
              <a:off x="75294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75" name="Line 374"/>
            <p:cNvSpPr>
              <a:spLocks noChangeShapeType="1"/>
            </p:cNvSpPr>
            <p:nvPr/>
          </p:nvSpPr>
          <p:spPr bwMode="auto">
            <a:xfrm flipV="1">
              <a:off x="75467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76" name="Line 375"/>
            <p:cNvSpPr>
              <a:spLocks noChangeShapeType="1"/>
            </p:cNvSpPr>
            <p:nvPr/>
          </p:nvSpPr>
          <p:spPr bwMode="auto">
            <a:xfrm flipV="1">
              <a:off x="75467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77" name="Line 376"/>
            <p:cNvSpPr>
              <a:spLocks noChangeShapeType="1"/>
            </p:cNvSpPr>
            <p:nvPr/>
          </p:nvSpPr>
          <p:spPr bwMode="auto">
            <a:xfrm flipV="1">
              <a:off x="75553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78" name="Line 377"/>
            <p:cNvSpPr>
              <a:spLocks noChangeShapeType="1"/>
            </p:cNvSpPr>
            <p:nvPr/>
          </p:nvSpPr>
          <p:spPr bwMode="auto">
            <a:xfrm>
              <a:off x="75640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79" name="Line 378"/>
            <p:cNvSpPr>
              <a:spLocks noChangeShapeType="1"/>
            </p:cNvSpPr>
            <p:nvPr/>
          </p:nvSpPr>
          <p:spPr bwMode="auto">
            <a:xfrm flipV="1">
              <a:off x="75726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80" name="Line 379"/>
            <p:cNvSpPr>
              <a:spLocks noChangeShapeType="1"/>
            </p:cNvSpPr>
            <p:nvPr/>
          </p:nvSpPr>
          <p:spPr bwMode="auto">
            <a:xfrm flipV="1">
              <a:off x="75813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81" name="Line 380"/>
            <p:cNvSpPr>
              <a:spLocks noChangeShapeType="1"/>
            </p:cNvSpPr>
            <p:nvPr/>
          </p:nvSpPr>
          <p:spPr bwMode="auto">
            <a:xfrm>
              <a:off x="75899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82" name="Line 381"/>
            <p:cNvSpPr>
              <a:spLocks noChangeShapeType="1"/>
            </p:cNvSpPr>
            <p:nvPr/>
          </p:nvSpPr>
          <p:spPr bwMode="auto">
            <a:xfrm>
              <a:off x="75985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83" name="Line 382"/>
            <p:cNvSpPr>
              <a:spLocks noChangeShapeType="1"/>
            </p:cNvSpPr>
            <p:nvPr/>
          </p:nvSpPr>
          <p:spPr bwMode="auto">
            <a:xfrm flipV="1">
              <a:off x="76072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84" name="Line 383"/>
            <p:cNvSpPr>
              <a:spLocks noChangeShapeType="1"/>
            </p:cNvSpPr>
            <p:nvPr/>
          </p:nvSpPr>
          <p:spPr bwMode="auto">
            <a:xfrm>
              <a:off x="76158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85" name="Line 384"/>
            <p:cNvSpPr>
              <a:spLocks noChangeShapeType="1"/>
            </p:cNvSpPr>
            <p:nvPr/>
          </p:nvSpPr>
          <p:spPr bwMode="auto">
            <a:xfrm flipV="1">
              <a:off x="76245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86" name="Line 385"/>
            <p:cNvSpPr>
              <a:spLocks noChangeShapeType="1"/>
            </p:cNvSpPr>
            <p:nvPr/>
          </p:nvSpPr>
          <p:spPr bwMode="auto">
            <a:xfrm flipV="1">
              <a:off x="764178" y="2604525"/>
              <a:ext cx="0" cy="11766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87" name="Line 386"/>
            <p:cNvSpPr>
              <a:spLocks noChangeShapeType="1"/>
            </p:cNvSpPr>
            <p:nvPr/>
          </p:nvSpPr>
          <p:spPr bwMode="auto">
            <a:xfrm flipV="1">
              <a:off x="765041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88" name="Line 387"/>
            <p:cNvSpPr>
              <a:spLocks noChangeShapeType="1"/>
            </p:cNvSpPr>
            <p:nvPr/>
          </p:nvSpPr>
          <p:spPr bwMode="auto">
            <a:xfrm flipV="1">
              <a:off x="765905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89" name="Line 388"/>
            <p:cNvSpPr>
              <a:spLocks noChangeShapeType="1"/>
            </p:cNvSpPr>
            <p:nvPr/>
          </p:nvSpPr>
          <p:spPr bwMode="auto">
            <a:xfrm flipV="1">
              <a:off x="767633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90" name="Line 389"/>
            <p:cNvSpPr>
              <a:spLocks noChangeShapeType="1"/>
            </p:cNvSpPr>
            <p:nvPr/>
          </p:nvSpPr>
          <p:spPr bwMode="auto">
            <a:xfrm flipV="1">
              <a:off x="76763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91" name="Line 390"/>
            <p:cNvSpPr>
              <a:spLocks noChangeShapeType="1"/>
            </p:cNvSpPr>
            <p:nvPr/>
          </p:nvSpPr>
          <p:spPr bwMode="auto">
            <a:xfrm flipV="1">
              <a:off x="769361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92" name="Line 391"/>
            <p:cNvSpPr>
              <a:spLocks noChangeShapeType="1"/>
            </p:cNvSpPr>
            <p:nvPr/>
          </p:nvSpPr>
          <p:spPr bwMode="auto">
            <a:xfrm flipV="1">
              <a:off x="77022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93" name="Line 392"/>
            <p:cNvSpPr>
              <a:spLocks noChangeShapeType="1"/>
            </p:cNvSpPr>
            <p:nvPr/>
          </p:nvSpPr>
          <p:spPr bwMode="auto">
            <a:xfrm flipV="1">
              <a:off x="771089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94" name="Line 393"/>
            <p:cNvSpPr>
              <a:spLocks noChangeShapeType="1"/>
            </p:cNvSpPr>
            <p:nvPr/>
          </p:nvSpPr>
          <p:spPr bwMode="auto">
            <a:xfrm flipV="1">
              <a:off x="77195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95" name="Line 394"/>
            <p:cNvSpPr>
              <a:spLocks noChangeShapeType="1"/>
            </p:cNvSpPr>
            <p:nvPr/>
          </p:nvSpPr>
          <p:spPr bwMode="auto">
            <a:xfrm flipV="1">
              <a:off x="772817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96" name="Line 395"/>
            <p:cNvSpPr>
              <a:spLocks noChangeShapeType="1"/>
            </p:cNvSpPr>
            <p:nvPr/>
          </p:nvSpPr>
          <p:spPr bwMode="auto">
            <a:xfrm flipV="1">
              <a:off x="77281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97" name="Line 396"/>
            <p:cNvSpPr>
              <a:spLocks noChangeShapeType="1"/>
            </p:cNvSpPr>
            <p:nvPr/>
          </p:nvSpPr>
          <p:spPr bwMode="auto">
            <a:xfrm>
              <a:off x="77368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98" name="Line 397"/>
            <p:cNvSpPr>
              <a:spLocks noChangeShapeType="1"/>
            </p:cNvSpPr>
            <p:nvPr/>
          </p:nvSpPr>
          <p:spPr bwMode="auto">
            <a:xfrm>
              <a:off x="77454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99" name="Line 398"/>
            <p:cNvSpPr>
              <a:spLocks noChangeShapeType="1"/>
            </p:cNvSpPr>
            <p:nvPr/>
          </p:nvSpPr>
          <p:spPr bwMode="auto">
            <a:xfrm flipV="1">
              <a:off x="77454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00" name="Line 399"/>
            <p:cNvSpPr>
              <a:spLocks noChangeShapeType="1"/>
            </p:cNvSpPr>
            <p:nvPr/>
          </p:nvSpPr>
          <p:spPr bwMode="auto">
            <a:xfrm flipV="1">
              <a:off x="77454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01" name="Line 400"/>
            <p:cNvSpPr>
              <a:spLocks noChangeShapeType="1"/>
            </p:cNvSpPr>
            <p:nvPr/>
          </p:nvSpPr>
          <p:spPr bwMode="auto">
            <a:xfrm>
              <a:off x="77627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02" name="Line 401"/>
            <p:cNvSpPr>
              <a:spLocks noChangeShapeType="1"/>
            </p:cNvSpPr>
            <p:nvPr/>
          </p:nvSpPr>
          <p:spPr bwMode="auto">
            <a:xfrm flipV="1">
              <a:off x="77713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03" name="Line 402"/>
            <p:cNvSpPr>
              <a:spLocks noChangeShapeType="1"/>
            </p:cNvSpPr>
            <p:nvPr/>
          </p:nvSpPr>
          <p:spPr bwMode="auto">
            <a:xfrm flipV="1">
              <a:off x="778864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04" name="Line 403"/>
            <p:cNvSpPr>
              <a:spLocks noChangeShapeType="1"/>
            </p:cNvSpPr>
            <p:nvPr/>
          </p:nvSpPr>
          <p:spPr bwMode="auto">
            <a:xfrm flipV="1">
              <a:off x="77972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05" name="Line 404"/>
            <p:cNvSpPr>
              <a:spLocks noChangeShapeType="1"/>
            </p:cNvSpPr>
            <p:nvPr/>
          </p:nvSpPr>
          <p:spPr bwMode="auto">
            <a:xfrm flipV="1">
              <a:off x="780591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06" name="Line 405"/>
            <p:cNvSpPr>
              <a:spLocks noChangeShapeType="1"/>
            </p:cNvSpPr>
            <p:nvPr/>
          </p:nvSpPr>
          <p:spPr bwMode="auto">
            <a:xfrm>
              <a:off x="78145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07" name="Line 407"/>
            <p:cNvSpPr>
              <a:spLocks noChangeShapeType="1"/>
            </p:cNvSpPr>
            <p:nvPr/>
          </p:nvSpPr>
          <p:spPr bwMode="auto">
            <a:xfrm flipV="1">
              <a:off x="78231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08" name="Line 408"/>
            <p:cNvSpPr>
              <a:spLocks noChangeShapeType="1"/>
            </p:cNvSpPr>
            <p:nvPr/>
          </p:nvSpPr>
          <p:spPr bwMode="auto">
            <a:xfrm flipV="1">
              <a:off x="78318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09" name="Line 409"/>
            <p:cNvSpPr>
              <a:spLocks noChangeShapeType="1"/>
            </p:cNvSpPr>
            <p:nvPr/>
          </p:nvSpPr>
          <p:spPr bwMode="auto">
            <a:xfrm flipV="1">
              <a:off x="78318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10" name="Line 410"/>
            <p:cNvSpPr>
              <a:spLocks noChangeShapeType="1"/>
            </p:cNvSpPr>
            <p:nvPr/>
          </p:nvSpPr>
          <p:spPr bwMode="auto">
            <a:xfrm flipV="1">
              <a:off x="78404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11" name="Line 411"/>
            <p:cNvSpPr>
              <a:spLocks noChangeShapeType="1"/>
            </p:cNvSpPr>
            <p:nvPr/>
          </p:nvSpPr>
          <p:spPr bwMode="auto">
            <a:xfrm>
              <a:off x="78491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12" name="Line 412"/>
            <p:cNvSpPr>
              <a:spLocks noChangeShapeType="1"/>
            </p:cNvSpPr>
            <p:nvPr/>
          </p:nvSpPr>
          <p:spPr bwMode="auto">
            <a:xfrm>
              <a:off x="78577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13" name="Line 413"/>
            <p:cNvSpPr>
              <a:spLocks noChangeShapeType="1"/>
            </p:cNvSpPr>
            <p:nvPr/>
          </p:nvSpPr>
          <p:spPr bwMode="auto">
            <a:xfrm flipV="1">
              <a:off x="78663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14" name="Line 414"/>
            <p:cNvSpPr>
              <a:spLocks noChangeShapeType="1"/>
            </p:cNvSpPr>
            <p:nvPr/>
          </p:nvSpPr>
          <p:spPr bwMode="auto">
            <a:xfrm flipV="1">
              <a:off x="78663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15" name="Line 415"/>
            <p:cNvSpPr>
              <a:spLocks noChangeShapeType="1"/>
            </p:cNvSpPr>
            <p:nvPr/>
          </p:nvSpPr>
          <p:spPr bwMode="auto">
            <a:xfrm>
              <a:off x="78750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16" name="Line 416"/>
            <p:cNvSpPr>
              <a:spLocks noChangeShapeType="1"/>
            </p:cNvSpPr>
            <p:nvPr/>
          </p:nvSpPr>
          <p:spPr bwMode="auto">
            <a:xfrm flipV="1">
              <a:off x="78923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17" name="Line 417"/>
            <p:cNvSpPr>
              <a:spLocks noChangeShapeType="1"/>
            </p:cNvSpPr>
            <p:nvPr/>
          </p:nvSpPr>
          <p:spPr bwMode="auto">
            <a:xfrm flipV="1">
              <a:off x="78923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18" name="Line 418"/>
            <p:cNvSpPr>
              <a:spLocks noChangeShapeType="1"/>
            </p:cNvSpPr>
            <p:nvPr/>
          </p:nvSpPr>
          <p:spPr bwMode="auto">
            <a:xfrm flipV="1">
              <a:off x="79009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19" name="Line 419"/>
            <p:cNvSpPr>
              <a:spLocks noChangeShapeType="1"/>
            </p:cNvSpPr>
            <p:nvPr/>
          </p:nvSpPr>
          <p:spPr bwMode="auto">
            <a:xfrm flipV="1">
              <a:off x="790095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20" name="Line 420"/>
            <p:cNvSpPr>
              <a:spLocks noChangeShapeType="1"/>
            </p:cNvSpPr>
            <p:nvPr/>
          </p:nvSpPr>
          <p:spPr bwMode="auto">
            <a:xfrm flipV="1">
              <a:off x="790958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21" name="Line 421"/>
            <p:cNvSpPr>
              <a:spLocks noChangeShapeType="1"/>
            </p:cNvSpPr>
            <p:nvPr/>
          </p:nvSpPr>
          <p:spPr bwMode="auto">
            <a:xfrm flipV="1">
              <a:off x="79182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22" name="Line 422"/>
            <p:cNvSpPr>
              <a:spLocks noChangeShapeType="1"/>
            </p:cNvSpPr>
            <p:nvPr/>
          </p:nvSpPr>
          <p:spPr bwMode="auto">
            <a:xfrm flipV="1">
              <a:off x="79268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23" name="Line 423"/>
            <p:cNvSpPr>
              <a:spLocks noChangeShapeType="1"/>
            </p:cNvSpPr>
            <p:nvPr/>
          </p:nvSpPr>
          <p:spPr bwMode="auto">
            <a:xfrm>
              <a:off x="79268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24" name="Line 424"/>
            <p:cNvSpPr>
              <a:spLocks noChangeShapeType="1"/>
            </p:cNvSpPr>
            <p:nvPr/>
          </p:nvSpPr>
          <p:spPr bwMode="auto">
            <a:xfrm>
              <a:off x="79355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25" name="Line 425"/>
            <p:cNvSpPr>
              <a:spLocks noChangeShapeType="1"/>
            </p:cNvSpPr>
            <p:nvPr/>
          </p:nvSpPr>
          <p:spPr bwMode="auto">
            <a:xfrm>
              <a:off x="79527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26" name="Line 426"/>
            <p:cNvSpPr>
              <a:spLocks noChangeShapeType="1"/>
            </p:cNvSpPr>
            <p:nvPr/>
          </p:nvSpPr>
          <p:spPr bwMode="auto">
            <a:xfrm flipV="1">
              <a:off x="79527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27" name="Line 427"/>
            <p:cNvSpPr>
              <a:spLocks noChangeShapeType="1"/>
            </p:cNvSpPr>
            <p:nvPr/>
          </p:nvSpPr>
          <p:spPr bwMode="auto">
            <a:xfrm flipV="1">
              <a:off x="797006" y="2634264"/>
              <a:ext cx="0" cy="8792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28" name="Line 428"/>
            <p:cNvSpPr>
              <a:spLocks noChangeShapeType="1"/>
            </p:cNvSpPr>
            <p:nvPr/>
          </p:nvSpPr>
          <p:spPr bwMode="auto">
            <a:xfrm flipV="1">
              <a:off x="797006" y="2150687"/>
              <a:ext cx="0" cy="57150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29" name="Line 429"/>
            <p:cNvSpPr>
              <a:spLocks noChangeShapeType="1"/>
            </p:cNvSpPr>
            <p:nvPr/>
          </p:nvSpPr>
          <p:spPr bwMode="auto">
            <a:xfrm flipV="1">
              <a:off x="798733" y="2700206"/>
              <a:ext cx="0" cy="2198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30" name="Line 430"/>
            <p:cNvSpPr>
              <a:spLocks noChangeShapeType="1"/>
            </p:cNvSpPr>
            <p:nvPr/>
          </p:nvSpPr>
          <p:spPr bwMode="auto">
            <a:xfrm flipV="1">
              <a:off x="799597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31" name="Line 431"/>
            <p:cNvSpPr>
              <a:spLocks noChangeShapeType="1"/>
            </p:cNvSpPr>
            <p:nvPr/>
          </p:nvSpPr>
          <p:spPr bwMode="auto">
            <a:xfrm flipV="1">
              <a:off x="800461" y="2714429"/>
              <a:ext cx="0" cy="775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32" name="Line 432"/>
            <p:cNvSpPr>
              <a:spLocks noChangeShapeType="1"/>
            </p:cNvSpPr>
            <p:nvPr/>
          </p:nvSpPr>
          <p:spPr bwMode="auto">
            <a:xfrm flipV="1">
              <a:off x="801325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33" name="Line 433"/>
            <p:cNvSpPr>
              <a:spLocks noChangeShapeType="1"/>
            </p:cNvSpPr>
            <p:nvPr/>
          </p:nvSpPr>
          <p:spPr bwMode="auto">
            <a:xfrm flipV="1">
              <a:off x="802189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34" name="Line 434"/>
            <p:cNvSpPr>
              <a:spLocks noChangeShapeType="1"/>
            </p:cNvSpPr>
            <p:nvPr/>
          </p:nvSpPr>
          <p:spPr bwMode="auto">
            <a:xfrm flipV="1">
              <a:off x="803053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35" name="Line 435"/>
            <p:cNvSpPr>
              <a:spLocks noChangeShapeType="1"/>
            </p:cNvSpPr>
            <p:nvPr/>
          </p:nvSpPr>
          <p:spPr bwMode="auto">
            <a:xfrm flipV="1">
              <a:off x="80391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36" name="Line 436"/>
            <p:cNvSpPr>
              <a:spLocks noChangeShapeType="1"/>
            </p:cNvSpPr>
            <p:nvPr/>
          </p:nvSpPr>
          <p:spPr bwMode="auto">
            <a:xfrm flipV="1">
              <a:off x="80478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37" name="Line 437"/>
            <p:cNvSpPr>
              <a:spLocks noChangeShapeType="1"/>
            </p:cNvSpPr>
            <p:nvPr/>
          </p:nvSpPr>
          <p:spPr bwMode="auto">
            <a:xfrm flipV="1">
              <a:off x="80478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38" name="Line 438"/>
            <p:cNvSpPr>
              <a:spLocks noChangeShapeType="1"/>
            </p:cNvSpPr>
            <p:nvPr/>
          </p:nvSpPr>
          <p:spPr bwMode="auto">
            <a:xfrm>
              <a:off x="80564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39" name="Line 439"/>
            <p:cNvSpPr>
              <a:spLocks noChangeShapeType="1"/>
            </p:cNvSpPr>
            <p:nvPr/>
          </p:nvSpPr>
          <p:spPr bwMode="auto">
            <a:xfrm flipV="1">
              <a:off x="806508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40" name="Line 440"/>
            <p:cNvSpPr>
              <a:spLocks noChangeShapeType="1"/>
            </p:cNvSpPr>
            <p:nvPr/>
          </p:nvSpPr>
          <p:spPr bwMode="auto">
            <a:xfrm flipV="1">
              <a:off x="807372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41" name="Line 441"/>
            <p:cNvSpPr>
              <a:spLocks noChangeShapeType="1"/>
            </p:cNvSpPr>
            <p:nvPr/>
          </p:nvSpPr>
          <p:spPr bwMode="auto">
            <a:xfrm flipV="1">
              <a:off x="808236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42" name="Line 442"/>
            <p:cNvSpPr>
              <a:spLocks noChangeShapeType="1"/>
            </p:cNvSpPr>
            <p:nvPr/>
          </p:nvSpPr>
          <p:spPr bwMode="auto">
            <a:xfrm flipV="1">
              <a:off x="80910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43" name="Line 443"/>
            <p:cNvSpPr>
              <a:spLocks noChangeShapeType="1"/>
            </p:cNvSpPr>
            <p:nvPr/>
          </p:nvSpPr>
          <p:spPr bwMode="auto">
            <a:xfrm flipV="1">
              <a:off x="80910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44" name="Line 444"/>
            <p:cNvSpPr>
              <a:spLocks noChangeShapeType="1"/>
            </p:cNvSpPr>
            <p:nvPr/>
          </p:nvSpPr>
          <p:spPr bwMode="auto">
            <a:xfrm flipV="1">
              <a:off x="80996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45" name="Line 445"/>
            <p:cNvSpPr>
              <a:spLocks noChangeShapeType="1"/>
            </p:cNvSpPr>
            <p:nvPr/>
          </p:nvSpPr>
          <p:spPr bwMode="auto">
            <a:xfrm flipV="1">
              <a:off x="81082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46" name="Line 446"/>
            <p:cNvSpPr>
              <a:spLocks noChangeShapeType="1"/>
            </p:cNvSpPr>
            <p:nvPr/>
          </p:nvSpPr>
          <p:spPr bwMode="auto">
            <a:xfrm flipV="1">
              <a:off x="81169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47" name="Line 447"/>
            <p:cNvSpPr>
              <a:spLocks noChangeShapeType="1"/>
            </p:cNvSpPr>
            <p:nvPr/>
          </p:nvSpPr>
          <p:spPr bwMode="auto">
            <a:xfrm flipV="1">
              <a:off x="81169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48" name="Line 448"/>
            <p:cNvSpPr>
              <a:spLocks noChangeShapeType="1"/>
            </p:cNvSpPr>
            <p:nvPr/>
          </p:nvSpPr>
          <p:spPr bwMode="auto">
            <a:xfrm flipV="1">
              <a:off x="81255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49" name="Line 449"/>
            <p:cNvSpPr>
              <a:spLocks noChangeShapeType="1"/>
            </p:cNvSpPr>
            <p:nvPr/>
          </p:nvSpPr>
          <p:spPr bwMode="auto">
            <a:xfrm flipV="1">
              <a:off x="813419" y="2698913"/>
              <a:ext cx="0" cy="23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50" name="Line 450"/>
            <p:cNvSpPr>
              <a:spLocks noChangeShapeType="1"/>
            </p:cNvSpPr>
            <p:nvPr/>
          </p:nvSpPr>
          <p:spPr bwMode="auto">
            <a:xfrm flipV="1">
              <a:off x="814284" y="2679519"/>
              <a:ext cx="0" cy="4266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51" name="Line 451"/>
            <p:cNvSpPr>
              <a:spLocks noChangeShapeType="1"/>
            </p:cNvSpPr>
            <p:nvPr/>
          </p:nvSpPr>
          <p:spPr bwMode="auto">
            <a:xfrm flipV="1">
              <a:off x="815147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52" name="Line 452"/>
            <p:cNvSpPr>
              <a:spLocks noChangeShapeType="1"/>
            </p:cNvSpPr>
            <p:nvPr/>
          </p:nvSpPr>
          <p:spPr bwMode="auto">
            <a:xfrm flipV="1">
              <a:off x="815147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53" name="Line 453"/>
            <p:cNvSpPr>
              <a:spLocks noChangeShapeType="1"/>
            </p:cNvSpPr>
            <p:nvPr/>
          </p:nvSpPr>
          <p:spPr bwMode="auto">
            <a:xfrm flipV="1">
              <a:off x="81601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54" name="Line 454"/>
            <p:cNvSpPr>
              <a:spLocks noChangeShapeType="1"/>
            </p:cNvSpPr>
            <p:nvPr/>
          </p:nvSpPr>
          <p:spPr bwMode="auto">
            <a:xfrm flipV="1">
              <a:off x="816875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55" name="Line 455"/>
            <p:cNvSpPr>
              <a:spLocks noChangeShapeType="1"/>
            </p:cNvSpPr>
            <p:nvPr/>
          </p:nvSpPr>
          <p:spPr bwMode="auto">
            <a:xfrm flipV="1">
              <a:off x="817739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56" name="Line 456"/>
            <p:cNvSpPr>
              <a:spLocks noChangeShapeType="1"/>
            </p:cNvSpPr>
            <p:nvPr/>
          </p:nvSpPr>
          <p:spPr bwMode="auto">
            <a:xfrm flipV="1">
              <a:off x="81860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57" name="Line 457"/>
            <p:cNvSpPr>
              <a:spLocks noChangeShapeType="1"/>
            </p:cNvSpPr>
            <p:nvPr/>
          </p:nvSpPr>
          <p:spPr bwMode="auto">
            <a:xfrm flipV="1">
              <a:off x="81860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58" name="Line 458"/>
            <p:cNvSpPr>
              <a:spLocks noChangeShapeType="1"/>
            </p:cNvSpPr>
            <p:nvPr/>
          </p:nvSpPr>
          <p:spPr bwMode="auto">
            <a:xfrm flipV="1">
              <a:off x="81946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59" name="Line 459"/>
            <p:cNvSpPr>
              <a:spLocks noChangeShapeType="1"/>
            </p:cNvSpPr>
            <p:nvPr/>
          </p:nvSpPr>
          <p:spPr bwMode="auto">
            <a:xfrm flipV="1">
              <a:off x="81946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60" name="Line 460"/>
            <p:cNvSpPr>
              <a:spLocks noChangeShapeType="1"/>
            </p:cNvSpPr>
            <p:nvPr/>
          </p:nvSpPr>
          <p:spPr bwMode="auto">
            <a:xfrm flipV="1">
              <a:off x="82033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61" name="Line 461"/>
            <p:cNvSpPr>
              <a:spLocks noChangeShapeType="1"/>
            </p:cNvSpPr>
            <p:nvPr/>
          </p:nvSpPr>
          <p:spPr bwMode="auto">
            <a:xfrm flipV="1">
              <a:off x="821195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62" name="Line 462"/>
            <p:cNvSpPr>
              <a:spLocks noChangeShapeType="1"/>
            </p:cNvSpPr>
            <p:nvPr/>
          </p:nvSpPr>
          <p:spPr bwMode="auto">
            <a:xfrm flipV="1">
              <a:off x="822058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63" name="Line 463"/>
            <p:cNvSpPr>
              <a:spLocks noChangeShapeType="1"/>
            </p:cNvSpPr>
            <p:nvPr/>
          </p:nvSpPr>
          <p:spPr bwMode="auto">
            <a:xfrm flipV="1">
              <a:off x="82292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64" name="Line 464"/>
            <p:cNvSpPr>
              <a:spLocks noChangeShapeType="1"/>
            </p:cNvSpPr>
            <p:nvPr/>
          </p:nvSpPr>
          <p:spPr bwMode="auto">
            <a:xfrm flipV="1">
              <a:off x="82378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65" name="Line 465"/>
            <p:cNvSpPr>
              <a:spLocks noChangeShapeType="1"/>
            </p:cNvSpPr>
            <p:nvPr/>
          </p:nvSpPr>
          <p:spPr bwMode="auto">
            <a:xfrm flipV="1">
              <a:off x="82378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66" name="Line 466"/>
            <p:cNvSpPr>
              <a:spLocks noChangeShapeType="1"/>
            </p:cNvSpPr>
            <p:nvPr/>
          </p:nvSpPr>
          <p:spPr bwMode="auto">
            <a:xfrm flipV="1">
              <a:off x="82465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67" name="Line 467"/>
            <p:cNvSpPr>
              <a:spLocks noChangeShapeType="1"/>
            </p:cNvSpPr>
            <p:nvPr/>
          </p:nvSpPr>
          <p:spPr bwMode="auto">
            <a:xfrm>
              <a:off x="82551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68" name="Line 468"/>
            <p:cNvSpPr>
              <a:spLocks noChangeShapeType="1"/>
            </p:cNvSpPr>
            <p:nvPr/>
          </p:nvSpPr>
          <p:spPr bwMode="auto">
            <a:xfrm flipV="1">
              <a:off x="82637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69" name="Line 469"/>
            <p:cNvSpPr>
              <a:spLocks noChangeShapeType="1"/>
            </p:cNvSpPr>
            <p:nvPr/>
          </p:nvSpPr>
          <p:spPr bwMode="auto">
            <a:xfrm flipV="1">
              <a:off x="82724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70" name="Line 470"/>
            <p:cNvSpPr>
              <a:spLocks noChangeShapeType="1"/>
            </p:cNvSpPr>
            <p:nvPr/>
          </p:nvSpPr>
          <p:spPr bwMode="auto">
            <a:xfrm flipV="1">
              <a:off x="82724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71" name="Line 471"/>
            <p:cNvSpPr>
              <a:spLocks noChangeShapeType="1"/>
            </p:cNvSpPr>
            <p:nvPr/>
          </p:nvSpPr>
          <p:spPr bwMode="auto">
            <a:xfrm flipV="1">
              <a:off x="82810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72" name="Line 472"/>
            <p:cNvSpPr>
              <a:spLocks noChangeShapeType="1"/>
            </p:cNvSpPr>
            <p:nvPr/>
          </p:nvSpPr>
          <p:spPr bwMode="auto">
            <a:xfrm flipV="1">
              <a:off x="82897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73" name="Line 473"/>
            <p:cNvSpPr>
              <a:spLocks noChangeShapeType="1"/>
            </p:cNvSpPr>
            <p:nvPr/>
          </p:nvSpPr>
          <p:spPr bwMode="auto">
            <a:xfrm flipV="1">
              <a:off x="829834" y="2707964"/>
              <a:ext cx="0" cy="1422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74" name="Line 474"/>
            <p:cNvSpPr>
              <a:spLocks noChangeShapeType="1"/>
            </p:cNvSpPr>
            <p:nvPr/>
          </p:nvSpPr>
          <p:spPr bwMode="auto">
            <a:xfrm flipV="1">
              <a:off x="829834" y="2621334"/>
              <a:ext cx="0" cy="10085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75" name="Line 475"/>
            <p:cNvSpPr>
              <a:spLocks noChangeShapeType="1"/>
            </p:cNvSpPr>
            <p:nvPr/>
          </p:nvSpPr>
          <p:spPr bwMode="auto">
            <a:xfrm flipV="1">
              <a:off x="830697" y="2463590"/>
              <a:ext cx="0" cy="25859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76" name="Line 476"/>
            <p:cNvSpPr>
              <a:spLocks noChangeShapeType="1"/>
            </p:cNvSpPr>
            <p:nvPr/>
          </p:nvSpPr>
          <p:spPr bwMode="auto">
            <a:xfrm flipV="1">
              <a:off x="832425" y="2706671"/>
              <a:ext cx="0" cy="1551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77" name="Line 477"/>
            <p:cNvSpPr>
              <a:spLocks noChangeShapeType="1"/>
            </p:cNvSpPr>
            <p:nvPr/>
          </p:nvSpPr>
          <p:spPr bwMode="auto">
            <a:xfrm flipV="1">
              <a:off x="833289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78" name="Line 478"/>
            <p:cNvSpPr>
              <a:spLocks noChangeShapeType="1"/>
            </p:cNvSpPr>
            <p:nvPr/>
          </p:nvSpPr>
          <p:spPr bwMode="auto">
            <a:xfrm flipV="1">
              <a:off x="833289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79" name="Line 479"/>
            <p:cNvSpPr>
              <a:spLocks noChangeShapeType="1"/>
            </p:cNvSpPr>
            <p:nvPr/>
          </p:nvSpPr>
          <p:spPr bwMode="auto">
            <a:xfrm flipV="1">
              <a:off x="834153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80" name="Line 480"/>
            <p:cNvSpPr>
              <a:spLocks noChangeShapeType="1"/>
            </p:cNvSpPr>
            <p:nvPr/>
          </p:nvSpPr>
          <p:spPr bwMode="auto">
            <a:xfrm flipV="1">
              <a:off x="835017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81" name="Line 481"/>
            <p:cNvSpPr>
              <a:spLocks noChangeShapeType="1"/>
            </p:cNvSpPr>
            <p:nvPr/>
          </p:nvSpPr>
          <p:spPr bwMode="auto">
            <a:xfrm flipV="1">
              <a:off x="835017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82" name="Line 482"/>
            <p:cNvSpPr>
              <a:spLocks noChangeShapeType="1"/>
            </p:cNvSpPr>
            <p:nvPr/>
          </p:nvSpPr>
          <p:spPr bwMode="auto">
            <a:xfrm flipV="1">
              <a:off x="835881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83" name="Line 483"/>
            <p:cNvSpPr>
              <a:spLocks noChangeShapeType="1"/>
            </p:cNvSpPr>
            <p:nvPr/>
          </p:nvSpPr>
          <p:spPr bwMode="auto">
            <a:xfrm flipV="1">
              <a:off x="83674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84" name="Line 484"/>
            <p:cNvSpPr>
              <a:spLocks noChangeShapeType="1"/>
            </p:cNvSpPr>
            <p:nvPr/>
          </p:nvSpPr>
          <p:spPr bwMode="auto">
            <a:xfrm flipV="1">
              <a:off x="83847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85" name="Line 485"/>
            <p:cNvSpPr>
              <a:spLocks noChangeShapeType="1"/>
            </p:cNvSpPr>
            <p:nvPr/>
          </p:nvSpPr>
          <p:spPr bwMode="auto">
            <a:xfrm flipV="1">
              <a:off x="83847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86" name="Line 486"/>
            <p:cNvSpPr>
              <a:spLocks noChangeShapeType="1"/>
            </p:cNvSpPr>
            <p:nvPr/>
          </p:nvSpPr>
          <p:spPr bwMode="auto">
            <a:xfrm flipV="1">
              <a:off x="839336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87" name="Line 487"/>
            <p:cNvSpPr>
              <a:spLocks noChangeShapeType="1"/>
            </p:cNvSpPr>
            <p:nvPr/>
          </p:nvSpPr>
          <p:spPr bwMode="auto">
            <a:xfrm flipV="1">
              <a:off x="839336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88" name="Line 488"/>
            <p:cNvSpPr>
              <a:spLocks noChangeShapeType="1"/>
            </p:cNvSpPr>
            <p:nvPr/>
          </p:nvSpPr>
          <p:spPr bwMode="auto">
            <a:xfrm flipV="1">
              <a:off x="84020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89" name="Line 489"/>
            <p:cNvSpPr>
              <a:spLocks noChangeShapeType="1"/>
            </p:cNvSpPr>
            <p:nvPr/>
          </p:nvSpPr>
          <p:spPr bwMode="auto">
            <a:xfrm flipV="1">
              <a:off x="841064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90" name="Line 490"/>
            <p:cNvSpPr>
              <a:spLocks noChangeShapeType="1"/>
            </p:cNvSpPr>
            <p:nvPr/>
          </p:nvSpPr>
          <p:spPr bwMode="auto">
            <a:xfrm flipV="1">
              <a:off x="84106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91" name="Line 491"/>
            <p:cNvSpPr>
              <a:spLocks noChangeShapeType="1"/>
            </p:cNvSpPr>
            <p:nvPr/>
          </p:nvSpPr>
          <p:spPr bwMode="auto">
            <a:xfrm flipV="1">
              <a:off x="84192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92" name="Line 492"/>
            <p:cNvSpPr>
              <a:spLocks noChangeShapeType="1"/>
            </p:cNvSpPr>
            <p:nvPr/>
          </p:nvSpPr>
          <p:spPr bwMode="auto">
            <a:xfrm flipV="1">
              <a:off x="84192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93" name="Line 493"/>
            <p:cNvSpPr>
              <a:spLocks noChangeShapeType="1"/>
            </p:cNvSpPr>
            <p:nvPr/>
          </p:nvSpPr>
          <p:spPr bwMode="auto">
            <a:xfrm flipV="1">
              <a:off x="84365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94" name="Line 494"/>
            <p:cNvSpPr>
              <a:spLocks noChangeShapeType="1"/>
            </p:cNvSpPr>
            <p:nvPr/>
          </p:nvSpPr>
          <p:spPr bwMode="auto">
            <a:xfrm flipV="1">
              <a:off x="84452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95" name="Line 495"/>
            <p:cNvSpPr>
              <a:spLocks noChangeShapeType="1"/>
            </p:cNvSpPr>
            <p:nvPr/>
          </p:nvSpPr>
          <p:spPr bwMode="auto">
            <a:xfrm flipV="1">
              <a:off x="84538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96" name="Line 496"/>
            <p:cNvSpPr>
              <a:spLocks noChangeShapeType="1"/>
            </p:cNvSpPr>
            <p:nvPr/>
          </p:nvSpPr>
          <p:spPr bwMode="auto">
            <a:xfrm flipV="1">
              <a:off x="846247" y="2702792"/>
              <a:ext cx="0" cy="1939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97" name="Line 497"/>
            <p:cNvSpPr>
              <a:spLocks noChangeShapeType="1"/>
            </p:cNvSpPr>
            <p:nvPr/>
          </p:nvSpPr>
          <p:spPr bwMode="auto">
            <a:xfrm flipV="1">
              <a:off x="847112" y="2689863"/>
              <a:ext cx="0" cy="3232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98" name="Line 498"/>
            <p:cNvSpPr>
              <a:spLocks noChangeShapeType="1"/>
            </p:cNvSpPr>
            <p:nvPr/>
          </p:nvSpPr>
          <p:spPr bwMode="auto">
            <a:xfrm flipV="1">
              <a:off x="847975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99" name="Line 499"/>
            <p:cNvSpPr>
              <a:spLocks noChangeShapeType="1"/>
            </p:cNvSpPr>
            <p:nvPr/>
          </p:nvSpPr>
          <p:spPr bwMode="auto">
            <a:xfrm flipV="1">
              <a:off x="848839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00" name="Line 500"/>
            <p:cNvSpPr>
              <a:spLocks noChangeShapeType="1"/>
            </p:cNvSpPr>
            <p:nvPr/>
          </p:nvSpPr>
          <p:spPr bwMode="auto">
            <a:xfrm flipV="1">
              <a:off x="84883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01" name="Line 501"/>
            <p:cNvSpPr>
              <a:spLocks noChangeShapeType="1"/>
            </p:cNvSpPr>
            <p:nvPr/>
          </p:nvSpPr>
          <p:spPr bwMode="auto">
            <a:xfrm>
              <a:off x="84970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02" name="Line 502"/>
            <p:cNvSpPr>
              <a:spLocks noChangeShapeType="1"/>
            </p:cNvSpPr>
            <p:nvPr/>
          </p:nvSpPr>
          <p:spPr bwMode="auto">
            <a:xfrm flipV="1">
              <a:off x="85056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03" name="Line 503"/>
            <p:cNvSpPr>
              <a:spLocks noChangeShapeType="1"/>
            </p:cNvSpPr>
            <p:nvPr/>
          </p:nvSpPr>
          <p:spPr bwMode="auto">
            <a:xfrm flipV="1">
              <a:off x="85056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04" name="Line 504"/>
            <p:cNvSpPr>
              <a:spLocks noChangeShapeType="1"/>
            </p:cNvSpPr>
            <p:nvPr/>
          </p:nvSpPr>
          <p:spPr bwMode="auto">
            <a:xfrm>
              <a:off x="85229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05" name="Line 505"/>
            <p:cNvSpPr>
              <a:spLocks noChangeShapeType="1"/>
            </p:cNvSpPr>
            <p:nvPr/>
          </p:nvSpPr>
          <p:spPr bwMode="auto">
            <a:xfrm flipV="1">
              <a:off x="853159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06" name="Line 506"/>
            <p:cNvSpPr>
              <a:spLocks noChangeShapeType="1"/>
            </p:cNvSpPr>
            <p:nvPr/>
          </p:nvSpPr>
          <p:spPr bwMode="auto">
            <a:xfrm flipV="1">
              <a:off x="85402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07" name="Line 507"/>
            <p:cNvSpPr>
              <a:spLocks noChangeShapeType="1"/>
            </p:cNvSpPr>
            <p:nvPr/>
          </p:nvSpPr>
          <p:spPr bwMode="auto">
            <a:xfrm flipV="1">
              <a:off x="85402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08" name="Line 508"/>
            <p:cNvSpPr>
              <a:spLocks noChangeShapeType="1"/>
            </p:cNvSpPr>
            <p:nvPr/>
          </p:nvSpPr>
          <p:spPr bwMode="auto">
            <a:xfrm flipV="1">
              <a:off x="85575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09" name="Line 509"/>
            <p:cNvSpPr>
              <a:spLocks noChangeShapeType="1"/>
            </p:cNvSpPr>
            <p:nvPr/>
          </p:nvSpPr>
          <p:spPr bwMode="auto">
            <a:xfrm flipV="1">
              <a:off x="85575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10" name="Line 510"/>
            <p:cNvSpPr>
              <a:spLocks noChangeShapeType="1"/>
            </p:cNvSpPr>
            <p:nvPr/>
          </p:nvSpPr>
          <p:spPr bwMode="auto">
            <a:xfrm flipV="1">
              <a:off x="85661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11" name="Line 511"/>
            <p:cNvSpPr>
              <a:spLocks noChangeShapeType="1"/>
            </p:cNvSpPr>
            <p:nvPr/>
          </p:nvSpPr>
          <p:spPr bwMode="auto">
            <a:xfrm>
              <a:off x="85661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12" name="Line 512"/>
            <p:cNvSpPr>
              <a:spLocks noChangeShapeType="1"/>
            </p:cNvSpPr>
            <p:nvPr/>
          </p:nvSpPr>
          <p:spPr bwMode="auto">
            <a:xfrm flipV="1">
              <a:off x="857478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13" name="Line 513"/>
            <p:cNvSpPr>
              <a:spLocks noChangeShapeType="1"/>
            </p:cNvSpPr>
            <p:nvPr/>
          </p:nvSpPr>
          <p:spPr bwMode="auto">
            <a:xfrm flipV="1">
              <a:off x="85834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14" name="Line 514"/>
            <p:cNvSpPr>
              <a:spLocks noChangeShapeType="1"/>
            </p:cNvSpPr>
            <p:nvPr/>
          </p:nvSpPr>
          <p:spPr bwMode="auto">
            <a:xfrm flipV="1">
              <a:off x="85834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15" name="Line 515"/>
            <p:cNvSpPr>
              <a:spLocks noChangeShapeType="1"/>
            </p:cNvSpPr>
            <p:nvPr/>
          </p:nvSpPr>
          <p:spPr bwMode="auto">
            <a:xfrm flipV="1">
              <a:off x="85920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16" name="Line 516"/>
            <p:cNvSpPr>
              <a:spLocks noChangeShapeType="1"/>
            </p:cNvSpPr>
            <p:nvPr/>
          </p:nvSpPr>
          <p:spPr bwMode="auto">
            <a:xfrm flipV="1">
              <a:off x="86007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17" name="Line 517"/>
            <p:cNvSpPr>
              <a:spLocks noChangeShapeType="1"/>
            </p:cNvSpPr>
            <p:nvPr/>
          </p:nvSpPr>
          <p:spPr bwMode="auto">
            <a:xfrm flipV="1">
              <a:off x="86007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18" name="Line 518"/>
            <p:cNvSpPr>
              <a:spLocks noChangeShapeType="1"/>
            </p:cNvSpPr>
            <p:nvPr/>
          </p:nvSpPr>
          <p:spPr bwMode="auto">
            <a:xfrm>
              <a:off x="86093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19" name="Line 519"/>
            <p:cNvSpPr>
              <a:spLocks noChangeShapeType="1"/>
            </p:cNvSpPr>
            <p:nvPr/>
          </p:nvSpPr>
          <p:spPr bwMode="auto">
            <a:xfrm>
              <a:off x="86179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20" name="Line 520"/>
            <p:cNvSpPr>
              <a:spLocks noChangeShapeType="1"/>
            </p:cNvSpPr>
            <p:nvPr/>
          </p:nvSpPr>
          <p:spPr bwMode="auto">
            <a:xfrm flipV="1">
              <a:off x="862662" y="2658831"/>
              <a:ext cx="0" cy="6335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21" name="Line 521"/>
            <p:cNvSpPr>
              <a:spLocks noChangeShapeType="1"/>
            </p:cNvSpPr>
            <p:nvPr/>
          </p:nvSpPr>
          <p:spPr bwMode="auto">
            <a:xfrm flipV="1">
              <a:off x="864389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22" name="Line 522"/>
            <p:cNvSpPr>
              <a:spLocks noChangeShapeType="1"/>
            </p:cNvSpPr>
            <p:nvPr/>
          </p:nvSpPr>
          <p:spPr bwMode="auto">
            <a:xfrm flipV="1">
              <a:off x="86525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23" name="Line 523"/>
            <p:cNvSpPr>
              <a:spLocks noChangeShapeType="1"/>
            </p:cNvSpPr>
            <p:nvPr/>
          </p:nvSpPr>
          <p:spPr bwMode="auto">
            <a:xfrm flipV="1">
              <a:off x="86611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24" name="Line 524"/>
            <p:cNvSpPr>
              <a:spLocks noChangeShapeType="1"/>
            </p:cNvSpPr>
            <p:nvPr/>
          </p:nvSpPr>
          <p:spPr bwMode="auto">
            <a:xfrm flipV="1">
              <a:off x="86611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25" name="Line 525"/>
            <p:cNvSpPr>
              <a:spLocks noChangeShapeType="1"/>
            </p:cNvSpPr>
            <p:nvPr/>
          </p:nvSpPr>
          <p:spPr bwMode="auto">
            <a:xfrm flipV="1">
              <a:off x="86698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26" name="Line 526"/>
            <p:cNvSpPr>
              <a:spLocks noChangeShapeType="1"/>
            </p:cNvSpPr>
            <p:nvPr/>
          </p:nvSpPr>
          <p:spPr bwMode="auto">
            <a:xfrm flipV="1">
              <a:off x="86784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27" name="Line 527"/>
            <p:cNvSpPr>
              <a:spLocks noChangeShapeType="1"/>
            </p:cNvSpPr>
            <p:nvPr/>
          </p:nvSpPr>
          <p:spPr bwMode="auto">
            <a:xfrm flipV="1">
              <a:off x="86870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28" name="Line 528"/>
            <p:cNvSpPr>
              <a:spLocks noChangeShapeType="1"/>
            </p:cNvSpPr>
            <p:nvPr/>
          </p:nvSpPr>
          <p:spPr bwMode="auto">
            <a:xfrm flipV="1">
              <a:off x="86870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29" name="Line 529"/>
            <p:cNvSpPr>
              <a:spLocks noChangeShapeType="1"/>
            </p:cNvSpPr>
            <p:nvPr/>
          </p:nvSpPr>
          <p:spPr bwMode="auto">
            <a:xfrm>
              <a:off x="86957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30" name="Line 530"/>
            <p:cNvSpPr>
              <a:spLocks noChangeShapeType="1"/>
            </p:cNvSpPr>
            <p:nvPr/>
          </p:nvSpPr>
          <p:spPr bwMode="auto">
            <a:xfrm flipV="1">
              <a:off x="869573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31" name="Line 531"/>
            <p:cNvSpPr>
              <a:spLocks noChangeShapeType="1"/>
            </p:cNvSpPr>
            <p:nvPr/>
          </p:nvSpPr>
          <p:spPr bwMode="auto">
            <a:xfrm>
              <a:off x="87043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32" name="Line 532"/>
            <p:cNvSpPr>
              <a:spLocks noChangeShapeType="1"/>
            </p:cNvSpPr>
            <p:nvPr/>
          </p:nvSpPr>
          <p:spPr bwMode="auto">
            <a:xfrm flipV="1">
              <a:off x="87130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33" name="Line 533"/>
            <p:cNvSpPr>
              <a:spLocks noChangeShapeType="1"/>
            </p:cNvSpPr>
            <p:nvPr/>
          </p:nvSpPr>
          <p:spPr bwMode="auto">
            <a:xfrm flipV="1">
              <a:off x="87130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34" name="Line 534"/>
            <p:cNvSpPr>
              <a:spLocks noChangeShapeType="1"/>
            </p:cNvSpPr>
            <p:nvPr/>
          </p:nvSpPr>
          <p:spPr bwMode="auto">
            <a:xfrm flipV="1">
              <a:off x="87216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35" name="Line 535"/>
            <p:cNvSpPr>
              <a:spLocks noChangeShapeType="1"/>
            </p:cNvSpPr>
            <p:nvPr/>
          </p:nvSpPr>
          <p:spPr bwMode="auto">
            <a:xfrm flipV="1">
              <a:off x="87216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36" name="Line 536"/>
            <p:cNvSpPr>
              <a:spLocks noChangeShapeType="1"/>
            </p:cNvSpPr>
            <p:nvPr/>
          </p:nvSpPr>
          <p:spPr bwMode="auto">
            <a:xfrm>
              <a:off x="87389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37" name="Line 537"/>
            <p:cNvSpPr>
              <a:spLocks noChangeShapeType="1"/>
            </p:cNvSpPr>
            <p:nvPr/>
          </p:nvSpPr>
          <p:spPr bwMode="auto">
            <a:xfrm flipV="1">
              <a:off x="87562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38" name="Line 538"/>
            <p:cNvSpPr>
              <a:spLocks noChangeShapeType="1"/>
            </p:cNvSpPr>
            <p:nvPr/>
          </p:nvSpPr>
          <p:spPr bwMode="auto">
            <a:xfrm flipV="1">
              <a:off x="87648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39" name="Line 539"/>
            <p:cNvSpPr>
              <a:spLocks noChangeShapeType="1"/>
            </p:cNvSpPr>
            <p:nvPr/>
          </p:nvSpPr>
          <p:spPr bwMode="auto">
            <a:xfrm flipV="1">
              <a:off x="87821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40" name="Line 540"/>
            <p:cNvSpPr>
              <a:spLocks noChangeShapeType="1"/>
            </p:cNvSpPr>
            <p:nvPr/>
          </p:nvSpPr>
          <p:spPr bwMode="auto">
            <a:xfrm>
              <a:off x="87821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41" name="Line 541"/>
            <p:cNvSpPr>
              <a:spLocks noChangeShapeType="1"/>
            </p:cNvSpPr>
            <p:nvPr/>
          </p:nvSpPr>
          <p:spPr bwMode="auto">
            <a:xfrm flipV="1">
              <a:off x="879075" y="2713136"/>
              <a:ext cx="0" cy="905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42" name="Line 542"/>
            <p:cNvSpPr>
              <a:spLocks noChangeShapeType="1"/>
            </p:cNvSpPr>
            <p:nvPr/>
          </p:nvSpPr>
          <p:spPr bwMode="auto">
            <a:xfrm flipV="1">
              <a:off x="87994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43" name="Line 543"/>
            <p:cNvSpPr>
              <a:spLocks noChangeShapeType="1"/>
            </p:cNvSpPr>
            <p:nvPr/>
          </p:nvSpPr>
          <p:spPr bwMode="auto">
            <a:xfrm flipV="1">
              <a:off x="880803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44" name="Line 544"/>
            <p:cNvSpPr>
              <a:spLocks noChangeShapeType="1"/>
            </p:cNvSpPr>
            <p:nvPr/>
          </p:nvSpPr>
          <p:spPr bwMode="auto">
            <a:xfrm flipV="1">
              <a:off x="88080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45" name="Line 545"/>
            <p:cNvSpPr>
              <a:spLocks noChangeShapeType="1"/>
            </p:cNvSpPr>
            <p:nvPr/>
          </p:nvSpPr>
          <p:spPr bwMode="auto">
            <a:xfrm>
              <a:off x="88166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46" name="Line 546"/>
            <p:cNvSpPr>
              <a:spLocks noChangeShapeType="1"/>
            </p:cNvSpPr>
            <p:nvPr/>
          </p:nvSpPr>
          <p:spPr bwMode="auto">
            <a:xfrm flipV="1">
              <a:off x="88339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47" name="Line 547"/>
            <p:cNvSpPr>
              <a:spLocks noChangeShapeType="1"/>
            </p:cNvSpPr>
            <p:nvPr/>
          </p:nvSpPr>
          <p:spPr bwMode="auto">
            <a:xfrm flipV="1">
              <a:off x="88339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48" name="Line 548"/>
            <p:cNvSpPr>
              <a:spLocks noChangeShapeType="1"/>
            </p:cNvSpPr>
            <p:nvPr/>
          </p:nvSpPr>
          <p:spPr bwMode="auto">
            <a:xfrm flipV="1">
              <a:off x="88425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49" name="Line 549"/>
            <p:cNvSpPr>
              <a:spLocks noChangeShapeType="1"/>
            </p:cNvSpPr>
            <p:nvPr/>
          </p:nvSpPr>
          <p:spPr bwMode="auto">
            <a:xfrm>
              <a:off x="88512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50" name="Line 550"/>
            <p:cNvSpPr>
              <a:spLocks noChangeShapeType="1"/>
            </p:cNvSpPr>
            <p:nvPr/>
          </p:nvSpPr>
          <p:spPr bwMode="auto">
            <a:xfrm flipV="1">
              <a:off x="88598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51" name="Line 551"/>
            <p:cNvSpPr>
              <a:spLocks noChangeShapeType="1"/>
            </p:cNvSpPr>
            <p:nvPr/>
          </p:nvSpPr>
          <p:spPr bwMode="auto">
            <a:xfrm>
              <a:off x="88685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52" name="Line 552"/>
            <p:cNvSpPr>
              <a:spLocks noChangeShapeType="1"/>
            </p:cNvSpPr>
            <p:nvPr/>
          </p:nvSpPr>
          <p:spPr bwMode="auto">
            <a:xfrm flipV="1">
              <a:off x="886851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53" name="Line 553"/>
            <p:cNvSpPr>
              <a:spLocks noChangeShapeType="1"/>
            </p:cNvSpPr>
            <p:nvPr/>
          </p:nvSpPr>
          <p:spPr bwMode="auto">
            <a:xfrm flipV="1">
              <a:off x="88771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54" name="Line 554"/>
            <p:cNvSpPr>
              <a:spLocks noChangeShapeType="1"/>
            </p:cNvSpPr>
            <p:nvPr/>
          </p:nvSpPr>
          <p:spPr bwMode="auto">
            <a:xfrm>
              <a:off x="88771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55" name="Line 555"/>
            <p:cNvSpPr>
              <a:spLocks noChangeShapeType="1"/>
            </p:cNvSpPr>
            <p:nvPr/>
          </p:nvSpPr>
          <p:spPr bwMode="auto">
            <a:xfrm flipV="1">
              <a:off x="88857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56" name="Line 556"/>
            <p:cNvSpPr>
              <a:spLocks noChangeShapeType="1"/>
            </p:cNvSpPr>
            <p:nvPr/>
          </p:nvSpPr>
          <p:spPr bwMode="auto">
            <a:xfrm flipV="1">
              <a:off x="88944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57" name="Line 557"/>
            <p:cNvSpPr>
              <a:spLocks noChangeShapeType="1"/>
            </p:cNvSpPr>
            <p:nvPr/>
          </p:nvSpPr>
          <p:spPr bwMode="auto">
            <a:xfrm>
              <a:off x="88944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58" name="Line 558"/>
            <p:cNvSpPr>
              <a:spLocks noChangeShapeType="1"/>
            </p:cNvSpPr>
            <p:nvPr/>
          </p:nvSpPr>
          <p:spPr bwMode="auto">
            <a:xfrm flipV="1">
              <a:off x="89030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59" name="Line 559"/>
            <p:cNvSpPr>
              <a:spLocks noChangeShapeType="1"/>
            </p:cNvSpPr>
            <p:nvPr/>
          </p:nvSpPr>
          <p:spPr bwMode="auto">
            <a:xfrm flipV="1">
              <a:off x="89117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60" name="Line 560"/>
            <p:cNvSpPr>
              <a:spLocks noChangeShapeType="1"/>
            </p:cNvSpPr>
            <p:nvPr/>
          </p:nvSpPr>
          <p:spPr bwMode="auto">
            <a:xfrm flipV="1">
              <a:off x="89203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61" name="Line 561"/>
            <p:cNvSpPr>
              <a:spLocks noChangeShapeType="1"/>
            </p:cNvSpPr>
            <p:nvPr/>
          </p:nvSpPr>
          <p:spPr bwMode="auto">
            <a:xfrm flipV="1">
              <a:off x="89289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62" name="Line 562"/>
            <p:cNvSpPr>
              <a:spLocks noChangeShapeType="1"/>
            </p:cNvSpPr>
            <p:nvPr/>
          </p:nvSpPr>
          <p:spPr bwMode="auto">
            <a:xfrm flipV="1">
              <a:off x="89376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63" name="Line 563"/>
            <p:cNvSpPr>
              <a:spLocks noChangeShapeType="1"/>
            </p:cNvSpPr>
            <p:nvPr/>
          </p:nvSpPr>
          <p:spPr bwMode="auto">
            <a:xfrm flipV="1">
              <a:off x="89462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64" name="Line 564"/>
            <p:cNvSpPr>
              <a:spLocks noChangeShapeType="1"/>
            </p:cNvSpPr>
            <p:nvPr/>
          </p:nvSpPr>
          <p:spPr bwMode="auto">
            <a:xfrm flipV="1">
              <a:off x="89549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65" name="Line 565"/>
            <p:cNvSpPr>
              <a:spLocks noChangeShapeType="1"/>
            </p:cNvSpPr>
            <p:nvPr/>
          </p:nvSpPr>
          <p:spPr bwMode="auto">
            <a:xfrm>
              <a:off x="89635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66" name="Line 566"/>
            <p:cNvSpPr>
              <a:spLocks noChangeShapeType="1"/>
            </p:cNvSpPr>
            <p:nvPr/>
          </p:nvSpPr>
          <p:spPr bwMode="auto">
            <a:xfrm>
              <a:off x="89635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67" name="Line 567"/>
            <p:cNvSpPr>
              <a:spLocks noChangeShapeType="1"/>
            </p:cNvSpPr>
            <p:nvPr/>
          </p:nvSpPr>
          <p:spPr bwMode="auto">
            <a:xfrm>
              <a:off x="89721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68" name="Line 568"/>
            <p:cNvSpPr>
              <a:spLocks noChangeShapeType="1"/>
            </p:cNvSpPr>
            <p:nvPr/>
          </p:nvSpPr>
          <p:spPr bwMode="auto">
            <a:xfrm flipV="1">
              <a:off x="898081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69" name="Line 569"/>
            <p:cNvSpPr>
              <a:spLocks noChangeShapeType="1"/>
            </p:cNvSpPr>
            <p:nvPr/>
          </p:nvSpPr>
          <p:spPr bwMode="auto">
            <a:xfrm flipV="1">
              <a:off x="89808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70" name="Line 570"/>
            <p:cNvSpPr>
              <a:spLocks noChangeShapeType="1"/>
            </p:cNvSpPr>
            <p:nvPr/>
          </p:nvSpPr>
          <p:spPr bwMode="auto">
            <a:xfrm>
              <a:off x="89980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71" name="Line 571"/>
            <p:cNvSpPr>
              <a:spLocks noChangeShapeType="1"/>
            </p:cNvSpPr>
            <p:nvPr/>
          </p:nvSpPr>
          <p:spPr bwMode="auto">
            <a:xfrm flipV="1">
              <a:off x="90067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72" name="Line 572"/>
            <p:cNvSpPr>
              <a:spLocks noChangeShapeType="1"/>
            </p:cNvSpPr>
            <p:nvPr/>
          </p:nvSpPr>
          <p:spPr bwMode="auto">
            <a:xfrm flipV="1">
              <a:off x="90153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73" name="Line 573"/>
            <p:cNvSpPr>
              <a:spLocks noChangeShapeType="1"/>
            </p:cNvSpPr>
            <p:nvPr/>
          </p:nvSpPr>
          <p:spPr bwMode="auto">
            <a:xfrm>
              <a:off x="90240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74" name="Line 574"/>
            <p:cNvSpPr>
              <a:spLocks noChangeShapeType="1"/>
            </p:cNvSpPr>
            <p:nvPr/>
          </p:nvSpPr>
          <p:spPr bwMode="auto">
            <a:xfrm>
              <a:off x="90240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75" name="Line 575"/>
            <p:cNvSpPr>
              <a:spLocks noChangeShapeType="1"/>
            </p:cNvSpPr>
            <p:nvPr/>
          </p:nvSpPr>
          <p:spPr bwMode="auto">
            <a:xfrm flipV="1">
              <a:off x="90326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76" name="Line 576"/>
            <p:cNvSpPr>
              <a:spLocks noChangeShapeType="1"/>
            </p:cNvSpPr>
            <p:nvPr/>
          </p:nvSpPr>
          <p:spPr bwMode="auto">
            <a:xfrm flipV="1">
              <a:off x="90412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77" name="Line 577"/>
            <p:cNvSpPr>
              <a:spLocks noChangeShapeType="1"/>
            </p:cNvSpPr>
            <p:nvPr/>
          </p:nvSpPr>
          <p:spPr bwMode="auto">
            <a:xfrm>
              <a:off x="90412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78" name="Line 578"/>
            <p:cNvSpPr>
              <a:spLocks noChangeShapeType="1"/>
            </p:cNvSpPr>
            <p:nvPr/>
          </p:nvSpPr>
          <p:spPr bwMode="auto">
            <a:xfrm flipV="1">
              <a:off x="90585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79" name="Line 579"/>
            <p:cNvSpPr>
              <a:spLocks noChangeShapeType="1"/>
            </p:cNvSpPr>
            <p:nvPr/>
          </p:nvSpPr>
          <p:spPr bwMode="auto">
            <a:xfrm flipV="1">
              <a:off x="90672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80" name="Line 580"/>
            <p:cNvSpPr>
              <a:spLocks noChangeShapeType="1"/>
            </p:cNvSpPr>
            <p:nvPr/>
          </p:nvSpPr>
          <p:spPr bwMode="auto">
            <a:xfrm flipV="1">
              <a:off x="90672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81" name="Line 581"/>
            <p:cNvSpPr>
              <a:spLocks noChangeShapeType="1"/>
            </p:cNvSpPr>
            <p:nvPr/>
          </p:nvSpPr>
          <p:spPr bwMode="auto">
            <a:xfrm flipV="1">
              <a:off x="90758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82" name="Line 582"/>
            <p:cNvSpPr>
              <a:spLocks noChangeShapeType="1"/>
            </p:cNvSpPr>
            <p:nvPr/>
          </p:nvSpPr>
          <p:spPr bwMode="auto">
            <a:xfrm flipV="1">
              <a:off x="90844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83" name="Line 583"/>
            <p:cNvSpPr>
              <a:spLocks noChangeShapeType="1"/>
            </p:cNvSpPr>
            <p:nvPr/>
          </p:nvSpPr>
          <p:spPr bwMode="auto">
            <a:xfrm flipV="1">
              <a:off x="90844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84" name="Line 584"/>
            <p:cNvSpPr>
              <a:spLocks noChangeShapeType="1"/>
            </p:cNvSpPr>
            <p:nvPr/>
          </p:nvSpPr>
          <p:spPr bwMode="auto">
            <a:xfrm>
              <a:off x="90931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85" name="Line 585"/>
            <p:cNvSpPr>
              <a:spLocks noChangeShapeType="1"/>
            </p:cNvSpPr>
            <p:nvPr/>
          </p:nvSpPr>
          <p:spPr bwMode="auto">
            <a:xfrm>
              <a:off x="91017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86" name="Line 586"/>
            <p:cNvSpPr>
              <a:spLocks noChangeShapeType="1"/>
            </p:cNvSpPr>
            <p:nvPr/>
          </p:nvSpPr>
          <p:spPr bwMode="auto">
            <a:xfrm flipV="1">
              <a:off x="91017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87" name="Line 587"/>
            <p:cNvSpPr>
              <a:spLocks noChangeShapeType="1"/>
            </p:cNvSpPr>
            <p:nvPr/>
          </p:nvSpPr>
          <p:spPr bwMode="auto">
            <a:xfrm>
              <a:off x="91104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88" name="Line 588"/>
            <p:cNvSpPr>
              <a:spLocks noChangeShapeType="1"/>
            </p:cNvSpPr>
            <p:nvPr/>
          </p:nvSpPr>
          <p:spPr bwMode="auto">
            <a:xfrm flipV="1">
              <a:off x="91190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89" name="Line 589"/>
            <p:cNvSpPr>
              <a:spLocks noChangeShapeType="1"/>
            </p:cNvSpPr>
            <p:nvPr/>
          </p:nvSpPr>
          <p:spPr bwMode="auto">
            <a:xfrm>
              <a:off x="91276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90" name="Line 590"/>
            <p:cNvSpPr>
              <a:spLocks noChangeShapeType="1"/>
            </p:cNvSpPr>
            <p:nvPr/>
          </p:nvSpPr>
          <p:spPr bwMode="auto">
            <a:xfrm flipV="1">
              <a:off x="91363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91" name="Line 591"/>
            <p:cNvSpPr>
              <a:spLocks noChangeShapeType="1"/>
            </p:cNvSpPr>
            <p:nvPr/>
          </p:nvSpPr>
          <p:spPr bwMode="auto">
            <a:xfrm>
              <a:off x="91449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92" name="Line 592"/>
            <p:cNvSpPr>
              <a:spLocks noChangeShapeType="1"/>
            </p:cNvSpPr>
            <p:nvPr/>
          </p:nvSpPr>
          <p:spPr bwMode="auto">
            <a:xfrm>
              <a:off x="91449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93" name="Line 593"/>
            <p:cNvSpPr>
              <a:spLocks noChangeShapeType="1"/>
            </p:cNvSpPr>
            <p:nvPr/>
          </p:nvSpPr>
          <p:spPr bwMode="auto">
            <a:xfrm flipV="1">
              <a:off x="91535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94" name="Line 594"/>
            <p:cNvSpPr>
              <a:spLocks noChangeShapeType="1"/>
            </p:cNvSpPr>
            <p:nvPr/>
          </p:nvSpPr>
          <p:spPr bwMode="auto">
            <a:xfrm flipV="1">
              <a:off x="91535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95" name="Line 595"/>
            <p:cNvSpPr>
              <a:spLocks noChangeShapeType="1"/>
            </p:cNvSpPr>
            <p:nvPr/>
          </p:nvSpPr>
          <p:spPr bwMode="auto">
            <a:xfrm flipV="1">
              <a:off x="91622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96" name="Line 596"/>
            <p:cNvSpPr>
              <a:spLocks noChangeShapeType="1"/>
            </p:cNvSpPr>
            <p:nvPr/>
          </p:nvSpPr>
          <p:spPr bwMode="auto">
            <a:xfrm flipV="1">
              <a:off x="91795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97" name="Line 597"/>
            <p:cNvSpPr>
              <a:spLocks noChangeShapeType="1"/>
            </p:cNvSpPr>
            <p:nvPr/>
          </p:nvSpPr>
          <p:spPr bwMode="auto">
            <a:xfrm flipV="1">
              <a:off x="91967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98" name="Line 598"/>
            <p:cNvSpPr>
              <a:spLocks noChangeShapeType="1"/>
            </p:cNvSpPr>
            <p:nvPr/>
          </p:nvSpPr>
          <p:spPr bwMode="auto">
            <a:xfrm>
              <a:off x="91967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99" name="Line 599"/>
            <p:cNvSpPr>
              <a:spLocks noChangeShapeType="1"/>
            </p:cNvSpPr>
            <p:nvPr/>
          </p:nvSpPr>
          <p:spPr bwMode="auto">
            <a:xfrm>
              <a:off x="92054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00" name="Line 600"/>
            <p:cNvSpPr>
              <a:spLocks noChangeShapeType="1"/>
            </p:cNvSpPr>
            <p:nvPr/>
          </p:nvSpPr>
          <p:spPr bwMode="auto">
            <a:xfrm>
              <a:off x="92140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01" name="Line 601"/>
            <p:cNvSpPr>
              <a:spLocks noChangeShapeType="1"/>
            </p:cNvSpPr>
            <p:nvPr/>
          </p:nvSpPr>
          <p:spPr bwMode="auto">
            <a:xfrm>
              <a:off x="92313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02" name="Line 602"/>
            <p:cNvSpPr>
              <a:spLocks noChangeShapeType="1"/>
            </p:cNvSpPr>
            <p:nvPr/>
          </p:nvSpPr>
          <p:spPr bwMode="auto">
            <a:xfrm>
              <a:off x="92313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03" name="Line 603"/>
            <p:cNvSpPr>
              <a:spLocks noChangeShapeType="1"/>
            </p:cNvSpPr>
            <p:nvPr/>
          </p:nvSpPr>
          <p:spPr bwMode="auto">
            <a:xfrm flipV="1">
              <a:off x="92399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04" name="Line 604"/>
            <p:cNvSpPr>
              <a:spLocks noChangeShapeType="1"/>
            </p:cNvSpPr>
            <p:nvPr/>
          </p:nvSpPr>
          <p:spPr bwMode="auto">
            <a:xfrm>
              <a:off x="92572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05" name="Line 605"/>
            <p:cNvSpPr>
              <a:spLocks noChangeShapeType="1"/>
            </p:cNvSpPr>
            <p:nvPr/>
          </p:nvSpPr>
          <p:spPr bwMode="auto">
            <a:xfrm flipV="1">
              <a:off x="92745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06" name="Line 606"/>
            <p:cNvSpPr>
              <a:spLocks noChangeShapeType="1"/>
            </p:cNvSpPr>
            <p:nvPr/>
          </p:nvSpPr>
          <p:spPr bwMode="auto">
            <a:xfrm flipV="1">
              <a:off x="92745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07" name="Line 608"/>
            <p:cNvSpPr>
              <a:spLocks noChangeShapeType="1"/>
            </p:cNvSpPr>
            <p:nvPr/>
          </p:nvSpPr>
          <p:spPr bwMode="auto">
            <a:xfrm>
              <a:off x="92831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08" name="Line 609"/>
            <p:cNvSpPr>
              <a:spLocks noChangeShapeType="1"/>
            </p:cNvSpPr>
            <p:nvPr/>
          </p:nvSpPr>
          <p:spPr bwMode="auto">
            <a:xfrm flipV="1">
              <a:off x="92918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09" name="Line 610"/>
            <p:cNvSpPr>
              <a:spLocks noChangeShapeType="1"/>
            </p:cNvSpPr>
            <p:nvPr/>
          </p:nvSpPr>
          <p:spPr bwMode="auto">
            <a:xfrm>
              <a:off x="93090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10" name="Line 611"/>
            <p:cNvSpPr>
              <a:spLocks noChangeShapeType="1"/>
            </p:cNvSpPr>
            <p:nvPr/>
          </p:nvSpPr>
          <p:spPr bwMode="auto">
            <a:xfrm>
              <a:off x="93090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11" name="Line 612"/>
            <p:cNvSpPr>
              <a:spLocks noChangeShapeType="1"/>
            </p:cNvSpPr>
            <p:nvPr/>
          </p:nvSpPr>
          <p:spPr bwMode="auto">
            <a:xfrm flipV="1">
              <a:off x="93177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12" name="Line 613"/>
            <p:cNvSpPr>
              <a:spLocks noChangeShapeType="1"/>
            </p:cNvSpPr>
            <p:nvPr/>
          </p:nvSpPr>
          <p:spPr bwMode="auto">
            <a:xfrm flipV="1">
              <a:off x="93522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13" name="Line 614"/>
            <p:cNvSpPr>
              <a:spLocks noChangeShapeType="1"/>
            </p:cNvSpPr>
            <p:nvPr/>
          </p:nvSpPr>
          <p:spPr bwMode="auto">
            <a:xfrm flipV="1">
              <a:off x="93609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14" name="Line 615"/>
            <p:cNvSpPr>
              <a:spLocks noChangeShapeType="1"/>
            </p:cNvSpPr>
            <p:nvPr/>
          </p:nvSpPr>
          <p:spPr bwMode="auto">
            <a:xfrm>
              <a:off x="93695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15" name="Line 616"/>
            <p:cNvSpPr>
              <a:spLocks noChangeShapeType="1"/>
            </p:cNvSpPr>
            <p:nvPr/>
          </p:nvSpPr>
          <p:spPr bwMode="auto">
            <a:xfrm flipV="1">
              <a:off x="93695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16" name="Line 617"/>
            <p:cNvSpPr>
              <a:spLocks noChangeShapeType="1"/>
            </p:cNvSpPr>
            <p:nvPr/>
          </p:nvSpPr>
          <p:spPr bwMode="auto">
            <a:xfrm flipV="1">
              <a:off x="93954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17" name="Line 618"/>
            <p:cNvSpPr>
              <a:spLocks noChangeShapeType="1"/>
            </p:cNvSpPr>
            <p:nvPr/>
          </p:nvSpPr>
          <p:spPr bwMode="auto">
            <a:xfrm flipV="1">
              <a:off x="94300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18" name="Line 619"/>
            <p:cNvSpPr>
              <a:spLocks noChangeShapeType="1"/>
            </p:cNvSpPr>
            <p:nvPr/>
          </p:nvSpPr>
          <p:spPr bwMode="auto">
            <a:xfrm flipV="1">
              <a:off x="94386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19" name="Line 620"/>
            <p:cNvSpPr>
              <a:spLocks noChangeShapeType="1"/>
            </p:cNvSpPr>
            <p:nvPr/>
          </p:nvSpPr>
          <p:spPr bwMode="auto">
            <a:xfrm flipV="1">
              <a:off x="94473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20" name="Line 621"/>
            <p:cNvSpPr>
              <a:spLocks noChangeShapeType="1"/>
            </p:cNvSpPr>
            <p:nvPr/>
          </p:nvSpPr>
          <p:spPr bwMode="auto">
            <a:xfrm flipV="1">
              <a:off x="945595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21" name="Line 622"/>
            <p:cNvSpPr>
              <a:spLocks noChangeShapeType="1"/>
            </p:cNvSpPr>
            <p:nvPr/>
          </p:nvSpPr>
          <p:spPr bwMode="auto">
            <a:xfrm flipV="1">
              <a:off x="94732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22" name="Line 623"/>
            <p:cNvSpPr>
              <a:spLocks noChangeShapeType="1"/>
            </p:cNvSpPr>
            <p:nvPr/>
          </p:nvSpPr>
          <p:spPr bwMode="auto">
            <a:xfrm flipV="1">
              <a:off x="94818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23" name="Line 624"/>
            <p:cNvSpPr>
              <a:spLocks noChangeShapeType="1"/>
            </p:cNvSpPr>
            <p:nvPr/>
          </p:nvSpPr>
          <p:spPr bwMode="auto">
            <a:xfrm>
              <a:off x="94818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24" name="Line 625"/>
            <p:cNvSpPr>
              <a:spLocks noChangeShapeType="1"/>
            </p:cNvSpPr>
            <p:nvPr/>
          </p:nvSpPr>
          <p:spPr bwMode="auto">
            <a:xfrm flipV="1">
              <a:off x="94905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25" name="Line 626"/>
            <p:cNvSpPr>
              <a:spLocks noChangeShapeType="1"/>
            </p:cNvSpPr>
            <p:nvPr/>
          </p:nvSpPr>
          <p:spPr bwMode="auto">
            <a:xfrm>
              <a:off x="94991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26" name="Line 627"/>
            <p:cNvSpPr>
              <a:spLocks noChangeShapeType="1"/>
            </p:cNvSpPr>
            <p:nvPr/>
          </p:nvSpPr>
          <p:spPr bwMode="auto">
            <a:xfrm>
              <a:off x="94991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27" name="Line 628"/>
            <p:cNvSpPr>
              <a:spLocks noChangeShapeType="1"/>
            </p:cNvSpPr>
            <p:nvPr/>
          </p:nvSpPr>
          <p:spPr bwMode="auto">
            <a:xfrm flipV="1">
              <a:off x="95164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28" name="Line 629"/>
            <p:cNvSpPr>
              <a:spLocks noChangeShapeType="1"/>
            </p:cNvSpPr>
            <p:nvPr/>
          </p:nvSpPr>
          <p:spPr bwMode="auto">
            <a:xfrm flipV="1">
              <a:off x="95164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29" name="Line 630"/>
            <p:cNvSpPr>
              <a:spLocks noChangeShapeType="1"/>
            </p:cNvSpPr>
            <p:nvPr/>
          </p:nvSpPr>
          <p:spPr bwMode="auto">
            <a:xfrm flipV="1">
              <a:off x="95250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30" name="Line 631"/>
            <p:cNvSpPr>
              <a:spLocks noChangeShapeType="1"/>
            </p:cNvSpPr>
            <p:nvPr/>
          </p:nvSpPr>
          <p:spPr bwMode="auto">
            <a:xfrm>
              <a:off x="95337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31" name="Line 632"/>
            <p:cNvSpPr>
              <a:spLocks noChangeShapeType="1"/>
            </p:cNvSpPr>
            <p:nvPr/>
          </p:nvSpPr>
          <p:spPr bwMode="auto">
            <a:xfrm flipV="1">
              <a:off x="95423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32" name="Line 633"/>
            <p:cNvSpPr>
              <a:spLocks noChangeShapeType="1"/>
            </p:cNvSpPr>
            <p:nvPr/>
          </p:nvSpPr>
          <p:spPr bwMode="auto">
            <a:xfrm flipV="1">
              <a:off x="95596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33" name="Line 634"/>
            <p:cNvSpPr>
              <a:spLocks noChangeShapeType="1"/>
            </p:cNvSpPr>
            <p:nvPr/>
          </p:nvSpPr>
          <p:spPr bwMode="auto">
            <a:xfrm flipV="1">
              <a:off x="95596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34" name="Line 635"/>
            <p:cNvSpPr>
              <a:spLocks noChangeShapeType="1"/>
            </p:cNvSpPr>
            <p:nvPr/>
          </p:nvSpPr>
          <p:spPr bwMode="auto">
            <a:xfrm flipV="1">
              <a:off x="95682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35" name="Line 636"/>
            <p:cNvSpPr>
              <a:spLocks noChangeShapeType="1"/>
            </p:cNvSpPr>
            <p:nvPr/>
          </p:nvSpPr>
          <p:spPr bwMode="auto">
            <a:xfrm>
              <a:off x="95682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36" name="Line 637"/>
            <p:cNvSpPr>
              <a:spLocks noChangeShapeType="1"/>
            </p:cNvSpPr>
            <p:nvPr/>
          </p:nvSpPr>
          <p:spPr bwMode="auto">
            <a:xfrm flipV="1">
              <a:off x="95855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37" name="Line 638"/>
            <p:cNvSpPr>
              <a:spLocks noChangeShapeType="1"/>
            </p:cNvSpPr>
            <p:nvPr/>
          </p:nvSpPr>
          <p:spPr bwMode="auto">
            <a:xfrm flipV="1">
              <a:off x="96114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38" name="Line 639"/>
            <p:cNvSpPr>
              <a:spLocks noChangeShapeType="1"/>
            </p:cNvSpPr>
            <p:nvPr/>
          </p:nvSpPr>
          <p:spPr bwMode="auto">
            <a:xfrm flipV="1">
              <a:off x="96200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39" name="Line 640"/>
            <p:cNvSpPr>
              <a:spLocks noChangeShapeType="1"/>
            </p:cNvSpPr>
            <p:nvPr/>
          </p:nvSpPr>
          <p:spPr bwMode="auto">
            <a:xfrm flipV="1">
              <a:off x="962009" y="2704085"/>
              <a:ext cx="0" cy="1810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40" name="Line 641"/>
            <p:cNvSpPr>
              <a:spLocks noChangeShapeType="1"/>
            </p:cNvSpPr>
            <p:nvPr/>
          </p:nvSpPr>
          <p:spPr bwMode="auto">
            <a:xfrm flipV="1">
              <a:off x="962873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41" name="Line 642"/>
            <p:cNvSpPr>
              <a:spLocks noChangeShapeType="1"/>
            </p:cNvSpPr>
            <p:nvPr/>
          </p:nvSpPr>
          <p:spPr bwMode="auto">
            <a:xfrm flipV="1">
              <a:off x="96373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42" name="Line 643"/>
            <p:cNvSpPr>
              <a:spLocks noChangeShapeType="1"/>
            </p:cNvSpPr>
            <p:nvPr/>
          </p:nvSpPr>
          <p:spPr bwMode="auto">
            <a:xfrm>
              <a:off x="96546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43" name="Line 644"/>
            <p:cNvSpPr>
              <a:spLocks noChangeShapeType="1"/>
            </p:cNvSpPr>
            <p:nvPr/>
          </p:nvSpPr>
          <p:spPr bwMode="auto">
            <a:xfrm flipV="1">
              <a:off x="966328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44" name="Line 645"/>
            <p:cNvSpPr>
              <a:spLocks noChangeShapeType="1"/>
            </p:cNvSpPr>
            <p:nvPr/>
          </p:nvSpPr>
          <p:spPr bwMode="auto">
            <a:xfrm flipV="1">
              <a:off x="966328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45" name="Line 646"/>
            <p:cNvSpPr>
              <a:spLocks noChangeShapeType="1"/>
            </p:cNvSpPr>
            <p:nvPr/>
          </p:nvSpPr>
          <p:spPr bwMode="auto">
            <a:xfrm flipV="1">
              <a:off x="96719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46" name="Line 647"/>
            <p:cNvSpPr>
              <a:spLocks noChangeShapeType="1"/>
            </p:cNvSpPr>
            <p:nvPr/>
          </p:nvSpPr>
          <p:spPr bwMode="auto">
            <a:xfrm>
              <a:off x="96805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47" name="Line 648"/>
            <p:cNvSpPr>
              <a:spLocks noChangeShapeType="1"/>
            </p:cNvSpPr>
            <p:nvPr/>
          </p:nvSpPr>
          <p:spPr bwMode="auto">
            <a:xfrm>
              <a:off x="96892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48" name="Line 649"/>
            <p:cNvSpPr>
              <a:spLocks noChangeShapeType="1"/>
            </p:cNvSpPr>
            <p:nvPr/>
          </p:nvSpPr>
          <p:spPr bwMode="auto">
            <a:xfrm flipV="1">
              <a:off x="96892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49" name="Line 650"/>
            <p:cNvSpPr>
              <a:spLocks noChangeShapeType="1"/>
            </p:cNvSpPr>
            <p:nvPr/>
          </p:nvSpPr>
          <p:spPr bwMode="auto">
            <a:xfrm>
              <a:off x="97064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50" name="Line 651"/>
            <p:cNvSpPr>
              <a:spLocks noChangeShapeType="1"/>
            </p:cNvSpPr>
            <p:nvPr/>
          </p:nvSpPr>
          <p:spPr bwMode="auto">
            <a:xfrm>
              <a:off x="97064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51" name="Line 652"/>
            <p:cNvSpPr>
              <a:spLocks noChangeShapeType="1"/>
            </p:cNvSpPr>
            <p:nvPr/>
          </p:nvSpPr>
          <p:spPr bwMode="auto">
            <a:xfrm flipV="1">
              <a:off x="97324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52" name="Line 653"/>
            <p:cNvSpPr>
              <a:spLocks noChangeShapeType="1"/>
            </p:cNvSpPr>
            <p:nvPr/>
          </p:nvSpPr>
          <p:spPr bwMode="auto">
            <a:xfrm>
              <a:off x="97410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53" name="Line 654"/>
            <p:cNvSpPr>
              <a:spLocks noChangeShapeType="1"/>
            </p:cNvSpPr>
            <p:nvPr/>
          </p:nvSpPr>
          <p:spPr bwMode="auto">
            <a:xfrm>
              <a:off x="97496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54" name="Line 655"/>
            <p:cNvSpPr>
              <a:spLocks noChangeShapeType="1"/>
            </p:cNvSpPr>
            <p:nvPr/>
          </p:nvSpPr>
          <p:spPr bwMode="auto">
            <a:xfrm>
              <a:off x="97583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55" name="Line 656"/>
            <p:cNvSpPr>
              <a:spLocks noChangeShapeType="1"/>
            </p:cNvSpPr>
            <p:nvPr/>
          </p:nvSpPr>
          <p:spPr bwMode="auto">
            <a:xfrm flipV="1">
              <a:off x="97669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56" name="Line 657"/>
            <p:cNvSpPr>
              <a:spLocks noChangeShapeType="1"/>
            </p:cNvSpPr>
            <p:nvPr/>
          </p:nvSpPr>
          <p:spPr bwMode="auto">
            <a:xfrm flipV="1">
              <a:off x="97755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57" name="Line 658"/>
            <p:cNvSpPr>
              <a:spLocks noChangeShapeType="1"/>
            </p:cNvSpPr>
            <p:nvPr/>
          </p:nvSpPr>
          <p:spPr bwMode="auto">
            <a:xfrm>
              <a:off x="97842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58" name="Line 659"/>
            <p:cNvSpPr>
              <a:spLocks noChangeShapeType="1"/>
            </p:cNvSpPr>
            <p:nvPr/>
          </p:nvSpPr>
          <p:spPr bwMode="auto">
            <a:xfrm flipV="1">
              <a:off x="97928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59" name="Line 660"/>
            <p:cNvSpPr>
              <a:spLocks noChangeShapeType="1"/>
            </p:cNvSpPr>
            <p:nvPr/>
          </p:nvSpPr>
          <p:spPr bwMode="auto">
            <a:xfrm>
              <a:off x="98015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60" name="Line 661"/>
            <p:cNvSpPr>
              <a:spLocks noChangeShapeType="1"/>
            </p:cNvSpPr>
            <p:nvPr/>
          </p:nvSpPr>
          <p:spPr bwMode="auto">
            <a:xfrm flipV="1">
              <a:off x="98101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61" name="Line 662"/>
            <p:cNvSpPr>
              <a:spLocks noChangeShapeType="1"/>
            </p:cNvSpPr>
            <p:nvPr/>
          </p:nvSpPr>
          <p:spPr bwMode="auto">
            <a:xfrm>
              <a:off x="98187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62" name="Line 663"/>
            <p:cNvSpPr>
              <a:spLocks noChangeShapeType="1"/>
            </p:cNvSpPr>
            <p:nvPr/>
          </p:nvSpPr>
          <p:spPr bwMode="auto">
            <a:xfrm flipV="1">
              <a:off x="98274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63" name="Line 664"/>
            <p:cNvSpPr>
              <a:spLocks noChangeShapeType="1"/>
            </p:cNvSpPr>
            <p:nvPr/>
          </p:nvSpPr>
          <p:spPr bwMode="auto">
            <a:xfrm>
              <a:off x="98274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64" name="Line 665"/>
            <p:cNvSpPr>
              <a:spLocks noChangeShapeType="1"/>
            </p:cNvSpPr>
            <p:nvPr/>
          </p:nvSpPr>
          <p:spPr bwMode="auto">
            <a:xfrm flipV="1">
              <a:off x="98360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65" name="Line 666"/>
            <p:cNvSpPr>
              <a:spLocks noChangeShapeType="1"/>
            </p:cNvSpPr>
            <p:nvPr/>
          </p:nvSpPr>
          <p:spPr bwMode="auto">
            <a:xfrm flipV="1">
              <a:off x="98447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66" name="Line 667"/>
            <p:cNvSpPr>
              <a:spLocks noChangeShapeType="1"/>
            </p:cNvSpPr>
            <p:nvPr/>
          </p:nvSpPr>
          <p:spPr bwMode="auto">
            <a:xfrm>
              <a:off x="98533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67" name="Line 668"/>
            <p:cNvSpPr>
              <a:spLocks noChangeShapeType="1"/>
            </p:cNvSpPr>
            <p:nvPr/>
          </p:nvSpPr>
          <p:spPr bwMode="auto">
            <a:xfrm flipV="1">
              <a:off x="98533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68" name="Line 669"/>
            <p:cNvSpPr>
              <a:spLocks noChangeShapeType="1"/>
            </p:cNvSpPr>
            <p:nvPr/>
          </p:nvSpPr>
          <p:spPr bwMode="auto">
            <a:xfrm>
              <a:off x="98619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69" name="Line 670"/>
            <p:cNvSpPr>
              <a:spLocks noChangeShapeType="1"/>
            </p:cNvSpPr>
            <p:nvPr/>
          </p:nvSpPr>
          <p:spPr bwMode="auto">
            <a:xfrm>
              <a:off x="98619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70" name="Line 671"/>
            <p:cNvSpPr>
              <a:spLocks noChangeShapeType="1"/>
            </p:cNvSpPr>
            <p:nvPr/>
          </p:nvSpPr>
          <p:spPr bwMode="auto">
            <a:xfrm>
              <a:off x="98706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71" name="Line 672"/>
            <p:cNvSpPr>
              <a:spLocks noChangeShapeType="1"/>
            </p:cNvSpPr>
            <p:nvPr/>
          </p:nvSpPr>
          <p:spPr bwMode="auto">
            <a:xfrm flipV="1">
              <a:off x="98792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72" name="Line 673"/>
            <p:cNvSpPr>
              <a:spLocks noChangeShapeType="1"/>
            </p:cNvSpPr>
            <p:nvPr/>
          </p:nvSpPr>
          <p:spPr bwMode="auto">
            <a:xfrm flipV="1">
              <a:off x="98792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73" name="Line 674"/>
            <p:cNvSpPr>
              <a:spLocks noChangeShapeType="1"/>
            </p:cNvSpPr>
            <p:nvPr/>
          </p:nvSpPr>
          <p:spPr bwMode="auto">
            <a:xfrm flipV="1">
              <a:off x="98879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74" name="Line 675"/>
            <p:cNvSpPr>
              <a:spLocks noChangeShapeType="1"/>
            </p:cNvSpPr>
            <p:nvPr/>
          </p:nvSpPr>
          <p:spPr bwMode="auto">
            <a:xfrm flipV="1">
              <a:off x="99051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75" name="Line 676"/>
            <p:cNvSpPr>
              <a:spLocks noChangeShapeType="1"/>
            </p:cNvSpPr>
            <p:nvPr/>
          </p:nvSpPr>
          <p:spPr bwMode="auto">
            <a:xfrm flipV="1">
              <a:off x="99138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76" name="Line 677"/>
            <p:cNvSpPr>
              <a:spLocks noChangeShapeType="1"/>
            </p:cNvSpPr>
            <p:nvPr/>
          </p:nvSpPr>
          <p:spPr bwMode="auto">
            <a:xfrm flipV="1">
              <a:off x="99138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77" name="Line 678"/>
            <p:cNvSpPr>
              <a:spLocks noChangeShapeType="1"/>
            </p:cNvSpPr>
            <p:nvPr/>
          </p:nvSpPr>
          <p:spPr bwMode="auto">
            <a:xfrm flipV="1">
              <a:off x="993109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78" name="Line 679"/>
            <p:cNvSpPr>
              <a:spLocks noChangeShapeType="1"/>
            </p:cNvSpPr>
            <p:nvPr/>
          </p:nvSpPr>
          <p:spPr bwMode="auto">
            <a:xfrm flipV="1">
              <a:off x="99397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79" name="Line 680"/>
            <p:cNvSpPr>
              <a:spLocks noChangeShapeType="1"/>
            </p:cNvSpPr>
            <p:nvPr/>
          </p:nvSpPr>
          <p:spPr bwMode="auto">
            <a:xfrm flipV="1">
              <a:off x="994837" y="2705378"/>
              <a:ext cx="0" cy="1680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80" name="Line 681"/>
            <p:cNvSpPr>
              <a:spLocks noChangeShapeType="1"/>
            </p:cNvSpPr>
            <p:nvPr/>
          </p:nvSpPr>
          <p:spPr bwMode="auto">
            <a:xfrm flipV="1">
              <a:off x="995701" y="2645901"/>
              <a:ext cx="0" cy="762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81" name="Line 682"/>
            <p:cNvSpPr>
              <a:spLocks noChangeShapeType="1"/>
            </p:cNvSpPr>
            <p:nvPr/>
          </p:nvSpPr>
          <p:spPr bwMode="auto">
            <a:xfrm flipV="1">
              <a:off x="996565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82" name="Line 683"/>
            <p:cNvSpPr>
              <a:spLocks noChangeShapeType="1"/>
            </p:cNvSpPr>
            <p:nvPr/>
          </p:nvSpPr>
          <p:spPr bwMode="auto">
            <a:xfrm flipV="1">
              <a:off x="997429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83" name="Line 684"/>
            <p:cNvSpPr>
              <a:spLocks noChangeShapeType="1"/>
            </p:cNvSpPr>
            <p:nvPr/>
          </p:nvSpPr>
          <p:spPr bwMode="auto">
            <a:xfrm flipV="1">
              <a:off x="998293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84" name="Line 685"/>
            <p:cNvSpPr>
              <a:spLocks noChangeShapeType="1"/>
            </p:cNvSpPr>
            <p:nvPr/>
          </p:nvSpPr>
          <p:spPr bwMode="auto">
            <a:xfrm flipV="1">
              <a:off x="999156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85" name="Line 686"/>
            <p:cNvSpPr>
              <a:spLocks noChangeShapeType="1"/>
            </p:cNvSpPr>
            <p:nvPr/>
          </p:nvSpPr>
          <p:spPr bwMode="auto">
            <a:xfrm flipV="1">
              <a:off x="999156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86" name="Line 687"/>
            <p:cNvSpPr>
              <a:spLocks noChangeShapeType="1"/>
            </p:cNvSpPr>
            <p:nvPr/>
          </p:nvSpPr>
          <p:spPr bwMode="auto">
            <a:xfrm flipV="1">
              <a:off x="100002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87" name="Line 688"/>
            <p:cNvSpPr>
              <a:spLocks noChangeShapeType="1"/>
            </p:cNvSpPr>
            <p:nvPr/>
          </p:nvSpPr>
          <p:spPr bwMode="auto">
            <a:xfrm flipV="1">
              <a:off x="1000884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88" name="Line 689"/>
            <p:cNvSpPr>
              <a:spLocks noChangeShapeType="1"/>
            </p:cNvSpPr>
            <p:nvPr/>
          </p:nvSpPr>
          <p:spPr bwMode="auto">
            <a:xfrm flipV="1">
              <a:off x="100174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89" name="Line 690"/>
            <p:cNvSpPr>
              <a:spLocks noChangeShapeType="1"/>
            </p:cNvSpPr>
            <p:nvPr/>
          </p:nvSpPr>
          <p:spPr bwMode="auto">
            <a:xfrm>
              <a:off x="100261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90" name="Line 691"/>
            <p:cNvSpPr>
              <a:spLocks noChangeShapeType="1"/>
            </p:cNvSpPr>
            <p:nvPr/>
          </p:nvSpPr>
          <p:spPr bwMode="auto">
            <a:xfrm flipV="1">
              <a:off x="1002612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91" name="Line 692"/>
            <p:cNvSpPr>
              <a:spLocks noChangeShapeType="1"/>
            </p:cNvSpPr>
            <p:nvPr/>
          </p:nvSpPr>
          <p:spPr bwMode="auto">
            <a:xfrm flipV="1">
              <a:off x="1003476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92" name="Line 693"/>
            <p:cNvSpPr>
              <a:spLocks noChangeShapeType="1"/>
            </p:cNvSpPr>
            <p:nvPr/>
          </p:nvSpPr>
          <p:spPr bwMode="auto">
            <a:xfrm flipV="1">
              <a:off x="100347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93" name="Line 694"/>
            <p:cNvSpPr>
              <a:spLocks noChangeShapeType="1"/>
            </p:cNvSpPr>
            <p:nvPr/>
          </p:nvSpPr>
          <p:spPr bwMode="auto">
            <a:xfrm flipV="1">
              <a:off x="100520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94" name="Line 695"/>
            <p:cNvSpPr>
              <a:spLocks noChangeShapeType="1"/>
            </p:cNvSpPr>
            <p:nvPr/>
          </p:nvSpPr>
          <p:spPr bwMode="auto">
            <a:xfrm flipV="1">
              <a:off x="100606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95" name="Line 696"/>
            <p:cNvSpPr>
              <a:spLocks noChangeShapeType="1"/>
            </p:cNvSpPr>
            <p:nvPr/>
          </p:nvSpPr>
          <p:spPr bwMode="auto">
            <a:xfrm flipV="1">
              <a:off x="100693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96" name="Line 697"/>
            <p:cNvSpPr>
              <a:spLocks noChangeShapeType="1"/>
            </p:cNvSpPr>
            <p:nvPr/>
          </p:nvSpPr>
          <p:spPr bwMode="auto">
            <a:xfrm flipV="1">
              <a:off x="100779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97" name="Line 698"/>
            <p:cNvSpPr>
              <a:spLocks noChangeShapeType="1"/>
            </p:cNvSpPr>
            <p:nvPr/>
          </p:nvSpPr>
          <p:spPr bwMode="auto">
            <a:xfrm>
              <a:off x="100779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98" name="Line 699"/>
            <p:cNvSpPr>
              <a:spLocks noChangeShapeType="1"/>
            </p:cNvSpPr>
            <p:nvPr/>
          </p:nvSpPr>
          <p:spPr bwMode="auto">
            <a:xfrm flipV="1">
              <a:off x="100866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99" name="Line 700"/>
            <p:cNvSpPr>
              <a:spLocks noChangeShapeType="1"/>
            </p:cNvSpPr>
            <p:nvPr/>
          </p:nvSpPr>
          <p:spPr bwMode="auto">
            <a:xfrm flipV="1">
              <a:off x="100952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00" name="Line 701"/>
            <p:cNvSpPr>
              <a:spLocks noChangeShapeType="1"/>
            </p:cNvSpPr>
            <p:nvPr/>
          </p:nvSpPr>
          <p:spPr bwMode="auto">
            <a:xfrm flipV="1">
              <a:off x="1011251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01" name="Line 702"/>
            <p:cNvSpPr>
              <a:spLocks noChangeShapeType="1"/>
            </p:cNvSpPr>
            <p:nvPr/>
          </p:nvSpPr>
          <p:spPr bwMode="auto">
            <a:xfrm flipV="1">
              <a:off x="101211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02" name="Line 703"/>
            <p:cNvSpPr>
              <a:spLocks noChangeShapeType="1"/>
            </p:cNvSpPr>
            <p:nvPr/>
          </p:nvSpPr>
          <p:spPr bwMode="auto">
            <a:xfrm flipV="1">
              <a:off x="1012115" y="2704085"/>
              <a:ext cx="0" cy="1810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03" name="Line 704"/>
            <p:cNvSpPr>
              <a:spLocks noChangeShapeType="1"/>
            </p:cNvSpPr>
            <p:nvPr/>
          </p:nvSpPr>
          <p:spPr bwMode="auto">
            <a:xfrm flipV="1">
              <a:off x="1012979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04" name="Line 705"/>
            <p:cNvSpPr>
              <a:spLocks noChangeShapeType="1"/>
            </p:cNvSpPr>
            <p:nvPr/>
          </p:nvSpPr>
          <p:spPr bwMode="auto">
            <a:xfrm flipV="1">
              <a:off x="1013843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05" name="Line 706"/>
            <p:cNvSpPr>
              <a:spLocks noChangeShapeType="1"/>
            </p:cNvSpPr>
            <p:nvPr/>
          </p:nvSpPr>
          <p:spPr bwMode="auto">
            <a:xfrm flipV="1">
              <a:off x="1014707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06" name="Line 707"/>
            <p:cNvSpPr>
              <a:spLocks noChangeShapeType="1"/>
            </p:cNvSpPr>
            <p:nvPr/>
          </p:nvSpPr>
          <p:spPr bwMode="auto">
            <a:xfrm>
              <a:off x="101557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07" name="Line 708"/>
            <p:cNvSpPr>
              <a:spLocks noChangeShapeType="1"/>
            </p:cNvSpPr>
            <p:nvPr/>
          </p:nvSpPr>
          <p:spPr bwMode="auto">
            <a:xfrm>
              <a:off x="101729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08" name="Line 709"/>
            <p:cNvSpPr>
              <a:spLocks noChangeShapeType="1"/>
            </p:cNvSpPr>
            <p:nvPr/>
          </p:nvSpPr>
          <p:spPr bwMode="auto">
            <a:xfrm flipV="1">
              <a:off x="101729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09" name="Line 710"/>
            <p:cNvSpPr>
              <a:spLocks noChangeShapeType="1"/>
            </p:cNvSpPr>
            <p:nvPr/>
          </p:nvSpPr>
          <p:spPr bwMode="auto">
            <a:xfrm>
              <a:off x="101816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10" name="Line 711"/>
            <p:cNvSpPr>
              <a:spLocks noChangeShapeType="1"/>
            </p:cNvSpPr>
            <p:nvPr/>
          </p:nvSpPr>
          <p:spPr bwMode="auto">
            <a:xfrm flipV="1">
              <a:off x="101902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11" name="Line 712"/>
            <p:cNvSpPr>
              <a:spLocks noChangeShapeType="1"/>
            </p:cNvSpPr>
            <p:nvPr/>
          </p:nvSpPr>
          <p:spPr bwMode="auto">
            <a:xfrm flipV="1">
              <a:off x="101989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12" name="Line 713"/>
            <p:cNvSpPr>
              <a:spLocks noChangeShapeType="1"/>
            </p:cNvSpPr>
            <p:nvPr/>
          </p:nvSpPr>
          <p:spPr bwMode="auto">
            <a:xfrm>
              <a:off x="102161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13" name="Line 714"/>
            <p:cNvSpPr>
              <a:spLocks noChangeShapeType="1"/>
            </p:cNvSpPr>
            <p:nvPr/>
          </p:nvSpPr>
          <p:spPr bwMode="auto">
            <a:xfrm flipV="1">
              <a:off x="102161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14" name="Line 715"/>
            <p:cNvSpPr>
              <a:spLocks noChangeShapeType="1"/>
            </p:cNvSpPr>
            <p:nvPr/>
          </p:nvSpPr>
          <p:spPr bwMode="auto">
            <a:xfrm flipV="1">
              <a:off x="102421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15" name="Line 716"/>
            <p:cNvSpPr>
              <a:spLocks noChangeShapeType="1"/>
            </p:cNvSpPr>
            <p:nvPr/>
          </p:nvSpPr>
          <p:spPr bwMode="auto">
            <a:xfrm flipV="1">
              <a:off x="102507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16" name="Line 717"/>
            <p:cNvSpPr>
              <a:spLocks noChangeShapeType="1"/>
            </p:cNvSpPr>
            <p:nvPr/>
          </p:nvSpPr>
          <p:spPr bwMode="auto">
            <a:xfrm flipV="1">
              <a:off x="102593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17" name="Line 718"/>
            <p:cNvSpPr>
              <a:spLocks noChangeShapeType="1"/>
            </p:cNvSpPr>
            <p:nvPr/>
          </p:nvSpPr>
          <p:spPr bwMode="auto">
            <a:xfrm flipV="1">
              <a:off x="102680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18" name="Line 719"/>
            <p:cNvSpPr>
              <a:spLocks noChangeShapeType="1"/>
            </p:cNvSpPr>
            <p:nvPr/>
          </p:nvSpPr>
          <p:spPr bwMode="auto">
            <a:xfrm flipV="1">
              <a:off x="102680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19" name="Line 720"/>
            <p:cNvSpPr>
              <a:spLocks noChangeShapeType="1"/>
            </p:cNvSpPr>
            <p:nvPr/>
          </p:nvSpPr>
          <p:spPr bwMode="auto">
            <a:xfrm flipV="1">
              <a:off x="1028529" y="2596768"/>
              <a:ext cx="0" cy="12541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20" name="Line 721"/>
            <p:cNvSpPr>
              <a:spLocks noChangeShapeType="1"/>
            </p:cNvSpPr>
            <p:nvPr/>
          </p:nvSpPr>
          <p:spPr bwMode="auto">
            <a:xfrm flipV="1">
              <a:off x="1028529" y="2648487"/>
              <a:ext cx="0" cy="7370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21" name="Line 722"/>
            <p:cNvSpPr>
              <a:spLocks noChangeShapeType="1"/>
            </p:cNvSpPr>
            <p:nvPr/>
          </p:nvSpPr>
          <p:spPr bwMode="auto">
            <a:xfrm flipV="1">
              <a:off x="1029393" y="2714429"/>
              <a:ext cx="0" cy="775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22" name="Line 723"/>
            <p:cNvSpPr>
              <a:spLocks noChangeShapeType="1"/>
            </p:cNvSpPr>
            <p:nvPr/>
          </p:nvSpPr>
          <p:spPr bwMode="auto">
            <a:xfrm flipV="1">
              <a:off x="1030257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23" name="Line 724"/>
            <p:cNvSpPr>
              <a:spLocks noChangeShapeType="1"/>
            </p:cNvSpPr>
            <p:nvPr/>
          </p:nvSpPr>
          <p:spPr bwMode="auto">
            <a:xfrm flipV="1">
              <a:off x="1031121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24" name="Line 725"/>
            <p:cNvSpPr>
              <a:spLocks noChangeShapeType="1"/>
            </p:cNvSpPr>
            <p:nvPr/>
          </p:nvSpPr>
          <p:spPr bwMode="auto">
            <a:xfrm flipV="1">
              <a:off x="1031121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25" name="Line 726"/>
            <p:cNvSpPr>
              <a:spLocks noChangeShapeType="1"/>
            </p:cNvSpPr>
            <p:nvPr/>
          </p:nvSpPr>
          <p:spPr bwMode="auto">
            <a:xfrm flipV="1">
              <a:off x="103198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26" name="Line 727"/>
            <p:cNvSpPr>
              <a:spLocks noChangeShapeType="1"/>
            </p:cNvSpPr>
            <p:nvPr/>
          </p:nvSpPr>
          <p:spPr bwMode="auto">
            <a:xfrm flipV="1">
              <a:off x="103371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27" name="Line 728"/>
            <p:cNvSpPr>
              <a:spLocks noChangeShapeType="1"/>
            </p:cNvSpPr>
            <p:nvPr/>
          </p:nvSpPr>
          <p:spPr bwMode="auto">
            <a:xfrm flipV="1">
              <a:off x="1034576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28" name="Line 729"/>
            <p:cNvSpPr>
              <a:spLocks noChangeShapeType="1"/>
            </p:cNvSpPr>
            <p:nvPr/>
          </p:nvSpPr>
          <p:spPr bwMode="auto">
            <a:xfrm>
              <a:off x="103457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29" name="Line 730"/>
            <p:cNvSpPr>
              <a:spLocks noChangeShapeType="1"/>
            </p:cNvSpPr>
            <p:nvPr/>
          </p:nvSpPr>
          <p:spPr bwMode="auto">
            <a:xfrm flipV="1">
              <a:off x="1036304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30" name="Line 731"/>
            <p:cNvSpPr>
              <a:spLocks noChangeShapeType="1"/>
            </p:cNvSpPr>
            <p:nvPr/>
          </p:nvSpPr>
          <p:spPr bwMode="auto">
            <a:xfrm flipV="1">
              <a:off x="103630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31" name="Line 732"/>
            <p:cNvSpPr>
              <a:spLocks noChangeShapeType="1"/>
            </p:cNvSpPr>
            <p:nvPr/>
          </p:nvSpPr>
          <p:spPr bwMode="auto">
            <a:xfrm flipV="1">
              <a:off x="1037168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32" name="Line 733"/>
            <p:cNvSpPr>
              <a:spLocks noChangeShapeType="1"/>
            </p:cNvSpPr>
            <p:nvPr/>
          </p:nvSpPr>
          <p:spPr bwMode="auto">
            <a:xfrm>
              <a:off x="103976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33" name="Line 734"/>
            <p:cNvSpPr>
              <a:spLocks noChangeShapeType="1"/>
            </p:cNvSpPr>
            <p:nvPr/>
          </p:nvSpPr>
          <p:spPr bwMode="auto">
            <a:xfrm flipV="1">
              <a:off x="104062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34" name="Line 735"/>
            <p:cNvSpPr>
              <a:spLocks noChangeShapeType="1"/>
            </p:cNvSpPr>
            <p:nvPr/>
          </p:nvSpPr>
          <p:spPr bwMode="auto">
            <a:xfrm flipV="1">
              <a:off x="104148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35" name="Line 736"/>
            <p:cNvSpPr>
              <a:spLocks noChangeShapeType="1"/>
            </p:cNvSpPr>
            <p:nvPr/>
          </p:nvSpPr>
          <p:spPr bwMode="auto">
            <a:xfrm flipV="1">
              <a:off x="1041488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36" name="Line 737"/>
            <p:cNvSpPr>
              <a:spLocks noChangeShapeType="1"/>
            </p:cNvSpPr>
            <p:nvPr/>
          </p:nvSpPr>
          <p:spPr bwMode="auto">
            <a:xfrm flipV="1">
              <a:off x="104235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37" name="Line 738"/>
            <p:cNvSpPr>
              <a:spLocks noChangeShapeType="1"/>
            </p:cNvSpPr>
            <p:nvPr/>
          </p:nvSpPr>
          <p:spPr bwMode="auto">
            <a:xfrm flipV="1">
              <a:off x="104321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38" name="Line 739"/>
            <p:cNvSpPr>
              <a:spLocks noChangeShapeType="1"/>
            </p:cNvSpPr>
            <p:nvPr/>
          </p:nvSpPr>
          <p:spPr bwMode="auto">
            <a:xfrm flipV="1">
              <a:off x="1044079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39" name="Line 740"/>
            <p:cNvSpPr>
              <a:spLocks noChangeShapeType="1"/>
            </p:cNvSpPr>
            <p:nvPr/>
          </p:nvSpPr>
          <p:spPr bwMode="auto">
            <a:xfrm flipV="1">
              <a:off x="1044943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40" name="Line 741"/>
            <p:cNvSpPr>
              <a:spLocks noChangeShapeType="1"/>
            </p:cNvSpPr>
            <p:nvPr/>
          </p:nvSpPr>
          <p:spPr bwMode="auto">
            <a:xfrm flipV="1">
              <a:off x="1045807" y="2707964"/>
              <a:ext cx="0" cy="1422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41" name="Line 742"/>
            <p:cNvSpPr>
              <a:spLocks noChangeShapeType="1"/>
            </p:cNvSpPr>
            <p:nvPr/>
          </p:nvSpPr>
          <p:spPr bwMode="auto">
            <a:xfrm flipV="1">
              <a:off x="104580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42" name="Line 743"/>
            <p:cNvSpPr>
              <a:spLocks noChangeShapeType="1"/>
            </p:cNvSpPr>
            <p:nvPr/>
          </p:nvSpPr>
          <p:spPr bwMode="auto">
            <a:xfrm flipV="1">
              <a:off x="104667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43" name="Line 744"/>
            <p:cNvSpPr>
              <a:spLocks noChangeShapeType="1"/>
            </p:cNvSpPr>
            <p:nvPr/>
          </p:nvSpPr>
          <p:spPr bwMode="auto">
            <a:xfrm flipV="1">
              <a:off x="1047535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44" name="Line 745"/>
            <p:cNvSpPr>
              <a:spLocks noChangeShapeType="1"/>
            </p:cNvSpPr>
            <p:nvPr/>
          </p:nvSpPr>
          <p:spPr bwMode="auto">
            <a:xfrm flipV="1">
              <a:off x="1047535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45" name="Line 746"/>
            <p:cNvSpPr>
              <a:spLocks noChangeShapeType="1"/>
            </p:cNvSpPr>
            <p:nvPr/>
          </p:nvSpPr>
          <p:spPr bwMode="auto">
            <a:xfrm flipV="1">
              <a:off x="1048399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46" name="Line 747"/>
            <p:cNvSpPr>
              <a:spLocks noChangeShapeType="1"/>
            </p:cNvSpPr>
            <p:nvPr/>
          </p:nvSpPr>
          <p:spPr bwMode="auto">
            <a:xfrm flipV="1">
              <a:off x="104926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47" name="Line 748"/>
            <p:cNvSpPr>
              <a:spLocks noChangeShapeType="1"/>
            </p:cNvSpPr>
            <p:nvPr/>
          </p:nvSpPr>
          <p:spPr bwMode="auto">
            <a:xfrm flipV="1">
              <a:off x="105099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48" name="Line 749"/>
            <p:cNvSpPr>
              <a:spLocks noChangeShapeType="1"/>
            </p:cNvSpPr>
            <p:nvPr/>
          </p:nvSpPr>
          <p:spPr bwMode="auto">
            <a:xfrm flipV="1">
              <a:off x="105099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49" name="Line 750"/>
            <p:cNvSpPr>
              <a:spLocks noChangeShapeType="1"/>
            </p:cNvSpPr>
            <p:nvPr/>
          </p:nvSpPr>
          <p:spPr bwMode="auto">
            <a:xfrm flipV="1">
              <a:off x="105185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50" name="Line 751"/>
            <p:cNvSpPr>
              <a:spLocks noChangeShapeType="1"/>
            </p:cNvSpPr>
            <p:nvPr/>
          </p:nvSpPr>
          <p:spPr bwMode="auto">
            <a:xfrm flipV="1">
              <a:off x="1052718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51" name="Line 752"/>
            <p:cNvSpPr>
              <a:spLocks noChangeShapeType="1"/>
            </p:cNvSpPr>
            <p:nvPr/>
          </p:nvSpPr>
          <p:spPr bwMode="auto">
            <a:xfrm flipV="1">
              <a:off x="105358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52" name="Line 753"/>
            <p:cNvSpPr>
              <a:spLocks noChangeShapeType="1"/>
            </p:cNvSpPr>
            <p:nvPr/>
          </p:nvSpPr>
          <p:spPr bwMode="auto">
            <a:xfrm>
              <a:off x="105444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53" name="Line 754"/>
            <p:cNvSpPr>
              <a:spLocks noChangeShapeType="1"/>
            </p:cNvSpPr>
            <p:nvPr/>
          </p:nvSpPr>
          <p:spPr bwMode="auto">
            <a:xfrm flipV="1">
              <a:off x="105531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54" name="Line 755"/>
            <p:cNvSpPr>
              <a:spLocks noChangeShapeType="1"/>
            </p:cNvSpPr>
            <p:nvPr/>
          </p:nvSpPr>
          <p:spPr bwMode="auto">
            <a:xfrm flipV="1">
              <a:off x="105617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55" name="Line 756"/>
            <p:cNvSpPr>
              <a:spLocks noChangeShapeType="1"/>
            </p:cNvSpPr>
            <p:nvPr/>
          </p:nvSpPr>
          <p:spPr bwMode="auto">
            <a:xfrm flipV="1">
              <a:off x="105790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56" name="Line 757"/>
            <p:cNvSpPr>
              <a:spLocks noChangeShapeType="1"/>
            </p:cNvSpPr>
            <p:nvPr/>
          </p:nvSpPr>
          <p:spPr bwMode="auto">
            <a:xfrm flipV="1">
              <a:off x="105876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57" name="Line 758"/>
            <p:cNvSpPr>
              <a:spLocks noChangeShapeType="1"/>
            </p:cNvSpPr>
            <p:nvPr/>
          </p:nvSpPr>
          <p:spPr bwMode="auto">
            <a:xfrm flipV="1">
              <a:off x="1058765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58" name="Line 759"/>
            <p:cNvSpPr>
              <a:spLocks noChangeShapeType="1"/>
            </p:cNvSpPr>
            <p:nvPr/>
          </p:nvSpPr>
          <p:spPr bwMode="auto">
            <a:xfrm flipV="1">
              <a:off x="105962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59" name="Line 760"/>
            <p:cNvSpPr>
              <a:spLocks noChangeShapeType="1"/>
            </p:cNvSpPr>
            <p:nvPr/>
          </p:nvSpPr>
          <p:spPr bwMode="auto">
            <a:xfrm flipV="1">
              <a:off x="1061357" y="1518417"/>
              <a:ext cx="0" cy="120376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60" name="Line 761"/>
            <p:cNvSpPr>
              <a:spLocks noChangeShapeType="1"/>
            </p:cNvSpPr>
            <p:nvPr/>
          </p:nvSpPr>
          <p:spPr bwMode="auto">
            <a:xfrm flipV="1">
              <a:off x="1062221" y="2594182"/>
              <a:ext cx="0" cy="12800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61" name="Line 762"/>
            <p:cNvSpPr>
              <a:spLocks noChangeShapeType="1"/>
            </p:cNvSpPr>
            <p:nvPr/>
          </p:nvSpPr>
          <p:spPr bwMode="auto">
            <a:xfrm flipV="1">
              <a:off x="1062221" y="2656245"/>
              <a:ext cx="0" cy="6594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62" name="Line 763"/>
            <p:cNvSpPr>
              <a:spLocks noChangeShapeType="1"/>
            </p:cNvSpPr>
            <p:nvPr/>
          </p:nvSpPr>
          <p:spPr bwMode="auto">
            <a:xfrm flipV="1">
              <a:off x="1063085" y="2695034"/>
              <a:ext cx="0" cy="2715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63" name="Line 764"/>
            <p:cNvSpPr>
              <a:spLocks noChangeShapeType="1"/>
            </p:cNvSpPr>
            <p:nvPr/>
          </p:nvSpPr>
          <p:spPr bwMode="auto">
            <a:xfrm flipV="1">
              <a:off x="1063085" y="2702792"/>
              <a:ext cx="0" cy="193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64" name="Line 765"/>
            <p:cNvSpPr>
              <a:spLocks noChangeShapeType="1"/>
            </p:cNvSpPr>
            <p:nvPr/>
          </p:nvSpPr>
          <p:spPr bwMode="auto">
            <a:xfrm flipV="1">
              <a:off x="1063949" y="2713136"/>
              <a:ext cx="0" cy="905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65" name="Line 766"/>
            <p:cNvSpPr>
              <a:spLocks noChangeShapeType="1"/>
            </p:cNvSpPr>
            <p:nvPr/>
          </p:nvSpPr>
          <p:spPr bwMode="auto">
            <a:xfrm flipV="1">
              <a:off x="1064812" y="2713136"/>
              <a:ext cx="0" cy="905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66" name="Line 767"/>
            <p:cNvSpPr>
              <a:spLocks noChangeShapeType="1"/>
            </p:cNvSpPr>
            <p:nvPr/>
          </p:nvSpPr>
          <p:spPr bwMode="auto">
            <a:xfrm flipV="1">
              <a:off x="1065677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67" name="Line 768"/>
            <p:cNvSpPr>
              <a:spLocks noChangeShapeType="1"/>
            </p:cNvSpPr>
            <p:nvPr/>
          </p:nvSpPr>
          <p:spPr bwMode="auto">
            <a:xfrm flipV="1">
              <a:off x="1066540" y="2707964"/>
              <a:ext cx="0" cy="1422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68" name="Line 769"/>
            <p:cNvSpPr>
              <a:spLocks noChangeShapeType="1"/>
            </p:cNvSpPr>
            <p:nvPr/>
          </p:nvSpPr>
          <p:spPr bwMode="auto">
            <a:xfrm flipV="1">
              <a:off x="1066540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69" name="Line 770"/>
            <p:cNvSpPr>
              <a:spLocks noChangeShapeType="1"/>
            </p:cNvSpPr>
            <p:nvPr/>
          </p:nvSpPr>
          <p:spPr bwMode="auto">
            <a:xfrm flipV="1">
              <a:off x="1067404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70" name="Line 771"/>
            <p:cNvSpPr>
              <a:spLocks noChangeShapeType="1"/>
            </p:cNvSpPr>
            <p:nvPr/>
          </p:nvSpPr>
          <p:spPr bwMode="auto">
            <a:xfrm flipV="1">
              <a:off x="1068268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71" name="Line 772"/>
            <p:cNvSpPr>
              <a:spLocks noChangeShapeType="1"/>
            </p:cNvSpPr>
            <p:nvPr/>
          </p:nvSpPr>
          <p:spPr bwMode="auto">
            <a:xfrm flipV="1">
              <a:off x="1069132" y="2705378"/>
              <a:ext cx="0" cy="1680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72" name="Line 773"/>
            <p:cNvSpPr>
              <a:spLocks noChangeShapeType="1"/>
            </p:cNvSpPr>
            <p:nvPr/>
          </p:nvSpPr>
          <p:spPr bwMode="auto">
            <a:xfrm flipV="1">
              <a:off x="1070860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73" name="Line 774"/>
            <p:cNvSpPr>
              <a:spLocks noChangeShapeType="1"/>
            </p:cNvSpPr>
            <p:nvPr/>
          </p:nvSpPr>
          <p:spPr bwMode="auto">
            <a:xfrm flipV="1">
              <a:off x="1071724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74" name="Line 775"/>
            <p:cNvSpPr>
              <a:spLocks noChangeShapeType="1"/>
            </p:cNvSpPr>
            <p:nvPr/>
          </p:nvSpPr>
          <p:spPr bwMode="auto">
            <a:xfrm flipV="1">
              <a:off x="1071724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75" name="Line 776"/>
            <p:cNvSpPr>
              <a:spLocks noChangeShapeType="1"/>
            </p:cNvSpPr>
            <p:nvPr/>
          </p:nvSpPr>
          <p:spPr bwMode="auto">
            <a:xfrm flipV="1">
              <a:off x="1073451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76" name="Line 777"/>
            <p:cNvSpPr>
              <a:spLocks noChangeShapeType="1"/>
            </p:cNvSpPr>
            <p:nvPr/>
          </p:nvSpPr>
          <p:spPr bwMode="auto">
            <a:xfrm flipV="1">
              <a:off x="1073451" y="2713136"/>
              <a:ext cx="0" cy="905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77" name="Line 778"/>
            <p:cNvSpPr>
              <a:spLocks noChangeShapeType="1"/>
            </p:cNvSpPr>
            <p:nvPr/>
          </p:nvSpPr>
          <p:spPr bwMode="auto">
            <a:xfrm flipV="1">
              <a:off x="1075179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78" name="Line 779"/>
            <p:cNvSpPr>
              <a:spLocks noChangeShapeType="1"/>
            </p:cNvSpPr>
            <p:nvPr/>
          </p:nvSpPr>
          <p:spPr bwMode="auto">
            <a:xfrm flipV="1">
              <a:off x="1076043" y="2714429"/>
              <a:ext cx="0" cy="775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79" name="Line 780"/>
            <p:cNvSpPr>
              <a:spLocks noChangeShapeType="1"/>
            </p:cNvSpPr>
            <p:nvPr/>
          </p:nvSpPr>
          <p:spPr bwMode="auto">
            <a:xfrm flipV="1">
              <a:off x="1076907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80" name="Line 781"/>
            <p:cNvSpPr>
              <a:spLocks noChangeShapeType="1"/>
            </p:cNvSpPr>
            <p:nvPr/>
          </p:nvSpPr>
          <p:spPr bwMode="auto">
            <a:xfrm flipV="1">
              <a:off x="1077771" y="2620041"/>
              <a:ext cx="0" cy="10214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81" name="Line 782"/>
            <p:cNvSpPr>
              <a:spLocks noChangeShapeType="1"/>
            </p:cNvSpPr>
            <p:nvPr/>
          </p:nvSpPr>
          <p:spPr bwMode="auto">
            <a:xfrm flipV="1">
              <a:off x="1078635" y="2702792"/>
              <a:ext cx="0" cy="193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82" name="Line 783"/>
            <p:cNvSpPr>
              <a:spLocks noChangeShapeType="1"/>
            </p:cNvSpPr>
            <p:nvPr/>
          </p:nvSpPr>
          <p:spPr bwMode="auto">
            <a:xfrm flipV="1">
              <a:off x="1079499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83" name="Line 784"/>
            <p:cNvSpPr>
              <a:spLocks noChangeShapeType="1"/>
            </p:cNvSpPr>
            <p:nvPr/>
          </p:nvSpPr>
          <p:spPr bwMode="auto">
            <a:xfrm flipV="1">
              <a:off x="1080363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84" name="Line 785"/>
            <p:cNvSpPr>
              <a:spLocks noChangeShapeType="1"/>
            </p:cNvSpPr>
            <p:nvPr/>
          </p:nvSpPr>
          <p:spPr bwMode="auto">
            <a:xfrm flipV="1">
              <a:off x="1080363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85" name="Line 786"/>
            <p:cNvSpPr>
              <a:spLocks noChangeShapeType="1"/>
            </p:cNvSpPr>
            <p:nvPr/>
          </p:nvSpPr>
          <p:spPr bwMode="auto">
            <a:xfrm flipV="1">
              <a:off x="1081227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86" name="Line 787"/>
            <p:cNvSpPr>
              <a:spLocks noChangeShapeType="1"/>
            </p:cNvSpPr>
            <p:nvPr/>
          </p:nvSpPr>
          <p:spPr bwMode="auto">
            <a:xfrm flipV="1">
              <a:off x="1082090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87" name="Line 788"/>
            <p:cNvSpPr>
              <a:spLocks noChangeShapeType="1"/>
            </p:cNvSpPr>
            <p:nvPr/>
          </p:nvSpPr>
          <p:spPr bwMode="auto">
            <a:xfrm flipV="1">
              <a:off x="1082090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88" name="Line 789"/>
            <p:cNvSpPr>
              <a:spLocks noChangeShapeType="1"/>
            </p:cNvSpPr>
            <p:nvPr/>
          </p:nvSpPr>
          <p:spPr bwMode="auto">
            <a:xfrm flipV="1">
              <a:off x="1082955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89" name="Line 790"/>
            <p:cNvSpPr>
              <a:spLocks noChangeShapeType="1"/>
            </p:cNvSpPr>
            <p:nvPr/>
          </p:nvSpPr>
          <p:spPr bwMode="auto">
            <a:xfrm flipV="1">
              <a:off x="108381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90" name="Line 791"/>
            <p:cNvSpPr>
              <a:spLocks noChangeShapeType="1"/>
            </p:cNvSpPr>
            <p:nvPr/>
          </p:nvSpPr>
          <p:spPr bwMode="auto">
            <a:xfrm flipV="1">
              <a:off x="1083818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91" name="Line 792"/>
            <p:cNvSpPr>
              <a:spLocks noChangeShapeType="1"/>
            </p:cNvSpPr>
            <p:nvPr/>
          </p:nvSpPr>
          <p:spPr bwMode="auto">
            <a:xfrm flipV="1">
              <a:off x="1084682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92" name="Line 793"/>
            <p:cNvSpPr>
              <a:spLocks noChangeShapeType="1"/>
            </p:cNvSpPr>
            <p:nvPr/>
          </p:nvSpPr>
          <p:spPr bwMode="auto">
            <a:xfrm flipV="1">
              <a:off x="1085546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93" name="Line 794"/>
            <p:cNvSpPr>
              <a:spLocks noChangeShapeType="1"/>
            </p:cNvSpPr>
            <p:nvPr/>
          </p:nvSpPr>
          <p:spPr bwMode="auto">
            <a:xfrm flipV="1">
              <a:off x="108641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94" name="Line 795"/>
            <p:cNvSpPr>
              <a:spLocks noChangeShapeType="1"/>
            </p:cNvSpPr>
            <p:nvPr/>
          </p:nvSpPr>
          <p:spPr bwMode="auto">
            <a:xfrm flipV="1">
              <a:off x="108727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95" name="Line 796"/>
            <p:cNvSpPr>
              <a:spLocks noChangeShapeType="1"/>
            </p:cNvSpPr>
            <p:nvPr/>
          </p:nvSpPr>
          <p:spPr bwMode="auto">
            <a:xfrm flipV="1">
              <a:off x="108727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96" name="Line 797"/>
            <p:cNvSpPr>
              <a:spLocks noChangeShapeType="1"/>
            </p:cNvSpPr>
            <p:nvPr/>
          </p:nvSpPr>
          <p:spPr bwMode="auto">
            <a:xfrm flipV="1">
              <a:off x="1088138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97" name="Line 798"/>
            <p:cNvSpPr>
              <a:spLocks noChangeShapeType="1"/>
            </p:cNvSpPr>
            <p:nvPr/>
          </p:nvSpPr>
          <p:spPr bwMode="auto">
            <a:xfrm flipV="1">
              <a:off x="108900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98" name="Line 799"/>
            <p:cNvSpPr>
              <a:spLocks noChangeShapeType="1"/>
            </p:cNvSpPr>
            <p:nvPr/>
          </p:nvSpPr>
          <p:spPr bwMode="auto">
            <a:xfrm flipV="1">
              <a:off x="108986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99" name="Line 800"/>
            <p:cNvSpPr>
              <a:spLocks noChangeShapeType="1"/>
            </p:cNvSpPr>
            <p:nvPr/>
          </p:nvSpPr>
          <p:spPr bwMode="auto">
            <a:xfrm flipV="1">
              <a:off x="108986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00" name="Line 801"/>
            <p:cNvSpPr>
              <a:spLocks noChangeShapeType="1"/>
            </p:cNvSpPr>
            <p:nvPr/>
          </p:nvSpPr>
          <p:spPr bwMode="auto">
            <a:xfrm flipV="1">
              <a:off x="1090729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01" name="Line 802"/>
            <p:cNvSpPr>
              <a:spLocks noChangeShapeType="1"/>
            </p:cNvSpPr>
            <p:nvPr/>
          </p:nvSpPr>
          <p:spPr bwMode="auto">
            <a:xfrm flipV="1">
              <a:off x="1090729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02" name="Line 803"/>
            <p:cNvSpPr>
              <a:spLocks noChangeShapeType="1"/>
            </p:cNvSpPr>
            <p:nvPr/>
          </p:nvSpPr>
          <p:spPr bwMode="auto">
            <a:xfrm flipV="1">
              <a:off x="1091593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03" name="Line 804"/>
            <p:cNvSpPr>
              <a:spLocks noChangeShapeType="1"/>
            </p:cNvSpPr>
            <p:nvPr/>
          </p:nvSpPr>
          <p:spPr bwMode="auto">
            <a:xfrm>
              <a:off x="109245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04" name="Line 805"/>
            <p:cNvSpPr>
              <a:spLocks noChangeShapeType="1"/>
            </p:cNvSpPr>
            <p:nvPr/>
          </p:nvSpPr>
          <p:spPr bwMode="auto">
            <a:xfrm flipV="1">
              <a:off x="109245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05" name="Line 806"/>
            <p:cNvSpPr>
              <a:spLocks noChangeShapeType="1"/>
            </p:cNvSpPr>
            <p:nvPr/>
          </p:nvSpPr>
          <p:spPr bwMode="auto">
            <a:xfrm flipV="1">
              <a:off x="1094185" y="2693741"/>
              <a:ext cx="0" cy="2844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06" name="Line 807"/>
            <p:cNvSpPr>
              <a:spLocks noChangeShapeType="1"/>
            </p:cNvSpPr>
            <p:nvPr/>
          </p:nvSpPr>
          <p:spPr bwMode="auto">
            <a:xfrm flipV="1">
              <a:off x="1095049" y="2713136"/>
              <a:ext cx="0" cy="905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07" name="Line 809"/>
            <p:cNvSpPr>
              <a:spLocks noChangeShapeType="1"/>
            </p:cNvSpPr>
            <p:nvPr/>
          </p:nvSpPr>
          <p:spPr bwMode="auto">
            <a:xfrm flipV="1">
              <a:off x="1095913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08" name="Line 810"/>
            <p:cNvSpPr>
              <a:spLocks noChangeShapeType="1"/>
            </p:cNvSpPr>
            <p:nvPr/>
          </p:nvSpPr>
          <p:spPr bwMode="auto">
            <a:xfrm flipV="1">
              <a:off x="109591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09" name="Line 811"/>
            <p:cNvSpPr>
              <a:spLocks noChangeShapeType="1"/>
            </p:cNvSpPr>
            <p:nvPr/>
          </p:nvSpPr>
          <p:spPr bwMode="auto">
            <a:xfrm flipV="1">
              <a:off x="109764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10" name="Line 812"/>
            <p:cNvSpPr>
              <a:spLocks noChangeShapeType="1"/>
            </p:cNvSpPr>
            <p:nvPr/>
          </p:nvSpPr>
          <p:spPr bwMode="auto">
            <a:xfrm flipV="1">
              <a:off x="1098505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11" name="Line 813"/>
            <p:cNvSpPr>
              <a:spLocks noChangeShapeType="1"/>
            </p:cNvSpPr>
            <p:nvPr/>
          </p:nvSpPr>
          <p:spPr bwMode="auto">
            <a:xfrm flipV="1">
              <a:off x="109850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12" name="Line 814"/>
            <p:cNvSpPr>
              <a:spLocks noChangeShapeType="1"/>
            </p:cNvSpPr>
            <p:nvPr/>
          </p:nvSpPr>
          <p:spPr bwMode="auto">
            <a:xfrm flipV="1">
              <a:off x="1099368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13" name="Line 815"/>
            <p:cNvSpPr>
              <a:spLocks noChangeShapeType="1"/>
            </p:cNvSpPr>
            <p:nvPr/>
          </p:nvSpPr>
          <p:spPr bwMode="auto">
            <a:xfrm flipV="1">
              <a:off x="1100232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14" name="Line 816"/>
            <p:cNvSpPr>
              <a:spLocks noChangeShapeType="1"/>
            </p:cNvSpPr>
            <p:nvPr/>
          </p:nvSpPr>
          <p:spPr bwMode="auto">
            <a:xfrm flipV="1">
              <a:off x="110023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15" name="Line 817"/>
            <p:cNvSpPr>
              <a:spLocks noChangeShapeType="1"/>
            </p:cNvSpPr>
            <p:nvPr/>
          </p:nvSpPr>
          <p:spPr bwMode="auto">
            <a:xfrm flipV="1">
              <a:off x="110109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16" name="Line 818"/>
            <p:cNvSpPr>
              <a:spLocks noChangeShapeType="1"/>
            </p:cNvSpPr>
            <p:nvPr/>
          </p:nvSpPr>
          <p:spPr bwMode="auto">
            <a:xfrm flipV="1">
              <a:off x="110196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17" name="Line 819"/>
            <p:cNvSpPr>
              <a:spLocks noChangeShapeType="1"/>
            </p:cNvSpPr>
            <p:nvPr/>
          </p:nvSpPr>
          <p:spPr bwMode="auto">
            <a:xfrm flipV="1">
              <a:off x="110282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18" name="Line 820"/>
            <p:cNvSpPr>
              <a:spLocks noChangeShapeType="1"/>
            </p:cNvSpPr>
            <p:nvPr/>
          </p:nvSpPr>
          <p:spPr bwMode="auto">
            <a:xfrm flipV="1">
              <a:off x="110455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19" name="Line 821"/>
            <p:cNvSpPr>
              <a:spLocks noChangeShapeType="1"/>
            </p:cNvSpPr>
            <p:nvPr/>
          </p:nvSpPr>
          <p:spPr bwMode="auto">
            <a:xfrm flipV="1">
              <a:off x="1105416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20" name="Line 822"/>
            <p:cNvSpPr>
              <a:spLocks noChangeShapeType="1"/>
            </p:cNvSpPr>
            <p:nvPr/>
          </p:nvSpPr>
          <p:spPr bwMode="auto">
            <a:xfrm>
              <a:off x="110541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21" name="Line 823"/>
            <p:cNvSpPr>
              <a:spLocks noChangeShapeType="1"/>
            </p:cNvSpPr>
            <p:nvPr/>
          </p:nvSpPr>
          <p:spPr bwMode="auto">
            <a:xfrm>
              <a:off x="110627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22" name="Line 824"/>
            <p:cNvSpPr>
              <a:spLocks noChangeShapeType="1"/>
            </p:cNvSpPr>
            <p:nvPr/>
          </p:nvSpPr>
          <p:spPr bwMode="auto">
            <a:xfrm flipV="1">
              <a:off x="110714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23" name="Line 825"/>
            <p:cNvSpPr>
              <a:spLocks noChangeShapeType="1"/>
            </p:cNvSpPr>
            <p:nvPr/>
          </p:nvSpPr>
          <p:spPr bwMode="auto">
            <a:xfrm flipV="1">
              <a:off x="110714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24" name="Line 826"/>
            <p:cNvSpPr>
              <a:spLocks noChangeShapeType="1"/>
            </p:cNvSpPr>
            <p:nvPr/>
          </p:nvSpPr>
          <p:spPr bwMode="auto">
            <a:xfrm flipV="1">
              <a:off x="110800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25" name="Line 827"/>
            <p:cNvSpPr>
              <a:spLocks noChangeShapeType="1"/>
            </p:cNvSpPr>
            <p:nvPr/>
          </p:nvSpPr>
          <p:spPr bwMode="auto">
            <a:xfrm>
              <a:off x="110887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26" name="Line 828"/>
            <p:cNvSpPr>
              <a:spLocks noChangeShapeType="1"/>
            </p:cNvSpPr>
            <p:nvPr/>
          </p:nvSpPr>
          <p:spPr bwMode="auto">
            <a:xfrm flipV="1">
              <a:off x="110887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27" name="Line 829"/>
            <p:cNvSpPr>
              <a:spLocks noChangeShapeType="1"/>
            </p:cNvSpPr>
            <p:nvPr/>
          </p:nvSpPr>
          <p:spPr bwMode="auto">
            <a:xfrm flipV="1">
              <a:off x="110973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28" name="Line 830"/>
            <p:cNvSpPr>
              <a:spLocks noChangeShapeType="1"/>
            </p:cNvSpPr>
            <p:nvPr/>
          </p:nvSpPr>
          <p:spPr bwMode="auto">
            <a:xfrm flipV="1">
              <a:off x="111059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29" name="Line 831"/>
            <p:cNvSpPr>
              <a:spLocks noChangeShapeType="1"/>
            </p:cNvSpPr>
            <p:nvPr/>
          </p:nvSpPr>
          <p:spPr bwMode="auto">
            <a:xfrm flipV="1">
              <a:off x="1111463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30" name="Line 832"/>
            <p:cNvSpPr>
              <a:spLocks noChangeShapeType="1"/>
            </p:cNvSpPr>
            <p:nvPr/>
          </p:nvSpPr>
          <p:spPr bwMode="auto">
            <a:xfrm flipV="1">
              <a:off x="1112327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31" name="Line 833"/>
            <p:cNvSpPr>
              <a:spLocks noChangeShapeType="1"/>
            </p:cNvSpPr>
            <p:nvPr/>
          </p:nvSpPr>
          <p:spPr bwMode="auto">
            <a:xfrm flipV="1">
              <a:off x="111319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32" name="Line 834"/>
            <p:cNvSpPr>
              <a:spLocks noChangeShapeType="1"/>
            </p:cNvSpPr>
            <p:nvPr/>
          </p:nvSpPr>
          <p:spPr bwMode="auto">
            <a:xfrm flipV="1">
              <a:off x="111405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33" name="Line 835"/>
            <p:cNvSpPr>
              <a:spLocks noChangeShapeType="1"/>
            </p:cNvSpPr>
            <p:nvPr/>
          </p:nvSpPr>
          <p:spPr bwMode="auto">
            <a:xfrm>
              <a:off x="111491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34" name="Line 836"/>
            <p:cNvSpPr>
              <a:spLocks noChangeShapeType="1"/>
            </p:cNvSpPr>
            <p:nvPr/>
          </p:nvSpPr>
          <p:spPr bwMode="auto">
            <a:xfrm flipV="1">
              <a:off x="111664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35" name="Line 837"/>
            <p:cNvSpPr>
              <a:spLocks noChangeShapeType="1"/>
            </p:cNvSpPr>
            <p:nvPr/>
          </p:nvSpPr>
          <p:spPr bwMode="auto">
            <a:xfrm flipV="1">
              <a:off x="111751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36" name="Line 838"/>
            <p:cNvSpPr>
              <a:spLocks noChangeShapeType="1"/>
            </p:cNvSpPr>
            <p:nvPr/>
          </p:nvSpPr>
          <p:spPr bwMode="auto">
            <a:xfrm flipV="1">
              <a:off x="111837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37" name="Line 839"/>
            <p:cNvSpPr>
              <a:spLocks noChangeShapeType="1"/>
            </p:cNvSpPr>
            <p:nvPr/>
          </p:nvSpPr>
          <p:spPr bwMode="auto">
            <a:xfrm flipV="1">
              <a:off x="111837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38" name="Line 840"/>
            <p:cNvSpPr>
              <a:spLocks noChangeShapeType="1"/>
            </p:cNvSpPr>
            <p:nvPr/>
          </p:nvSpPr>
          <p:spPr bwMode="auto">
            <a:xfrm>
              <a:off x="112010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39" name="Line 841"/>
            <p:cNvSpPr>
              <a:spLocks noChangeShapeType="1"/>
            </p:cNvSpPr>
            <p:nvPr/>
          </p:nvSpPr>
          <p:spPr bwMode="auto">
            <a:xfrm flipV="1">
              <a:off x="112096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40" name="Line 842"/>
            <p:cNvSpPr>
              <a:spLocks noChangeShapeType="1"/>
            </p:cNvSpPr>
            <p:nvPr/>
          </p:nvSpPr>
          <p:spPr bwMode="auto">
            <a:xfrm>
              <a:off x="112182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41" name="Line 843"/>
            <p:cNvSpPr>
              <a:spLocks noChangeShapeType="1"/>
            </p:cNvSpPr>
            <p:nvPr/>
          </p:nvSpPr>
          <p:spPr bwMode="auto">
            <a:xfrm>
              <a:off x="112269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42" name="Line 844"/>
            <p:cNvSpPr>
              <a:spLocks noChangeShapeType="1"/>
            </p:cNvSpPr>
            <p:nvPr/>
          </p:nvSpPr>
          <p:spPr bwMode="auto">
            <a:xfrm>
              <a:off x="112355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43" name="Line 845"/>
            <p:cNvSpPr>
              <a:spLocks noChangeShapeType="1"/>
            </p:cNvSpPr>
            <p:nvPr/>
          </p:nvSpPr>
          <p:spPr bwMode="auto">
            <a:xfrm>
              <a:off x="112442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44" name="Line 846"/>
            <p:cNvSpPr>
              <a:spLocks noChangeShapeType="1"/>
            </p:cNvSpPr>
            <p:nvPr/>
          </p:nvSpPr>
          <p:spPr bwMode="auto">
            <a:xfrm>
              <a:off x="112701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45" name="Line 847"/>
            <p:cNvSpPr>
              <a:spLocks noChangeShapeType="1"/>
            </p:cNvSpPr>
            <p:nvPr/>
          </p:nvSpPr>
          <p:spPr bwMode="auto">
            <a:xfrm flipV="1">
              <a:off x="112701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46" name="Line 848"/>
            <p:cNvSpPr>
              <a:spLocks noChangeShapeType="1"/>
            </p:cNvSpPr>
            <p:nvPr/>
          </p:nvSpPr>
          <p:spPr bwMode="auto">
            <a:xfrm>
              <a:off x="112787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47" name="Line 849"/>
            <p:cNvSpPr>
              <a:spLocks noChangeShapeType="1"/>
            </p:cNvSpPr>
            <p:nvPr/>
          </p:nvSpPr>
          <p:spPr bwMode="auto">
            <a:xfrm flipV="1">
              <a:off x="112787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48" name="Line 850"/>
            <p:cNvSpPr>
              <a:spLocks noChangeShapeType="1"/>
            </p:cNvSpPr>
            <p:nvPr/>
          </p:nvSpPr>
          <p:spPr bwMode="auto">
            <a:xfrm flipV="1">
              <a:off x="112787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49" name="Line 851"/>
            <p:cNvSpPr>
              <a:spLocks noChangeShapeType="1"/>
            </p:cNvSpPr>
            <p:nvPr/>
          </p:nvSpPr>
          <p:spPr bwMode="auto">
            <a:xfrm flipV="1">
              <a:off x="112874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50" name="Line 852"/>
            <p:cNvSpPr>
              <a:spLocks noChangeShapeType="1"/>
            </p:cNvSpPr>
            <p:nvPr/>
          </p:nvSpPr>
          <p:spPr bwMode="auto">
            <a:xfrm flipV="1">
              <a:off x="113046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51" name="Line 853"/>
            <p:cNvSpPr>
              <a:spLocks noChangeShapeType="1"/>
            </p:cNvSpPr>
            <p:nvPr/>
          </p:nvSpPr>
          <p:spPr bwMode="auto">
            <a:xfrm>
              <a:off x="113133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52" name="Line 854"/>
            <p:cNvSpPr>
              <a:spLocks noChangeShapeType="1"/>
            </p:cNvSpPr>
            <p:nvPr/>
          </p:nvSpPr>
          <p:spPr bwMode="auto">
            <a:xfrm flipV="1">
              <a:off x="113306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53" name="Line 855"/>
            <p:cNvSpPr>
              <a:spLocks noChangeShapeType="1"/>
            </p:cNvSpPr>
            <p:nvPr/>
          </p:nvSpPr>
          <p:spPr bwMode="auto">
            <a:xfrm flipV="1">
              <a:off x="113306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54" name="Line 856"/>
            <p:cNvSpPr>
              <a:spLocks noChangeShapeType="1"/>
            </p:cNvSpPr>
            <p:nvPr/>
          </p:nvSpPr>
          <p:spPr bwMode="auto">
            <a:xfrm flipV="1">
              <a:off x="113392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55" name="Line 857"/>
            <p:cNvSpPr>
              <a:spLocks noChangeShapeType="1"/>
            </p:cNvSpPr>
            <p:nvPr/>
          </p:nvSpPr>
          <p:spPr bwMode="auto">
            <a:xfrm flipV="1">
              <a:off x="113565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56" name="Line 858"/>
            <p:cNvSpPr>
              <a:spLocks noChangeShapeType="1"/>
            </p:cNvSpPr>
            <p:nvPr/>
          </p:nvSpPr>
          <p:spPr bwMode="auto">
            <a:xfrm flipV="1">
              <a:off x="113738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57" name="Line 859"/>
            <p:cNvSpPr>
              <a:spLocks noChangeShapeType="1"/>
            </p:cNvSpPr>
            <p:nvPr/>
          </p:nvSpPr>
          <p:spPr bwMode="auto">
            <a:xfrm flipV="1">
              <a:off x="113824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58" name="Line 860"/>
            <p:cNvSpPr>
              <a:spLocks noChangeShapeType="1"/>
            </p:cNvSpPr>
            <p:nvPr/>
          </p:nvSpPr>
          <p:spPr bwMode="auto">
            <a:xfrm flipV="1">
              <a:off x="113910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59" name="Line 861"/>
            <p:cNvSpPr>
              <a:spLocks noChangeShapeType="1"/>
            </p:cNvSpPr>
            <p:nvPr/>
          </p:nvSpPr>
          <p:spPr bwMode="auto">
            <a:xfrm>
              <a:off x="113997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60" name="Line 862"/>
            <p:cNvSpPr>
              <a:spLocks noChangeShapeType="1"/>
            </p:cNvSpPr>
            <p:nvPr/>
          </p:nvSpPr>
          <p:spPr bwMode="auto">
            <a:xfrm>
              <a:off x="114083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61" name="Line 863"/>
            <p:cNvSpPr>
              <a:spLocks noChangeShapeType="1"/>
            </p:cNvSpPr>
            <p:nvPr/>
          </p:nvSpPr>
          <p:spPr bwMode="auto">
            <a:xfrm>
              <a:off x="114169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62" name="Line 864"/>
            <p:cNvSpPr>
              <a:spLocks noChangeShapeType="1"/>
            </p:cNvSpPr>
            <p:nvPr/>
          </p:nvSpPr>
          <p:spPr bwMode="auto">
            <a:xfrm>
              <a:off x="114342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63" name="Line 865"/>
            <p:cNvSpPr>
              <a:spLocks noChangeShapeType="1"/>
            </p:cNvSpPr>
            <p:nvPr/>
          </p:nvSpPr>
          <p:spPr bwMode="auto">
            <a:xfrm flipV="1">
              <a:off x="1143427" y="2714429"/>
              <a:ext cx="0" cy="775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64" name="Line 866"/>
            <p:cNvSpPr>
              <a:spLocks noChangeShapeType="1"/>
            </p:cNvSpPr>
            <p:nvPr/>
          </p:nvSpPr>
          <p:spPr bwMode="auto">
            <a:xfrm flipV="1">
              <a:off x="114515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65" name="Line 867"/>
            <p:cNvSpPr>
              <a:spLocks noChangeShapeType="1"/>
            </p:cNvSpPr>
            <p:nvPr/>
          </p:nvSpPr>
          <p:spPr bwMode="auto">
            <a:xfrm flipV="1">
              <a:off x="114601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66" name="Line 868"/>
            <p:cNvSpPr>
              <a:spLocks noChangeShapeType="1"/>
            </p:cNvSpPr>
            <p:nvPr/>
          </p:nvSpPr>
          <p:spPr bwMode="auto">
            <a:xfrm flipV="1">
              <a:off x="114688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67" name="Line 869"/>
            <p:cNvSpPr>
              <a:spLocks noChangeShapeType="1"/>
            </p:cNvSpPr>
            <p:nvPr/>
          </p:nvSpPr>
          <p:spPr bwMode="auto">
            <a:xfrm flipV="1">
              <a:off x="114774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68" name="Line 870"/>
            <p:cNvSpPr>
              <a:spLocks noChangeShapeType="1"/>
            </p:cNvSpPr>
            <p:nvPr/>
          </p:nvSpPr>
          <p:spPr bwMode="auto">
            <a:xfrm flipV="1">
              <a:off x="114861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69" name="Line 871"/>
            <p:cNvSpPr>
              <a:spLocks noChangeShapeType="1"/>
            </p:cNvSpPr>
            <p:nvPr/>
          </p:nvSpPr>
          <p:spPr bwMode="auto">
            <a:xfrm flipV="1">
              <a:off x="114947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70" name="Line 872"/>
            <p:cNvSpPr>
              <a:spLocks noChangeShapeType="1"/>
            </p:cNvSpPr>
            <p:nvPr/>
          </p:nvSpPr>
          <p:spPr bwMode="auto">
            <a:xfrm flipV="1">
              <a:off x="115033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71" name="Line 873"/>
            <p:cNvSpPr>
              <a:spLocks noChangeShapeType="1"/>
            </p:cNvSpPr>
            <p:nvPr/>
          </p:nvSpPr>
          <p:spPr bwMode="auto">
            <a:xfrm flipV="1">
              <a:off x="115206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72" name="Line 874"/>
            <p:cNvSpPr>
              <a:spLocks noChangeShapeType="1"/>
            </p:cNvSpPr>
            <p:nvPr/>
          </p:nvSpPr>
          <p:spPr bwMode="auto">
            <a:xfrm flipV="1">
              <a:off x="115206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73" name="Line 875"/>
            <p:cNvSpPr>
              <a:spLocks noChangeShapeType="1"/>
            </p:cNvSpPr>
            <p:nvPr/>
          </p:nvSpPr>
          <p:spPr bwMode="auto">
            <a:xfrm flipV="1">
              <a:off x="115379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74" name="Line 876"/>
            <p:cNvSpPr>
              <a:spLocks noChangeShapeType="1"/>
            </p:cNvSpPr>
            <p:nvPr/>
          </p:nvSpPr>
          <p:spPr bwMode="auto">
            <a:xfrm>
              <a:off x="115379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75" name="Line 877"/>
            <p:cNvSpPr>
              <a:spLocks noChangeShapeType="1"/>
            </p:cNvSpPr>
            <p:nvPr/>
          </p:nvSpPr>
          <p:spPr bwMode="auto">
            <a:xfrm>
              <a:off x="115638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76" name="Line 878"/>
            <p:cNvSpPr>
              <a:spLocks noChangeShapeType="1"/>
            </p:cNvSpPr>
            <p:nvPr/>
          </p:nvSpPr>
          <p:spPr bwMode="auto">
            <a:xfrm flipV="1">
              <a:off x="1157249" y="2710550"/>
              <a:ext cx="0" cy="1163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77" name="Line 879"/>
            <p:cNvSpPr>
              <a:spLocks noChangeShapeType="1"/>
            </p:cNvSpPr>
            <p:nvPr/>
          </p:nvSpPr>
          <p:spPr bwMode="auto">
            <a:xfrm flipV="1">
              <a:off x="115897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78" name="Line 880"/>
            <p:cNvSpPr>
              <a:spLocks noChangeShapeType="1"/>
            </p:cNvSpPr>
            <p:nvPr/>
          </p:nvSpPr>
          <p:spPr bwMode="auto">
            <a:xfrm flipV="1">
              <a:off x="115984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79" name="Line 881"/>
            <p:cNvSpPr>
              <a:spLocks noChangeShapeType="1"/>
            </p:cNvSpPr>
            <p:nvPr/>
          </p:nvSpPr>
          <p:spPr bwMode="auto">
            <a:xfrm flipV="1">
              <a:off x="115984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80" name="Line 882"/>
            <p:cNvSpPr>
              <a:spLocks noChangeShapeType="1"/>
            </p:cNvSpPr>
            <p:nvPr/>
          </p:nvSpPr>
          <p:spPr bwMode="auto">
            <a:xfrm flipV="1">
              <a:off x="1160705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81" name="Line 883"/>
            <p:cNvSpPr>
              <a:spLocks noChangeShapeType="1"/>
            </p:cNvSpPr>
            <p:nvPr/>
          </p:nvSpPr>
          <p:spPr bwMode="auto">
            <a:xfrm flipV="1">
              <a:off x="116070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82" name="Line 884"/>
            <p:cNvSpPr>
              <a:spLocks noChangeShapeType="1"/>
            </p:cNvSpPr>
            <p:nvPr/>
          </p:nvSpPr>
          <p:spPr bwMode="auto">
            <a:xfrm flipV="1">
              <a:off x="116156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83" name="Line 885"/>
            <p:cNvSpPr>
              <a:spLocks noChangeShapeType="1"/>
            </p:cNvSpPr>
            <p:nvPr/>
          </p:nvSpPr>
          <p:spPr bwMode="auto">
            <a:xfrm flipV="1">
              <a:off x="116243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84" name="Line 886"/>
            <p:cNvSpPr>
              <a:spLocks noChangeShapeType="1"/>
            </p:cNvSpPr>
            <p:nvPr/>
          </p:nvSpPr>
          <p:spPr bwMode="auto">
            <a:xfrm flipV="1">
              <a:off x="116243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85" name="Line 887"/>
            <p:cNvSpPr>
              <a:spLocks noChangeShapeType="1"/>
            </p:cNvSpPr>
            <p:nvPr/>
          </p:nvSpPr>
          <p:spPr bwMode="auto">
            <a:xfrm flipV="1">
              <a:off x="116329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86" name="Line 888"/>
            <p:cNvSpPr>
              <a:spLocks noChangeShapeType="1"/>
            </p:cNvSpPr>
            <p:nvPr/>
          </p:nvSpPr>
          <p:spPr bwMode="auto">
            <a:xfrm flipV="1">
              <a:off x="116416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87" name="Line 889"/>
            <p:cNvSpPr>
              <a:spLocks noChangeShapeType="1"/>
            </p:cNvSpPr>
            <p:nvPr/>
          </p:nvSpPr>
          <p:spPr bwMode="auto">
            <a:xfrm flipV="1">
              <a:off x="116588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88" name="Line 890"/>
            <p:cNvSpPr>
              <a:spLocks noChangeShapeType="1"/>
            </p:cNvSpPr>
            <p:nvPr/>
          </p:nvSpPr>
          <p:spPr bwMode="auto">
            <a:xfrm flipV="1">
              <a:off x="116675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89" name="Line 891"/>
            <p:cNvSpPr>
              <a:spLocks noChangeShapeType="1"/>
            </p:cNvSpPr>
            <p:nvPr/>
          </p:nvSpPr>
          <p:spPr bwMode="auto">
            <a:xfrm flipV="1">
              <a:off x="116848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90" name="Line 892"/>
            <p:cNvSpPr>
              <a:spLocks noChangeShapeType="1"/>
            </p:cNvSpPr>
            <p:nvPr/>
          </p:nvSpPr>
          <p:spPr bwMode="auto">
            <a:xfrm>
              <a:off x="116848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91" name="Line 893"/>
            <p:cNvSpPr>
              <a:spLocks noChangeShapeType="1"/>
            </p:cNvSpPr>
            <p:nvPr/>
          </p:nvSpPr>
          <p:spPr bwMode="auto">
            <a:xfrm flipV="1">
              <a:off x="116934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92" name="Line 894"/>
            <p:cNvSpPr>
              <a:spLocks noChangeShapeType="1"/>
            </p:cNvSpPr>
            <p:nvPr/>
          </p:nvSpPr>
          <p:spPr bwMode="auto">
            <a:xfrm>
              <a:off x="117020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93" name="Line 895"/>
            <p:cNvSpPr>
              <a:spLocks noChangeShapeType="1"/>
            </p:cNvSpPr>
            <p:nvPr/>
          </p:nvSpPr>
          <p:spPr bwMode="auto">
            <a:xfrm>
              <a:off x="117020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94" name="Line 896"/>
            <p:cNvSpPr>
              <a:spLocks noChangeShapeType="1"/>
            </p:cNvSpPr>
            <p:nvPr/>
          </p:nvSpPr>
          <p:spPr bwMode="auto">
            <a:xfrm flipV="1">
              <a:off x="117280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95" name="Line 897"/>
            <p:cNvSpPr>
              <a:spLocks noChangeShapeType="1"/>
            </p:cNvSpPr>
            <p:nvPr/>
          </p:nvSpPr>
          <p:spPr bwMode="auto">
            <a:xfrm flipV="1">
              <a:off x="117280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96" name="Line 898"/>
            <p:cNvSpPr>
              <a:spLocks noChangeShapeType="1"/>
            </p:cNvSpPr>
            <p:nvPr/>
          </p:nvSpPr>
          <p:spPr bwMode="auto">
            <a:xfrm flipV="1">
              <a:off x="117539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97" name="Line 899"/>
            <p:cNvSpPr>
              <a:spLocks noChangeShapeType="1"/>
            </p:cNvSpPr>
            <p:nvPr/>
          </p:nvSpPr>
          <p:spPr bwMode="auto">
            <a:xfrm flipV="1">
              <a:off x="117625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98" name="Line 900"/>
            <p:cNvSpPr>
              <a:spLocks noChangeShapeType="1"/>
            </p:cNvSpPr>
            <p:nvPr/>
          </p:nvSpPr>
          <p:spPr bwMode="auto">
            <a:xfrm flipV="1">
              <a:off x="117711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99" name="Line 901"/>
            <p:cNvSpPr>
              <a:spLocks noChangeShapeType="1"/>
            </p:cNvSpPr>
            <p:nvPr/>
          </p:nvSpPr>
          <p:spPr bwMode="auto">
            <a:xfrm flipV="1">
              <a:off x="117798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00" name="Line 902"/>
            <p:cNvSpPr>
              <a:spLocks noChangeShapeType="1"/>
            </p:cNvSpPr>
            <p:nvPr/>
          </p:nvSpPr>
          <p:spPr bwMode="auto">
            <a:xfrm flipV="1">
              <a:off x="117884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01" name="Line 903"/>
            <p:cNvSpPr>
              <a:spLocks noChangeShapeType="1"/>
            </p:cNvSpPr>
            <p:nvPr/>
          </p:nvSpPr>
          <p:spPr bwMode="auto">
            <a:xfrm>
              <a:off x="117971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02" name="Line 904"/>
            <p:cNvSpPr>
              <a:spLocks noChangeShapeType="1"/>
            </p:cNvSpPr>
            <p:nvPr/>
          </p:nvSpPr>
          <p:spPr bwMode="auto">
            <a:xfrm flipV="1">
              <a:off x="1180574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03" name="Line 905"/>
            <p:cNvSpPr>
              <a:spLocks noChangeShapeType="1"/>
            </p:cNvSpPr>
            <p:nvPr/>
          </p:nvSpPr>
          <p:spPr bwMode="auto">
            <a:xfrm>
              <a:off x="118057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04" name="Line 906"/>
            <p:cNvSpPr>
              <a:spLocks noChangeShapeType="1"/>
            </p:cNvSpPr>
            <p:nvPr/>
          </p:nvSpPr>
          <p:spPr bwMode="auto">
            <a:xfrm>
              <a:off x="118143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05" name="Line 907"/>
            <p:cNvSpPr>
              <a:spLocks noChangeShapeType="1"/>
            </p:cNvSpPr>
            <p:nvPr/>
          </p:nvSpPr>
          <p:spPr bwMode="auto">
            <a:xfrm flipV="1">
              <a:off x="118143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06" name="Line 908"/>
            <p:cNvSpPr>
              <a:spLocks noChangeShapeType="1"/>
            </p:cNvSpPr>
            <p:nvPr/>
          </p:nvSpPr>
          <p:spPr bwMode="auto">
            <a:xfrm flipV="1">
              <a:off x="118230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07" name="Line 909"/>
            <p:cNvSpPr>
              <a:spLocks noChangeShapeType="1"/>
            </p:cNvSpPr>
            <p:nvPr/>
          </p:nvSpPr>
          <p:spPr bwMode="auto">
            <a:xfrm flipV="1">
              <a:off x="118316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08" name="Line 910"/>
            <p:cNvSpPr>
              <a:spLocks noChangeShapeType="1"/>
            </p:cNvSpPr>
            <p:nvPr/>
          </p:nvSpPr>
          <p:spPr bwMode="auto">
            <a:xfrm>
              <a:off x="118316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09" name="Line 911"/>
            <p:cNvSpPr>
              <a:spLocks noChangeShapeType="1"/>
            </p:cNvSpPr>
            <p:nvPr/>
          </p:nvSpPr>
          <p:spPr bwMode="auto">
            <a:xfrm flipV="1">
              <a:off x="1184894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10" name="Line 912"/>
            <p:cNvSpPr>
              <a:spLocks noChangeShapeType="1"/>
            </p:cNvSpPr>
            <p:nvPr/>
          </p:nvSpPr>
          <p:spPr bwMode="auto">
            <a:xfrm flipV="1">
              <a:off x="118489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11" name="Line 913"/>
            <p:cNvSpPr>
              <a:spLocks noChangeShapeType="1"/>
            </p:cNvSpPr>
            <p:nvPr/>
          </p:nvSpPr>
          <p:spPr bwMode="auto">
            <a:xfrm flipV="1">
              <a:off x="118575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12" name="Line 914"/>
            <p:cNvSpPr>
              <a:spLocks noChangeShapeType="1"/>
            </p:cNvSpPr>
            <p:nvPr/>
          </p:nvSpPr>
          <p:spPr bwMode="auto">
            <a:xfrm flipV="1">
              <a:off x="118662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13" name="Line 915"/>
            <p:cNvSpPr>
              <a:spLocks noChangeShapeType="1"/>
            </p:cNvSpPr>
            <p:nvPr/>
          </p:nvSpPr>
          <p:spPr bwMode="auto">
            <a:xfrm>
              <a:off x="118748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14" name="Line 916"/>
            <p:cNvSpPr>
              <a:spLocks noChangeShapeType="1"/>
            </p:cNvSpPr>
            <p:nvPr/>
          </p:nvSpPr>
          <p:spPr bwMode="auto">
            <a:xfrm flipV="1">
              <a:off x="118921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15" name="Line 917"/>
            <p:cNvSpPr>
              <a:spLocks noChangeShapeType="1"/>
            </p:cNvSpPr>
            <p:nvPr/>
          </p:nvSpPr>
          <p:spPr bwMode="auto">
            <a:xfrm flipV="1">
              <a:off x="119007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16" name="Line 918"/>
            <p:cNvSpPr>
              <a:spLocks noChangeShapeType="1"/>
            </p:cNvSpPr>
            <p:nvPr/>
          </p:nvSpPr>
          <p:spPr bwMode="auto">
            <a:xfrm flipV="1">
              <a:off x="119007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17" name="Line 919"/>
            <p:cNvSpPr>
              <a:spLocks noChangeShapeType="1"/>
            </p:cNvSpPr>
            <p:nvPr/>
          </p:nvSpPr>
          <p:spPr bwMode="auto">
            <a:xfrm>
              <a:off x="119180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18" name="Line 920"/>
            <p:cNvSpPr>
              <a:spLocks noChangeShapeType="1"/>
            </p:cNvSpPr>
            <p:nvPr/>
          </p:nvSpPr>
          <p:spPr bwMode="auto">
            <a:xfrm flipV="1">
              <a:off x="119180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19" name="Line 921"/>
            <p:cNvSpPr>
              <a:spLocks noChangeShapeType="1"/>
            </p:cNvSpPr>
            <p:nvPr/>
          </p:nvSpPr>
          <p:spPr bwMode="auto">
            <a:xfrm flipV="1">
              <a:off x="119266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20" name="Line 922"/>
            <p:cNvSpPr>
              <a:spLocks noChangeShapeType="1"/>
            </p:cNvSpPr>
            <p:nvPr/>
          </p:nvSpPr>
          <p:spPr bwMode="auto">
            <a:xfrm flipV="1">
              <a:off x="1193533" y="2697620"/>
              <a:ext cx="0" cy="2456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21" name="Line 923"/>
            <p:cNvSpPr>
              <a:spLocks noChangeShapeType="1"/>
            </p:cNvSpPr>
            <p:nvPr/>
          </p:nvSpPr>
          <p:spPr bwMode="auto">
            <a:xfrm flipV="1">
              <a:off x="1195261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22" name="Line 924"/>
            <p:cNvSpPr>
              <a:spLocks noChangeShapeType="1"/>
            </p:cNvSpPr>
            <p:nvPr/>
          </p:nvSpPr>
          <p:spPr bwMode="auto">
            <a:xfrm>
              <a:off x="119612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23" name="Line 925"/>
            <p:cNvSpPr>
              <a:spLocks noChangeShapeType="1"/>
            </p:cNvSpPr>
            <p:nvPr/>
          </p:nvSpPr>
          <p:spPr bwMode="auto">
            <a:xfrm flipV="1">
              <a:off x="119698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24" name="Line 926"/>
            <p:cNvSpPr>
              <a:spLocks noChangeShapeType="1"/>
            </p:cNvSpPr>
            <p:nvPr/>
          </p:nvSpPr>
          <p:spPr bwMode="auto">
            <a:xfrm flipV="1">
              <a:off x="119785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25" name="Line 927"/>
            <p:cNvSpPr>
              <a:spLocks noChangeShapeType="1"/>
            </p:cNvSpPr>
            <p:nvPr/>
          </p:nvSpPr>
          <p:spPr bwMode="auto">
            <a:xfrm flipV="1">
              <a:off x="119871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26" name="Line 928"/>
            <p:cNvSpPr>
              <a:spLocks noChangeShapeType="1"/>
            </p:cNvSpPr>
            <p:nvPr/>
          </p:nvSpPr>
          <p:spPr bwMode="auto">
            <a:xfrm flipV="1">
              <a:off x="119958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27" name="Line 929"/>
            <p:cNvSpPr>
              <a:spLocks noChangeShapeType="1"/>
            </p:cNvSpPr>
            <p:nvPr/>
          </p:nvSpPr>
          <p:spPr bwMode="auto">
            <a:xfrm flipV="1">
              <a:off x="119958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28" name="Line 930"/>
            <p:cNvSpPr>
              <a:spLocks noChangeShapeType="1"/>
            </p:cNvSpPr>
            <p:nvPr/>
          </p:nvSpPr>
          <p:spPr bwMode="auto">
            <a:xfrm>
              <a:off x="120044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29" name="Line 931"/>
            <p:cNvSpPr>
              <a:spLocks noChangeShapeType="1"/>
            </p:cNvSpPr>
            <p:nvPr/>
          </p:nvSpPr>
          <p:spPr bwMode="auto">
            <a:xfrm flipV="1">
              <a:off x="120130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30" name="Line 932"/>
            <p:cNvSpPr>
              <a:spLocks noChangeShapeType="1"/>
            </p:cNvSpPr>
            <p:nvPr/>
          </p:nvSpPr>
          <p:spPr bwMode="auto">
            <a:xfrm flipV="1">
              <a:off x="120303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31" name="Line 933"/>
            <p:cNvSpPr>
              <a:spLocks noChangeShapeType="1"/>
            </p:cNvSpPr>
            <p:nvPr/>
          </p:nvSpPr>
          <p:spPr bwMode="auto">
            <a:xfrm flipV="1">
              <a:off x="120390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32" name="Line 934"/>
            <p:cNvSpPr>
              <a:spLocks noChangeShapeType="1"/>
            </p:cNvSpPr>
            <p:nvPr/>
          </p:nvSpPr>
          <p:spPr bwMode="auto">
            <a:xfrm>
              <a:off x="120649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33" name="Line 935"/>
            <p:cNvSpPr>
              <a:spLocks noChangeShapeType="1"/>
            </p:cNvSpPr>
            <p:nvPr/>
          </p:nvSpPr>
          <p:spPr bwMode="auto">
            <a:xfrm flipV="1">
              <a:off x="120735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34" name="Line 936"/>
            <p:cNvSpPr>
              <a:spLocks noChangeShapeType="1"/>
            </p:cNvSpPr>
            <p:nvPr/>
          </p:nvSpPr>
          <p:spPr bwMode="auto">
            <a:xfrm flipV="1">
              <a:off x="120821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35" name="Line 937"/>
            <p:cNvSpPr>
              <a:spLocks noChangeShapeType="1"/>
            </p:cNvSpPr>
            <p:nvPr/>
          </p:nvSpPr>
          <p:spPr bwMode="auto">
            <a:xfrm flipV="1">
              <a:off x="120908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36" name="Line 938"/>
            <p:cNvSpPr>
              <a:spLocks noChangeShapeType="1"/>
            </p:cNvSpPr>
            <p:nvPr/>
          </p:nvSpPr>
          <p:spPr bwMode="auto">
            <a:xfrm flipV="1">
              <a:off x="1209947" y="2710550"/>
              <a:ext cx="0" cy="1163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37" name="Line 939"/>
            <p:cNvSpPr>
              <a:spLocks noChangeShapeType="1"/>
            </p:cNvSpPr>
            <p:nvPr/>
          </p:nvSpPr>
          <p:spPr bwMode="auto">
            <a:xfrm flipV="1">
              <a:off x="121167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38" name="Line 940"/>
            <p:cNvSpPr>
              <a:spLocks noChangeShapeType="1"/>
            </p:cNvSpPr>
            <p:nvPr/>
          </p:nvSpPr>
          <p:spPr bwMode="auto">
            <a:xfrm flipV="1">
              <a:off x="121253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39" name="Line 941"/>
            <p:cNvSpPr>
              <a:spLocks noChangeShapeType="1"/>
            </p:cNvSpPr>
            <p:nvPr/>
          </p:nvSpPr>
          <p:spPr bwMode="auto">
            <a:xfrm flipV="1">
              <a:off x="121340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40" name="Line 942"/>
            <p:cNvSpPr>
              <a:spLocks noChangeShapeType="1"/>
            </p:cNvSpPr>
            <p:nvPr/>
          </p:nvSpPr>
          <p:spPr bwMode="auto">
            <a:xfrm flipV="1">
              <a:off x="121426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41" name="Line 943"/>
            <p:cNvSpPr>
              <a:spLocks noChangeShapeType="1"/>
            </p:cNvSpPr>
            <p:nvPr/>
          </p:nvSpPr>
          <p:spPr bwMode="auto">
            <a:xfrm flipV="1">
              <a:off x="121513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42" name="Line 944"/>
            <p:cNvSpPr>
              <a:spLocks noChangeShapeType="1"/>
            </p:cNvSpPr>
            <p:nvPr/>
          </p:nvSpPr>
          <p:spPr bwMode="auto">
            <a:xfrm flipV="1">
              <a:off x="121599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43" name="Line 945"/>
            <p:cNvSpPr>
              <a:spLocks noChangeShapeType="1"/>
            </p:cNvSpPr>
            <p:nvPr/>
          </p:nvSpPr>
          <p:spPr bwMode="auto">
            <a:xfrm>
              <a:off x="121685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44" name="Line 946"/>
            <p:cNvSpPr>
              <a:spLocks noChangeShapeType="1"/>
            </p:cNvSpPr>
            <p:nvPr/>
          </p:nvSpPr>
          <p:spPr bwMode="auto">
            <a:xfrm flipV="1">
              <a:off x="121858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45" name="Line 947"/>
            <p:cNvSpPr>
              <a:spLocks noChangeShapeType="1"/>
            </p:cNvSpPr>
            <p:nvPr/>
          </p:nvSpPr>
          <p:spPr bwMode="auto">
            <a:xfrm flipV="1">
              <a:off x="122031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46" name="Line 948"/>
            <p:cNvSpPr>
              <a:spLocks noChangeShapeType="1"/>
            </p:cNvSpPr>
            <p:nvPr/>
          </p:nvSpPr>
          <p:spPr bwMode="auto">
            <a:xfrm>
              <a:off x="122031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47" name="Line 949"/>
            <p:cNvSpPr>
              <a:spLocks noChangeShapeType="1"/>
            </p:cNvSpPr>
            <p:nvPr/>
          </p:nvSpPr>
          <p:spPr bwMode="auto">
            <a:xfrm>
              <a:off x="122117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48" name="Line 950"/>
            <p:cNvSpPr>
              <a:spLocks noChangeShapeType="1"/>
            </p:cNvSpPr>
            <p:nvPr/>
          </p:nvSpPr>
          <p:spPr bwMode="auto">
            <a:xfrm flipV="1">
              <a:off x="1222041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49" name="Line 951"/>
            <p:cNvSpPr>
              <a:spLocks noChangeShapeType="1"/>
            </p:cNvSpPr>
            <p:nvPr/>
          </p:nvSpPr>
          <p:spPr bwMode="auto">
            <a:xfrm flipV="1">
              <a:off x="122376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50" name="Line 952"/>
            <p:cNvSpPr>
              <a:spLocks noChangeShapeType="1"/>
            </p:cNvSpPr>
            <p:nvPr/>
          </p:nvSpPr>
          <p:spPr bwMode="auto">
            <a:xfrm flipV="1">
              <a:off x="122463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51" name="Line 953"/>
            <p:cNvSpPr>
              <a:spLocks noChangeShapeType="1"/>
            </p:cNvSpPr>
            <p:nvPr/>
          </p:nvSpPr>
          <p:spPr bwMode="auto">
            <a:xfrm flipV="1">
              <a:off x="122463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52" name="Line 954"/>
            <p:cNvSpPr>
              <a:spLocks noChangeShapeType="1"/>
            </p:cNvSpPr>
            <p:nvPr/>
          </p:nvSpPr>
          <p:spPr bwMode="auto">
            <a:xfrm flipV="1">
              <a:off x="1227225" y="2691155"/>
              <a:ext cx="0" cy="3103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53" name="Line 955"/>
            <p:cNvSpPr>
              <a:spLocks noChangeShapeType="1"/>
            </p:cNvSpPr>
            <p:nvPr/>
          </p:nvSpPr>
          <p:spPr bwMode="auto">
            <a:xfrm flipV="1">
              <a:off x="1228089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54" name="Line 956"/>
            <p:cNvSpPr>
              <a:spLocks noChangeShapeType="1"/>
            </p:cNvSpPr>
            <p:nvPr/>
          </p:nvSpPr>
          <p:spPr bwMode="auto">
            <a:xfrm flipV="1">
              <a:off x="122895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55" name="Line 957"/>
            <p:cNvSpPr>
              <a:spLocks noChangeShapeType="1"/>
            </p:cNvSpPr>
            <p:nvPr/>
          </p:nvSpPr>
          <p:spPr bwMode="auto">
            <a:xfrm flipV="1">
              <a:off x="122981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56" name="Line 958"/>
            <p:cNvSpPr>
              <a:spLocks noChangeShapeType="1"/>
            </p:cNvSpPr>
            <p:nvPr/>
          </p:nvSpPr>
          <p:spPr bwMode="auto">
            <a:xfrm flipV="1">
              <a:off x="123068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57" name="Line 959"/>
            <p:cNvSpPr>
              <a:spLocks noChangeShapeType="1"/>
            </p:cNvSpPr>
            <p:nvPr/>
          </p:nvSpPr>
          <p:spPr bwMode="auto">
            <a:xfrm flipV="1">
              <a:off x="1231544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58" name="Line 960"/>
            <p:cNvSpPr>
              <a:spLocks noChangeShapeType="1"/>
            </p:cNvSpPr>
            <p:nvPr/>
          </p:nvSpPr>
          <p:spPr bwMode="auto">
            <a:xfrm flipV="1">
              <a:off x="123240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59" name="Line 961"/>
            <p:cNvSpPr>
              <a:spLocks noChangeShapeType="1"/>
            </p:cNvSpPr>
            <p:nvPr/>
          </p:nvSpPr>
          <p:spPr bwMode="auto">
            <a:xfrm flipV="1">
              <a:off x="123240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60" name="Line 962"/>
            <p:cNvSpPr>
              <a:spLocks noChangeShapeType="1"/>
            </p:cNvSpPr>
            <p:nvPr/>
          </p:nvSpPr>
          <p:spPr bwMode="auto">
            <a:xfrm flipV="1">
              <a:off x="1233272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61" name="Line 963"/>
            <p:cNvSpPr>
              <a:spLocks noChangeShapeType="1"/>
            </p:cNvSpPr>
            <p:nvPr/>
          </p:nvSpPr>
          <p:spPr bwMode="auto">
            <a:xfrm flipV="1">
              <a:off x="123413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62" name="Line 964"/>
            <p:cNvSpPr>
              <a:spLocks noChangeShapeType="1"/>
            </p:cNvSpPr>
            <p:nvPr/>
          </p:nvSpPr>
          <p:spPr bwMode="auto">
            <a:xfrm flipV="1">
              <a:off x="123413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63" name="Line 965"/>
            <p:cNvSpPr>
              <a:spLocks noChangeShapeType="1"/>
            </p:cNvSpPr>
            <p:nvPr/>
          </p:nvSpPr>
          <p:spPr bwMode="auto">
            <a:xfrm>
              <a:off x="123586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64" name="Line 966"/>
            <p:cNvSpPr>
              <a:spLocks noChangeShapeType="1"/>
            </p:cNvSpPr>
            <p:nvPr/>
          </p:nvSpPr>
          <p:spPr bwMode="auto">
            <a:xfrm>
              <a:off x="123672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65" name="Line 967"/>
            <p:cNvSpPr>
              <a:spLocks noChangeShapeType="1"/>
            </p:cNvSpPr>
            <p:nvPr/>
          </p:nvSpPr>
          <p:spPr bwMode="auto">
            <a:xfrm>
              <a:off x="123759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66" name="Line 968"/>
            <p:cNvSpPr>
              <a:spLocks noChangeShapeType="1"/>
            </p:cNvSpPr>
            <p:nvPr/>
          </p:nvSpPr>
          <p:spPr bwMode="auto">
            <a:xfrm flipV="1">
              <a:off x="123759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67" name="Line 969"/>
            <p:cNvSpPr>
              <a:spLocks noChangeShapeType="1"/>
            </p:cNvSpPr>
            <p:nvPr/>
          </p:nvSpPr>
          <p:spPr bwMode="auto">
            <a:xfrm flipV="1">
              <a:off x="123845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68" name="Line 970"/>
            <p:cNvSpPr>
              <a:spLocks noChangeShapeType="1"/>
            </p:cNvSpPr>
            <p:nvPr/>
          </p:nvSpPr>
          <p:spPr bwMode="auto">
            <a:xfrm flipV="1">
              <a:off x="123931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69" name="Line 971"/>
            <p:cNvSpPr>
              <a:spLocks noChangeShapeType="1"/>
            </p:cNvSpPr>
            <p:nvPr/>
          </p:nvSpPr>
          <p:spPr bwMode="auto">
            <a:xfrm flipV="1">
              <a:off x="124018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70" name="Line 972"/>
            <p:cNvSpPr>
              <a:spLocks noChangeShapeType="1"/>
            </p:cNvSpPr>
            <p:nvPr/>
          </p:nvSpPr>
          <p:spPr bwMode="auto">
            <a:xfrm flipV="1">
              <a:off x="124104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71" name="Line 973"/>
            <p:cNvSpPr>
              <a:spLocks noChangeShapeType="1"/>
            </p:cNvSpPr>
            <p:nvPr/>
          </p:nvSpPr>
          <p:spPr bwMode="auto">
            <a:xfrm flipV="1">
              <a:off x="124104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72" name="Line 974"/>
            <p:cNvSpPr>
              <a:spLocks noChangeShapeType="1"/>
            </p:cNvSpPr>
            <p:nvPr/>
          </p:nvSpPr>
          <p:spPr bwMode="auto">
            <a:xfrm flipV="1">
              <a:off x="1241911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73" name="Line 975"/>
            <p:cNvSpPr>
              <a:spLocks noChangeShapeType="1"/>
            </p:cNvSpPr>
            <p:nvPr/>
          </p:nvSpPr>
          <p:spPr bwMode="auto">
            <a:xfrm flipV="1">
              <a:off x="124363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74" name="Line 976"/>
            <p:cNvSpPr>
              <a:spLocks noChangeShapeType="1"/>
            </p:cNvSpPr>
            <p:nvPr/>
          </p:nvSpPr>
          <p:spPr bwMode="auto">
            <a:xfrm flipV="1">
              <a:off x="124450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75" name="Line 977"/>
            <p:cNvSpPr>
              <a:spLocks noChangeShapeType="1"/>
            </p:cNvSpPr>
            <p:nvPr/>
          </p:nvSpPr>
          <p:spPr bwMode="auto">
            <a:xfrm>
              <a:off x="124536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76" name="Line 978"/>
            <p:cNvSpPr>
              <a:spLocks noChangeShapeType="1"/>
            </p:cNvSpPr>
            <p:nvPr/>
          </p:nvSpPr>
          <p:spPr bwMode="auto">
            <a:xfrm>
              <a:off x="124623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77" name="Line 979"/>
            <p:cNvSpPr>
              <a:spLocks noChangeShapeType="1"/>
            </p:cNvSpPr>
            <p:nvPr/>
          </p:nvSpPr>
          <p:spPr bwMode="auto">
            <a:xfrm flipV="1">
              <a:off x="124709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78" name="Line 980"/>
            <p:cNvSpPr>
              <a:spLocks noChangeShapeType="1"/>
            </p:cNvSpPr>
            <p:nvPr/>
          </p:nvSpPr>
          <p:spPr bwMode="auto">
            <a:xfrm>
              <a:off x="124882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79" name="Line 981"/>
            <p:cNvSpPr>
              <a:spLocks noChangeShapeType="1"/>
            </p:cNvSpPr>
            <p:nvPr/>
          </p:nvSpPr>
          <p:spPr bwMode="auto">
            <a:xfrm flipV="1">
              <a:off x="124968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80" name="Line 982"/>
            <p:cNvSpPr>
              <a:spLocks noChangeShapeType="1"/>
            </p:cNvSpPr>
            <p:nvPr/>
          </p:nvSpPr>
          <p:spPr bwMode="auto">
            <a:xfrm flipV="1">
              <a:off x="125055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81" name="Line 983"/>
            <p:cNvSpPr>
              <a:spLocks noChangeShapeType="1"/>
            </p:cNvSpPr>
            <p:nvPr/>
          </p:nvSpPr>
          <p:spPr bwMode="auto">
            <a:xfrm flipV="1">
              <a:off x="125055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82" name="Line 984"/>
            <p:cNvSpPr>
              <a:spLocks noChangeShapeType="1"/>
            </p:cNvSpPr>
            <p:nvPr/>
          </p:nvSpPr>
          <p:spPr bwMode="auto">
            <a:xfrm>
              <a:off x="125141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83" name="Line 985"/>
            <p:cNvSpPr>
              <a:spLocks noChangeShapeType="1"/>
            </p:cNvSpPr>
            <p:nvPr/>
          </p:nvSpPr>
          <p:spPr bwMode="auto">
            <a:xfrm flipV="1">
              <a:off x="125227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84" name="Line 986"/>
            <p:cNvSpPr>
              <a:spLocks noChangeShapeType="1"/>
            </p:cNvSpPr>
            <p:nvPr/>
          </p:nvSpPr>
          <p:spPr bwMode="auto">
            <a:xfrm>
              <a:off x="125314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85" name="Line 987"/>
            <p:cNvSpPr>
              <a:spLocks noChangeShapeType="1"/>
            </p:cNvSpPr>
            <p:nvPr/>
          </p:nvSpPr>
          <p:spPr bwMode="auto">
            <a:xfrm flipV="1">
              <a:off x="125400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86" name="Line 988"/>
            <p:cNvSpPr>
              <a:spLocks noChangeShapeType="1"/>
            </p:cNvSpPr>
            <p:nvPr/>
          </p:nvSpPr>
          <p:spPr bwMode="auto">
            <a:xfrm flipV="1">
              <a:off x="125400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87" name="Line 989"/>
            <p:cNvSpPr>
              <a:spLocks noChangeShapeType="1"/>
            </p:cNvSpPr>
            <p:nvPr/>
          </p:nvSpPr>
          <p:spPr bwMode="auto">
            <a:xfrm>
              <a:off x="125573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88" name="Line 990"/>
            <p:cNvSpPr>
              <a:spLocks noChangeShapeType="1"/>
            </p:cNvSpPr>
            <p:nvPr/>
          </p:nvSpPr>
          <p:spPr bwMode="auto">
            <a:xfrm flipV="1">
              <a:off x="1256597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89" name="Line 991"/>
            <p:cNvSpPr>
              <a:spLocks noChangeShapeType="1"/>
            </p:cNvSpPr>
            <p:nvPr/>
          </p:nvSpPr>
          <p:spPr bwMode="auto">
            <a:xfrm>
              <a:off x="125746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90" name="Line 992"/>
            <p:cNvSpPr>
              <a:spLocks noChangeShapeType="1"/>
            </p:cNvSpPr>
            <p:nvPr/>
          </p:nvSpPr>
          <p:spPr bwMode="auto">
            <a:xfrm>
              <a:off x="125832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91" name="Line 993"/>
            <p:cNvSpPr>
              <a:spLocks noChangeShapeType="1"/>
            </p:cNvSpPr>
            <p:nvPr/>
          </p:nvSpPr>
          <p:spPr bwMode="auto">
            <a:xfrm flipV="1">
              <a:off x="1259189" y="2662709"/>
              <a:ext cx="0" cy="5947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92" name="Line 994"/>
            <p:cNvSpPr>
              <a:spLocks noChangeShapeType="1"/>
            </p:cNvSpPr>
            <p:nvPr/>
          </p:nvSpPr>
          <p:spPr bwMode="auto">
            <a:xfrm flipV="1">
              <a:off x="1260053" y="2621334"/>
              <a:ext cx="0" cy="10085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93" name="Line 995"/>
            <p:cNvSpPr>
              <a:spLocks noChangeShapeType="1"/>
            </p:cNvSpPr>
            <p:nvPr/>
          </p:nvSpPr>
          <p:spPr bwMode="auto">
            <a:xfrm flipV="1">
              <a:off x="1260053" y="2261884"/>
              <a:ext cx="0" cy="46030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94" name="Line 996"/>
            <p:cNvSpPr>
              <a:spLocks noChangeShapeType="1"/>
            </p:cNvSpPr>
            <p:nvPr/>
          </p:nvSpPr>
          <p:spPr bwMode="auto">
            <a:xfrm flipV="1">
              <a:off x="1261780" y="2706671"/>
              <a:ext cx="0" cy="1551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95" name="Line 997"/>
            <p:cNvSpPr>
              <a:spLocks noChangeShapeType="1"/>
            </p:cNvSpPr>
            <p:nvPr/>
          </p:nvSpPr>
          <p:spPr bwMode="auto">
            <a:xfrm flipV="1">
              <a:off x="1262645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96" name="Line 998"/>
            <p:cNvSpPr>
              <a:spLocks noChangeShapeType="1"/>
            </p:cNvSpPr>
            <p:nvPr/>
          </p:nvSpPr>
          <p:spPr bwMode="auto">
            <a:xfrm flipV="1">
              <a:off x="1263508" y="2714429"/>
              <a:ext cx="0" cy="775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97" name="Line 999"/>
            <p:cNvSpPr>
              <a:spLocks noChangeShapeType="1"/>
            </p:cNvSpPr>
            <p:nvPr/>
          </p:nvSpPr>
          <p:spPr bwMode="auto">
            <a:xfrm flipV="1">
              <a:off x="1264372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98" name="Line 1000"/>
            <p:cNvSpPr>
              <a:spLocks noChangeShapeType="1"/>
            </p:cNvSpPr>
            <p:nvPr/>
          </p:nvSpPr>
          <p:spPr bwMode="auto">
            <a:xfrm flipV="1">
              <a:off x="1265236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99" name="Line 1001"/>
            <p:cNvSpPr>
              <a:spLocks noChangeShapeType="1"/>
            </p:cNvSpPr>
            <p:nvPr/>
          </p:nvSpPr>
          <p:spPr bwMode="auto">
            <a:xfrm flipV="1">
              <a:off x="126610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00" name="Line 1002"/>
            <p:cNvSpPr>
              <a:spLocks noChangeShapeType="1"/>
            </p:cNvSpPr>
            <p:nvPr/>
          </p:nvSpPr>
          <p:spPr bwMode="auto">
            <a:xfrm flipV="1">
              <a:off x="1266100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01" name="Line 1003"/>
            <p:cNvSpPr>
              <a:spLocks noChangeShapeType="1"/>
            </p:cNvSpPr>
            <p:nvPr/>
          </p:nvSpPr>
          <p:spPr bwMode="auto">
            <a:xfrm flipV="1">
              <a:off x="1266964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02" name="Line 1004"/>
            <p:cNvSpPr>
              <a:spLocks noChangeShapeType="1"/>
            </p:cNvSpPr>
            <p:nvPr/>
          </p:nvSpPr>
          <p:spPr bwMode="auto">
            <a:xfrm flipV="1">
              <a:off x="1267828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03" name="Line 1005"/>
            <p:cNvSpPr>
              <a:spLocks noChangeShapeType="1"/>
            </p:cNvSpPr>
            <p:nvPr/>
          </p:nvSpPr>
          <p:spPr bwMode="auto">
            <a:xfrm flipV="1">
              <a:off x="1268692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04" name="Line 1006"/>
            <p:cNvSpPr>
              <a:spLocks noChangeShapeType="1"/>
            </p:cNvSpPr>
            <p:nvPr/>
          </p:nvSpPr>
          <p:spPr bwMode="auto">
            <a:xfrm flipV="1">
              <a:off x="1268692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05" name="Line 1007"/>
            <p:cNvSpPr>
              <a:spLocks noChangeShapeType="1"/>
            </p:cNvSpPr>
            <p:nvPr/>
          </p:nvSpPr>
          <p:spPr bwMode="auto">
            <a:xfrm flipV="1">
              <a:off x="1269556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06" name="Line 1008"/>
            <p:cNvSpPr>
              <a:spLocks noChangeShapeType="1"/>
            </p:cNvSpPr>
            <p:nvPr/>
          </p:nvSpPr>
          <p:spPr bwMode="auto">
            <a:xfrm flipV="1">
              <a:off x="127041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07" name="Line 1010"/>
            <p:cNvSpPr>
              <a:spLocks noChangeShapeType="1"/>
            </p:cNvSpPr>
            <p:nvPr/>
          </p:nvSpPr>
          <p:spPr bwMode="auto">
            <a:xfrm flipV="1">
              <a:off x="127128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08" name="Line 1011"/>
            <p:cNvSpPr>
              <a:spLocks noChangeShapeType="1"/>
            </p:cNvSpPr>
            <p:nvPr/>
          </p:nvSpPr>
          <p:spPr bwMode="auto">
            <a:xfrm flipV="1">
              <a:off x="1271284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09" name="Line 1012"/>
            <p:cNvSpPr>
              <a:spLocks noChangeShapeType="1"/>
            </p:cNvSpPr>
            <p:nvPr/>
          </p:nvSpPr>
          <p:spPr bwMode="auto">
            <a:xfrm flipV="1">
              <a:off x="1272148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10" name="Line 1013"/>
            <p:cNvSpPr>
              <a:spLocks noChangeShapeType="1"/>
            </p:cNvSpPr>
            <p:nvPr/>
          </p:nvSpPr>
          <p:spPr bwMode="auto">
            <a:xfrm flipV="1">
              <a:off x="1273011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11" name="Line 1014"/>
            <p:cNvSpPr>
              <a:spLocks noChangeShapeType="1"/>
            </p:cNvSpPr>
            <p:nvPr/>
          </p:nvSpPr>
          <p:spPr bwMode="auto">
            <a:xfrm flipV="1">
              <a:off x="1274739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12" name="Line 1015"/>
            <p:cNvSpPr>
              <a:spLocks noChangeShapeType="1"/>
            </p:cNvSpPr>
            <p:nvPr/>
          </p:nvSpPr>
          <p:spPr bwMode="auto">
            <a:xfrm flipV="1">
              <a:off x="1275603" y="2702792"/>
              <a:ext cx="0" cy="1939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13" name="Line 1016"/>
            <p:cNvSpPr>
              <a:spLocks noChangeShapeType="1"/>
            </p:cNvSpPr>
            <p:nvPr/>
          </p:nvSpPr>
          <p:spPr bwMode="auto">
            <a:xfrm flipV="1">
              <a:off x="1277331" y="2656245"/>
              <a:ext cx="0" cy="6594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14" name="Line 1017"/>
            <p:cNvSpPr>
              <a:spLocks noChangeShapeType="1"/>
            </p:cNvSpPr>
            <p:nvPr/>
          </p:nvSpPr>
          <p:spPr bwMode="auto">
            <a:xfrm flipV="1">
              <a:off x="1279059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15" name="Line 1018"/>
            <p:cNvSpPr>
              <a:spLocks noChangeShapeType="1"/>
            </p:cNvSpPr>
            <p:nvPr/>
          </p:nvSpPr>
          <p:spPr bwMode="auto">
            <a:xfrm flipV="1">
              <a:off x="127992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16" name="Line 1019"/>
            <p:cNvSpPr>
              <a:spLocks noChangeShapeType="1"/>
            </p:cNvSpPr>
            <p:nvPr/>
          </p:nvSpPr>
          <p:spPr bwMode="auto">
            <a:xfrm flipV="1">
              <a:off x="1280787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17" name="Line 1020"/>
            <p:cNvSpPr>
              <a:spLocks noChangeShapeType="1"/>
            </p:cNvSpPr>
            <p:nvPr/>
          </p:nvSpPr>
          <p:spPr bwMode="auto">
            <a:xfrm flipV="1">
              <a:off x="128165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18" name="Line 1021"/>
            <p:cNvSpPr>
              <a:spLocks noChangeShapeType="1"/>
            </p:cNvSpPr>
            <p:nvPr/>
          </p:nvSpPr>
          <p:spPr bwMode="auto">
            <a:xfrm flipV="1">
              <a:off x="128165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19" name="Line 1022"/>
            <p:cNvSpPr>
              <a:spLocks noChangeShapeType="1"/>
            </p:cNvSpPr>
            <p:nvPr/>
          </p:nvSpPr>
          <p:spPr bwMode="auto">
            <a:xfrm flipV="1">
              <a:off x="1282514" y="2713136"/>
              <a:ext cx="0" cy="905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20" name="Line 1023"/>
            <p:cNvSpPr>
              <a:spLocks noChangeShapeType="1"/>
            </p:cNvSpPr>
            <p:nvPr/>
          </p:nvSpPr>
          <p:spPr bwMode="auto">
            <a:xfrm flipV="1">
              <a:off x="1283378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21" name="Line 1024"/>
            <p:cNvSpPr>
              <a:spLocks noChangeShapeType="1"/>
            </p:cNvSpPr>
            <p:nvPr/>
          </p:nvSpPr>
          <p:spPr bwMode="auto">
            <a:xfrm>
              <a:off x="128424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22" name="Line 1025"/>
            <p:cNvSpPr>
              <a:spLocks noChangeShapeType="1"/>
            </p:cNvSpPr>
            <p:nvPr/>
          </p:nvSpPr>
          <p:spPr bwMode="auto">
            <a:xfrm flipV="1">
              <a:off x="128510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23" name="Line 1026"/>
            <p:cNvSpPr>
              <a:spLocks noChangeShapeType="1"/>
            </p:cNvSpPr>
            <p:nvPr/>
          </p:nvSpPr>
          <p:spPr bwMode="auto">
            <a:xfrm flipV="1">
              <a:off x="128510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24" name="Line 1027"/>
            <p:cNvSpPr>
              <a:spLocks noChangeShapeType="1"/>
            </p:cNvSpPr>
            <p:nvPr/>
          </p:nvSpPr>
          <p:spPr bwMode="auto">
            <a:xfrm flipV="1">
              <a:off x="128597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25" name="Line 1028"/>
            <p:cNvSpPr>
              <a:spLocks noChangeShapeType="1"/>
            </p:cNvSpPr>
            <p:nvPr/>
          </p:nvSpPr>
          <p:spPr bwMode="auto">
            <a:xfrm flipV="1">
              <a:off x="128683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26" name="Line 1029"/>
            <p:cNvSpPr>
              <a:spLocks noChangeShapeType="1"/>
            </p:cNvSpPr>
            <p:nvPr/>
          </p:nvSpPr>
          <p:spPr bwMode="auto">
            <a:xfrm flipV="1">
              <a:off x="128769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27" name="Line 1030"/>
            <p:cNvSpPr>
              <a:spLocks noChangeShapeType="1"/>
            </p:cNvSpPr>
            <p:nvPr/>
          </p:nvSpPr>
          <p:spPr bwMode="auto">
            <a:xfrm flipV="1">
              <a:off x="128856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28" name="Line 1031"/>
            <p:cNvSpPr>
              <a:spLocks noChangeShapeType="1"/>
            </p:cNvSpPr>
            <p:nvPr/>
          </p:nvSpPr>
          <p:spPr bwMode="auto">
            <a:xfrm flipV="1">
              <a:off x="1289426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29" name="Line 1032"/>
            <p:cNvSpPr>
              <a:spLocks noChangeShapeType="1"/>
            </p:cNvSpPr>
            <p:nvPr/>
          </p:nvSpPr>
          <p:spPr bwMode="auto">
            <a:xfrm flipV="1">
              <a:off x="1290289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30" name="Line 1033"/>
            <p:cNvSpPr>
              <a:spLocks noChangeShapeType="1"/>
            </p:cNvSpPr>
            <p:nvPr/>
          </p:nvSpPr>
          <p:spPr bwMode="auto">
            <a:xfrm flipV="1">
              <a:off x="1290289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31" name="Line 1034"/>
            <p:cNvSpPr>
              <a:spLocks noChangeShapeType="1"/>
            </p:cNvSpPr>
            <p:nvPr/>
          </p:nvSpPr>
          <p:spPr bwMode="auto">
            <a:xfrm>
              <a:off x="129115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32" name="Line 1035"/>
            <p:cNvSpPr>
              <a:spLocks noChangeShapeType="1"/>
            </p:cNvSpPr>
            <p:nvPr/>
          </p:nvSpPr>
          <p:spPr bwMode="auto">
            <a:xfrm flipV="1">
              <a:off x="1292881" y="2530825"/>
              <a:ext cx="0" cy="19136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33" name="Line 1036"/>
            <p:cNvSpPr>
              <a:spLocks noChangeShapeType="1"/>
            </p:cNvSpPr>
            <p:nvPr/>
          </p:nvSpPr>
          <p:spPr bwMode="auto">
            <a:xfrm flipV="1">
              <a:off x="1293745" y="2711843"/>
              <a:ext cx="0" cy="1034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34" name="Line 1037"/>
            <p:cNvSpPr>
              <a:spLocks noChangeShapeType="1"/>
            </p:cNvSpPr>
            <p:nvPr/>
          </p:nvSpPr>
          <p:spPr bwMode="auto">
            <a:xfrm flipV="1">
              <a:off x="1294609" y="2709257"/>
              <a:ext cx="0" cy="1293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35" name="Line 1038"/>
            <p:cNvSpPr>
              <a:spLocks noChangeShapeType="1"/>
            </p:cNvSpPr>
            <p:nvPr/>
          </p:nvSpPr>
          <p:spPr bwMode="auto">
            <a:xfrm flipV="1">
              <a:off x="1294609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36" name="Line 1039"/>
            <p:cNvSpPr>
              <a:spLocks noChangeShapeType="1"/>
            </p:cNvSpPr>
            <p:nvPr/>
          </p:nvSpPr>
          <p:spPr bwMode="auto">
            <a:xfrm flipV="1">
              <a:off x="1295473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37" name="Line 1040"/>
            <p:cNvSpPr>
              <a:spLocks noChangeShapeType="1"/>
            </p:cNvSpPr>
            <p:nvPr/>
          </p:nvSpPr>
          <p:spPr bwMode="auto">
            <a:xfrm flipV="1">
              <a:off x="1296337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38" name="Line 1041"/>
            <p:cNvSpPr>
              <a:spLocks noChangeShapeType="1"/>
            </p:cNvSpPr>
            <p:nvPr/>
          </p:nvSpPr>
          <p:spPr bwMode="auto">
            <a:xfrm flipV="1">
              <a:off x="129633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39" name="Line 1042"/>
            <p:cNvSpPr>
              <a:spLocks noChangeShapeType="1"/>
            </p:cNvSpPr>
            <p:nvPr/>
          </p:nvSpPr>
          <p:spPr bwMode="auto">
            <a:xfrm flipV="1">
              <a:off x="129720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40" name="Line 1043"/>
            <p:cNvSpPr>
              <a:spLocks noChangeShapeType="1"/>
            </p:cNvSpPr>
            <p:nvPr/>
          </p:nvSpPr>
          <p:spPr bwMode="auto">
            <a:xfrm flipV="1">
              <a:off x="129806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41" name="Line 1044"/>
            <p:cNvSpPr>
              <a:spLocks noChangeShapeType="1"/>
            </p:cNvSpPr>
            <p:nvPr/>
          </p:nvSpPr>
          <p:spPr bwMode="auto">
            <a:xfrm flipV="1">
              <a:off x="1298928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42" name="Line 1045"/>
            <p:cNvSpPr>
              <a:spLocks noChangeShapeType="1"/>
            </p:cNvSpPr>
            <p:nvPr/>
          </p:nvSpPr>
          <p:spPr bwMode="auto">
            <a:xfrm flipV="1">
              <a:off x="129979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43" name="Line 1046"/>
            <p:cNvSpPr>
              <a:spLocks noChangeShapeType="1"/>
            </p:cNvSpPr>
            <p:nvPr/>
          </p:nvSpPr>
          <p:spPr bwMode="auto">
            <a:xfrm flipV="1">
              <a:off x="1300656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44" name="Line 1047"/>
            <p:cNvSpPr>
              <a:spLocks noChangeShapeType="1"/>
            </p:cNvSpPr>
            <p:nvPr/>
          </p:nvSpPr>
          <p:spPr bwMode="auto">
            <a:xfrm flipV="1">
              <a:off x="130152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45" name="Line 1048"/>
            <p:cNvSpPr>
              <a:spLocks noChangeShapeType="1"/>
            </p:cNvSpPr>
            <p:nvPr/>
          </p:nvSpPr>
          <p:spPr bwMode="auto">
            <a:xfrm flipV="1">
              <a:off x="130238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46" name="Line 1049"/>
            <p:cNvSpPr>
              <a:spLocks noChangeShapeType="1"/>
            </p:cNvSpPr>
            <p:nvPr/>
          </p:nvSpPr>
          <p:spPr bwMode="auto">
            <a:xfrm flipV="1">
              <a:off x="130238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47" name="Line 1050"/>
            <p:cNvSpPr>
              <a:spLocks noChangeShapeType="1"/>
            </p:cNvSpPr>
            <p:nvPr/>
          </p:nvSpPr>
          <p:spPr bwMode="auto">
            <a:xfrm flipV="1">
              <a:off x="130324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48" name="Line 1051"/>
            <p:cNvSpPr>
              <a:spLocks noChangeShapeType="1"/>
            </p:cNvSpPr>
            <p:nvPr/>
          </p:nvSpPr>
          <p:spPr bwMode="auto">
            <a:xfrm flipV="1">
              <a:off x="1304112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49" name="Line 1052"/>
            <p:cNvSpPr>
              <a:spLocks noChangeShapeType="1"/>
            </p:cNvSpPr>
            <p:nvPr/>
          </p:nvSpPr>
          <p:spPr bwMode="auto">
            <a:xfrm flipV="1">
              <a:off x="1304976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50" name="Line 1053"/>
            <p:cNvSpPr>
              <a:spLocks noChangeShapeType="1"/>
            </p:cNvSpPr>
            <p:nvPr/>
          </p:nvSpPr>
          <p:spPr bwMode="auto">
            <a:xfrm flipV="1">
              <a:off x="130583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51" name="Line 1054"/>
            <p:cNvSpPr>
              <a:spLocks noChangeShapeType="1"/>
            </p:cNvSpPr>
            <p:nvPr/>
          </p:nvSpPr>
          <p:spPr bwMode="auto">
            <a:xfrm flipV="1">
              <a:off x="1307567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52" name="Line 1055"/>
            <p:cNvSpPr>
              <a:spLocks noChangeShapeType="1"/>
            </p:cNvSpPr>
            <p:nvPr/>
          </p:nvSpPr>
          <p:spPr bwMode="auto">
            <a:xfrm flipV="1">
              <a:off x="1307567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53" name="Line 1056"/>
            <p:cNvSpPr>
              <a:spLocks noChangeShapeType="1"/>
            </p:cNvSpPr>
            <p:nvPr/>
          </p:nvSpPr>
          <p:spPr bwMode="auto">
            <a:xfrm flipV="1">
              <a:off x="1309295" y="2685983"/>
              <a:ext cx="0" cy="3620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54" name="Line 1057"/>
            <p:cNvSpPr>
              <a:spLocks noChangeShapeType="1"/>
            </p:cNvSpPr>
            <p:nvPr/>
          </p:nvSpPr>
          <p:spPr bwMode="auto">
            <a:xfrm flipV="1">
              <a:off x="1311023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55" name="Line 1058"/>
            <p:cNvSpPr>
              <a:spLocks noChangeShapeType="1"/>
            </p:cNvSpPr>
            <p:nvPr/>
          </p:nvSpPr>
          <p:spPr bwMode="auto">
            <a:xfrm flipV="1">
              <a:off x="1311023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56" name="Line 1059"/>
            <p:cNvSpPr>
              <a:spLocks noChangeShapeType="1"/>
            </p:cNvSpPr>
            <p:nvPr/>
          </p:nvSpPr>
          <p:spPr bwMode="auto">
            <a:xfrm flipV="1">
              <a:off x="131188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57" name="Line 1060"/>
            <p:cNvSpPr>
              <a:spLocks noChangeShapeType="1"/>
            </p:cNvSpPr>
            <p:nvPr/>
          </p:nvSpPr>
          <p:spPr bwMode="auto">
            <a:xfrm flipV="1">
              <a:off x="131275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58" name="Line 1061"/>
            <p:cNvSpPr>
              <a:spLocks noChangeShapeType="1"/>
            </p:cNvSpPr>
            <p:nvPr/>
          </p:nvSpPr>
          <p:spPr bwMode="auto">
            <a:xfrm flipV="1">
              <a:off x="131361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59" name="Line 1062"/>
            <p:cNvSpPr>
              <a:spLocks noChangeShapeType="1"/>
            </p:cNvSpPr>
            <p:nvPr/>
          </p:nvSpPr>
          <p:spPr bwMode="auto">
            <a:xfrm flipV="1">
              <a:off x="131447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60" name="Line 1063"/>
            <p:cNvSpPr>
              <a:spLocks noChangeShapeType="1"/>
            </p:cNvSpPr>
            <p:nvPr/>
          </p:nvSpPr>
          <p:spPr bwMode="auto">
            <a:xfrm>
              <a:off x="131534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61" name="Line 1064"/>
            <p:cNvSpPr>
              <a:spLocks noChangeShapeType="1"/>
            </p:cNvSpPr>
            <p:nvPr/>
          </p:nvSpPr>
          <p:spPr bwMode="auto">
            <a:xfrm flipV="1">
              <a:off x="131534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62" name="Line 1065"/>
            <p:cNvSpPr>
              <a:spLocks noChangeShapeType="1"/>
            </p:cNvSpPr>
            <p:nvPr/>
          </p:nvSpPr>
          <p:spPr bwMode="auto">
            <a:xfrm flipV="1">
              <a:off x="131707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63" name="Line 1066"/>
            <p:cNvSpPr>
              <a:spLocks noChangeShapeType="1"/>
            </p:cNvSpPr>
            <p:nvPr/>
          </p:nvSpPr>
          <p:spPr bwMode="auto">
            <a:xfrm flipV="1">
              <a:off x="131879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64" name="Line 1067"/>
            <p:cNvSpPr>
              <a:spLocks noChangeShapeType="1"/>
            </p:cNvSpPr>
            <p:nvPr/>
          </p:nvSpPr>
          <p:spPr bwMode="auto">
            <a:xfrm flipV="1">
              <a:off x="131966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65" name="Line 1068"/>
            <p:cNvSpPr>
              <a:spLocks noChangeShapeType="1"/>
            </p:cNvSpPr>
            <p:nvPr/>
          </p:nvSpPr>
          <p:spPr bwMode="auto">
            <a:xfrm flipV="1">
              <a:off x="132052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66" name="Line 1069"/>
            <p:cNvSpPr>
              <a:spLocks noChangeShapeType="1"/>
            </p:cNvSpPr>
            <p:nvPr/>
          </p:nvSpPr>
          <p:spPr bwMode="auto">
            <a:xfrm flipV="1">
              <a:off x="132138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67" name="Line 1070"/>
            <p:cNvSpPr>
              <a:spLocks noChangeShapeType="1"/>
            </p:cNvSpPr>
            <p:nvPr/>
          </p:nvSpPr>
          <p:spPr bwMode="auto">
            <a:xfrm flipV="1">
              <a:off x="132138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68" name="Line 1071"/>
            <p:cNvSpPr>
              <a:spLocks noChangeShapeType="1"/>
            </p:cNvSpPr>
            <p:nvPr/>
          </p:nvSpPr>
          <p:spPr bwMode="auto">
            <a:xfrm>
              <a:off x="132225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69" name="Line 1072"/>
            <p:cNvSpPr>
              <a:spLocks noChangeShapeType="1"/>
            </p:cNvSpPr>
            <p:nvPr/>
          </p:nvSpPr>
          <p:spPr bwMode="auto">
            <a:xfrm flipV="1">
              <a:off x="1322254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70" name="Line 1073"/>
            <p:cNvSpPr>
              <a:spLocks noChangeShapeType="1"/>
            </p:cNvSpPr>
            <p:nvPr/>
          </p:nvSpPr>
          <p:spPr bwMode="auto">
            <a:xfrm flipV="1">
              <a:off x="132311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71" name="Line 1074"/>
            <p:cNvSpPr>
              <a:spLocks noChangeShapeType="1"/>
            </p:cNvSpPr>
            <p:nvPr/>
          </p:nvSpPr>
          <p:spPr bwMode="auto">
            <a:xfrm flipV="1">
              <a:off x="132311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72" name="Line 1075"/>
            <p:cNvSpPr>
              <a:spLocks noChangeShapeType="1"/>
            </p:cNvSpPr>
            <p:nvPr/>
          </p:nvSpPr>
          <p:spPr bwMode="auto">
            <a:xfrm flipV="1">
              <a:off x="132398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73" name="Line 1076"/>
            <p:cNvSpPr>
              <a:spLocks noChangeShapeType="1"/>
            </p:cNvSpPr>
            <p:nvPr/>
          </p:nvSpPr>
          <p:spPr bwMode="auto">
            <a:xfrm flipV="1">
              <a:off x="132484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74" name="Line 1077"/>
            <p:cNvSpPr>
              <a:spLocks noChangeShapeType="1"/>
            </p:cNvSpPr>
            <p:nvPr/>
          </p:nvSpPr>
          <p:spPr bwMode="auto">
            <a:xfrm flipV="1">
              <a:off x="1326573" y="2713136"/>
              <a:ext cx="0" cy="905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75" name="Line 1078"/>
            <p:cNvSpPr>
              <a:spLocks noChangeShapeType="1"/>
            </p:cNvSpPr>
            <p:nvPr/>
          </p:nvSpPr>
          <p:spPr bwMode="auto">
            <a:xfrm flipV="1">
              <a:off x="132743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76" name="Line 1079"/>
            <p:cNvSpPr>
              <a:spLocks noChangeShapeType="1"/>
            </p:cNvSpPr>
            <p:nvPr/>
          </p:nvSpPr>
          <p:spPr bwMode="auto">
            <a:xfrm flipV="1">
              <a:off x="132830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77" name="Line 1080"/>
            <p:cNvSpPr>
              <a:spLocks noChangeShapeType="1"/>
            </p:cNvSpPr>
            <p:nvPr/>
          </p:nvSpPr>
          <p:spPr bwMode="auto">
            <a:xfrm>
              <a:off x="132916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78" name="Line 1081"/>
            <p:cNvSpPr>
              <a:spLocks noChangeShapeType="1"/>
            </p:cNvSpPr>
            <p:nvPr/>
          </p:nvSpPr>
          <p:spPr bwMode="auto">
            <a:xfrm flipV="1">
              <a:off x="133002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79" name="Line 1082"/>
            <p:cNvSpPr>
              <a:spLocks noChangeShapeType="1"/>
            </p:cNvSpPr>
            <p:nvPr/>
          </p:nvSpPr>
          <p:spPr bwMode="auto">
            <a:xfrm flipV="1">
              <a:off x="133089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80" name="Line 1083"/>
            <p:cNvSpPr>
              <a:spLocks noChangeShapeType="1"/>
            </p:cNvSpPr>
            <p:nvPr/>
          </p:nvSpPr>
          <p:spPr bwMode="auto">
            <a:xfrm>
              <a:off x="133089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81" name="Line 1084"/>
            <p:cNvSpPr>
              <a:spLocks noChangeShapeType="1"/>
            </p:cNvSpPr>
            <p:nvPr/>
          </p:nvSpPr>
          <p:spPr bwMode="auto">
            <a:xfrm flipV="1">
              <a:off x="133175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82" name="Line 1085"/>
            <p:cNvSpPr>
              <a:spLocks noChangeShapeType="1"/>
            </p:cNvSpPr>
            <p:nvPr/>
          </p:nvSpPr>
          <p:spPr bwMode="auto">
            <a:xfrm flipV="1">
              <a:off x="133262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83" name="Line 1086"/>
            <p:cNvSpPr>
              <a:spLocks noChangeShapeType="1"/>
            </p:cNvSpPr>
            <p:nvPr/>
          </p:nvSpPr>
          <p:spPr bwMode="auto">
            <a:xfrm flipV="1">
              <a:off x="133348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84" name="Line 1087"/>
            <p:cNvSpPr>
              <a:spLocks noChangeShapeType="1"/>
            </p:cNvSpPr>
            <p:nvPr/>
          </p:nvSpPr>
          <p:spPr bwMode="auto">
            <a:xfrm flipV="1">
              <a:off x="133348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85" name="Line 1088"/>
            <p:cNvSpPr>
              <a:spLocks noChangeShapeType="1"/>
            </p:cNvSpPr>
            <p:nvPr/>
          </p:nvSpPr>
          <p:spPr bwMode="auto">
            <a:xfrm flipV="1">
              <a:off x="133521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86" name="Line 1089"/>
            <p:cNvSpPr>
              <a:spLocks noChangeShapeType="1"/>
            </p:cNvSpPr>
            <p:nvPr/>
          </p:nvSpPr>
          <p:spPr bwMode="auto">
            <a:xfrm>
              <a:off x="133694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87" name="Line 1090"/>
            <p:cNvSpPr>
              <a:spLocks noChangeShapeType="1"/>
            </p:cNvSpPr>
            <p:nvPr/>
          </p:nvSpPr>
          <p:spPr bwMode="auto">
            <a:xfrm flipV="1">
              <a:off x="133780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88" name="Line 1091"/>
            <p:cNvSpPr>
              <a:spLocks noChangeShapeType="1"/>
            </p:cNvSpPr>
            <p:nvPr/>
          </p:nvSpPr>
          <p:spPr bwMode="auto">
            <a:xfrm flipV="1">
              <a:off x="133953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89" name="Line 1092"/>
            <p:cNvSpPr>
              <a:spLocks noChangeShapeType="1"/>
            </p:cNvSpPr>
            <p:nvPr/>
          </p:nvSpPr>
          <p:spPr bwMode="auto">
            <a:xfrm flipV="1">
              <a:off x="134039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90" name="Line 1093"/>
            <p:cNvSpPr>
              <a:spLocks noChangeShapeType="1"/>
            </p:cNvSpPr>
            <p:nvPr/>
          </p:nvSpPr>
          <p:spPr bwMode="auto">
            <a:xfrm flipV="1">
              <a:off x="134125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91" name="Line 1094"/>
            <p:cNvSpPr>
              <a:spLocks noChangeShapeType="1"/>
            </p:cNvSpPr>
            <p:nvPr/>
          </p:nvSpPr>
          <p:spPr bwMode="auto">
            <a:xfrm flipV="1">
              <a:off x="134298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92" name="Line 1095"/>
            <p:cNvSpPr>
              <a:spLocks noChangeShapeType="1"/>
            </p:cNvSpPr>
            <p:nvPr/>
          </p:nvSpPr>
          <p:spPr bwMode="auto">
            <a:xfrm flipV="1">
              <a:off x="134385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93" name="Line 1096"/>
            <p:cNvSpPr>
              <a:spLocks noChangeShapeType="1"/>
            </p:cNvSpPr>
            <p:nvPr/>
          </p:nvSpPr>
          <p:spPr bwMode="auto">
            <a:xfrm flipV="1">
              <a:off x="134471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94" name="Line 1097"/>
            <p:cNvSpPr>
              <a:spLocks noChangeShapeType="1"/>
            </p:cNvSpPr>
            <p:nvPr/>
          </p:nvSpPr>
          <p:spPr bwMode="auto">
            <a:xfrm>
              <a:off x="134557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95" name="Line 1098"/>
            <p:cNvSpPr>
              <a:spLocks noChangeShapeType="1"/>
            </p:cNvSpPr>
            <p:nvPr/>
          </p:nvSpPr>
          <p:spPr bwMode="auto">
            <a:xfrm flipV="1">
              <a:off x="134644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96" name="Line 1099"/>
            <p:cNvSpPr>
              <a:spLocks noChangeShapeType="1"/>
            </p:cNvSpPr>
            <p:nvPr/>
          </p:nvSpPr>
          <p:spPr bwMode="auto">
            <a:xfrm>
              <a:off x="134730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97" name="Line 1100"/>
            <p:cNvSpPr>
              <a:spLocks noChangeShapeType="1"/>
            </p:cNvSpPr>
            <p:nvPr/>
          </p:nvSpPr>
          <p:spPr bwMode="auto">
            <a:xfrm flipV="1">
              <a:off x="134817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98" name="Line 1101"/>
            <p:cNvSpPr>
              <a:spLocks noChangeShapeType="1"/>
            </p:cNvSpPr>
            <p:nvPr/>
          </p:nvSpPr>
          <p:spPr bwMode="auto">
            <a:xfrm flipV="1">
              <a:off x="134989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99" name="Line 1102"/>
            <p:cNvSpPr>
              <a:spLocks noChangeShapeType="1"/>
            </p:cNvSpPr>
            <p:nvPr/>
          </p:nvSpPr>
          <p:spPr bwMode="auto">
            <a:xfrm flipV="1">
              <a:off x="135249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00" name="Line 1103"/>
            <p:cNvSpPr>
              <a:spLocks noChangeShapeType="1"/>
            </p:cNvSpPr>
            <p:nvPr/>
          </p:nvSpPr>
          <p:spPr bwMode="auto">
            <a:xfrm>
              <a:off x="135335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01" name="Line 1104"/>
            <p:cNvSpPr>
              <a:spLocks noChangeShapeType="1"/>
            </p:cNvSpPr>
            <p:nvPr/>
          </p:nvSpPr>
          <p:spPr bwMode="auto">
            <a:xfrm flipV="1">
              <a:off x="135421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02" name="Line 1105"/>
            <p:cNvSpPr>
              <a:spLocks noChangeShapeType="1"/>
            </p:cNvSpPr>
            <p:nvPr/>
          </p:nvSpPr>
          <p:spPr bwMode="auto">
            <a:xfrm flipV="1">
              <a:off x="135508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03" name="Line 1106"/>
            <p:cNvSpPr>
              <a:spLocks noChangeShapeType="1"/>
            </p:cNvSpPr>
            <p:nvPr/>
          </p:nvSpPr>
          <p:spPr bwMode="auto">
            <a:xfrm flipV="1">
              <a:off x="135594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04" name="Line 1107"/>
            <p:cNvSpPr>
              <a:spLocks noChangeShapeType="1"/>
            </p:cNvSpPr>
            <p:nvPr/>
          </p:nvSpPr>
          <p:spPr bwMode="auto">
            <a:xfrm>
              <a:off x="135680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05" name="Line 1108"/>
            <p:cNvSpPr>
              <a:spLocks noChangeShapeType="1"/>
            </p:cNvSpPr>
            <p:nvPr/>
          </p:nvSpPr>
          <p:spPr bwMode="auto">
            <a:xfrm>
              <a:off x="135767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06" name="Line 1109"/>
            <p:cNvSpPr>
              <a:spLocks noChangeShapeType="1"/>
            </p:cNvSpPr>
            <p:nvPr/>
          </p:nvSpPr>
          <p:spPr bwMode="auto">
            <a:xfrm flipV="1">
              <a:off x="1358537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07" name="Line 1110"/>
            <p:cNvSpPr>
              <a:spLocks noChangeShapeType="1"/>
            </p:cNvSpPr>
            <p:nvPr/>
          </p:nvSpPr>
          <p:spPr bwMode="auto">
            <a:xfrm flipV="1">
              <a:off x="1359401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08" name="Line 1111"/>
            <p:cNvSpPr>
              <a:spLocks noChangeShapeType="1"/>
            </p:cNvSpPr>
            <p:nvPr/>
          </p:nvSpPr>
          <p:spPr bwMode="auto">
            <a:xfrm flipV="1">
              <a:off x="136112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09" name="Line 1112"/>
            <p:cNvSpPr>
              <a:spLocks noChangeShapeType="1"/>
            </p:cNvSpPr>
            <p:nvPr/>
          </p:nvSpPr>
          <p:spPr bwMode="auto">
            <a:xfrm>
              <a:off x="136112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10" name="Line 1113"/>
            <p:cNvSpPr>
              <a:spLocks noChangeShapeType="1"/>
            </p:cNvSpPr>
            <p:nvPr/>
          </p:nvSpPr>
          <p:spPr bwMode="auto">
            <a:xfrm>
              <a:off x="136372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11" name="Line 1114"/>
            <p:cNvSpPr>
              <a:spLocks noChangeShapeType="1"/>
            </p:cNvSpPr>
            <p:nvPr/>
          </p:nvSpPr>
          <p:spPr bwMode="auto">
            <a:xfrm flipV="1">
              <a:off x="136372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12" name="Line 1115"/>
            <p:cNvSpPr>
              <a:spLocks noChangeShapeType="1"/>
            </p:cNvSpPr>
            <p:nvPr/>
          </p:nvSpPr>
          <p:spPr bwMode="auto">
            <a:xfrm flipV="1">
              <a:off x="136458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13" name="Line 1116"/>
            <p:cNvSpPr>
              <a:spLocks noChangeShapeType="1"/>
            </p:cNvSpPr>
            <p:nvPr/>
          </p:nvSpPr>
          <p:spPr bwMode="auto">
            <a:xfrm flipV="1">
              <a:off x="136717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14" name="Line 1117"/>
            <p:cNvSpPr>
              <a:spLocks noChangeShapeType="1"/>
            </p:cNvSpPr>
            <p:nvPr/>
          </p:nvSpPr>
          <p:spPr bwMode="auto">
            <a:xfrm>
              <a:off x="136717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15" name="Line 1118"/>
            <p:cNvSpPr>
              <a:spLocks noChangeShapeType="1"/>
            </p:cNvSpPr>
            <p:nvPr/>
          </p:nvSpPr>
          <p:spPr bwMode="auto">
            <a:xfrm flipV="1">
              <a:off x="136804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16" name="Line 1119"/>
            <p:cNvSpPr>
              <a:spLocks noChangeShapeType="1"/>
            </p:cNvSpPr>
            <p:nvPr/>
          </p:nvSpPr>
          <p:spPr bwMode="auto">
            <a:xfrm flipV="1">
              <a:off x="136890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17" name="Line 1120"/>
            <p:cNvSpPr>
              <a:spLocks noChangeShapeType="1"/>
            </p:cNvSpPr>
            <p:nvPr/>
          </p:nvSpPr>
          <p:spPr bwMode="auto">
            <a:xfrm>
              <a:off x="137063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18" name="Line 1121"/>
            <p:cNvSpPr>
              <a:spLocks noChangeShapeType="1"/>
            </p:cNvSpPr>
            <p:nvPr/>
          </p:nvSpPr>
          <p:spPr bwMode="auto">
            <a:xfrm flipV="1">
              <a:off x="137063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19" name="Line 1122"/>
            <p:cNvSpPr>
              <a:spLocks noChangeShapeType="1"/>
            </p:cNvSpPr>
            <p:nvPr/>
          </p:nvSpPr>
          <p:spPr bwMode="auto">
            <a:xfrm flipV="1">
              <a:off x="137063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20" name="Line 1123"/>
            <p:cNvSpPr>
              <a:spLocks noChangeShapeType="1"/>
            </p:cNvSpPr>
            <p:nvPr/>
          </p:nvSpPr>
          <p:spPr bwMode="auto">
            <a:xfrm flipV="1">
              <a:off x="137235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21" name="Line 1124"/>
            <p:cNvSpPr>
              <a:spLocks noChangeShapeType="1"/>
            </p:cNvSpPr>
            <p:nvPr/>
          </p:nvSpPr>
          <p:spPr bwMode="auto">
            <a:xfrm>
              <a:off x="137322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22" name="Line 1125"/>
            <p:cNvSpPr>
              <a:spLocks noChangeShapeType="1"/>
            </p:cNvSpPr>
            <p:nvPr/>
          </p:nvSpPr>
          <p:spPr bwMode="auto">
            <a:xfrm flipV="1">
              <a:off x="137408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23" name="Line 1126"/>
            <p:cNvSpPr>
              <a:spLocks noChangeShapeType="1"/>
            </p:cNvSpPr>
            <p:nvPr/>
          </p:nvSpPr>
          <p:spPr bwMode="auto">
            <a:xfrm flipV="1">
              <a:off x="137495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24" name="Line 1127"/>
            <p:cNvSpPr>
              <a:spLocks noChangeShapeType="1"/>
            </p:cNvSpPr>
            <p:nvPr/>
          </p:nvSpPr>
          <p:spPr bwMode="auto">
            <a:xfrm flipV="1">
              <a:off x="137667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25" name="Line 1128"/>
            <p:cNvSpPr>
              <a:spLocks noChangeShapeType="1"/>
            </p:cNvSpPr>
            <p:nvPr/>
          </p:nvSpPr>
          <p:spPr bwMode="auto">
            <a:xfrm>
              <a:off x="137754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26" name="Line 1129"/>
            <p:cNvSpPr>
              <a:spLocks noChangeShapeType="1"/>
            </p:cNvSpPr>
            <p:nvPr/>
          </p:nvSpPr>
          <p:spPr bwMode="auto">
            <a:xfrm flipV="1">
              <a:off x="1378406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27" name="Line 1130"/>
            <p:cNvSpPr>
              <a:spLocks noChangeShapeType="1"/>
            </p:cNvSpPr>
            <p:nvPr/>
          </p:nvSpPr>
          <p:spPr bwMode="auto">
            <a:xfrm>
              <a:off x="137927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28" name="Line 1131"/>
            <p:cNvSpPr>
              <a:spLocks noChangeShapeType="1"/>
            </p:cNvSpPr>
            <p:nvPr/>
          </p:nvSpPr>
          <p:spPr bwMode="auto">
            <a:xfrm>
              <a:off x="138013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29" name="Line 1132"/>
            <p:cNvSpPr>
              <a:spLocks noChangeShapeType="1"/>
            </p:cNvSpPr>
            <p:nvPr/>
          </p:nvSpPr>
          <p:spPr bwMode="auto">
            <a:xfrm flipV="1">
              <a:off x="138013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30" name="Line 1133"/>
            <p:cNvSpPr>
              <a:spLocks noChangeShapeType="1"/>
            </p:cNvSpPr>
            <p:nvPr/>
          </p:nvSpPr>
          <p:spPr bwMode="auto">
            <a:xfrm flipV="1">
              <a:off x="138099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31" name="Line 1134"/>
            <p:cNvSpPr>
              <a:spLocks noChangeShapeType="1"/>
            </p:cNvSpPr>
            <p:nvPr/>
          </p:nvSpPr>
          <p:spPr bwMode="auto">
            <a:xfrm>
              <a:off x="138186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32" name="Line 1135"/>
            <p:cNvSpPr>
              <a:spLocks noChangeShapeType="1"/>
            </p:cNvSpPr>
            <p:nvPr/>
          </p:nvSpPr>
          <p:spPr bwMode="auto">
            <a:xfrm flipV="1">
              <a:off x="138359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33" name="Line 1136"/>
            <p:cNvSpPr>
              <a:spLocks noChangeShapeType="1"/>
            </p:cNvSpPr>
            <p:nvPr/>
          </p:nvSpPr>
          <p:spPr bwMode="auto">
            <a:xfrm>
              <a:off x="138445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34" name="Line 1137"/>
            <p:cNvSpPr>
              <a:spLocks noChangeShapeType="1"/>
            </p:cNvSpPr>
            <p:nvPr/>
          </p:nvSpPr>
          <p:spPr bwMode="auto">
            <a:xfrm>
              <a:off x="138531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35" name="Line 1138"/>
            <p:cNvSpPr>
              <a:spLocks noChangeShapeType="1"/>
            </p:cNvSpPr>
            <p:nvPr/>
          </p:nvSpPr>
          <p:spPr bwMode="auto">
            <a:xfrm flipV="1">
              <a:off x="1388773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36" name="Line 1139"/>
            <p:cNvSpPr>
              <a:spLocks noChangeShapeType="1"/>
            </p:cNvSpPr>
            <p:nvPr/>
          </p:nvSpPr>
          <p:spPr bwMode="auto">
            <a:xfrm flipV="1">
              <a:off x="138963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37" name="Line 1140"/>
            <p:cNvSpPr>
              <a:spLocks noChangeShapeType="1"/>
            </p:cNvSpPr>
            <p:nvPr/>
          </p:nvSpPr>
          <p:spPr bwMode="auto">
            <a:xfrm>
              <a:off x="139050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38" name="Line 1141"/>
            <p:cNvSpPr>
              <a:spLocks noChangeShapeType="1"/>
            </p:cNvSpPr>
            <p:nvPr/>
          </p:nvSpPr>
          <p:spPr bwMode="auto">
            <a:xfrm flipV="1">
              <a:off x="139136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39" name="Line 1142"/>
            <p:cNvSpPr>
              <a:spLocks noChangeShapeType="1"/>
            </p:cNvSpPr>
            <p:nvPr/>
          </p:nvSpPr>
          <p:spPr bwMode="auto">
            <a:xfrm flipV="1">
              <a:off x="1392229" y="2700206"/>
              <a:ext cx="0" cy="2198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40" name="Line 1143"/>
            <p:cNvSpPr>
              <a:spLocks noChangeShapeType="1"/>
            </p:cNvSpPr>
            <p:nvPr/>
          </p:nvSpPr>
          <p:spPr bwMode="auto">
            <a:xfrm flipV="1">
              <a:off x="139309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41" name="Line 1144"/>
            <p:cNvSpPr>
              <a:spLocks noChangeShapeType="1"/>
            </p:cNvSpPr>
            <p:nvPr/>
          </p:nvSpPr>
          <p:spPr bwMode="auto">
            <a:xfrm flipV="1">
              <a:off x="139395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42" name="Line 1145"/>
            <p:cNvSpPr>
              <a:spLocks noChangeShapeType="1"/>
            </p:cNvSpPr>
            <p:nvPr/>
          </p:nvSpPr>
          <p:spPr bwMode="auto">
            <a:xfrm>
              <a:off x="139482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43" name="Line 1146"/>
            <p:cNvSpPr>
              <a:spLocks noChangeShapeType="1"/>
            </p:cNvSpPr>
            <p:nvPr/>
          </p:nvSpPr>
          <p:spPr bwMode="auto">
            <a:xfrm flipV="1">
              <a:off x="139482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44" name="Line 1147"/>
            <p:cNvSpPr>
              <a:spLocks noChangeShapeType="1"/>
            </p:cNvSpPr>
            <p:nvPr/>
          </p:nvSpPr>
          <p:spPr bwMode="auto">
            <a:xfrm flipV="1">
              <a:off x="139568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45" name="Line 1148"/>
            <p:cNvSpPr>
              <a:spLocks noChangeShapeType="1"/>
            </p:cNvSpPr>
            <p:nvPr/>
          </p:nvSpPr>
          <p:spPr bwMode="auto">
            <a:xfrm flipV="1">
              <a:off x="139654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46" name="Line 1149"/>
            <p:cNvSpPr>
              <a:spLocks noChangeShapeType="1"/>
            </p:cNvSpPr>
            <p:nvPr/>
          </p:nvSpPr>
          <p:spPr bwMode="auto">
            <a:xfrm>
              <a:off x="139741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47" name="Line 1150"/>
            <p:cNvSpPr>
              <a:spLocks noChangeShapeType="1"/>
            </p:cNvSpPr>
            <p:nvPr/>
          </p:nvSpPr>
          <p:spPr bwMode="auto">
            <a:xfrm flipV="1">
              <a:off x="1398276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48" name="Line 1151"/>
            <p:cNvSpPr>
              <a:spLocks noChangeShapeType="1"/>
            </p:cNvSpPr>
            <p:nvPr/>
          </p:nvSpPr>
          <p:spPr bwMode="auto">
            <a:xfrm flipV="1">
              <a:off x="139914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49" name="Line 1152"/>
            <p:cNvSpPr>
              <a:spLocks noChangeShapeType="1"/>
            </p:cNvSpPr>
            <p:nvPr/>
          </p:nvSpPr>
          <p:spPr bwMode="auto">
            <a:xfrm>
              <a:off x="140000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50" name="Line 1153"/>
            <p:cNvSpPr>
              <a:spLocks noChangeShapeType="1"/>
            </p:cNvSpPr>
            <p:nvPr/>
          </p:nvSpPr>
          <p:spPr bwMode="auto">
            <a:xfrm flipV="1">
              <a:off x="140086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51" name="Line 1154"/>
            <p:cNvSpPr>
              <a:spLocks noChangeShapeType="1"/>
            </p:cNvSpPr>
            <p:nvPr/>
          </p:nvSpPr>
          <p:spPr bwMode="auto">
            <a:xfrm flipV="1">
              <a:off x="140259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52" name="Line 1155"/>
            <p:cNvSpPr>
              <a:spLocks noChangeShapeType="1"/>
            </p:cNvSpPr>
            <p:nvPr/>
          </p:nvSpPr>
          <p:spPr bwMode="auto">
            <a:xfrm flipV="1">
              <a:off x="140346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53" name="Line 1156"/>
            <p:cNvSpPr>
              <a:spLocks noChangeShapeType="1"/>
            </p:cNvSpPr>
            <p:nvPr/>
          </p:nvSpPr>
          <p:spPr bwMode="auto">
            <a:xfrm flipV="1">
              <a:off x="140346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54" name="Line 1157"/>
            <p:cNvSpPr>
              <a:spLocks noChangeShapeType="1"/>
            </p:cNvSpPr>
            <p:nvPr/>
          </p:nvSpPr>
          <p:spPr bwMode="auto">
            <a:xfrm flipV="1">
              <a:off x="140605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55" name="Line 1158"/>
            <p:cNvSpPr>
              <a:spLocks noChangeShapeType="1"/>
            </p:cNvSpPr>
            <p:nvPr/>
          </p:nvSpPr>
          <p:spPr bwMode="auto">
            <a:xfrm>
              <a:off x="140691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56" name="Line 1159"/>
            <p:cNvSpPr>
              <a:spLocks noChangeShapeType="1"/>
            </p:cNvSpPr>
            <p:nvPr/>
          </p:nvSpPr>
          <p:spPr bwMode="auto">
            <a:xfrm flipV="1">
              <a:off x="140691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57" name="Line 1160"/>
            <p:cNvSpPr>
              <a:spLocks noChangeShapeType="1"/>
            </p:cNvSpPr>
            <p:nvPr/>
          </p:nvSpPr>
          <p:spPr bwMode="auto">
            <a:xfrm flipV="1">
              <a:off x="1407779" y="2707964"/>
              <a:ext cx="0" cy="1422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58" name="Line 1161"/>
            <p:cNvSpPr>
              <a:spLocks noChangeShapeType="1"/>
            </p:cNvSpPr>
            <p:nvPr/>
          </p:nvSpPr>
          <p:spPr bwMode="auto">
            <a:xfrm flipV="1">
              <a:off x="140864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59" name="Line 1162"/>
            <p:cNvSpPr>
              <a:spLocks noChangeShapeType="1"/>
            </p:cNvSpPr>
            <p:nvPr/>
          </p:nvSpPr>
          <p:spPr bwMode="auto">
            <a:xfrm flipV="1">
              <a:off x="140950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60" name="Line 1163"/>
            <p:cNvSpPr>
              <a:spLocks noChangeShapeType="1"/>
            </p:cNvSpPr>
            <p:nvPr/>
          </p:nvSpPr>
          <p:spPr bwMode="auto">
            <a:xfrm flipV="1">
              <a:off x="141037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61" name="Line 1164"/>
            <p:cNvSpPr>
              <a:spLocks noChangeShapeType="1"/>
            </p:cNvSpPr>
            <p:nvPr/>
          </p:nvSpPr>
          <p:spPr bwMode="auto">
            <a:xfrm flipV="1">
              <a:off x="141037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62" name="Line 1165"/>
            <p:cNvSpPr>
              <a:spLocks noChangeShapeType="1"/>
            </p:cNvSpPr>
            <p:nvPr/>
          </p:nvSpPr>
          <p:spPr bwMode="auto">
            <a:xfrm flipV="1">
              <a:off x="141123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63" name="Line 1166"/>
            <p:cNvSpPr>
              <a:spLocks noChangeShapeType="1"/>
            </p:cNvSpPr>
            <p:nvPr/>
          </p:nvSpPr>
          <p:spPr bwMode="auto">
            <a:xfrm>
              <a:off x="141209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64" name="Line 1167"/>
            <p:cNvSpPr>
              <a:spLocks noChangeShapeType="1"/>
            </p:cNvSpPr>
            <p:nvPr/>
          </p:nvSpPr>
          <p:spPr bwMode="auto">
            <a:xfrm>
              <a:off x="141296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65" name="Line 1168"/>
            <p:cNvSpPr>
              <a:spLocks noChangeShapeType="1"/>
            </p:cNvSpPr>
            <p:nvPr/>
          </p:nvSpPr>
          <p:spPr bwMode="auto">
            <a:xfrm>
              <a:off x="141296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66" name="Line 1169"/>
            <p:cNvSpPr>
              <a:spLocks noChangeShapeType="1"/>
            </p:cNvSpPr>
            <p:nvPr/>
          </p:nvSpPr>
          <p:spPr bwMode="auto">
            <a:xfrm flipV="1">
              <a:off x="141382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67" name="Line 1170"/>
            <p:cNvSpPr>
              <a:spLocks noChangeShapeType="1"/>
            </p:cNvSpPr>
            <p:nvPr/>
          </p:nvSpPr>
          <p:spPr bwMode="auto">
            <a:xfrm flipV="1">
              <a:off x="141469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68" name="Line 1171"/>
            <p:cNvSpPr>
              <a:spLocks noChangeShapeType="1"/>
            </p:cNvSpPr>
            <p:nvPr/>
          </p:nvSpPr>
          <p:spPr bwMode="auto">
            <a:xfrm flipV="1">
              <a:off x="141555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69" name="Line 1172"/>
            <p:cNvSpPr>
              <a:spLocks noChangeShapeType="1"/>
            </p:cNvSpPr>
            <p:nvPr/>
          </p:nvSpPr>
          <p:spPr bwMode="auto">
            <a:xfrm flipV="1">
              <a:off x="141814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70" name="Line 1173"/>
            <p:cNvSpPr>
              <a:spLocks noChangeShapeType="1"/>
            </p:cNvSpPr>
            <p:nvPr/>
          </p:nvSpPr>
          <p:spPr bwMode="auto">
            <a:xfrm flipV="1">
              <a:off x="141987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71" name="Line 1174"/>
            <p:cNvSpPr>
              <a:spLocks noChangeShapeType="1"/>
            </p:cNvSpPr>
            <p:nvPr/>
          </p:nvSpPr>
          <p:spPr bwMode="auto">
            <a:xfrm flipV="1">
              <a:off x="142073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72" name="Line 1175"/>
            <p:cNvSpPr>
              <a:spLocks noChangeShapeType="1"/>
            </p:cNvSpPr>
            <p:nvPr/>
          </p:nvSpPr>
          <p:spPr bwMode="auto">
            <a:xfrm flipV="1">
              <a:off x="142332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73" name="Line 1176"/>
            <p:cNvSpPr>
              <a:spLocks noChangeShapeType="1"/>
            </p:cNvSpPr>
            <p:nvPr/>
          </p:nvSpPr>
          <p:spPr bwMode="auto">
            <a:xfrm flipV="1">
              <a:off x="1425057" y="2704085"/>
              <a:ext cx="0" cy="1810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74" name="Line 1177"/>
            <p:cNvSpPr>
              <a:spLocks noChangeShapeType="1"/>
            </p:cNvSpPr>
            <p:nvPr/>
          </p:nvSpPr>
          <p:spPr bwMode="auto">
            <a:xfrm flipV="1">
              <a:off x="1425057" y="2688569"/>
              <a:ext cx="0" cy="3361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75" name="Line 1178"/>
            <p:cNvSpPr>
              <a:spLocks noChangeShapeType="1"/>
            </p:cNvSpPr>
            <p:nvPr/>
          </p:nvSpPr>
          <p:spPr bwMode="auto">
            <a:xfrm flipV="1">
              <a:off x="1425921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76" name="Line 1179"/>
            <p:cNvSpPr>
              <a:spLocks noChangeShapeType="1"/>
            </p:cNvSpPr>
            <p:nvPr/>
          </p:nvSpPr>
          <p:spPr bwMode="auto">
            <a:xfrm flipV="1">
              <a:off x="1426785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77" name="Line 1180"/>
            <p:cNvSpPr>
              <a:spLocks noChangeShapeType="1"/>
            </p:cNvSpPr>
            <p:nvPr/>
          </p:nvSpPr>
          <p:spPr bwMode="auto">
            <a:xfrm>
              <a:off x="142764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78" name="Line 1181"/>
            <p:cNvSpPr>
              <a:spLocks noChangeShapeType="1"/>
            </p:cNvSpPr>
            <p:nvPr/>
          </p:nvSpPr>
          <p:spPr bwMode="auto">
            <a:xfrm flipV="1">
              <a:off x="142851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79" name="Line 1182"/>
            <p:cNvSpPr>
              <a:spLocks noChangeShapeType="1"/>
            </p:cNvSpPr>
            <p:nvPr/>
          </p:nvSpPr>
          <p:spPr bwMode="auto">
            <a:xfrm flipV="1">
              <a:off x="142851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80" name="Line 1183"/>
            <p:cNvSpPr>
              <a:spLocks noChangeShapeType="1"/>
            </p:cNvSpPr>
            <p:nvPr/>
          </p:nvSpPr>
          <p:spPr bwMode="auto">
            <a:xfrm flipV="1">
              <a:off x="143024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81" name="Line 1184"/>
            <p:cNvSpPr>
              <a:spLocks noChangeShapeType="1"/>
            </p:cNvSpPr>
            <p:nvPr/>
          </p:nvSpPr>
          <p:spPr bwMode="auto">
            <a:xfrm flipV="1">
              <a:off x="143024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82" name="Line 1185"/>
            <p:cNvSpPr>
              <a:spLocks noChangeShapeType="1"/>
            </p:cNvSpPr>
            <p:nvPr/>
          </p:nvSpPr>
          <p:spPr bwMode="auto">
            <a:xfrm flipV="1">
              <a:off x="143110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83" name="Line 1186"/>
            <p:cNvSpPr>
              <a:spLocks noChangeShapeType="1"/>
            </p:cNvSpPr>
            <p:nvPr/>
          </p:nvSpPr>
          <p:spPr bwMode="auto">
            <a:xfrm flipV="1">
              <a:off x="143196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84" name="Line 1187"/>
            <p:cNvSpPr>
              <a:spLocks noChangeShapeType="1"/>
            </p:cNvSpPr>
            <p:nvPr/>
          </p:nvSpPr>
          <p:spPr bwMode="auto">
            <a:xfrm flipV="1">
              <a:off x="143283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85" name="Line 1188"/>
            <p:cNvSpPr>
              <a:spLocks noChangeShapeType="1"/>
            </p:cNvSpPr>
            <p:nvPr/>
          </p:nvSpPr>
          <p:spPr bwMode="auto">
            <a:xfrm flipV="1">
              <a:off x="1435423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86" name="Line 1189"/>
            <p:cNvSpPr>
              <a:spLocks noChangeShapeType="1"/>
            </p:cNvSpPr>
            <p:nvPr/>
          </p:nvSpPr>
          <p:spPr bwMode="auto">
            <a:xfrm flipV="1">
              <a:off x="143715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87" name="Line 1190"/>
            <p:cNvSpPr>
              <a:spLocks noChangeShapeType="1"/>
            </p:cNvSpPr>
            <p:nvPr/>
          </p:nvSpPr>
          <p:spPr bwMode="auto">
            <a:xfrm>
              <a:off x="143801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88" name="Line 1191"/>
            <p:cNvSpPr>
              <a:spLocks noChangeShapeType="1"/>
            </p:cNvSpPr>
            <p:nvPr/>
          </p:nvSpPr>
          <p:spPr bwMode="auto">
            <a:xfrm>
              <a:off x="143974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89" name="Line 1192"/>
            <p:cNvSpPr>
              <a:spLocks noChangeShapeType="1"/>
            </p:cNvSpPr>
            <p:nvPr/>
          </p:nvSpPr>
          <p:spPr bwMode="auto">
            <a:xfrm flipV="1">
              <a:off x="144060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90" name="Line 1193"/>
            <p:cNvSpPr>
              <a:spLocks noChangeShapeType="1"/>
            </p:cNvSpPr>
            <p:nvPr/>
          </p:nvSpPr>
          <p:spPr bwMode="auto">
            <a:xfrm flipV="1">
              <a:off x="1441471" y="2707964"/>
              <a:ext cx="0" cy="1422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91" name="Line 1194"/>
            <p:cNvSpPr>
              <a:spLocks noChangeShapeType="1"/>
            </p:cNvSpPr>
            <p:nvPr/>
          </p:nvSpPr>
          <p:spPr bwMode="auto">
            <a:xfrm flipV="1">
              <a:off x="144233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92" name="Line 1195"/>
            <p:cNvSpPr>
              <a:spLocks noChangeShapeType="1"/>
            </p:cNvSpPr>
            <p:nvPr/>
          </p:nvSpPr>
          <p:spPr bwMode="auto">
            <a:xfrm>
              <a:off x="144319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93" name="Line 1196"/>
            <p:cNvSpPr>
              <a:spLocks noChangeShapeType="1"/>
            </p:cNvSpPr>
            <p:nvPr/>
          </p:nvSpPr>
          <p:spPr bwMode="auto">
            <a:xfrm flipV="1">
              <a:off x="144492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94" name="Line 1197"/>
            <p:cNvSpPr>
              <a:spLocks noChangeShapeType="1"/>
            </p:cNvSpPr>
            <p:nvPr/>
          </p:nvSpPr>
          <p:spPr bwMode="auto">
            <a:xfrm flipV="1">
              <a:off x="144665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95" name="Line 1198"/>
            <p:cNvSpPr>
              <a:spLocks noChangeShapeType="1"/>
            </p:cNvSpPr>
            <p:nvPr/>
          </p:nvSpPr>
          <p:spPr bwMode="auto">
            <a:xfrm flipV="1">
              <a:off x="144838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96" name="Line 1199"/>
            <p:cNvSpPr>
              <a:spLocks noChangeShapeType="1"/>
            </p:cNvSpPr>
            <p:nvPr/>
          </p:nvSpPr>
          <p:spPr bwMode="auto">
            <a:xfrm flipV="1">
              <a:off x="144924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97" name="Line 1200"/>
            <p:cNvSpPr>
              <a:spLocks noChangeShapeType="1"/>
            </p:cNvSpPr>
            <p:nvPr/>
          </p:nvSpPr>
          <p:spPr bwMode="auto">
            <a:xfrm>
              <a:off x="144924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98" name="Line 1201"/>
            <p:cNvSpPr>
              <a:spLocks noChangeShapeType="1"/>
            </p:cNvSpPr>
            <p:nvPr/>
          </p:nvSpPr>
          <p:spPr bwMode="auto">
            <a:xfrm flipV="1">
              <a:off x="145011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99" name="Line 1202"/>
            <p:cNvSpPr>
              <a:spLocks noChangeShapeType="1"/>
            </p:cNvSpPr>
            <p:nvPr/>
          </p:nvSpPr>
          <p:spPr bwMode="auto">
            <a:xfrm flipV="1">
              <a:off x="145097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00" name="Line 1203"/>
            <p:cNvSpPr>
              <a:spLocks noChangeShapeType="1"/>
            </p:cNvSpPr>
            <p:nvPr/>
          </p:nvSpPr>
          <p:spPr bwMode="auto">
            <a:xfrm>
              <a:off x="145183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01" name="Line 1204"/>
            <p:cNvSpPr>
              <a:spLocks noChangeShapeType="1"/>
            </p:cNvSpPr>
            <p:nvPr/>
          </p:nvSpPr>
          <p:spPr bwMode="auto">
            <a:xfrm>
              <a:off x="145270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02" name="Line 1205"/>
            <p:cNvSpPr>
              <a:spLocks noChangeShapeType="1"/>
            </p:cNvSpPr>
            <p:nvPr/>
          </p:nvSpPr>
          <p:spPr bwMode="auto">
            <a:xfrm>
              <a:off x="145356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03" name="Line 1206"/>
            <p:cNvSpPr>
              <a:spLocks noChangeShapeType="1"/>
            </p:cNvSpPr>
            <p:nvPr/>
          </p:nvSpPr>
          <p:spPr bwMode="auto">
            <a:xfrm flipV="1">
              <a:off x="145442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04" name="Line 1207"/>
            <p:cNvSpPr>
              <a:spLocks noChangeShapeType="1"/>
            </p:cNvSpPr>
            <p:nvPr/>
          </p:nvSpPr>
          <p:spPr bwMode="auto">
            <a:xfrm flipV="1">
              <a:off x="145529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05" name="Line 1208"/>
            <p:cNvSpPr>
              <a:spLocks noChangeShapeType="1"/>
            </p:cNvSpPr>
            <p:nvPr/>
          </p:nvSpPr>
          <p:spPr bwMode="auto">
            <a:xfrm flipV="1">
              <a:off x="145615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06" name="Line 1209"/>
            <p:cNvSpPr>
              <a:spLocks noChangeShapeType="1"/>
            </p:cNvSpPr>
            <p:nvPr/>
          </p:nvSpPr>
          <p:spPr bwMode="auto">
            <a:xfrm flipV="1">
              <a:off x="1457021" y="2683397"/>
              <a:ext cx="0" cy="3879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07" name="Line 1211"/>
            <p:cNvSpPr>
              <a:spLocks noChangeShapeType="1"/>
            </p:cNvSpPr>
            <p:nvPr/>
          </p:nvSpPr>
          <p:spPr bwMode="auto">
            <a:xfrm flipV="1">
              <a:off x="1457885" y="2683397"/>
              <a:ext cx="0" cy="3879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08" name="Line 1212"/>
            <p:cNvSpPr>
              <a:spLocks noChangeShapeType="1"/>
            </p:cNvSpPr>
            <p:nvPr/>
          </p:nvSpPr>
          <p:spPr bwMode="auto">
            <a:xfrm flipV="1">
              <a:off x="1458749" y="2685983"/>
              <a:ext cx="0" cy="3620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09" name="Line 1213"/>
            <p:cNvSpPr>
              <a:spLocks noChangeShapeType="1"/>
            </p:cNvSpPr>
            <p:nvPr/>
          </p:nvSpPr>
          <p:spPr bwMode="auto">
            <a:xfrm flipV="1">
              <a:off x="145961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10" name="Line 1214"/>
            <p:cNvSpPr>
              <a:spLocks noChangeShapeType="1"/>
            </p:cNvSpPr>
            <p:nvPr/>
          </p:nvSpPr>
          <p:spPr bwMode="auto">
            <a:xfrm flipV="1">
              <a:off x="1460477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11" name="Line 1215"/>
            <p:cNvSpPr>
              <a:spLocks noChangeShapeType="1"/>
            </p:cNvSpPr>
            <p:nvPr/>
          </p:nvSpPr>
          <p:spPr bwMode="auto">
            <a:xfrm flipV="1">
              <a:off x="146134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12" name="Line 1216"/>
            <p:cNvSpPr>
              <a:spLocks noChangeShapeType="1"/>
            </p:cNvSpPr>
            <p:nvPr/>
          </p:nvSpPr>
          <p:spPr bwMode="auto">
            <a:xfrm flipV="1">
              <a:off x="146220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13" name="Line 1217"/>
            <p:cNvSpPr>
              <a:spLocks noChangeShapeType="1"/>
            </p:cNvSpPr>
            <p:nvPr/>
          </p:nvSpPr>
          <p:spPr bwMode="auto">
            <a:xfrm flipV="1">
              <a:off x="146220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14" name="Line 1218"/>
            <p:cNvSpPr>
              <a:spLocks noChangeShapeType="1"/>
            </p:cNvSpPr>
            <p:nvPr/>
          </p:nvSpPr>
          <p:spPr bwMode="auto">
            <a:xfrm flipV="1">
              <a:off x="146306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15" name="Line 1219"/>
            <p:cNvSpPr>
              <a:spLocks noChangeShapeType="1"/>
            </p:cNvSpPr>
            <p:nvPr/>
          </p:nvSpPr>
          <p:spPr bwMode="auto">
            <a:xfrm flipV="1">
              <a:off x="146393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16" name="Line 1220"/>
            <p:cNvSpPr>
              <a:spLocks noChangeShapeType="1"/>
            </p:cNvSpPr>
            <p:nvPr/>
          </p:nvSpPr>
          <p:spPr bwMode="auto">
            <a:xfrm flipV="1">
              <a:off x="146393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17" name="Line 1221"/>
            <p:cNvSpPr>
              <a:spLocks noChangeShapeType="1"/>
            </p:cNvSpPr>
            <p:nvPr/>
          </p:nvSpPr>
          <p:spPr bwMode="auto">
            <a:xfrm flipV="1">
              <a:off x="1464796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18" name="Line 1222"/>
            <p:cNvSpPr>
              <a:spLocks noChangeShapeType="1"/>
            </p:cNvSpPr>
            <p:nvPr/>
          </p:nvSpPr>
          <p:spPr bwMode="auto">
            <a:xfrm flipV="1">
              <a:off x="146566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19" name="Line 1223"/>
            <p:cNvSpPr>
              <a:spLocks noChangeShapeType="1"/>
            </p:cNvSpPr>
            <p:nvPr/>
          </p:nvSpPr>
          <p:spPr bwMode="auto">
            <a:xfrm>
              <a:off x="146738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20" name="Line 1224"/>
            <p:cNvSpPr>
              <a:spLocks noChangeShapeType="1"/>
            </p:cNvSpPr>
            <p:nvPr/>
          </p:nvSpPr>
          <p:spPr bwMode="auto">
            <a:xfrm>
              <a:off x="146738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21" name="Line 1225"/>
            <p:cNvSpPr>
              <a:spLocks noChangeShapeType="1"/>
            </p:cNvSpPr>
            <p:nvPr/>
          </p:nvSpPr>
          <p:spPr bwMode="auto">
            <a:xfrm>
              <a:off x="146825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22" name="Line 1226"/>
            <p:cNvSpPr>
              <a:spLocks noChangeShapeType="1"/>
            </p:cNvSpPr>
            <p:nvPr/>
          </p:nvSpPr>
          <p:spPr bwMode="auto">
            <a:xfrm flipV="1">
              <a:off x="1469116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23" name="Line 1227"/>
            <p:cNvSpPr>
              <a:spLocks noChangeShapeType="1"/>
            </p:cNvSpPr>
            <p:nvPr/>
          </p:nvSpPr>
          <p:spPr bwMode="auto">
            <a:xfrm>
              <a:off x="146997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24" name="Line 1228"/>
            <p:cNvSpPr>
              <a:spLocks noChangeShapeType="1"/>
            </p:cNvSpPr>
            <p:nvPr/>
          </p:nvSpPr>
          <p:spPr bwMode="auto">
            <a:xfrm flipV="1">
              <a:off x="147084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25" name="Line 1229"/>
            <p:cNvSpPr>
              <a:spLocks noChangeShapeType="1"/>
            </p:cNvSpPr>
            <p:nvPr/>
          </p:nvSpPr>
          <p:spPr bwMode="auto">
            <a:xfrm flipV="1">
              <a:off x="147170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26" name="Line 1230"/>
            <p:cNvSpPr>
              <a:spLocks noChangeShapeType="1"/>
            </p:cNvSpPr>
            <p:nvPr/>
          </p:nvSpPr>
          <p:spPr bwMode="auto">
            <a:xfrm flipV="1">
              <a:off x="147343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27" name="Line 1231"/>
            <p:cNvSpPr>
              <a:spLocks noChangeShapeType="1"/>
            </p:cNvSpPr>
            <p:nvPr/>
          </p:nvSpPr>
          <p:spPr bwMode="auto">
            <a:xfrm flipV="1">
              <a:off x="1474299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28" name="Line 1232"/>
            <p:cNvSpPr>
              <a:spLocks noChangeShapeType="1"/>
            </p:cNvSpPr>
            <p:nvPr/>
          </p:nvSpPr>
          <p:spPr bwMode="auto">
            <a:xfrm flipV="1">
              <a:off x="1474299" y="2710550"/>
              <a:ext cx="0" cy="1163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29" name="Line 1233"/>
            <p:cNvSpPr>
              <a:spLocks noChangeShapeType="1"/>
            </p:cNvSpPr>
            <p:nvPr/>
          </p:nvSpPr>
          <p:spPr bwMode="auto">
            <a:xfrm flipV="1">
              <a:off x="1475163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30" name="Line 1234"/>
            <p:cNvSpPr>
              <a:spLocks noChangeShapeType="1"/>
            </p:cNvSpPr>
            <p:nvPr/>
          </p:nvSpPr>
          <p:spPr bwMode="auto">
            <a:xfrm flipV="1">
              <a:off x="147602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31" name="Line 1235"/>
            <p:cNvSpPr>
              <a:spLocks noChangeShapeType="1"/>
            </p:cNvSpPr>
            <p:nvPr/>
          </p:nvSpPr>
          <p:spPr bwMode="auto">
            <a:xfrm flipV="1">
              <a:off x="1476890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32" name="Line 1236"/>
            <p:cNvSpPr>
              <a:spLocks noChangeShapeType="1"/>
            </p:cNvSpPr>
            <p:nvPr/>
          </p:nvSpPr>
          <p:spPr bwMode="auto">
            <a:xfrm flipV="1">
              <a:off x="147689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33" name="Line 1237"/>
            <p:cNvSpPr>
              <a:spLocks noChangeShapeType="1"/>
            </p:cNvSpPr>
            <p:nvPr/>
          </p:nvSpPr>
          <p:spPr bwMode="auto">
            <a:xfrm flipV="1">
              <a:off x="147775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34" name="Line 1238"/>
            <p:cNvSpPr>
              <a:spLocks noChangeShapeType="1"/>
            </p:cNvSpPr>
            <p:nvPr/>
          </p:nvSpPr>
          <p:spPr bwMode="auto">
            <a:xfrm>
              <a:off x="147861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35" name="Line 1239"/>
            <p:cNvSpPr>
              <a:spLocks noChangeShapeType="1"/>
            </p:cNvSpPr>
            <p:nvPr/>
          </p:nvSpPr>
          <p:spPr bwMode="auto">
            <a:xfrm>
              <a:off x="148034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36" name="Line 1240"/>
            <p:cNvSpPr>
              <a:spLocks noChangeShapeType="1"/>
            </p:cNvSpPr>
            <p:nvPr/>
          </p:nvSpPr>
          <p:spPr bwMode="auto">
            <a:xfrm>
              <a:off x="148121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37" name="Line 1241"/>
            <p:cNvSpPr>
              <a:spLocks noChangeShapeType="1"/>
            </p:cNvSpPr>
            <p:nvPr/>
          </p:nvSpPr>
          <p:spPr bwMode="auto">
            <a:xfrm flipV="1">
              <a:off x="148121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38" name="Line 1242"/>
            <p:cNvSpPr>
              <a:spLocks noChangeShapeType="1"/>
            </p:cNvSpPr>
            <p:nvPr/>
          </p:nvSpPr>
          <p:spPr bwMode="auto">
            <a:xfrm flipV="1">
              <a:off x="148293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39" name="Line 1243"/>
            <p:cNvSpPr>
              <a:spLocks noChangeShapeType="1"/>
            </p:cNvSpPr>
            <p:nvPr/>
          </p:nvSpPr>
          <p:spPr bwMode="auto">
            <a:xfrm>
              <a:off x="148380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40" name="Line 1244"/>
            <p:cNvSpPr>
              <a:spLocks noChangeShapeType="1"/>
            </p:cNvSpPr>
            <p:nvPr/>
          </p:nvSpPr>
          <p:spPr bwMode="auto">
            <a:xfrm>
              <a:off x="148380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41" name="Line 1245"/>
            <p:cNvSpPr>
              <a:spLocks noChangeShapeType="1"/>
            </p:cNvSpPr>
            <p:nvPr/>
          </p:nvSpPr>
          <p:spPr bwMode="auto">
            <a:xfrm flipV="1">
              <a:off x="1484666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42" name="Line 1246"/>
            <p:cNvSpPr>
              <a:spLocks noChangeShapeType="1"/>
            </p:cNvSpPr>
            <p:nvPr/>
          </p:nvSpPr>
          <p:spPr bwMode="auto">
            <a:xfrm flipV="1">
              <a:off x="148552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43" name="Line 1247"/>
            <p:cNvSpPr>
              <a:spLocks noChangeShapeType="1"/>
            </p:cNvSpPr>
            <p:nvPr/>
          </p:nvSpPr>
          <p:spPr bwMode="auto">
            <a:xfrm flipV="1">
              <a:off x="148639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44" name="Line 1248"/>
            <p:cNvSpPr>
              <a:spLocks noChangeShapeType="1"/>
            </p:cNvSpPr>
            <p:nvPr/>
          </p:nvSpPr>
          <p:spPr bwMode="auto">
            <a:xfrm flipV="1">
              <a:off x="148725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45" name="Line 1249"/>
            <p:cNvSpPr>
              <a:spLocks noChangeShapeType="1"/>
            </p:cNvSpPr>
            <p:nvPr/>
          </p:nvSpPr>
          <p:spPr bwMode="auto">
            <a:xfrm flipV="1">
              <a:off x="148812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46" name="Line 1250"/>
            <p:cNvSpPr>
              <a:spLocks noChangeShapeType="1"/>
            </p:cNvSpPr>
            <p:nvPr/>
          </p:nvSpPr>
          <p:spPr bwMode="auto">
            <a:xfrm flipV="1">
              <a:off x="148898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47" name="Line 1251"/>
            <p:cNvSpPr>
              <a:spLocks noChangeShapeType="1"/>
            </p:cNvSpPr>
            <p:nvPr/>
          </p:nvSpPr>
          <p:spPr bwMode="auto">
            <a:xfrm>
              <a:off x="148984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48" name="Line 1252"/>
            <p:cNvSpPr>
              <a:spLocks noChangeShapeType="1"/>
            </p:cNvSpPr>
            <p:nvPr/>
          </p:nvSpPr>
          <p:spPr bwMode="auto">
            <a:xfrm flipV="1">
              <a:off x="1489849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49" name="Line 1253"/>
            <p:cNvSpPr>
              <a:spLocks noChangeShapeType="1"/>
            </p:cNvSpPr>
            <p:nvPr/>
          </p:nvSpPr>
          <p:spPr bwMode="auto">
            <a:xfrm flipV="1">
              <a:off x="1490713" y="2635557"/>
              <a:ext cx="0" cy="8663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50" name="Line 1254"/>
            <p:cNvSpPr>
              <a:spLocks noChangeShapeType="1"/>
            </p:cNvSpPr>
            <p:nvPr/>
          </p:nvSpPr>
          <p:spPr bwMode="auto">
            <a:xfrm flipV="1">
              <a:off x="1491577" y="2711843"/>
              <a:ext cx="0" cy="1034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51" name="Line 1255"/>
            <p:cNvSpPr>
              <a:spLocks noChangeShapeType="1"/>
            </p:cNvSpPr>
            <p:nvPr/>
          </p:nvSpPr>
          <p:spPr bwMode="auto">
            <a:xfrm flipV="1">
              <a:off x="1492441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52" name="Line 1256"/>
            <p:cNvSpPr>
              <a:spLocks noChangeShapeType="1"/>
            </p:cNvSpPr>
            <p:nvPr/>
          </p:nvSpPr>
          <p:spPr bwMode="auto">
            <a:xfrm flipV="1">
              <a:off x="1493305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53" name="Line 1257"/>
            <p:cNvSpPr>
              <a:spLocks noChangeShapeType="1"/>
            </p:cNvSpPr>
            <p:nvPr/>
          </p:nvSpPr>
          <p:spPr bwMode="auto">
            <a:xfrm flipV="1">
              <a:off x="149416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54" name="Line 1258"/>
            <p:cNvSpPr>
              <a:spLocks noChangeShapeType="1"/>
            </p:cNvSpPr>
            <p:nvPr/>
          </p:nvSpPr>
          <p:spPr bwMode="auto">
            <a:xfrm flipV="1">
              <a:off x="149416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55" name="Line 1259"/>
            <p:cNvSpPr>
              <a:spLocks noChangeShapeType="1"/>
            </p:cNvSpPr>
            <p:nvPr/>
          </p:nvSpPr>
          <p:spPr bwMode="auto">
            <a:xfrm flipV="1">
              <a:off x="149503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56" name="Line 1260"/>
            <p:cNvSpPr>
              <a:spLocks noChangeShapeType="1"/>
            </p:cNvSpPr>
            <p:nvPr/>
          </p:nvSpPr>
          <p:spPr bwMode="auto">
            <a:xfrm flipV="1">
              <a:off x="149589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57" name="Line 1261"/>
            <p:cNvSpPr>
              <a:spLocks noChangeShapeType="1"/>
            </p:cNvSpPr>
            <p:nvPr/>
          </p:nvSpPr>
          <p:spPr bwMode="auto">
            <a:xfrm flipV="1">
              <a:off x="149676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58" name="Line 1262"/>
            <p:cNvSpPr>
              <a:spLocks noChangeShapeType="1"/>
            </p:cNvSpPr>
            <p:nvPr/>
          </p:nvSpPr>
          <p:spPr bwMode="auto">
            <a:xfrm flipV="1">
              <a:off x="149676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59" name="Line 1263"/>
            <p:cNvSpPr>
              <a:spLocks noChangeShapeType="1"/>
            </p:cNvSpPr>
            <p:nvPr/>
          </p:nvSpPr>
          <p:spPr bwMode="auto">
            <a:xfrm>
              <a:off x="149762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60" name="Line 1264"/>
            <p:cNvSpPr>
              <a:spLocks noChangeShapeType="1"/>
            </p:cNvSpPr>
            <p:nvPr/>
          </p:nvSpPr>
          <p:spPr bwMode="auto">
            <a:xfrm>
              <a:off x="149848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61" name="Line 1265"/>
            <p:cNvSpPr>
              <a:spLocks noChangeShapeType="1"/>
            </p:cNvSpPr>
            <p:nvPr/>
          </p:nvSpPr>
          <p:spPr bwMode="auto">
            <a:xfrm>
              <a:off x="150021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62" name="Line 1266"/>
            <p:cNvSpPr>
              <a:spLocks noChangeShapeType="1"/>
            </p:cNvSpPr>
            <p:nvPr/>
          </p:nvSpPr>
          <p:spPr bwMode="auto">
            <a:xfrm flipV="1">
              <a:off x="150021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63" name="Line 1267"/>
            <p:cNvSpPr>
              <a:spLocks noChangeShapeType="1"/>
            </p:cNvSpPr>
            <p:nvPr/>
          </p:nvSpPr>
          <p:spPr bwMode="auto">
            <a:xfrm flipV="1">
              <a:off x="150107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64" name="Line 1268"/>
            <p:cNvSpPr>
              <a:spLocks noChangeShapeType="1"/>
            </p:cNvSpPr>
            <p:nvPr/>
          </p:nvSpPr>
          <p:spPr bwMode="auto">
            <a:xfrm>
              <a:off x="150194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65" name="Line 1269"/>
            <p:cNvSpPr>
              <a:spLocks noChangeShapeType="1"/>
            </p:cNvSpPr>
            <p:nvPr/>
          </p:nvSpPr>
          <p:spPr bwMode="auto">
            <a:xfrm flipV="1">
              <a:off x="150280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66" name="Line 1270"/>
            <p:cNvSpPr>
              <a:spLocks noChangeShapeType="1"/>
            </p:cNvSpPr>
            <p:nvPr/>
          </p:nvSpPr>
          <p:spPr bwMode="auto">
            <a:xfrm>
              <a:off x="150453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67" name="Line 1271"/>
            <p:cNvSpPr>
              <a:spLocks noChangeShapeType="1"/>
            </p:cNvSpPr>
            <p:nvPr/>
          </p:nvSpPr>
          <p:spPr bwMode="auto">
            <a:xfrm flipV="1">
              <a:off x="150453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68" name="Line 1272"/>
            <p:cNvSpPr>
              <a:spLocks noChangeShapeType="1"/>
            </p:cNvSpPr>
            <p:nvPr/>
          </p:nvSpPr>
          <p:spPr bwMode="auto">
            <a:xfrm>
              <a:off x="150626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69" name="Line 1273"/>
            <p:cNvSpPr>
              <a:spLocks noChangeShapeType="1"/>
            </p:cNvSpPr>
            <p:nvPr/>
          </p:nvSpPr>
          <p:spPr bwMode="auto">
            <a:xfrm>
              <a:off x="150626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70" name="Line 1274"/>
            <p:cNvSpPr>
              <a:spLocks noChangeShapeType="1"/>
            </p:cNvSpPr>
            <p:nvPr/>
          </p:nvSpPr>
          <p:spPr bwMode="auto">
            <a:xfrm flipV="1">
              <a:off x="1507991" y="2701499"/>
              <a:ext cx="0" cy="2068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71" name="Line 1275"/>
            <p:cNvSpPr>
              <a:spLocks noChangeShapeType="1"/>
            </p:cNvSpPr>
            <p:nvPr/>
          </p:nvSpPr>
          <p:spPr bwMode="auto">
            <a:xfrm flipV="1">
              <a:off x="150885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72" name="Line 1276"/>
            <p:cNvSpPr>
              <a:spLocks noChangeShapeType="1"/>
            </p:cNvSpPr>
            <p:nvPr/>
          </p:nvSpPr>
          <p:spPr bwMode="auto">
            <a:xfrm flipV="1">
              <a:off x="150971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73" name="Line 1277"/>
            <p:cNvSpPr>
              <a:spLocks noChangeShapeType="1"/>
            </p:cNvSpPr>
            <p:nvPr/>
          </p:nvSpPr>
          <p:spPr bwMode="auto">
            <a:xfrm>
              <a:off x="151058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74" name="Line 1278"/>
            <p:cNvSpPr>
              <a:spLocks noChangeShapeType="1"/>
            </p:cNvSpPr>
            <p:nvPr/>
          </p:nvSpPr>
          <p:spPr bwMode="auto">
            <a:xfrm flipV="1">
              <a:off x="151144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75" name="Line 1279"/>
            <p:cNvSpPr>
              <a:spLocks noChangeShapeType="1"/>
            </p:cNvSpPr>
            <p:nvPr/>
          </p:nvSpPr>
          <p:spPr bwMode="auto">
            <a:xfrm flipV="1">
              <a:off x="151231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76" name="Line 1280"/>
            <p:cNvSpPr>
              <a:spLocks noChangeShapeType="1"/>
            </p:cNvSpPr>
            <p:nvPr/>
          </p:nvSpPr>
          <p:spPr bwMode="auto">
            <a:xfrm flipV="1">
              <a:off x="151317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77" name="Line 1281"/>
            <p:cNvSpPr>
              <a:spLocks noChangeShapeType="1"/>
            </p:cNvSpPr>
            <p:nvPr/>
          </p:nvSpPr>
          <p:spPr bwMode="auto">
            <a:xfrm>
              <a:off x="151403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78" name="Line 1282"/>
            <p:cNvSpPr>
              <a:spLocks noChangeShapeType="1"/>
            </p:cNvSpPr>
            <p:nvPr/>
          </p:nvSpPr>
          <p:spPr bwMode="auto">
            <a:xfrm>
              <a:off x="151490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79" name="Line 1283"/>
            <p:cNvSpPr>
              <a:spLocks noChangeShapeType="1"/>
            </p:cNvSpPr>
            <p:nvPr/>
          </p:nvSpPr>
          <p:spPr bwMode="auto">
            <a:xfrm flipV="1">
              <a:off x="151490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80" name="Line 1284"/>
            <p:cNvSpPr>
              <a:spLocks noChangeShapeType="1"/>
            </p:cNvSpPr>
            <p:nvPr/>
          </p:nvSpPr>
          <p:spPr bwMode="auto">
            <a:xfrm>
              <a:off x="151576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81" name="Line 1285"/>
            <p:cNvSpPr>
              <a:spLocks noChangeShapeType="1"/>
            </p:cNvSpPr>
            <p:nvPr/>
          </p:nvSpPr>
          <p:spPr bwMode="auto">
            <a:xfrm>
              <a:off x="151663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82" name="Line 1286"/>
            <p:cNvSpPr>
              <a:spLocks noChangeShapeType="1"/>
            </p:cNvSpPr>
            <p:nvPr/>
          </p:nvSpPr>
          <p:spPr bwMode="auto">
            <a:xfrm>
              <a:off x="151749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83" name="Line 1287"/>
            <p:cNvSpPr>
              <a:spLocks noChangeShapeType="1"/>
            </p:cNvSpPr>
            <p:nvPr/>
          </p:nvSpPr>
          <p:spPr bwMode="auto">
            <a:xfrm flipV="1">
              <a:off x="151922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84" name="Line 1288"/>
            <p:cNvSpPr>
              <a:spLocks noChangeShapeType="1"/>
            </p:cNvSpPr>
            <p:nvPr/>
          </p:nvSpPr>
          <p:spPr bwMode="auto">
            <a:xfrm>
              <a:off x="151922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85" name="Line 1289"/>
            <p:cNvSpPr>
              <a:spLocks noChangeShapeType="1"/>
            </p:cNvSpPr>
            <p:nvPr/>
          </p:nvSpPr>
          <p:spPr bwMode="auto">
            <a:xfrm flipV="1">
              <a:off x="152094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86" name="Line 1290"/>
            <p:cNvSpPr>
              <a:spLocks noChangeShapeType="1"/>
            </p:cNvSpPr>
            <p:nvPr/>
          </p:nvSpPr>
          <p:spPr bwMode="auto">
            <a:xfrm flipV="1">
              <a:off x="152094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87" name="Line 1291"/>
            <p:cNvSpPr>
              <a:spLocks noChangeShapeType="1"/>
            </p:cNvSpPr>
            <p:nvPr/>
          </p:nvSpPr>
          <p:spPr bwMode="auto">
            <a:xfrm>
              <a:off x="152181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88" name="Line 1292"/>
            <p:cNvSpPr>
              <a:spLocks noChangeShapeType="1"/>
            </p:cNvSpPr>
            <p:nvPr/>
          </p:nvSpPr>
          <p:spPr bwMode="auto">
            <a:xfrm flipV="1">
              <a:off x="1523541" y="2654952"/>
              <a:ext cx="0" cy="6723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89" name="Line 1293"/>
            <p:cNvSpPr>
              <a:spLocks noChangeShapeType="1"/>
            </p:cNvSpPr>
            <p:nvPr/>
          </p:nvSpPr>
          <p:spPr bwMode="auto">
            <a:xfrm flipV="1">
              <a:off x="1526133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90" name="Line 1294"/>
            <p:cNvSpPr>
              <a:spLocks noChangeShapeType="1"/>
            </p:cNvSpPr>
            <p:nvPr/>
          </p:nvSpPr>
          <p:spPr bwMode="auto">
            <a:xfrm flipV="1">
              <a:off x="1526133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91" name="Line 1295"/>
            <p:cNvSpPr>
              <a:spLocks noChangeShapeType="1"/>
            </p:cNvSpPr>
            <p:nvPr/>
          </p:nvSpPr>
          <p:spPr bwMode="auto">
            <a:xfrm flipV="1">
              <a:off x="152699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92" name="Line 1296"/>
            <p:cNvSpPr>
              <a:spLocks noChangeShapeType="1"/>
            </p:cNvSpPr>
            <p:nvPr/>
          </p:nvSpPr>
          <p:spPr bwMode="auto">
            <a:xfrm flipV="1">
              <a:off x="152786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93" name="Line 1297"/>
            <p:cNvSpPr>
              <a:spLocks noChangeShapeType="1"/>
            </p:cNvSpPr>
            <p:nvPr/>
          </p:nvSpPr>
          <p:spPr bwMode="auto">
            <a:xfrm flipV="1">
              <a:off x="1528724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94" name="Line 1298"/>
            <p:cNvSpPr>
              <a:spLocks noChangeShapeType="1"/>
            </p:cNvSpPr>
            <p:nvPr/>
          </p:nvSpPr>
          <p:spPr bwMode="auto">
            <a:xfrm flipV="1">
              <a:off x="153045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95" name="Line 1299"/>
            <p:cNvSpPr>
              <a:spLocks noChangeShapeType="1"/>
            </p:cNvSpPr>
            <p:nvPr/>
          </p:nvSpPr>
          <p:spPr bwMode="auto">
            <a:xfrm flipV="1">
              <a:off x="153045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96" name="Line 1300"/>
            <p:cNvSpPr>
              <a:spLocks noChangeShapeType="1"/>
            </p:cNvSpPr>
            <p:nvPr/>
          </p:nvSpPr>
          <p:spPr bwMode="auto">
            <a:xfrm flipV="1">
              <a:off x="153131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97" name="Line 1301"/>
            <p:cNvSpPr>
              <a:spLocks noChangeShapeType="1"/>
            </p:cNvSpPr>
            <p:nvPr/>
          </p:nvSpPr>
          <p:spPr bwMode="auto">
            <a:xfrm flipV="1">
              <a:off x="1533044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98" name="Line 1302"/>
            <p:cNvSpPr>
              <a:spLocks noChangeShapeType="1"/>
            </p:cNvSpPr>
            <p:nvPr/>
          </p:nvSpPr>
          <p:spPr bwMode="auto">
            <a:xfrm flipV="1">
              <a:off x="1534772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99" name="Line 1303"/>
            <p:cNvSpPr>
              <a:spLocks noChangeShapeType="1"/>
            </p:cNvSpPr>
            <p:nvPr/>
          </p:nvSpPr>
          <p:spPr bwMode="auto">
            <a:xfrm flipV="1">
              <a:off x="153649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00" name="Line 1304"/>
            <p:cNvSpPr>
              <a:spLocks noChangeShapeType="1"/>
            </p:cNvSpPr>
            <p:nvPr/>
          </p:nvSpPr>
          <p:spPr bwMode="auto">
            <a:xfrm flipV="1">
              <a:off x="153736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01" name="Line 1305"/>
            <p:cNvSpPr>
              <a:spLocks noChangeShapeType="1"/>
            </p:cNvSpPr>
            <p:nvPr/>
          </p:nvSpPr>
          <p:spPr bwMode="auto">
            <a:xfrm flipV="1">
              <a:off x="153822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02" name="Line 1306"/>
            <p:cNvSpPr>
              <a:spLocks noChangeShapeType="1"/>
            </p:cNvSpPr>
            <p:nvPr/>
          </p:nvSpPr>
          <p:spPr bwMode="auto">
            <a:xfrm>
              <a:off x="153909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03" name="Line 1307"/>
            <p:cNvSpPr>
              <a:spLocks noChangeShapeType="1"/>
            </p:cNvSpPr>
            <p:nvPr/>
          </p:nvSpPr>
          <p:spPr bwMode="auto">
            <a:xfrm flipV="1">
              <a:off x="1539955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04" name="Line 1308"/>
            <p:cNvSpPr>
              <a:spLocks noChangeShapeType="1"/>
            </p:cNvSpPr>
            <p:nvPr/>
          </p:nvSpPr>
          <p:spPr bwMode="auto">
            <a:xfrm flipV="1">
              <a:off x="154254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05" name="Line 1309"/>
            <p:cNvSpPr>
              <a:spLocks noChangeShapeType="1"/>
            </p:cNvSpPr>
            <p:nvPr/>
          </p:nvSpPr>
          <p:spPr bwMode="auto">
            <a:xfrm>
              <a:off x="154341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06" name="Line 1310"/>
            <p:cNvSpPr>
              <a:spLocks noChangeShapeType="1"/>
            </p:cNvSpPr>
            <p:nvPr/>
          </p:nvSpPr>
          <p:spPr bwMode="auto">
            <a:xfrm flipV="1">
              <a:off x="154427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07" name="Line 1311"/>
            <p:cNvSpPr>
              <a:spLocks noChangeShapeType="1"/>
            </p:cNvSpPr>
            <p:nvPr/>
          </p:nvSpPr>
          <p:spPr bwMode="auto">
            <a:xfrm>
              <a:off x="154513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08" name="Line 1312"/>
            <p:cNvSpPr>
              <a:spLocks noChangeShapeType="1"/>
            </p:cNvSpPr>
            <p:nvPr/>
          </p:nvSpPr>
          <p:spPr bwMode="auto">
            <a:xfrm>
              <a:off x="154600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09" name="Line 1313"/>
            <p:cNvSpPr>
              <a:spLocks noChangeShapeType="1"/>
            </p:cNvSpPr>
            <p:nvPr/>
          </p:nvSpPr>
          <p:spPr bwMode="auto">
            <a:xfrm flipV="1">
              <a:off x="154600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10" name="Line 1314"/>
            <p:cNvSpPr>
              <a:spLocks noChangeShapeType="1"/>
            </p:cNvSpPr>
            <p:nvPr/>
          </p:nvSpPr>
          <p:spPr bwMode="auto">
            <a:xfrm>
              <a:off x="154773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11" name="Line 1315"/>
            <p:cNvSpPr>
              <a:spLocks noChangeShapeType="1"/>
            </p:cNvSpPr>
            <p:nvPr/>
          </p:nvSpPr>
          <p:spPr bwMode="auto">
            <a:xfrm flipV="1">
              <a:off x="154859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12" name="Line 1316"/>
            <p:cNvSpPr>
              <a:spLocks noChangeShapeType="1"/>
            </p:cNvSpPr>
            <p:nvPr/>
          </p:nvSpPr>
          <p:spPr bwMode="auto">
            <a:xfrm>
              <a:off x="155032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13" name="Line 1317"/>
            <p:cNvSpPr>
              <a:spLocks noChangeShapeType="1"/>
            </p:cNvSpPr>
            <p:nvPr/>
          </p:nvSpPr>
          <p:spPr bwMode="auto">
            <a:xfrm>
              <a:off x="155118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14" name="Line 1318"/>
            <p:cNvSpPr>
              <a:spLocks noChangeShapeType="1"/>
            </p:cNvSpPr>
            <p:nvPr/>
          </p:nvSpPr>
          <p:spPr bwMode="auto">
            <a:xfrm flipV="1">
              <a:off x="155205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15" name="Line 1319"/>
            <p:cNvSpPr>
              <a:spLocks noChangeShapeType="1"/>
            </p:cNvSpPr>
            <p:nvPr/>
          </p:nvSpPr>
          <p:spPr bwMode="auto">
            <a:xfrm flipV="1">
              <a:off x="155377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16" name="Line 1320"/>
            <p:cNvSpPr>
              <a:spLocks noChangeShapeType="1"/>
            </p:cNvSpPr>
            <p:nvPr/>
          </p:nvSpPr>
          <p:spPr bwMode="auto">
            <a:xfrm>
              <a:off x="155550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17" name="Line 1321"/>
            <p:cNvSpPr>
              <a:spLocks noChangeShapeType="1"/>
            </p:cNvSpPr>
            <p:nvPr/>
          </p:nvSpPr>
          <p:spPr bwMode="auto">
            <a:xfrm flipV="1">
              <a:off x="1557233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18" name="Line 1322"/>
            <p:cNvSpPr>
              <a:spLocks noChangeShapeType="1"/>
            </p:cNvSpPr>
            <p:nvPr/>
          </p:nvSpPr>
          <p:spPr bwMode="auto">
            <a:xfrm flipV="1">
              <a:off x="155809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19" name="Line 1323"/>
            <p:cNvSpPr>
              <a:spLocks noChangeShapeType="1"/>
            </p:cNvSpPr>
            <p:nvPr/>
          </p:nvSpPr>
          <p:spPr bwMode="auto">
            <a:xfrm flipV="1">
              <a:off x="155896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20" name="Line 1324"/>
            <p:cNvSpPr>
              <a:spLocks noChangeShapeType="1"/>
            </p:cNvSpPr>
            <p:nvPr/>
          </p:nvSpPr>
          <p:spPr bwMode="auto">
            <a:xfrm flipV="1">
              <a:off x="155896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21" name="Line 1325"/>
            <p:cNvSpPr>
              <a:spLocks noChangeShapeType="1"/>
            </p:cNvSpPr>
            <p:nvPr/>
          </p:nvSpPr>
          <p:spPr bwMode="auto">
            <a:xfrm flipV="1">
              <a:off x="156068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22" name="Line 1326"/>
            <p:cNvSpPr>
              <a:spLocks noChangeShapeType="1"/>
            </p:cNvSpPr>
            <p:nvPr/>
          </p:nvSpPr>
          <p:spPr bwMode="auto">
            <a:xfrm flipV="1">
              <a:off x="156241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23" name="Line 1327"/>
            <p:cNvSpPr>
              <a:spLocks noChangeShapeType="1"/>
            </p:cNvSpPr>
            <p:nvPr/>
          </p:nvSpPr>
          <p:spPr bwMode="auto">
            <a:xfrm flipV="1">
              <a:off x="156328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24" name="Line 1328"/>
            <p:cNvSpPr>
              <a:spLocks noChangeShapeType="1"/>
            </p:cNvSpPr>
            <p:nvPr/>
          </p:nvSpPr>
          <p:spPr bwMode="auto">
            <a:xfrm flipV="1">
              <a:off x="1564144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25" name="Line 1329"/>
            <p:cNvSpPr>
              <a:spLocks noChangeShapeType="1"/>
            </p:cNvSpPr>
            <p:nvPr/>
          </p:nvSpPr>
          <p:spPr bwMode="auto">
            <a:xfrm>
              <a:off x="156500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26" name="Line 1330"/>
            <p:cNvSpPr>
              <a:spLocks noChangeShapeType="1"/>
            </p:cNvSpPr>
            <p:nvPr/>
          </p:nvSpPr>
          <p:spPr bwMode="auto">
            <a:xfrm flipV="1">
              <a:off x="156587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27" name="Line 1331"/>
            <p:cNvSpPr>
              <a:spLocks noChangeShapeType="1"/>
            </p:cNvSpPr>
            <p:nvPr/>
          </p:nvSpPr>
          <p:spPr bwMode="auto">
            <a:xfrm flipV="1">
              <a:off x="156760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28" name="Line 1332"/>
            <p:cNvSpPr>
              <a:spLocks noChangeShapeType="1"/>
            </p:cNvSpPr>
            <p:nvPr/>
          </p:nvSpPr>
          <p:spPr bwMode="auto">
            <a:xfrm flipV="1">
              <a:off x="156932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29" name="Line 1333"/>
            <p:cNvSpPr>
              <a:spLocks noChangeShapeType="1"/>
            </p:cNvSpPr>
            <p:nvPr/>
          </p:nvSpPr>
          <p:spPr bwMode="auto">
            <a:xfrm>
              <a:off x="157019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30" name="Line 1334"/>
            <p:cNvSpPr>
              <a:spLocks noChangeShapeType="1"/>
            </p:cNvSpPr>
            <p:nvPr/>
          </p:nvSpPr>
          <p:spPr bwMode="auto">
            <a:xfrm>
              <a:off x="157105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31" name="Line 1335"/>
            <p:cNvSpPr>
              <a:spLocks noChangeShapeType="1"/>
            </p:cNvSpPr>
            <p:nvPr/>
          </p:nvSpPr>
          <p:spPr bwMode="auto">
            <a:xfrm>
              <a:off x="157278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32" name="Line 1336"/>
            <p:cNvSpPr>
              <a:spLocks noChangeShapeType="1"/>
            </p:cNvSpPr>
            <p:nvPr/>
          </p:nvSpPr>
          <p:spPr bwMode="auto">
            <a:xfrm flipV="1">
              <a:off x="1573647" y="2713136"/>
              <a:ext cx="0" cy="905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33" name="Line 1337"/>
            <p:cNvSpPr>
              <a:spLocks noChangeShapeType="1"/>
            </p:cNvSpPr>
            <p:nvPr/>
          </p:nvSpPr>
          <p:spPr bwMode="auto">
            <a:xfrm flipV="1">
              <a:off x="157451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34" name="Line 1338"/>
            <p:cNvSpPr>
              <a:spLocks noChangeShapeType="1"/>
            </p:cNvSpPr>
            <p:nvPr/>
          </p:nvSpPr>
          <p:spPr bwMode="auto">
            <a:xfrm flipV="1">
              <a:off x="157537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35" name="Line 1339"/>
            <p:cNvSpPr>
              <a:spLocks noChangeShapeType="1"/>
            </p:cNvSpPr>
            <p:nvPr/>
          </p:nvSpPr>
          <p:spPr bwMode="auto">
            <a:xfrm flipV="1">
              <a:off x="157623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36" name="Line 1340"/>
            <p:cNvSpPr>
              <a:spLocks noChangeShapeType="1"/>
            </p:cNvSpPr>
            <p:nvPr/>
          </p:nvSpPr>
          <p:spPr bwMode="auto">
            <a:xfrm>
              <a:off x="157710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37" name="Line 1341"/>
            <p:cNvSpPr>
              <a:spLocks noChangeShapeType="1"/>
            </p:cNvSpPr>
            <p:nvPr/>
          </p:nvSpPr>
          <p:spPr bwMode="auto">
            <a:xfrm flipV="1">
              <a:off x="157796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38" name="Line 1342"/>
            <p:cNvSpPr>
              <a:spLocks noChangeShapeType="1"/>
            </p:cNvSpPr>
            <p:nvPr/>
          </p:nvSpPr>
          <p:spPr bwMode="auto">
            <a:xfrm>
              <a:off x="157883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39" name="Line 1343"/>
            <p:cNvSpPr>
              <a:spLocks noChangeShapeType="1"/>
            </p:cNvSpPr>
            <p:nvPr/>
          </p:nvSpPr>
          <p:spPr bwMode="auto">
            <a:xfrm flipV="1">
              <a:off x="158055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40" name="Line 1344"/>
            <p:cNvSpPr>
              <a:spLocks noChangeShapeType="1"/>
            </p:cNvSpPr>
            <p:nvPr/>
          </p:nvSpPr>
          <p:spPr bwMode="auto">
            <a:xfrm>
              <a:off x="158142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41" name="Line 1345"/>
            <p:cNvSpPr>
              <a:spLocks noChangeShapeType="1"/>
            </p:cNvSpPr>
            <p:nvPr/>
          </p:nvSpPr>
          <p:spPr bwMode="auto">
            <a:xfrm flipV="1">
              <a:off x="158228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42" name="Line 1346"/>
            <p:cNvSpPr>
              <a:spLocks noChangeShapeType="1"/>
            </p:cNvSpPr>
            <p:nvPr/>
          </p:nvSpPr>
          <p:spPr bwMode="auto">
            <a:xfrm flipV="1">
              <a:off x="158228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43" name="Line 1347"/>
            <p:cNvSpPr>
              <a:spLocks noChangeShapeType="1"/>
            </p:cNvSpPr>
            <p:nvPr/>
          </p:nvSpPr>
          <p:spPr bwMode="auto">
            <a:xfrm flipV="1">
              <a:off x="158315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44" name="Line 1348"/>
            <p:cNvSpPr>
              <a:spLocks noChangeShapeType="1"/>
            </p:cNvSpPr>
            <p:nvPr/>
          </p:nvSpPr>
          <p:spPr bwMode="auto">
            <a:xfrm flipV="1">
              <a:off x="158401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45" name="Line 1349"/>
            <p:cNvSpPr>
              <a:spLocks noChangeShapeType="1"/>
            </p:cNvSpPr>
            <p:nvPr/>
          </p:nvSpPr>
          <p:spPr bwMode="auto">
            <a:xfrm>
              <a:off x="158574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46" name="Line 1350"/>
            <p:cNvSpPr>
              <a:spLocks noChangeShapeType="1"/>
            </p:cNvSpPr>
            <p:nvPr/>
          </p:nvSpPr>
          <p:spPr bwMode="auto">
            <a:xfrm flipV="1">
              <a:off x="158574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47" name="Line 1351"/>
            <p:cNvSpPr>
              <a:spLocks noChangeShapeType="1"/>
            </p:cNvSpPr>
            <p:nvPr/>
          </p:nvSpPr>
          <p:spPr bwMode="auto">
            <a:xfrm>
              <a:off x="158746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48" name="Line 1352"/>
            <p:cNvSpPr>
              <a:spLocks noChangeShapeType="1"/>
            </p:cNvSpPr>
            <p:nvPr/>
          </p:nvSpPr>
          <p:spPr bwMode="auto">
            <a:xfrm>
              <a:off x="158833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49" name="Line 1353"/>
            <p:cNvSpPr>
              <a:spLocks noChangeShapeType="1"/>
            </p:cNvSpPr>
            <p:nvPr/>
          </p:nvSpPr>
          <p:spPr bwMode="auto">
            <a:xfrm flipV="1">
              <a:off x="158919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50" name="Line 1354"/>
            <p:cNvSpPr>
              <a:spLocks noChangeShapeType="1"/>
            </p:cNvSpPr>
            <p:nvPr/>
          </p:nvSpPr>
          <p:spPr bwMode="auto">
            <a:xfrm flipV="1">
              <a:off x="159092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51" name="Line 1355"/>
            <p:cNvSpPr>
              <a:spLocks noChangeShapeType="1"/>
            </p:cNvSpPr>
            <p:nvPr/>
          </p:nvSpPr>
          <p:spPr bwMode="auto">
            <a:xfrm flipV="1">
              <a:off x="159178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52" name="Line 1356"/>
            <p:cNvSpPr>
              <a:spLocks noChangeShapeType="1"/>
            </p:cNvSpPr>
            <p:nvPr/>
          </p:nvSpPr>
          <p:spPr bwMode="auto">
            <a:xfrm flipV="1">
              <a:off x="159265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53" name="Line 1357"/>
            <p:cNvSpPr>
              <a:spLocks noChangeShapeType="1"/>
            </p:cNvSpPr>
            <p:nvPr/>
          </p:nvSpPr>
          <p:spPr bwMode="auto">
            <a:xfrm>
              <a:off x="159351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54" name="Line 1358"/>
            <p:cNvSpPr>
              <a:spLocks noChangeShapeType="1"/>
            </p:cNvSpPr>
            <p:nvPr/>
          </p:nvSpPr>
          <p:spPr bwMode="auto">
            <a:xfrm>
              <a:off x="159438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55" name="Line 1359"/>
            <p:cNvSpPr>
              <a:spLocks noChangeShapeType="1"/>
            </p:cNvSpPr>
            <p:nvPr/>
          </p:nvSpPr>
          <p:spPr bwMode="auto">
            <a:xfrm flipV="1">
              <a:off x="159524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56" name="Line 1360"/>
            <p:cNvSpPr>
              <a:spLocks noChangeShapeType="1"/>
            </p:cNvSpPr>
            <p:nvPr/>
          </p:nvSpPr>
          <p:spPr bwMode="auto">
            <a:xfrm>
              <a:off x="159610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57" name="Line 1361"/>
            <p:cNvSpPr>
              <a:spLocks noChangeShapeType="1"/>
            </p:cNvSpPr>
            <p:nvPr/>
          </p:nvSpPr>
          <p:spPr bwMode="auto">
            <a:xfrm flipV="1">
              <a:off x="159783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58" name="Line 1362"/>
            <p:cNvSpPr>
              <a:spLocks noChangeShapeType="1"/>
            </p:cNvSpPr>
            <p:nvPr/>
          </p:nvSpPr>
          <p:spPr bwMode="auto">
            <a:xfrm flipV="1">
              <a:off x="159783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59" name="Line 1363"/>
            <p:cNvSpPr>
              <a:spLocks noChangeShapeType="1"/>
            </p:cNvSpPr>
            <p:nvPr/>
          </p:nvSpPr>
          <p:spPr bwMode="auto">
            <a:xfrm flipV="1">
              <a:off x="159870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60" name="Line 1364"/>
            <p:cNvSpPr>
              <a:spLocks noChangeShapeType="1"/>
            </p:cNvSpPr>
            <p:nvPr/>
          </p:nvSpPr>
          <p:spPr bwMode="auto">
            <a:xfrm flipV="1">
              <a:off x="160042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61" name="Line 1365"/>
            <p:cNvSpPr>
              <a:spLocks noChangeShapeType="1"/>
            </p:cNvSpPr>
            <p:nvPr/>
          </p:nvSpPr>
          <p:spPr bwMode="auto">
            <a:xfrm flipV="1">
              <a:off x="160215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62" name="Line 1366"/>
            <p:cNvSpPr>
              <a:spLocks noChangeShapeType="1"/>
            </p:cNvSpPr>
            <p:nvPr/>
          </p:nvSpPr>
          <p:spPr bwMode="auto">
            <a:xfrm flipV="1">
              <a:off x="160474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63" name="Line 1367"/>
            <p:cNvSpPr>
              <a:spLocks noChangeShapeType="1"/>
            </p:cNvSpPr>
            <p:nvPr/>
          </p:nvSpPr>
          <p:spPr bwMode="auto">
            <a:xfrm flipV="1">
              <a:off x="160561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64" name="Line 1368"/>
            <p:cNvSpPr>
              <a:spLocks noChangeShapeType="1"/>
            </p:cNvSpPr>
            <p:nvPr/>
          </p:nvSpPr>
          <p:spPr bwMode="auto">
            <a:xfrm flipV="1">
              <a:off x="160647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65" name="Line 1369"/>
            <p:cNvSpPr>
              <a:spLocks noChangeShapeType="1"/>
            </p:cNvSpPr>
            <p:nvPr/>
          </p:nvSpPr>
          <p:spPr bwMode="auto">
            <a:xfrm flipV="1">
              <a:off x="1607339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66" name="Line 1370"/>
            <p:cNvSpPr>
              <a:spLocks noChangeShapeType="1"/>
            </p:cNvSpPr>
            <p:nvPr/>
          </p:nvSpPr>
          <p:spPr bwMode="auto">
            <a:xfrm flipV="1">
              <a:off x="160820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67" name="Line 1371"/>
            <p:cNvSpPr>
              <a:spLocks noChangeShapeType="1"/>
            </p:cNvSpPr>
            <p:nvPr/>
          </p:nvSpPr>
          <p:spPr bwMode="auto">
            <a:xfrm>
              <a:off x="161079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68" name="Line 1372"/>
            <p:cNvSpPr>
              <a:spLocks noChangeShapeType="1"/>
            </p:cNvSpPr>
            <p:nvPr/>
          </p:nvSpPr>
          <p:spPr bwMode="auto">
            <a:xfrm flipV="1">
              <a:off x="161165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69" name="Line 1373"/>
            <p:cNvSpPr>
              <a:spLocks noChangeShapeType="1"/>
            </p:cNvSpPr>
            <p:nvPr/>
          </p:nvSpPr>
          <p:spPr bwMode="auto">
            <a:xfrm flipV="1">
              <a:off x="161252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70" name="Line 1374"/>
            <p:cNvSpPr>
              <a:spLocks noChangeShapeType="1"/>
            </p:cNvSpPr>
            <p:nvPr/>
          </p:nvSpPr>
          <p:spPr bwMode="auto">
            <a:xfrm flipV="1">
              <a:off x="161425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71" name="Line 1375"/>
            <p:cNvSpPr>
              <a:spLocks noChangeShapeType="1"/>
            </p:cNvSpPr>
            <p:nvPr/>
          </p:nvSpPr>
          <p:spPr bwMode="auto">
            <a:xfrm flipV="1">
              <a:off x="161425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72" name="Line 1376"/>
            <p:cNvSpPr>
              <a:spLocks noChangeShapeType="1"/>
            </p:cNvSpPr>
            <p:nvPr/>
          </p:nvSpPr>
          <p:spPr bwMode="auto">
            <a:xfrm>
              <a:off x="161597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73" name="Line 1377"/>
            <p:cNvSpPr>
              <a:spLocks noChangeShapeType="1"/>
            </p:cNvSpPr>
            <p:nvPr/>
          </p:nvSpPr>
          <p:spPr bwMode="auto">
            <a:xfrm flipV="1">
              <a:off x="161684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74" name="Line 1378"/>
            <p:cNvSpPr>
              <a:spLocks noChangeShapeType="1"/>
            </p:cNvSpPr>
            <p:nvPr/>
          </p:nvSpPr>
          <p:spPr bwMode="auto">
            <a:xfrm flipV="1">
              <a:off x="1617706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75" name="Line 1379"/>
            <p:cNvSpPr>
              <a:spLocks noChangeShapeType="1"/>
            </p:cNvSpPr>
            <p:nvPr/>
          </p:nvSpPr>
          <p:spPr bwMode="auto">
            <a:xfrm flipV="1">
              <a:off x="1619433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76" name="Line 1380"/>
            <p:cNvSpPr>
              <a:spLocks noChangeShapeType="1"/>
            </p:cNvSpPr>
            <p:nvPr/>
          </p:nvSpPr>
          <p:spPr bwMode="auto">
            <a:xfrm flipV="1">
              <a:off x="162029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77" name="Line 1381"/>
            <p:cNvSpPr>
              <a:spLocks noChangeShapeType="1"/>
            </p:cNvSpPr>
            <p:nvPr/>
          </p:nvSpPr>
          <p:spPr bwMode="auto">
            <a:xfrm flipV="1">
              <a:off x="162116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78" name="Line 1382"/>
            <p:cNvSpPr>
              <a:spLocks noChangeShapeType="1"/>
            </p:cNvSpPr>
            <p:nvPr/>
          </p:nvSpPr>
          <p:spPr bwMode="auto">
            <a:xfrm flipV="1">
              <a:off x="1622025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79" name="Line 1383"/>
            <p:cNvSpPr>
              <a:spLocks noChangeShapeType="1"/>
            </p:cNvSpPr>
            <p:nvPr/>
          </p:nvSpPr>
          <p:spPr bwMode="auto">
            <a:xfrm flipV="1">
              <a:off x="1622889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80" name="Line 1384"/>
            <p:cNvSpPr>
              <a:spLocks noChangeShapeType="1"/>
            </p:cNvSpPr>
            <p:nvPr/>
          </p:nvSpPr>
          <p:spPr bwMode="auto">
            <a:xfrm flipV="1">
              <a:off x="1623752" y="2710550"/>
              <a:ext cx="0" cy="1163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81" name="Line 1385"/>
            <p:cNvSpPr>
              <a:spLocks noChangeShapeType="1"/>
            </p:cNvSpPr>
            <p:nvPr/>
          </p:nvSpPr>
          <p:spPr bwMode="auto">
            <a:xfrm flipV="1">
              <a:off x="162548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82" name="Line 1386"/>
            <p:cNvSpPr>
              <a:spLocks noChangeShapeType="1"/>
            </p:cNvSpPr>
            <p:nvPr/>
          </p:nvSpPr>
          <p:spPr bwMode="auto">
            <a:xfrm flipV="1">
              <a:off x="162548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83" name="Line 1387"/>
            <p:cNvSpPr>
              <a:spLocks noChangeShapeType="1"/>
            </p:cNvSpPr>
            <p:nvPr/>
          </p:nvSpPr>
          <p:spPr bwMode="auto">
            <a:xfrm>
              <a:off x="162720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84" name="Line 1388"/>
            <p:cNvSpPr>
              <a:spLocks noChangeShapeType="1"/>
            </p:cNvSpPr>
            <p:nvPr/>
          </p:nvSpPr>
          <p:spPr bwMode="auto">
            <a:xfrm flipV="1">
              <a:off x="162807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85" name="Line 1389"/>
            <p:cNvSpPr>
              <a:spLocks noChangeShapeType="1"/>
            </p:cNvSpPr>
            <p:nvPr/>
          </p:nvSpPr>
          <p:spPr bwMode="auto">
            <a:xfrm flipV="1">
              <a:off x="162893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86" name="Line 1390"/>
            <p:cNvSpPr>
              <a:spLocks noChangeShapeType="1"/>
            </p:cNvSpPr>
            <p:nvPr/>
          </p:nvSpPr>
          <p:spPr bwMode="auto">
            <a:xfrm flipV="1">
              <a:off x="162980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87" name="Line 1391"/>
            <p:cNvSpPr>
              <a:spLocks noChangeShapeType="1"/>
            </p:cNvSpPr>
            <p:nvPr/>
          </p:nvSpPr>
          <p:spPr bwMode="auto">
            <a:xfrm flipV="1">
              <a:off x="163152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88" name="Line 1392"/>
            <p:cNvSpPr>
              <a:spLocks noChangeShapeType="1"/>
            </p:cNvSpPr>
            <p:nvPr/>
          </p:nvSpPr>
          <p:spPr bwMode="auto">
            <a:xfrm flipV="1">
              <a:off x="1633256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89" name="Line 1393"/>
            <p:cNvSpPr>
              <a:spLocks noChangeShapeType="1"/>
            </p:cNvSpPr>
            <p:nvPr/>
          </p:nvSpPr>
          <p:spPr bwMode="auto">
            <a:xfrm flipV="1">
              <a:off x="163411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90" name="Line 1394"/>
            <p:cNvSpPr>
              <a:spLocks noChangeShapeType="1"/>
            </p:cNvSpPr>
            <p:nvPr/>
          </p:nvSpPr>
          <p:spPr bwMode="auto">
            <a:xfrm flipV="1">
              <a:off x="1636711" y="2713136"/>
              <a:ext cx="0" cy="905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91" name="Line 1395"/>
            <p:cNvSpPr>
              <a:spLocks noChangeShapeType="1"/>
            </p:cNvSpPr>
            <p:nvPr/>
          </p:nvSpPr>
          <p:spPr bwMode="auto">
            <a:xfrm flipV="1">
              <a:off x="1637575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92" name="Line 1396"/>
            <p:cNvSpPr>
              <a:spLocks noChangeShapeType="1"/>
            </p:cNvSpPr>
            <p:nvPr/>
          </p:nvSpPr>
          <p:spPr bwMode="auto">
            <a:xfrm flipV="1">
              <a:off x="1637575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93" name="Line 1397"/>
            <p:cNvSpPr>
              <a:spLocks noChangeShapeType="1"/>
            </p:cNvSpPr>
            <p:nvPr/>
          </p:nvSpPr>
          <p:spPr bwMode="auto">
            <a:xfrm flipV="1">
              <a:off x="163843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94" name="Line 1398"/>
            <p:cNvSpPr>
              <a:spLocks noChangeShapeType="1"/>
            </p:cNvSpPr>
            <p:nvPr/>
          </p:nvSpPr>
          <p:spPr bwMode="auto">
            <a:xfrm flipV="1">
              <a:off x="1639303" y="2713136"/>
              <a:ext cx="0" cy="905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95" name="Line 1399"/>
            <p:cNvSpPr>
              <a:spLocks noChangeShapeType="1"/>
            </p:cNvSpPr>
            <p:nvPr/>
          </p:nvSpPr>
          <p:spPr bwMode="auto">
            <a:xfrm flipV="1">
              <a:off x="1640167" y="2711843"/>
              <a:ext cx="0" cy="1034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96" name="Line 1400"/>
            <p:cNvSpPr>
              <a:spLocks noChangeShapeType="1"/>
            </p:cNvSpPr>
            <p:nvPr/>
          </p:nvSpPr>
          <p:spPr bwMode="auto">
            <a:xfrm flipV="1">
              <a:off x="164103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97" name="Line 1401"/>
            <p:cNvSpPr>
              <a:spLocks noChangeShapeType="1"/>
            </p:cNvSpPr>
            <p:nvPr/>
          </p:nvSpPr>
          <p:spPr bwMode="auto">
            <a:xfrm flipV="1">
              <a:off x="164189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98" name="Line 1402"/>
            <p:cNvSpPr>
              <a:spLocks noChangeShapeType="1"/>
            </p:cNvSpPr>
            <p:nvPr/>
          </p:nvSpPr>
          <p:spPr bwMode="auto">
            <a:xfrm flipV="1">
              <a:off x="164189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99" name="Line 1403"/>
            <p:cNvSpPr>
              <a:spLocks noChangeShapeType="1"/>
            </p:cNvSpPr>
            <p:nvPr/>
          </p:nvSpPr>
          <p:spPr bwMode="auto">
            <a:xfrm flipV="1">
              <a:off x="164448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00" name="Line 1404"/>
            <p:cNvSpPr>
              <a:spLocks noChangeShapeType="1"/>
            </p:cNvSpPr>
            <p:nvPr/>
          </p:nvSpPr>
          <p:spPr bwMode="auto">
            <a:xfrm>
              <a:off x="164535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01" name="Line 1405"/>
            <p:cNvSpPr>
              <a:spLocks noChangeShapeType="1"/>
            </p:cNvSpPr>
            <p:nvPr/>
          </p:nvSpPr>
          <p:spPr bwMode="auto">
            <a:xfrm>
              <a:off x="164621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02" name="Line 1406"/>
            <p:cNvSpPr>
              <a:spLocks noChangeShapeType="1"/>
            </p:cNvSpPr>
            <p:nvPr/>
          </p:nvSpPr>
          <p:spPr bwMode="auto">
            <a:xfrm flipV="1">
              <a:off x="164707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03" name="Line 1407"/>
            <p:cNvSpPr>
              <a:spLocks noChangeShapeType="1"/>
            </p:cNvSpPr>
            <p:nvPr/>
          </p:nvSpPr>
          <p:spPr bwMode="auto">
            <a:xfrm flipV="1">
              <a:off x="164794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04" name="Line 1408"/>
            <p:cNvSpPr>
              <a:spLocks noChangeShapeType="1"/>
            </p:cNvSpPr>
            <p:nvPr/>
          </p:nvSpPr>
          <p:spPr bwMode="auto">
            <a:xfrm flipV="1">
              <a:off x="164966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05" name="Line 1409"/>
            <p:cNvSpPr>
              <a:spLocks noChangeShapeType="1"/>
            </p:cNvSpPr>
            <p:nvPr/>
          </p:nvSpPr>
          <p:spPr bwMode="auto">
            <a:xfrm>
              <a:off x="165053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06" name="Line 1410"/>
            <p:cNvSpPr>
              <a:spLocks noChangeShapeType="1"/>
            </p:cNvSpPr>
            <p:nvPr/>
          </p:nvSpPr>
          <p:spPr bwMode="auto">
            <a:xfrm flipV="1">
              <a:off x="165139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07" name="Line 1412"/>
            <p:cNvSpPr>
              <a:spLocks noChangeShapeType="1"/>
            </p:cNvSpPr>
            <p:nvPr/>
          </p:nvSpPr>
          <p:spPr bwMode="auto">
            <a:xfrm flipV="1">
              <a:off x="165226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08" name="Line 1413"/>
            <p:cNvSpPr>
              <a:spLocks noChangeShapeType="1"/>
            </p:cNvSpPr>
            <p:nvPr/>
          </p:nvSpPr>
          <p:spPr bwMode="auto">
            <a:xfrm flipV="1">
              <a:off x="165398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09" name="Line 1414"/>
            <p:cNvSpPr>
              <a:spLocks noChangeShapeType="1"/>
            </p:cNvSpPr>
            <p:nvPr/>
          </p:nvSpPr>
          <p:spPr bwMode="auto">
            <a:xfrm>
              <a:off x="165485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10" name="Line 1415"/>
            <p:cNvSpPr>
              <a:spLocks noChangeShapeType="1"/>
            </p:cNvSpPr>
            <p:nvPr/>
          </p:nvSpPr>
          <p:spPr bwMode="auto">
            <a:xfrm flipV="1">
              <a:off x="1656580" y="2687277"/>
              <a:ext cx="0" cy="3491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11" name="Line 1416"/>
            <p:cNvSpPr>
              <a:spLocks noChangeShapeType="1"/>
            </p:cNvSpPr>
            <p:nvPr/>
          </p:nvSpPr>
          <p:spPr bwMode="auto">
            <a:xfrm flipV="1">
              <a:off x="1657444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12" name="Line 1417"/>
            <p:cNvSpPr>
              <a:spLocks noChangeShapeType="1"/>
            </p:cNvSpPr>
            <p:nvPr/>
          </p:nvSpPr>
          <p:spPr bwMode="auto">
            <a:xfrm flipV="1">
              <a:off x="1658308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13" name="Line 1418"/>
            <p:cNvSpPr>
              <a:spLocks noChangeShapeType="1"/>
            </p:cNvSpPr>
            <p:nvPr/>
          </p:nvSpPr>
          <p:spPr bwMode="auto">
            <a:xfrm flipV="1">
              <a:off x="165917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14" name="Line 1419"/>
            <p:cNvSpPr>
              <a:spLocks noChangeShapeType="1"/>
            </p:cNvSpPr>
            <p:nvPr/>
          </p:nvSpPr>
          <p:spPr bwMode="auto">
            <a:xfrm flipV="1">
              <a:off x="166003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15" name="Line 1420"/>
            <p:cNvSpPr>
              <a:spLocks noChangeShapeType="1"/>
            </p:cNvSpPr>
            <p:nvPr/>
          </p:nvSpPr>
          <p:spPr bwMode="auto">
            <a:xfrm flipV="1">
              <a:off x="166176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16" name="Line 1421"/>
            <p:cNvSpPr>
              <a:spLocks noChangeShapeType="1"/>
            </p:cNvSpPr>
            <p:nvPr/>
          </p:nvSpPr>
          <p:spPr bwMode="auto">
            <a:xfrm flipV="1">
              <a:off x="166262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17" name="Line 1422"/>
            <p:cNvSpPr>
              <a:spLocks noChangeShapeType="1"/>
            </p:cNvSpPr>
            <p:nvPr/>
          </p:nvSpPr>
          <p:spPr bwMode="auto">
            <a:xfrm flipV="1">
              <a:off x="166435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18" name="Line 1423"/>
            <p:cNvSpPr>
              <a:spLocks noChangeShapeType="1"/>
            </p:cNvSpPr>
            <p:nvPr/>
          </p:nvSpPr>
          <p:spPr bwMode="auto">
            <a:xfrm flipV="1">
              <a:off x="166435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19" name="Line 1424"/>
            <p:cNvSpPr>
              <a:spLocks noChangeShapeType="1"/>
            </p:cNvSpPr>
            <p:nvPr/>
          </p:nvSpPr>
          <p:spPr bwMode="auto">
            <a:xfrm flipV="1">
              <a:off x="166521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20" name="Line 1425"/>
            <p:cNvSpPr>
              <a:spLocks noChangeShapeType="1"/>
            </p:cNvSpPr>
            <p:nvPr/>
          </p:nvSpPr>
          <p:spPr bwMode="auto">
            <a:xfrm flipV="1">
              <a:off x="166781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21" name="Line 1426"/>
            <p:cNvSpPr>
              <a:spLocks noChangeShapeType="1"/>
            </p:cNvSpPr>
            <p:nvPr/>
          </p:nvSpPr>
          <p:spPr bwMode="auto">
            <a:xfrm>
              <a:off x="166867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22" name="Line 1427"/>
            <p:cNvSpPr>
              <a:spLocks noChangeShapeType="1"/>
            </p:cNvSpPr>
            <p:nvPr/>
          </p:nvSpPr>
          <p:spPr bwMode="auto">
            <a:xfrm flipV="1">
              <a:off x="166953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23" name="Line 1428"/>
            <p:cNvSpPr>
              <a:spLocks noChangeShapeType="1"/>
            </p:cNvSpPr>
            <p:nvPr/>
          </p:nvSpPr>
          <p:spPr bwMode="auto">
            <a:xfrm flipV="1">
              <a:off x="167040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24" name="Line 1429"/>
            <p:cNvSpPr>
              <a:spLocks noChangeShapeType="1"/>
            </p:cNvSpPr>
            <p:nvPr/>
          </p:nvSpPr>
          <p:spPr bwMode="auto">
            <a:xfrm flipV="1">
              <a:off x="1672131" y="2711843"/>
              <a:ext cx="0" cy="1034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25" name="Line 1430"/>
            <p:cNvSpPr>
              <a:spLocks noChangeShapeType="1"/>
            </p:cNvSpPr>
            <p:nvPr/>
          </p:nvSpPr>
          <p:spPr bwMode="auto">
            <a:xfrm flipV="1">
              <a:off x="1672994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26" name="Line 1431"/>
            <p:cNvSpPr>
              <a:spLocks noChangeShapeType="1"/>
            </p:cNvSpPr>
            <p:nvPr/>
          </p:nvSpPr>
          <p:spPr bwMode="auto">
            <a:xfrm flipV="1">
              <a:off x="167385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27" name="Line 1432"/>
            <p:cNvSpPr>
              <a:spLocks noChangeShapeType="1"/>
            </p:cNvSpPr>
            <p:nvPr/>
          </p:nvSpPr>
          <p:spPr bwMode="auto">
            <a:xfrm flipV="1">
              <a:off x="167472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28" name="Line 1433"/>
            <p:cNvSpPr>
              <a:spLocks noChangeShapeType="1"/>
            </p:cNvSpPr>
            <p:nvPr/>
          </p:nvSpPr>
          <p:spPr bwMode="auto">
            <a:xfrm flipV="1">
              <a:off x="167472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29" name="Line 1434"/>
            <p:cNvSpPr>
              <a:spLocks noChangeShapeType="1"/>
            </p:cNvSpPr>
            <p:nvPr/>
          </p:nvSpPr>
          <p:spPr bwMode="auto">
            <a:xfrm flipV="1">
              <a:off x="167558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30" name="Line 1435"/>
            <p:cNvSpPr>
              <a:spLocks noChangeShapeType="1"/>
            </p:cNvSpPr>
            <p:nvPr/>
          </p:nvSpPr>
          <p:spPr bwMode="auto">
            <a:xfrm flipV="1">
              <a:off x="167645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31" name="Line 1436"/>
            <p:cNvSpPr>
              <a:spLocks noChangeShapeType="1"/>
            </p:cNvSpPr>
            <p:nvPr/>
          </p:nvSpPr>
          <p:spPr bwMode="auto">
            <a:xfrm flipV="1">
              <a:off x="167731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32" name="Line 1437"/>
            <p:cNvSpPr>
              <a:spLocks noChangeShapeType="1"/>
            </p:cNvSpPr>
            <p:nvPr/>
          </p:nvSpPr>
          <p:spPr bwMode="auto">
            <a:xfrm flipV="1">
              <a:off x="167817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33" name="Line 1438"/>
            <p:cNvSpPr>
              <a:spLocks noChangeShapeType="1"/>
            </p:cNvSpPr>
            <p:nvPr/>
          </p:nvSpPr>
          <p:spPr bwMode="auto">
            <a:xfrm flipV="1">
              <a:off x="167904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34" name="Line 1439"/>
            <p:cNvSpPr>
              <a:spLocks noChangeShapeType="1"/>
            </p:cNvSpPr>
            <p:nvPr/>
          </p:nvSpPr>
          <p:spPr bwMode="auto">
            <a:xfrm flipV="1">
              <a:off x="167904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35" name="Line 1440"/>
            <p:cNvSpPr>
              <a:spLocks noChangeShapeType="1"/>
            </p:cNvSpPr>
            <p:nvPr/>
          </p:nvSpPr>
          <p:spPr bwMode="auto">
            <a:xfrm flipV="1">
              <a:off x="168077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36" name="Line 1441"/>
            <p:cNvSpPr>
              <a:spLocks noChangeShapeType="1"/>
            </p:cNvSpPr>
            <p:nvPr/>
          </p:nvSpPr>
          <p:spPr bwMode="auto">
            <a:xfrm>
              <a:off x="168163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37" name="Line 1442"/>
            <p:cNvSpPr>
              <a:spLocks noChangeShapeType="1"/>
            </p:cNvSpPr>
            <p:nvPr/>
          </p:nvSpPr>
          <p:spPr bwMode="auto">
            <a:xfrm flipV="1">
              <a:off x="168163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38" name="Line 1443"/>
            <p:cNvSpPr>
              <a:spLocks noChangeShapeType="1"/>
            </p:cNvSpPr>
            <p:nvPr/>
          </p:nvSpPr>
          <p:spPr bwMode="auto">
            <a:xfrm>
              <a:off x="168336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39" name="Line 1444"/>
            <p:cNvSpPr>
              <a:spLocks noChangeShapeType="1"/>
            </p:cNvSpPr>
            <p:nvPr/>
          </p:nvSpPr>
          <p:spPr bwMode="auto">
            <a:xfrm flipV="1">
              <a:off x="168422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40" name="Line 1445"/>
            <p:cNvSpPr>
              <a:spLocks noChangeShapeType="1"/>
            </p:cNvSpPr>
            <p:nvPr/>
          </p:nvSpPr>
          <p:spPr bwMode="auto">
            <a:xfrm flipV="1">
              <a:off x="168422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41" name="Line 1446"/>
            <p:cNvSpPr>
              <a:spLocks noChangeShapeType="1"/>
            </p:cNvSpPr>
            <p:nvPr/>
          </p:nvSpPr>
          <p:spPr bwMode="auto">
            <a:xfrm>
              <a:off x="168508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42" name="Line 1447"/>
            <p:cNvSpPr>
              <a:spLocks noChangeShapeType="1"/>
            </p:cNvSpPr>
            <p:nvPr/>
          </p:nvSpPr>
          <p:spPr bwMode="auto">
            <a:xfrm>
              <a:off x="168768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43" name="Line 1448"/>
            <p:cNvSpPr>
              <a:spLocks noChangeShapeType="1"/>
            </p:cNvSpPr>
            <p:nvPr/>
          </p:nvSpPr>
          <p:spPr bwMode="auto">
            <a:xfrm flipV="1">
              <a:off x="1688544" y="2662709"/>
              <a:ext cx="0" cy="5947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44" name="Line 1449"/>
            <p:cNvSpPr>
              <a:spLocks noChangeShapeType="1"/>
            </p:cNvSpPr>
            <p:nvPr/>
          </p:nvSpPr>
          <p:spPr bwMode="auto">
            <a:xfrm flipV="1">
              <a:off x="1689408" y="2678225"/>
              <a:ext cx="0" cy="4396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45" name="Line 1450"/>
            <p:cNvSpPr>
              <a:spLocks noChangeShapeType="1"/>
            </p:cNvSpPr>
            <p:nvPr/>
          </p:nvSpPr>
          <p:spPr bwMode="auto">
            <a:xfrm flipV="1">
              <a:off x="1691136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46" name="Line 1451"/>
            <p:cNvSpPr>
              <a:spLocks noChangeShapeType="1"/>
            </p:cNvSpPr>
            <p:nvPr/>
          </p:nvSpPr>
          <p:spPr bwMode="auto">
            <a:xfrm flipV="1">
              <a:off x="1691136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47" name="Line 1452"/>
            <p:cNvSpPr>
              <a:spLocks noChangeShapeType="1"/>
            </p:cNvSpPr>
            <p:nvPr/>
          </p:nvSpPr>
          <p:spPr bwMode="auto">
            <a:xfrm flipV="1">
              <a:off x="169200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48" name="Line 1453"/>
            <p:cNvSpPr>
              <a:spLocks noChangeShapeType="1"/>
            </p:cNvSpPr>
            <p:nvPr/>
          </p:nvSpPr>
          <p:spPr bwMode="auto">
            <a:xfrm flipV="1">
              <a:off x="169372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49" name="Line 1454"/>
            <p:cNvSpPr>
              <a:spLocks noChangeShapeType="1"/>
            </p:cNvSpPr>
            <p:nvPr/>
          </p:nvSpPr>
          <p:spPr bwMode="auto">
            <a:xfrm flipV="1">
              <a:off x="169459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50" name="Line 1455"/>
            <p:cNvSpPr>
              <a:spLocks noChangeShapeType="1"/>
            </p:cNvSpPr>
            <p:nvPr/>
          </p:nvSpPr>
          <p:spPr bwMode="auto">
            <a:xfrm flipV="1">
              <a:off x="1697183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51" name="Line 1456"/>
            <p:cNvSpPr>
              <a:spLocks noChangeShapeType="1"/>
            </p:cNvSpPr>
            <p:nvPr/>
          </p:nvSpPr>
          <p:spPr bwMode="auto">
            <a:xfrm flipV="1">
              <a:off x="169804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52" name="Line 1457"/>
            <p:cNvSpPr>
              <a:spLocks noChangeShapeType="1"/>
            </p:cNvSpPr>
            <p:nvPr/>
          </p:nvSpPr>
          <p:spPr bwMode="auto">
            <a:xfrm flipV="1">
              <a:off x="169891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53" name="Line 1458"/>
            <p:cNvSpPr>
              <a:spLocks noChangeShapeType="1"/>
            </p:cNvSpPr>
            <p:nvPr/>
          </p:nvSpPr>
          <p:spPr bwMode="auto">
            <a:xfrm flipV="1">
              <a:off x="1700639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54" name="Line 1459"/>
            <p:cNvSpPr>
              <a:spLocks noChangeShapeType="1"/>
            </p:cNvSpPr>
            <p:nvPr/>
          </p:nvSpPr>
          <p:spPr bwMode="auto">
            <a:xfrm flipV="1">
              <a:off x="1704094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55" name="Line 1460"/>
            <p:cNvSpPr>
              <a:spLocks noChangeShapeType="1"/>
            </p:cNvSpPr>
            <p:nvPr/>
          </p:nvSpPr>
          <p:spPr bwMode="auto">
            <a:xfrm flipV="1">
              <a:off x="170409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56" name="Line 1461"/>
            <p:cNvSpPr>
              <a:spLocks noChangeShapeType="1"/>
            </p:cNvSpPr>
            <p:nvPr/>
          </p:nvSpPr>
          <p:spPr bwMode="auto">
            <a:xfrm flipV="1">
              <a:off x="1705822" y="2705378"/>
              <a:ext cx="0" cy="1680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57" name="Line 1462"/>
            <p:cNvSpPr>
              <a:spLocks noChangeShapeType="1"/>
            </p:cNvSpPr>
            <p:nvPr/>
          </p:nvSpPr>
          <p:spPr bwMode="auto">
            <a:xfrm flipV="1">
              <a:off x="1705822" y="2709257"/>
              <a:ext cx="0" cy="1293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58" name="Line 1463"/>
            <p:cNvSpPr>
              <a:spLocks noChangeShapeType="1"/>
            </p:cNvSpPr>
            <p:nvPr/>
          </p:nvSpPr>
          <p:spPr bwMode="auto">
            <a:xfrm flipV="1">
              <a:off x="170668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59" name="Line 1464"/>
            <p:cNvSpPr>
              <a:spLocks noChangeShapeType="1"/>
            </p:cNvSpPr>
            <p:nvPr/>
          </p:nvSpPr>
          <p:spPr bwMode="auto">
            <a:xfrm flipV="1">
              <a:off x="170755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60" name="Line 1465"/>
            <p:cNvSpPr>
              <a:spLocks noChangeShapeType="1"/>
            </p:cNvSpPr>
            <p:nvPr/>
          </p:nvSpPr>
          <p:spPr bwMode="auto">
            <a:xfrm flipV="1">
              <a:off x="1708414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61" name="Line 1466"/>
            <p:cNvSpPr>
              <a:spLocks noChangeShapeType="1"/>
            </p:cNvSpPr>
            <p:nvPr/>
          </p:nvSpPr>
          <p:spPr bwMode="auto">
            <a:xfrm flipV="1">
              <a:off x="170841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62" name="Line 1467"/>
            <p:cNvSpPr>
              <a:spLocks noChangeShapeType="1"/>
            </p:cNvSpPr>
            <p:nvPr/>
          </p:nvSpPr>
          <p:spPr bwMode="auto">
            <a:xfrm>
              <a:off x="170927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63" name="Line 1468"/>
            <p:cNvSpPr>
              <a:spLocks noChangeShapeType="1"/>
            </p:cNvSpPr>
            <p:nvPr/>
          </p:nvSpPr>
          <p:spPr bwMode="auto">
            <a:xfrm flipV="1">
              <a:off x="171014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64" name="Line 1469"/>
            <p:cNvSpPr>
              <a:spLocks noChangeShapeType="1"/>
            </p:cNvSpPr>
            <p:nvPr/>
          </p:nvSpPr>
          <p:spPr bwMode="auto">
            <a:xfrm flipV="1">
              <a:off x="171187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65" name="Line 1470"/>
            <p:cNvSpPr>
              <a:spLocks noChangeShapeType="1"/>
            </p:cNvSpPr>
            <p:nvPr/>
          </p:nvSpPr>
          <p:spPr bwMode="auto">
            <a:xfrm>
              <a:off x="171273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66" name="Line 1471"/>
            <p:cNvSpPr>
              <a:spLocks noChangeShapeType="1"/>
            </p:cNvSpPr>
            <p:nvPr/>
          </p:nvSpPr>
          <p:spPr bwMode="auto">
            <a:xfrm flipV="1">
              <a:off x="171359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67" name="Line 1472"/>
            <p:cNvSpPr>
              <a:spLocks noChangeShapeType="1"/>
            </p:cNvSpPr>
            <p:nvPr/>
          </p:nvSpPr>
          <p:spPr bwMode="auto">
            <a:xfrm flipV="1">
              <a:off x="171446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68" name="Line 1473"/>
            <p:cNvSpPr>
              <a:spLocks noChangeShapeType="1"/>
            </p:cNvSpPr>
            <p:nvPr/>
          </p:nvSpPr>
          <p:spPr bwMode="auto">
            <a:xfrm flipV="1">
              <a:off x="171618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69" name="Line 1474"/>
            <p:cNvSpPr>
              <a:spLocks noChangeShapeType="1"/>
            </p:cNvSpPr>
            <p:nvPr/>
          </p:nvSpPr>
          <p:spPr bwMode="auto">
            <a:xfrm flipV="1">
              <a:off x="171705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70" name="Line 1475"/>
            <p:cNvSpPr>
              <a:spLocks noChangeShapeType="1"/>
            </p:cNvSpPr>
            <p:nvPr/>
          </p:nvSpPr>
          <p:spPr bwMode="auto">
            <a:xfrm flipV="1">
              <a:off x="171705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71" name="Line 1476"/>
            <p:cNvSpPr>
              <a:spLocks noChangeShapeType="1"/>
            </p:cNvSpPr>
            <p:nvPr/>
          </p:nvSpPr>
          <p:spPr bwMode="auto">
            <a:xfrm flipV="1">
              <a:off x="171878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72" name="Line 1477"/>
            <p:cNvSpPr>
              <a:spLocks noChangeShapeType="1"/>
            </p:cNvSpPr>
            <p:nvPr/>
          </p:nvSpPr>
          <p:spPr bwMode="auto">
            <a:xfrm flipV="1">
              <a:off x="172137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73" name="Line 1478"/>
            <p:cNvSpPr>
              <a:spLocks noChangeShapeType="1"/>
            </p:cNvSpPr>
            <p:nvPr/>
          </p:nvSpPr>
          <p:spPr bwMode="auto">
            <a:xfrm flipV="1">
              <a:off x="1722236" y="2667881"/>
              <a:ext cx="0" cy="5430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74" name="Line 1479"/>
            <p:cNvSpPr>
              <a:spLocks noChangeShapeType="1"/>
            </p:cNvSpPr>
            <p:nvPr/>
          </p:nvSpPr>
          <p:spPr bwMode="auto">
            <a:xfrm flipV="1">
              <a:off x="1723964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75" name="Line 1480"/>
            <p:cNvSpPr>
              <a:spLocks noChangeShapeType="1"/>
            </p:cNvSpPr>
            <p:nvPr/>
          </p:nvSpPr>
          <p:spPr bwMode="auto">
            <a:xfrm flipV="1">
              <a:off x="172482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76" name="Line 1481"/>
            <p:cNvSpPr>
              <a:spLocks noChangeShapeType="1"/>
            </p:cNvSpPr>
            <p:nvPr/>
          </p:nvSpPr>
          <p:spPr bwMode="auto">
            <a:xfrm flipV="1">
              <a:off x="172569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77" name="Line 1482"/>
            <p:cNvSpPr>
              <a:spLocks noChangeShapeType="1"/>
            </p:cNvSpPr>
            <p:nvPr/>
          </p:nvSpPr>
          <p:spPr bwMode="auto">
            <a:xfrm flipV="1">
              <a:off x="172569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78" name="Line 1483"/>
            <p:cNvSpPr>
              <a:spLocks noChangeShapeType="1"/>
            </p:cNvSpPr>
            <p:nvPr/>
          </p:nvSpPr>
          <p:spPr bwMode="auto">
            <a:xfrm flipV="1">
              <a:off x="172655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79" name="Line 1484"/>
            <p:cNvSpPr>
              <a:spLocks noChangeShapeType="1"/>
            </p:cNvSpPr>
            <p:nvPr/>
          </p:nvSpPr>
          <p:spPr bwMode="auto">
            <a:xfrm flipV="1">
              <a:off x="172742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80" name="Line 1485"/>
            <p:cNvSpPr>
              <a:spLocks noChangeShapeType="1"/>
            </p:cNvSpPr>
            <p:nvPr/>
          </p:nvSpPr>
          <p:spPr bwMode="auto">
            <a:xfrm>
              <a:off x="172742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81" name="Line 1486"/>
            <p:cNvSpPr>
              <a:spLocks noChangeShapeType="1"/>
            </p:cNvSpPr>
            <p:nvPr/>
          </p:nvSpPr>
          <p:spPr bwMode="auto">
            <a:xfrm>
              <a:off x="172828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82" name="Line 1487"/>
            <p:cNvSpPr>
              <a:spLocks noChangeShapeType="1"/>
            </p:cNvSpPr>
            <p:nvPr/>
          </p:nvSpPr>
          <p:spPr bwMode="auto">
            <a:xfrm flipV="1">
              <a:off x="172914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83" name="Line 1488"/>
            <p:cNvSpPr>
              <a:spLocks noChangeShapeType="1"/>
            </p:cNvSpPr>
            <p:nvPr/>
          </p:nvSpPr>
          <p:spPr bwMode="auto">
            <a:xfrm flipV="1">
              <a:off x="173001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84" name="Line 1489"/>
            <p:cNvSpPr>
              <a:spLocks noChangeShapeType="1"/>
            </p:cNvSpPr>
            <p:nvPr/>
          </p:nvSpPr>
          <p:spPr bwMode="auto">
            <a:xfrm flipV="1">
              <a:off x="173173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85" name="Line 1490"/>
            <p:cNvSpPr>
              <a:spLocks noChangeShapeType="1"/>
            </p:cNvSpPr>
            <p:nvPr/>
          </p:nvSpPr>
          <p:spPr bwMode="auto">
            <a:xfrm flipV="1">
              <a:off x="1733467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86" name="Line 1491"/>
            <p:cNvSpPr>
              <a:spLocks noChangeShapeType="1"/>
            </p:cNvSpPr>
            <p:nvPr/>
          </p:nvSpPr>
          <p:spPr bwMode="auto">
            <a:xfrm flipV="1">
              <a:off x="173605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87" name="Line 1492"/>
            <p:cNvSpPr>
              <a:spLocks noChangeShapeType="1"/>
            </p:cNvSpPr>
            <p:nvPr/>
          </p:nvSpPr>
          <p:spPr bwMode="auto">
            <a:xfrm flipV="1">
              <a:off x="173605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88" name="Line 1493"/>
            <p:cNvSpPr>
              <a:spLocks noChangeShapeType="1"/>
            </p:cNvSpPr>
            <p:nvPr/>
          </p:nvSpPr>
          <p:spPr bwMode="auto">
            <a:xfrm flipV="1">
              <a:off x="173778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89" name="Line 1494"/>
            <p:cNvSpPr>
              <a:spLocks noChangeShapeType="1"/>
            </p:cNvSpPr>
            <p:nvPr/>
          </p:nvSpPr>
          <p:spPr bwMode="auto">
            <a:xfrm flipV="1">
              <a:off x="1738650" y="2711843"/>
              <a:ext cx="0" cy="1034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90" name="Line 1495"/>
            <p:cNvSpPr>
              <a:spLocks noChangeShapeType="1"/>
            </p:cNvSpPr>
            <p:nvPr/>
          </p:nvSpPr>
          <p:spPr bwMode="auto">
            <a:xfrm>
              <a:off x="174037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91" name="Line 1496"/>
            <p:cNvSpPr>
              <a:spLocks noChangeShapeType="1"/>
            </p:cNvSpPr>
            <p:nvPr/>
          </p:nvSpPr>
          <p:spPr bwMode="auto">
            <a:xfrm flipV="1">
              <a:off x="174037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92" name="Line 1497"/>
            <p:cNvSpPr>
              <a:spLocks noChangeShapeType="1"/>
            </p:cNvSpPr>
            <p:nvPr/>
          </p:nvSpPr>
          <p:spPr bwMode="auto">
            <a:xfrm flipV="1">
              <a:off x="174124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93" name="Line 1498"/>
            <p:cNvSpPr>
              <a:spLocks noChangeShapeType="1"/>
            </p:cNvSpPr>
            <p:nvPr/>
          </p:nvSpPr>
          <p:spPr bwMode="auto">
            <a:xfrm flipV="1">
              <a:off x="174469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94" name="Line 1499"/>
            <p:cNvSpPr>
              <a:spLocks noChangeShapeType="1"/>
            </p:cNvSpPr>
            <p:nvPr/>
          </p:nvSpPr>
          <p:spPr bwMode="auto">
            <a:xfrm flipV="1">
              <a:off x="1746426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95" name="Line 1500"/>
            <p:cNvSpPr>
              <a:spLocks noChangeShapeType="1"/>
            </p:cNvSpPr>
            <p:nvPr/>
          </p:nvSpPr>
          <p:spPr bwMode="auto">
            <a:xfrm flipV="1">
              <a:off x="174642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96" name="Line 1501"/>
            <p:cNvSpPr>
              <a:spLocks noChangeShapeType="1"/>
            </p:cNvSpPr>
            <p:nvPr/>
          </p:nvSpPr>
          <p:spPr bwMode="auto">
            <a:xfrm flipV="1">
              <a:off x="174728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97" name="Line 1502"/>
            <p:cNvSpPr>
              <a:spLocks noChangeShapeType="1"/>
            </p:cNvSpPr>
            <p:nvPr/>
          </p:nvSpPr>
          <p:spPr bwMode="auto">
            <a:xfrm flipV="1">
              <a:off x="174815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98" name="Line 1503"/>
            <p:cNvSpPr>
              <a:spLocks noChangeShapeType="1"/>
            </p:cNvSpPr>
            <p:nvPr/>
          </p:nvSpPr>
          <p:spPr bwMode="auto">
            <a:xfrm flipV="1">
              <a:off x="1749017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99" name="Line 1504"/>
            <p:cNvSpPr>
              <a:spLocks noChangeShapeType="1"/>
            </p:cNvSpPr>
            <p:nvPr/>
          </p:nvSpPr>
          <p:spPr bwMode="auto">
            <a:xfrm>
              <a:off x="175074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00" name="Line 1505"/>
            <p:cNvSpPr>
              <a:spLocks noChangeShapeType="1"/>
            </p:cNvSpPr>
            <p:nvPr/>
          </p:nvSpPr>
          <p:spPr bwMode="auto">
            <a:xfrm flipV="1">
              <a:off x="175074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01" name="Line 1506"/>
            <p:cNvSpPr>
              <a:spLocks noChangeShapeType="1"/>
            </p:cNvSpPr>
            <p:nvPr/>
          </p:nvSpPr>
          <p:spPr bwMode="auto">
            <a:xfrm flipV="1">
              <a:off x="175247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02" name="Line 1507"/>
            <p:cNvSpPr>
              <a:spLocks noChangeShapeType="1"/>
            </p:cNvSpPr>
            <p:nvPr/>
          </p:nvSpPr>
          <p:spPr bwMode="auto">
            <a:xfrm flipV="1">
              <a:off x="175333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03" name="Line 1508"/>
            <p:cNvSpPr>
              <a:spLocks noChangeShapeType="1"/>
            </p:cNvSpPr>
            <p:nvPr/>
          </p:nvSpPr>
          <p:spPr bwMode="auto">
            <a:xfrm flipV="1">
              <a:off x="175333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04" name="Line 1509"/>
            <p:cNvSpPr>
              <a:spLocks noChangeShapeType="1"/>
            </p:cNvSpPr>
            <p:nvPr/>
          </p:nvSpPr>
          <p:spPr bwMode="auto">
            <a:xfrm flipV="1">
              <a:off x="1755064" y="2607111"/>
              <a:ext cx="0" cy="11507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05" name="Line 1510"/>
            <p:cNvSpPr>
              <a:spLocks noChangeShapeType="1"/>
            </p:cNvSpPr>
            <p:nvPr/>
          </p:nvSpPr>
          <p:spPr bwMode="auto">
            <a:xfrm flipV="1">
              <a:off x="1757656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06" name="Line 1511"/>
            <p:cNvSpPr>
              <a:spLocks noChangeShapeType="1"/>
            </p:cNvSpPr>
            <p:nvPr/>
          </p:nvSpPr>
          <p:spPr bwMode="auto">
            <a:xfrm flipV="1">
              <a:off x="175938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07" name="Line 1512"/>
            <p:cNvSpPr>
              <a:spLocks noChangeShapeType="1"/>
            </p:cNvSpPr>
            <p:nvPr/>
          </p:nvSpPr>
          <p:spPr bwMode="auto">
            <a:xfrm flipV="1">
              <a:off x="176024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08" name="Line 1513"/>
            <p:cNvSpPr>
              <a:spLocks noChangeShapeType="1"/>
            </p:cNvSpPr>
            <p:nvPr/>
          </p:nvSpPr>
          <p:spPr bwMode="auto">
            <a:xfrm flipV="1">
              <a:off x="176111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09" name="Line 1514"/>
            <p:cNvSpPr>
              <a:spLocks noChangeShapeType="1"/>
            </p:cNvSpPr>
            <p:nvPr/>
          </p:nvSpPr>
          <p:spPr bwMode="auto">
            <a:xfrm>
              <a:off x="176197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10" name="Line 1515"/>
            <p:cNvSpPr>
              <a:spLocks noChangeShapeType="1"/>
            </p:cNvSpPr>
            <p:nvPr/>
          </p:nvSpPr>
          <p:spPr bwMode="auto">
            <a:xfrm flipV="1">
              <a:off x="176283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11" name="Line 1516"/>
            <p:cNvSpPr>
              <a:spLocks noChangeShapeType="1"/>
            </p:cNvSpPr>
            <p:nvPr/>
          </p:nvSpPr>
          <p:spPr bwMode="auto">
            <a:xfrm flipV="1">
              <a:off x="1763703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12" name="Line 1517"/>
            <p:cNvSpPr>
              <a:spLocks noChangeShapeType="1"/>
            </p:cNvSpPr>
            <p:nvPr/>
          </p:nvSpPr>
          <p:spPr bwMode="auto">
            <a:xfrm flipV="1">
              <a:off x="1764567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13" name="Line 1518"/>
            <p:cNvSpPr>
              <a:spLocks noChangeShapeType="1"/>
            </p:cNvSpPr>
            <p:nvPr/>
          </p:nvSpPr>
          <p:spPr bwMode="auto">
            <a:xfrm flipV="1">
              <a:off x="176456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14" name="Line 1519"/>
            <p:cNvSpPr>
              <a:spLocks noChangeShapeType="1"/>
            </p:cNvSpPr>
            <p:nvPr/>
          </p:nvSpPr>
          <p:spPr bwMode="auto">
            <a:xfrm flipV="1">
              <a:off x="176543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15" name="Line 1520"/>
            <p:cNvSpPr>
              <a:spLocks noChangeShapeType="1"/>
            </p:cNvSpPr>
            <p:nvPr/>
          </p:nvSpPr>
          <p:spPr bwMode="auto">
            <a:xfrm flipV="1">
              <a:off x="176629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16" name="Line 1521"/>
            <p:cNvSpPr>
              <a:spLocks noChangeShapeType="1"/>
            </p:cNvSpPr>
            <p:nvPr/>
          </p:nvSpPr>
          <p:spPr bwMode="auto">
            <a:xfrm flipV="1">
              <a:off x="176629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17" name="Line 1522"/>
            <p:cNvSpPr>
              <a:spLocks noChangeShapeType="1"/>
            </p:cNvSpPr>
            <p:nvPr/>
          </p:nvSpPr>
          <p:spPr bwMode="auto">
            <a:xfrm flipV="1">
              <a:off x="176802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18" name="Line 1523"/>
            <p:cNvSpPr>
              <a:spLocks noChangeShapeType="1"/>
            </p:cNvSpPr>
            <p:nvPr/>
          </p:nvSpPr>
          <p:spPr bwMode="auto">
            <a:xfrm flipV="1">
              <a:off x="176802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19" name="Line 1524"/>
            <p:cNvSpPr>
              <a:spLocks noChangeShapeType="1"/>
            </p:cNvSpPr>
            <p:nvPr/>
          </p:nvSpPr>
          <p:spPr bwMode="auto">
            <a:xfrm>
              <a:off x="176888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20" name="Line 1525"/>
            <p:cNvSpPr>
              <a:spLocks noChangeShapeType="1"/>
            </p:cNvSpPr>
            <p:nvPr/>
          </p:nvSpPr>
          <p:spPr bwMode="auto">
            <a:xfrm flipV="1">
              <a:off x="176975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21" name="Line 1526"/>
            <p:cNvSpPr>
              <a:spLocks noChangeShapeType="1"/>
            </p:cNvSpPr>
            <p:nvPr/>
          </p:nvSpPr>
          <p:spPr bwMode="auto">
            <a:xfrm>
              <a:off x="177147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22" name="Line 1527"/>
            <p:cNvSpPr>
              <a:spLocks noChangeShapeType="1"/>
            </p:cNvSpPr>
            <p:nvPr/>
          </p:nvSpPr>
          <p:spPr bwMode="auto">
            <a:xfrm flipV="1">
              <a:off x="1771478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23" name="Line 1528"/>
            <p:cNvSpPr>
              <a:spLocks noChangeShapeType="1"/>
            </p:cNvSpPr>
            <p:nvPr/>
          </p:nvSpPr>
          <p:spPr bwMode="auto">
            <a:xfrm>
              <a:off x="177320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24" name="Line 1529"/>
            <p:cNvSpPr>
              <a:spLocks noChangeShapeType="1"/>
            </p:cNvSpPr>
            <p:nvPr/>
          </p:nvSpPr>
          <p:spPr bwMode="auto">
            <a:xfrm flipV="1">
              <a:off x="177320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25" name="Line 1530"/>
            <p:cNvSpPr>
              <a:spLocks noChangeShapeType="1"/>
            </p:cNvSpPr>
            <p:nvPr/>
          </p:nvSpPr>
          <p:spPr bwMode="auto">
            <a:xfrm flipV="1">
              <a:off x="177407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26" name="Line 1531"/>
            <p:cNvSpPr>
              <a:spLocks noChangeShapeType="1"/>
            </p:cNvSpPr>
            <p:nvPr/>
          </p:nvSpPr>
          <p:spPr bwMode="auto">
            <a:xfrm>
              <a:off x="177579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27" name="Line 1532"/>
            <p:cNvSpPr>
              <a:spLocks noChangeShapeType="1"/>
            </p:cNvSpPr>
            <p:nvPr/>
          </p:nvSpPr>
          <p:spPr bwMode="auto">
            <a:xfrm flipV="1">
              <a:off x="177666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28" name="Line 1533"/>
            <p:cNvSpPr>
              <a:spLocks noChangeShapeType="1"/>
            </p:cNvSpPr>
            <p:nvPr/>
          </p:nvSpPr>
          <p:spPr bwMode="auto">
            <a:xfrm flipV="1">
              <a:off x="177752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29" name="Line 1534"/>
            <p:cNvSpPr>
              <a:spLocks noChangeShapeType="1"/>
            </p:cNvSpPr>
            <p:nvPr/>
          </p:nvSpPr>
          <p:spPr bwMode="auto">
            <a:xfrm>
              <a:off x="177838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30" name="Line 1535"/>
            <p:cNvSpPr>
              <a:spLocks noChangeShapeType="1"/>
            </p:cNvSpPr>
            <p:nvPr/>
          </p:nvSpPr>
          <p:spPr bwMode="auto">
            <a:xfrm flipV="1">
              <a:off x="177925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31" name="Line 1536"/>
            <p:cNvSpPr>
              <a:spLocks noChangeShapeType="1"/>
            </p:cNvSpPr>
            <p:nvPr/>
          </p:nvSpPr>
          <p:spPr bwMode="auto">
            <a:xfrm flipV="1">
              <a:off x="178011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32" name="Line 1537"/>
            <p:cNvSpPr>
              <a:spLocks noChangeShapeType="1"/>
            </p:cNvSpPr>
            <p:nvPr/>
          </p:nvSpPr>
          <p:spPr bwMode="auto">
            <a:xfrm>
              <a:off x="178098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33" name="Line 1538"/>
            <p:cNvSpPr>
              <a:spLocks noChangeShapeType="1"/>
            </p:cNvSpPr>
            <p:nvPr/>
          </p:nvSpPr>
          <p:spPr bwMode="auto">
            <a:xfrm flipV="1">
              <a:off x="178184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34" name="Line 1539"/>
            <p:cNvSpPr>
              <a:spLocks noChangeShapeType="1"/>
            </p:cNvSpPr>
            <p:nvPr/>
          </p:nvSpPr>
          <p:spPr bwMode="auto">
            <a:xfrm>
              <a:off x="178270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35" name="Line 1540"/>
            <p:cNvSpPr>
              <a:spLocks noChangeShapeType="1"/>
            </p:cNvSpPr>
            <p:nvPr/>
          </p:nvSpPr>
          <p:spPr bwMode="auto">
            <a:xfrm>
              <a:off x="178443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36" name="Line 1541"/>
            <p:cNvSpPr>
              <a:spLocks noChangeShapeType="1"/>
            </p:cNvSpPr>
            <p:nvPr/>
          </p:nvSpPr>
          <p:spPr bwMode="auto">
            <a:xfrm flipV="1">
              <a:off x="178530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37" name="Line 1542"/>
            <p:cNvSpPr>
              <a:spLocks noChangeShapeType="1"/>
            </p:cNvSpPr>
            <p:nvPr/>
          </p:nvSpPr>
          <p:spPr bwMode="auto">
            <a:xfrm flipV="1">
              <a:off x="178616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38" name="Line 1543"/>
            <p:cNvSpPr>
              <a:spLocks noChangeShapeType="1"/>
            </p:cNvSpPr>
            <p:nvPr/>
          </p:nvSpPr>
          <p:spPr bwMode="auto">
            <a:xfrm>
              <a:off x="178702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39" name="Line 1544"/>
            <p:cNvSpPr>
              <a:spLocks noChangeShapeType="1"/>
            </p:cNvSpPr>
            <p:nvPr/>
          </p:nvSpPr>
          <p:spPr bwMode="auto">
            <a:xfrm flipV="1">
              <a:off x="178789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40" name="Line 1545"/>
            <p:cNvSpPr>
              <a:spLocks noChangeShapeType="1"/>
            </p:cNvSpPr>
            <p:nvPr/>
          </p:nvSpPr>
          <p:spPr bwMode="auto">
            <a:xfrm flipV="1">
              <a:off x="1788756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41" name="Line 1546"/>
            <p:cNvSpPr>
              <a:spLocks noChangeShapeType="1"/>
            </p:cNvSpPr>
            <p:nvPr/>
          </p:nvSpPr>
          <p:spPr bwMode="auto">
            <a:xfrm>
              <a:off x="179048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42" name="Line 1547"/>
            <p:cNvSpPr>
              <a:spLocks noChangeShapeType="1"/>
            </p:cNvSpPr>
            <p:nvPr/>
          </p:nvSpPr>
          <p:spPr bwMode="auto">
            <a:xfrm>
              <a:off x="179134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43" name="Line 1548"/>
            <p:cNvSpPr>
              <a:spLocks noChangeShapeType="1"/>
            </p:cNvSpPr>
            <p:nvPr/>
          </p:nvSpPr>
          <p:spPr bwMode="auto">
            <a:xfrm flipV="1">
              <a:off x="179221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44" name="Line 1549"/>
            <p:cNvSpPr>
              <a:spLocks noChangeShapeType="1"/>
            </p:cNvSpPr>
            <p:nvPr/>
          </p:nvSpPr>
          <p:spPr bwMode="auto">
            <a:xfrm>
              <a:off x="179393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45" name="Line 1550"/>
            <p:cNvSpPr>
              <a:spLocks noChangeShapeType="1"/>
            </p:cNvSpPr>
            <p:nvPr/>
          </p:nvSpPr>
          <p:spPr bwMode="auto">
            <a:xfrm flipV="1">
              <a:off x="179480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46" name="Line 1551"/>
            <p:cNvSpPr>
              <a:spLocks noChangeShapeType="1"/>
            </p:cNvSpPr>
            <p:nvPr/>
          </p:nvSpPr>
          <p:spPr bwMode="auto">
            <a:xfrm>
              <a:off x="179653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47" name="Line 1552"/>
            <p:cNvSpPr>
              <a:spLocks noChangeShapeType="1"/>
            </p:cNvSpPr>
            <p:nvPr/>
          </p:nvSpPr>
          <p:spPr bwMode="auto">
            <a:xfrm flipV="1">
              <a:off x="179653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48" name="Line 1553"/>
            <p:cNvSpPr>
              <a:spLocks noChangeShapeType="1"/>
            </p:cNvSpPr>
            <p:nvPr/>
          </p:nvSpPr>
          <p:spPr bwMode="auto">
            <a:xfrm>
              <a:off x="179739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49" name="Line 1554"/>
            <p:cNvSpPr>
              <a:spLocks noChangeShapeType="1"/>
            </p:cNvSpPr>
            <p:nvPr/>
          </p:nvSpPr>
          <p:spPr bwMode="auto">
            <a:xfrm flipV="1">
              <a:off x="179825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50" name="Line 1555"/>
            <p:cNvSpPr>
              <a:spLocks noChangeShapeType="1"/>
            </p:cNvSpPr>
            <p:nvPr/>
          </p:nvSpPr>
          <p:spPr bwMode="auto">
            <a:xfrm>
              <a:off x="179912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51" name="Line 1556"/>
            <p:cNvSpPr>
              <a:spLocks noChangeShapeType="1"/>
            </p:cNvSpPr>
            <p:nvPr/>
          </p:nvSpPr>
          <p:spPr bwMode="auto">
            <a:xfrm flipV="1">
              <a:off x="179998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52" name="Line 1557"/>
            <p:cNvSpPr>
              <a:spLocks noChangeShapeType="1"/>
            </p:cNvSpPr>
            <p:nvPr/>
          </p:nvSpPr>
          <p:spPr bwMode="auto">
            <a:xfrm flipV="1">
              <a:off x="180171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53" name="Line 1558"/>
            <p:cNvSpPr>
              <a:spLocks noChangeShapeType="1"/>
            </p:cNvSpPr>
            <p:nvPr/>
          </p:nvSpPr>
          <p:spPr bwMode="auto">
            <a:xfrm flipV="1">
              <a:off x="180517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54" name="Line 1559"/>
            <p:cNvSpPr>
              <a:spLocks noChangeShapeType="1"/>
            </p:cNvSpPr>
            <p:nvPr/>
          </p:nvSpPr>
          <p:spPr bwMode="auto">
            <a:xfrm>
              <a:off x="180603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55" name="Line 1560"/>
            <p:cNvSpPr>
              <a:spLocks noChangeShapeType="1"/>
            </p:cNvSpPr>
            <p:nvPr/>
          </p:nvSpPr>
          <p:spPr bwMode="auto">
            <a:xfrm>
              <a:off x="180689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56" name="Line 1561"/>
            <p:cNvSpPr>
              <a:spLocks noChangeShapeType="1"/>
            </p:cNvSpPr>
            <p:nvPr/>
          </p:nvSpPr>
          <p:spPr bwMode="auto">
            <a:xfrm flipV="1">
              <a:off x="180776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57" name="Line 1562"/>
            <p:cNvSpPr>
              <a:spLocks noChangeShapeType="1"/>
            </p:cNvSpPr>
            <p:nvPr/>
          </p:nvSpPr>
          <p:spPr bwMode="auto">
            <a:xfrm>
              <a:off x="180862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58" name="Line 1563"/>
            <p:cNvSpPr>
              <a:spLocks noChangeShapeType="1"/>
            </p:cNvSpPr>
            <p:nvPr/>
          </p:nvSpPr>
          <p:spPr bwMode="auto">
            <a:xfrm>
              <a:off x="180949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59" name="Line 1564"/>
            <p:cNvSpPr>
              <a:spLocks noChangeShapeType="1"/>
            </p:cNvSpPr>
            <p:nvPr/>
          </p:nvSpPr>
          <p:spPr bwMode="auto">
            <a:xfrm>
              <a:off x="181121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60" name="Line 1565"/>
            <p:cNvSpPr>
              <a:spLocks noChangeShapeType="1"/>
            </p:cNvSpPr>
            <p:nvPr/>
          </p:nvSpPr>
          <p:spPr bwMode="auto">
            <a:xfrm>
              <a:off x="181380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61" name="Line 1566"/>
            <p:cNvSpPr>
              <a:spLocks noChangeShapeType="1"/>
            </p:cNvSpPr>
            <p:nvPr/>
          </p:nvSpPr>
          <p:spPr bwMode="auto">
            <a:xfrm flipV="1">
              <a:off x="181467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62" name="Line 1567"/>
            <p:cNvSpPr>
              <a:spLocks noChangeShapeType="1"/>
            </p:cNvSpPr>
            <p:nvPr/>
          </p:nvSpPr>
          <p:spPr bwMode="auto">
            <a:xfrm flipV="1">
              <a:off x="1817265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63" name="Line 1568"/>
            <p:cNvSpPr>
              <a:spLocks noChangeShapeType="1"/>
            </p:cNvSpPr>
            <p:nvPr/>
          </p:nvSpPr>
          <p:spPr bwMode="auto">
            <a:xfrm flipV="1">
              <a:off x="181899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64" name="Line 1569"/>
            <p:cNvSpPr>
              <a:spLocks noChangeShapeType="1"/>
            </p:cNvSpPr>
            <p:nvPr/>
          </p:nvSpPr>
          <p:spPr bwMode="auto">
            <a:xfrm flipV="1">
              <a:off x="181985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65" name="Line 1570"/>
            <p:cNvSpPr>
              <a:spLocks noChangeShapeType="1"/>
            </p:cNvSpPr>
            <p:nvPr/>
          </p:nvSpPr>
          <p:spPr bwMode="auto">
            <a:xfrm flipV="1">
              <a:off x="182072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66" name="Line 1571"/>
            <p:cNvSpPr>
              <a:spLocks noChangeShapeType="1"/>
            </p:cNvSpPr>
            <p:nvPr/>
          </p:nvSpPr>
          <p:spPr bwMode="auto">
            <a:xfrm flipV="1">
              <a:off x="1821584" y="2704085"/>
              <a:ext cx="0" cy="1810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67" name="Line 1572"/>
            <p:cNvSpPr>
              <a:spLocks noChangeShapeType="1"/>
            </p:cNvSpPr>
            <p:nvPr/>
          </p:nvSpPr>
          <p:spPr bwMode="auto">
            <a:xfrm flipV="1">
              <a:off x="1822448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68" name="Line 1573"/>
            <p:cNvSpPr>
              <a:spLocks noChangeShapeType="1"/>
            </p:cNvSpPr>
            <p:nvPr/>
          </p:nvSpPr>
          <p:spPr bwMode="auto">
            <a:xfrm flipV="1">
              <a:off x="1824176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69" name="Line 1574"/>
            <p:cNvSpPr>
              <a:spLocks noChangeShapeType="1"/>
            </p:cNvSpPr>
            <p:nvPr/>
          </p:nvSpPr>
          <p:spPr bwMode="auto">
            <a:xfrm flipV="1">
              <a:off x="182504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70" name="Line 1575"/>
            <p:cNvSpPr>
              <a:spLocks noChangeShapeType="1"/>
            </p:cNvSpPr>
            <p:nvPr/>
          </p:nvSpPr>
          <p:spPr bwMode="auto">
            <a:xfrm>
              <a:off x="182590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71" name="Line 1576"/>
            <p:cNvSpPr>
              <a:spLocks noChangeShapeType="1"/>
            </p:cNvSpPr>
            <p:nvPr/>
          </p:nvSpPr>
          <p:spPr bwMode="auto">
            <a:xfrm flipV="1">
              <a:off x="182849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72" name="Line 1577"/>
            <p:cNvSpPr>
              <a:spLocks noChangeShapeType="1"/>
            </p:cNvSpPr>
            <p:nvPr/>
          </p:nvSpPr>
          <p:spPr bwMode="auto">
            <a:xfrm flipV="1">
              <a:off x="182849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73" name="Line 1578"/>
            <p:cNvSpPr>
              <a:spLocks noChangeShapeType="1"/>
            </p:cNvSpPr>
            <p:nvPr/>
          </p:nvSpPr>
          <p:spPr bwMode="auto">
            <a:xfrm flipV="1">
              <a:off x="182935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74" name="Line 1579"/>
            <p:cNvSpPr>
              <a:spLocks noChangeShapeType="1"/>
            </p:cNvSpPr>
            <p:nvPr/>
          </p:nvSpPr>
          <p:spPr bwMode="auto">
            <a:xfrm flipV="1">
              <a:off x="183022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75" name="Line 1580"/>
            <p:cNvSpPr>
              <a:spLocks noChangeShapeType="1"/>
            </p:cNvSpPr>
            <p:nvPr/>
          </p:nvSpPr>
          <p:spPr bwMode="auto">
            <a:xfrm flipV="1">
              <a:off x="183281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76" name="Line 1581"/>
            <p:cNvSpPr>
              <a:spLocks noChangeShapeType="1"/>
            </p:cNvSpPr>
            <p:nvPr/>
          </p:nvSpPr>
          <p:spPr bwMode="auto">
            <a:xfrm flipV="1">
              <a:off x="183367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77" name="Line 1582"/>
            <p:cNvSpPr>
              <a:spLocks noChangeShapeType="1"/>
            </p:cNvSpPr>
            <p:nvPr/>
          </p:nvSpPr>
          <p:spPr bwMode="auto">
            <a:xfrm flipV="1">
              <a:off x="183454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78" name="Line 1583"/>
            <p:cNvSpPr>
              <a:spLocks noChangeShapeType="1"/>
            </p:cNvSpPr>
            <p:nvPr/>
          </p:nvSpPr>
          <p:spPr bwMode="auto">
            <a:xfrm flipV="1">
              <a:off x="183540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79" name="Line 1584"/>
            <p:cNvSpPr>
              <a:spLocks noChangeShapeType="1"/>
            </p:cNvSpPr>
            <p:nvPr/>
          </p:nvSpPr>
          <p:spPr bwMode="auto">
            <a:xfrm flipV="1">
              <a:off x="1837998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80" name="Line 1585"/>
            <p:cNvSpPr>
              <a:spLocks noChangeShapeType="1"/>
            </p:cNvSpPr>
            <p:nvPr/>
          </p:nvSpPr>
          <p:spPr bwMode="auto">
            <a:xfrm flipV="1">
              <a:off x="183886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81" name="Line 1586"/>
            <p:cNvSpPr>
              <a:spLocks noChangeShapeType="1"/>
            </p:cNvSpPr>
            <p:nvPr/>
          </p:nvSpPr>
          <p:spPr bwMode="auto">
            <a:xfrm>
              <a:off x="183886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82" name="Line 1587"/>
            <p:cNvSpPr>
              <a:spLocks noChangeShapeType="1"/>
            </p:cNvSpPr>
            <p:nvPr/>
          </p:nvSpPr>
          <p:spPr bwMode="auto">
            <a:xfrm>
              <a:off x="183972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83" name="Line 1588"/>
            <p:cNvSpPr>
              <a:spLocks noChangeShapeType="1"/>
            </p:cNvSpPr>
            <p:nvPr/>
          </p:nvSpPr>
          <p:spPr bwMode="auto">
            <a:xfrm flipV="1">
              <a:off x="184059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84" name="Line 1589"/>
            <p:cNvSpPr>
              <a:spLocks noChangeShapeType="1"/>
            </p:cNvSpPr>
            <p:nvPr/>
          </p:nvSpPr>
          <p:spPr bwMode="auto">
            <a:xfrm flipV="1">
              <a:off x="184145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85" name="Line 1590"/>
            <p:cNvSpPr>
              <a:spLocks noChangeShapeType="1"/>
            </p:cNvSpPr>
            <p:nvPr/>
          </p:nvSpPr>
          <p:spPr bwMode="auto">
            <a:xfrm flipV="1">
              <a:off x="184231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86" name="Line 1591"/>
            <p:cNvSpPr>
              <a:spLocks noChangeShapeType="1"/>
            </p:cNvSpPr>
            <p:nvPr/>
          </p:nvSpPr>
          <p:spPr bwMode="auto">
            <a:xfrm flipV="1">
              <a:off x="184231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87" name="Line 1592"/>
            <p:cNvSpPr>
              <a:spLocks noChangeShapeType="1"/>
            </p:cNvSpPr>
            <p:nvPr/>
          </p:nvSpPr>
          <p:spPr bwMode="auto">
            <a:xfrm>
              <a:off x="184404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88" name="Line 1593"/>
            <p:cNvSpPr>
              <a:spLocks noChangeShapeType="1"/>
            </p:cNvSpPr>
            <p:nvPr/>
          </p:nvSpPr>
          <p:spPr bwMode="auto">
            <a:xfrm>
              <a:off x="184490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89" name="Line 1594"/>
            <p:cNvSpPr>
              <a:spLocks noChangeShapeType="1"/>
            </p:cNvSpPr>
            <p:nvPr/>
          </p:nvSpPr>
          <p:spPr bwMode="auto">
            <a:xfrm>
              <a:off x="184490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90" name="Line 1595"/>
            <p:cNvSpPr>
              <a:spLocks noChangeShapeType="1"/>
            </p:cNvSpPr>
            <p:nvPr/>
          </p:nvSpPr>
          <p:spPr bwMode="auto">
            <a:xfrm flipV="1">
              <a:off x="184577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91" name="Line 1596"/>
            <p:cNvSpPr>
              <a:spLocks noChangeShapeType="1"/>
            </p:cNvSpPr>
            <p:nvPr/>
          </p:nvSpPr>
          <p:spPr bwMode="auto">
            <a:xfrm>
              <a:off x="184750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92" name="Line 1597"/>
            <p:cNvSpPr>
              <a:spLocks noChangeShapeType="1"/>
            </p:cNvSpPr>
            <p:nvPr/>
          </p:nvSpPr>
          <p:spPr bwMode="auto">
            <a:xfrm>
              <a:off x="184922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93" name="Line 1598"/>
            <p:cNvSpPr>
              <a:spLocks noChangeShapeType="1"/>
            </p:cNvSpPr>
            <p:nvPr/>
          </p:nvSpPr>
          <p:spPr bwMode="auto">
            <a:xfrm>
              <a:off x="185182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94" name="Line 1599"/>
            <p:cNvSpPr>
              <a:spLocks noChangeShapeType="1"/>
            </p:cNvSpPr>
            <p:nvPr/>
          </p:nvSpPr>
          <p:spPr bwMode="auto">
            <a:xfrm>
              <a:off x="185268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95" name="Line 1600"/>
            <p:cNvSpPr>
              <a:spLocks noChangeShapeType="1"/>
            </p:cNvSpPr>
            <p:nvPr/>
          </p:nvSpPr>
          <p:spPr bwMode="auto">
            <a:xfrm flipV="1">
              <a:off x="1854412" y="2696327"/>
              <a:ext cx="0" cy="2586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96" name="Line 1601"/>
            <p:cNvSpPr>
              <a:spLocks noChangeShapeType="1"/>
            </p:cNvSpPr>
            <p:nvPr/>
          </p:nvSpPr>
          <p:spPr bwMode="auto">
            <a:xfrm flipV="1">
              <a:off x="1855276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97" name="Line 1602"/>
            <p:cNvSpPr>
              <a:spLocks noChangeShapeType="1"/>
            </p:cNvSpPr>
            <p:nvPr/>
          </p:nvSpPr>
          <p:spPr bwMode="auto">
            <a:xfrm flipV="1">
              <a:off x="185614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98" name="Line 1603"/>
            <p:cNvSpPr>
              <a:spLocks noChangeShapeType="1"/>
            </p:cNvSpPr>
            <p:nvPr/>
          </p:nvSpPr>
          <p:spPr bwMode="auto">
            <a:xfrm flipV="1">
              <a:off x="185786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99" name="Line 1604"/>
            <p:cNvSpPr>
              <a:spLocks noChangeShapeType="1"/>
            </p:cNvSpPr>
            <p:nvPr/>
          </p:nvSpPr>
          <p:spPr bwMode="auto">
            <a:xfrm>
              <a:off x="185873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00" name="Line 1605"/>
            <p:cNvSpPr>
              <a:spLocks noChangeShapeType="1"/>
            </p:cNvSpPr>
            <p:nvPr/>
          </p:nvSpPr>
          <p:spPr bwMode="auto">
            <a:xfrm flipV="1">
              <a:off x="185873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01" name="Line 1606"/>
            <p:cNvSpPr>
              <a:spLocks noChangeShapeType="1"/>
            </p:cNvSpPr>
            <p:nvPr/>
          </p:nvSpPr>
          <p:spPr bwMode="auto">
            <a:xfrm flipV="1">
              <a:off x="185959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02" name="Line 1607"/>
            <p:cNvSpPr>
              <a:spLocks noChangeShapeType="1"/>
            </p:cNvSpPr>
            <p:nvPr/>
          </p:nvSpPr>
          <p:spPr bwMode="auto">
            <a:xfrm flipV="1">
              <a:off x="186046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03" name="Line 1608"/>
            <p:cNvSpPr>
              <a:spLocks noChangeShapeType="1"/>
            </p:cNvSpPr>
            <p:nvPr/>
          </p:nvSpPr>
          <p:spPr bwMode="auto">
            <a:xfrm flipV="1">
              <a:off x="186132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04" name="Line 1609"/>
            <p:cNvSpPr>
              <a:spLocks noChangeShapeType="1"/>
            </p:cNvSpPr>
            <p:nvPr/>
          </p:nvSpPr>
          <p:spPr bwMode="auto">
            <a:xfrm flipV="1">
              <a:off x="186218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05" name="Line 1610"/>
            <p:cNvSpPr>
              <a:spLocks noChangeShapeType="1"/>
            </p:cNvSpPr>
            <p:nvPr/>
          </p:nvSpPr>
          <p:spPr bwMode="auto">
            <a:xfrm>
              <a:off x="186305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06" name="Line 1611"/>
            <p:cNvSpPr>
              <a:spLocks noChangeShapeType="1"/>
            </p:cNvSpPr>
            <p:nvPr/>
          </p:nvSpPr>
          <p:spPr bwMode="auto">
            <a:xfrm>
              <a:off x="186391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07" name="Line 1613"/>
            <p:cNvSpPr>
              <a:spLocks noChangeShapeType="1"/>
            </p:cNvSpPr>
            <p:nvPr/>
          </p:nvSpPr>
          <p:spPr bwMode="auto">
            <a:xfrm>
              <a:off x="186477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08" name="Line 1614"/>
            <p:cNvSpPr>
              <a:spLocks noChangeShapeType="1"/>
            </p:cNvSpPr>
            <p:nvPr/>
          </p:nvSpPr>
          <p:spPr bwMode="auto">
            <a:xfrm>
              <a:off x="186650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09" name="Line 1615"/>
            <p:cNvSpPr>
              <a:spLocks noChangeShapeType="1"/>
            </p:cNvSpPr>
            <p:nvPr/>
          </p:nvSpPr>
          <p:spPr bwMode="auto">
            <a:xfrm flipV="1">
              <a:off x="1867371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10" name="Line 1616"/>
            <p:cNvSpPr>
              <a:spLocks noChangeShapeType="1"/>
            </p:cNvSpPr>
            <p:nvPr/>
          </p:nvSpPr>
          <p:spPr bwMode="auto">
            <a:xfrm flipV="1">
              <a:off x="186996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11" name="Line 1617"/>
            <p:cNvSpPr>
              <a:spLocks noChangeShapeType="1"/>
            </p:cNvSpPr>
            <p:nvPr/>
          </p:nvSpPr>
          <p:spPr bwMode="auto">
            <a:xfrm flipV="1">
              <a:off x="1870826" y="2700206"/>
              <a:ext cx="0" cy="219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12" name="Line 1618"/>
            <p:cNvSpPr>
              <a:spLocks noChangeShapeType="1"/>
            </p:cNvSpPr>
            <p:nvPr/>
          </p:nvSpPr>
          <p:spPr bwMode="auto">
            <a:xfrm flipV="1">
              <a:off x="187255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13" name="Line 1619"/>
            <p:cNvSpPr>
              <a:spLocks noChangeShapeType="1"/>
            </p:cNvSpPr>
            <p:nvPr/>
          </p:nvSpPr>
          <p:spPr bwMode="auto">
            <a:xfrm flipV="1">
              <a:off x="187341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14" name="Line 1620"/>
            <p:cNvSpPr>
              <a:spLocks noChangeShapeType="1"/>
            </p:cNvSpPr>
            <p:nvPr/>
          </p:nvSpPr>
          <p:spPr bwMode="auto">
            <a:xfrm>
              <a:off x="187428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15" name="Line 1621"/>
            <p:cNvSpPr>
              <a:spLocks noChangeShapeType="1"/>
            </p:cNvSpPr>
            <p:nvPr/>
          </p:nvSpPr>
          <p:spPr bwMode="auto">
            <a:xfrm>
              <a:off x="187514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16" name="Line 1622"/>
            <p:cNvSpPr>
              <a:spLocks noChangeShapeType="1"/>
            </p:cNvSpPr>
            <p:nvPr/>
          </p:nvSpPr>
          <p:spPr bwMode="auto">
            <a:xfrm flipV="1">
              <a:off x="187601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17" name="Line 1623"/>
            <p:cNvSpPr>
              <a:spLocks noChangeShapeType="1"/>
            </p:cNvSpPr>
            <p:nvPr/>
          </p:nvSpPr>
          <p:spPr bwMode="auto">
            <a:xfrm>
              <a:off x="187687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18" name="Line 1624"/>
            <p:cNvSpPr>
              <a:spLocks noChangeShapeType="1"/>
            </p:cNvSpPr>
            <p:nvPr/>
          </p:nvSpPr>
          <p:spPr bwMode="auto">
            <a:xfrm flipV="1">
              <a:off x="187773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19" name="Line 1625"/>
            <p:cNvSpPr>
              <a:spLocks noChangeShapeType="1"/>
            </p:cNvSpPr>
            <p:nvPr/>
          </p:nvSpPr>
          <p:spPr bwMode="auto">
            <a:xfrm flipV="1">
              <a:off x="187860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20" name="Line 1626"/>
            <p:cNvSpPr>
              <a:spLocks noChangeShapeType="1"/>
            </p:cNvSpPr>
            <p:nvPr/>
          </p:nvSpPr>
          <p:spPr bwMode="auto">
            <a:xfrm>
              <a:off x="187946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21" name="Line 1627"/>
            <p:cNvSpPr>
              <a:spLocks noChangeShapeType="1"/>
            </p:cNvSpPr>
            <p:nvPr/>
          </p:nvSpPr>
          <p:spPr bwMode="auto">
            <a:xfrm>
              <a:off x="188032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22" name="Line 1628"/>
            <p:cNvSpPr>
              <a:spLocks noChangeShapeType="1"/>
            </p:cNvSpPr>
            <p:nvPr/>
          </p:nvSpPr>
          <p:spPr bwMode="auto">
            <a:xfrm>
              <a:off x="188292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23" name="Line 1629"/>
            <p:cNvSpPr>
              <a:spLocks noChangeShapeType="1"/>
            </p:cNvSpPr>
            <p:nvPr/>
          </p:nvSpPr>
          <p:spPr bwMode="auto">
            <a:xfrm flipV="1">
              <a:off x="188292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24" name="Line 1630"/>
            <p:cNvSpPr>
              <a:spLocks noChangeShapeType="1"/>
            </p:cNvSpPr>
            <p:nvPr/>
          </p:nvSpPr>
          <p:spPr bwMode="auto">
            <a:xfrm flipV="1">
              <a:off x="1883784" y="2713136"/>
              <a:ext cx="0" cy="905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25" name="Line 1631"/>
            <p:cNvSpPr>
              <a:spLocks noChangeShapeType="1"/>
            </p:cNvSpPr>
            <p:nvPr/>
          </p:nvSpPr>
          <p:spPr bwMode="auto">
            <a:xfrm flipV="1">
              <a:off x="1884649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26" name="Line 1632"/>
            <p:cNvSpPr>
              <a:spLocks noChangeShapeType="1"/>
            </p:cNvSpPr>
            <p:nvPr/>
          </p:nvSpPr>
          <p:spPr bwMode="auto">
            <a:xfrm flipV="1">
              <a:off x="188637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27" name="Line 1633"/>
            <p:cNvSpPr>
              <a:spLocks noChangeShapeType="1"/>
            </p:cNvSpPr>
            <p:nvPr/>
          </p:nvSpPr>
          <p:spPr bwMode="auto">
            <a:xfrm flipV="1">
              <a:off x="188637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28" name="Line 1634"/>
            <p:cNvSpPr>
              <a:spLocks noChangeShapeType="1"/>
            </p:cNvSpPr>
            <p:nvPr/>
          </p:nvSpPr>
          <p:spPr bwMode="auto">
            <a:xfrm flipV="1">
              <a:off x="1887240" y="2711843"/>
              <a:ext cx="0" cy="1034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29" name="Line 1635"/>
            <p:cNvSpPr>
              <a:spLocks noChangeShapeType="1"/>
            </p:cNvSpPr>
            <p:nvPr/>
          </p:nvSpPr>
          <p:spPr bwMode="auto">
            <a:xfrm flipV="1">
              <a:off x="1887240" y="2711843"/>
              <a:ext cx="0" cy="1034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30" name="Line 1636"/>
            <p:cNvSpPr>
              <a:spLocks noChangeShapeType="1"/>
            </p:cNvSpPr>
            <p:nvPr/>
          </p:nvSpPr>
          <p:spPr bwMode="auto">
            <a:xfrm flipV="1">
              <a:off x="1888968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31" name="Line 1637"/>
            <p:cNvSpPr>
              <a:spLocks noChangeShapeType="1"/>
            </p:cNvSpPr>
            <p:nvPr/>
          </p:nvSpPr>
          <p:spPr bwMode="auto">
            <a:xfrm>
              <a:off x="188983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32" name="Line 1638"/>
            <p:cNvSpPr>
              <a:spLocks noChangeShapeType="1"/>
            </p:cNvSpPr>
            <p:nvPr/>
          </p:nvSpPr>
          <p:spPr bwMode="auto">
            <a:xfrm flipV="1">
              <a:off x="189069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33" name="Line 1639"/>
            <p:cNvSpPr>
              <a:spLocks noChangeShapeType="1"/>
            </p:cNvSpPr>
            <p:nvPr/>
          </p:nvSpPr>
          <p:spPr bwMode="auto">
            <a:xfrm>
              <a:off x="189156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34" name="Line 1640"/>
            <p:cNvSpPr>
              <a:spLocks noChangeShapeType="1"/>
            </p:cNvSpPr>
            <p:nvPr/>
          </p:nvSpPr>
          <p:spPr bwMode="auto">
            <a:xfrm flipV="1">
              <a:off x="189156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35" name="Line 1641"/>
            <p:cNvSpPr>
              <a:spLocks noChangeShapeType="1"/>
            </p:cNvSpPr>
            <p:nvPr/>
          </p:nvSpPr>
          <p:spPr bwMode="auto">
            <a:xfrm>
              <a:off x="189242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36" name="Line 1642"/>
            <p:cNvSpPr>
              <a:spLocks noChangeShapeType="1"/>
            </p:cNvSpPr>
            <p:nvPr/>
          </p:nvSpPr>
          <p:spPr bwMode="auto">
            <a:xfrm flipV="1">
              <a:off x="1893288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37" name="Line 1643"/>
            <p:cNvSpPr>
              <a:spLocks noChangeShapeType="1"/>
            </p:cNvSpPr>
            <p:nvPr/>
          </p:nvSpPr>
          <p:spPr bwMode="auto">
            <a:xfrm flipV="1">
              <a:off x="189501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38" name="Line 1644"/>
            <p:cNvSpPr>
              <a:spLocks noChangeShapeType="1"/>
            </p:cNvSpPr>
            <p:nvPr/>
          </p:nvSpPr>
          <p:spPr bwMode="auto">
            <a:xfrm flipV="1">
              <a:off x="189587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39" name="Line 1645"/>
            <p:cNvSpPr>
              <a:spLocks noChangeShapeType="1"/>
            </p:cNvSpPr>
            <p:nvPr/>
          </p:nvSpPr>
          <p:spPr bwMode="auto">
            <a:xfrm flipV="1">
              <a:off x="189674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40" name="Line 1646"/>
            <p:cNvSpPr>
              <a:spLocks noChangeShapeType="1"/>
            </p:cNvSpPr>
            <p:nvPr/>
          </p:nvSpPr>
          <p:spPr bwMode="auto">
            <a:xfrm flipV="1">
              <a:off x="190019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41" name="Line 1647"/>
            <p:cNvSpPr>
              <a:spLocks noChangeShapeType="1"/>
            </p:cNvSpPr>
            <p:nvPr/>
          </p:nvSpPr>
          <p:spPr bwMode="auto">
            <a:xfrm flipV="1">
              <a:off x="190192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42" name="Line 1648"/>
            <p:cNvSpPr>
              <a:spLocks noChangeShapeType="1"/>
            </p:cNvSpPr>
            <p:nvPr/>
          </p:nvSpPr>
          <p:spPr bwMode="auto">
            <a:xfrm flipV="1">
              <a:off x="1903654" y="2698913"/>
              <a:ext cx="0" cy="23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43" name="Line 1649"/>
            <p:cNvSpPr>
              <a:spLocks noChangeShapeType="1"/>
            </p:cNvSpPr>
            <p:nvPr/>
          </p:nvSpPr>
          <p:spPr bwMode="auto">
            <a:xfrm flipV="1">
              <a:off x="1904518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44" name="Line 1650"/>
            <p:cNvSpPr>
              <a:spLocks noChangeShapeType="1"/>
            </p:cNvSpPr>
            <p:nvPr/>
          </p:nvSpPr>
          <p:spPr bwMode="auto">
            <a:xfrm flipV="1">
              <a:off x="190538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45" name="Line 1651"/>
            <p:cNvSpPr>
              <a:spLocks noChangeShapeType="1"/>
            </p:cNvSpPr>
            <p:nvPr/>
          </p:nvSpPr>
          <p:spPr bwMode="auto">
            <a:xfrm flipV="1">
              <a:off x="190711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46" name="Line 1652"/>
            <p:cNvSpPr>
              <a:spLocks noChangeShapeType="1"/>
            </p:cNvSpPr>
            <p:nvPr/>
          </p:nvSpPr>
          <p:spPr bwMode="auto">
            <a:xfrm flipV="1">
              <a:off x="190797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47" name="Line 1653"/>
            <p:cNvSpPr>
              <a:spLocks noChangeShapeType="1"/>
            </p:cNvSpPr>
            <p:nvPr/>
          </p:nvSpPr>
          <p:spPr bwMode="auto">
            <a:xfrm flipV="1">
              <a:off x="190883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48" name="Line 1654"/>
            <p:cNvSpPr>
              <a:spLocks noChangeShapeType="1"/>
            </p:cNvSpPr>
            <p:nvPr/>
          </p:nvSpPr>
          <p:spPr bwMode="auto">
            <a:xfrm flipV="1">
              <a:off x="191056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49" name="Line 1655"/>
            <p:cNvSpPr>
              <a:spLocks noChangeShapeType="1"/>
            </p:cNvSpPr>
            <p:nvPr/>
          </p:nvSpPr>
          <p:spPr bwMode="auto">
            <a:xfrm flipV="1">
              <a:off x="1912293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50" name="Line 1656"/>
            <p:cNvSpPr>
              <a:spLocks noChangeShapeType="1"/>
            </p:cNvSpPr>
            <p:nvPr/>
          </p:nvSpPr>
          <p:spPr bwMode="auto">
            <a:xfrm flipV="1">
              <a:off x="191315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51" name="Line 1657"/>
            <p:cNvSpPr>
              <a:spLocks noChangeShapeType="1"/>
            </p:cNvSpPr>
            <p:nvPr/>
          </p:nvSpPr>
          <p:spPr bwMode="auto">
            <a:xfrm flipV="1">
              <a:off x="191402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52" name="Line 1658"/>
            <p:cNvSpPr>
              <a:spLocks noChangeShapeType="1"/>
            </p:cNvSpPr>
            <p:nvPr/>
          </p:nvSpPr>
          <p:spPr bwMode="auto">
            <a:xfrm>
              <a:off x="191402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53" name="Line 1659"/>
            <p:cNvSpPr>
              <a:spLocks noChangeShapeType="1"/>
            </p:cNvSpPr>
            <p:nvPr/>
          </p:nvSpPr>
          <p:spPr bwMode="auto">
            <a:xfrm>
              <a:off x="191661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54" name="Line 1660"/>
            <p:cNvSpPr>
              <a:spLocks noChangeShapeType="1"/>
            </p:cNvSpPr>
            <p:nvPr/>
          </p:nvSpPr>
          <p:spPr bwMode="auto">
            <a:xfrm flipV="1">
              <a:off x="191834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55" name="Line 1661"/>
            <p:cNvSpPr>
              <a:spLocks noChangeShapeType="1"/>
            </p:cNvSpPr>
            <p:nvPr/>
          </p:nvSpPr>
          <p:spPr bwMode="auto">
            <a:xfrm>
              <a:off x="192006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56" name="Line 1662"/>
            <p:cNvSpPr>
              <a:spLocks noChangeShapeType="1"/>
            </p:cNvSpPr>
            <p:nvPr/>
          </p:nvSpPr>
          <p:spPr bwMode="auto">
            <a:xfrm flipV="1">
              <a:off x="1920068" y="2671761"/>
              <a:ext cx="0" cy="5042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57" name="Line 1663"/>
            <p:cNvSpPr>
              <a:spLocks noChangeShapeType="1"/>
            </p:cNvSpPr>
            <p:nvPr/>
          </p:nvSpPr>
          <p:spPr bwMode="auto">
            <a:xfrm flipV="1">
              <a:off x="1920932" y="2666589"/>
              <a:ext cx="0" cy="5559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58" name="Line 1664"/>
            <p:cNvSpPr>
              <a:spLocks noChangeShapeType="1"/>
            </p:cNvSpPr>
            <p:nvPr/>
          </p:nvSpPr>
          <p:spPr bwMode="auto">
            <a:xfrm flipV="1">
              <a:off x="1921796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59" name="Line 1665"/>
            <p:cNvSpPr>
              <a:spLocks noChangeShapeType="1"/>
            </p:cNvSpPr>
            <p:nvPr/>
          </p:nvSpPr>
          <p:spPr bwMode="auto">
            <a:xfrm flipV="1">
              <a:off x="192352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60" name="Line 1666"/>
            <p:cNvSpPr>
              <a:spLocks noChangeShapeType="1"/>
            </p:cNvSpPr>
            <p:nvPr/>
          </p:nvSpPr>
          <p:spPr bwMode="auto">
            <a:xfrm flipV="1">
              <a:off x="192352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61" name="Line 1667"/>
            <p:cNvSpPr>
              <a:spLocks noChangeShapeType="1"/>
            </p:cNvSpPr>
            <p:nvPr/>
          </p:nvSpPr>
          <p:spPr bwMode="auto">
            <a:xfrm flipV="1">
              <a:off x="192438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62" name="Line 1668"/>
            <p:cNvSpPr>
              <a:spLocks noChangeShapeType="1"/>
            </p:cNvSpPr>
            <p:nvPr/>
          </p:nvSpPr>
          <p:spPr bwMode="auto">
            <a:xfrm flipV="1">
              <a:off x="192525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63" name="Line 1669"/>
            <p:cNvSpPr>
              <a:spLocks noChangeShapeType="1"/>
            </p:cNvSpPr>
            <p:nvPr/>
          </p:nvSpPr>
          <p:spPr bwMode="auto">
            <a:xfrm flipV="1">
              <a:off x="192611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64" name="Line 1670"/>
            <p:cNvSpPr>
              <a:spLocks noChangeShapeType="1"/>
            </p:cNvSpPr>
            <p:nvPr/>
          </p:nvSpPr>
          <p:spPr bwMode="auto">
            <a:xfrm flipV="1">
              <a:off x="192611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65" name="Line 1671"/>
            <p:cNvSpPr>
              <a:spLocks noChangeShapeType="1"/>
            </p:cNvSpPr>
            <p:nvPr/>
          </p:nvSpPr>
          <p:spPr bwMode="auto">
            <a:xfrm flipV="1">
              <a:off x="192697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66" name="Line 1672"/>
            <p:cNvSpPr>
              <a:spLocks noChangeShapeType="1"/>
            </p:cNvSpPr>
            <p:nvPr/>
          </p:nvSpPr>
          <p:spPr bwMode="auto">
            <a:xfrm>
              <a:off x="192784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67" name="Line 1673"/>
            <p:cNvSpPr>
              <a:spLocks noChangeShapeType="1"/>
            </p:cNvSpPr>
            <p:nvPr/>
          </p:nvSpPr>
          <p:spPr bwMode="auto">
            <a:xfrm flipV="1">
              <a:off x="192870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68" name="Line 1674"/>
            <p:cNvSpPr>
              <a:spLocks noChangeShapeType="1"/>
            </p:cNvSpPr>
            <p:nvPr/>
          </p:nvSpPr>
          <p:spPr bwMode="auto">
            <a:xfrm>
              <a:off x="192870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69" name="Line 1675"/>
            <p:cNvSpPr>
              <a:spLocks noChangeShapeType="1"/>
            </p:cNvSpPr>
            <p:nvPr/>
          </p:nvSpPr>
          <p:spPr bwMode="auto">
            <a:xfrm flipV="1">
              <a:off x="192957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70" name="Line 1676"/>
            <p:cNvSpPr>
              <a:spLocks noChangeShapeType="1"/>
            </p:cNvSpPr>
            <p:nvPr/>
          </p:nvSpPr>
          <p:spPr bwMode="auto">
            <a:xfrm flipV="1">
              <a:off x="193043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71" name="Line 1677"/>
            <p:cNvSpPr>
              <a:spLocks noChangeShapeType="1"/>
            </p:cNvSpPr>
            <p:nvPr/>
          </p:nvSpPr>
          <p:spPr bwMode="auto">
            <a:xfrm>
              <a:off x="193043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72" name="Line 1678"/>
            <p:cNvSpPr>
              <a:spLocks noChangeShapeType="1"/>
            </p:cNvSpPr>
            <p:nvPr/>
          </p:nvSpPr>
          <p:spPr bwMode="auto">
            <a:xfrm>
              <a:off x="193129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73" name="Line 1679"/>
            <p:cNvSpPr>
              <a:spLocks noChangeShapeType="1"/>
            </p:cNvSpPr>
            <p:nvPr/>
          </p:nvSpPr>
          <p:spPr bwMode="auto">
            <a:xfrm>
              <a:off x="193216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74" name="Line 1680"/>
            <p:cNvSpPr>
              <a:spLocks noChangeShapeType="1"/>
            </p:cNvSpPr>
            <p:nvPr/>
          </p:nvSpPr>
          <p:spPr bwMode="auto">
            <a:xfrm>
              <a:off x="193302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75" name="Line 1681"/>
            <p:cNvSpPr>
              <a:spLocks noChangeShapeType="1"/>
            </p:cNvSpPr>
            <p:nvPr/>
          </p:nvSpPr>
          <p:spPr bwMode="auto">
            <a:xfrm>
              <a:off x="193389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76" name="Line 1682"/>
            <p:cNvSpPr>
              <a:spLocks noChangeShapeType="1"/>
            </p:cNvSpPr>
            <p:nvPr/>
          </p:nvSpPr>
          <p:spPr bwMode="auto">
            <a:xfrm flipV="1">
              <a:off x="193475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77" name="Line 1683"/>
            <p:cNvSpPr>
              <a:spLocks noChangeShapeType="1"/>
            </p:cNvSpPr>
            <p:nvPr/>
          </p:nvSpPr>
          <p:spPr bwMode="auto">
            <a:xfrm flipV="1">
              <a:off x="193561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78" name="Line 1684"/>
            <p:cNvSpPr>
              <a:spLocks noChangeShapeType="1"/>
            </p:cNvSpPr>
            <p:nvPr/>
          </p:nvSpPr>
          <p:spPr bwMode="auto">
            <a:xfrm flipV="1">
              <a:off x="1937346" y="2705378"/>
              <a:ext cx="0" cy="1680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79" name="Line 1685"/>
            <p:cNvSpPr>
              <a:spLocks noChangeShapeType="1"/>
            </p:cNvSpPr>
            <p:nvPr/>
          </p:nvSpPr>
          <p:spPr bwMode="auto">
            <a:xfrm flipV="1">
              <a:off x="193907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80" name="Line 1686"/>
            <p:cNvSpPr>
              <a:spLocks noChangeShapeType="1"/>
            </p:cNvSpPr>
            <p:nvPr/>
          </p:nvSpPr>
          <p:spPr bwMode="auto">
            <a:xfrm flipV="1">
              <a:off x="194252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81" name="Line 1687"/>
            <p:cNvSpPr>
              <a:spLocks noChangeShapeType="1"/>
            </p:cNvSpPr>
            <p:nvPr/>
          </p:nvSpPr>
          <p:spPr bwMode="auto">
            <a:xfrm flipV="1">
              <a:off x="194339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82" name="Line 1688"/>
            <p:cNvSpPr>
              <a:spLocks noChangeShapeType="1"/>
            </p:cNvSpPr>
            <p:nvPr/>
          </p:nvSpPr>
          <p:spPr bwMode="auto">
            <a:xfrm flipV="1">
              <a:off x="194425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83" name="Line 1689"/>
            <p:cNvSpPr>
              <a:spLocks noChangeShapeType="1"/>
            </p:cNvSpPr>
            <p:nvPr/>
          </p:nvSpPr>
          <p:spPr bwMode="auto">
            <a:xfrm flipV="1">
              <a:off x="194771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84" name="Line 1690"/>
            <p:cNvSpPr>
              <a:spLocks noChangeShapeType="1"/>
            </p:cNvSpPr>
            <p:nvPr/>
          </p:nvSpPr>
          <p:spPr bwMode="auto">
            <a:xfrm flipV="1">
              <a:off x="194857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85" name="Line 1691"/>
            <p:cNvSpPr>
              <a:spLocks noChangeShapeType="1"/>
            </p:cNvSpPr>
            <p:nvPr/>
          </p:nvSpPr>
          <p:spPr bwMode="auto">
            <a:xfrm>
              <a:off x="194944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86" name="Line 1692"/>
            <p:cNvSpPr>
              <a:spLocks noChangeShapeType="1"/>
            </p:cNvSpPr>
            <p:nvPr/>
          </p:nvSpPr>
          <p:spPr bwMode="auto">
            <a:xfrm flipV="1">
              <a:off x="195116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87" name="Line 1693"/>
            <p:cNvSpPr>
              <a:spLocks noChangeShapeType="1"/>
            </p:cNvSpPr>
            <p:nvPr/>
          </p:nvSpPr>
          <p:spPr bwMode="auto">
            <a:xfrm flipV="1">
              <a:off x="195289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88" name="Line 1694"/>
            <p:cNvSpPr>
              <a:spLocks noChangeShapeType="1"/>
            </p:cNvSpPr>
            <p:nvPr/>
          </p:nvSpPr>
          <p:spPr bwMode="auto">
            <a:xfrm flipV="1">
              <a:off x="1953760" y="2682105"/>
              <a:ext cx="0" cy="4008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89" name="Line 1695"/>
            <p:cNvSpPr>
              <a:spLocks noChangeShapeType="1"/>
            </p:cNvSpPr>
            <p:nvPr/>
          </p:nvSpPr>
          <p:spPr bwMode="auto">
            <a:xfrm flipV="1">
              <a:off x="1954624" y="2630385"/>
              <a:ext cx="0" cy="9180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90" name="Line 1696"/>
            <p:cNvSpPr>
              <a:spLocks noChangeShapeType="1"/>
            </p:cNvSpPr>
            <p:nvPr/>
          </p:nvSpPr>
          <p:spPr bwMode="auto">
            <a:xfrm flipV="1">
              <a:off x="1956352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91" name="Line 1697"/>
            <p:cNvSpPr>
              <a:spLocks noChangeShapeType="1"/>
            </p:cNvSpPr>
            <p:nvPr/>
          </p:nvSpPr>
          <p:spPr bwMode="auto">
            <a:xfrm flipV="1">
              <a:off x="1957216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92" name="Line 1698"/>
            <p:cNvSpPr>
              <a:spLocks noChangeShapeType="1"/>
            </p:cNvSpPr>
            <p:nvPr/>
          </p:nvSpPr>
          <p:spPr bwMode="auto">
            <a:xfrm flipV="1">
              <a:off x="195721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93" name="Line 1699"/>
            <p:cNvSpPr>
              <a:spLocks noChangeShapeType="1"/>
            </p:cNvSpPr>
            <p:nvPr/>
          </p:nvSpPr>
          <p:spPr bwMode="auto">
            <a:xfrm flipV="1">
              <a:off x="1958944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94" name="Line 1700"/>
            <p:cNvSpPr>
              <a:spLocks noChangeShapeType="1"/>
            </p:cNvSpPr>
            <p:nvPr/>
          </p:nvSpPr>
          <p:spPr bwMode="auto">
            <a:xfrm flipV="1">
              <a:off x="1958944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95" name="Line 1701"/>
            <p:cNvSpPr>
              <a:spLocks noChangeShapeType="1"/>
            </p:cNvSpPr>
            <p:nvPr/>
          </p:nvSpPr>
          <p:spPr bwMode="auto">
            <a:xfrm flipV="1">
              <a:off x="195980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96" name="Line 1702"/>
            <p:cNvSpPr>
              <a:spLocks noChangeShapeType="1"/>
            </p:cNvSpPr>
            <p:nvPr/>
          </p:nvSpPr>
          <p:spPr bwMode="auto">
            <a:xfrm flipV="1">
              <a:off x="1960671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97" name="Line 1703"/>
            <p:cNvSpPr>
              <a:spLocks noChangeShapeType="1"/>
            </p:cNvSpPr>
            <p:nvPr/>
          </p:nvSpPr>
          <p:spPr bwMode="auto">
            <a:xfrm flipV="1">
              <a:off x="196239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98" name="Line 1704"/>
            <p:cNvSpPr>
              <a:spLocks noChangeShapeType="1"/>
            </p:cNvSpPr>
            <p:nvPr/>
          </p:nvSpPr>
          <p:spPr bwMode="auto">
            <a:xfrm flipV="1">
              <a:off x="196326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99" name="Line 1705"/>
            <p:cNvSpPr>
              <a:spLocks noChangeShapeType="1"/>
            </p:cNvSpPr>
            <p:nvPr/>
          </p:nvSpPr>
          <p:spPr bwMode="auto">
            <a:xfrm flipV="1">
              <a:off x="1963263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00" name="Line 1706"/>
            <p:cNvSpPr>
              <a:spLocks noChangeShapeType="1"/>
            </p:cNvSpPr>
            <p:nvPr/>
          </p:nvSpPr>
          <p:spPr bwMode="auto">
            <a:xfrm flipV="1">
              <a:off x="196499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01" name="Line 1707"/>
            <p:cNvSpPr>
              <a:spLocks noChangeShapeType="1"/>
            </p:cNvSpPr>
            <p:nvPr/>
          </p:nvSpPr>
          <p:spPr bwMode="auto">
            <a:xfrm>
              <a:off x="196585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02" name="Line 1708"/>
            <p:cNvSpPr>
              <a:spLocks noChangeShapeType="1"/>
            </p:cNvSpPr>
            <p:nvPr/>
          </p:nvSpPr>
          <p:spPr bwMode="auto">
            <a:xfrm>
              <a:off x="196671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03" name="Line 1709"/>
            <p:cNvSpPr>
              <a:spLocks noChangeShapeType="1"/>
            </p:cNvSpPr>
            <p:nvPr/>
          </p:nvSpPr>
          <p:spPr bwMode="auto">
            <a:xfrm>
              <a:off x="196758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04" name="Line 1710"/>
            <p:cNvSpPr>
              <a:spLocks noChangeShapeType="1"/>
            </p:cNvSpPr>
            <p:nvPr/>
          </p:nvSpPr>
          <p:spPr bwMode="auto">
            <a:xfrm flipV="1">
              <a:off x="196844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05" name="Line 1711"/>
            <p:cNvSpPr>
              <a:spLocks noChangeShapeType="1"/>
            </p:cNvSpPr>
            <p:nvPr/>
          </p:nvSpPr>
          <p:spPr bwMode="auto">
            <a:xfrm>
              <a:off x="196931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06" name="Line 1712"/>
            <p:cNvSpPr>
              <a:spLocks noChangeShapeType="1"/>
            </p:cNvSpPr>
            <p:nvPr/>
          </p:nvSpPr>
          <p:spPr bwMode="auto">
            <a:xfrm flipV="1">
              <a:off x="1971038" y="2707964"/>
              <a:ext cx="0" cy="1422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07" name="Line 1713"/>
            <p:cNvSpPr>
              <a:spLocks noChangeShapeType="1"/>
            </p:cNvSpPr>
            <p:nvPr/>
          </p:nvSpPr>
          <p:spPr bwMode="auto">
            <a:xfrm flipV="1">
              <a:off x="197190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08" name="Line 1714"/>
            <p:cNvSpPr>
              <a:spLocks noChangeShapeType="1"/>
            </p:cNvSpPr>
            <p:nvPr/>
          </p:nvSpPr>
          <p:spPr bwMode="auto">
            <a:xfrm flipV="1">
              <a:off x="1973630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09" name="Line 1715"/>
            <p:cNvSpPr>
              <a:spLocks noChangeShapeType="1"/>
            </p:cNvSpPr>
            <p:nvPr/>
          </p:nvSpPr>
          <p:spPr bwMode="auto">
            <a:xfrm flipV="1">
              <a:off x="197363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10" name="Line 1716"/>
            <p:cNvSpPr>
              <a:spLocks noChangeShapeType="1"/>
            </p:cNvSpPr>
            <p:nvPr/>
          </p:nvSpPr>
          <p:spPr bwMode="auto">
            <a:xfrm flipV="1">
              <a:off x="197535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11" name="Line 1717"/>
            <p:cNvSpPr>
              <a:spLocks noChangeShapeType="1"/>
            </p:cNvSpPr>
            <p:nvPr/>
          </p:nvSpPr>
          <p:spPr bwMode="auto">
            <a:xfrm flipV="1">
              <a:off x="1976221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12" name="Line 1718"/>
            <p:cNvSpPr>
              <a:spLocks noChangeShapeType="1"/>
            </p:cNvSpPr>
            <p:nvPr/>
          </p:nvSpPr>
          <p:spPr bwMode="auto">
            <a:xfrm flipV="1">
              <a:off x="1977085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13" name="Line 1719"/>
            <p:cNvSpPr>
              <a:spLocks noChangeShapeType="1"/>
            </p:cNvSpPr>
            <p:nvPr/>
          </p:nvSpPr>
          <p:spPr bwMode="auto">
            <a:xfrm flipV="1">
              <a:off x="1977085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14" name="Line 1720"/>
            <p:cNvSpPr>
              <a:spLocks noChangeShapeType="1"/>
            </p:cNvSpPr>
            <p:nvPr/>
          </p:nvSpPr>
          <p:spPr bwMode="auto">
            <a:xfrm flipV="1">
              <a:off x="197794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15" name="Line 1721"/>
            <p:cNvSpPr>
              <a:spLocks noChangeShapeType="1"/>
            </p:cNvSpPr>
            <p:nvPr/>
          </p:nvSpPr>
          <p:spPr bwMode="auto">
            <a:xfrm flipV="1">
              <a:off x="197967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16" name="Line 1722"/>
            <p:cNvSpPr>
              <a:spLocks noChangeShapeType="1"/>
            </p:cNvSpPr>
            <p:nvPr/>
          </p:nvSpPr>
          <p:spPr bwMode="auto">
            <a:xfrm flipV="1">
              <a:off x="198054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17" name="Line 1723"/>
            <p:cNvSpPr>
              <a:spLocks noChangeShapeType="1"/>
            </p:cNvSpPr>
            <p:nvPr/>
          </p:nvSpPr>
          <p:spPr bwMode="auto">
            <a:xfrm flipV="1">
              <a:off x="198140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18" name="Line 1724"/>
            <p:cNvSpPr>
              <a:spLocks noChangeShapeType="1"/>
            </p:cNvSpPr>
            <p:nvPr/>
          </p:nvSpPr>
          <p:spPr bwMode="auto">
            <a:xfrm flipV="1">
              <a:off x="1982268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19" name="Line 1725"/>
            <p:cNvSpPr>
              <a:spLocks noChangeShapeType="1"/>
            </p:cNvSpPr>
            <p:nvPr/>
          </p:nvSpPr>
          <p:spPr bwMode="auto">
            <a:xfrm flipV="1">
              <a:off x="198313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20" name="Line 1726"/>
            <p:cNvSpPr>
              <a:spLocks noChangeShapeType="1"/>
            </p:cNvSpPr>
            <p:nvPr/>
          </p:nvSpPr>
          <p:spPr bwMode="auto">
            <a:xfrm flipV="1">
              <a:off x="198399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21" name="Line 1727"/>
            <p:cNvSpPr>
              <a:spLocks noChangeShapeType="1"/>
            </p:cNvSpPr>
            <p:nvPr/>
          </p:nvSpPr>
          <p:spPr bwMode="auto">
            <a:xfrm flipV="1">
              <a:off x="198486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22" name="Line 1728"/>
            <p:cNvSpPr>
              <a:spLocks noChangeShapeType="1"/>
            </p:cNvSpPr>
            <p:nvPr/>
          </p:nvSpPr>
          <p:spPr bwMode="auto">
            <a:xfrm>
              <a:off x="198572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23" name="Line 1729"/>
            <p:cNvSpPr>
              <a:spLocks noChangeShapeType="1"/>
            </p:cNvSpPr>
            <p:nvPr/>
          </p:nvSpPr>
          <p:spPr bwMode="auto">
            <a:xfrm flipV="1">
              <a:off x="1986588" y="2710550"/>
              <a:ext cx="0" cy="1163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24" name="Line 1730"/>
            <p:cNvSpPr>
              <a:spLocks noChangeShapeType="1"/>
            </p:cNvSpPr>
            <p:nvPr/>
          </p:nvSpPr>
          <p:spPr bwMode="auto">
            <a:xfrm flipV="1">
              <a:off x="1987452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25" name="Line 1731"/>
            <p:cNvSpPr>
              <a:spLocks noChangeShapeType="1"/>
            </p:cNvSpPr>
            <p:nvPr/>
          </p:nvSpPr>
          <p:spPr bwMode="auto">
            <a:xfrm flipV="1">
              <a:off x="198745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26" name="Line 1732"/>
            <p:cNvSpPr>
              <a:spLocks noChangeShapeType="1"/>
            </p:cNvSpPr>
            <p:nvPr/>
          </p:nvSpPr>
          <p:spPr bwMode="auto">
            <a:xfrm flipV="1">
              <a:off x="198918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27" name="Line 1733"/>
            <p:cNvSpPr>
              <a:spLocks noChangeShapeType="1"/>
            </p:cNvSpPr>
            <p:nvPr/>
          </p:nvSpPr>
          <p:spPr bwMode="auto">
            <a:xfrm flipV="1">
              <a:off x="199004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28" name="Line 1734"/>
            <p:cNvSpPr>
              <a:spLocks noChangeShapeType="1"/>
            </p:cNvSpPr>
            <p:nvPr/>
          </p:nvSpPr>
          <p:spPr bwMode="auto">
            <a:xfrm>
              <a:off x="199090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29" name="Line 1735"/>
            <p:cNvSpPr>
              <a:spLocks noChangeShapeType="1"/>
            </p:cNvSpPr>
            <p:nvPr/>
          </p:nvSpPr>
          <p:spPr bwMode="auto">
            <a:xfrm>
              <a:off x="199177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30" name="Line 1736"/>
            <p:cNvSpPr>
              <a:spLocks noChangeShapeType="1"/>
            </p:cNvSpPr>
            <p:nvPr/>
          </p:nvSpPr>
          <p:spPr bwMode="auto">
            <a:xfrm flipV="1">
              <a:off x="199263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31" name="Line 1737"/>
            <p:cNvSpPr>
              <a:spLocks noChangeShapeType="1"/>
            </p:cNvSpPr>
            <p:nvPr/>
          </p:nvSpPr>
          <p:spPr bwMode="auto">
            <a:xfrm flipV="1">
              <a:off x="199436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32" name="Line 1738"/>
            <p:cNvSpPr>
              <a:spLocks noChangeShapeType="1"/>
            </p:cNvSpPr>
            <p:nvPr/>
          </p:nvSpPr>
          <p:spPr bwMode="auto">
            <a:xfrm>
              <a:off x="199436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33" name="Line 1739"/>
            <p:cNvSpPr>
              <a:spLocks noChangeShapeType="1"/>
            </p:cNvSpPr>
            <p:nvPr/>
          </p:nvSpPr>
          <p:spPr bwMode="auto">
            <a:xfrm flipV="1">
              <a:off x="1995227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34" name="Line 1740"/>
            <p:cNvSpPr>
              <a:spLocks noChangeShapeType="1"/>
            </p:cNvSpPr>
            <p:nvPr/>
          </p:nvSpPr>
          <p:spPr bwMode="auto">
            <a:xfrm flipV="1">
              <a:off x="199609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35" name="Line 1741"/>
            <p:cNvSpPr>
              <a:spLocks noChangeShapeType="1"/>
            </p:cNvSpPr>
            <p:nvPr/>
          </p:nvSpPr>
          <p:spPr bwMode="auto">
            <a:xfrm flipV="1">
              <a:off x="199695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36" name="Line 1742"/>
            <p:cNvSpPr>
              <a:spLocks noChangeShapeType="1"/>
            </p:cNvSpPr>
            <p:nvPr/>
          </p:nvSpPr>
          <p:spPr bwMode="auto">
            <a:xfrm>
              <a:off x="199868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37" name="Line 1743"/>
            <p:cNvSpPr>
              <a:spLocks noChangeShapeType="1"/>
            </p:cNvSpPr>
            <p:nvPr/>
          </p:nvSpPr>
          <p:spPr bwMode="auto">
            <a:xfrm flipV="1">
              <a:off x="199868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38" name="Line 1744"/>
            <p:cNvSpPr>
              <a:spLocks noChangeShapeType="1"/>
            </p:cNvSpPr>
            <p:nvPr/>
          </p:nvSpPr>
          <p:spPr bwMode="auto">
            <a:xfrm flipV="1">
              <a:off x="199954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39" name="Line 1745"/>
            <p:cNvSpPr>
              <a:spLocks noChangeShapeType="1"/>
            </p:cNvSpPr>
            <p:nvPr/>
          </p:nvSpPr>
          <p:spPr bwMode="auto">
            <a:xfrm flipV="1">
              <a:off x="200041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40" name="Line 1746"/>
            <p:cNvSpPr>
              <a:spLocks noChangeShapeType="1"/>
            </p:cNvSpPr>
            <p:nvPr/>
          </p:nvSpPr>
          <p:spPr bwMode="auto">
            <a:xfrm flipV="1">
              <a:off x="200127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41" name="Line 1747"/>
            <p:cNvSpPr>
              <a:spLocks noChangeShapeType="1"/>
            </p:cNvSpPr>
            <p:nvPr/>
          </p:nvSpPr>
          <p:spPr bwMode="auto">
            <a:xfrm flipV="1">
              <a:off x="2003866" y="2698913"/>
              <a:ext cx="0" cy="23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42" name="Line 1748"/>
            <p:cNvSpPr>
              <a:spLocks noChangeShapeType="1"/>
            </p:cNvSpPr>
            <p:nvPr/>
          </p:nvSpPr>
          <p:spPr bwMode="auto">
            <a:xfrm flipV="1">
              <a:off x="2003866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43" name="Line 1749"/>
            <p:cNvSpPr>
              <a:spLocks noChangeShapeType="1"/>
            </p:cNvSpPr>
            <p:nvPr/>
          </p:nvSpPr>
          <p:spPr bwMode="auto">
            <a:xfrm flipV="1">
              <a:off x="2004730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44" name="Line 1750"/>
            <p:cNvSpPr>
              <a:spLocks noChangeShapeType="1"/>
            </p:cNvSpPr>
            <p:nvPr/>
          </p:nvSpPr>
          <p:spPr bwMode="auto">
            <a:xfrm flipV="1">
              <a:off x="2005594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45" name="Line 1751"/>
            <p:cNvSpPr>
              <a:spLocks noChangeShapeType="1"/>
            </p:cNvSpPr>
            <p:nvPr/>
          </p:nvSpPr>
          <p:spPr bwMode="auto">
            <a:xfrm flipV="1">
              <a:off x="200645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46" name="Line 1752"/>
            <p:cNvSpPr>
              <a:spLocks noChangeShapeType="1"/>
            </p:cNvSpPr>
            <p:nvPr/>
          </p:nvSpPr>
          <p:spPr bwMode="auto">
            <a:xfrm flipV="1">
              <a:off x="200818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47" name="Line 1753"/>
            <p:cNvSpPr>
              <a:spLocks noChangeShapeType="1"/>
            </p:cNvSpPr>
            <p:nvPr/>
          </p:nvSpPr>
          <p:spPr bwMode="auto">
            <a:xfrm flipV="1">
              <a:off x="200904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48" name="Line 1754"/>
            <p:cNvSpPr>
              <a:spLocks noChangeShapeType="1"/>
            </p:cNvSpPr>
            <p:nvPr/>
          </p:nvSpPr>
          <p:spPr bwMode="auto">
            <a:xfrm>
              <a:off x="201077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49" name="Line 1755"/>
            <p:cNvSpPr>
              <a:spLocks noChangeShapeType="1"/>
            </p:cNvSpPr>
            <p:nvPr/>
          </p:nvSpPr>
          <p:spPr bwMode="auto">
            <a:xfrm flipV="1">
              <a:off x="201164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50" name="Line 1756"/>
            <p:cNvSpPr>
              <a:spLocks noChangeShapeType="1"/>
            </p:cNvSpPr>
            <p:nvPr/>
          </p:nvSpPr>
          <p:spPr bwMode="auto">
            <a:xfrm>
              <a:off x="201250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51" name="Line 1757"/>
            <p:cNvSpPr>
              <a:spLocks noChangeShapeType="1"/>
            </p:cNvSpPr>
            <p:nvPr/>
          </p:nvSpPr>
          <p:spPr bwMode="auto">
            <a:xfrm>
              <a:off x="201336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52" name="Line 1758"/>
            <p:cNvSpPr>
              <a:spLocks noChangeShapeType="1"/>
            </p:cNvSpPr>
            <p:nvPr/>
          </p:nvSpPr>
          <p:spPr bwMode="auto">
            <a:xfrm flipV="1">
              <a:off x="2014233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53" name="Line 1759"/>
            <p:cNvSpPr>
              <a:spLocks noChangeShapeType="1"/>
            </p:cNvSpPr>
            <p:nvPr/>
          </p:nvSpPr>
          <p:spPr bwMode="auto">
            <a:xfrm>
              <a:off x="201509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54" name="Line 1760"/>
            <p:cNvSpPr>
              <a:spLocks noChangeShapeType="1"/>
            </p:cNvSpPr>
            <p:nvPr/>
          </p:nvSpPr>
          <p:spPr bwMode="auto">
            <a:xfrm flipV="1">
              <a:off x="201596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55" name="Line 1761"/>
            <p:cNvSpPr>
              <a:spLocks noChangeShapeType="1"/>
            </p:cNvSpPr>
            <p:nvPr/>
          </p:nvSpPr>
          <p:spPr bwMode="auto">
            <a:xfrm>
              <a:off x="201596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56" name="Line 1762"/>
            <p:cNvSpPr>
              <a:spLocks noChangeShapeType="1"/>
            </p:cNvSpPr>
            <p:nvPr/>
          </p:nvSpPr>
          <p:spPr bwMode="auto">
            <a:xfrm flipV="1">
              <a:off x="201768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57" name="Line 1763"/>
            <p:cNvSpPr>
              <a:spLocks noChangeShapeType="1"/>
            </p:cNvSpPr>
            <p:nvPr/>
          </p:nvSpPr>
          <p:spPr bwMode="auto">
            <a:xfrm flipV="1">
              <a:off x="2019416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58" name="Line 1764"/>
            <p:cNvSpPr>
              <a:spLocks noChangeShapeType="1"/>
            </p:cNvSpPr>
            <p:nvPr/>
          </p:nvSpPr>
          <p:spPr bwMode="auto">
            <a:xfrm flipV="1">
              <a:off x="2020280" y="2604525"/>
              <a:ext cx="0" cy="11766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59" name="Line 1765"/>
            <p:cNvSpPr>
              <a:spLocks noChangeShapeType="1"/>
            </p:cNvSpPr>
            <p:nvPr/>
          </p:nvSpPr>
          <p:spPr bwMode="auto">
            <a:xfrm flipV="1">
              <a:off x="2021144" y="2707964"/>
              <a:ext cx="0" cy="1422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60" name="Line 1766"/>
            <p:cNvSpPr>
              <a:spLocks noChangeShapeType="1"/>
            </p:cNvSpPr>
            <p:nvPr/>
          </p:nvSpPr>
          <p:spPr bwMode="auto">
            <a:xfrm flipV="1">
              <a:off x="2022008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61" name="Line 1767"/>
            <p:cNvSpPr>
              <a:spLocks noChangeShapeType="1"/>
            </p:cNvSpPr>
            <p:nvPr/>
          </p:nvSpPr>
          <p:spPr bwMode="auto">
            <a:xfrm flipV="1">
              <a:off x="202287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62" name="Line 1768"/>
            <p:cNvSpPr>
              <a:spLocks noChangeShapeType="1"/>
            </p:cNvSpPr>
            <p:nvPr/>
          </p:nvSpPr>
          <p:spPr bwMode="auto">
            <a:xfrm flipV="1">
              <a:off x="202373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63" name="Line 1769"/>
            <p:cNvSpPr>
              <a:spLocks noChangeShapeType="1"/>
            </p:cNvSpPr>
            <p:nvPr/>
          </p:nvSpPr>
          <p:spPr bwMode="auto">
            <a:xfrm flipV="1">
              <a:off x="202373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64" name="Line 1770"/>
            <p:cNvSpPr>
              <a:spLocks noChangeShapeType="1"/>
            </p:cNvSpPr>
            <p:nvPr/>
          </p:nvSpPr>
          <p:spPr bwMode="auto">
            <a:xfrm flipV="1">
              <a:off x="202460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65" name="Line 1771"/>
            <p:cNvSpPr>
              <a:spLocks noChangeShapeType="1"/>
            </p:cNvSpPr>
            <p:nvPr/>
          </p:nvSpPr>
          <p:spPr bwMode="auto">
            <a:xfrm>
              <a:off x="202546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66" name="Line 1772"/>
            <p:cNvSpPr>
              <a:spLocks noChangeShapeType="1"/>
            </p:cNvSpPr>
            <p:nvPr/>
          </p:nvSpPr>
          <p:spPr bwMode="auto">
            <a:xfrm flipV="1">
              <a:off x="202546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67" name="Line 1773"/>
            <p:cNvSpPr>
              <a:spLocks noChangeShapeType="1"/>
            </p:cNvSpPr>
            <p:nvPr/>
          </p:nvSpPr>
          <p:spPr bwMode="auto">
            <a:xfrm flipV="1">
              <a:off x="202891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68" name="Line 1774"/>
            <p:cNvSpPr>
              <a:spLocks noChangeShapeType="1"/>
            </p:cNvSpPr>
            <p:nvPr/>
          </p:nvSpPr>
          <p:spPr bwMode="auto">
            <a:xfrm flipV="1">
              <a:off x="202978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69" name="Line 1775"/>
            <p:cNvSpPr>
              <a:spLocks noChangeShapeType="1"/>
            </p:cNvSpPr>
            <p:nvPr/>
          </p:nvSpPr>
          <p:spPr bwMode="auto">
            <a:xfrm>
              <a:off x="203064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70" name="Line 1776"/>
            <p:cNvSpPr>
              <a:spLocks noChangeShapeType="1"/>
            </p:cNvSpPr>
            <p:nvPr/>
          </p:nvSpPr>
          <p:spPr bwMode="auto">
            <a:xfrm flipV="1">
              <a:off x="203151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71" name="Line 1777"/>
            <p:cNvSpPr>
              <a:spLocks noChangeShapeType="1"/>
            </p:cNvSpPr>
            <p:nvPr/>
          </p:nvSpPr>
          <p:spPr bwMode="auto">
            <a:xfrm>
              <a:off x="203237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72" name="Line 1778"/>
            <p:cNvSpPr>
              <a:spLocks noChangeShapeType="1"/>
            </p:cNvSpPr>
            <p:nvPr/>
          </p:nvSpPr>
          <p:spPr bwMode="auto">
            <a:xfrm flipV="1">
              <a:off x="203323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73" name="Line 1779"/>
            <p:cNvSpPr>
              <a:spLocks noChangeShapeType="1"/>
            </p:cNvSpPr>
            <p:nvPr/>
          </p:nvSpPr>
          <p:spPr bwMode="auto">
            <a:xfrm flipV="1">
              <a:off x="203410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74" name="Line 1780"/>
            <p:cNvSpPr>
              <a:spLocks noChangeShapeType="1"/>
            </p:cNvSpPr>
            <p:nvPr/>
          </p:nvSpPr>
          <p:spPr bwMode="auto">
            <a:xfrm flipV="1">
              <a:off x="203496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75" name="Line 1781"/>
            <p:cNvSpPr>
              <a:spLocks noChangeShapeType="1"/>
            </p:cNvSpPr>
            <p:nvPr/>
          </p:nvSpPr>
          <p:spPr bwMode="auto">
            <a:xfrm flipV="1">
              <a:off x="203496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76" name="Line 1782"/>
            <p:cNvSpPr>
              <a:spLocks noChangeShapeType="1"/>
            </p:cNvSpPr>
            <p:nvPr/>
          </p:nvSpPr>
          <p:spPr bwMode="auto">
            <a:xfrm flipV="1">
              <a:off x="2036694" y="2713136"/>
              <a:ext cx="0" cy="905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77" name="Line 1783"/>
            <p:cNvSpPr>
              <a:spLocks noChangeShapeType="1"/>
            </p:cNvSpPr>
            <p:nvPr/>
          </p:nvSpPr>
          <p:spPr bwMode="auto">
            <a:xfrm flipV="1">
              <a:off x="203842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78" name="Line 1784"/>
            <p:cNvSpPr>
              <a:spLocks noChangeShapeType="1"/>
            </p:cNvSpPr>
            <p:nvPr/>
          </p:nvSpPr>
          <p:spPr bwMode="auto">
            <a:xfrm>
              <a:off x="203928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79" name="Line 1785"/>
            <p:cNvSpPr>
              <a:spLocks noChangeShapeType="1"/>
            </p:cNvSpPr>
            <p:nvPr/>
          </p:nvSpPr>
          <p:spPr bwMode="auto">
            <a:xfrm flipV="1">
              <a:off x="204015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80" name="Line 1786"/>
            <p:cNvSpPr>
              <a:spLocks noChangeShapeType="1"/>
            </p:cNvSpPr>
            <p:nvPr/>
          </p:nvSpPr>
          <p:spPr bwMode="auto">
            <a:xfrm>
              <a:off x="204101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81" name="Line 1787"/>
            <p:cNvSpPr>
              <a:spLocks noChangeShapeType="1"/>
            </p:cNvSpPr>
            <p:nvPr/>
          </p:nvSpPr>
          <p:spPr bwMode="auto">
            <a:xfrm flipV="1">
              <a:off x="204187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82" name="Line 1788"/>
            <p:cNvSpPr>
              <a:spLocks noChangeShapeType="1"/>
            </p:cNvSpPr>
            <p:nvPr/>
          </p:nvSpPr>
          <p:spPr bwMode="auto">
            <a:xfrm flipV="1">
              <a:off x="204274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83" name="Line 1789"/>
            <p:cNvSpPr>
              <a:spLocks noChangeShapeType="1"/>
            </p:cNvSpPr>
            <p:nvPr/>
          </p:nvSpPr>
          <p:spPr bwMode="auto">
            <a:xfrm>
              <a:off x="204360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84" name="Line 1790"/>
            <p:cNvSpPr>
              <a:spLocks noChangeShapeType="1"/>
            </p:cNvSpPr>
            <p:nvPr/>
          </p:nvSpPr>
          <p:spPr bwMode="auto">
            <a:xfrm>
              <a:off x="204360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85" name="Line 1791"/>
            <p:cNvSpPr>
              <a:spLocks noChangeShapeType="1"/>
            </p:cNvSpPr>
            <p:nvPr/>
          </p:nvSpPr>
          <p:spPr bwMode="auto">
            <a:xfrm>
              <a:off x="204533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86" name="Line 1792"/>
            <p:cNvSpPr>
              <a:spLocks noChangeShapeType="1"/>
            </p:cNvSpPr>
            <p:nvPr/>
          </p:nvSpPr>
          <p:spPr bwMode="auto">
            <a:xfrm flipV="1">
              <a:off x="204619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87" name="Line 1793"/>
            <p:cNvSpPr>
              <a:spLocks noChangeShapeType="1"/>
            </p:cNvSpPr>
            <p:nvPr/>
          </p:nvSpPr>
          <p:spPr bwMode="auto">
            <a:xfrm flipV="1">
              <a:off x="204878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88" name="Line 1794"/>
            <p:cNvSpPr>
              <a:spLocks noChangeShapeType="1"/>
            </p:cNvSpPr>
            <p:nvPr/>
          </p:nvSpPr>
          <p:spPr bwMode="auto">
            <a:xfrm flipV="1">
              <a:off x="204965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89" name="Line 1795"/>
            <p:cNvSpPr>
              <a:spLocks noChangeShapeType="1"/>
            </p:cNvSpPr>
            <p:nvPr/>
          </p:nvSpPr>
          <p:spPr bwMode="auto">
            <a:xfrm>
              <a:off x="205051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90" name="Line 1796"/>
            <p:cNvSpPr>
              <a:spLocks noChangeShapeType="1"/>
            </p:cNvSpPr>
            <p:nvPr/>
          </p:nvSpPr>
          <p:spPr bwMode="auto">
            <a:xfrm flipV="1">
              <a:off x="205051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91" name="Line 1797"/>
            <p:cNvSpPr>
              <a:spLocks noChangeShapeType="1"/>
            </p:cNvSpPr>
            <p:nvPr/>
          </p:nvSpPr>
          <p:spPr bwMode="auto">
            <a:xfrm>
              <a:off x="205224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92" name="Line 1798"/>
            <p:cNvSpPr>
              <a:spLocks noChangeShapeType="1"/>
            </p:cNvSpPr>
            <p:nvPr/>
          </p:nvSpPr>
          <p:spPr bwMode="auto">
            <a:xfrm>
              <a:off x="205224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93" name="Line 1799"/>
            <p:cNvSpPr>
              <a:spLocks noChangeShapeType="1"/>
            </p:cNvSpPr>
            <p:nvPr/>
          </p:nvSpPr>
          <p:spPr bwMode="auto">
            <a:xfrm flipV="1">
              <a:off x="205397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94" name="Line 1800"/>
            <p:cNvSpPr>
              <a:spLocks noChangeShapeType="1"/>
            </p:cNvSpPr>
            <p:nvPr/>
          </p:nvSpPr>
          <p:spPr bwMode="auto">
            <a:xfrm>
              <a:off x="205483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95" name="Line 1801"/>
            <p:cNvSpPr>
              <a:spLocks noChangeShapeType="1"/>
            </p:cNvSpPr>
            <p:nvPr/>
          </p:nvSpPr>
          <p:spPr bwMode="auto">
            <a:xfrm>
              <a:off x="205570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96" name="Line 1802"/>
            <p:cNvSpPr>
              <a:spLocks noChangeShapeType="1"/>
            </p:cNvSpPr>
            <p:nvPr/>
          </p:nvSpPr>
          <p:spPr bwMode="auto">
            <a:xfrm flipV="1">
              <a:off x="205656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97" name="Line 1803"/>
            <p:cNvSpPr>
              <a:spLocks noChangeShapeType="1"/>
            </p:cNvSpPr>
            <p:nvPr/>
          </p:nvSpPr>
          <p:spPr bwMode="auto">
            <a:xfrm flipV="1">
              <a:off x="205742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98" name="Line 1804"/>
            <p:cNvSpPr>
              <a:spLocks noChangeShapeType="1"/>
            </p:cNvSpPr>
            <p:nvPr/>
          </p:nvSpPr>
          <p:spPr bwMode="auto">
            <a:xfrm flipV="1">
              <a:off x="205915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99" name="Line 1805"/>
            <p:cNvSpPr>
              <a:spLocks noChangeShapeType="1"/>
            </p:cNvSpPr>
            <p:nvPr/>
          </p:nvSpPr>
          <p:spPr bwMode="auto">
            <a:xfrm flipV="1">
              <a:off x="205915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00" name="Line 1806"/>
            <p:cNvSpPr>
              <a:spLocks noChangeShapeType="1"/>
            </p:cNvSpPr>
            <p:nvPr/>
          </p:nvSpPr>
          <p:spPr bwMode="auto">
            <a:xfrm>
              <a:off x="206088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01" name="Line 1807"/>
            <p:cNvSpPr>
              <a:spLocks noChangeShapeType="1"/>
            </p:cNvSpPr>
            <p:nvPr/>
          </p:nvSpPr>
          <p:spPr bwMode="auto">
            <a:xfrm flipV="1">
              <a:off x="206347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02" name="Line 1808"/>
            <p:cNvSpPr>
              <a:spLocks noChangeShapeType="1"/>
            </p:cNvSpPr>
            <p:nvPr/>
          </p:nvSpPr>
          <p:spPr bwMode="auto">
            <a:xfrm flipV="1">
              <a:off x="206693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03" name="Line 1809"/>
            <p:cNvSpPr>
              <a:spLocks noChangeShapeType="1"/>
            </p:cNvSpPr>
            <p:nvPr/>
          </p:nvSpPr>
          <p:spPr bwMode="auto">
            <a:xfrm flipV="1">
              <a:off x="2068658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04" name="Line 1810"/>
            <p:cNvSpPr>
              <a:spLocks noChangeShapeType="1"/>
            </p:cNvSpPr>
            <p:nvPr/>
          </p:nvSpPr>
          <p:spPr bwMode="auto">
            <a:xfrm flipV="1">
              <a:off x="2069522" y="2709257"/>
              <a:ext cx="0" cy="1293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05" name="Line 1811"/>
            <p:cNvSpPr>
              <a:spLocks noChangeShapeType="1"/>
            </p:cNvSpPr>
            <p:nvPr/>
          </p:nvSpPr>
          <p:spPr bwMode="auto">
            <a:xfrm flipV="1">
              <a:off x="2070386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06" name="Line 1812"/>
            <p:cNvSpPr>
              <a:spLocks noChangeShapeType="1"/>
            </p:cNvSpPr>
            <p:nvPr/>
          </p:nvSpPr>
          <p:spPr bwMode="auto">
            <a:xfrm>
              <a:off x="207125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07" name="Line 1814"/>
            <p:cNvSpPr>
              <a:spLocks noChangeShapeType="1"/>
            </p:cNvSpPr>
            <p:nvPr/>
          </p:nvSpPr>
          <p:spPr bwMode="auto">
            <a:xfrm flipV="1">
              <a:off x="207125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08" name="Line 1815"/>
            <p:cNvSpPr>
              <a:spLocks noChangeShapeType="1"/>
            </p:cNvSpPr>
            <p:nvPr/>
          </p:nvSpPr>
          <p:spPr bwMode="auto">
            <a:xfrm flipV="1">
              <a:off x="207211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09" name="Line 1816"/>
            <p:cNvSpPr>
              <a:spLocks noChangeShapeType="1"/>
            </p:cNvSpPr>
            <p:nvPr/>
          </p:nvSpPr>
          <p:spPr bwMode="auto">
            <a:xfrm flipV="1">
              <a:off x="207297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10" name="Line 1817"/>
            <p:cNvSpPr>
              <a:spLocks noChangeShapeType="1"/>
            </p:cNvSpPr>
            <p:nvPr/>
          </p:nvSpPr>
          <p:spPr bwMode="auto">
            <a:xfrm>
              <a:off x="207384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11" name="Line 1818"/>
            <p:cNvSpPr>
              <a:spLocks noChangeShapeType="1"/>
            </p:cNvSpPr>
            <p:nvPr/>
          </p:nvSpPr>
          <p:spPr bwMode="auto">
            <a:xfrm flipV="1">
              <a:off x="207470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12" name="Line 1819"/>
            <p:cNvSpPr>
              <a:spLocks noChangeShapeType="1"/>
            </p:cNvSpPr>
            <p:nvPr/>
          </p:nvSpPr>
          <p:spPr bwMode="auto">
            <a:xfrm>
              <a:off x="207557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13" name="Line 1820"/>
            <p:cNvSpPr>
              <a:spLocks noChangeShapeType="1"/>
            </p:cNvSpPr>
            <p:nvPr/>
          </p:nvSpPr>
          <p:spPr bwMode="auto">
            <a:xfrm flipV="1">
              <a:off x="207557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14" name="Line 1821"/>
            <p:cNvSpPr>
              <a:spLocks noChangeShapeType="1"/>
            </p:cNvSpPr>
            <p:nvPr/>
          </p:nvSpPr>
          <p:spPr bwMode="auto">
            <a:xfrm>
              <a:off x="207643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15" name="Line 1822"/>
            <p:cNvSpPr>
              <a:spLocks noChangeShapeType="1"/>
            </p:cNvSpPr>
            <p:nvPr/>
          </p:nvSpPr>
          <p:spPr bwMode="auto">
            <a:xfrm flipV="1">
              <a:off x="207729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16" name="Line 1823"/>
            <p:cNvSpPr>
              <a:spLocks noChangeShapeType="1"/>
            </p:cNvSpPr>
            <p:nvPr/>
          </p:nvSpPr>
          <p:spPr bwMode="auto">
            <a:xfrm>
              <a:off x="207902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17" name="Line 1824"/>
            <p:cNvSpPr>
              <a:spLocks noChangeShapeType="1"/>
            </p:cNvSpPr>
            <p:nvPr/>
          </p:nvSpPr>
          <p:spPr bwMode="auto">
            <a:xfrm>
              <a:off x="207902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18" name="Line 1825"/>
            <p:cNvSpPr>
              <a:spLocks noChangeShapeType="1"/>
            </p:cNvSpPr>
            <p:nvPr/>
          </p:nvSpPr>
          <p:spPr bwMode="auto">
            <a:xfrm flipV="1">
              <a:off x="207988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19" name="Line 1826"/>
            <p:cNvSpPr>
              <a:spLocks noChangeShapeType="1"/>
            </p:cNvSpPr>
            <p:nvPr/>
          </p:nvSpPr>
          <p:spPr bwMode="auto">
            <a:xfrm>
              <a:off x="208248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20" name="Line 1827"/>
            <p:cNvSpPr>
              <a:spLocks noChangeShapeType="1"/>
            </p:cNvSpPr>
            <p:nvPr/>
          </p:nvSpPr>
          <p:spPr bwMode="auto">
            <a:xfrm>
              <a:off x="208248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21" name="Line 1828"/>
            <p:cNvSpPr>
              <a:spLocks noChangeShapeType="1"/>
            </p:cNvSpPr>
            <p:nvPr/>
          </p:nvSpPr>
          <p:spPr bwMode="auto">
            <a:xfrm flipV="1">
              <a:off x="208334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22" name="Line 1829"/>
            <p:cNvSpPr>
              <a:spLocks noChangeShapeType="1"/>
            </p:cNvSpPr>
            <p:nvPr/>
          </p:nvSpPr>
          <p:spPr bwMode="auto">
            <a:xfrm flipV="1">
              <a:off x="208420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23" name="Line 1830"/>
            <p:cNvSpPr>
              <a:spLocks noChangeShapeType="1"/>
            </p:cNvSpPr>
            <p:nvPr/>
          </p:nvSpPr>
          <p:spPr bwMode="auto">
            <a:xfrm flipV="1">
              <a:off x="208507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24" name="Line 1831"/>
            <p:cNvSpPr>
              <a:spLocks noChangeShapeType="1"/>
            </p:cNvSpPr>
            <p:nvPr/>
          </p:nvSpPr>
          <p:spPr bwMode="auto">
            <a:xfrm flipV="1">
              <a:off x="2085936" y="2697620"/>
              <a:ext cx="0" cy="2456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25" name="Line 1832"/>
            <p:cNvSpPr>
              <a:spLocks noChangeShapeType="1"/>
            </p:cNvSpPr>
            <p:nvPr/>
          </p:nvSpPr>
          <p:spPr bwMode="auto">
            <a:xfrm flipV="1">
              <a:off x="2086800" y="2709257"/>
              <a:ext cx="0" cy="1293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26" name="Line 1833"/>
            <p:cNvSpPr>
              <a:spLocks noChangeShapeType="1"/>
            </p:cNvSpPr>
            <p:nvPr/>
          </p:nvSpPr>
          <p:spPr bwMode="auto">
            <a:xfrm flipV="1">
              <a:off x="2087664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27" name="Line 1834"/>
            <p:cNvSpPr>
              <a:spLocks noChangeShapeType="1"/>
            </p:cNvSpPr>
            <p:nvPr/>
          </p:nvSpPr>
          <p:spPr bwMode="auto">
            <a:xfrm flipV="1">
              <a:off x="2087664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28" name="Line 1835"/>
            <p:cNvSpPr>
              <a:spLocks noChangeShapeType="1"/>
            </p:cNvSpPr>
            <p:nvPr/>
          </p:nvSpPr>
          <p:spPr bwMode="auto">
            <a:xfrm flipV="1">
              <a:off x="208852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29" name="Line 1836"/>
            <p:cNvSpPr>
              <a:spLocks noChangeShapeType="1"/>
            </p:cNvSpPr>
            <p:nvPr/>
          </p:nvSpPr>
          <p:spPr bwMode="auto">
            <a:xfrm>
              <a:off x="208939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30" name="Line 1837"/>
            <p:cNvSpPr>
              <a:spLocks noChangeShapeType="1"/>
            </p:cNvSpPr>
            <p:nvPr/>
          </p:nvSpPr>
          <p:spPr bwMode="auto">
            <a:xfrm flipV="1">
              <a:off x="209112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31" name="Line 1838"/>
            <p:cNvSpPr>
              <a:spLocks noChangeShapeType="1"/>
            </p:cNvSpPr>
            <p:nvPr/>
          </p:nvSpPr>
          <p:spPr bwMode="auto">
            <a:xfrm flipV="1">
              <a:off x="209198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32" name="Line 1839"/>
            <p:cNvSpPr>
              <a:spLocks noChangeShapeType="1"/>
            </p:cNvSpPr>
            <p:nvPr/>
          </p:nvSpPr>
          <p:spPr bwMode="auto">
            <a:xfrm flipV="1">
              <a:off x="209457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33" name="Line 1840"/>
            <p:cNvSpPr>
              <a:spLocks noChangeShapeType="1"/>
            </p:cNvSpPr>
            <p:nvPr/>
          </p:nvSpPr>
          <p:spPr bwMode="auto">
            <a:xfrm flipV="1">
              <a:off x="209543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34" name="Line 1841"/>
            <p:cNvSpPr>
              <a:spLocks noChangeShapeType="1"/>
            </p:cNvSpPr>
            <p:nvPr/>
          </p:nvSpPr>
          <p:spPr bwMode="auto">
            <a:xfrm>
              <a:off x="209803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35" name="Line 1842"/>
            <p:cNvSpPr>
              <a:spLocks noChangeShapeType="1"/>
            </p:cNvSpPr>
            <p:nvPr/>
          </p:nvSpPr>
          <p:spPr bwMode="auto">
            <a:xfrm flipV="1">
              <a:off x="209889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36" name="Line 1843"/>
            <p:cNvSpPr>
              <a:spLocks noChangeShapeType="1"/>
            </p:cNvSpPr>
            <p:nvPr/>
          </p:nvSpPr>
          <p:spPr bwMode="auto">
            <a:xfrm flipV="1">
              <a:off x="209975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37" name="Line 1844"/>
            <p:cNvSpPr>
              <a:spLocks noChangeShapeType="1"/>
            </p:cNvSpPr>
            <p:nvPr/>
          </p:nvSpPr>
          <p:spPr bwMode="auto">
            <a:xfrm flipV="1">
              <a:off x="210148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38" name="Line 1845"/>
            <p:cNvSpPr>
              <a:spLocks noChangeShapeType="1"/>
            </p:cNvSpPr>
            <p:nvPr/>
          </p:nvSpPr>
          <p:spPr bwMode="auto">
            <a:xfrm flipV="1">
              <a:off x="210235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39" name="Line 1846"/>
            <p:cNvSpPr>
              <a:spLocks noChangeShapeType="1"/>
            </p:cNvSpPr>
            <p:nvPr/>
          </p:nvSpPr>
          <p:spPr bwMode="auto">
            <a:xfrm flipV="1">
              <a:off x="210321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40" name="Line 1847"/>
            <p:cNvSpPr>
              <a:spLocks noChangeShapeType="1"/>
            </p:cNvSpPr>
            <p:nvPr/>
          </p:nvSpPr>
          <p:spPr bwMode="auto">
            <a:xfrm>
              <a:off x="210321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41" name="Line 1848"/>
            <p:cNvSpPr>
              <a:spLocks noChangeShapeType="1"/>
            </p:cNvSpPr>
            <p:nvPr/>
          </p:nvSpPr>
          <p:spPr bwMode="auto">
            <a:xfrm flipV="1">
              <a:off x="2104078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42" name="Line 1849"/>
            <p:cNvSpPr>
              <a:spLocks noChangeShapeType="1"/>
            </p:cNvSpPr>
            <p:nvPr/>
          </p:nvSpPr>
          <p:spPr bwMode="auto">
            <a:xfrm flipV="1">
              <a:off x="210494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43" name="Line 1850"/>
            <p:cNvSpPr>
              <a:spLocks noChangeShapeType="1"/>
            </p:cNvSpPr>
            <p:nvPr/>
          </p:nvSpPr>
          <p:spPr bwMode="auto">
            <a:xfrm>
              <a:off x="210580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44" name="Line 1851"/>
            <p:cNvSpPr>
              <a:spLocks noChangeShapeType="1"/>
            </p:cNvSpPr>
            <p:nvPr/>
          </p:nvSpPr>
          <p:spPr bwMode="auto">
            <a:xfrm>
              <a:off x="210753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45" name="Line 1852"/>
            <p:cNvSpPr>
              <a:spLocks noChangeShapeType="1"/>
            </p:cNvSpPr>
            <p:nvPr/>
          </p:nvSpPr>
          <p:spPr bwMode="auto">
            <a:xfrm flipV="1">
              <a:off x="210839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46" name="Line 1853"/>
            <p:cNvSpPr>
              <a:spLocks noChangeShapeType="1"/>
            </p:cNvSpPr>
            <p:nvPr/>
          </p:nvSpPr>
          <p:spPr bwMode="auto">
            <a:xfrm flipV="1">
              <a:off x="211098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47" name="Line 1854"/>
            <p:cNvSpPr>
              <a:spLocks noChangeShapeType="1"/>
            </p:cNvSpPr>
            <p:nvPr/>
          </p:nvSpPr>
          <p:spPr bwMode="auto">
            <a:xfrm>
              <a:off x="211185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48" name="Line 1855"/>
            <p:cNvSpPr>
              <a:spLocks noChangeShapeType="1"/>
            </p:cNvSpPr>
            <p:nvPr/>
          </p:nvSpPr>
          <p:spPr bwMode="auto">
            <a:xfrm flipV="1">
              <a:off x="211271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49" name="Line 1856"/>
            <p:cNvSpPr>
              <a:spLocks noChangeShapeType="1"/>
            </p:cNvSpPr>
            <p:nvPr/>
          </p:nvSpPr>
          <p:spPr bwMode="auto">
            <a:xfrm>
              <a:off x="211444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50" name="Line 1857"/>
            <p:cNvSpPr>
              <a:spLocks noChangeShapeType="1"/>
            </p:cNvSpPr>
            <p:nvPr/>
          </p:nvSpPr>
          <p:spPr bwMode="auto">
            <a:xfrm>
              <a:off x="211530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51" name="Line 1858"/>
            <p:cNvSpPr>
              <a:spLocks noChangeShapeType="1"/>
            </p:cNvSpPr>
            <p:nvPr/>
          </p:nvSpPr>
          <p:spPr bwMode="auto">
            <a:xfrm>
              <a:off x="211617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52" name="Line 1859"/>
            <p:cNvSpPr>
              <a:spLocks noChangeShapeType="1"/>
            </p:cNvSpPr>
            <p:nvPr/>
          </p:nvSpPr>
          <p:spPr bwMode="auto">
            <a:xfrm>
              <a:off x="211703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53" name="Line 1860"/>
            <p:cNvSpPr>
              <a:spLocks noChangeShapeType="1"/>
            </p:cNvSpPr>
            <p:nvPr/>
          </p:nvSpPr>
          <p:spPr bwMode="auto">
            <a:xfrm flipV="1">
              <a:off x="2118764" y="2709257"/>
              <a:ext cx="0" cy="1293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54" name="Line 1861"/>
            <p:cNvSpPr>
              <a:spLocks noChangeShapeType="1"/>
            </p:cNvSpPr>
            <p:nvPr/>
          </p:nvSpPr>
          <p:spPr bwMode="auto">
            <a:xfrm flipV="1">
              <a:off x="2118764" y="2709257"/>
              <a:ext cx="0" cy="1293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55" name="Line 1862"/>
            <p:cNvSpPr>
              <a:spLocks noChangeShapeType="1"/>
            </p:cNvSpPr>
            <p:nvPr/>
          </p:nvSpPr>
          <p:spPr bwMode="auto">
            <a:xfrm flipV="1">
              <a:off x="2119628" y="2714429"/>
              <a:ext cx="0" cy="775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56" name="Line 1863"/>
            <p:cNvSpPr>
              <a:spLocks noChangeShapeType="1"/>
            </p:cNvSpPr>
            <p:nvPr/>
          </p:nvSpPr>
          <p:spPr bwMode="auto">
            <a:xfrm flipV="1">
              <a:off x="212049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57" name="Line 1864"/>
            <p:cNvSpPr>
              <a:spLocks noChangeShapeType="1"/>
            </p:cNvSpPr>
            <p:nvPr/>
          </p:nvSpPr>
          <p:spPr bwMode="auto">
            <a:xfrm flipV="1">
              <a:off x="212135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58" name="Line 1865"/>
            <p:cNvSpPr>
              <a:spLocks noChangeShapeType="1"/>
            </p:cNvSpPr>
            <p:nvPr/>
          </p:nvSpPr>
          <p:spPr bwMode="auto">
            <a:xfrm>
              <a:off x="212222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59" name="Line 1866"/>
            <p:cNvSpPr>
              <a:spLocks noChangeShapeType="1"/>
            </p:cNvSpPr>
            <p:nvPr/>
          </p:nvSpPr>
          <p:spPr bwMode="auto">
            <a:xfrm flipV="1">
              <a:off x="212308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60" name="Line 1867"/>
            <p:cNvSpPr>
              <a:spLocks noChangeShapeType="1"/>
            </p:cNvSpPr>
            <p:nvPr/>
          </p:nvSpPr>
          <p:spPr bwMode="auto">
            <a:xfrm flipV="1">
              <a:off x="212481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61" name="Line 1868"/>
            <p:cNvSpPr>
              <a:spLocks noChangeShapeType="1"/>
            </p:cNvSpPr>
            <p:nvPr/>
          </p:nvSpPr>
          <p:spPr bwMode="auto">
            <a:xfrm flipV="1">
              <a:off x="212481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62" name="Line 1869"/>
            <p:cNvSpPr>
              <a:spLocks noChangeShapeType="1"/>
            </p:cNvSpPr>
            <p:nvPr/>
          </p:nvSpPr>
          <p:spPr bwMode="auto">
            <a:xfrm>
              <a:off x="212567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63" name="Line 1870"/>
            <p:cNvSpPr>
              <a:spLocks noChangeShapeType="1"/>
            </p:cNvSpPr>
            <p:nvPr/>
          </p:nvSpPr>
          <p:spPr bwMode="auto">
            <a:xfrm flipV="1">
              <a:off x="212653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64" name="Line 1871"/>
            <p:cNvSpPr>
              <a:spLocks noChangeShapeType="1"/>
            </p:cNvSpPr>
            <p:nvPr/>
          </p:nvSpPr>
          <p:spPr bwMode="auto">
            <a:xfrm flipV="1">
              <a:off x="212740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65" name="Line 1872"/>
            <p:cNvSpPr>
              <a:spLocks noChangeShapeType="1"/>
            </p:cNvSpPr>
            <p:nvPr/>
          </p:nvSpPr>
          <p:spPr bwMode="auto">
            <a:xfrm>
              <a:off x="212913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66" name="Line 1873"/>
            <p:cNvSpPr>
              <a:spLocks noChangeShapeType="1"/>
            </p:cNvSpPr>
            <p:nvPr/>
          </p:nvSpPr>
          <p:spPr bwMode="auto">
            <a:xfrm flipV="1">
              <a:off x="212999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67" name="Line 1874"/>
            <p:cNvSpPr>
              <a:spLocks noChangeShapeType="1"/>
            </p:cNvSpPr>
            <p:nvPr/>
          </p:nvSpPr>
          <p:spPr bwMode="auto">
            <a:xfrm>
              <a:off x="213085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68" name="Line 1875"/>
            <p:cNvSpPr>
              <a:spLocks noChangeShapeType="1"/>
            </p:cNvSpPr>
            <p:nvPr/>
          </p:nvSpPr>
          <p:spPr bwMode="auto">
            <a:xfrm>
              <a:off x="213172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69" name="Line 1876"/>
            <p:cNvSpPr>
              <a:spLocks noChangeShapeType="1"/>
            </p:cNvSpPr>
            <p:nvPr/>
          </p:nvSpPr>
          <p:spPr bwMode="auto">
            <a:xfrm>
              <a:off x="213345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70" name="Line 1877"/>
            <p:cNvSpPr>
              <a:spLocks noChangeShapeType="1"/>
            </p:cNvSpPr>
            <p:nvPr/>
          </p:nvSpPr>
          <p:spPr bwMode="auto">
            <a:xfrm flipV="1">
              <a:off x="2135178" y="2695034"/>
              <a:ext cx="0" cy="2715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71" name="Line 1878"/>
            <p:cNvSpPr>
              <a:spLocks noChangeShapeType="1"/>
            </p:cNvSpPr>
            <p:nvPr/>
          </p:nvSpPr>
          <p:spPr bwMode="auto">
            <a:xfrm flipV="1">
              <a:off x="2136042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72" name="Line 1879"/>
            <p:cNvSpPr>
              <a:spLocks noChangeShapeType="1"/>
            </p:cNvSpPr>
            <p:nvPr/>
          </p:nvSpPr>
          <p:spPr bwMode="auto">
            <a:xfrm flipV="1">
              <a:off x="213690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73" name="Line 1880"/>
            <p:cNvSpPr>
              <a:spLocks noChangeShapeType="1"/>
            </p:cNvSpPr>
            <p:nvPr/>
          </p:nvSpPr>
          <p:spPr bwMode="auto">
            <a:xfrm flipV="1">
              <a:off x="213863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74" name="Line 1881"/>
            <p:cNvSpPr>
              <a:spLocks noChangeShapeType="1"/>
            </p:cNvSpPr>
            <p:nvPr/>
          </p:nvSpPr>
          <p:spPr bwMode="auto">
            <a:xfrm flipV="1">
              <a:off x="213863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75" name="Line 1882"/>
            <p:cNvSpPr>
              <a:spLocks noChangeShapeType="1"/>
            </p:cNvSpPr>
            <p:nvPr/>
          </p:nvSpPr>
          <p:spPr bwMode="auto">
            <a:xfrm flipV="1">
              <a:off x="2139498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76" name="Line 1883"/>
            <p:cNvSpPr>
              <a:spLocks noChangeShapeType="1"/>
            </p:cNvSpPr>
            <p:nvPr/>
          </p:nvSpPr>
          <p:spPr bwMode="auto">
            <a:xfrm>
              <a:off x="214208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77" name="Line 1884"/>
            <p:cNvSpPr>
              <a:spLocks noChangeShapeType="1"/>
            </p:cNvSpPr>
            <p:nvPr/>
          </p:nvSpPr>
          <p:spPr bwMode="auto">
            <a:xfrm>
              <a:off x="214295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78" name="Line 1885"/>
            <p:cNvSpPr>
              <a:spLocks noChangeShapeType="1"/>
            </p:cNvSpPr>
            <p:nvPr/>
          </p:nvSpPr>
          <p:spPr bwMode="auto">
            <a:xfrm flipV="1">
              <a:off x="214381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79" name="Line 1886"/>
            <p:cNvSpPr>
              <a:spLocks noChangeShapeType="1"/>
            </p:cNvSpPr>
            <p:nvPr/>
          </p:nvSpPr>
          <p:spPr bwMode="auto">
            <a:xfrm>
              <a:off x="214468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80" name="Line 1887"/>
            <p:cNvSpPr>
              <a:spLocks noChangeShapeType="1"/>
            </p:cNvSpPr>
            <p:nvPr/>
          </p:nvSpPr>
          <p:spPr bwMode="auto">
            <a:xfrm>
              <a:off x="214554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81" name="Line 1888"/>
            <p:cNvSpPr>
              <a:spLocks noChangeShapeType="1"/>
            </p:cNvSpPr>
            <p:nvPr/>
          </p:nvSpPr>
          <p:spPr bwMode="auto">
            <a:xfrm flipV="1">
              <a:off x="214727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82" name="Line 1889"/>
            <p:cNvSpPr>
              <a:spLocks noChangeShapeType="1"/>
            </p:cNvSpPr>
            <p:nvPr/>
          </p:nvSpPr>
          <p:spPr bwMode="auto">
            <a:xfrm flipV="1">
              <a:off x="214813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83" name="Line 1890"/>
            <p:cNvSpPr>
              <a:spLocks noChangeShapeType="1"/>
            </p:cNvSpPr>
            <p:nvPr/>
          </p:nvSpPr>
          <p:spPr bwMode="auto">
            <a:xfrm flipV="1">
              <a:off x="214813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84" name="Line 1891"/>
            <p:cNvSpPr>
              <a:spLocks noChangeShapeType="1"/>
            </p:cNvSpPr>
            <p:nvPr/>
          </p:nvSpPr>
          <p:spPr bwMode="auto">
            <a:xfrm flipV="1">
              <a:off x="214900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85" name="Line 1892"/>
            <p:cNvSpPr>
              <a:spLocks noChangeShapeType="1"/>
            </p:cNvSpPr>
            <p:nvPr/>
          </p:nvSpPr>
          <p:spPr bwMode="auto">
            <a:xfrm>
              <a:off x="215072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86" name="Line 1893"/>
            <p:cNvSpPr>
              <a:spLocks noChangeShapeType="1"/>
            </p:cNvSpPr>
            <p:nvPr/>
          </p:nvSpPr>
          <p:spPr bwMode="auto">
            <a:xfrm>
              <a:off x="215072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87" name="Line 1894"/>
            <p:cNvSpPr>
              <a:spLocks noChangeShapeType="1"/>
            </p:cNvSpPr>
            <p:nvPr/>
          </p:nvSpPr>
          <p:spPr bwMode="auto">
            <a:xfrm flipV="1">
              <a:off x="2151592" y="2667881"/>
              <a:ext cx="0" cy="5430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88" name="Line 1895"/>
            <p:cNvSpPr>
              <a:spLocks noChangeShapeType="1"/>
            </p:cNvSpPr>
            <p:nvPr/>
          </p:nvSpPr>
          <p:spPr bwMode="auto">
            <a:xfrm flipV="1">
              <a:off x="2153320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89" name="Line 1896"/>
            <p:cNvSpPr>
              <a:spLocks noChangeShapeType="1"/>
            </p:cNvSpPr>
            <p:nvPr/>
          </p:nvSpPr>
          <p:spPr bwMode="auto">
            <a:xfrm flipV="1">
              <a:off x="215332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90" name="Line 1897"/>
            <p:cNvSpPr>
              <a:spLocks noChangeShapeType="1"/>
            </p:cNvSpPr>
            <p:nvPr/>
          </p:nvSpPr>
          <p:spPr bwMode="auto">
            <a:xfrm>
              <a:off x="215504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91" name="Line 1898"/>
            <p:cNvSpPr>
              <a:spLocks noChangeShapeType="1"/>
            </p:cNvSpPr>
            <p:nvPr/>
          </p:nvSpPr>
          <p:spPr bwMode="auto">
            <a:xfrm flipV="1">
              <a:off x="215763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92" name="Line 1899"/>
            <p:cNvSpPr>
              <a:spLocks noChangeShapeType="1"/>
            </p:cNvSpPr>
            <p:nvPr/>
          </p:nvSpPr>
          <p:spPr bwMode="auto">
            <a:xfrm flipV="1">
              <a:off x="215936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93" name="Line 1900"/>
            <p:cNvSpPr>
              <a:spLocks noChangeShapeType="1"/>
            </p:cNvSpPr>
            <p:nvPr/>
          </p:nvSpPr>
          <p:spPr bwMode="auto">
            <a:xfrm flipV="1">
              <a:off x="215936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94" name="Line 1901"/>
            <p:cNvSpPr>
              <a:spLocks noChangeShapeType="1"/>
            </p:cNvSpPr>
            <p:nvPr/>
          </p:nvSpPr>
          <p:spPr bwMode="auto">
            <a:xfrm>
              <a:off x="216109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95" name="Line 1902"/>
            <p:cNvSpPr>
              <a:spLocks noChangeShapeType="1"/>
            </p:cNvSpPr>
            <p:nvPr/>
          </p:nvSpPr>
          <p:spPr bwMode="auto">
            <a:xfrm flipV="1">
              <a:off x="216109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96" name="Line 1903"/>
            <p:cNvSpPr>
              <a:spLocks noChangeShapeType="1"/>
            </p:cNvSpPr>
            <p:nvPr/>
          </p:nvSpPr>
          <p:spPr bwMode="auto">
            <a:xfrm flipV="1">
              <a:off x="216195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97" name="Line 1904"/>
            <p:cNvSpPr>
              <a:spLocks noChangeShapeType="1"/>
            </p:cNvSpPr>
            <p:nvPr/>
          </p:nvSpPr>
          <p:spPr bwMode="auto">
            <a:xfrm flipV="1">
              <a:off x="216455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98" name="Line 1905"/>
            <p:cNvSpPr>
              <a:spLocks noChangeShapeType="1"/>
            </p:cNvSpPr>
            <p:nvPr/>
          </p:nvSpPr>
          <p:spPr bwMode="auto">
            <a:xfrm flipV="1">
              <a:off x="216541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99" name="Line 1906"/>
            <p:cNvSpPr>
              <a:spLocks noChangeShapeType="1"/>
            </p:cNvSpPr>
            <p:nvPr/>
          </p:nvSpPr>
          <p:spPr bwMode="auto">
            <a:xfrm flipV="1">
              <a:off x="216627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00" name="Line 1907"/>
            <p:cNvSpPr>
              <a:spLocks noChangeShapeType="1"/>
            </p:cNvSpPr>
            <p:nvPr/>
          </p:nvSpPr>
          <p:spPr bwMode="auto">
            <a:xfrm flipV="1">
              <a:off x="216800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01" name="Line 1908"/>
            <p:cNvSpPr>
              <a:spLocks noChangeShapeType="1"/>
            </p:cNvSpPr>
            <p:nvPr/>
          </p:nvSpPr>
          <p:spPr bwMode="auto">
            <a:xfrm flipV="1">
              <a:off x="2168870" y="2706671"/>
              <a:ext cx="0" cy="1551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02" name="Line 1909"/>
            <p:cNvSpPr>
              <a:spLocks noChangeShapeType="1"/>
            </p:cNvSpPr>
            <p:nvPr/>
          </p:nvSpPr>
          <p:spPr bwMode="auto">
            <a:xfrm flipV="1">
              <a:off x="217059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03" name="Line 1910"/>
            <p:cNvSpPr>
              <a:spLocks noChangeShapeType="1"/>
            </p:cNvSpPr>
            <p:nvPr/>
          </p:nvSpPr>
          <p:spPr bwMode="auto">
            <a:xfrm flipV="1">
              <a:off x="217146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04" name="Line 1911"/>
            <p:cNvSpPr>
              <a:spLocks noChangeShapeType="1"/>
            </p:cNvSpPr>
            <p:nvPr/>
          </p:nvSpPr>
          <p:spPr bwMode="auto">
            <a:xfrm flipV="1">
              <a:off x="217232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05" name="Line 1912"/>
            <p:cNvSpPr>
              <a:spLocks noChangeShapeType="1"/>
            </p:cNvSpPr>
            <p:nvPr/>
          </p:nvSpPr>
          <p:spPr bwMode="auto">
            <a:xfrm>
              <a:off x="217318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06" name="Line 1913"/>
            <p:cNvSpPr>
              <a:spLocks noChangeShapeType="1"/>
            </p:cNvSpPr>
            <p:nvPr/>
          </p:nvSpPr>
          <p:spPr bwMode="auto">
            <a:xfrm flipV="1">
              <a:off x="217405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07" name="Line 1914"/>
            <p:cNvSpPr>
              <a:spLocks noChangeShapeType="1"/>
            </p:cNvSpPr>
            <p:nvPr/>
          </p:nvSpPr>
          <p:spPr bwMode="auto">
            <a:xfrm>
              <a:off x="217664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08" name="Line 1915"/>
            <p:cNvSpPr>
              <a:spLocks noChangeShapeType="1"/>
            </p:cNvSpPr>
            <p:nvPr/>
          </p:nvSpPr>
          <p:spPr bwMode="auto">
            <a:xfrm flipV="1">
              <a:off x="217837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09" name="Line 1916"/>
            <p:cNvSpPr>
              <a:spLocks noChangeShapeType="1"/>
            </p:cNvSpPr>
            <p:nvPr/>
          </p:nvSpPr>
          <p:spPr bwMode="auto">
            <a:xfrm flipV="1">
              <a:off x="217923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10" name="Line 1917"/>
            <p:cNvSpPr>
              <a:spLocks noChangeShapeType="1"/>
            </p:cNvSpPr>
            <p:nvPr/>
          </p:nvSpPr>
          <p:spPr bwMode="auto">
            <a:xfrm>
              <a:off x="218010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11" name="Line 1918"/>
            <p:cNvSpPr>
              <a:spLocks noChangeShapeType="1"/>
            </p:cNvSpPr>
            <p:nvPr/>
          </p:nvSpPr>
          <p:spPr bwMode="auto">
            <a:xfrm flipV="1">
              <a:off x="218096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12" name="Line 1919"/>
            <p:cNvSpPr>
              <a:spLocks noChangeShapeType="1"/>
            </p:cNvSpPr>
            <p:nvPr/>
          </p:nvSpPr>
          <p:spPr bwMode="auto">
            <a:xfrm flipV="1">
              <a:off x="218182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13" name="Line 1920"/>
            <p:cNvSpPr>
              <a:spLocks noChangeShapeType="1"/>
            </p:cNvSpPr>
            <p:nvPr/>
          </p:nvSpPr>
          <p:spPr bwMode="auto">
            <a:xfrm>
              <a:off x="218355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14" name="Line 1921"/>
            <p:cNvSpPr>
              <a:spLocks noChangeShapeType="1"/>
            </p:cNvSpPr>
            <p:nvPr/>
          </p:nvSpPr>
          <p:spPr bwMode="auto">
            <a:xfrm>
              <a:off x="218355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15" name="Line 1922"/>
            <p:cNvSpPr>
              <a:spLocks noChangeShapeType="1"/>
            </p:cNvSpPr>
            <p:nvPr/>
          </p:nvSpPr>
          <p:spPr bwMode="auto">
            <a:xfrm flipV="1">
              <a:off x="218442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16" name="Line 1923"/>
            <p:cNvSpPr>
              <a:spLocks noChangeShapeType="1"/>
            </p:cNvSpPr>
            <p:nvPr/>
          </p:nvSpPr>
          <p:spPr bwMode="auto">
            <a:xfrm flipV="1">
              <a:off x="2186148" y="2713136"/>
              <a:ext cx="0" cy="905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17" name="Line 1924"/>
            <p:cNvSpPr>
              <a:spLocks noChangeShapeType="1"/>
            </p:cNvSpPr>
            <p:nvPr/>
          </p:nvSpPr>
          <p:spPr bwMode="auto">
            <a:xfrm flipV="1">
              <a:off x="2186148" y="2713136"/>
              <a:ext cx="0" cy="905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18" name="Line 1925"/>
            <p:cNvSpPr>
              <a:spLocks noChangeShapeType="1"/>
            </p:cNvSpPr>
            <p:nvPr/>
          </p:nvSpPr>
          <p:spPr bwMode="auto">
            <a:xfrm flipV="1">
              <a:off x="2187012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19" name="Line 1926"/>
            <p:cNvSpPr>
              <a:spLocks noChangeShapeType="1"/>
            </p:cNvSpPr>
            <p:nvPr/>
          </p:nvSpPr>
          <p:spPr bwMode="auto">
            <a:xfrm flipV="1">
              <a:off x="218874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20" name="Line 1927"/>
            <p:cNvSpPr>
              <a:spLocks noChangeShapeType="1"/>
            </p:cNvSpPr>
            <p:nvPr/>
          </p:nvSpPr>
          <p:spPr bwMode="auto">
            <a:xfrm flipV="1">
              <a:off x="218874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21" name="Line 1928"/>
            <p:cNvSpPr>
              <a:spLocks noChangeShapeType="1"/>
            </p:cNvSpPr>
            <p:nvPr/>
          </p:nvSpPr>
          <p:spPr bwMode="auto">
            <a:xfrm flipV="1">
              <a:off x="219046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22" name="Line 1929"/>
            <p:cNvSpPr>
              <a:spLocks noChangeShapeType="1"/>
            </p:cNvSpPr>
            <p:nvPr/>
          </p:nvSpPr>
          <p:spPr bwMode="auto">
            <a:xfrm flipV="1">
              <a:off x="219133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23" name="Line 1930"/>
            <p:cNvSpPr>
              <a:spLocks noChangeShapeType="1"/>
            </p:cNvSpPr>
            <p:nvPr/>
          </p:nvSpPr>
          <p:spPr bwMode="auto">
            <a:xfrm flipV="1">
              <a:off x="219305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24" name="Line 1931"/>
            <p:cNvSpPr>
              <a:spLocks noChangeShapeType="1"/>
            </p:cNvSpPr>
            <p:nvPr/>
          </p:nvSpPr>
          <p:spPr bwMode="auto">
            <a:xfrm flipV="1">
              <a:off x="219392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25" name="Line 1932"/>
            <p:cNvSpPr>
              <a:spLocks noChangeShapeType="1"/>
            </p:cNvSpPr>
            <p:nvPr/>
          </p:nvSpPr>
          <p:spPr bwMode="auto">
            <a:xfrm flipV="1">
              <a:off x="2193923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26" name="Line 1933"/>
            <p:cNvSpPr>
              <a:spLocks noChangeShapeType="1"/>
            </p:cNvSpPr>
            <p:nvPr/>
          </p:nvSpPr>
          <p:spPr bwMode="auto">
            <a:xfrm flipV="1">
              <a:off x="219565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27" name="Line 1934"/>
            <p:cNvSpPr>
              <a:spLocks noChangeShapeType="1"/>
            </p:cNvSpPr>
            <p:nvPr/>
          </p:nvSpPr>
          <p:spPr bwMode="auto">
            <a:xfrm flipV="1">
              <a:off x="2196515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28" name="Line 1935"/>
            <p:cNvSpPr>
              <a:spLocks noChangeShapeType="1"/>
            </p:cNvSpPr>
            <p:nvPr/>
          </p:nvSpPr>
          <p:spPr bwMode="auto">
            <a:xfrm flipV="1">
              <a:off x="2197378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29" name="Line 1936"/>
            <p:cNvSpPr>
              <a:spLocks noChangeShapeType="1"/>
            </p:cNvSpPr>
            <p:nvPr/>
          </p:nvSpPr>
          <p:spPr bwMode="auto">
            <a:xfrm flipV="1">
              <a:off x="2198243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30" name="Line 1937"/>
            <p:cNvSpPr>
              <a:spLocks noChangeShapeType="1"/>
            </p:cNvSpPr>
            <p:nvPr/>
          </p:nvSpPr>
          <p:spPr bwMode="auto">
            <a:xfrm flipV="1">
              <a:off x="219910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31" name="Line 1938"/>
            <p:cNvSpPr>
              <a:spLocks noChangeShapeType="1"/>
            </p:cNvSpPr>
            <p:nvPr/>
          </p:nvSpPr>
          <p:spPr bwMode="auto">
            <a:xfrm flipV="1">
              <a:off x="220083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32" name="Line 1939"/>
            <p:cNvSpPr>
              <a:spLocks noChangeShapeType="1"/>
            </p:cNvSpPr>
            <p:nvPr/>
          </p:nvSpPr>
          <p:spPr bwMode="auto">
            <a:xfrm flipV="1">
              <a:off x="220256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33" name="Line 1940"/>
            <p:cNvSpPr>
              <a:spLocks noChangeShapeType="1"/>
            </p:cNvSpPr>
            <p:nvPr/>
          </p:nvSpPr>
          <p:spPr bwMode="auto">
            <a:xfrm flipV="1">
              <a:off x="220342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34" name="Line 1941"/>
            <p:cNvSpPr>
              <a:spLocks noChangeShapeType="1"/>
            </p:cNvSpPr>
            <p:nvPr/>
          </p:nvSpPr>
          <p:spPr bwMode="auto">
            <a:xfrm flipV="1">
              <a:off x="220429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35" name="Line 1942"/>
            <p:cNvSpPr>
              <a:spLocks noChangeShapeType="1"/>
            </p:cNvSpPr>
            <p:nvPr/>
          </p:nvSpPr>
          <p:spPr bwMode="auto">
            <a:xfrm flipV="1">
              <a:off x="220429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36" name="Line 1943"/>
            <p:cNvSpPr>
              <a:spLocks noChangeShapeType="1"/>
            </p:cNvSpPr>
            <p:nvPr/>
          </p:nvSpPr>
          <p:spPr bwMode="auto">
            <a:xfrm flipV="1">
              <a:off x="220515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37" name="Line 1944"/>
            <p:cNvSpPr>
              <a:spLocks noChangeShapeType="1"/>
            </p:cNvSpPr>
            <p:nvPr/>
          </p:nvSpPr>
          <p:spPr bwMode="auto">
            <a:xfrm flipV="1">
              <a:off x="220601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38" name="Line 1945"/>
            <p:cNvSpPr>
              <a:spLocks noChangeShapeType="1"/>
            </p:cNvSpPr>
            <p:nvPr/>
          </p:nvSpPr>
          <p:spPr bwMode="auto">
            <a:xfrm flipV="1">
              <a:off x="220601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39" name="Line 1946"/>
            <p:cNvSpPr>
              <a:spLocks noChangeShapeType="1"/>
            </p:cNvSpPr>
            <p:nvPr/>
          </p:nvSpPr>
          <p:spPr bwMode="auto">
            <a:xfrm flipV="1">
              <a:off x="2206882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40" name="Line 1947"/>
            <p:cNvSpPr>
              <a:spLocks noChangeShapeType="1"/>
            </p:cNvSpPr>
            <p:nvPr/>
          </p:nvSpPr>
          <p:spPr bwMode="auto">
            <a:xfrm>
              <a:off x="220860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41" name="Line 1948"/>
            <p:cNvSpPr>
              <a:spLocks noChangeShapeType="1"/>
            </p:cNvSpPr>
            <p:nvPr/>
          </p:nvSpPr>
          <p:spPr bwMode="auto">
            <a:xfrm>
              <a:off x="220860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42" name="Line 1949"/>
            <p:cNvSpPr>
              <a:spLocks noChangeShapeType="1"/>
            </p:cNvSpPr>
            <p:nvPr/>
          </p:nvSpPr>
          <p:spPr bwMode="auto">
            <a:xfrm flipV="1">
              <a:off x="220947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43" name="Line 1950"/>
            <p:cNvSpPr>
              <a:spLocks noChangeShapeType="1"/>
            </p:cNvSpPr>
            <p:nvPr/>
          </p:nvSpPr>
          <p:spPr bwMode="auto">
            <a:xfrm flipV="1">
              <a:off x="221033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44" name="Line 1951"/>
            <p:cNvSpPr>
              <a:spLocks noChangeShapeType="1"/>
            </p:cNvSpPr>
            <p:nvPr/>
          </p:nvSpPr>
          <p:spPr bwMode="auto">
            <a:xfrm>
              <a:off x="221120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45" name="Line 1952"/>
            <p:cNvSpPr>
              <a:spLocks noChangeShapeType="1"/>
            </p:cNvSpPr>
            <p:nvPr/>
          </p:nvSpPr>
          <p:spPr bwMode="auto">
            <a:xfrm>
              <a:off x="221206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46" name="Line 1953"/>
            <p:cNvSpPr>
              <a:spLocks noChangeShapeType="1"/>
            </p:cNvSpPr>
            <p:nvPr/>
          </p:nvSpPr>
          <p:spPr bwMode="auto">
            <a:xfrm flipV="1">
              <a:off x="221292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47" name="Line 1954"/>
            <p:cNvSpPr>
              <a:spLocks noChangeShapeType="1"/>
            </p:cNvSpPr>
            <p:nvPr/>
          </p:nvSpPr>
          <p:spPr bwMode="auto">
            <a:xfrm flipV="1">
              <a:off x="221379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48" name="Line 1955"/>
            <p:cNvSpPr>
              <a:spLocks noChangeShapeType="1"/>
            </p:cNvSpPr>
            <p:nvPr/>
          </p:nvSpPr>
          <p:spPr bwMode="auto">
            <a:xfrm flipV="1">
              <a:off x="2213793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49" name="Line 1956"/>
            <p:cNvSpPr>
              <a:spLocks noChangeShapeType="1"/>
            </p:cNvSpPr>
            <p:nvPr/>
          </p:nvSpPr>
          <p:spPr bwMode="auto">
            <a:xfrm flipV="1">
              <a:off x="221465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50" name="Line 1957"/>
            <p:cNvSpPr>
              <a:spLocks noChangeShapeType="1"/>
            </p:cNvSpPr>
            <p:nvPr/>
          </p:nvSpPr>
          <p:spPr bwMode="auto">
            <a:xfrm flipV="1">
              <a:off x="221552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51" name="Line 1958"/>
            <p:cNvSpPr>
              <a:spLocks noChangeShapeType="1"/>
            </p:cNvSpPr>
            <p:nvPr/>
          </p:nvSpPr>
          <p:spPr bwMode="auto">
            <a:xfrm flipV="1">
              <a:off x="2216384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52" name="Line 1959"/>
            <p:cNvSpPr>
              <a:spLocks noChangeShapeType="1"/>
            </p:cNvSpPr>
            <p:nvPr/>
          </p:nvSpPr>
          <p:spPr bwMode="auto">
            <a:xfrm flipV="1">
              <a:off x="221724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53" name="Line 1960"/>
            <p:cNvSpPr>
              <a:spLocks noChangeShapeType="1"/>
            </p:cNvSpPr>
            <p:nvPr/>
          </p:nvSpPr>
          <p:spPr bwMode="auto">
            <a:xfrm flipV="1">
              <a:off x="2218112" y="996051"/>
              <a:ext cx="0" cy="172613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54" name="Line 1961"/>
            <p:cNvSpPr>
              <a:spLocks noChangeShapeType="1"/>
            </p:cNvSpPr>
            <p:nvPr/>
          </p:nvSpPr>
          <p:spPr bwMode="auto">
            <a:xfrm flipV="1">
              <a:off x="2219840" y="2651073"/>
              <a:ext cx="0" cy="7111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55" name="Line 1962"/>
            <p:cNvSpPr>
              <a:spLocks noChangeShapeType="1"/>
            </p:cNvSpPr>
            <p:nvPr/>
          </p:nvSpPr>
          <p:spPr bwMode="auto">
            <a:xfrm flipV="1">
              <a:off x="2220704" y="2664003"/>
              <a:ext cx="0" cy="5818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56" name="Line 1963"/>
            <p:cNvSpPr>
              <a:spLocks noChangeShapeType="1"/>
            </p:cNvSpPr>
            <p:nvPr/>
          </p:nvSpPr>
          <p:spPr bwMode="auto">
            <a:xfrm flipV="1">
              <a:off x="2222432" y="2709257"/>
              <a:ext cx="0" cy="1293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57" name="Line 1964"/>
            <p:cNvSpPr>
              <a:spLocks noChangeShapeType="1"/>
            </p:cNvSpPr>
            <p:nvPr/>
          </p:nvSpPr>
          <p:spPr bwMode="auto">
            <a:xfrm flipV="1">
              <a:off x="2223295" y="2710550"/>
              <a:ext cx="0" cy="1163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58" name="Line 1965"/>
            <p:cNvSpPr>
              <a:spLocks noChangeShapeType="1"/>
            </p:cNvSpPr>
            <p:nvPr/>
          </p:nvSpPr>
          <p:spPr bwMode="auto">
            <a:xfrm flipV="1">
              <a:off x="2224159" y="2714429"/>
              <a:ext cx="0" cy="775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59" name="Line 1966"/>
            <p:cNvSpPr>
              <a:spLocks noChangeShapeType="1"/>
            </p:cNvSpPr>
            <p:nvPr/>
          </p:nvSpPr>
          <p:spPr bwMode="auto">
            <a:xfrm flipV="1">
              <a:off x="2225023" y="2713136"/>
              <a:ext cx="0" cy="905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60" name="Line 1967"/>
            <p:cNvSpPr>
              <a:spLocks noChangeShapeType="1"/>
            </p:cNvSpPr>
            <p:nvPr/>
          </p:nvSpPr>
          <p:spPr bwMode="auto">
            <a:xfrm flipV="1">
              <a:off x="2225887" y="2713136"/>
              <a:ext cx="0" cy="905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61" name="Line 1968"/>
            <p:cNvSpPr>
              <a:spLocks noChangeShapeType="1"/>
            </p:cNvSpPr>
            <p:nvPr/>
          </p:nvSpPr>
          <p:spPr bwMode="auto">
            <a:xfrm flipV="1">
              <a:off x="2226751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62" name="Line 1969"/>
            <p:cNvSpPr>
              <a:spLocks noChangeShapeType="1"/>
            </p:cNvSpPr>
            <p:nvPr/>
          </p:nvSpPr>
          <p:spPr bwMode="auto">
            <a:xfrm flipV="1">
              <a:off x="2227615" y="2714429"/>
              <a:ext cx="0" cy="775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63" name="Line 1970"/>
            <p:cNvSpPr>
              <a:spLocks noChangeShapeType="1"/>
            </p:cNvSpPr>
            <p:nvPr/>
          </p:nvSpPr>
          <p:spPr bwMode="auto">
            <a:xfrm flipV="1">
              <a:off x="2228479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64" name="Line 1971"/>
            <p:cNvSpPr>
              <a:spLocks noChangeShapeType="1"/>
            </p:cNvSpPr>
            <p:nvPr/>
          </p:nvSpPr>
          <p:spPr bwMode="auto">
            <a:xfrm flipV="1">
              <a:off x="2229343" y="2713136"/>
              <a:ext cx="0" cy="905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65" name="Line 1972"/>
            <p:cNvSpPr>
              <a:spLocks noChangeShapeType="1"/>
            </p:cNvSpPr>
            <p:nvPr/>
          </p:nvSpPr>
          <p:spPr bwMode="auto">
            <a:xfrm flipV="1">
              <a:off x="2230206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66" name="Line 1973"/>
            <p:cNvSpPr>
              <a:spLocks noChangeShapeType="1"/>
            </p:cNvSpPr>
            <p:nvPr/>
          </p:nvSpPr>
          <p:spPr bwMode="auto">
            <a:xfrm flipV="1">
              <a:off x="2231934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67" name="Line 1974"/>
            <p:cNvSpPr>
              <a:spLocks noChangeShapeType="1"/>
            </p:cNvSpPr>
            <p:nvPr/>
          </p:nvSpPr>
          <p:spPr bwMode="auto">
            <a:xfrm flipV="1">
              <a:off x="2232798" y="2714429"/>
              <a:ext cx="0" cy="775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68" name="Line 1975"/>
            <p:cNvSpPr>
              <a:spLocks noChangeShapeType="1"/>
            </p:cNvSpPr>
            <p:nvPr/>
          </p:nvSpPr>
          <p:spPr bwMode="auto">
            <a:xfrm flipV="1">
              <a:off x="2232798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69" name="Line 1976"/>
            <p:cNvSpPr>
              <a:spLocks noChangeShapeType="1"/>
            </p:cNvSpPr>
            <p:nvPr/>
          </p:nvSpPr>
          <p:spPr bwMode="auto">
            <a:xfrm flipV="1">
              <a:off x="2233662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70" name="Line 1977"/>
            <p:cNvSpPr>
              <a:spLocks noChangeShapeType="1"/>
            </p:cNvSpPr>
            <p:nvPr/>
          </p:nvSpPr>
          <p:spPr bwMode="auto">
            <a:xfrm flipV="1">
              <a:off x="2235390" y="2556685"/>
              <a:ext cx="0" cy="16550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71" name="Line 1978"/>
            <p:cNvSpPr>
              <a:spLocks noChangeShapeType="1"/>
            </p:cNvSpPr>
            <p:nvPr/>
          </p:nvSpPr>
          <p:spPr bwMode="auto">
            <a:xfrm flipV="1">
              <a:off x="2236254" y="2705378"/>
              <a:ext cx="0" cy="1680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72" name="Line 1979"/>
            <p:cNvSpPr>
              <a:spLocks noChangeShapeType="1"/>
            </p:cNvSpPr>
            <p:nvPr/>
          </p:nvSpPr>
          <p:spPr bwMode="auto">
            <a:xfrm flipV="1">
              <a:off x="2237118" y="2714429"/>
              <a:ext cx="0" cy="775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73" name="Line 1980"/>
            <p:cNvSpPr>
              <a:spLocks noChangeShapeType="1"/>
            </p:cNvSpPr>
            <p:nvPr/>
          </p:nvSpPr>
          <p:spPr bwMode="auto">
            <a:xfrm flipV="1">
              <a:off x="2237982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74" name="Line 1981"/>
            <p:cNvSpPr>
              <a:spLocks noChangeShapeType="1"/>
            </p:cNvSpPr>
            <p:nvPr/>
          </p:nvSpPr>
          <p:spPr bwMode="auto">
            <a:xfrm flipV="1">
              <a:off x="2239710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75" name="Line 1982"/>
            <p:cNvSpPr>
              <a:spLocks noChangeShapeType="1"/>
            </p:cNvSpPr>
            <p:nvPr/>
          </p:nvSpPr>
          <p:spPr bwMode="auto">
            <a:xfrm flipV="1">
              <a:off x="2240573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76" name="Line 1983"/>
            <p:cNvSpPr>
              <a:spLocks noChangeShapeType="1"/>
            </p:cNvSpPr>
            <p:nvPr/>
          </p:nvSpPr>
          <p:spPr bwMode="auto">
            <a:xfrm flipV="1">
              <a:off x="2241437" y="2713136"/>
              <a:ext cx="0" cy="905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77" name="Line 1984"/>
            <p:cNvSpPr>
              <a:spLocks noChangeShapeType="1"/>
            </p:cNvSpPr>
            <p:nvPr/>
          </p:nvSpPr>
          <p:spPr bwMode="auto">
            <a:xfrm flipV="1">
              <a:off x="2242301" y="2714429"/>
              <a:ext cx="0" cy="775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78" name="Line 1985"/>
            <p:cNvSpPr>
              <a:spLocks noChangeShapeType="1"/>
            </p:cNvSpPr>
            <p:nvPr/>
          </p:nvSpPr>
          <p:spPr bwMode="auto">
            <a:xfrm flipV="1">
              <a:off x="2244029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79" name="Line 1986"/>
            <p:cNvSpPr>
              <a:spLocks noChangeShapeType="1"/>
            </p:cNvSpPr>
            <p:nvPr/>
          </p:nvSpPr>
          <p:spPr bwMode="auto">
            <a:xfrm flipV="1">
              <a:off x="2244893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80" name="Line 1987"/>
            <p:cNvSpPr>
              <a:spLocks noChangeShapeType="1"/>
            </p:cNvSpPr>
            <p:nvPr/>
          </p:nvSpPr>
          <p:spPr bwMode="auto">
            <a:xfrm flipV="1">
              <a:off x="2245757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81" name="Line 1988"/>
            <p:cNvSpPr>
              <a:spLocks noChangeShapeType="1"/>
            </p:cNvSpPr>
            <p:nvPr/>
          </p:nvSpPr>
          <p:spPr bwMode="auto">
            <a:xfrm flipV="1">
              <a:off x="2246621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82" name="Line 1989"/>
            <p:cNvSpPr>
              <a:spLocks noChangeShapeType="1"/>
            </p:cNvSpPr>
            <p:nvPr/>
          </p:nvSpPr>
          <p:spPr bwMode="auto">
            <a:xfrm flipV="1">
              <a:off x="2246621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83" name="Line 1990"/>
            <p:cNvSpPr>
              <a:spLocks noChangeShapeType="1"/>
            </p:cNvSpPr>
            <p:nvPr/>
          </p:nvSpPr>
          <p:spPr bwMode="auto">
            <a:xfrm flipV="1">
              <a:off x="2248349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84" name="Line 1991"/>
            <p:cNvSpPr>
              <a:spLocks noChangeShapeType="1"/>
            </p:cNvSpPr>
            <p:nvPr/>
          </p:nvSpPr>
          <p:spPr bwMode="auto">
            <a:xfrm flipV="1">
              <a:off x="224921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85" name="Line 1992"/>
            <p:cNvSpPr>
              <a:spLocks noChangeShapeType="1"/>
            </p:cNvSpPr>
            <p:nvPr/>
          </p:nvSpPr>
          <p:spPr bwMode="auto">
            <a:xfrm flipV="1">
              <a:off x="224921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86" name="Line 1993"/>
            <p:cNvSpPr>
              <a:spLocks noChangeShapeType="1"/>
            </p:cNvSpPr>
            <p:nvPr/>
          </p:nvSpPr>
          <p:spPr bwMode="auto">
            <a:xfrm flipV="1">
              <a:off x="2250076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87" name="Line 1994"/>
            <p:cNvSpPr>
              <a:spLocks noChangeShapeType="1"/>
            </p:cNvSpPr>
            <p:nvPr/>
          </p:nvSpPr>
          <p:spPr bwMode="auto">
            <a:xfrm flipV="1">
              <a:off x="2251804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88" name="Line 1995"/>
            <p:cNvSpPr>
              <a:spLocks noChangeShapeType="1"/>
            </p:cNvSpPr>
            <p:nvPr/>
          </p:nvSpPr>
          <p:spPr bwMode="auto">
            <a:xfrm flipV="1">
              <a:off x="225266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89" name="Line 1996"/>
            <p:cNvSpPr>
              <a:spLocks noChangeShapeType="1"/>
            </p:cNvSpPr>
            <p:nvPr/>
          </p:nvSpPr>
          <p:spPr bwMode="auto">
            <a:xfrm flipV="1">
              <a:off x="2254395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90" name="Line 1997"/>
            <p:cNvSpPr>
              <a:spLocks noChangeShapeType="1"/>
            </p:cNvSpPr>
            <p:nvPr/>
          </p:nvSpPr>
          <p:spPr bwMode="auto">
            <a:xfrm flipV="1">
              <a:off x="2256123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91" name="Line 1998"/>
            <p:cNvSpPr>
              <a:spLocks noChangeShapeType="1"/>
            </p:cNvSpPr>
            <p:nvPr/>
          </p:nvSpPr>
          <p:spPr bwMode="auto">
            <a:xfrm flipV="1">
              <a:off x="2256987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92" name="Line 1999"/>
            <p:cNvSpPr>
              <a:spLocks noChangeShapeType="1"/>
            </p:cNvSpPr>
            <p:nvPr/>
          </p:nvSpPr>
          <p:spPr bwMode="auto">
            <a:xfrm flipV="1">
              <a:off x="225698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93" name="Line 2000"/>
            <p:cNvSpPr>
              <a:spLocks noChangeShapeType="1"/>
            </p:cNvSpPr>
            <p:nvPr/>
          </p:nvSpPr>
          <p:spPr bwMode="auto">
            <a:xfrm flipV="1">
              <a:off x="225785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94" name="Line 2001"/>
            <p:cNvSpPr>
              <a:spLocks noChangeShapeType="1"/>
            </p:cNvSpPr>
            <p:nvPr/>
          </p:nvSpPr>
          <p:spPr bwMode="auto">
            <a:xfrm flipV="1">
              <a:off x="2259579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95" name="Line 2002"/>
            <p:cNvSpPr>
              <a:spLocks noChangeShapeType="1"/>
            </p:cNvSpPr>
            <p:nvPr/>
          </p:nvSpPr>
          <p:spPr bwMode="auto">
            <a:xfrm flipV="1">
              <a:off x="226130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96" name="Line 2003"/>
            <p:cNvSpPr>
              <a:spLocks noChangeShapeType="1"/>
            </p:cNvSpPr>
            <p:nvPr/>
          </p:nvSpPr>
          <p:spPr bwMode="auto">
            <a:xfrm flipV="1">
              <a:off x="2262171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97" name="Line 2004"/>
            <p:cNvSpPr>
              <a:spLocks noChangeShapeType="1"/>
            </p:cNvSpPr>
            <p:nvPr/>
          </p:nvSpPr>
          <p:spPr bwMode="auto">
            <a:xfrm flipV="1">
              <a:off x="226303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98" name="Line 2005"/>
            <p:cNvSpPr>
              <a:spLocks noChangeShapeType="1"/>
            </p:cNvSpPr>
            <p:nvPr/>
          </p:nvSpPr>
          <p:spPr bwMode="auto">
            <a:xfrm flipV="1">
              <a:off x="226389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99" name="Line 2006"/>
            <p:cNvSpPr>
              <a:spLocks noChangeShapeType="1"/>
            </p:cNvSpPr>
            <p:nvPr/>
          </p:nvSpPr>
          <p:spPr bwMode="auto">
            <a:xfrm flipV="1">
              <a:off x="226476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00" name="Line 2007"/>
            <p:cNvSpPr>
              <a:spLocks noChangeShapeType="1"/>
            </p:cNvSpPr>
            <p:nvPr/>
          </p:nvSpPr>
          <p:spPr bwMode="auto">
            <a:xfrm flipV="1">
              <a:off x="226476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01" name="Line 2008"/>
            <p:cNvSpPr>
              <a:spLocks noChangeShapeType="1"/>
            </p:cNvSpPr>
            <p:nvPr/>
          </p:nvSpPr>
          <p:spPr bwMode="auto">
            <a:xfrm flipV="1">
              <a:off x="226562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02" name="Line 2009"/>
            <p:cNvSpPr>
              <a:spLocks noChangeShapeType="1"/>
            </p:cNvSpPr>
            <p:nvPr/>
          </p:nvSpPr>
          <p:spPr bwMode="auto">
            <a:xfrm flipV="1">
              <a:off x="226735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03" name="Line 2010"/>
            <p:cNvSpPr>
              <a:spLocks noChangeShapeType="1"/>
            </p:cNvSpPr>
            <p:nvPr/>
          </p:nvSpPr>
          <p:spPr bwMode="auto">
            <a:xfrm flipV="1">
              <a:off x="2268218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04" name="Line 2011"/>
            <p:cNvSpPr>
              <a:spLocks noChangeShapeType="1"/>
            </p:cNvSpPr>
            <p:nvPr/>
          </p:nvSpPr>
          <p:spPr bwMode="auto">
            <a:xfrm flipV="1">
              <a:off x="2268218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05" name="Line 2012"/>
            <p:cNvSpPr>
              <a:spLocks noChangeShapeType="1"/>
            </p:cNvSpPr>
            <p:nvPr/>
          </p:nvSpPr>
          <p:spPr bwMode="auto">
            <a:xfrm flipV="1">
              <a:off x="226994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06" name="Line 2013"/>
            <p:cNvSpPr>
              <a:spLocks noChangeShapeType="1"/>
            </p:cNvSpPr>
            <p:nvPr/>
          </p:nvSpPr>
          <p:spPr bwMode="auto">
            <a:xfrm flipV="1">
              <a:off x="226994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07" name="Line 2015"/>
            <p:cNvSpPr>
              <a:spLocks noChangeShapeType="1"/>
            </p:cNvSpPr>
            <p:nvPr/>
          </p:nvSpPr>
          <p:spPr bwMode="auto">
            <a:xfrm>
              <a:off x="227080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08" name="Line 2016"/>
            <p:cNvSpPr>
              <a:spLocks noChangeShapeType="1"/>
            </p:cNvSpPr>
            <p:nvPr/>
          </p:nvSpPr>
          <p:spPr bwMode="auto">
            <a:xfrm>
              <a:off x="227167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09" name="Line 2017"/>
            <p:cNvSpPr>
              <a:spLocks noChangeShapeType="1"/>
            </p:cNvSpPr>
            <p:nvPr/>
          </p:nvSpPr>
          <p:spPr bwMode="auto">
            <a:xfrm>
              <a:off x="227253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10" name="Line 2018"/>
            <p:cNvSpPr>
              <a:spLocks noChangeShapeType="1"/>
            </p:cNvSpPr>
            <p:nvPr/>
          </p:nvSpPr>
          <p:spPr bwMode="auto">
            <a:xfrm flipV="1">
              <a:off x="227340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11" name="Line 2019"/>
            <p:cNvSpPr>
              <a:spLocks noChangeShapeType="1"/>
            </p:cNvSpPr>
            <p:nvPr/>
          </p:nvSpPr>
          <p:spPr bwMode="auto">
            <a:xfrm flipV="1">
              <a:off x="227512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12" name="Line 2020"/>
            <p:cNvSpPr>
              <a:spLocks noChangeShapeType="1"/>
            </p:cNvSpPr>
            <p:nvPr/>
          </p:nvSpPr>
          <p:spPr bwMode="auto">
            <a:xfrm flipV="1">
              <a:off x="227599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13" name="Line 2021"/>
            <p:cNvSpPr>
              <a:spLocks noChangeShapeType="1"/>
            </p:cNvSpPr>
            <p:nvPr/>
          </p:nvSpPr>
          <p:spPr bwMode="auto">
            <a:xfrm flipV="1">
              <a:off x="227772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14" name="Line 2022"/>
            <p:cNvSpPr>
              <a:spLocks noChangeShapeType="1"/>
            </p:cNvSpPr>
            <p:nvPr/>
          </p:nvSpPr>
          <p:spPr bwMode="auto">
            <a:xfrm flipV="1">
              <a:off x="2278585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15" name="Line 2023"/>
            <p:cNvSpPr>
              <a:spLocks noChangeShapeType="1"/>
            </p:cNvSpPr>
            <p:nvPr/>
          </p:nvSpPr>
          <p:spPr bwMode="auto">
            <a:xfrm flipV="1">
              <a:off x="228031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16" name="Line 2024"/>
            <p:cNvSpPr>
              <a:spLocks noChangeShapeType="1"/>
            </p:cNvSpPr>
            <p:nvPr/>
          </p:nvSpPr>
          <p:spPr bwMode="auto">
            <a:xfrm flipV="1">
              <a:off x="228117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17" name="Line 2025"/>
            <p:cNvSpPr>
              <a:spLocks noChangeShapeType="1"/>
            </p:cNvSpPr>
            <p:nvPr/>
          </p:nvSpPr>
          <p:spPr bwMode="auto">
            <a:xfrm flipV="1">
              <a:off x="228204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18" name="Line 2026"/>
            <p:cNvSpPr>
              <a:spLocks noChangeShapeType="1"/>
            </p:cNvSpPr>
            <p:nvPr/>
          </p:nvSpPr>
          <p:spPr bwMode="auto">
            <a:xfrm>
              <a:off x="228376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19" name="Line 2027"/>
            <p:cNvSpPr>
              <a:spLocks noChangeShapeType="1"/>
            </p:cNvSpPr>
            <p:nvPr/>
          </p:nvSpPr>
          <p:spPr bwMode="auto">
            <a:xfrm flipV="1">
              <a:off x="228463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20" name="Line 2028"/>
            <p:cNvSpPr>
              <a:spLocks noChangeShapeType="1"/>
            </p:cNvSpPr>
            <p:nvPr/>
          </p:nvSpPr>
          <p:spPr bwMode="auto">
            <a:xfrm flipV="1">
              <a:off x="228549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21" name="Line 2029"/>
            <p:cNvSpPr>
              <a:spLocks noChangeShapeType="1"/>
            </p:cNvSpPr>
            <p:nvPr/>
          </p:nvSpPr>
          <p:spPr bwMode="auto">
            <a:xfrm flipV="1">
              <a:off x="228635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22" name="Line 2030"/>
            <p:cNvSpPr>
              <a:spLocks noChangeShapeType="1"/>
            </p:cNvSpPr>
            <p:nvPr/>
          </p:nvSpPr>
          <p:spPr bwMode="auto">
            <a:xfrm flipV="1">
              <a:off x="228722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23" name="Line 2031"/>
            <p:cNvSpPr>
              <a:spLocks noChangeShapeType="1"/>
            </p:cNvSpPr>
            <p:nvPr/>
          </p:nvSpPr>
          <p:spPr bwMode="auto">
            <a:xfrm>
              <a:off x="228808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24" name="Line 2032"/>
            <p:cNvSpPr>
              <a:spLocks noChangeShapeType="1"/>
            </p:cNvSpPr>
            <p:nvPr/>
          </p:nvSpPr>
          <p:spPr bwMode="auto">
            <a:xfrm>
              <a:off x="228895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25" name="Line 2033"/>
            <p:cNvSpPr>
              <a:spLocks noChangeShapeType="1"/>
            </p:cNvSpPr>
            <p:nvPr/>
          </p:nvSpPr>
          <p:spPr bwMode="auto">
            <a:xfrm>
              <a:off x="228981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26" name="Line 2034"/>
            <p:cNvSpPr>
              <a:spLocks noChangeShapeType="1"/>
            </p:cNvSpPr>
            <p:nvPr/>
          </p:nvSpPr>
          <p:spPr bwMode="auto">
            <a:xfrm flipV="1">
              <a:off x="228981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27" name="Line 2035"/>
            <p:cNvSpPr>
              <a:spLocks noChangeShapeType="1"/>
            </p:cNvSpPr>
            <p:nvPr/>
          </p:nvSpPr>
          <p:spPr bwMode="auto">
            <a:xfrm flipV="1">
              <a:off x="229067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28" name="Line 2036"/>
            <p:cNvSpPr>
              <a:spLocks noChangeShapeType="1"/>
            </p:cNvSpPr>
            <p:nvPr/>
          </p:nvSpPr>
          <p:spPr bwMode="auto">
            <a:xfrm flipV="1">
              <a:off x="229240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29" name="Line 2037"/>
            <p:cNvSpPr>
              <a:spLocks noChangeShapeType="1"/>
            </p:cNvSpPr>
            <p:nvPr/>
          </p:nvSpPr>
          <p:spPr bwMode="auto">
            <a:xfrm flipV="1">
              <a:off x="229327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30" name="Line 2038"/>
            <p:cNvSpPr>
              <a:spLocks noChangeShapeType="1"/>
            </p:cNvSpPr>
            <p:nvPr/>
          </p:nvSpPr>
          <p:spPr bwMode="auto">
            <a:xfrm flipV="1">
              <a:off x="229413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31" name="Line 2039"/>
            <p:cNvSpPr>
              <a:spLocks noChangeShapeType="1"/>
            </p:cNvSpPr>
            <p:nvPr/>
          </p:nvSpPr>
          <p:spPr bwMode="auto">
            <a:xfrm flipV="1">
              <a:off x="229499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32" name="Line 2040"/>
            <p:cNvSpPr>
              <a:spLocks noChangeShapeType="1"/>
            </p:cNvSpPr>
            <p:nvPr/>
          </p:nvSpPr>
          <p:spPr bwMode="auto">
            <a:xfrm flipV="1">
              <a:off x="229586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33" name="Line 2041"/>
            <p:cNvSpPr>
              <a:spLocks noChangeShapeType="1"/>
            </p:cNvSpPr>
            <p:nvPr/>
          </p:nvSpPr>
          <p:spPr bwMode="auto">
            <a:xfrm flipV="1">
              <a:off x="2299318" y="2714429"/>
              <a:ext cx="0" cy="775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34" name="Line 2042"/>
            <p:cNvSpPr>
              <a:spLocks noChangeShapeType="1"/>
            </p:cNvSpPr>
            <p:nvPr/>
          </p:nvSpPr>
          <p:spPr bwMode="auto">
            <a:xfrm flipV="1">
              <a:off x="230018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35" name="Line 2043"/>
            <p:cNvSpPr>
              <a:spLocks noChangeShapeType="1"/>
            </p:cNvSpPr>
            <p:nvPr/>
          </p:nvSpPr>
          <p:spPr bwMode="auto">
            <a:xfrm flipV="1">
              <a:off x="230104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36" name="Line 2044"/>
            <p:cNvSpPr>
              <a:spLocks noChangeShapeType="1"/>
            </p:cNvSpPr>
            <p:nvPr/>
          </p:nvSpPr>
          <p:spPr bwMode="auto">
            <a:xfrm flipV="1">
              <a:off x="2301046" y="2714429"/>
              <a:ext cx="0" cy="775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37" name="Line 2045"/>
            <p:cNvSpPr>
              <a:spLocks noChangeShapeType="1"/>
            </p:cNvSpPr>
            <p:nvPr/>
          </p:nvSpPr>
          <p:spPr bwMode="auto">
            <a:xfrm flipV="1">
              <a:off x="230277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38" name="Line 2046"/>
            <p:cNvSpPr>
              <a:spLocks noChangeShapeType="1"/>
            </p:cNvSpPr>
            <p:nvPr/>
          </p:nvSpPr>
          <p:spPr bwMode="auto">
            <a:xfrm flipV="1">
              <a:off x="230277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39" name="Line 2047"/>
            <p:cNvSpPr>
              <a:spLocks noChangeShapeType="1"/>
            </p:cNvSpPr>
            <p:nvPr/>
          </p:nvSpPr>
          <p:spPr bwMode="auto">
            <a:xfrm flipV="1">
              <a:off x="230450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40" name="Line 2048"/>
            <p:cNvSpPr>
              <a:spLocks noChangeShapeType="1"/>
            </p:cNvSpPr>
            <p:nvPr/>
          </p:nvSpPr>
          <p:spPr bwMode="auto">
            <a:xfrm flipV="1">
              <a:off x="230450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41" name="Line 2049"/>
            <p:cNvSpPr>
              <a:spLocks noChangeShapeType="1"/>
            </p:cNvSpPr>
            <p:nvPr/>
          </p:nvSpPr>
          <p:spPr bwMode="auto">
            <a:xfrm>
              <a:off x="230536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42" name="Line 2050"/>
            <p:cNvSpPr>
              <a:spLocks noChangeShapeType="1"/>
            </p:cNvSpPr>
            <p:nvPr/>
          </p:nvSpPr>
          <p:spPr bwMode="auto">
            <a:xfrm flipV="1">
              <a:off x="230622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43" name="Line 2051"/>
            <p:cNvSpPr>
              <a:spLocks noChangeShapeType="1"/>
            </p:cNvSpPr>
            <p:nvPr/>
          </p:nvSpPr>
          <p:spPr bwMode="auto">
            <a:xfrm flipV="1">
              <a:off x="2307093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44" name="Line 2052"/>
            <p:cNvSpPr>
              <a:spLocks noChangeShapeType="1"/>
            </p:cNvSpPr>
            <p:nvPr/>
          </p:nvSpPr>
          <p:spPr bwMode="auto">
            <a:xfrm flipV="1">
              <a:off x="230709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45" name="Line 2053"/>
            <p:cNvSpPr>
              <a:spLocks noChangeShapeType="1"/>
            </p:cNvSpPr>
            <p:nvPr/>
          </p:nvSpPr>
          <p:spPr bwMode="auto">
            <a:xfrm flipV="1">
              <a:off x="230882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46" name="Line 2054"/>
            <p:cNvSpPr>
              <a:spLocks noChangeShapeType="1"/>
            </p:cNvSpPr>
            <p:nvPr/>
          </p:nvSpPr>
          <p:spPr bwMode="auto">
            <a:xfrm flipV="1">
              <a:off x="230968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47" name="Line 2055"/>
            <p:cNvSpPr>
              <a:spLocks noChangeShapeType="1"/>
            </p:cNvSpPr>
            <p:nvPr/>
          </p:nvSpPr>
          <p:spPr bwMode="auto">
            <a:xfrm flipV="1">
              <a:off x="230968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48" name="Line 2056"/>
            <p:cNvSpPr>
              <a:spLocks noChangeShapeType="1"/>
            </p:cNvSpPr>
            <p:nvPr/>
          </p:nvSpPr>
          <p:spPr bwMode="auto">
            <a:xfrm>
              <a:off x="231141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49" name="Line 2057"/>
            <p:cNvSpPr>
              <a:spLocks noChangeShapeType="1"/>
            </p:cNvSpPr>
            <p:nvPr/>
          </p:nvSpPr>
          <p:spPr bwMode="auto">
            <a:xfrm flipV="1">
              <a:off x="231400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50" name="Line 2058"/>
            <p:cNvSpPr>
              <a:spLocks noChangeShapeType="1"/>
            </p:cNvSpPr>
            <p:nvPr/>
          </p:nvSpPr>
          <p:spPr bwMode="auto">
            <a:xfrm flipV="1">
              <a:off x="231400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51" name="Line 2059"/>
            <p:cNvSpPr>
              <a:spLocks noChangeShapeType="1"/>
            </p:cNvSpPr>
            <p:nvPr/>
          </p:nvSpPr>
          <p:spPr bwMode="auto">
            <a:xfrm flipV="1">
              <a:off x="2316596" y="2704085"/>
              <a:ext cx="0" cy="1810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52" name="Line 2060"/>
            <p:cNvSpPr>
              <a:spLocks noChangeShapeType="1"/>
            </p:cNvSpPr>
            <p:nvPr/>
          </p:nvSpPr>
          <p:spPr bwMode="auto">
            <a:xfrm flipV="1">
              <a:off x="2317460" y="2706671"/>
              <a:ext cx="0" cy="1551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53" name="Line 2061"/>
            <p:cNvSpPr>
              <a:spLocks noChangeShapeType="1"/>
            </p:cNvSpPr>
            <p:nvPr/>
          </p:nvSpPr>
          <p:spPr bwMode="auto">
            <a:xfrm flipV="1">
              <a:off x="2318324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54" name="Line 2062"/>
            <p:cNvSpPr>
              <a:spLocks noChangeShapeType="1"/>
            </p:cNvSpPr>
            <p:nvPr/>
          </p:nvSpPr>
          <p:spPr bwMode="auto">
            <a:xfrm flipV="1">
              <a:off x="2319187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55" name="Line 2063"/>
            <p:cNvSpPr>
              <a:spLocks noChangeShapeType="1"/>
            </p:cNvSpPr>
            <p:nvPr/>
          </p:nvSpPr>
          <p:spPr bwMode="auto">
            <a:xfrm flipV="1">
              <a:off x="231918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56" name="Line 2064"/>
            <p:cNvSpPr>
              <a:spLocks noChangeShapeType="1"/>
            </p:cNvSpPr>
            <p:nvPr/>
          </p:nvSpPr>
          <p:spPr bwMode="auto">
            <a:xfrm flipV="1">
              <a:off x="232091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57" name="Line 2065"/>
            <p:cNvSpPr>
              <a:spLocks noChangeShapeType="1"/>
            </p:cNvSpPr>
            <p:nvPr/>
          </p:nvSpPr>
          <p:spPr bwMode="auto">
            <a:xfrm flipV="1">
              <a:off x="232264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58" name="Line 2066"/>
            <p:cNvSpPr>
              <a:spLocks noChangeShapeType="1"/>
            </p:cNvSpPr>
            <p:nvPr/>
          </p:nvSpPr>
          <p:spPr bwMode="auto">
            <a:xfrm flipV="1">
              <a:off x="2323507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59" name="Line 2067"/>
            <p:cNvSpPr>
              <a:spLocks noChangeShapeType="1"/>
            </p:cNvSpPr>
            <p:nvPr/>
          </p:nvSpPr>
          <p:spPr bwMode="auto">
            <a:xfrm flipV="1">
              <a:off x="232437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60" name="Line 2068"/>
            <p:cNvSpPr>
              <a:spLocks noChangeShapeType="1"/>
            </p:cNvSpPr>
            <p:nvPr/>
          </p:nvSpPr>
          <p:spPr bwMode="auto">
            <a:xfrm>
              <a:off x="232523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61" name="Line 2069"/>
            <p:cNvSpPr>
              <a:spLocks noChangeShapeType="1"/>
            </p:cNvSpPr>
            <p:nvPr/>
          </p:nvSpPr>
          <p:spPr bwMode="auto">
            <a:xfrm flipV="1">
              <a:off x="232609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62" name="Line 2070"/>
            <p:cNvSpPr>
              <a:spLocks noChangeShapeType="1"/>
            </p:cNvSpPr>
            <p:nvPr/>
          </p:nvSpPr>
          <p:spPr bwMode="auto">
            <a:xfrm flipV="1">
              <a:off x="232696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63" name="Line 2071"/>
            <p:cNvSpPr>
              <a:spLocks noChangeShapeType="1"/>
            </p:cNvSpPr>
            <p:nvPr/>
          </p:nvSpPr>
          <p:spPr bwMode="auto">
            <a:xfrm flipV="1">
              <a:off x="232782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64" name="Line 2072"/>
            <p:cNvSpPr>
              <a:spLocks noChangeShapeType="1"/>
            </p:cNvSpPr>
            <p:nvPr/>
          </p:nvSpPr>
          <p:spPr bwMode="auto">
            <a:xfrm>
              <a:off x="232869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65" name="Line 2073"/>
            <p:cNvSpPr>
              <a:spLocks noChangeShapeType="1"/>
            </p:cNvSpPr>
            <p:nvPr/>
          </p:nvSpPr>
          <p:spPr bwMode="auto">
            <a:xfrm flipV="1">
              <a:off x="232869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66" name="Line 2074"/>
            <p:cNvSpPr>
              <a:spLocks noChangeShapeType="1"/>
            </p:cNvSpPr>
            <p:nvPr/>
          </p:nvSpPr>
          <p:spPr bwMode="auto">
            <a:xfrm flipV="1">
              <a:off x="2329554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67" name="Line 2075"/>
            <p:cNvSpPr>
              <a:spLocks noChangeShapeType="1"/>
            </p:cNvSpPr>
            <p:nvPr/>
          </p:nvSpPr>
          <p:spPr bwMode="auto">
            <a:xfrm flipV="1">
              <a:off x="2331282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68" name="Line 2076"/>
            <p:cNvSpPr>
              <a:spLocks noChangeShapeType="1"/>
            </p:cNvSpPr>
            <p:nvPr/>
          </p:nvSpPr>
          <p:spPr bwMode="auto">
            <a:xfrm flipV="1">
              <a:off x="233301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69" name="Line 2077"/>
            <p:cNvSpPr>
              <a:spLocks noChangeShapeType="1"/>
            </p:cNvSpPr>
            <p:nvPr/>
          </p:nvSpPr>
          <p:spPr bwMode="auto">
            <a:xfrm flipV="1">
              <a:off x="233387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70" name="Line 2078"/>
            <p:cNvSpPr>
              <a:spLocks noChangeShapeType="1"/>
            </p:cNvSpPr>
            <p:nvPr/>
          </p:nvSpPr>
          <p:spPr bwMode="auto">
            <a:xfrm flipV="1">
              <a:off x="233473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71" name="Line 2079"/>
            <p:cNvSpPr>
              <a:spLocks noChangeShapeType="1"/>
            </p:cNvSpPr>
            <p:nvPr/>
          </p:nvSpPr>
          <p:spPr bwMode="auto">
            <a:xfrm flipV="1">
              <a:off x="233560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72" name="Line 2080"/>
            <p:cNvSpPr>
              <a:spLocks noChangeShapeType="1"/>
            </p:cNvSpPr>
            <p:nvPr/>
          </p:nvSpPr>
          <p:spPr bwMode="auto">
            <a:xfrm>
              <a:off x="233560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73" name="Line 2081"/>
            <p:cNvSpPr>
              <a:spLocks noChangeShapeType="1"/>
            </p:cNvSpPr>
            <p:nvPr/>
          </p:nvSpPr>
          <p:spPr bwMode="auto">
            <a:xfrm flipV="1">
              <a:off x="233732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74" name="Line 2082"/>
            <p:cNvSpPr>
              <a:spLocks noChangeShapeType="1"/>
            </p:cNvSpPr>
            <p:nvPr/>
          </p:nvSpPr>
          <p:spPr bwMode="auto">
            <a:xfrm flipV="1">
              <a:off x="2337329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75" name="Line 2083"/>
            <p:cNvSpPr>
              <a:spLocks noChangeShapeType="1"/>
            </p:cNvSpPr>
            <p:nvPr/>
          </p:nvSpPr>
          <p:spPr bwMode="auto">
            <a:xfrm flipV="1">
              <a:off x="233819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76" name="Line 2084"/>
            <p:cNvSpPr>
              <a:spLocks noChangeShapeType="1"/>
            </p:cNvSpPr>
            <p:nvPr/>
          </p:nvSpPr>
          <p:spPr bwMode="auto">
            <a:xfrm flipV="1">
              <a:off x="233992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77" name="Line 2085"/>
            <p:cNvSpPr>
              <a:spLocks noChangeShapeType="1"/>
            </p:cNvSpPr>
            <p:nvPr/>
          </p:nvSpPr>
          <p:spPr bwMode="auto">
            <a:xfrm flipV="1">
              <a:off x="234078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78" name="Line 2086"/>
            <p:cNvSpPr>
              <a:spLocks noChangeShapeType="1"/>
            </p:cNvSpPr>
            <p:nvPr/>
          </p:nvSpPr>
          <p:spPr bwMode="auto">
            <a:xfrm flipV="1">
              <a:off x="234424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79" name="Line 2087"/>
            <p:cNvSpPr>
              <a:spLocks noChangeShapeType="1"/>
            </p:cNvSpPr>
            <p:nvPr/>
          </p:nvSpPr>
          <p:spPr bwMode="auto">
            <a:xfrm>
              <a:off x="234510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80" name="Line 2088"/>
            <p:cNvSpPr>
              <a:spLocks noChangeShapeType="1"/>
            </p:cNvSpPr>
            <p:nvPr/>
          </p:nvSpPr>
          <p:spPr bwMode="auto">
            <a:xfrm>
              <a:off x="234596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81" name="Line 2089"/>
            <p:cNvSpPr>
              <a:spLocks noChangeShapeType="1"/>
            </p:cNvSpPr>
            <p:nvPr/>
          </p:nvSpPr>
          <p:spPr bwMode="auto">
            <a:xfrm flipV="1">
              <a:off x="234683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82" name="Line 2090"/>
            <p:cNvSpPr>
              <a:spLocks noChangeShapeType="1"/>
            </p:cNvSpPr>
            <p:nvPr/>
          </p:nvSpPr>
          <p:spPr bwMode="auto">
            <a:xfrm>
              <a:off x="234769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83" name="Line 2091"/>
            <p:cNvSpPr>
              <a:spLocks noChangeShapeType="1"/>
            </p:cNvSpPr>
            <p:nvPr/>
          </p:nvSpPr>
          <p:spPr bwMode="auto">
            <a:xfrm flipV="1">
              <a:off x="234856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84" name="Line 2092"/>
            <p:cNvSpPr>
              <a:spLocks noChangeShapeType="1"/>
            </p:cNvSpPr>
            <p:nvPr/>
          </p:nvSpPr>
          <p:spPr bwMode="auto">
            <a:xfrm flipV="1">
              <a:off x="234856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85" name="Line 2093"/>
            <p:cNvSpPr>
              <a:spLocks noChangeShapeType="1"/>
            </p:cNvSpPr>
            <p:nvPr/>
          </p:nvSpPr>
          <p:spPr bwMode="auto">
            <a:xfrm flipV="1">
              <a:off x="2350288" y="2705378"/>
              <a:ext cx="0" cy="1680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86" name="Line 2094"/>
            <p:cNvSpPr>
              <a:spLocks noChangeShapeType="1"/>
            </p:cNvSpPr>
            <p:nvPr/>
          </p:nvSpPr>
          <p:spPr bwMode="auto">
            <a:xfrm flipV="1">
              <a:off x="2350288" y="2713136"/>
              <a:ext cx="0" cy="905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87" name="Line 2095"/>
            <p:cNvSpPr>
              <a:spLocks noChangeShapeType="1"/>
            </p:cNvSpPr>
            <p:nvPr/>
          </p:nvSpPr>
          <p:spPr bwMode="auto">
            <a:xfrm flipV="1">
              <a:off x="2351152" y="2702792"/>
              <a:ext cx="0" cy="1939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88" name="Line 2096"/>
            <p:cNvSpPr>
              <a:spLocks noChangeShapeType="1"/>
            </p:cNvSpPr>
            <p:nvPr/>
          </p:nvSpPr>
          <p:spPr bwMode="auto">
            <a:xfrm flipV="1">
              <a:off x="235287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89" name="Line 2097"/>
            <p:cNvSpPr>
              <a:spLocks noChangeShapeType="1"/>
            </p:cNvSpPr>
            <p:nvPr/>
          </p:nvSpPr>
          <p:spPr bwMode="auto">
            <a:xfrm flipV="1">
              <a:off x="235374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90" name="Line 2098"/>
            <p:cNvSpPr>
              <a:spLocks noChangeShapeType="1"/>
            </p:cNvSpPr>
            <p:nvPr/>
          </p:nvSpPr>
          <p:spPr bwMode="auto">
            <a:xfrm flipV="1">
              <a:off x="235460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91" name="Line 2099"/>
            <p:cNvSpPr>
              <a:spLocks noChangeShapeType="1"/>
            </p:cNvSpPr>
            <p:nvPr/>
          </p:nvSpPr>
          <p:spPr bwMode="auto">
            <a:xfrm flipV="1">
              <a:off x="235547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92" name="Line 2100"/>
            <p:cNvSpPr>
              <a:spLocks noChangeShapeType="1"/>
            </p:cNvSpPr>
            <p:nvPr/>
          </p:nvSpPr>
          <p:spPr bwMode="auto">
            <a:xfrm flipV="1">
              <a:off x="235633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93" name="Line 2101"/>
            <p:cNvSpPr>
              <a:spLocks noChangeShapeType="1"/>
            </p:cNvSpPr>
            <p:nvPr/>
          </p:nvSpPr>
          <p:spPr bwMode="auto">
            <a:xfrm flipV="1">
              <a:off x="235633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94" name="Line 2102"/>
            <p:cNvSpPr>
              <a:spLocks noChangeShapeType="1"/>
            </p:cNvSpPr>
            <p:nvPr/>
          </p:nvSpPr>
          <p:spPr bwMode="auto">
            <a:xfrm flipV="1">
              <a:off x="235719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95" name="Line 2103"/>
            <p:cNvSpPr>
              <a:spLocks noChangeShapeType="1"/>
            </p:cNvSpPr>
            <p:nvPr/>
          </p:nvSpPr>
          <p:spPr bwMode="auto">
            <a:xfrm flipV="1">
              <a:off x="235806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96" name="Line 2104"/>
            <p:cNvSpPr>
              <a:spLocks noChangeShapeType="1"/>
            </p:cNvSpPr>
            <p:nvPr/>
          </p:nvSpPr>
          <p:spPr bwMode="auto">
            <a:xfrm>
              <a:off x="235892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97" name="Line 2105"/>
            <p:cNvSpPr>
              <a:spLocks noChangeShapeType="1"/>
            </p:cNvSpPr>
            <p:nvPr/>
          </p:nvSpPr>
          <p:spPr bwMode="auto">
            <a:xfrm>
              <a:off x="235979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98" name="Line 2106"/>
            <p:cNvSpPr>
              <a:spLocks noChangeShapeType="1"/>
            </p:cNvSpPr>
            <p:nvPr/>
          </p:nvSpPr>
          <p:spPr bwMode="auto">
            <a:xfrm>
              <a:off x="236065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99" name="Line 2107"/>
            <p:cNvSpPr>
              <a:spLocks noChangeShapeType="1"/>
            </p:cNvSpPr>
            <p:nvPr/>
          </p:nvSpPr>
          <p:spPr bwMode="auto">
            <a:xfrm>
              <a:off x="236151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00" name="Line 2108"/>
            <p:cNvSpPr>
              <a:spLocks noChangeShapeType="1"/>
            </p:cNvSpPr>
            <p:nvPr/>
          </p:nvSpPr>
          <p:spPr bwMode="auto">
            <a:xfrm flipV="1">
              <a:off x="236238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01" name="Line 2109"/>
            <p:cNvSpPr>
              <a:spLocks noChangeShapeType="1"/>
            </p:cNvSpPr>
            <p:nvPr/>
          </p:nvSpPr>
          <p:spPr bwMode="auto">
            <a:xfrm>
              <a:off x="236324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02" name="Line 2110"/>
            <p:cNvSpPr>
              <a:spLocks noChangeShapeType="1"/>
            </p:cNvSpPr>
            <p:nvPr/>
          </p:nvSpPr>
          <p:spPr bwMode="auto">
            <a:xfrm flipV="1">
              <a:off x="236411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03" name="Line 2111"/>
            <p:cNvSpPr>
              <a:spLocks noChangeShapeType="1"/>
            </p:cNvSpPr>
            <p:nvPr/>
          </p:nvSpPr>
          <p:spPr bwMode="auto">
            <a:xfrm flipV="1">
              <a:off x="236583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04" name="Line 2112"/>
            <p:cNvSpPr>
              <a:spLocks noChangeShapeType="1"/>
            </p:cNvSpPr>
            <p:nvPr/>
          </p:nvSpPr>
          <p:spPr bwMode="auto">
            <a:xfrm flipV="1">
              <a:off x="2366702" y="2704085"/>
              <a:ext cx="0" cy="1810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05" name="Line 2113"/>
            <p:cNvSpPr>
              <a:spLocks noChangeShapeType="1"/>
            </p:cNvSpPr>
            <p:nvPr/>
          </p:nvSpPr>
          <p:spPr bwMode="auto">
            <a:xfrm flipV="1">
              <a:off x="2367565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06" name="Line 2114"/>
            <p:cNvSpPr>
              <a:spLocks noChangeShapeType="1"/>
            </p:cNvSpPr>
            <p:nvPr/>
          </p:nvSpPr>
          <p:spPr bwMode="auto">
            <a:xfrm flipV="1">
              <a:off x="236843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07" name="Line 2115"/>
            <p:cNvSpPr>
              <a:spLocks noChangeShapeType="1"/>
            </p:cNvSpPr>
            <p:nvPr/>
          </p:nvSpPr>
          <p:spPr bwMode="auto">
            <a:xfrm>
              <a:off x="236929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08" name="Line 2116"/>
            <p:cNvSpPr>
              <a:spLocks noChangeShapeType="1"/>
            </p:cNvSpPr>
            <p:nvPr/>
          </p:nvSpPr>
          <p:spPr bwMode="auto">
            <a:xfrm flipV="1">
              <a:off x="236929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09" name="Line 2117"/>
            <p:cNvSpPr>
              <a:spLocks noChangeShapeType="1"/>
            </p:cNvSpPr>
            <p:nvPr/>
          </p:nvSpPr>
          <p:spPr bwMode="auto">
            <a:xfrm>
              <a:off x="237015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10" name="Line 2118"/>
            <p:cNvSpPr>
              <a:spLocks noChangeShapeType="1"/>
            </p:cNvSpPr>
            <p:nvPr/>
          </p:nvSpPr>
          <p:spPr bwMode="auto">
            <a:xfrm>
              <a:off x="237188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11" name="Line 2119"/>
            <p:cNvSpPr>
              <a:spLocks noChangeShapeType="1"/>
            </p:cNvSpPr>
            <p:nvPr/>
          </p:nvSpPr>
          <p:spPr bwMode="auto">
            <a:xfrm flipV="1">
              <a:off x="237361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12" name="Line 2120"/>
            <p:cNvSpPr>
              <a:spLocks noChangeShapeType="1"/>
            </p:cNvSpPr>
            <p:nvPr/>
          </p:nvSpPr>
          <p:spPr bwMode="auto">
            <a:xfrm>
              <a:off x="237706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13" name="Line 2121"/>
            <p:cNvSpPr>
              <a:spLocks noChangeShapeType="1"/>
            </p:cNvSpPr>
            <p:nvPr/>
          </p:nvSpPr>
          <p:spPr bwMode="auto">
            <a:xfrm>
              <a:off x="237793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14" name="Line 2122"/>
            <p:cNvSpPr>
              <a:spLocks noChangeShapeType="1"/>
            </p:cNvSpPr>
            <p:nvPr/>
          </p:nvSpPr>
          <p:spPr bwMode="auto">
            <a:xfrm flipV="1">
              <a:off x="237879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15" name="Line 2123"/>
            <p:cNvSpPr>
              <a:spLocks noChangeShapeType="1"/>
            </p:cNvSpPr>
            <p:nvPr/>
          </p:nvSpPr>
          <p:spPr bwMode="auto">
            <a:xfrm>
              <a:off x="237966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16" name="Line 2124"/>
            <p:cNvSpPr>
              <a:spLocks noChangeShapeType="1"/>
            </p:cNvSpPr>
            <p:nvPr/>
          </p:nvSpPr>
          <p:spPr bwMode="auto">
            <a:xfrm flipV="1">
              <a:off x="238052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17" name="Line 2125"/>
            <p:cNvSpPr>
              <a:spLocks noChangeShapeType="1"/>
            </p:cNvSpPr>
            <p:nvPr/>
          </p:nvSpPr>
          <p:spPr bwMode="auto">
            <a:xfrm flipV="1">
              <a:off x="2381388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18" name="Line 2126"/>
            <p:cNvSpPr>
              <a:spLocks noChangeShapeType="1"/>
            </p:cNvSpPr>
            <p:nvPr/>
          </p:nvSpPr>
          <p:spPr bwMode="auto">
            <a:xfrm flipV="1">
              <a:off x="238138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19" name="Line 2127"/>
            <p:cNvSpPr>
              <a:spLocks noChangeShapeType="1"/>
            </p:cNvSpPr>
            <p:nvPr/>
          </p:nvSpPr>
          <p:spPr bwMode="auto">
            <a:xfrm flipV="1">
              <a:off x="2383116" y="2698913"/>
              <a:ext cx="0" cy="23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20" name="Line 2128"/>
            <p:cNvSpPr>
              <a:spLocks noChangeShapeType="1"/>
            </p:cNvSpPr>
            <p:nvPr/>
          </p:nvSpPr>
          <p:spPr bwMode="auto">
            <a:xfrm flipV="1">
              <a:off x="2384843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21" name="Line 2129"/>
            <p:cNvSpPr>
              <a:spLocks noChangeShapeType="1"/>
            </p:cNvSpPr>
            <p:nvPr/>
          </p:nvSpPr>
          <p:spPr bwMode="auto">
            <a:xfrm flipV="1">
              <a:off x="238484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22" name="Line 2130"/>
            <p:cNvSpPr>
              <a:spLocks noChangeShapeType="1"/>
            </p:cNvSpPr>
            <p:nvPr/>
          </p:nvSpPr>
          <p:spPr bwMode="auto">
            <a:xfrm flipV="1">
              <a:off x="238570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23" name="Line 2131"/>
            <p:cNvSpPr>
              <a:spLocks noChangeShapeType="1"/>
            </p:cNvSpPr>
            <p:nvPr/>
          </p:nvSpPr>
          <p:spPr bwMode="auto">
            <a:xfrm flipV="1">
              <a:off x="238657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24" name="Line 2132"/>
            <p:cNvSpPr>
              <a:spLocks noChangeShapeType="1"/>
            </p:cNvSpPr>
            <p:nvPr/>
          </p:nvSpPr>
          <p:spPr bwMode="auto">
            <a:xfrm flipV="1">
              <a:off x="238743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25" name="Line 2133"/>
            <p:cNvSpPr>
              <a:spLocks noChangeShapeType="1"/>
            </p:cNvSpPr>
            <p:nvPr/>
          </p:nvSpPr>
          <p:spPr bwMode="auto">
            <a:xfrm flipV="1">
              <a:off x="238829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26" name="Line 2134"/>
            <p:cNvSpPr>
              <a:spLocks noChangeShapeType="1"/>
            </p:cNvSpPr>
            <p:nvPr/>
          </p:nvSpPr>
          <p:spPr bwMode="auto">
            <a:xfrm flipV="1">
              <a:off x="238916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27" name="Line 2135"/>
            <p:cNvSpPr>
              <a:spLocks noChangeShapeType="1"/>
            </p:cNvSpPr>
            <p:nvPr/>
          </p:nvSpPr>
          <p:spPr bwMode="auto">
            <a:xfrm flipV="1">
              <a:off x="239002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28" name="Line 2136"/>
            <p:cNvSpPr>
              <a:spLocks noChangeShapeType="1"/>
            </p:cNvSpPr>
            <p:nvPr/>
          </p:nvSpPr>
          <p:spPr bwMode="auto">
            <a:xfrm flipV="1">
              <a:off x="239089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29" name="Line 2137"/>
            <p:cNvSpPr>
              <a:spLocks noChangeShapeType="1"/>
            </p:cNvSpPr>
            <p:nvPr/>
          </p:nvSpPr>
          <p:spPr bwMode="auto">
            <a:xfrm flipV="1">
              <a:off x="2391754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30" name="Line 2138"/>
            <p:cNvSpPr>
              <a:spLocks noChangeShapeType="1"/>
            </p:cNvSpPr>
            <p:nvPr/>
          </p:nvSpPr>
          <p:spPr bwMode="auto">
            <a:xfrm>
              <a:off x="239261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31" name="Line 2139"/>
            <p:cNvSpPr>
              <a:spLocks noChangeShapeType="1"/>
            </p:cNvSpPr>
            <p:nvPr/>
          </p:nvSpPr>
          <p:spPr bwMode="auto">
            <a:xfrm flipV="1">
              <a:off x="239261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32" name="Line 2140"/>
            <p:cNvSpPr>
              <a:spLocks noChangeShapeType="1"/>
            </p:cNvSpPr>
            <p:nvPr/>
          </p:nvSpPr>
          <p:spPr bwMode="auto">
            <a:xfrm flipV="1">
              <a:off x="239434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33" name="Line 2141"/>
            <p:cNvSpPr>
              <a:spLocks noChangeShapeType="1"/>
            </p:cNvSpPr>
            <p:nvPr/>
          </p:nvSpPr>
          <p:spPr bwMode="auto">
            <a:xfrm flipV="1">
              <a:off x="239521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34" name="Line 2142"/>
            <p:cNvSpPr>
              <a:spLocks noChangeShapeType="1"/>
            </p:cNvSpPr>
            <p:nvPr/>
          </p:nvSpPr>
          <p:spPr bwMode="auto">
            <a:xfrm flipV="1">
              <a:off x="239693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35" name="Line 2143"/>
            <p:cNvSpPr>
              <a:spLocks noChangeShapeType="1"/>
            </p:cNvSpPr>
            <p:nvPr/>
          </p:nvSpPr>
          <p:spPr bwMode="auto">
            <a:xfrm>
              <a:off x="239866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36" name="Line 2144"/>
            <p:cNvSpPr>
              <a:spLocks noChangeShapeType="1"/>
            </p:cNvSpPr>
            <p:nvPr/>
          </p:nvSpPr>
          <p:spPr bwMode="auto">
            <a:xfrm flipV="1">
              <a:off x="239953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37" name="Line 2145"/>
            <p:cNvSpPr>
              <a:spLocks noChangeShapeType="1"/>
            </p:cNvSpPr>
            <p:nvPr/>
          </p:nvSpPr>
          <p:spPr bwMode="auto">
            <a:xfrm flipV="1">
              <a:off x="2400393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38" name="Line 2146"/>
            <p:cNvSpPr>
              <a:spLocks noChangeShapeType="1"/>
            </p:cNvSpPr>
            <p:nvPr/>
          </p:nvSpPr>
          <p:spPr bwMode="auto">
            <a:xfrm flipV="1">
              <a:off x="2401258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39" name="Line 2147"/>
            <p:cNvSpPr>
              <a:spLocks noChangeShapeType="1"/>
            </p:cNvSpPr>
            <p:nvPr/>
          </p:nvSpPr>
          <p:spPr bwMode="auto">
            <a:xfrm flipV="1">
              <a:off x="240298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40" name="Line 2148"/>
            <p:cNvSpPr>
              <a:spLocks noChangeShapeType="1"/>
            </p:cNvSpPr>
            <p:nvPr/>
          </p:nvSpPr>
          <p:spPr bwMode="auto">
            <a:xfrm>
              <a:off x="240298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41" name="Line 2149"/>
            <p:cNvSpPr>
              <a:spLocks noChangeShapeType="1"/>
            </p:cNvSpPr>
            <p:nvPr/>
          </p:nvSpPr>
          <p:spPr bwMode="auto">
            <a:xfrm flipV="1">
              <a:off x="240471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42" name="Line 2150"/>
            <p:cNvSpPr>
              <a:spLocks noChangeShapeType="1"/>
            </p:cNvSpPr>
            <p:nvPr/>
          </p:nvSpPr>
          <p:spPr bwMode="auto">
            <a:xfrm>
              <a:off x="240644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43" name="Line 2151"/>
            <p:cNvSpPr>
              <a:spLocks noChangeShapeType="1"/>
            </p:cNvSpPr>
            <p:nvPr/>
          </p:nvSpPr>
          <p:spPr bwMode="auto">
            <a:xfrm flipV="1">
              <a:off x="240644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44" name="Line 2152"/>
            <p:cNvSpPr>
              <a:spLocks noChangeShapeType="1"/>
            </p:cNvSpPr>
            <p:nvPr/>
          </p:nvSpPr>
          <p:spPr bwMode="auto">
            <a:xfrm flipV="1">
              <a:off x="2407305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45" name="Line 2153"/>
            <p:cNvSpPr>
              <a:spLocks noChangeShapeType="1"/>
            </p:cNvSpPr>
            <p:nvPr/>
          </p:nvSpPr>
          <p:spPr bwMode="auto">
            <a:xfrm>
              <a:off x="240816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46" name="Line 2154"/>
            <p:cNvSpPr>
              <a:spLocks noChangeShapeType="1"/>
            </p:cNvSpPr>
            <p:nvPr/>
          </p:nvSpPr>
          <p:spPr bwMode="auto">
            <a:xfrm flipV="1">
              <a:off x="2409032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47" name="Line 2155"/>
            <p:cNvSpPr>
              <a:spLocks noChangeShapeType="1"/>
            </p:cNvSpPr>
            <p:nvPr/>
          </p:nvSpPr>
          <p:spPr bwMode="auto">
            <a:xfrm flipV="1">
              <a:off x="240903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48" name="Line 2156"/>
            <p:cNvSpPr>
              <a:spLocks noChangeShapeType="1"/>
            </p:cNvSpPr>
            <p:nvPr/>
          </p:nvSpPr>
          <p:spPr bwMode="auto">
            <a:xfrm>
              <a:off x="241076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49" name="Line 2157"/>
            <p:cNvSpPr>
              <a:spLocks noChangeShapeType="1"/>
            </p:cNvSpPr>
            <p:nvPr/>
          </p:nvSpPr>
          <p:spPr bwMode="auto">
            <a:xfrm flipV="1">
              <a:off x="241508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50" name="Line 2158"/>
            <p:cNvSpPr>
              <a:spLocks noChangeShapeType="1"/>
            </p:cNvSpPr>
            <p:nvPr/>
          </p:nvSpPr>
          <p:spPr bwMode="auto">
            <a:xfrm flipV="1">
              <a:off x="2415943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51" name="Line 2159"/>
            <p:cNvSpPr>
              <a:spLocks noChangeShapeType="1"/>
            </p:cNvSpPr>
            <p:nvPr/>
          </p:nvSpPr>
          <p:spPr bwMode="auto">
            <a:xfrm flipV="1">
              <a:off x="2416808" y="2702792"/>
              <a:ext cx="0" cy="1939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52" name="Line 2160"/>
            <p:cNvSpPr>
              <a:spLocks noChangeShapeType="1"/>
            </p:cNvSpPr>
            <p:nvPr/>
          </p:nvSpPr>
          <p:spPr bwMode="auto">
            <a:xfrm flipV="1">
              <a:off x="2418535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53" name="Line 2161"/>
            <p:cNvSpPr>
              <a:spLocks noChangeShapeType="1"/>
            </p:cNvSpPr>
            <p:nvPr/>
          </p:nvSpPr>
          <p:spPr bwMode="auto">
            <a:xfrm flipV="1">
              <a:off x="241853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54" name="Line 2162"/>
            <p:cNvSpPr>
              <a:spLocks noChangeShapeType="1"/>
            </p:cNvSpPr>
            <p:nvPr/>
          </p:nvSpPr>
          <p:spPr bwMode="auto">
            <a:xfrm flipV="1">
              <a:off x="2419399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55" name="Line 2163"/>
            <p:cNvSpPr>
              <a:spLocks noChangeShapeType="1"/>
            </p:cNvSpPr>
            <p:nvPr/>
          </p:nvSpPr>
          <p:spPr bwMode="auto">
            <a:xfrm flipV="1">
              <a:off x="242026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56" name="Line 2164"/>
            <p:cNvSpPr>
              <a:spLocks noChangeShapeType="1"/>
            </p:cNvSpPr>
            <p:nvPr/>
          </p:nvSpPr>
          <p:spPr bwMode="auto">
            <a:xfrm flipV="1">
              <a:off x="242112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57" name="Line 2165"/>
            <p:cNvSpPr>
              <a:spLocks noChangeShapeType="1"/>
            </p:cNvSpPr>
            <p:nvPr/>
          </p:nvSpPr>
          <p:spPr bwMode="auto">
            <a:xfrm flipV="1">
              <a:off x="242199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58" name="Line 2166"/>
            <p:cNvSpPr>
              <a:spLocks noChangeShapeType="1"/>
            </p:cNvSpPr>
            <p:nvPr/>
          </p:nvSpPr>
          <p:spPr bwMode="auto">
            <a:xfrm flipV="1">
              <a:off x="242285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59" name="Line 2167"/>
            <p:cNvSpPr>
              <a:spLocks noChangeShapeType="1"/>
            </p:cNvSpPr>
            <p:nvPr/>
          </p:nvSpPr>
          <p:spPr bwMode="auto">
            <a:xfrm flipV="1">
              <a:off x="242371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60" name="Line 2168"/>
            <p:cNvSpPr>
              <a:spLocks noChangeShapeType="1"/>
            </p:cNvSpPr>
            <p:nvPr/>
          </p:nvSpPr>
          <p:spPr bwMode="auto">
            <a:xfrm flipV="1">
              <a:off x="242544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61" name="Line 2169"/>
            <p:cNvSpPr>
              <a:spLocks noChangeShapeType="1"/>
            </p:cNvSpPr>
            <p:nvPr/>
          </p:nvSpPr>
          <p:spPr bwMode="auto">
            <a:xfrm flipV="1">
              <a:off x="242631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62" name="Line 2170"/>
            <p:cNvSpPr>
              <a:spLocks noChangeShapeType="1"/>
            </p:cNvSpPr>
            <p:nvPr/>
          </p:nvSpPr>
          <p:spPr bwMode="auto">
            <a:xfrm flipV="1">
              <a:off x="242890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63" name="Line 2171"/>
            <p:cNvSpPr>
              <a:spLocks noChangeShapeType="1"/>
            </p:cNvSpPr>
            <p:nvPr/>
          </p:nvSpPr>
          <p:spPr bwMode="auto">
            <a:xfrm>
              <a:off x="242976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64" name="Line 2172"/>
            <p:cNvSpPr>
              <a:spLocks noChangeShapeType="1"/>
            </p:cNvSpPr>
            <p:nvPr/>
          </p:nvSpPr>
          <p:spPr bwMode="auto">
            <a:xfrm flipV="1">
              <a:off x="243063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65" name="Line 2173"/>
            <p:cNvSpPr>
              <a:spLocks noChangeShapeType="1"/>
            </p:cNvSpPr>
            <p:nvPr/>
          </p:nvSpPr>
          <p:spPr bwMode="auto">
            <a:xfrm flipV="1">
              <a:off x="243063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66" name="Line 2174"/>
            <p:cNvSpPr>
              <a:spLocks noChangeShapeType="1"/>
            </p:cNvSpPr>
            <p:nvPr/>
          </p:nvSpPr>
          <p:spPr bwMode="auto">
            <a:xfrm flipV="1">
              <a:off x="243235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67" name="Line 2175"/>
            <p:cNvSpPr>
              <a:spLocks noChangeShapeType="1"/>
            </p:cNvSpPr>
            <p:nvPr/>
          </p:nvSpPr>
          <p:spPr bwMode="auto">
            <a:xfrm flipV="1">
              <a:off x="2433221" y="2707964"/>
              <a:ext cx="0" cy="1422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68" name="Line 2176"/>
            <p:cNvSpPr>
              <a:spLocks noChangeShapeType="1"/>
            </p:cNvSpPr>
            <p:nvPr/>
          </p:nvSpPr>
          <p:spPr bwMode="auto">
            <a:xfrm flipV="1">
              <a:off x="2434086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69" name="Line 2177"/>
            <p:cNvSpPr>
              <a:spLocks noChangeShapeType="1"/>
            </p:cNvSpPr>
            <p:nvPr/>
          </p:nvSpPr>
          <p:spPr bwMode="auto">
            <a:xfrm flipV="1">
              <a:off x="2434949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70" name="Line 2178"/>
            <p:cNvSpPr>
              <a:spLocks noChangeShapeType="1"/>
            </p:cNvSpPr>
            <p:nvPr/>
          </p:nvSpPr>
          <p:spPr bwMode="auto">
            <a:xfrm flipV="1">
              <a:off x="2435813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71" name="Line 2179"/>
            <p:cNvSpPr>
              <a:spLocks noChangeShapeType="1"/>
            </p:cNvSpPr>
            <p:nvPr/>
          </p:nvSpPr>
          <p:spPr bwMode="auto">
            <a:xfrm flipV="1">
              <a:off x="243667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72" name="Line 2180"/>
            <p:cNvSpPr>
              <a:spLocks noChangeShapeType="1"/>
            </p:cNvSpPr>
            <p:nvPr/>
          </p:nvSpPr>
          <p:spPr bwMode="auto">
            <a:xfrm flipV="1">
              <a:off x="243754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73" name="Line 2181"/>
            <p:cNvSpPr>
              <a:spLocks noChangeShapeType="1"/>
            </p:cNvSpPr>
            <p:nvPr/>
          </p:nvSpPr>
          <p:spPr bwMode="auto">
            <a:xfrm flipV="1">
              <a:off x="243754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74" name="Line 2182"/>
            <p:cNvSpPr>
              <a:spLocks noChangeShapeType="1"/>
            </p:cNvSpPr>
            <p:nvPr/>
          </p:nvSpPr>
          <p:spPr bwMode="auto">
            <a:xfrm flipV="1">
              <a:off x="243926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75" name="Line 2183"/>
            <p:cNvSpPr>
              <a:spLocks noChangeShapeType="1"/>
            </p:cNvSpPr>
            <p:nvPr/>
          </p:nvSpPr>
          <p:spPr bwMode="auto">
            <a:xfrm>
              <a:off x="243926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76" name="Line 2184"/>
            <p:cNvSpPr>
              <a:spLocks noChangeShapeType="1"/>
            </p:cNvSpPr>
            <p:nvPr/>
          </p:nvSpPr>
          <p:spPr bwMode="auto">
            <a:xfrm flipV="1">
              <a:off x="244186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77" name="Line 2185"/>
            <p:cNvSpPr>
              <a:spLocks noChangeShapeType="1"/>
            </p:cNvSpPr>
            <p:nvPr/>
          </p:nvSpPr>
          <p:spPr bwMode="auto">
            <a:xfrm flipV="1">
              <a:off x="244358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78" name="Line 2186"/>
            <p:cNvSpPr>
              <a:spLocks noChangeShapeType="1"/>
            </p:cNvSpPr>
            <p:nvPr/>
          </p:nvSpPr>
          <p:spPr bwMode="auto">
            <a:xfrm flipV="1">
              <a:off x="244358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79" name="Line 2187"/>
            <p:cNvSpPr>
              <a:spLocks noChangeShapeType="1"/>
            </p:cNvSpPr>
            <p:nvPr/>
          </p:nvSpPr>
          <p:spPr bwMode="auto">
            <a:xfrm flipV="1">
              <a:off x="244445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80" name="Line 2188"/>
            <p:cNvSpPr>
              <a:spLocks noChangeShapeType="1"/>
            </p:cNvSpPr>
            <p:nvPr/>
          </p:nvSpPr>
          <p:spPr bwMode="auto">
            <a:xfrm flipV="1">
              <a:off x="244618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81" name="Line 2189"/>
            <p:cNvSpPr>
              <a:spLocks noChangeShapeType="1"/>
            </p:cNvSpPr>
            <p:nvPr/>
          </p:nvSpPr>
          <p:spPr bwMode="auto">
            <a:xfrm flipV="1">
              <a:off x="244704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82" name="Line 2190"/>
            <p:cNvSpPr>
              <a:spLocks noChangeShapeType="1"/>
            </p:cNvSpPr>
            <p:nvPr/>
          </p:nvSpPr>
          <p:spPr bwMode="auto">
            <a:xfrm flipV="1">
              <a:off x="244877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83" name="Line 2191"/>
            <p:cNvSpPr>
              <a:spLocks noChangeShapeType="1"/>
            </p:cNvSpPr>
            <p:nvPr/>
          </p:nvSpPr>
          <p:spPr bwMode="auto">
            <a:xfrm flipV="1">
              <a:off x="2449636" y="2603232"/>
              <a:ext cx="0" cy="11895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84" name="Line 2192"/>
            <p:cNvSpPr>
              <a:spLocks noChangeShapeType="1"/>
            </p:cNvSpPr>
            <p:nvPr/>
          </p:nvSpPr>
          <p:spPr bwMode="auto">
            <a:xfrm flipV="1">
              <a:off x="2452227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85" name="Line 2193"/>
            <p:cNvSpPr>
              <a:spLocks noChangeShapeType="1"/>
            </p:cNvSpPr>
            <p:nvPr/>
          </p:nvSpPr>
          <p:spPr bwMode="auto">
            <a:xfrm flipV="1">
              <a:off x="2453091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86" name="Line 2194"/>
            <p:cNvSpPr>
              <a:spLocks noChangeShapeType="1"/>
            </p:cNvSpPr>
            <p:nvPr/>
          </p:nvSpPr>
          <p:spPr bwMode="auto">
            <a:xfrm flipV="1">
              <a:off x="245395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87" name="Line 2195"/>
            <p:cNvSpPr>
              <a:spLocks noChangeShapeType="1"/>
            </p:cNvSpPr>
            <p:nvPr/>
          </p:nvSpPr>
          <p:spPr bwMode="auto">
            <a:xfrm flipV="1">
              <a:off x="2455683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88" name="Line 2196"/>
            <p:cNvSpPr>
              <a:spLocks noChangeShapeType="1"/>
            </p:cNvSpPr>
            <p:nvPr/>
          </p:nvSpPr>
          <p:spPr bwMode="auto">
            <a:xfrm flipV="1">
              <a:off x="245741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89" name="Line 2197"/>
            <p:cNvSpPr>
              <a:spLocks noChangeShapeType="1"/>
            </p:cNvSpPr>
            <p:nvPr/>
          </p:nvSpPr>
          <p:spPr bwMode="auto">
            <a:xfrm flipV="1">
              <a:off x="245827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90" name="Line 2198"/>
            <p:cNvSpPr>
              <a:spLocks noChangeShapeType="1"/>
            </p:cNvSpPr>
            <p:nvPr/>
          </p:nvSpPr>
          <p:spPr bwMode="auto">
            <a:xfrm>
              <a:off x="246000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91" name="Line 2199"/>
            <p:cNvSpPr>
              <a:spLocks noChangeShapeType="1"/>
            </p:cNvSpPr>
            <p:nvPr/>
          </p:nvSpPr>
          <p:spPr bwMode="auto">
            <a:xfrm flipV="1">
              <a:off x="246000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92" name="Line 2200"/>
            <p:cNvSpPr>
              <a:spLocks noChangeShapeType="1"/>
            </p:cNvSpPr>
            <p:nvPr/>
          </p:nvSpPr>
          <p:spPr bwMode="auto">
            <a:xfrm flipV="1">
              <a:off x="246086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93" name="Line 2201"/>
            <p:cNvSpPr>
              <a:spLocks noChangeShapeType="1"/>
            </p:cNvSpPr>
            <p:nvPr/>
          </p:nvSpPr>
          <p:spPr bwMode="auto">
            <a:xfrm flipV="1">
              <a:off x="246432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94" name="Line 2202"/>
            <p:cNvSpPr>
              <a:spLocks noChangeShapeType="1"/>
            </p:cNvSpPr>
            <p:nvPr/>
          </p:nvSpPr>
          <p:spPr bwMode="auto">
            <a:xfrm flipV="1">
              <a:off x="246518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95" name="Line 2203"/>
            <p:cNvSpPr>
              <a:spLocks noChangeShapeType="1"/>
            </p:cNvSpPr>
            <p:nvPr/>
          </p:nvSpPr>
          <p:spPr bwMode="auto">
            <a:xfrm flipV="1">
              <a:off x="2466049" y="2691155"/>
              <a:ext cx="0" cy="3103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96" name="Line 2204"/>
            <p:cNvSpPr>
              <a:spLocks noChangeShapeType="1"/>
            </p:cNvSpPr>
            <p:nvPr/>
          </p:nvSpPr>
          <p:spPr bwMode="auto">
            <a:xfrm flipV="1">
              <a:off x="2466914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97" name="Line 2205"/>
            <p:cNvSpPr>
              <a:spLocks noChangeShapeType="1"/>
            </p:cNvSpPr>
            <p:nvPr/>
          </p:nvSpPr>
          <p:spPr bwMode="auto">
            <a:xfrm flipV="1">
              <a:off x="2467777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98" name="Line 2206"/>
            <p:cNvSpPr>
              <a:spLocks noChangeShapeType="1"/>
            </p:cNvSpPr>
            <p:nvPr/>
          </p:nvSpPr>
          <p:spPr bwMode="auto">
            <a:xfrm flipV="1">
              <a:off x="246950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99" name="Line 2207"/>
            <p:cNvSpPr>
              <a:spLocks noChangeShapeType="1"/>
            </p:cNvSpPr>
            <p:nvPr/>
          </p:nvSpPr>
          <p:spPr bwMode="auto">
            <a:xfrm flipV="1">
              <a:off x="247036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00" name="Line 2208"/>
            <p:cNvSpPr>
              <a:spLocks noChangeShapeType="1"/>
            </p:cNvSpPr>
            <p:nvPr/>
          </p:nvSpPr>
          <p:spPr bwMode="auto">
            <a:xfrm flipV="1">
              <a:off x="2472097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01" name="Line 2209"/>
            <p:cNvSpPr>
              <a:spLocks noChangeShapeType="1"/>
            </p:cNvSpPr>
            <p:nvPr/>
          </p:nvSpPr>
          <p:spPr bwMode="auto">
            <a:xfrm flipV="1">
              <a:off x="247296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02" name="Line 2210"/>
            <p:cNvSpPr>
              <a:spLocks noChangeShapeType="1"/>
            </p:cNvSpPr>
            <p:nvPr/>
          </p:nvSpPr>
          <p:spPr bwMode="auto">
            <a:xfrm>
              <a:off x="247296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03" name="Line 2211"/>
            <p:cNvSpPr>
              <a:spLocks noChangeShapeType="1"/>
            </p:cNvSpPr>
            <p:nvPr/>
          </p:nvSpPr>
          <p:spPr bwMode="auto">
            <a:xfrm flipV="1">
              <a:off x="247468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04" name="Line 2212"/>
            <p:cNvSpPr>
              <a:spLocks noChangeShapeType="1"/>
            </p:cNvSpPr>
            <p:nvPr/>
          </p:nvSpPr>
          <p:spPr bwMode="auto">
            <a:xfrm flipV="1">
              <a:off x="247555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05" name="Line 2213"/>
            <p:cNvSpPr>
              <a:spLocks noChangeShapeType="1"/>
            </p:cNvSpPr>
            <p:nvPr/>
          </p:nvSpPr>
          <p:spPr bwMode="auto">
            <a:xfrm flipV="1">
              <a:off x="247641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06" name="Line 2214"/>
            <p:cNvSpPr>
              <a:spLocks noChangeShapeType="1"/>
            </p:cNvSpPr>
            <p:nvPr/>
          </p:nvSpPr>
          <p:spPr bwMode="auto">
            <a:xfrm flipV="1">
              <a:off x="247987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07" name="Line 2216"/>
            <p:cNvSpPr>
              <a:spLocks noChangeShapeType="1"/>
            </p:cNvSpPr>
            <p:nvPr/>
          </p:nvSpPr>
          <p:spPr bwMode="auto">
            <a:xfrm>
              <a:off x="248073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08" name="Line 2217"/>
            <p:cNvSpPr>
              <a:spLocks noChangeShapeType="1"/>
            </p:cNvSpPr>
            <p:nvPr/>
          </p:nvSpPr>
          <p:spPr bwMode="auto">
            <a:xfrm>
              <a:off x="248160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09" name="Line 2218"/>
            <p:cNvSpPr>
              <a:spLocks noChangeShapeType="1"/>
            </p:cNvSpPr>
            <p:nvPr/>
          </p:nvSpPr>
          <p:spPr bwMode="auto">
            <a:xfrm flipV="1">
              <a:off x="248160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10" name="Line 2219"/>
            <p:cNvSpPr>
              <a:spLocks noChangeShapeType="1"/>
            </p:cNvSpPr>
            <p:nvPr/>
          </p:nvSpPr>
          <p:spPr bwMode="auto">
            <a:xfrm flipV="1">
              <a:off x="2482464" y="2714429"/>
              <a:ext cx="0" cy="775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11" name="Line 2220"/>
            <p:cNvSpPr>
              <a:spLocks noChangeShapeType="1"/>
            </p:cNvSpPr>
            <p:nvPr/>
          </p:nvSpPr>
          <p:spPr bwMode="auto">
            <a:xfrm>
              <a:off x="248678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12" name="Line 2221"/>
            <p:cNvSpPr>
              <a:spLocks noChangeShapeType="1"/>
            </p:cNvSpPr>
            <p:nvPr/>
          </p:nvSpPr>
          <p:spPr bwMode="auto">
            <a:xfrm flipV="1">
              <a:off x="248764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13" name="Line 2222"/>
            <p:cNvSpPr>
              <a:spLocks noChangeShapeType="1"/>
            </p:cNvSpPr>
            <p:nvPr/>
          </p:nvSpPr>
          <p:spPr bwMode="auto">
            <a:xfrm flipV="1">
              <a:off x="248851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14" name="Line 2223"/>
            <p:cNvSpPr>
              <a:spLocks noChangeShapeType="1"/>
            </p:cNvSpPr>
            <p:nvPr/>
          </p:nvSpPr>
          <p:spPr bwMode="auto">
            <a:xfrm>
              <a:off x="248937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15" name="Line 2224"/>
            <p:cNvSpPr>
              <a:spLocks noChangeShapeType="1"/>
            </p:cNvSpPr>
            <p:nvPr/>
          </p:nvSpPr>
          <p:spPr bwMode="auto">
            <a:xfrm>
              <a:off x="249023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16" name="Line 2225"/>
            <p:cNvSpPr>
              <a:spLocks noChangeShapeType="1"/>
            </p:cNvSpPr>
            <p:nvPr/>
          </p:nvSpPr>
          <p:spPr bwMode="auto">
            <a:xfrm flipV="1">
              <a:off x="249110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17" name="Line 2226"/>
            <p:cNvSpPr>
              <a:spLocks noChangeShapeType="1"/>
            </p:cNvSpPr>
            <p:nvPr/>
          </p:nvSpPr>
          <p:spPr bwMode="auto">
            <a:xfrm flipV="1">
              <a:off x="249196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18" name="Line 2227"/>
            <p:cNvSpPr>
              <a:spLocks noChangeShapeType="1"/>
            </p:cNvSpPr>
            <p:nvPr/>
          </p:nvSpPr>
          <p:spPr bwMode="auto">
            <a:xfrm flipV="1">
              <a:off x="249369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19" name="Line 2228"/>
            <p:cNvSpPr>
              <a:spLocks noChangeShapeType="1"/>
            </p:cNvSpPr>
            <p:nvPr/>
          </p:nvSpPr>
          <p:spPr bwMode="auto">
            <a:xfrm>
              <a:off x="249455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20" name="Line 2229"/>
            <p:cNvSpPr>
              <a:spLocks noChangeShapeType="1"/>
            </p:cNvSpPr>
            <p:nvPr/>
          </p:nvSpPr>
          <p:spPr bwMode="auto">
            <a:xfrm flipV="1">
              <a:off x="2495422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21" name="Line 2230"/>
            <p:cNvSpPr>
              <a:spLocks noChangeShapeType="1"/>
            </p:cNvSpPr>
            <p:nvPr/>
          </p:nvSpPr>
          <p:spPr bwMode="auto">
            <a:xfrm flipV="1">
              <a:off x="249715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22" name="Line 2231"/>
            <p:cNvSpPr>
              <a:spLocks noChangeShapeType="1"/>
            </p:cNvSpPr>
            <p:nvPr/>
          </p:nvSpPr>
          <p:spPr bwMode="auto">
            <a:xfrm flipV="1">
              <a:off x="2498014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23" name="Line 2232"/>
            <p:cNvSpPr>
              <a:spLocks noChangeShapeType="1"/>
            </p:cNvSpPr>
            <p:nvPr/>
          </p:nvSpPr>
          <p:spPr bwMode="auto">
            <a:xfrm flipV="1">
              <a:off x="249974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24" name="Line 2233"/>
            <p:cNvSpPr>
              <a:spLocks noChangeShapeType="1"/>
            </p:cNvSpPr>
            <p:nvPr/>
          </p:nvSpPr>
          <p:spPr bwMode="auto">
            <a:xfrm flipV="1">
              <a:off x="250060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25" name="Line 2234"/>
            <p:cNvSpPr>
              <a:spLocks noChangeShapeType="1"/>
            </p:cNvSpPr>
            <p:nvPr/>
          </p:nvSpPr>
          <p:spPr bwMode="auto">
            <a:xfrm flipV="1">
              <a:off x="250146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26" name="Line 2235"/>
            <p:cNvSpPr>
              <a:spLocks noChangeShapeType="1"/>
            </p:cNvSpPr>
            <p:nvPr/>
          </p:nvSpPr>
          <p:spPr bwMode="auto">
            <a:xfrm flipV="1">
              <a:off x="250146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27" name="Line 2236"/>
            <p:cNvSpPr>
              <a:spLocks noChangeShapeType="1"/>
            </p:cNvSpPr>
            <p:nvPr/>
          </p:nvSpPr>
          <p:spPr bwMode="auto">
            <a:xfrm flipV="1">
              <a:off x="250233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28" name="Line 2237"/>
            <p:cNvSpPr>
              <a:spLocks noChangeShapeType="1"/>
            </p:cNvSpPr>
            <p:nvPr/>
          </p:nvSpPr>
          <p:spPr bwMode="auto">
            <a:xfrm flipV="1">
              <a:off x="250319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29" name="Line 2238"/>
            <p:cNvSpPr>
              <a:spLocks noChangeShapeType="1"/>
            </p:cNvSpPr>
            <p:nvPr/>
          </p:nvSpPr>
          <p:spPr bwMode="auto">
            <a:xfrm flipV="1">
              <a:off x="250578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30" name="Line 2239"/>
            <p:cNvSpPr>
              <a:spLocks noChangeShapeType="1"/>
            </p:cNvSpPr>
            <p:nvPr/>
          </p:nvSpPr>
          <p:spPr bwMode="auto">
            <a:xfrm flipV="1">
              <a:off x="250665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31" name="Line 2240"/>
            <p:cNvSpPr>
              <a:spLocks noChangeShapeType="1"/>
            </p:cNvSpPr>
            <p:nvPr/>
          </p:nvSpPr>
          <p:spPr bwMode="auto">
            <a:xfrm flipV="1">
              <a:off x="250924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32" name="Line 2241"/>
            <p:cNvSpPr>
              <a:spLocks noChangeShapeType="1"/>
            </p:cNvSpPr>
            <p:nvPr/>
          </p:nvSpPr>
          <p:spPr bwMode="auto">
            <a:xfrm>
              <a:off x="250924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33" name="Line 2242"/>
            <p:cNvSpPr>
              <a:spLocks noChangeShapeType="1"/>
            </p:cNvSpPr>
            <p:nvPr/>
          </p:nvSpPr>
          <p:spPr bwMode="auto">
            <a:xfrm flipV="1">
              <a:off x="251183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34" name="Line 2243"/>
            <p:cNvSpPr>
              <a:spLocks noChangeShapeType="1"/>
            </p:cNvSpPr>
            <p:nvPr/>
          </p:nvSpPr>
          <p:spPr bwMode="auto">
            <a:xfrm>
              <a:off x="251356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35" name="Line 2244"/>
            <p:cNvSpPr>
              <a:spLocks noChangeShapeType="1"/>
            </p:cNvSpPr>
            <p:nvPr/>
          </p:nvSpPr>
          <p:spPr bwMode="auto">
            <a:xfrm>
              <a:off x="251529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36" name="Line 2245"/>
            <p:cNvSpPr>
              <a:spLocks noChangeShapeType="1"/>
            </p:cNvSpPr>
            <p:nvPr/>
          </p:nvSpPr>
          <p:spPr bwMode="auto">
            <a:xfrm flipV="1">
              <a:off x="251529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37" name="Line 2246"/>
            <p:cNvSpPr>
              <a:spLocks noChangeShapeType="1"/>
            </p:cNvSpPr>
            <p:nvPr/>
          </p:nvSpPr>
          <p:spPr bwMode="auto">
            <a:xfrm flipV="1">
              <a:off x="2516156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38" name="Line 2247"/>
            <p:cNvSpPr>
              <a:spLocks noChangeShapeType="1"/>
            </p:cNvSpPr>
            <p:nvPr/>
          </p:nvSpPr>
          <p:spPr bwMode="auto">
            <a:xfrm flipV="1">
              <a:off x="2517884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39" name="Line 2248"/>
            <p:cNvSpPr>
              <a:spLocks noChangeShapeType="1"/>
            </p:cNvSpPr>
            <p:nvPr/>
          </p:nvSpPr>
          <p:spPr bwMode="auto">
            <a:xfrm>
              <a:off x="251874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40" name="Line 2249"/>
            <p:cNvSpPr>
              <a:spLocks noChangeShapeType="1"/>
            </p:cNvSpPr>
            <p:nvPr/>
          </p:nvSpPr>
          <p:spPr bwMode="auto">
            <a:xfrm>
              <a:off x="251961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41" name="Line 2250"/>
            <p:cNvSpPr>
              <a:spLocks noChangeShapeType="1"/>
            </p:cNvSpPr>
            <p:nvPr/>
          </p:nvSpPr>
          <p:spPr bwMode="auto">
            <a:xfrm flipV="1">
              <a:off x="252133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42" name="Line 2251"/>
            <p:cNvSpPr>
              <a:spLocks noChangeShapeType="1"/>
            </p:cNvSpPr>
            <p:nvPr/>
          </p:nvSpPr>
          <p:spPr bwMode="auto">
            <a:xfrm flipV="1">
              <a:off x="252306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43" name="Line 2252"/>
            <p:cNvSpPr>
              <a:spLocks noChangeShapeType="1"/>
            </p:cNvSpPr>
            <p:nvPr/>
          </p:nvSpPr>
          <p:spPr bwMode="auto">
            <a:xfrm flipV="1">
              <a:off x="252479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44" name="Line 2253"/>
            <p:cNvSpPr>
              <a:spLocks noChangeShapeType="1"/>
            </p:cNvSpPr>
            <p:nvPr/>
          </p:nvSpPr>
          <p:spPr bwMode="auto">
            <a:xfrm flipV="1">
              <a:off x="2525658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45" name="Line 2254"/>
            <p:cNvSpPr>
              <a:spLocks noChangeShapeType="1"/>
            </p:cNvSpPr>
            <p:nvPr/>
          </p:nvSpPr>
          <p:spPr bwMode="auto">
            <a:xfrm flipV="1">
              <a:off x="252738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46" name="Line 2255"/>
            <p:cNvSpPr>
              <a:spLocks noChangeShapeType="1"/>
            </p:cNvSpPr>
            <p:nvPr/>
          </p:nvSpPr>
          <p:spPr bwMode="auto">
            <a:xfrm flipV="1">
              <a:off x="252825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47" name="Line 2256"/>
            <p:cNvSpPr>
              <a:spLocks noChangeShapeType="1"/>
            </p:cNvSpPr>
            <p:nvPr/>
          </p:nvSpPr>
          <p:spPr bwMode="auto">
            <a:xfrm>
              <a:off x="252825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48" name="Line 2257"/>
            <p:cNvSpPr>
              <a:spLocks noChangeShapeType="1"/>
            </p:cNvSpPr>
            <p:nvPr/>
          </p:nvSpPr>
          <p:spPr bwMode="auto">
            <a:xfrm flipV="1">
              <a:off x="253084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49" name="Line 2258"/>
            <p:cNvSpPr>
              <a:spLocks noChangeShapeType="1"/>
            </p:cNvSpPr>
            <p:nvPr/>
          </p:nvSpPr>
          <p:spPr bwMode="auto">
            <a:xfrm flipV="1">
              <a:off x="253257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50" name="Line 2259"/>
            <p:cNvSpPr>
              <a:spLocks noChangeShapeType="1"/>
            </p:cNvSpPr>
            <p:nvPr/>
          </p:nvSpPr>
          <p:spPr bwMode="auto">
            <a:xfrm flipV="1">
              <a:off x="253343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51" name="Line 2260"/>
            <p:cNvSpPr>
              <a:spLocks noChangeShapeType="1"/>
            </p:cNvSpPr>
            <p:nvPr/>
          </p:nvSpPr>
          <p:spPr bwMode="auto">
            <a:xfrm flipV="1">
              <a:off x="253516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52" name="Line 2261"/>
            <p:cNvSpPr>
              <a:spLocks noChangeShapeType="1"/>
            </p:cNvSpPr>
            <p:nvPr/>
          </p:nvSpPr>
          <p:spPr bwMode="auto">
            <a:xfrm>
              <a:off x="253602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53" name="Line 2262"/>
            <p:cNvSpPr>
              <a:spLocks noChangeShapeType="1"/>
            </p:cNvSpPr>
            <p:nvPr/>
          </p:nvSpPr>
          <p:spPr bwMode="auto">
            <a:xfrm>
              <a:off x="253775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54" name="Line 2263"/>
            <p:cNvSpPr>
              <a:spLocks noChangeShapeType="1"/>
            </p:cNvSpPr>
            <p:nvPr/>
          </p:nvSpPr>
          <p:spPr bwMode="auto">
            <a:xfrm flipV="1">
              <a:off x="253861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55" name="Line 2264"/>
            <p:cNvSpPr>
              <a:spLocks noChangeShapeType="1"/>
            </p:cNvSpPr>
            <p:nvPr/>
          </p:nvSpPr>
          <p:spPr bwMode="auto">
            <a:xfrm>
              <a:off x="254120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56" name="Line 2265"/>
            <p:cNvSpPr>
              <a:spLocks noChangeShapeType="1"/>
            </p:cNvSpPr>
            <p:nvPr/>
          </p:nvSpPr>
          <p:spPr bwMode="auto">
            <a:xfrm>
              <a:off x="254207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57" name="Line 2266"/>
            <p:cNvSpPr>
              <a:spLocks noChangeShapeType="1"/>
            </p:cNvSpPr>
            <p:nvPr/>
          </p:nvSpPr>
          <p:spPr bwMode="auto">
            <a:xfrm flipV="1">
              <a:off x="254207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58" name="Line 2267"/>
            <p:cNvSpPr>
              <a:spLocks noChangeShapeType="1"/>
            </p:cNvSpPr>
            <p:nvPr/>
          </p:nvSpPr>
          <p:spPr bwMode="auto">
            <a:xfrm flipV="1">
              <a:off x="254293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59" name="Line 2268"/>
            <p:cNvSpPr>
              <a:spLocks noChangeShapeType="1"/>
            </p:cNvSpPr>
            <p:nvPr/>
          </p:nvSpPr>
          <p:spPr bwMode="auto">
            <a:xfrm flipV="1">
              <a:off x="254380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60" name="Line 2269"/>
            <p:cNvSpPr>
              <a:spLocks noChangeShapeType="1"/>
            </p:cNvSpPr>
            <p:nvPr/>
          </p:nvSpPr>
          <p:spPr bwMode="auto">
            <a:xfrm flipV="1">
              <a:off x="254552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61" name="Line 2270"/>
            <p:cNvSpPr>
              <a:spLocks noChangeShapeType="1"/>
            </p:cNvSpPr>
            <p:nvPr/>
          </p:nvSpPr>
          <p:spPr bwMode="auto">
            <a:xfrm flipV="1">
              <a:off x="254639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62" name="Line 2271"/>
            <p:cNvSpPr>
              <a:spLocks noChangeShapeType="1"/>
            </p:cNvSpPr>
            <p:nvPr/>
          </p:nvSpPr>
          <p:spPr bwMode="auto">
            <a:xfrm>
              <a:off x="254725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63" name="Line 2272"/>
            <p:cNvSpPr>
              <a:spLocks noChangeShapeType="1"/>
            </p:cNvSpPr>
            <p:nvPr/>
          </p:nvSpPr>
          <p:spPr bwMode="auto">
            <a:xfrm flipV="1">
              <a:off x="254812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64" name="Line 2273"/>
            <p:cNvSpPr>
              <a:spLocks noChangeShapeType="1"/>
            </p:cNvSpPr>
            <p:nvPr/>
          </p:nvSpPr>
          <p:spPr bwMode="auto">
            <a:xfrm>
              <a:off x="254898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65" name="Line 2274"/>
            <p:cNvSpPr>
              <a:spLocks noChangeShapeType="1"/>
            </p:cNvSpPr>
            <p:nvPr/>
          </p:nvSpPr>
          <p:spPr bwMode="auto">
            <a:xfrm>
              <a:off x="254984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66" name="Line 2275"/>
            <p:cNvSpPr>
              <a:spLocks noChangeShapeType="1"/>
            </p:cNvSpPr>
            <p:nvPr/>
          </p:nvSpPr>
          <p:spPr bwMode="auto">
            <a:xfrm>
              <a:off x="255071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67" name="Line 2276"/>
            <p:cNvSpPr>
              <a:spLocks noChangeShapeType="1"/>
            </p:cNvSpPr>
            <p:nvPr/>
          </p:nvSpPr>
          <p:spPr bwMode="auto">
            <a:xfrm flipV="1">
              <a:off x="255243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68" name="Line 2277"/>
            <p:cNvSpPr>
              <a:spLocks noChangeShapeType="1"/>
            </p:cNvSpPr>
            <p:nvPr/>
          </p:nvSpPr>
          <p:spPr bwMode="auto">
            <a:xfrm flipV="1">
              <a:off x="255416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69" name="Line 2278"/>
            <p:cNvSpPr>
              <a:spLocks noChangeShapeType="1"/>
            </p:cNvSpPr>
            <p:nvPr/>
          </p:nvSpPr>
          <p:spPr bwMode="auto">
            <a:xfrm flipV="1">
              <a:off x="255503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70" name="Line 2279"/>
            <p:cNvSpPr>
              <a:spLocks noChangeShapeType="1"/>
            </p:cNvSpPr>
            <p:nvPr/>
          </p:nvSpPr>
          <p:spPr bwMode="auto">
            <a:xfrm flipV="1">
              <a:off x="255675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71" name="Line 2280"/>
            <p:cNvSpPr>
              <a:spLocks noChangeShapeType="1"/>
            </p:cNvSpPr>
            <p:nvPr/>
          </p:nvSpPr>
          <p:spPr bwMode="auto">
            <a:xfrm flipV="1">
              <a:off x="255675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72" name="Line 2281"/>
            <p:cNvSpPr>
              <a:spLocks noChangeShapeType="1"/>
            </p:cNvSpPr>
            <p:nvPr/>
          </p:nvSpPr>
          <p:spPr bwMode="auto">
            <a:xfrm>
              <a:off x="255848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73" name="Line 2282"/>
            <p:cNvSpPr>
              <a:spLocks noChangeShapeType="1"/>
            </p:cNvSpPr>
            <p:nvPr/>
          </p:nvSpPr>
          <p:spPr bwMode="auto">
            <a:xfrm>
              <a:off x="255935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74" name="Line 2283"/>
            <p:cNvSpPr>
              <a:spLocks noChangeShapeType="1"/>
            </p:cNvSpPr>
            <p:nvPr/>
          </p:nvSpPr>
          <p:spPr bwMode="auto">
            <a:xfrm>
              <a:off x="256021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75" name="Line 2284"/>
            <p:cNvSpPr>
              <a:spLocks noChangeShapeType="1"/>
            </p:cNvSpPr>
            <p:nvPr/>
          </p:nvSpPr>
          <p:spPr bwMode="auto">
            <a:xfrm flipV="1">
              <a:off x="256107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76" name="Line 2285"/>
            <p:cNvSpPr>
              <a:spLocks noChangeShapeType="1"/>
            </p:cNvSpPr>
            <p:nvPr/>
          </p:nvSpPr>
          <p:spPr bwMode="auto">
            <a:xfrm flipV="1">
              <a:off x="256280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77" name="Line 2286"/>
            <p:cNvSpPr>
              <a:spLocks noChangeShapeType="1"/>
            </p:cNvSpPr>
            <p:nvPr/>
          </p:nvSpPr>
          <p:spPr bwMode="auto">
            <a:xfrm>
              <a:off x="256280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78" name="Line 2287"/>
            <p:cNvSpPr>
              <a:spLocks noChangeShapeType="1"/>
            </p:cNvSpPr>
            <p:nvPr/>
          </p:nvSpPr>
          <p:spPr bwMode="auto">
            <a:xfrm flipV="1">
              <a:off x="256367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79" name="Line 2288"/>
            <p:cNvSpPr>
              <a:spLocks noChangeShapeType="1"/>
            </p:cNvSpPr>
            <p:nvPr/>
          </p:nvSpPr>
          <p:spPr bwMode="auto">
            <a:xfrm flipV="1">
              <a:off x="2564534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80" name="Line 2289"/>
            <p:cNvSpPr>
              <a:spLocks noChangeShapeType="1"/>
            </p:cNvSpPr>
            <p:nvPr/>
          </p:nvSpPr>
          <p:spPr bwMode="auto">
            <a:xfrm>
              <a:off x="256626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81" name="Line 2290"/>
            <p:cNvSpPr>
              <a:spLocks noChangeShapeType="1"/>
            </p:cNvSpPr>
            <p:nvPr/>
          </p:nvSpPr>
          <p:spPr bwMode="auto">
            <a:xfrm flipV="1">
              <a:off x="256712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82" name="Line 2291"/>
            <p:cNvSpPr>
              <a:spLocks noChangeShapeType="1"/>
            </p:cNvSpPr>
            <p:nvPr/>
          </p:nvSpPr>
          <p:spPr bwMode="auto">
            <a:xfrm flipV="1">
              <a:off x="256798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83" name="Line 2292"/>
            <p:cNvSpPr>
              <a:spLocks noChangeShapeType="1"/>
            </p:cNvSpPr>
            <p:nvPr/>
          </p:nvSpPr>
          <p:spPr bwMode="auto">
            <a:xfrm>
              <a:off x="256885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84" name="Line 2293"/>
            <p:cNvSpPr>
              <a:spLocks noChangeShapeType="1"/>
            </p:cNvSpPr>
            <p:nvPr/>
          </p:nvSpPr>
          <p:spPr bwMode="auto">
            <a:xfrm>
              <a:off x="256971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85" name="Line 2294"/>
            <p:cNvSpPr>
              <a:spLocks noChangeShapeType="1"/>
            </p:cNvSpPr>
            <p:nvPr/>
          </p:nvSpPr>
          <p:spPr bwMode="auto">
            <a:xfrm flipV="1">
              <a:off x="257230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86" name="Line 2295"/>
            <p:cNvSpPr>
              <a:spLocks noChangeShapeType="1"/>
            </p:cNvSpPr>
            <p:nvPr/>
          </p:nvSpPr>
          <p:spPr bwMode="auto">
            <a:xfrm>
              <a:off x="257317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87" name="Line 2296"/>
            <p:cNvSpPr>
              <a:spLocks noChangeShapeType="1"/>
            </p:cNvSpPr>
            <p:nvPr/>
          </p:nvSpPr>
          <p:spPr bwMode="auto">
            <a:xfrm>
              <a:off x="257403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88" name="Line 2297"/>
            <p:cNvSpPr>
              <a:spLocks noChangeShapeType="1"/>
            </p:cNvSpPr>
            <p:nvPr/>
          </p:nvSpPr>
          <p:spPr bwMode="auto">
            <a:xfrm flipV="1">
              <a:off x="257403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89" name="Line 2298"/>
            <p:cNvSpPr>
              <a:spLocks noChangeShapeType="1"/>
            </p:cNvSpPr>
            <p:nvPr/>
          </p:nvSpPr>
          <p:spPr bwMode="auto">
            <a:xfrm>
              <a:off x="257576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90" name="Line 2299"/>
            <p:cNvSpPr>
              <a:spLocks noChangeShapeType="1"/>
            </p:cNvSpPr>
            <p:nvPr/>
          </p:nvSpPr>
          <p:spPr bwMode="auto">
            <a:xfrm flipV="1">
              <a:off x="257749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91" name="Line 2300"/>
            <p:cNvSpPr>
              <a:spLocks noChangeShapeType="1"/>
            </p:cNvSpPr>
            <p:nvPr/>
          </p:nvSpPr>
          <p:spPr bwMode="auto">
            <a:xfrm flipV="1">
              <a:off x="257835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92" name="Line 2301"/>
            <p:cNvSpPr>
              <a:spLocks noChangeShapeType="1"/>
            </p:cNvSpPr>
            <p:nvPr/>
          </p:nvSpPr>
          <p:spPr bwMode="auto">
            <a:xfrm flipV="1">
              <a:off x="257922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93" name="Line 2302"/>
            <p:cNvSpPr>
              <a:spLocks noChangeShapeType="1"/>
            </p:cNvSpPr>
            <p:nvPr/>
          </p:nvSpPr>
          <p:spPr bwMode="auto">
            <a:xfrm flipV="1">
              <a:off x="258008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94" name="Line 2303"/>
            <p:cNvSpPr>
              <a:spLocks noChangeShapeType="1"/>
            </p:cNvSpPr>
            <p:nvPr/>
          </p:nvSpPr>
          <p:spPr bwMode="auto">
            <a:xfrm flipV="1">
              <a:off x="2581812" y="2709257"/>
              <a:ext cx="0" cy="1293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95" name="Line 2304"/>
            <p:cNvSpPr>
              <a:spLocks noChangeShapeType="1"/>
            </p:cNvSpPr>
            <p:nvPr/>
          </p:nvSpPr>
          <p:spPr bwMode="auto">
            <a:xfrm flipV="1">
              <a:off x="2582675" y="2711843"/>
              <a:ext cx="0" cy="1034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96" name="Line 2305"/>
            <p:cNvSpPr>
              <a:spLocks noChangeShapeType="1"/>
            </p:cNvSpPr>
            <p:nvPr/>
          </p:nvSpPr>
          <p:spPr bwMode="auto">
            <a:xfrm flipV="1">
              <a:off x="2584403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97" name="Line 2306"/>
            <p:cNvSpPr>
              <a:spLocks noChangeShapeType="1"/>
            </p:cNvSpPr>
            <p:nvPr/>
          </p:nvSpPr>
          <p:spPr bwMode="auto">
            <a:xfrm flipV="1">
              <a:off x="258526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98" name="Line 2307"/>
            <p:cNvSpPr>
              <a:spLocks noChangeShapeType="1"/>
            </p:cNvSpPr>
            <p:nvPr/>
          </p:nvSpPr>
          <p:spPr bwMode="auto">
            <a:xfrm flipV="1">
              <a:off x="258526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99" name="Line 2308"/>
            <p:cNvSpPr>
              <a:spLocks noChangeShapeType="1"/>
            </p:cNvSpPr>
            <p:nvPr/>
          </p:nvSpPr>
          <p:spPr bwMode="auto">
            <a:xfrm flipV="1">
              <a:off x="2586131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00" name="Line 2309"/>
            <p:cNvSpPr>
              <a:spLocks noChangeShapeType="1"/>
            </p:cNvSpPr>
            <p:nvPr/>
          </p:nvSpPr>
          <p:spPr bwMode="auto">
            <a:xfrm>
              <a:off x="258699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01" name="Line 2310"/>
            <p:cNvSpPr>
              <a:spLocks noChangeShapeType="1"/>
            </p:cNvSpPr>
            <p:nvPr/>
          </p:nvSpPr>
          <p:spPr bwMode="auto">
            <a:xfrm flipV="1">
              <a:off x="2587859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02" name="Line 2311"/>
            <p:cNvSpPr>
              <a:spLocks noChangeShapeType="1"/>
            </p:cNvSpPr>
            <p:nvPr/>
          </p:nvSpPr>
          <p:spPr bwMode="auto">
            <a:xfrm flipV="1">
              <a:off x="258958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03" name="Line 2312"/>
            <p:cNvSpPr>
              <a:spLocks noChangeShapeType="1"/>
            </p:cNvSpPr>
            <p:nvPr/>
          </p:nvSpPr>
          <p:spPr bwMode="auto">
            <a:xfrm>
              <a:off x="259045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04" name="Line 2313"/>
            <p:cNvSpPr>
              <a:spLocks noChangeShapeType="1"/>
            </p:cNvSpPr>
            <p:nvPr/>
          </p:nvSpPr>
          <p:spPr bwMode="auto">
            <a:xfrm>
              <a:off x="259217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05" name="Line 2314"/>
            <p:cNvSpPr>
              <a:spLocks noChangeShapeType="1"/>
            </p:cNvSpPr>
            <p:nvPr/>
          </p:nvSpPr>
          <p:spPr bwMode="auto">
            <a:xfrm>
              <a:off x="259390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06" name="Line 2315"/>
            <p:cNvSpPr>
              <a:spLocks noChangeShapeType="1"/>
            </p:cNvSpPr>
            <p:nvPr/>
          </p:nvSpPr>
          <p:spPr bwMode="auto">
            <a:xfrm>
              <a:off x="259477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07" name="Line 2316"/>
            <p:cNvSpPr>
              <a:spLocks noChangeShapeType="1"/>
            </p:cNvSpPr>
            <p:nvPr/>
          </p:nvSpPr>
          <p:spPr bwMode="auto">
            <a:xfrm flipV="1">
              <a:off x="259563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08" name="Line 2317"/>
            <p:cNvSpPr>
              <a:spLocks noChangeShapeType="1"/>
            </p:cNvSpPr>
            <p:nvPr/>
          </p:nvSpPr>
          <p:spPr bwMode="auto">
            <a:xfrm>
              <a:off x="259649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09" name="Line 2318"/>
            <p:cNvSpPr>
              <a:spLocks noChangeShapeType="1"/>
            </p:cNvSpPr>
            <p:nvPr/>
          </p:nvSpPr>
          <p:spPr bwMode="auto">
            <a:xfrm>
              <a:off x="259649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10" name="Line 2319"/>
            <p:cNvSpPr>
              <a:spLocks noChangeShapeType="1"/>
            </p:cNvSpPr>
            <p:nvPr/>
          </p:nvSpPr>
          <p:spPr bwMode="auto">
            <a:xfrm flipV="1">
              <a:off x="2598226" y="2714429"/>
              <a:ext cx="0" cy="775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11" name="Line 2320"/>
            <p:cNvSpPr>
              <a:spLocks noChangeShapeType="1"/>
            </p:cNvSpPr>
            <p:nvPr/>
          </p:nvSpPr>
          <p:spPr bwMode="auto">
            <a:xfrm flipV="1">
              <a:off x="2599090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12" name="Line 2321"/>
            <p:cNvSpPr>
              <a:spLocks noChangeShapeType="1"/>
            </p:cNvSpPr>
            <p:nvPr/>
          </p:nvSpPr>
          <p:spPr bwMode="auto">
            <a:xfrm flipV="1">
              <a:off x="2599953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13" name="Line 2322"/>
            <p:cNvSpPr>
              <a:spLocks noChangeShapeType="1"/>
            </p:cNvSpPr>
            <p:nvPr/>
          </p:nvSpPr>
          <p:spPr bwMode="auto">
            <a:xfrm flipV="1">
              <a:off x="2599953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14" name="Line 2323"/>
            <p:cNvSpPr>
              <a:spLocks noChangeShapeType="1"/>
            </p:cNvSpPr>
            <p:nvPr/>
          </p:nvSpPr>
          <p:spPr bwMode="auto">
            <a:xfrm flipV="1">
              <a:off x="260254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15" name="Line 2324"/>
            <p:cNvSpPr>
              <a:spLocks noChangeShapeType="1"/>
            </p:cNvSpPr>
            <p:nvPr/>
          </p:nvSpPr>
          <p:spPr bwMode="auto">
            <a:xfrm flipV="1">
              <a:off x="260254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16" name="Line 2325"/>
            <p:cNvSpPr>
              <a:spLocks noChangeShapeType="1"/>
            </p:cNvSpPr>
            <p:nvPr/>
          </p:nvSpPr>
          <p:spPr bwMode="auto">
            <a:xfrm flipV="1">
              <a:off x="260686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17" name="Line 2326"/>
            <p:cNvSpPr>
              <a:spLocks noChangeShapeType="1"/>
            </p:cNvSpPr>
            <p:nvPr/>
          </p:nvSpPr>
          <p:spPr bwMode="auto">
            <a:xfrm>
              <a:off x="260859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18" name="Line 2327"/>
            <p:cNvSpPr>
              <a:spLocks noChangeShapeType="1"/>
            </p:cNvSpPr>
            <p:nvPr/>
          </p:nvSpPr>
          <p:spPr bwMode="auto">
            <a:xfrm flipV="1">
              <a:off x="260945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19" name="Line 2328"/>
            <p:cNvSpPr>
              <a:spLocks noChangeShapeType="1"/>
            </p:cNvSpPr>
            <p:nvPr/>
          </p:nvSpPr>
          <p:spPr bwMode="auto">
            <a:xfrm>
              <a:off x="261118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20" name="Line 2329"/>
            <p:cNvSpPr>
              <a:spLocks noChangeShapeType="1"/>
            </p:cNvSpPr>
            <p:nvPr/>
          </p:nvSpPr>
          <p:spPr bwMode="auto">
            <a:xfrm>
              <a:off x="261204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21" name="Line 2330"/>
            <p:cNvSpPr>
              <a:spLocks noChangeShapeType="1"/>
            </p:cNvSpPr>
            <p:nvPr/>
          </p:nvSpPr>
          <p:spPr bwMode="auto">
            <a:xfrm>
              <a:off x="261291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22" name="Line 2331"/>
            <p:cNvSpPr>
              <a:spLocks noChangeShapeType="1"/>
            </p:cNvSpPr>
            <p:nvPr/>
          </p:nvSpPr>
          <p:spPr bwMode="auto">
            <a:xfrm flipV="1">
              <a:off x="261291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23" name="Line 2332"/>
            <p:cNvSpPr>
              <a:spLocks noChangeShapeType="1"/>
            </p:cNvSpPr>
            <p:nvPr/>
          </p:nvSpPr>
          <p:spPr bwMode="auto">
            <a:xfrm flipV="1">
              <a:off x="2614640" y="2570908"/>
              <a:ext cx="0" cy="1512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24" name="Line 2333"/>
            <p:cNvSpPr>
              <a:spLocks noChangeShapeType="1"/>
            </p:cNvSpPr>
            <p:nvPr/>
          </p:nvSpPr>
          <p:spPr bwMode="auto">
            <a:xfrm flipV="1">
              <a:off x="2617231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25" name="Line 2334"/>
            <p:cNvSpPr>
              <a:spLocks noChangeShapeType="1"/>
            </p:cNvSpPr>
            <p:nvPr/>
          </p:nvSpPr>
          <p:spPr bwMode="auto">
            <a:xfrm flipV="1">
              <a:off x="2618095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26" name="Line 2335"/>
            <p:cNvSpPr>
              <a:spLocks noChangeShapeType="1"/>
            </p:cNvSpPr>
            <p:nvPr/>
          </p:nvSpPr>
          <p:spPr bwMode="auto">
            <a:xfrm flipV="1">
              <a:off x="261895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27" name="Line 2336"/>
            <p:cNvSpPr>
              <a:spLocks noChangeShapeType="1"/>
            </p:cNvSpPr>
            <p:nvPr/>
          </p:nvSpPr>
          <p:spPr bwMode="auto">
            <a:xfrm flipV="1">
              <a:off x="261895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28" name="Line 2337"/>
            <p:cNvSpPr>
              <a:spLocks noChangeShapeType="1"/>
            </p:cNvSpPr>
            <p:nvPr/>
          </p:nvSpPr>
          <p:spPr bwMode="auto">
            <a:xfrm flipV="1">
              <a:off x="2619823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29" name="Line 2338"/>
            <p:cNvSpPr>
              <a:spLocks noChangeShapeType="1"/>
            </p:cNvSpPr>
            <p:nvPr/>
          </p:nvSpPr>
          <p:spPr bwMode="auto">
            <a:xfrm flipV="1">
              <a:off x="262068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30" name="Line 2339"/>
            <p:cNvSpPr>
              <a:spLocks noChangeShapeType="1"/>
            </p:cNvSpPr>
            <p:nvPr/>
          </p:nvSpPr>
          <p:spPr bwMode="auto">
            <a:xfrm flipV="1">
              <a:off x="2621551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31" name="Line 2340"/>
            <p:cNvSpPr>
              <a:spLocks noChangeShapeType="1"/>
            </p:cNvSpPr>
            <p:nvPr/>
          </p:nvSpPr>
          <p:spPr bwMode="auto">
            <a:xfrm flipV="1">
              <a:off x="2622415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32" name="Line 2341"/>
            <p:cNvSpPr>
              <a:spLocks noChangeShapeType="1"/>
            </p:cNvSpPr>
            <p:nvPr/>
          </p:nvSpPr>
          <p:spPr bwMode="auto">
            <a:xfrm flipV="1">
              <a:off x="262414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33" name="Line 2342"/>
            <p:cNvSpPr>
              <a:spLocks noChangeShapeType="1"/>
            </p:cNvSpPr>
            <p:nvPr/>
          </p:nvSpPr>
          <p:spPr bwMode="auto">
            <a:xfrm flipV="1">
              <a:off x="262500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34" name="Line 2343"/>
            <p:cNvSpPr>
              <a:spLocks noChangeShapeType="1"/>
            </p:cNvSpPr>
            <p:nvPr/>
          </p:nvSpPr>
          <p:spPr bwMode="auto">
            <a:xfrm flipV="1">
              <a:off x="262500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35" name="Line 2344"/>
            <p:cNvSpPr>
              <a:spLocks noChangeShapeType="1"/>
            </p:cNvSpPr>
            <p:nvPr/>
          </p:nvSpPr>
          <p:spPr bwMode="auto">
            <a:xfrm flipV="1">
              <a:off x="262587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36" name="Line 2345"/>
            <p:cNvSpPr>
              <a:spLocks noChangeShapeType="1"/>
            </p:cNvSpPr>
            <p:nvPr/>
          </p:nvSpPr>
          <p:spPr bwMode="auto">
            <a:xfrm flipV="1">
              <a:off x="262846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37" name="Line 2346"/>
            <p:cNvSpPr>
              <a:spLocks noChangeShapeType="1"/>
            </p:cNvSpPr>
            <p:nvPr/>
          </p:nvSpPr>
          <p:spPr bwMode="auto">
            <a:xfrm flipV="1">
              <a:off x="262932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38" name="Line 2347"/>
            <p:cNvSpPr>
              <a:spLocks noChangeShapeType="1"/>
            </p:cNvSpPr>
            <p:nvPr/>
          </p:nvSpPr>
          <p:spPr bwMode="auto">
            <a:xfrm flipV="1">
              <a:off x="2631054" y="2700206"/>
              <a:ext cx="0" cy="2198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39" name="Line 2348"/>
            <p:cNvSpPr>
              <a:spLocks noChangeShapeType="1"/>
            </p:cNvSpPr>
            <p:nvPr/>
          </p:nvSpPr>
          <p:spPr bwMode="auto">
            <a:xfrm flipV="1">
              <a:off x="2632781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40" name="Line 2349"/>
            <p:cNvSpPr>
              <a:spLocks noChangeShapeType="1"/>
            </p:cNvSpPr>
            <p:nvPr/>
          </p:nvSpPr>
          <p:spPr bwMode="auto">
            <a:xfrm flipV="1">
              <a:off x="263364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41" name="Line 2350"/>
            <p:cNvSpPr>
              <a:spLocks noChangeShapeType="1"/>
            </p:cNvSpPr>
            <p:nvPr/>
          </p:nvSpPr>
          <p:spPr bwMode="auto">
            <a:xfrm flipV="1">
              <a:off x="263450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42" name="Line 2351"/>
            <p:cNvSpPr>
              <a:spLocks noChangeShapeType="1"/>
            </p:cNvSpPr>
            <p:nvPr/>
          </p:nvSpPr>
          <p:spPr bwMode="auto">
            <a:xfrm flipV="1">
              <a:off x="263537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43" name="Line 2352"/>
            <p:cNvSpPr>
              <a:spLocks noChangeShapeType="1"/>
            </p:cNvSpPr>
            <p:nvPr/>
          </p:nvSpPr>
          <p:spPr bwMode="auto">
            <a:xfrm flipV="1">
              <a:off x="263623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44" name="Line 2353"/>
            <p:cNvSpPr>
              <a:spLocks noChangeShapeType="1"/>
            </p:cNvSpPr>
            <p:nvPr/>
          </p:nvSpPr>
          <p:spPr bwMode="auto">
            <a:xfrm flipV="1">
              <a:off x="263710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45" name="Line 2354"/>
            <p:cNvSpPr>
              <a:spLocks noChangeShapeType="1"/>
            </p:cNvSpPr>
            <p:nvPr/>
          </p:nvSpPr>
          <p:spPr bwMode="auto">
            <a:xfrm flipV="1">
              <a:off x="263882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46" name="Line 2355"/>
            <p:cNvSpPr>
              <a:spLocks noChangeShapeType="1"/>
            </p:cNvSpPr>
            <p:nvPr/>
          </p:nvSpPr>
          <p:spPr bwMode="auto">
            <a:xfrm flipV="1">
              <a:off x="263969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47" name="Line 2356"/>
            <p:cNvSpPr>
              <a:spLocks noChangeShapeType="1"/>
            </p:cNvSpPr>
            <p:nvPr/>
          </p:nvSpPr>
          <p:spPr bwMode="auto">
            <a:xfrm flipV="1">
              <a:off x="264055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48" name="Line 2357"/>
            <p:cNvSpPr>
              <a:spLocks noChangeShapeType="1"/>
            </p:cNvSpPr>
            <p:nvPr/>
          </p:nvSpPr>
          <p:spPr bwMode="auto">
            <a:xfrm flipV="1">
              <a:off x="2642284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49" name="Line 2358"/>
            <p:cNvSpPr>
              <a:spLocks noChangeShapeType="1"/>
            </p:cNvSpPr>
            <p:nvPr/>
          </p:nvSpPr>
          <p:spPr bwMode="auto">
            <a:xfrm flipV="1">
              <a:off x="264314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50" name="Line 2359"/>
            <p:cNvSpPr>
              <a:spLocks noChangeShapeType="1"/>
            </p:cNvSpPr>
            <p:nvPr/>
          </p:nvSpPr>
          <p:spPr bwMode="auto">
            <a:xfrm flipV="1">
              <a:off x="264401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51" name="Line 2360"/>
            <p:cNvSpPr>
              <a:spLocks noChangeShapeType="1"/>
            </p:cNvSpPr>
            <p:nvPr/>
          </p:nvSpPr>
          <p:spPr bwMode="auto">
            <a:xfrm flipV="1">
              <a:off x="264487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52" name="Line 2361"/>
            <p:cNvSpPr>
              <a:spLocks noChangeShapeType="1"/>
            </p:cNvSpPr>
            <p:nvPr/>
          </p:nvSpPr>
          <p:spPr bwMode="auto">
            <a:xfrm flipV="1">
              <a:off x="264660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53" name="Line 2362"/>
            <p:cNvSpPr>
              <a:spLocks noChangeShapeType="1"/>
            </p:cNvSpPr>
            <p:nvPr/>
          </p:nvSpPr>
          <p:spPr bwMode="auto">
            <a:xfrm flipV="1">
              <a:off x="2648331" y="2706671"/>
              <a:ext cx="0" cy="1551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54" name="Line 2363"/>
            <p:cNvSpPr>
              <a:spLocks noChangeShapeType="1"/>
            </p:cNvSpPr>
            <p:nvPr/>
          </p:nvSpPr>
          <p:spPr bwMode="auto">
            <a:xfrm flipV="1">
              <a:off x="2649196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55" name="Line 2364"/>
            <p:cNvSpPr>
              <a:spLocks noChangeShapeType="1"/>
            </p:cNvSpPr>
            <p:nvPr/>
          </p:nvSpPr>
          <p:spPr bwMode="auto">
            <a:xfrm flipV="1">
              <a:off x="265178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56" name="Line 2365"/>
            <p:cNvSpPr>
              <a:spLocks noChangeShapeType="1"/>
            </p:cNvSpPr>
            <p:nvPr/>
          </p:nvSpPr>
          <p:spPr bwMode="auto">
            <a:xfrm flipV="1">
              <a:off x="265178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57" name="Line 2366"/>
            <p:cNvSpPr>
              <a:spLocks noChangeShapeType="1"/>
            </p:cNvSpPr>
            <p:nvPr/>
          </p:nvSpPr>
          <p:spPr bwMode="auto">
            <a:xfrm flipV="1">
              <a:off x="265351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58" name="Line 2367"/>
            <p:cNvSpPr>
              <a:spLocks noChangeShapeType="1"/>
            </p:cNvSpPr>
            <p:nvPr/>
          </p:nvSpPr>
          <p:spPr bwMode="auto">
            <a:xfrm flipV="1">
              <a:off x="265524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59" name="Line 2368"/>
            <p:cNvSpPr>
              <a:spLocks noChangeShapeType="1"/>
            </p:cNvSpPr>
            <p:nvPr/>
          </p:nvSpPr>
          <p:spPr bwMode="auto">
            <a:xfrm flipV="1">
              <a:off x="265610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60" name="Line 2369"/>
            <p:cNvSpPr>
              <a:spLocks noChangeShapeType="1"/>
            </p:cNvSpPr>
            <p:nvPr/>
          </p:nvSpPr>
          <p:spPr bwMode="auto">
            <a:xfrm>
              <a:off x="265783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61" name="Line 2370"/>
            <p:cNvSpPr>
              <a:spLocks noChangeShapeType="1"/>
            </p:cNvSpPr>
            <p:nvPr/>
          </p:nvSpPr>
          <p:spPr bwMode="auto">
            <a:xfrm>
              <a:off x="265783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62" name="Line 2371"/>
            <p:cNvSpPr>
              <a:spLocks noChangeShapeType="1"/>
            </p:cNvSpPr>
            <p:nvPr/>
          </p:nvSpPr>
          <p:spPr bwMode="auto">
            <a:xfrm flipV="1">
              <a:off x="265956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63" name="Line 2372"/>
            <p:cNvSpPr>
              <a:spLocks noChangeShapeType="1"/>
            </p:cNvSpPr>
            <p:nvPr/>
          </p:nvSpPr>
          <p:spPr bwMode="auto">
            <a:xfrm flipV="1">
              <a:off x="266042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64" name="Line 2373"/>
            <p:cNvSpPr>
              <a:spLocks noChangeShapeType="1"/>
            </p:cNvSpPr>
            <p:nvPr/>
          </p:nvSpPr>
          <p:spPr bwMode="auto">
            <a:xfrm>
              <a:off x="266042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65" name="Line 2374"/>
            <p:cNvSpPr>
              <a:spLocks noChangeShapeType="1"/>
            </p:cNvSpPr>
            <p:nvPr/>
          </p:nvSpPr>
          <p:spPr bwMode="auto">
            <a:xfrm>
              <a:off x="266215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66" name="Line 2375"/>
            <p:cNvSpPr>
              <a:spLocks noChangeShapeType="1"/>
            </p:cNvSpPr>
            <p:nvPr/>
          </p:nvSpPr>
          <p:spPr bwMode="auto">
            <a:xfrm flipV="1">
              <a:off x="266301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67" name="Line 2376"/>
            <p:cNvSpPr>
              <a:spLocks noChangeShapeType="1"/>
            </p:cNvSpPr>
            <p:nvPr/>
          </p:nvSpPr>
          <p:spPr bwMode="auto">
            <a:xfrm flipV="1">
              <a:off x="2664746" y="2714429"/>
              <a:ext cx="0" cy="775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68" name="Line 2377"/>
            <p:cNvSpPr>
              <a:spLocks noChangeShapeType="1"/>
            </p:cNvSpPr>
            <p:nvPr/>
          </p:nvSpPr>
          <p:spPr bwMode="auto">
            <a:xfrm flipV="1">
              <a:off x="2665609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69" name="Line 2378"/>
            <p:cNvSpPr>
              <a:spLocks noChangeShapeType="1"/>
            </p:cNvSpPr>
            <p:nvPr/>
          </p:nvSpPr>
          <p:spPr bwMode="auto">
            <a:xfrm flipV="1">
              <a:off x="266647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70" name="Line 2379"/>
            <p:cNvSpPr>
              <a:spLocks noChangeShapeType="1"/>
            </p:cNvSpPr>
            <p:nvPr/>
          </p:nvSpPr>
          <p:spPr bwMode="auto">
            <a:xfrm flipV="1">
              <a:off x="266647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71" name="Line 2380"/>
            <p:cNvSpPr>
              <a:spLocks noChangeShapeType="1"/>
            </p:cNvSpPr>
            <p:nvPr/>
          </p:nvSpPr>
          <p:spPr bwMode="auto">
            <a:xfrm flipV="1">
              <a:off x="266733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72" name="Line 2381"/>
            <p:cNvSpPr>
              <a:spLocks noChangeShapeType="1"/>
            </p:cNvSpPr>
            <p:nvPr/>
          </p:nvSpPr>
          <p:spPr bwMode="auto">
            <a:xfrm flipV="1">
              <a:off x="266992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73" name="Line 2382"/>
            <p:cNvSpPr>
              <a:spLocks noChangeShapeType="1"/>
            </p:cNvSpPr>
            <p:nvPr/>
          </p:nvSpPr>
          <p:spPr bwMode="auto">
            <a:xfrm flipV="1">
              <a:off x="267252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74" name="Line 2383"/>
            <p:cNvSpPr>
              <a:spLocks noChangeShapeType="1"/>
            </p:cNvSpPr>
            <p:nvPr/>
          </p:nvSpPr>
          <p:spPr bwMode="auto">
            <a:xfrm flipV="1">
              <a:off x="267511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75" name="Line 2384"/>
            <p:cNvSpPr>
              <a:spLocks noChangeShapeType="1"/>
            </p:cNvSpPr>
            <p:nvPr/>
          </p:nvSpPr>
          <p:spPr bwMode="auto">
            <a:xfrm flipV="1">
              <a:off x="267597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76" name="Line 2385"/>
            <p:cNvSpPr>
              <a:spLocks noChangeShapeType="1"/>
            </p:cNvSpPr>
            <p:nvPr/>
          </p:nvSpPr>
          <p:spPr bwMode="auto">
            <a:xfrm flipV="1">
              <a:off x="267684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77" name="Line 2386"/>
            <p:cNvSpPr>
              <a:spLocks noChangeShapeType="1"/>
            </p:cNvSpPr>
            <p:nvPr/>
          </p:nvSpPr>
          <p:spPr bwMode="auto">
            <a:xfrm>
              <a:off x="267684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78" name="Line 2387"/>
            <p:cNvSpPr>
              <a:spLocks noChangeShapeType="1"/>
            </p:cNvSpPr>
            <p:nvPr/>
          </p:nvSpPr>
          <p:spPr bwMode="auto">
            <a:xfrm>
              <a:off x="267770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79" name="Line 2388"/>
            <p:cNvSpPr>
              <a:spLocks noChangeShapeType="1"/>
            </p:cNvSpPr>
            <p:nvPr/>
          </p:nvSpPr>
          <p:spPr bwMode="auto">
            <a:xfrm flipV="1">
              <a:off x="267856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80" name="Line 2389"/>
            <p:cNvSpPr>
              <a:spLocks noChangeShapeType="1"/>
            </p:cNvSpPr>
            <p:nvPr/>
          </p:nvSpPr>
          <p:spPr bwMode="auto">
            <a:xfrm>
              <a:off x="267943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81" name="Line 2390"/>
            <p:cNvSpPr>
              <a:spLocks noChangeShapeType="1"/>
            </p:cNvSpPr>
            <p:nvPr/>
          </p:nvSpPr>
          <p:spPr bwMode="auto">
            <a:xfrm flipV="1">
              <a:off x="2680296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82" name="Line 2391"/>
            <p:cNvSpPr>
              <a:spLocks noChangeShapeType="1"/>
            </p:cNvSpPr>
            <p:nvPr/>
          </p:nvSpPr>
          <p:spPr bwMode="auto">
            <a:xfrm flipV="1">
              <a:off x="2681159" y="2616162"/>
              <a:ext cx="0" cy="10602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83" name="Line 2392"/>
            <p:cNvSpPr>
              <a:spLocks noChangeShapeType="1"/>
            </p:cNvSpPr>
            <p:nvPr/>
          </p:nvSpPr>
          <p:spPr bwMode="auto">
            <a:xfrm flipV="1">
              <a:off x="2682887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84" name="Line 2393"/>
            <p:cNvSpPr>
              <a:spLocks noChangeShapeType="1"/>
            </p:cNvSpPr>
            <p:nvPr/>
          </p:nvSpPr>
          <p:spPr bwMode="auto">
            <a:xfrm flipV="1">
              <a:off x="268461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85" name="Line 2394"/>
            <p:cNvSpPr>
              <a:spLocks noChangeShapeType="1"/>
            </p:cNvSpPr>
            <p:nvPr/>
          </p:nvSpPr>
          <p:spPr bwMode="auto">
            <a:xfrm flipV="1">
              <a:off x="2684615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86" name="Line 2395"/>
            <p:cNvSpPr>
              <a:spLocks noChangeShapeType="1"/>
            </p:cNvSpPr>
            <p:nvPr/>
          </p:nvSpPr>
          <p:spPr bwMode="auto">
            <a:xfrm flipV="1">
              <a:off x="268634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87" name="Line 2396"/>
            <p:cNvSpPr>
              <a:spLocks noChangeShapeType="1"/>
            </p:cNvSpPr>
            <p:nvPr/>
          </p:nvSpPr>
          <p:spPr bwMode="auto">
            <a:xfrm>
              <a:off x="268720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88" name="Line 2397"/>
            <p:cNvSpPr>
              <a:spLocks noChangeShapeType="1"/>
            </p:cNvSpPr>
            <p:nvPr/>
          </p:nvSpPr>
          <p:spPr bwMode="auto">
            <a:xfrm flipV="1">
              <a:off x="268807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89" name="Line 2398"/>
            <p:cNvSpPr>
              <a:spLocks noChangeShapeType="1"/>
            </p:cNvSpPr>
            <p:nvPr/>
          </p:nvSpPr>
          <p:spPr bwMode="auto">
            <a:xfrm flipV="1">
              <a:off x="268807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90" name="Line 2399"/>
            <p:cNvSpPr>
              <a:spLocks noChangeShapeType="1"/>
            </p:cNvSpPr>
            <p:nvPr/>
          </p:nvSpPr>
          <p:spPr bwMode="auto">
            <a:xfrm flipV="1">
              <a:off x="268893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91" name="Line 2400"/>
            <p:cNvSpPr>
              <a:spLocks noChangeShapeType="1"/>
            </p:cNvSpPr>
            <p:nvPr/>
          </p:nvSpPr>
          <p:spPr bwMode="auto">
            <a:xfrm flipV="1">
              <a:off x="268979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92" name="Line 2401"/>
            <p:cNvSpPr>
              <a:spLocks noChangeShapeType="1"/>
            </p:cNvSpPr>
            <p:nvPr/>
          </p:nvSpPr>
          <p:spPr bwMode="auto">
            <a:xfrm flipV="1">
              <a:off x="269066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93" name="Line 2402"/>
            <p:cNvSpPr>
              <a:spLocks noChangeShapeType="1"/>
            </p:cNvSpPr>
            <p:nvPr/>
          </p:nvSpPr>
          <p:spPr bwMode="auto">
            <a:xfrm flipV="1">
              <a:off x="269152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94" name="Line 2403"/>
            <p:cNvSpPr>
              <a:spLocks noChangeShapeType="1"/>
            </p:cNvSpPr>
            <p:nvPr/>
          </p:nvSpPr>
          <p:spPr bwMode="auto">
            <a:xfrm flipV="1">
              <a:off x="269411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95" name="Line 2404"/>
            <p:cNvSpPr>
              <a:spLocks noChangeShapeType="1"/>
            </p:cNvSpPr>
            <p:nvPr/>
          </p:nvSpPr>
          <p:spPr bwMode="auto">
            <a:xfrm flipV="1">
              <a:off x="269584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96" name="Line 2405"/>
            <p:cNvSpPr>
              <a:spLocks noChangeShapeType="1"/>
            </p:cNvSpPr>
            <p:nvPr/>
          </p:nvSpPr>
          <p:spPr bwMode="auto">
            <a:xfrm flipV="1">
              <a:off x="269670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97" name="Line 2406"/>
            <p:cNvSpPr>
              <a:spLocks noChangeShapeType="1"/>
            </p:cNvSpPr>
            <p:nvPr/>
          </p:nvSpPr>
          <p:spPr bwMode="auto">
            <a:xfrm flipV="1">
              <a:off x="2698437" y="2702792"/>
              <a:ext cx="0" cy="193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98" name="Line 2407"/>
            <p:cNvSpPr>
              <a:spLocks noChangeShapeType="1"/>
            </p:cNvSpPr>
            <p:nvPr/>
          </p:nvSpPr>
          <p:spPr bwMode="auto">
            <a:xfrm flipV="1">
              <a:off x="2699301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99" name="Line 2408"/>
            <p:cNvSpPr>
              <a:spLocks noChangeShapeType="1"/>
            </p:cNvSpPr>
            <p:nvPr/>
          </p:nvSpPr>
          <p:spPr bwMode="auto">
            <a:xfrm flipV="1">
              <a:off x="270016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00" name="Line 2409"/>
            <p:cNvSpPr>
              <a:spLocks noChangeShapeType="1"/>
            </p:cNvSpPr>
            <p:nvPr/>
          </p:nvSpPr>
          <p:spPr bwMode="auto">
            <a:xfrm flipV="1">
              <a:off x="2701029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01" name="Line 2410"/>
            <p:cNvSpPr>
              <a:spLocks noChangeShapeType="1"/>
            </p:cNvSpPr>
            <p:nvPr/>
          </p:nvSpPr>
          <p:spPr bwMode="auto">
            <a:xfrm flipV="1">
              <a:off x="270275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02" name="Line 2411"/>
            <p:cNvSpPr>
              <a:spLocks noChangeShapeType="1"/>
            </p:cNvSpPr>
            <p:nvPr/>
          </p:nvSpPr>
          <p:spPr bwMode="auto">
            <a:xfrm flipV="1">
              <a:off x="270448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03" name="Line 2412"/>
            <p:cNvSpPr>
              <a:spLocks noChangeShapeType="1"/>
            </p:cNvSpPr>
            <p:nvPr/>
          </p:nvSpPr>
          <p:spPr bwMode="auto">
            <a:xfrm flipV="1">
              <a:off x="270534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04" name="Line 2413"/>
            <p:cNvSpPr>
              <a:spLocks noChangeShapeType="1"/>
            </p:cNvSpPr>
            <p:nvPr/>
          </p:nvSpPr>
          <p:spPr bwMode="auto">
            <a:xfrm flipV="1">
              <a:off x="270621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05" name="Line 2414"/>
            <p:cNvSpPr>
              <a:spLocks noChangeShapeType="1"/>
            </p:cNvSpPr>
            <p:nvPr/>
          </p:nvSpPr>
          <p:spPr bwMode="auto">
            <a:xfrm flipV="1">
              <a:off x="270794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06" name="Line 2415"/>
            <p:cNvSpPr>
              <a:spLocks noChangeShapeType="1"/>
            </p:cNvSpPr>
            <p:nvPr/>
          </p:nvSpPr>
          <p:spPr bwMode="auto">
            <a:xfrm>
              <a:off x="270880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07" name="Line 2417"/>
            <p:cNvSpPr>
              <a:spLocks noChangeShapeType="1"/>
            </p:cNvSpPr>
            <p:nvPr/>
          </p:nvSpPr>
          <p:spPr bwMode="auto">
            <a:xfrm flipV="1">
              <a:off x="2709668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08" name="Line 2418"/>
            <p:cNvSpPr>
              <a:spLocks noChangeShapeType="1"/>
            </p:cNvSpPr>
            <p:nvPr/>
          </p:nvSpPr>
          <p:spPr bwMode="auto">
            <a:xfrm flipV="1">
              <a:off x="271053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09" name="Line 2419"/>
            <p:cNvSpPr>
              <a:spLocks noChangeShapeType="1"/>
            </p:cNvSpPr>
            <p:nvPr/>
          </p:nvSpPr>
          <p:spPr bwMode="auto">
            <a:xfrm flipV="1">
              <a:off x="271226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10" name="Line 2420"/>
            <p:cNvSpPr>
              <a:spLocks noChangeShapeType="1"/>
            </p:cNvSpPr>
            <p:nvPr/>
          </p:nvSpPr>
          <p:spPr bwMode="auto">
            <a:xfrm flipV="1">
              <a:off x="271312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11" name="Line 2421"/>
            <p:cNvSpPr>
              <a:spLocks noChangeShapeType="1"/>
            </p:cNvSpPr>
            <p:nvPr/>
          </p:nvSpPr>
          <p:spPr bwMode="auto">
            <a:xfrm flipV="1">
              <a:off x="2714851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12" name="Line 2422"/>
            <p:cNvSpPr>
              <a:spLocks noChangeShapeType="1"/>
            </p:cNvSpPr>
            <p:nvPr/>
          </p:nvSpPr>
          <p:spPr bwMode="auto">
            <a:xfrm flipV="1">
              <a:off x="271571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13" name="Line 2423"/>
            <p:cNvSpPr>
              <a:spLocks noChangeShapeType="1"/>
            </p:cNvSpPr>
            <p:nvPr/>
          </p:nvSpPr>
          <p:spPr bwMode="auto">
            <a:xfrm>
              <a:off x="271657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14" name="Line 2424"/>
            <p:cNvSpPr>
              <a:spLocks noChangeShapeType="1"/>
            </p:cNvSpPr>
            <p:nvPr/>
          </p:nvSpPr>
          <p:spPr bwMode="auto">
            <a:xfrm flipV="1">
              <a:off x="271917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15" name="Line 2425"/>
            <p:cNvSpPr>
              <a:spLocks noChangeShapeType="1"/>
            </p:cNvSpPr>
            <p:nvPr/>
          </p:nvSpPr>
          <p:spPr bwMode="auto">
            <a:xfrm flipV="1">
              <a:off x="272003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16" name="Line 2426"/>
            <p:cNvSpPr>
              <a:spLocks noChangeShapeType="1"/>
            </p:cNvSpPr>
            <p:nvPr/>
          </p:nvSpPr>
          <p:spPr bwMode="auto">
            <a:xfrm flipV="1">
              <a:off x="272176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17" name="Line 2427"/>
            <p:cNvSpPr>
              <a:spLocks noChangeShapeType="1"/>
            </p:cNvSpPr>
            <p:nvPr/>
          </p:nvSpPr>
          <p:spPr bwMode="auto">
            <a:xfrm>
              <a:off x="272262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18" name="Line 2428"/>
            <p:cNvSpPr>
              <a:spLocks noChangeShapeType="1"/>
            </p:cNvSpPr>
            <p:nvPr/>
          </p:nvSpPr>
          <p:spPr bwMode="auto">
            <a:xfrm>
              <a:off x="272435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19" name="Line 2429"/>
            <p:cNvSpPr>
              <a:spLocks noChangeShapeType="1"/>
            </p:cNvSpPr>
            <p:nvPr/>
          </p:nvSpPr>
          <p:spPr bwMode="auto">
            <a:xfrm flipV="1">
              <a:off x="272435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20" name="Line 2430"/>
            <p:cNvSpPr>
              <a:spLocks noChangeShapeType="1"/>
            </p:cNvSpPr>
            <p:nvPr/>
          </p:nvSpPr>
          <p:spPr bwMode="auto">
            <a:xfrm>
              <a:off x="272608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21" name="Line 2431"/>
            <p:cNvSpPr>
              <a:spLocks noChangeShapeType="1"/>
            </p:cNvSpPr>
            <p:nvPr/>
          </p:nvSpPr>
          <p:spPr bwMode="auto">
            <a:xfrm flipV="1">
              <a:off x="272781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22" name="Line 2432"/>
            <p:cNvSpPr>
              <a:spLocks noChangeShapeType="1"/>
            </p:cNvSpPr>
            <p:nvPr/>
          </p:nvSpPr>
          <p:spPr bwMode="auto">
            <a:xfrm>
              <a:off x="272953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23" name="Line 2433"/>
            <p:cNvSpPr>
              <a:spLocks noChangeShapeType="1"/>
            </p:cNvSpPr>
            <p:nvPr/>
          </p:nvSpPr>
          <p:spPr bwMode="auto">
            <a:xfrm flipV="1">
              <a:off x="273126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24" name="Line 2434"/>
            <p:cNvSpPr>
              <a:spLocks noChangeShapeType="1"/>
            </p:cNvSpPr>
            <p:nvPr/>
          </p:nvSpPr>
          <p:spPr bwMode="auto">
            <a:xfrm>
              <a:off x="273299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25" name="Line 2435"/>
            <p:cNvSpPr>
              <a:spLocks noChangeShapeType="1"/>
            </p:cNvSpPr>
            <p:nvPr/>
          </p:nvSpPr>
          <p:spPr bwMode="auto">
            <a:xfrm>
              <a:off x="273385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26" name="Line 2436"/>
            <p:cNvSpPr>
              <a:spLocks noChangeShapeType="1"/>
            </p:cNvSpPr>
            <p:nvPr/>
          </p:nvSpPr>
          <p:spPr bwMode="auto">
            <a:xfrm flipV="1">
              <a:off x="273472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27" name="Line 2437"/>
            <p:cNvSpPr>
              <a:spLocks noChangeShapeType="1"/>
            </p:cNvSpPr>
            <p:nvPr/>
          </p:nvSpPr>
          <p:spPr bwMode="auto">
            <a:xfrm flipV="1">
              <a:off x="273558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28" name="Line 2438"/>
            <p:cNvSpPr>
              <a:spLocks noChangeShapeType="1"/>
            </p:cNvSpPr>
            <p:nvPr/>
          </p:nvSpPr>
          <p:spPr bwMode="auto">
            <a:xfrm flipV="1">
              <a:off x="273731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29" name="Line 2439"/>
            <p:cNvSpPr>
              <a:spLocks noChangeShapeType="1"/>
            </p:cNvSpPr>
            <p:nvPr/>
          </p:nvSpPr>
          <p:spPr bwMode="auto">
            <a:xfrm flipV="1">
              <a:off x="273817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30" name="Line 2440"/>
            <p:cNvSpPr>
              <a:spLocks noChangeShapeType="1"/>
            </p:cNvSpPr>
            <p:nvPr/>
          </p:nvSpPr>
          <p:spPr bwMode="auto">
            <a:xfrm flipV="1">
              <a:off x="273904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31" name="Line 2441"/>
            <p:cNvSpPr>
              <a:spLocks noChangeShapeType="1"/>
            </p:cNvSpPr>
            <p:nvPr/>
          </p:nvSpPr>
          <p:spPr bwMode="auto">
            <a:xfrm>
              <a:off x="274076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32" name="Line 2442"/>
            <p:cNvSpPr>
              <a:spLocks noChangeShapeType="1"/>
            </p:cNvSpPr>
            <p:nvPr/>
          </p:nvSpPr>
          <p:spPr bwMode="auto">
            <a:xfrm>
              <a:off x="274422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33" name="Line 2443"/>
            <p:cNvSpPr>
              <a:spLocks noChangeShapeType="1"/>
            </p:cNvSpPr>
            <p:nvPr/>
          </p:nvSpPr>
          <p:spPr bwMode="auto">
            <a:xfrm>
              <a:off x="274508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34" name="Line 2444"/>
            <p:cNvSpPr>
              <a:spLocks noChangeShapeType="1"/>
            </p:cNvSpPr>
            <p:nvPr/>
          </p:nvSpPr>
          <p:spPr bwMode="auto">
            <a:xfrm flipV="1">
              <a:off x="274767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35" name="Line 2445"/>
            <p:cNvSpPr>
              <a:spLocks noChangeShapeType="1"/>
            </p:cNvSpPr>
            <p:nvPr/>
          </p:nvSpPr>
          <p:spPr bwMode="auto">
            <a:xfrm>
              <a:off x="274854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36" name="Line 2446"/>
            <p:cNvSpPr>
              <a:spLocks noChangeShapeType="1"/>
            </p:cNvSpPr>
            <p:nvPr/>
          </p:nvSpPr>
          <p:spPr bwMode="auto">
            <a:xfrm>
              <a:off x="275027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37" name="Line 2447"/>
            <p:cNvSpPr>
              <a:spLocks noChangeShapeType="1"/>
            </p:cNvSpPr>
            <p:nvPr/>
          </p:nvSpPr>
          <p:spPr bwMode="auto">
            <a:xfrm flipV="1">
              <a:off x="275199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38" name="Line 2448"/>
            <p:cNvSpPr>
              <a:spLocks noChangeShapeType="1"/>
            </p:cNvSpPr>
            <p:nvPr/>
          </p:nvSpPr>
          <p:spPr bwMode="auto">
            <a:xfrm>
              <a:off x="275286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39" name="Line 2449"/>
            <p:cNvSpPr>
              <a:spLocks noChangeShapeType="1"/>
            </p:cNvSpPr>
            <p:nvPr/>
          </p:nvSpPr>
          <p:spPr bwMode="auto">
            <a:xfrm flipV="1">
              <a:off x="275286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40" name="Line 2450"/>
            <p:cNvSpPr>
              <a:spLocks noChangeShapeType="1"/>
            </p:cNvSpPr>
            <p:nvPr/>
          </p:nvSpPr>
          <p:spPr bwMode="auto">
            <a:xfrm>
              <a:off x="275459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41" name="Line 2451"/>
            <p:cNvSpPr>
              <a:spLocks noChangeShapeType="1"/>
            </p:cNvSpPr>
            <p:nvPr/>
          </p:nvSpPr>
          <p:spPr bwMode="auto">
            <a:xfrm>
              <a:off x="275545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42" name="Line 2452"/>
            <p:cNvSpPr>
              <a:spLocks noChangeShapeType="1"/>
            </p:cNvSpPr>
            <p:nvPr/>
          </p:nvSpPr>
          <p:spPr bwMode="auto">
            <a:xfrm flipV="1">
              <a:off x="2756318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43" name="Line 2453"/>
            <p:cNvSpPr>
              <a:spLocks noChangeShapeType="1"/>
            </p:cNvSpPr>
            <p:nvPr/>
          </p:nvSpPr>
          <p:spPr bwMode="auto">
            <a:xfrm flipV="1">
              <a:off x="275718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44" name="Line 2454"/>
            <p:cNvSpPr>
              <a:spLocks noChangeShapeType="1"/>
            </p:cNvSpPr>
            <p:nvPr/>
          </p:nvSpPr>
          <p:spPr bwMode="auto">
            <a:xfrm flipV="1">
              <a:off x="2759774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45" name="Line 2455"/>
            <p:cNvSpPr>
              <a:spLocks noChangeShapeType="1"/>
            </p:cNvSpPr>
            <p:nvPr/>
          </p:nvSpPr>
          <p:spPr bwMode="auto">
            <a:xfrm flipV="1">
              <a:off x="276150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46" name="Line 2456"/>
            <p:cNvSpPr>
              <a:spLocks noChangeShapeType="1"/>
            </p:cNvSpPr>
            <p:nvPr/>
          </p:nvSpPr>
          <p:spPr bwMode="auto">
            <a:xfrm>
              <a:off x="276236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47" name="Line 2457"/>
            <p:cNvSpPr>
              <a:spLocks noChangeShapeType="1"/>
            </p:cNvSpPr>
            <p:nvPr/>
          </p:nvSpPr>
          <p:spPr bwMode="auto">
            <a:xfrm>
              <a:off x="276322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48" name="Line 2458"/>
            <p:cNvSpPr>
              <a:spLocks noChangeShapeType="1"/>
            </p:cNvSpPr>
            <p:nvPr/>
          </p:nvSpPr>
          <p:spPr bwMode="auto">
            <a:xfrm flipV="1">
              <a:off x="2764093" y="2705378"/>
              <a:ext cx="0" cy="1680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49" name="Line 2459"/>
            <p:cNvSpPr>
              <a:spLocks noChangeShapeType="1"/>
            </p:cNvSpPr>
            <p:nvPr/>
          </p:nvSpPr>
          <p:spPr bwMode="auto">
            <a:xfrm>
              <a:off x="276495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50" name="Line 2460"/>
            <p:cNvSpPr>
              <a:spLocks noChangeShapeType="1"/>
            </p:cNvSpPr>
            <p:nvPr/>
          </p:nvSpPr>
          <p:spPr bwMode="auto">
            <a:xfrm flipV="1">
              <a:off x="276582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51" name="Line 2461"/>
            <p:cNvSpPr>
              <a:spLocks noChangeShapeType="1"/>
            </p:cNvSpPr>
            <p:nvPr/>
          </p:nvSpPr>
          <p:spPr bwMode="auto">
            <a:xfrm flipV="1">
              <a:off x="276668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52" name="Line 2462"/>
            <p:cNvSpPr>
              <a:spLocks noChangeShapeType="1"/>
            </p:cNvSpPr>
            <p:nvPr/>
          </p:nvSpPr>
          <p:spPr bwMode="auto">
            <a:xfrm flipV="1">
              <a:off x="276841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53" name="Line 2463"/>
            <p:cNvSpPr>
              <a:spLocks noChangeShapeType="1"/>
            </p:cNvSpPr>
            <p:nvPr/>
          </p:nvSpPr>
          <p:spPr bwMode="auto">
            <a:xfrm flipV="1">
              <a:off x="277014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54" name="Line 2464"/>
            <p:cNvSpPr>
              <a:spLocks noChangeShapeType="1"/>
            </p:cNvSpPr>
            <p:nvPr/>
          </p:nvSpPr>
          <p:spPr bwMode="auto">
            <a:xfrm flipV="1">
              <a:off x="2771868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55" name="Line 2465"/>
            <p:cNvSpPr>
              <a:spLocks noChangeShapeType="1"/>
            </p:cNvSpPr>
            <p:nvPr/>
          </p:nvSpPr>
          <p:spPr bwMode="auto">
            <a:xfrm flipV="1">
              <a:off x="277273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56" name="Line 2466"/>
            <p:cNvSpPr>
              <a:spLocks noChangeShapeType="1"/>
            </p:cNvSpPr>
            <p:nvPr/>
          </p:nvSpPr>
          <p:spPr bwMode="auto">
            <a:xfrm>
              <a:off x="277273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57" name="Line 2467"/>
            <p:cNvSpPr>
              <a:spLocks noChangeShapeType="1"/>
            </p:cNvSpPr>
            <p:nvPr/>
          </p:nvSpPr>
          <p:spPr bwMode="auto">
            <a:xfrm>
              <a:off x="277532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58" name="Line 2468"/>
            <p:cNvSpPr>
              <a:spLocks noChangeShapeType="1"/>
            </p:cNvSpPr>
            <p:nvPr/>
          </p:nvSpPr>
          <p:spPr bwMode="auto">
            <a:xfrm>
              <a:off x="277618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59" name="Line 2469"/>
            <p:cNvSpPr>
              <a:spLocks noChangeShapeType="1"/>
            </p:cNvSpPr>
            <p:nvPr/>
          </p:nvSpPr>
          <p:spPr bwMode="auto">
            <a:xfrm flipV="1">
              <a:off x="277877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60" name="Line 2470"/>
            <p:cNvSpPr>
              <a:spLocks noChangeShapeType="1"/>
            </p:cNvSpPr>
            <p:nvPr/>
          </p:nvSpPr>
          <p:spPr bwMode="auto">
            <a:xfrm flipV="1">
              <a:off x="2780507" y="2707964"/>
              <a:ext cx="0" cy="1422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61" name="Line 2471"/>
            <p:cNvSpPr>
              <a:spLocks noChangeShapeType="1"/>
            </p:cNvSpPr>
            <p:nvPr/>
          </p:nvSpPr>
          <p:spPr bwMode="auto">
            <a:xfrm flipV="1">
              <a:off x="2780507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62" name="Line 2472"/>
            <p:cNvSpPr>
              <a:spLocks noChangeShapeType="1"/>
            </p:cNvSpPr>
            <p:nvPr/>
          </p:nvSpPr>
          <p:spPr bwMode="auto">
            <a:xfrm flipV="1">
              <a:off x="2782235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63" name="Line 2473"/>
            <p:cNvSpPr>
              <a:spLocks noChangeShapeType="1"/>
            </p:cNvSpPr>
            <p:nvPr/>
          </p:nvSpPr>
          <p:spPr bwMode="auto">
            <a:xfrm flipV="1">
              <a:off x="278309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64" name="Line 2474"/>
            <p:cNvSpPr>
              <a:spLocks noChangeShapeType="1"/>
            </p:cNvSpPr>
            <p:nvPr/>
          </p:nvSpPr>
          <p:spPr bwMode="auto">
            <a:xfrm flipV="1">
              <a:off x="278396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65" name="Line 2475"/>
            <p:cNvSpPr>
              <a:spLocks noChangeShapeType="1"/>
            </p:cNvSpPr>
            <p:nvPr/>
          </p:nvSpPr>
          <p:spPr bwMode="auto">
            <a:xfrm>
              <a:off x="278482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66" name="Line 2476"/>
            <p:cNvSpPr>
              <a:spLocks noChangeShapeType="1"/>
            </p:cNvSpPr>
            <p:nvPr/>
          </p:nvSpPr>
          <p:spPr bwMode="auto">
            <a:xfrm flipV="1">
              <a:off x="278914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67" name="Line 2477"/>
            <p:cNvSpPr>
              <a:spLocks noChangeShapeType="1"/>
            </p:cNvSpPr>
            <p:nvPr/>
          </p:nvSpPr>
          <p:spPr bwMode="auto">
            <a:xfrm>
              <a:off x="279001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68" name="Line 2478"/>
            <p:cNvSpPr>
              <a:spLocks noChangeShapeType="1"/>
            </p:cNvSpPr>
            <p:nvPr/>
          </p:nvSpPr>
          <p:spPr bwMode="auto">
            <a:xfrm>
              <a:off x="279173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69" name="Line 2479"/>
            <p:cNvSpPr>
              <a:spLocks noChangeShapeType="1"/>
            </p:cNvSpPr>
            <p:nvPr/>
          </p:nvSpPr>
          <p:spPr bwMode="auto">
            <a:xfrm>
              <a:off x="279260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70" name="Line 2480"/>
            <p:cNvSpPr>
              <a:spLocks noChangeShapeType="1"/>
            </p:cNvSpPr>
            <p:nvPr/>
          </p:nvSpPr>
          <p:spPr bwMode="auto">
            <a:xfrm flipV="1">
              <a:off x="279432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71" name="Line 2481"/>
            <p:cNvSpPr>
              <a:spLocks noChangeShapeType="1"/>
            </p:cNvSpPr>
            <p:nvPr/>
          </p:nvSpPr>
          <p:spPr bwMode="auto">
            <a:xfrm flipV="1">
              <a:off x="279519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72" name="Line 2482"/>
            <p:cNvSpPr>
              <a:spLocks noChangeShapeType="1"/>
            </p:cNvSpPr>
            <p:nvPr/>
          </p:nvSpPr>
          <p:spPr bwMode="auto">
            <a:xfrm>
              <a:off x="279605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73" name="Line 2483"/>
            <p:cNvSpPr>
              <a:spLocks noChangeShapeType="1"/>
            </p:cNvSpPr>
            <p:nvPr/>
          </p:nvSpPr>
          <p:spPr bwMode="auto">
            <a:xfrm flipV="1">
              <a:off x="279778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74" name="Line 2484"/>
            <p:cNvSpPr>
              <a:spLocks noChangeShapeType="1"/>
            </p:cNvSpPr>
            <p:nvPr/>
          </p:nvSpPr>
          <p:spPr bwMode="auto">
            <a:xfrm>
              <a:off x="279864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75" name="Line 2485"/>
            <p:cNvSpPr>
              <a:spLocks noChangeShapeType="1"/>
            </p:cNvSpPr>
            <p:nvPr/>
          </p:nvSpPr>
          <p:spPr bwMode="auto">
            <a:xfrm>
              <a:off x="280037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76" name="Line 2486"/>
            <p:cNvSpPr>
              <a:spLocks noChangeShapeType="1"/>
            </p:cNvSpPr>
            <p:nvPr/>
          </p:nvSpPr>
          <p:spPr bwMode="auto">
            <a:xfrm>
              <a:off x="280124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77" name="Line 2487"/>
            <p:cNvSpPr>
              <a:spLocks noChangeShapeType="1"/>
            </p:cNvSpPr>
            <p:nvPr/>
          </p:nvSpPr>
          <p:spPr bwMode="auto">
            <a:xfrm>
              <a:off x="280296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78" name="Line 2488"/>
            <p:cNvSpPr>
              <a:spLocks noChangeShapeType="1"/>
            </p:cNvSpPr>
            <p:nvPr/>
          </p:nvSpPr>
          <p:spPr bwMode="auto">
            <a:xfrm>
              <a:off x="280296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79" name="Line 2489"/>
            <p:cNvSpPr>
              <a:spLocks noChangeShapeType="1"/>
            </p:cNvSpPr>
            <p:nvPr/>
          </p:nvSpPr>
          <p:spPr bwMode="auto">
            <a:xfrm>
              <a:off x="280383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80" name="Line 2490"/>
            <p:cNvSpPr>
              <a:spLocks noChangeShapeType="1"/>
            </p:cNvSpPr>
            <p:nvPr/>
          </p:nvSpPr>
          <p:spPr bwMode="auto">
            <a:xfrm flipV="1">
              <a:off x="280556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81" name="Line 2491"/>
            <p:cNvSpPr>
              <a:spLocks noChangeShapeType="1"/>
            </p:cNvSpPr>
            <p:nvPr/>
          </p:nvSpPr>
          <p:spPr bwMode="auto">
            <a:xfrm>
              <a:off x="280642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82" name="Line 2492"/>
            <p:cNvSpPr>
              <a:spLocks noChangeShapeType="1"/>
            </p:cNvSpPr>
            <p:nvPr/>
          </p:nvSpPr>
          <p:spPr bwMode="auto">
            <a:xfrm>
              <a:off x="280901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83" name="Line 2493"/>
            <p:cNvSpPr>
              <a:spLocks noChangeShapeType="1"/>
            </p:cNvSpPr>
            <p:nvPr/>
          </p:nvSpPr>
          <p:spPr bwMode="auto">
            <a:xfrm>
              <a:off x="281160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84" name="Line 2494"/>
            <p:cNvSpPr>
              <a:spLocks noChangeShapeType="1"/>
            </p:cNvSpPr>
            <p:nvPr/>
          </p:nvSpPr>
          <p:spPr bwMode="auto">
            <a:xfrm flipV="1">
              <a:off x="281247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85" name="Line 2495"/>
            <p:cNvSpPr>
              <a:spLocks noChangeShapeType="1"/>
            </p:cNvSpPr>
            <p:nvPr/>
          </p:nvSpPr>
          <p:spPr bwMode="auto">
            <a:xfrm flipV="1">
              <a:off x="2813335" y="2709257"/>
              <a:ext cx="0" cy="1293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86" name="Line 2496"/>
            <p:cNvSpPr>
              <a:spLocks noChangeShapeType="1"/>
            </p:cNvSpPr>
            <p:nvPr/>
          </p:nvSpPr>
          <p:spPr bwMode="auto">
            <a:xfrm flipV="1">
              <a:off x="281506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87" name="Line 2497"/>
            <p:cNvSpPr>
              <a:spLocks noChangeShapeType="1"/>
            </p:cNvSpPr>
            <p:nvPr/>
          </p:nvSpPr>
          <p:spPr bwMode="auto">
            <a:xfrm flipV="1">
              <a:off x="2815927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88" name="Line 2498"/>
            <p:cNvSpPr>
              <a:spLocks noChangeShapeType="1"/>
            </p:cNvSpPr>
            <p:nvPr/>
          </p:nvSpPr>
          <p:spPr bwMode="auto">
            <a:xfrm flipV="1">
              <a:off x="281679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89" name="Line 2499"/>
            <p:cNvSpPr>
              <a:spLocks noChangeShapeType="1"/>
            </p:cNvSpPr>
            <p:nvPr/>
          </p:nvSpPr>
          <p:spPr bwMode="auto">
            <a:xfrm flipV="1">
              <a:off x="281765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90" name="Line 2500"/>
            <p:cNvSpPr>
              <a:spLocks noChangeShapeType="1"/>
            </p:cNvSpPr>
            <p:nvPr/>
          </p:nvSpPr>
          <p:spPr bwMode="auto">
            <a:xfrm flipV="1">
              <a:off x="281851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91" name="Line 2501"/>
            <p:cNvSpPr>
              <a:spLocks noChangeShapeType="1"/>
            </p:cNvSpPr>
            <p:nvPr/>
          </p:nvSpPr>
          <p:spPr bwMode="auto">
            <a:xfrm flipV="1">
              <a:off x="282024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92" name="Line 2502"/>
            <p:cNvSpPr>
              <a:spLocks noChangeShapeType="1"/>
            </p:cNvSpPr>
            <p:nvPr/>
          </p:nvSpPr>
          <p:spPr bwMode="auto">
            <a:xfrm flipV="1">
              <a:off x="282111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93" name="Line 2503"/>
            <p:cNvSpPr>
              <a:spLocks noChangeShapeType="1"/>
            </p:cNvSpPr>
            <p:nvPr/>
          </p:nvSpPr>
          <p:spPr bwMode="auto">
            <a:xfrm flipV="1">
              <a:off x="282197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94" name="Line 2504"/>
            <p:cNvSpPr>
              <a:spLocks noChangeShapeType="1"/>
            </p:cNvSpPr>
            <p:nvPr/>
          </p:nvSpPr>
          <p:spPr bwMode="auto">
            <a:xfrm flipV="1">
              <a:off x="282197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95" name="Line 2505"/>
            <p:cNvSpPr>
              <a:spLocks noChangeShapeType="1"/>
            </p:cNvSpPr>
            <p:nvPr/>
          </p:nvSpPr>
          <p:spPr bwMode="auto">
            <a:xfrm flipV="1">
              <a:off x="282370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96" name="Line 2506"/>
            <p:cNvSpPr>
              <a:spLocks noChangeShapeType="1"/>
            </p:cNvSpPr>
            <p:nvPr/>
          </p:nvSpPr>
          <p:spPr bwMode="auto">
            <a:xfrm>
              <a:off x="282370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97" name="Line 2507"/>
            <p:cNvSpPr>
              <a:spLocks noChangeShapeType="1"/>
            </p:cNvSpPr>
            <p:nvPr/>
          </p:nvSpPr>
          <p:spPr bwMode="auto">
            <a:xfrm flipV="1">
              <a:off x="282715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98" name="Line 2508"/>
            <p:cNvSpPr>
              <a:spLocks noChangeShapeType="1"/>
            </p:cNvSpPr>
            <p:nvPr/>
          </p:nvSpPr>
          <p:spPr bwMode="auto">
            <a:xfrm>
              <a:off x="282715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99" name="Line 2509"/>
            <p:cNvSpPr>
              <a:spLocks noChangeShapeType="1"/>
            </p:cNvSpPr>
            <p:nvPr/>
          </p:nvSpPr>
          <p:spPr bwMode="auto">
            <a:xfrm flipV="1">
              <a:off x="282888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00" name="Line 2510"/>
            <p:cNvSpPr>
              <a:spLocks noChangeShapeType="1"/>
            </p:cNvSpPr>
            <p:nvPr/>
          </p:nvSpPr>
          <p:spPr bwMode="auto">
            <a:xfrm flipV="1">
              <a:off x="2829749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01" name="Line 2511"/>
            <p:cNvSpPr>
              <a:spLocks noChangeShapeType="1"/>
            </p:cNvSpPr>
            <p:nvPr/>
          </p:nvSpPr>
          <p:spPr bwMode="auto">
            <a:xfrm>
              <a:off x="283147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02" name="Line 2512"/>
            <p:cNvSpPr>
              <a:spLocks noChangeShapeType="1"/>
            </p:cNvSpPr>
            <p:nvPr/>
          </p:nvSpPr>
          <p:spPr bwMode="auto">
            <a:xfrm>
              <a:off x="283234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03" name="Line 2513"/>
            <p:cNvSpPr>
              <a:spLocks noChangeShapeType="1"/>
            </p:cNvSpPr>
            <p:nvPr/>
          </p:nvSpPr>
          <p:spPr bwMode="auto">
            <a:xfrm flipV="1">
              <a:off x="283320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04" name="Line 2514"/>
            <p:cNvSpPr>
              <a:spLocks noChangeShapeType="1"/>
            </p:cNvSpPr>
            <p:nvPr/>
          </p:nvSpPr>
          <p:spPr bwMode="auto">
            <a:xfrm>
              <a:off x="283406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05" name="Line 2515"/>
            <p:cNvSpPr>
              <a:spLocks noChangeShapeType="1"/>
            </p:cNvSpPr>
            <p:nvPr/>
          </p:nvSpPr>
          <p:spPr bwMode="auto">
            <a:xfrm flipV="1">
              <a:off x="283493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06" name="Line 2516"/>
            <p:cNvSpPr>
              <a:spLocks noChangeShapeType="1"/>
            </p:cNvSpPr>
            <p:nvPr/>
          </p:nvSpPr>
          <p:spPr bwMode="auto">
            <a:xfrm flipV="1">
              <a:off x="283579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07" name="Line 2517"/>
            <p:cNvSpPr>
              <a:spLocks noChangeShapeType="1"/>
            </p:cNvSpPr>
            <p:nvPr/>
          </p:nvSpPr>
          <p:spPr bwMode="auto">
            <a:xfrm flipV="1">
              <a:off x="283666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08" name="Line 2518"/>
            <p:cNvSpPr>
              <a:spLocks noChangeShapeType="1"/>
            </p:cNvSpPr>
            <p:nvPr/>
          </p:nvSpPr>
          <p:spPr bwMode="auto">
            <a:xfrm flipV="1">
              <a:off x="283752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09" name="Line 2519"/>
            <p:cNvSpPr>
              <a:spLocks noChangeShapeType="1"/>
            </p:cNvSpPr>
            <p:nvPr/>
          </p:nvSpPr>
          <p:spPr bwMode="auto">
            <a:xfrm flipV="1">
              <a:off x="283925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10" name="Line 2520"/>
            <p:cNvSpPr>
              <a:spLocks noChangeShapeType="1"/>
            </p:cNvSpPr>
            <p:nvPr/>
          </p:nvSpPr>
          <p:spPr bwMode="auto">
            <a:xfrm>
              <a:off x="284098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11" name="Line 2521"/>
            <p:cNvSpPr>
              <a:spLocks noChangeShapeType="1"/>
            </p:cNvSpPr>
            <p:nvPr/>
          </p:nvSpPr>
          <p:spPr bwMode="auto">
            <a:xfrm flipV="1">
              <a:off x="284184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12" name="Line 2522"/>
            <p:cNvSpPr>
              <a:spLocks noChangeShapeType="1"/>
            </p:cNvSpPr>
            <p:nvPr/>
          </p:nvSpPr>
          <p:spPr bwMode="auto">
            <a:xfrm>
              <a:off x="284443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13" name="Line 2523"/>
            <p:cNvSpPr>
              <a:spLocks noChangeShapeType="1"/>
            </p:cNvSpPr>
            <p:nvPr/>
          </p:nvSpPr>
          <p:spPr bwMode="auto">
            <a:xfrm>
              <a:off x="284443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14" name="Line 2524"/>
            <p:cNvSpPr>
              <a:spLocks noChangeShapeType="1"/>
            </p:cNvSpPr>
            <p:nvPr/>
          </p:nvSpPr>
          <p:spPr bwMode="auto">
            <a:xfrm flipV="1">
              <a:off x="284529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15" name="Line 2525"/>
            <p:cNvSpPr>
              <a:spLocks noChangeShapeType="1"/>
            </p:cNvSpPr>
            <p:nvPr/>
          </p:nvSpPr>
          <p:spPr bwMode="auto">
            <a:xfrm flipV="1">
              <a:off x="2846163" y="2475227"/>
              <a:ext cx="0" cy="24696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16" name="Line 2526"/>
            <p:cNvSpPr>
              <a:spLocks noChangeShapeType="1"/>
            </p:cNvSpPr>
            <p:nvPr/>
          </p:nvSpPr>
          <p:spPr bwMode="auto">
            <a:xfrm flipV="1">
              <a:off x="2848755" y="2714429"/>
              <a:ext cx="0" cy="775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17" name="Line 2527"/>
            <p:cNvSpPr>
              <a:spLocks noChangeShapeType="1"/>
            </p:cNvSpPr>
            <p:nvPr/>
          </p:nvSpPr>
          <p:spPr bwMode="auto">
            <a:xfrm flipV="1">
              <a:off x="2850483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18" name="Line 2528"/>
            <p:cNvSpPr>
              <a:spLocks noChangeShapeType="1"/>
            </p:cNvSpPr>
            <p:nvPr/>
          </p:nvSpPr>
          <p:spPr bwMode="auto">
            <a:xfrm flipV="1">
              <a:off x="2852211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19" name="Line 2529"/>
            <p:cNvSpPr>
              <a:spLocks noChangeShapeType="1"/>
            </p:cNvSpPr>
            <p:nvPr/>
          </p:nvSpPr>
          <p:spPr bwMode="auto">
            <a:xfrm flipV="1">
              <a:off x="285307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20" name="Line 2530"/>
            <p:cNvSpPr>
              <a:spLocks noChangeShapeType="1"/>
            </p:cNvSpPr>
            <p:nvPr/>
          </p:nvSpPr>
          <p:spPr bwMode="auto">
            <a:xfrm flipV="1">
              <a:off x="285393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21" name="Line 2531"/>
            <p:cNvSpPr>
              <a:spLocks noChangeShapeType="1"/>
            </p:cNvSpPr>
            <p:nvPr/>
          </p:nvSpPr>
          <p:spPr bwMode="auto">
            <a:xfrm flipV="1">
              <a:off x="285480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22" name="Line 2532"/>
            <p:cNvSpPr>
              <a:spLocks noChangeShapeType="1"/>
            </p:cNvSpPr>
            <p:nvPr/>
          </p:nvSpPr>
          <p:spPr bwMode="auto">
            <a:xfrm flipV="1">
              <a:off x="285566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23" name="Line 2533"/>
            <p:cNvSpPr>
              <a:spLocks noChangeShapeType="1"/>
            </p:cNvSpPr>
            <p:nvPr/>
          </p:nvSpPr>
          <p:spPr bwMode="auto">
            <a:xfrm>
              <a:off x="285653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24" name="Line 2534"/>
            <p:cNvSpPr>
              <a:spLocks noChangeShapeType="1"/>
            </p:cNvSpPr>
            <p:nvPr/>
          </p:nvSpPr>
          <p:spPr bwMode="auto">
            <a:xfrm flipV="1">
              <a:off x="285653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25" name="Line 2535"/>
            <p:cNvSpPr>
              <a:spLocks noChangeShapeType="1"/>
            </p:cNvSpPr>
            <p:nvPr/>
          </p:nvSpPr>
          <p:spPr bwMode="auto">
            <a:xfrm flipV="1">
              <a:off x="285739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26" name="Line 2536"/>
            <p:cNvSpPr>
              <a:spLocks noChangeShapeType="1"/>
            </p:cNvSpPr>
            <p:nvPr/>
          </p:nvSpPr>
          <p:spPr bwMode="auto">
            <a:xfrm flipV="1">
              <a:off x="285825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27" name="Line 2537"/>
            <p:cNvSpPr>
              <a:spLocks noChangeShapeType="1"/>
            </p:cNvSpPr>
            <p:nvPr/>
          </p:nvSpPr>
          <p:spPr bwMode="auto">
            <a:xfrm flipV="1">
              <a:off x="285912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28" name="Line 2538"/>
            <p:cNvSpPr>
              <a:spLocks noChangeShapeType="1"/>
            </p:cNvSpPr>
            <p:nvPr/>
          </p:nvSpPr>
          <p:spPr bwMode="auto">
            <a:xfrm flipV="1">
              <a:off x="285998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29" name="Line 2539"/>
            <p:cNvSpPr>
              <a:spLocks noChangeShapeType="1"/>
            </p:cNvSpPr>
            <p:nvPr/>
          </p:nvSpPr>
          <p:spPr bwMode="auto">
            <a:xfrm flipV="1">
              <a:off x="286084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30" name="Line 2540"/>
            <p:cNvSpPr>
              <a:spLocks noChangeShapeType="1"/>
            </p:cNvSpPr>
            <p:nvPr/>
          </p:nvSpPr>
          <p:spPr bwMode="auto">
            <a:xfrm flipV="1">
              <a:off x="286171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31" name="Line 2541"/>
            <p:cNvSpPr>
              <a:spLocks noChangeShapeType="1"/>
            </p:cNvSpPr>
            <p:nvPr/>
          </p:nvSpPr>
          <p:spPr bwMode="auto">
            <a:xfrm flipV="1">
              <a:off x="2862577" y="2671761"/>
              <a:ext cx="0" cy="5042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32" name="Line 2542"/>
            <p:cNvSpPr>
              <a:spLocks noChangeShapeType="1"/>
            </p:cNvSpPr>
            <p:nvPr/>
          </p:nvSpPr>
          <p:spPr bwMode="auto">
            <a:xfrm flipV="1">
              <a:off x="2863441" y="2702792"/>
              <a:ext cx="0" cy="1939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33" name="Line 2543"/>
            <p:cNvSpPr>
              <a:spLocks noChangeShapeType="1"/>
            </p:cNvSpPr>
            <p:nvPr/>
          </p:nvSpPr>
          <p:spPr bwMode="auto">
            <a:xfrm flipV="1">
              <a:off x="2864305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34" name="Line 2544"/>
            <p:cNvSpPr>
              <a:spLocks noChangeShapeType="1"/>
            </p:cNvSpPr>
            <p:nvPr/>
          </p:nvSpPr>
          <p:spPr bwMode="auto">
            <a:xfrm flipV="1">
              <a:off x="2866033" y="2714429"/>
              <a:ext cx="0" cy="775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35" name="Line 2545"/>
            <p:cNvSpPr>
              <a:spLocks noChangeShapeType="1"/>
            </p:cNvSpPr>
            <p:nvPr/>
          </p:nvSpPr>
          <p:spPr bwMode="auto">
            <a:xfrm flipV="1">
              <a:off x="2866896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36" name="Line 2546"/>
            <p:cNvSpPr>
              <a:spLocks noChangeShapeType="1"/>
            </p:cNvSpPr>
            <p:nvPr/>
          </p:nvSpPr>
          <p:spPr bwMode="auto">
            <a:xfrm flipV="1">
              <a:off x="286776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37" name="Line 2547"/>
            <p:cNvSpPr>
              <a:spLocks noChangeShapeType="1"/>
            </p:cNvSpPr>
            <p:nvPr/>
          </p:nvSpPr>
          <p:spPr bwMode="auto">
            <a:xfrm flipV="1">
              <a:off x="286862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38" name="Line 2548"/>
            <p:cNvSpPr>
              <a:spLocks noChangeShapeType="1"/>
            </p:cNvSpPr>
            <p:nvPr/>
          </p:nvSpPr>
          <p:spPr bwMode="auto">
            <a:xfrm flipV="1">
              <a:off x="286948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39" name="Line 2549"/>
            <p:cNvSpPr>
              <a:spLocks noChangeShapeType="1"/>
            </p:cNvSpPr>
            <p:nvPr/>
          </p:nvSpPr>
          <p:spPr bwMode="auto">
            <a:xfrm flipV="1">
              <a:off x="287035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40" name="Line 2550"/>
            <p:cNvSpPr>
              <a:spLocks noChangeShapeType="1"/>
            </p:cNvSpPr>
            <p:nvPr/>
          </p:nvSpPr>
          <p:spPr bwMode="auto">
            <a:xfrm flipV="1">
              <a:off x="287121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41" name="Line 2551"/>
            <p:cNvSpPr>
              <a:spLocks noChangeShapeType="1"/>
            </p:cNvSpPr>
            <p:nvPr/>
          </p:nvSpPr>
          <p:spPr bwMode="auto">
            <a:xfrm flipV="1">
              <a:off x="287208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42" name="Line 2552"/>
            <p:cNvSpPr>
              <a:spLocks noChangeShapeType="1"/>
            </p:cNvSpPr>
            <p:nvPr/>
          </p:nvSpPr>
          <p:spPr bwMode="auto">
            <a:xfrm flipV="1">
              <a:off x="287294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43" name="Line 2553"/>
            <p:cNvSpPr>
              <a:spLocks noChangeShapeType="1"/>
            </p:cNvSpPr>
            <p:nvPr/>
          </p:nvSpPr>
          <p:spPr bwMode="auto">
            <a:xfrm flipV="1">
              <a:off x="287467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44" name="Line 2554"/>
            <p:cNvSpPr>
              <a:spLocks noChangeShapeType="1"/>
            </p:cNvSpPr>
            <p:nvPr/>
          </p:nvSpPr>
          <p:spPr bwMode="auto">
            <a:xfrm>
              <a:off x="287467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45" name="Line 2555"/>
            <p:cNvSpPr>
              <a:spLocks noChangeShapeType="1"/>
            </p:cNvSpPr>
            <p:nvPr/>
          </p:nvSpPr>
          <p:spPr bwMode="auto">
            <a:xfrm flipV="1">
              <a:off x="2875535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46" name="Line 2556"/>
            <p:cNvSpPr>
              <a:spLocks noChangeShapeType="1"/>
            </p:cNvSpPr>
            <p:nvPr/>
          </p:nvSpPr>
          <p:spPr bwMode="auto">
            <a:xfrm>
              <a:off x="287726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47" name="Line 2557"/>
            <p:cNvSpPr>
              <a:spLocks noChangeShapeType="1"/>
            </p:cNvSpPr>
            <p:nvPr/>
          </p:nvSpPr>
          <p:spPr bwMode="auto">
            <a:xfrm flipV="1">
              <a:off x="2879855" y="2587716"/>
              <a:ext cx="0" cy="13447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48" name="Line 2558"/>
            <p:cNvSpPr>
              <a:spLocks noChangeShapeType="1"/>
            </p:cNvSpPr>
            <p:nvPr/>
          </p:nvSpPr>
          <p:spPr bwMode="auto">
            <a:xfrm flipV="1">
              <a:off x="2880719" y="2710550"/>
              <a:ext cx="0" cy="1163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49" name="Line 2559"/>
            <p:cNvSpPr>
              <a:spLocks noChangeShapeType="1"/>
            </p:cNvSpPr>
            <p:nvPr/>
          </p:nvSpPr>
          <p:spPr bwMode="auto">
            <a:xfrm flipV="1">
              <a:off x="2882447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50" name="Line 2560"/>
            <p:cNvSpPr>
              <a:spLocks noChangeShapeType="1"/>
            </p:cNvSpPr>
            <p:nvPr/>
          </p:nvSpPr>
          <p:spPr bwMode="auto">
            <a:xfrm flipV="1">
              <a:off x="2883311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51" name="Line 2561"/>
            <p:cNvSpPr>
              <a:spLocks noChangeShapeType="1"/>
            </p:cNvSpPr>
            <p:nvPr/>
          </p:nvSpPr>
          <p:spPr bwMode="auto">
            <a:xfrm flipV="1">
              <a:off x="2884174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52" name="Line 2562"/>
            <p:cNvSpPr>
              <a:spLocks noChangeShapeType="1"/>
            </p:cNvSpPr>
            <p:nvPr/>
          </p:nvSpPr>
          <p:spPr bwMode="auto">
            <a:xfrm flipV="1">
              <a:off x="2885038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53" name="Line 2563"/>
            <p:cNvSpPr>
              <a:spLocks noChangeShapeType="1"/>
            </p:cNvSpPr>
            <p:nvPr/>
          </p:nvSpPr>
          <p:spPr bwMode="auto">
            <a:xfrm flipV="1">
              <a:off x="288590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54" name="Line 2564"/>
            <p:cNvSpPr>
              <a:spLocks noChangeShapeType="1"/>
            </p:cNvSpPr>
            <p:nvPr/>
          </p:nvSpPr>
          <p:spPr bwMode="auto">
            <a:xfrm>
              <a:off x="288763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55" name="Line 2565"/>
            <p:cNvSpPr>
              <a:spLocks noChangeShapeType="1"/>
            </p:cNvSpPr>
            <p:nvPr/>
          </p:nvSpPr>
          <p:spPr bwMode="auto">
            <a:xfrm flipV="1">
              <a:off x="2888494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56" name="Line 2566"/>
            <p:cNvSpPr>
              <a:spLocks noChangeShapeType="1"/>
            </p:cNvSpPr>
            <p:nvPr/>
          </p:nvSpPr>
          <p:spPr bwMode="auto">
            <a:xfrm flipV="1">
              <a:off x="289022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57" name="Line 2567"/>
            <p:cNvSpPr>
              <a:spLocks noChangeShapeType="1"/>
            </p:cNvSpPr>
            <p:nvPr/>
          </p:nvSpPr>
          <p:spPr bwMode="auto">
            <a:xfrm flipV="1">
              <a:off x="289108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58" name="Line 2568"/>
            <p:cNvSpPr>
              <a:spLocks noChangeShapeType="1"/>
            </p:cNvSpPr>
            <p:nvPr/>
          </p:nvSpPr>
          <p:spPr bwMode="auto">
            <a:xfrm flipV="1">
              <a:off x="289281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59" name="Line 2569"/>
            <p:cNvSpPr>
              <a:spLocks noChangeShapeType="1"/>
            </p:cNvSpPr>
            <p:nvPr/>
          </p:nvSpPr>
          <p:spPr bwMode="auto">
            <a:xfrm flipV="1">
              <a:off x="289281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60" name="Line 2570"/>
            <p:cNvSpPr>
              <a:spLocks noChangeShapeType="1"/>
            </p:cNvSpPr>
            <p:nvPr/>
          </p:nvSpPr>
          <p:spPr bwMode="auto">
            <a:xfrm flipV="1">
              <a:off x="289367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61" name="Line 2571"/>
            <p:cNvSpPr>
              <a:spLocks noChangeShapeType="1"/>
            </p:cNvSpPr>
            <p:nvPr/>
          </p:nvSpPr>
          <p:spPr bwMode="auto">
            <a:xfrm flipV="1">
              <a:off x="2896269" y="2704085"/>
              <a:ext cx="0" cy="1810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62" name="Line 2572"/>
            <p:cNvSpPr>
              <a:spLocks noChangeShapeType="1"/>
            </p:cNvSpPr>
            <p:nvPr/>
          </p:nvSpPr>
          <p:spPr bwMode="auto">
            <a:xfrm flipV="1">
              <a:off x="289713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63" name="Line 2573"/>
            <p:cNvSpPr>
              <a:spLocks noChangeShapeType="1"/>
            </p:cNvSpPr>
            <p:nvPr/>
          </p:nvSpPr>
          <p:spPr bwMode="auto">
            <a:xfrm flipV="1">
              <a:off x="2897997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64" name="Line 2574"/>
            <p:cNvSpPr>
              <a:spLocks noChangeShapeType="1"/>
            </p:cNvSpPr>
            <p:nvPr/>
          </p:nvSpPr>
          <p:spPr bwMode="auto">
            <a:xfrm flipV="1">
              <a:off x="289886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65" name="Line 2575"/>
            <p:cNvSpPr>
              <a:spLocks noChangeShapeType="1"/>
            </p:cNvSpPr>
            <p:nvPr/>
          </p:nvSpPr>
          <p:spPr bwMode="auto">
            <a:xfrm flipV="1">
              <a:off x="289972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66" name="Line 2576"/>
            <p:cNvSpPr>
              <a:spLocks noChangeShapeType="1"/>
            </p:cNvSpPr>
            <p:nvPr/>
          </p:nvSpPr>
          <p:spPr bwMode="auto">
            <a:xfrm flipV="1">
              <a:off x="2900589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67" name="Line 2577"/>
            <p:cNvSpPr>
              <a:spLocks noChangeShapeType="1"/>
            </p:cNvSpPr>
            <p:nvPr/>
          </p:nvSpPr>
          <p:spPr bwMode="auto">
            <a:xfrm flipV="1">
              <a:off x="2901452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68" name="Line 2578"/>
            <p:cNvSpPr>
              <a:spLocks noChangeShapeType="1"/>
            </p:cNvSpPr>
            <p:nvPr/>
          </p:nvSpPr>
          <p:spPr bwMode="auto">
            <a:xfrm flipV="1">
              <a:off x="290318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69" name="Line 2579"/>
            <p:cNvSpPr>
              <a:spLocks noChangeShapeType="1"/>
            </p:cNvSpPr>
            <p:nvPr/>
          </p:nvSpPr>
          <p:spPr bwMode="auto">
            <a:xfrm flipV="1">
              <a:off x="290318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70" name="Line 2580"/>
            <p:cNvSpPr>
              <a:spLocks noChangeShapeType="1"/>
            </p:cNvSpPr>
            <p:nvPr/>
          </p:nvSpPr>
          <p:spPr bwMode="auto">
            <a:xfrm>
              <a:off x="290490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71" name="Line 2581"/>
            <p:cNvSpPr>
              <a:spLocks noChangeShapeType="1"/>
            </p:cNvSpPr>
            <p:nvPr/>
          </p:nvSpPr>
          <p:spPr bwMode="auto">
            <a:xfrm flipV="1">
              <a:off x="290663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72" name="Line 2582"/>
            <p:cNvSpPr>
              <a:spLocks noChangeShapeType="1"/>
            </p:cNvSpPr>
            <p:nvPr/>
          </p:nvSpPr>
          <p:spPr bwMode="auto">
            <a:xfrm>
              <a:off x="290663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73" name="Line 2583"/>
            <p:cNvSpPr>
              <a:spLocks noChangeShapeType="1"/>
            </p:cNvSpPr>
            <p:nvPr/>
          </p:nvSpPr>
          <p:spPr bwMode="auto">
            <a:xfrm flipV="1">
              <a:off x="290836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74" name="Line 2584"/>
            <p:cNvSpPr>
              <a:spLocks noChangeShapeType="1"/>
            </p:cNvSpPr>
            <p:nvPr/>
          </p:nvSpPr>
          <p:spPr bwMode="auto">
            <a:xfrm flipV="1">
              <a:off x="2908363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75" name="Line 2585"/>
            <p:cNvSpPr>
              <a:spLocks noChangeShapeType="1"/>
            </p:cNvSpPr>
            <p:nvPr/>
          </p:nvSpPr>
          <p:spPr bwMode="auto">
            <a:xfrm>
              <a:off x="291009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76" name="Line 2586"/>
            <p:cNvSpPr>
              <a:spLocks noChangeShapeType="1"/>
            </p:cNvSpPr>
            <p:nvPr/>
          </p:nvSpPr>
          <p:spPr bwMode="auto">
            <a:xfrm flipV="1">
              <a:off x="2910955" y="2714429"/>
              <a:ext cx="0" cy="775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77" name="Line 2587"/>
            <p:cNvSpPr>
              <a:spLocks noChangeShapeType="1"/>
            </p:cNvSpPr>
            <p:nvPr/>
          </p:nvSpPr>
          <p:spPr bwMode="auto">
            <a:xfrm flipV="1">
              <a:off x="2912683" y="2587716"/>
              <a:ext cx="0" cy="13447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78" name="Line 2588"/>
            <p:cNvSpPr>
              <a:spLocks noChangeShapeType="1"/>
            </p:cNvSpPr>
            <p:nvPr/>
          </p:nvSpPr>
          <p:spPr bwMode="auto">
            <a:xfrm flipV="1">
              <a:off x="2914411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79" name="Line 2589"/>
            <p:cNvSpPr>
              <a:spLocks noChangeShapeType="1"/>
            </p:cNvSpPr>
            <p:nvPr/>
          </p:nvSpPr>
          <p:spPr bwMode="auto">
            <a:xfrm flipV="1">
              <a:off x="2916139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80" name="Line 2590"/>
            <p:cNvSpPr>
              <a:spLocks noChangeShapeType="1"/>
            </p:cNvSpPr>
            <p:nvPr/>
          </p:nvSpPr>
          <p:spPr bwMode="auto">
            <a:xfrm flipV="1">
              <a:off x="291700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81" name="Line 2591"/>
            <p:cNvSpPr>
              <a:spLocks noChangeShapeType="1"/>
            </p:cNvSpPr>
            <p:nvPr/>
          </p:nvSpPr>
          <p:spPr bwMode="auto">
            <a:xfrm flipV="1">
              <a:off x="291700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82" name="Line 2592"/>
            <p:cNvSpPr>
              <a:spLocks noChangeShapeType="1"/>
            </p:cNvSpPr>
            <p:nvPr/>
          </p:nvSpPr>
          <p:spPr bwMode="auto">
            <a:xfrm flipV="1">
              <a:off x="2918730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83" name="Line 2593"/>
            <p:cNvSpPr>
              <a:spLocks noChangeShapeType="1"/>
            </p:cNvSpPr>
            <p:nvPr/>
          </p:nvSpPr>
          <p:spPr bwMode="auto">
            <a:xfrm flipV="1">
              <a:off x="2919594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84" name="Line 2594"/>
            <p:cNvSpPr>
              <a:spLocks noChangeShapeType="1"/>
            </p:cNvSpPr>
            <p:nvPr/>
          </p:nvSpPr>
          <p:spPr bwMode="auto">
            <a:xfrm flipV="1">
              <a:off x="2920458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85" name="Line 2595"/>
            <p:cNvSpPr>
              <a:spLocks noChangeShapeType="1"/>
            </p:cNvSpPr>
            <p:nvPr/>
          </p:nvSpPr>
          <p:spPr bwMode="auto">
            <a:xfrm flipV="1">
              <a:off x="292132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86" name="Line 2596"/>
            <p:cNvSpPr>
              <a:spLocks noChangeShapeType="1"/>
            </p:cNvSpPr>
            <p:nvPr/>
          </p:nvSpPr>
          <p:spPr bwMode="auto">
            <a:xfrm flipV="1">
              <a:off x="292218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87" name="Line 2597"/>
            <p:cNvSpPr>
              <a:spLocks noChangeShapeType="1"/>
            </p:cNvSpPr>
            <p:nvPr/>
          </p:nvSpPr>
          <p:spPr bwMode="auto">
            <a:xfrm flipV="1">
              <a:off x="292305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88" name="Line 2598"/>
            <p:cNvSpPr>
              <a:spLocks noChangeShapeType="1"/>
            </p:cNvSpPr>
            <p:nvPr/>
          </p:nvSpPr>
          <p:spPr bwMode="auto">
            <a:xfrm flipV="1">
              <a:off x="292477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89" name="Line 2599"/>
            <p:cNvSpPr>
              <a:spLocks noChangeShapeType="1"/>
            </p:cNvSpPr>
            <p:nvPr/>
          </p:nvSpPr>
          <p:spPr bwMode="auto">
            <a:xfrm flipV="1">
              <a:off x="292477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90" name="Line 2600"/>
            <p:cNvSpPr>
              <a:spLocks noChangeShapeType="1"/>
            </p:cNvSpPr>
            <p:nvPr/>
          </p:nvSpPr>
          <p:spPr bwMode="auto">
            <a:xfrm>
              <a:off x="292650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91" name="Line 2601"/>
            <p:cNvSpPr>
              <a:spLocks noChangeShapeType="1"/>
            </p:cNvSpPr>
            <p:nvPr/>
          </p:nvSpPr>
          <p:spPr bwMode="auto">
            <a:xfrm flipV="1">
              <a:off x="292736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92" name="Line 2602"/>
            <p:cNvSpPr>
              <a:spLocks noChangeShapeType="1"/>
            </p:cNvSpPr>
            <p:nvPr/>
          </p:nvSpPr>
          <p:spPr bwMode="auto">
            <a:xfrm flipV="1">
              <a:off x="2928233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93" name="Line 2603"/>
            <p:cNvSpPr>
              <a:spLocks noChangeShapeType="1"/>
            </p:cNvSpPr>
            <p:nvPr/>
          </p:nvSpPr>
          <p:spPr bwMode="auto">
            <a:xfrm flipV="1">
              <a:off x="2929097" y="2679519"/>
              <a:ext cx="0" cy="4266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94" name="Line 2604"/>
            <p:cNvSpPr>
              <a:spLocks noChangeShapeType="1"/>
            </p:cNvSpPr>
            <p:nvPr/>
          </p:nvSpPr>
          <p:spPr bwMode="auto">
            <a:xfrm flipV="1">
              <a:off x="2929961" y="2709257"/>
              <a:ext cx="0" cy="1293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95" name="Line 2605"/>
            <p:cNvSpPr>
              <a:spLocks noChangeShapeType="1"/>
            </p:cNvSpPr>
            <p:nvPr/>
          </p:nvSpPr>
          <p:spPr bwMode="auto">
            <a:xfrm flipV="1">
              <a:off x="2930825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96" name="Line 2606"/>
            <p:cNvSpPr>
              <a:spLocks noChangeShapeType="1"/>
            </p:cNvSpPr>
            <p:nvPr/>
          </p:nvSpPr>
          <p:spPr bwMode="auto">
            <a:xfrm flipV="1">
              <a:off x="2931689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97" name="Line 2607"/>
            <p:cNvSpPr>
              <a:spLocks noChangeShapeType="1"/>
            </p:cNvSpPr>
            <p:nvPr/>
          </p:nvSpPr>
          <p:spPr bwMode="auto">
            <a:xfrm flipV="1">
              <a:off x="2932552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98" name="Line 2608"/>
            <p:cNvSpPr>
              <a:spLocks noChangeShapeType="1"/>
            </p:cNvSpPr>
            <p:nvPr/>
          </p:nvSpPr>
          <p:spPr bwMode="auto">
            <a:xfrm flipV="1">
              <a:off x="293428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99" name="Line 2609"/>
            <p:cNvSpPr>
              <a:spLocks noChangeShapeType="1"/>
            </p:cNvSpPr>
            <p:nvPr/>
          </p:nvSpPr>
          <p:spPr bwMode="auto">
            <a:xfrm flipV="1">
              <a:off x="2935144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00" name="Line 2610"/>
            <p:cNvSpPr>
              <a:spLocks noChangeShapeType="1"/>
            </p:cNvSpPr>
            <p:nvPr/>
          </p:nvSpPr>
          <p:spPr bwMode="auto">
            <a:xfrm flipV="1">
              <a:off x="293600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01" name="Line 2611"/>
            <p:cNvSpPr>
              <a:spLocks noChangeShapeType="1"/>
            </p:cNvSpPr>
            <p:nvPr/>
          </p:nvSpPr>
          <p:spPr bwMode="auto">
            <a:xfrm flipV="1">
              <a:off x="293687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02" name="Line 2612"/>
            <p:cNvSpPr>
              <a:spLocks noChangeShapeType="1"/>
            </p:cNvSpPr>
            <p:nvPr/>
          </p:nvSpPr>
          <p:spPr bwMode="auto">
            <a:xfrm>
              <a:off x="293773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03" name="Line 2613"/>
            <p:cNvSpPr>
              <a:spLocks noChangeShapeType="1"/>
            </p:cNvSpPr>
            <p:nvPr/>
          </p:nvSpPr>
          <p:spPr bwMode="auto">
            <a:xfrm flipV="1">
              <a:off x="293860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04" name="Line 2614"/>
            <p:cNvSpPr>
              <a:spLocks noChangeShapeType="1"/>
            </p:cNvSpPr>
            <p:nvPr/>
          </p:nvSpPr>
          <p:spPr bwMode="auto">
            <a:xfrm flipV="1">
              <a:off x="293946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05" name="Line 2615"/>
            <p:cNvSpPr>
              <a:spLocks noChangeShapeType="1"/>
            </p:cNvSpPr>
            <p:nvPr/>
          </p:nvSpPr>
          <p:spPr bwMode="auto">
            <a:xfrm flipV="1">
              <a:off x="294032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06" name="Line 2616"/>
            <p:cNvSpPr>
              <a:spLocks noChangeShapeType="1"/>
            </p:cNvSpPr>
            <p:nvPr/>
          </p:nvSpPr>
          <p:spPr bwMode="auto">
            <a:xfrm>
              <a:off x="294119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07" name="Line 2618"/>
            <p:cNvSpPr>
              <a:spLocks noChangeShapeType="1"/>
            </p:cNvSpPr>
            <p:nvPr/>
          </p:nvSpPr>
          <p:spPr bwMode="auto">
            <a:xfrm flipV="1">
              <a:off x="294205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08" name="Line 2619"/>
            <p:cNvSpPr>
              <a:spLocks noChangeShapeType="1"/>
            </p:cNvSpPr>
            <p:nvPr/>
          </p:nvSpPr>
          <p:spPr bwMode="auto">
            <a:xfrm flipV="1">
              <a:off x="294292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09" name="Line 2620"/>
            <p:cNvSpPr>
              <a:spLocks noChangeShapeType="1"/>
            </p:cNvSpPr>
            <p:nvPr/>
          </p:nvSpPr>
          <p:spPr bwMode="auto">
            <a:xfrm flipV="1">
              <a:off x="2943783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10" name="Line 2621"/>
            <p:cNvSpPr>
              <a:spLocks noChangeShapeType="1"/>
            </p:cNvSpPr>
            <p:nvPr/>
          </p:nvSpPr>
          <p:spPr bwMode="auto">
            <a:xfrm flipV="1">
              <a:off x="2944647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11" name="Line 2622"/>
            <p:cNvSpPr>
              <a:spLocks noChangeShapeType="1"/>
            </p:cNvSpPr>
            <p:nvPr/>
          </p:nvSpPr>
          <p:spPr bwMode="auto">
            <a:xfrm flipV="1">
              <a:off x="2946375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12" name="Line 2623"/>
            <p:cNvSpPr>
              <a:spLocks noChangeShapeType="1"/>
            </p:cNvSpPr>
            <p:nvPr/>
          </p:nvSpPr>
          <p:spPr bwMode="auto">
            <a:xfrm flipV="1">
              <a:off x="294723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13" name="Line 2624"/>
            <p:cNvSpPr>
              <a:spLocks noChangeShapeType="1"/>
            </p:cNvSpPr>
            <p:nvPr/>
          </p:nvSpPr>
          <p:spPr bwMode="auto">
            <a:xfrm flipV="1">
              <a:off x="294896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14" name="Line 2625"/>
            <p:cNvSpPr>
              <a:spLocks noChangeShapeType="1"/>
            </p:cNvSpPr>
            <p:nvPr/>
          </p:nvSpPr>
          <p:spPr bwMode="auto">
            <a:xfrm>
              <a:off x="295069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15" name="Line 2626"/>
            <p:cNvSpPr>
              <a:spLocks noChangeShapeType="1"/>
            </p:cNvSpPr>
            <p:nvPr/>
          </p:nvSpPr>
          <p:spPr bwMode="auto">
            <a:xfrm flipV="1">
              <a:off x="295069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16" name="Line 2627"/>
            <p:cNvSpPr>
              <a:spLocks noChangeShapeType="1"/>
            </p:cNvSpPr>
            <p:nvPr/>
          </p:nvSpPr>
          <p:spPr bwMode="auto">
            <a:xfrm flipV="1">
              <a:off x="295155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17" name="Line 2628"/>
            <p:cNvSpPr>
              <a:spLocks noChangeShapeType="1"/>
            </p:cNvSpPr>
            <p:nvPr/>
          </p:nvSpPr>
          <p:spPr bwMode="auto">
            <a:xfrm flipV="1">
              <a:off x="295328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18" name="Line 2629"/>
            <p:cNvSpPr>
              <a:spLocks noChangeShapeType="1"/>
            </p:cNvSpPr>
            <p:nvPr/>
          </p:nvSpPr>
          <p:spPr bwMode="auto">
            <a:xfrm flipV="1">
              <a:off x="295415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19" name="Line 2630"/>
            <p:cNvSpPr>
              <a:spLocks noChangeShapeType="1"/>
            </p:cNvSpPr>
            <p:nvPr/>
          </p:nvSpPr>
          <p:spPr bwMode="auto">
            <a:xfrm>
              <a:off x="295587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20" name="Line 2631"/>
            <p:cNvSpPr>
              <a:spLocks noChangeShapeType="1"/>
            </p:cNvSpPr>
            <p:nvPr/>
          </p:nvSpPr>
          <p:spPr bwMode="auto">
            <a:xfrm flipV="1">
              <a:off x="295674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21" name="Line 2632"/>
            <p:cNvSpPr>
              <a:spLocks noChangeShapeType="1"/>
            </p:cNvSpPr>
            <p:nvPr/>
          </p:nvSpPr>
          <p:spPr bwMode="auto">
            <a:xfrm flipV="1">
              <a:off x="295847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22" name="Line 2633"/>
            <p:cNvSpPr>
              <a:spLocks noChangeShapeType="1"/>
            </p:cNvSpPr>
            <p:nvPr/>
          </p:nvSpPr>
          <p:spPr bwMode="auto">
            <a:xfrm flipV="1">
              <a:off x="295933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23" name="Line 2634"/>
            <p:cNvSpPr>
              <a:spLocks noChangeShapeType="1"/>
            </p:cNvSpPr>
            <p:nvPr/>
          </p:nvSpPr>
          <p:spPr bwMode="auto">
            <a:xfrm>
              <a:off x="296106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24" name="Line 2635"/>
            <p:cNvSpPr>
              <a:spLocks noChangeShapeType="1"/>
            </p:cNvSpPr>
            <p:nvPr/>
          </p:nvSpPr>
          <p:spPr bwMode="auto">
            <a:xfrm flipV="1">
              <a:off x="296192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25" name="Line 2636"/>
            <p:cNvSpPr>
              <a:spLocks noChangeShapeType="1"/>
            </p:cNvSpPr>
            <p:nvPr/>
          </p:nvSpPr>
          <p:spPr bwMode="auto">
            <a:xfrm flipV="1">
              <a:off x="296278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26" name="Line 2637"/>
            <p:cNvSpPr>
              <a:spLocks noChangeShapeType="1"/>
            </p:cNvSpPr>
            <p:nvPr/>
          </p:nvSpPr>
          <p:spPr bwMode="auto">
            <a:xfrm>
              <a:off x="296278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27" name="Line 2638"/>
            <p:cNvSpPr>
              <a:spLocks noChangeShapeType="1"/>
            </p:cNvSpPr>
            <p:nvPr/>
          </p:nvSpPr>
          <p:spPr bwMode="auto">
            <a:xfrm>
              <a:off x="296710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28" name="Line 2639"/>
            <p:cNvSpPr>
              <a:spLocks noChangeShapeType="1"/>
            </p:cNvSpPr>
            <p:nvPr/>
          </p:nvSpPr>
          <p:spPr bwMode="auto">
            <a:xfrm flipV="1">
              <a:off x="296797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29" name="Line 2640"/>
            <p:cNvSpPr>
              <a:spLocks noChangeShapeType="1"/>
            </p:cNvSpPr>
            <p:nvPr/>
          </p:nvSpPr>
          <p:spPr bwMode="auto">
            <a:xfrm>
              <a:off x="296970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30" name="Line 2641"/>
            <p:cNvSpPr>
              <a:spLocks noChangeShapeType="1"/>
            </p:cNvSpPr>
            <p:nvPr/>
          </p:nvSpPr>
          <p:spPr bwMode="auto">
            <a:xfrm flipV="1">
              <a:off x="297056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31" name="Line 2642"/>
            <p:cNvSpPr>
              <a:spLocks noChangeShapeType="1"/>
            </p:cNvSpPr>
            <p:nvPr/>
          </p:nvSpPr>
          <p:spPr bwMode="auto">
            <a:xfrm flipV="1">
              <a:off x="297142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32" name="Line 2643"/>
            <p:cNvSpPr>
              <a:spLocks noChangeShapeType="1"/>
            </p:cNvSpPr>
            <p:nvPr/>
          </p:nvSpPr>
          <p:spPr bwMode="auto">
            <a:xfrm>
              <a:off x="297229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33" name="Line 2644"/>
            <p:cNvSpPr>
              <a:spLocks noChangeShapeType="1"/>
            </p:cNvSpPr>
            <p:nvPr/>
          </p:nvSpPr>
          <p:spPr bwMode="auto">
            <a:xfrm flipV="1">
              <a:off x="297315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34" name="Line 2645"/>
            <p:cNvSpPr>
              <a:spLocks noChangeShapeType="1"/>
            </p:cNvSpPr>
            <p:nvPr/>
          </p:nvSpPr>
          <p:spPr bwMode="auto">
            <a:xfrm>
              <a:off x="297402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35" name="Line 2646"/>
            <p:cNvSpPr>
              <a:spLocks noChangeShapeType="1"/>
            </p:cNvSpPr>
            <p:nvPr/>
          </p:nvSpPr>
          <p:spPr bwMode="auto">
            <a:xfrm flipV="1">
              <a:off x="297488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36" name="Line 2647"/>
            <p:cNvSpPr>
              <a:spLocks noChangeShapeType="1"/>
            </p:cNvSpPr>
            <p:nvPr/>
          </p:nvSpPr>
          <p:spPr bwMode="auto">
            <a:xfrm>
              <a:off x="297574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37" name="Line 2648"/>
            <p:cNvSpPr>
              <a:spLocks noChangeShapeType="1"/>
            </p:cNvSpPr>
            <p:nvPr/>
          </p:nvSpPr>
          <p:spPr bwMode="auto">
            <a:xfrm flipV="1">
              <a:off x="297747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38" name="Line 2649"/>
            <p:cNvSpPr>
              <a:spLocks noChangeShapeType="1"/>
            </p:cNvSpPr>
            <p:nvPr/>
          </p:nvSpPr>
          <p:spPr bwMode="auto">
            <a:xfrm>
              <a:off x="297833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39" name="Line 2650"/>
            <p:cNvSpPr>
              <a:spLocks noChangeShapeType="1"/>
            </p:cNvSpPr>
            <p:nvPr/>
          </p:nvSpPr>
          <p:spPr bwMode="auto">
            <a:xfrm flipV="1">
              <a:off x="298093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40" name="Line 2651"/>
            <p:cNvSpPr>
              <a:spLocks noChangeShapeType="1"/>
            </p:cNvSpPr>
            <p:nvPr/>
          </p:nvSpPr>
          <p:spPr bwMode="auto">
            <a:xfrm flipV="1">
              <a:off x="298093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41" name="Line 2652"/>
            <p:cNvSpPr>
              <a:spLocks noChangeShapeType="1"/>
            </p:cNvSpPr>
            <p:nvPr/>
          </p:nvSpPr>
          <p:spPr bwMode="auto">
            <a:xfrm>
              <a:off x="298179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42" name="Line 2653"/>
            <p:cNvSpPr>
              <a:spLocks noChangeShapeType="1"/>
            </p:cNvSpPr>
            <p:nvPr/>
          </p:nvSpPr>
          <p:spPr bwMode="auto">
            <a:xfrm flipV="1">
              <a:off x="2982659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43" name="Line 2654"/>
            <p:cNvSpPr>
              <a:spLocks noChangeShapeType="1"/>
            </p:cNvSpPr>
            <p:nvPr/>
          </p:nvSpPr>
          <p:spPr bwMode="auto">
            <a:xfrm>
              <a:off x="298611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44" name="Line 2655"/>
            <p:cNvSpPr>
              <a:spLocks noChangeShapeType="1"/>
            </p:cNvSpPr>
            <p:nvPr/>
          </p:nvSpPr>
          <p:spPr bwMode="auto">
            <a:xfrm flipV="1">
              <a:off x="298784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45" name="Line 2656"/>
            <p:cNvSpPr>
              <a:spLocks noChangeShapeType="1"/>
            </p:cNvSpPr>
            <p:nvPr/>
          </p:nvSpPr>
          <p:spPr bwMode="auto">
            <a:xfrm flipV="1">
              <a:off x="298870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46" name="Line 2657"/>
            <p:cNvSpPr>
              <a:spLocks noChangeShapeType="1"/>
            </p:cNvSpPr>
            <p:nvPr/>
          </p:nvSpPr>
          <p:spPr bwMode="auto">
            <a:xfrm flipV="1">
              <a:off x="298957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47" name="Line 2658"/>
            <p:cNvSpPr>
              <a:spLocks noChangeShapeType="1"/>
            </p:cNvSpPr>
            <p:nvPr/>
          </p:nvSpPr>
          <p:spPr bwMode="auto">
            <a:xfrm flipV="1">
              <a:off x="299216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48" name="Line 2659"/>
            <p:cNvSpPr>
              <a:spLocks noChangeShapeType="1"/>
            </p:cNvSpPr>
            <p:nvPr/>
          </p:nvSpPr>
          <p:spPr bwMode="auto">
            <a:xfrm flipV="1">
              <a:off x="299388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49" name="Line 2660"/>
            <p:cNvSpPr>
              <a:spLocks noChangeShapeType="1"/>
            </p:cNvSpPr>
            <p:nvPr/>
          </p:nvSpPr>
          <p:spPr bwMode="auto">
            <a:xfrm flipV="1">
              <a:off x="2995617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50" name="Line 2661"/>
            <p:cNvSpPr>
              <a:spLocks noChangeShapeType="1"/>
            </p:cNvSpPr>
            <p:nvPr/>
          </p:nvSpPr>
          <p:spPr bwMode="auto">
            <a:xfrm>
              <a:off x="299734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51" name="Line 2662"/>
            <p:cNvSpPr>
              <a:spLocks noChangeShapeType="1"/>
            </p:cNvSpPr>
            <p:nvPr/>
          </p:nvSpPr>
          <p:spPr bwMode="auto">
            <a:xfrm flipV="1">
              <a:off x="299820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52" name="Line 2663"/>
            <p:cNvSpPr>
              <a:spLocks noChangeShapeType="1"/>
            </p:cNvSpPr>
            <p:nvPr/>
          </p:nvSpPr>
          <p:spPr bwMode="auto">
            <a:xfrm flipV="1">
              <a:off x="299907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53" name="Line 2664"/>
            <p:cNvSpPr>
              <a:spLocks noChangeShapeType="1"/>
            </p:cNvSpPr>
            <p:nvPr/>
          </p:nvSpPr>
          <p:spPr bwMode="auto">
            <a:xfrm>
              <a:off x="300080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54" name="Line 2665"/>
            <p:cNvSpPr>
              <a:spLocks noChangeShapeType="1"/>
            </p:cNvSpPr>
            <p:nvPr/>
          </p:nvSpPr>
          <p:spPr bwMode="auto">
            <a:xfrm flipV="1">
              <a:off x="300166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55" name="Line 2666"/>
            <p:cNvSpPr>
              <a:spLocks noChangeShapeType="1"/>
            </p:cNvSpPr>
            <p:nvPr/>
          </p:nvSpPr>
          <p:spPr bwMode="auto">
            <a:xfrm flipV="1">
              <a:off x="300339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56" name="Line 2667"/>
            <p:cNvSpPr>
              <a:spLocks noChangeShapeType="1"/>
            </p:cNvSpPr>
            <p:nvPr/>
          </p:nvSpPr>
          <p:spPr bwMode="auto">
            <a:xfrm>
              <a:off x="300425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57" name="Line 2668"/>
            <p:cNvSpPr>
              <a:spLocks noChangeShapeType="1"/>
            </p:cNvSpPr>
            <p:nvPr/>
          </p:nvSpPr>
          <p:spPr bwMode="auto">
            <a:xfrm>
              <a:off x="300512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58" name="Line 2669"/>
            <p:cNvSpPr>
              <a:spLocks noChangeShapeType="1"/>
            </p:cNvSpPr>
            <p:nvPr/>
          </p:nvSpPr>
          <p:spPr bwMode="auto">
            <a:xfrm>
              <a:off x="300684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59" name="Line 2670"/>
            <p:cNvSpPr>
              <a:spLocks noChangeShapeType="1"/>
            </p:cNvSpPr>
            <p:nvPr/>
          </p:nvSpPr>
          <p:spPr bwMode="auto">
            <a:xfrm flipV="1">
              <a:off x="300771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60" name="Line 2671"/>
            <p:cNvSpPr>
              <a:spLocks noChangeShapeType="1"/>
            </p:cNvSpPr>
            <p:nvPr/>
          </p:nvSpPr>
          <p:spPr bwMode="auto">
            <a:xfrm>
              <a:off x="300857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61" name="Line 2672"/>
            <p:cNvSpPr>
              <a:spLocks noChangeShapeType="1"/>
            </p:cNvSpPr>
            <p:nvPr/>
          </p:nvSpPr>
          <p:spPr bwMode="auto">
            <a:xfrm>
              <a:off x="300943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62" name="Line 2673"/>
            <p:cNvSpPr>
              <a:spLocks noChangeShapeType="1"/>
            </p:cNvSpPr>
            <p:nvPr/>
          </p:nvSpPr>
          <p:spPr bwMode="auto">
            <a:xfrm flipV="1">
              <a:off x="300943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63" name="Line 2674"/>
            <p:cNvSpPr>
              <a:spLocks noChangeShapeType="1"/>
            </p:cNvSpPr>
            <p:nvPr/>
          </p:nvSpPr>
          <p:spPr bwMode="auto">
            <a:xfrm>
              <a:off x="301030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64" name="Line 2675"/>
            <p:cNvSpPr>
              <a:spLocks noChangeShapeType="1"/>
            </p:cNvSpPr>
            <p:nvPr/>
          </p:nvSpPr>
          <p:spPr bwMode="auto">
            <a:xfrm flipV="1">
              <a:off x="3012031" y="2700206"/>
              <a:ext cx="0" cy="21981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65" name="Line 2676"/>
            <p:cNvSpPr>
              <a:spLocks noChangeShapeType="1"/>
            </p:cNvSpPr>
            <p:nvPr/>
          </p:nvSpPr>
          <p:spPr bwMode="auto">
            <a:xfrm flipV="1">
              <a:off x="3012895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66" name="Line 2677"/>
            <p:cNvSpPr>
              <a:spLocks noChangeShapeType="1"/>
            </p:cNvSpPr>
            <p:nvPr/>
          </p:nvSpPr>
          <p:spPr bwMode="auto">
            <a:xfrm flipV="1">
              <a:off x="301375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67" name="Line 2678"/>
            <p:cNvSpPr>
              <a:spLocks noChangeShapeType="1"/>
            </p:cNvSpPr>
            <p:nvPr/>
          </p:nvSpPr>
          <p:spPr bwMode="auto">
            <a:xfrm flipV="1">
              <a:off x="301462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68" name="Line 2679"/>
            <p:cNvSpPr>
              <a:spLocks noChangeShapeType="1"/>
            </p:cNvSpPr>
            <p:nvPr/>
          </p:nvSpPr>
          <p:spPr bwMode="auto">
            <a:xfrm flipV="1">
              <a:off x="301548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69" name="Line 2680"/>
            <p:cNvSpPr>
              <a:spLocks noChangeShapeType="1"/>
            </p:cNvSpPr>
            <p:nvPr/>
          </p:nvSpPr>
          <p:spPr bwMode="auto">
            <a:xfrm flipV="1">
              <a:off x="301635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70" name="Line 2681"/>
            <p:cNvSpPr>
              <a:spLocks noChangeShapeType="1"/>
            </p:cNvSpPr>
            <p:nvPr/>
          </p:nvSpPr>
          <p:spPr bwMode="auto">
            <a:xfrm flipV="1">
              <a:off x="301721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71" name="Line 2682"/>
            <p:cNvSpPr>
              <a:spLocks noChangeShapeType="1"/>
            </p:cNvSpPr>
            <p:nvPr/>
          </p:nvSpPr>
          <p:spPr bwMode="auto">
            <a:xfrm flipV="1">
              <a:off x="301894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72" name="Line 2683"/>
            <p:cNvSpPr>
              <a:spLocks noChangeShapeType="1"/>
            </p:cNvSpPr>
            <p:nvPr/>
          </p:nvSpPr>
          <p:spPr bwMode="auto">
            <a:xfrm>
              <a:off x="301980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73" name="Line 2684"/>
            <p:cNvSpPr>
              <a:spLocks noChangeShapeType="1"/>
            </p:cNvSpPr>
            <p:nvPr/>
          </p:nvSpPr>
          <p:spPr bwMode="auto">
            <a:xfrm flipV="1">
              <a:off x="302153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74" name="Line 2685"/>
            <p:cNvSpPr>
              <a:spLocks noChangeShapeType="1"/>
            </p:cNvSpPr>
            <p:nvPr/>
          </p:nvSpPr>
          <p:spPr bwMode="auto">
            <a:xfrm flipV="1">
              <a:off x="302239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75" name="Line 2686"/>
            <p:cNvSpPr>
              <a:spLocks noChangeShapeType="1"/>
            </p:cNvSpPr>
            <p:nvPr/>
          </p:nvSpPr>
          <p:spPr bwMode="auto">
            <a:xfrm flipV="1">
              <a:off x="302412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76" name="Line 2687"/>
            <p:cNvSpPr>
              <a:spLocks noChangeShapeType="1"/>
            </p:cNvSpPr>
            <p:nvPr/>
          </p:nvSpPr>
          <p:spPr bwMode="auto">
            <a:xfrm>
              <a:off x="302498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77" name="Line 2688"/>
            <p:cNvSpPr>
              <a:spLocks noChangeShapeType="1"/>
            </p:cNvSpPr>
            <p:nvPr/>
          </p:nvSpPr>
          <p:spPr bwMode="auto">
            <a:xfrm flipV="1">
              <a:off x="302585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78" name="Line 2689"/>
            <p:cNvSpPr>
              <a:spLocks noChangeShapeType="1"/>
            </p:cNvSpPr>
            <p:nvPr/>
          </p:nvSpPr>
          <p:spPr bwMode="auto">
            <a:xfrm>
              <a:off x="302671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79" name="Line 2690"/>
            <p:cNvSpPr>
              <a:spLocks noChangeShapeType="1"/>
            </p:cNvSpPr>
            <p:nvPr/>
          </p:nvSpPr>
          <p:spPr bwMode="auto">
            <a:xfrm flipV="1">
              <a:off x="3028445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80" name="Line 2691"/>
            <p:cNvSpPr>
              <a:spLocks noChangeShapeType="1"/>
            </p:cNvSpPr>
            <p:nvPr/>
          </p:nvSpPr>
          <p:spPr bwMode="auto">
            <a:xfrm flipV="1">
              <a:off x="3029309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81" name="Line 2692"/>
            <p:cNvSpPr>
              <a:spLocks noChangeShapeType="1"/>
            </p:cNvSpPr>
            <p:nvPr/>
          </p:nvSpPr>
          <p:spPr bwMode="auto">
            <a:xfrm>
              <a:off x="303103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82" name="Line 2693"/>
            <p:cNvSpPr>
              <a:spLocks noChangeShapeType="1"/>
            </p:cNvSpPr>
            <p:nvPr/>
          </p:nvSpPr>
          <p:spPr bwMode="auto">
            <a:xfrm>
              <a:off x="303190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83" name="Line 2694"/>
            <p:cNvSpPr>
              <a:spLocks noChangeShapeType="1"/>
            </p:cNvSpPr>
            <p:nvPr/>
          </p:nvSpPr>
          <p:spPr bwMode="auto">
            <a:xfrm flipV="1">
              <a:off x="3033628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84" name="Line 2695"/>
            <p:cNvSpPr>
              <a:spLocks noChangeShapeType="1"/>
            </p:cNvSpPr>
            <p:nvPr/>
          </p:nvSpPr>
          <p:spPr bwMode="auto">
            <a:xfrm flipV="1">
              <a:off x="3034493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85" name="Line 2696"/>
            <p:cNvSpPr>
              <a:spLocks noChangeShapeType="1"/>
            </p:cNvSpPr>
            <p:nvPr/>
          </p:nvSpPr>
          <p:spPr bwMode="auto">
            <a:xfrm flipV="1">
              <a:off x="303535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86" name="Line 2697"/>
            <p:cNvSpPr>
              <a:spLocks noChangeShapeType="1"/>
            </p:cNvSpPr>
            <p:nvPr/>
          </p:nvSpPr>
          <p:spPr bwMode="auto">
            <a:xfrm flipV="1">
              <a:off x="303622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87" name="Line 2698"/>
            <p:cNvSpPr>
              <a:spLocks noChangeShapeType="1"/>
            </p:cNvSpPr>
            <p:nvPr/>
          </p:nvSpPr>
          <p:spPr bwMode="auto">
            <a:xfrm flipV="1">
              <a:off x="303794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88" name="Line 2699"/>
            <p:cNvSpPr>
              <a:spLocks noChangeShapeType="1"/>
            </p:cNvSpPr>
            <p:nvPr/>
          </p:nvSpPr>
          <p:spPr bwMode="auto">
            <a:xfrm>
              <a:off x="304140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89" name="Line 2700"/>
            <p:cNvSpPr>
              <a:spLocks noChangeShapeType="1"/>
            </p:cNvSpPr>
            <p:nvPr/>
          </p:nvSpPr>
          <p:spPr bwMode="auto">
            <a:xfrm flipV="1">
              <a:off x="3042267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90" name="Line 2701"/>
            <p:cNvSpPr>
              <a:spLocks noChangeShapeType="1"/>
            </p:cNvSpPr>
            <p:nvPr/>
          </p:nvSpPr>
          <p:spPr bwMode="auto">
            <a:xfrm>
              <a:off x="304313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91" name="Line 2702"/>
            <p:cNvSpPr>
              <a:spLocks noChangeShapeType="1"/>
            </p:cNvSpPr>
            <p:nvPr/>
          </p:nvSpPr>
          <p:spPr bwMode="auto">
            <a:xfrm flipV="1">
              <a:off x="304485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92" name="Line 2703"/>
            <p:cNvSpPr>
              <a:spLocks noChangeShapeType="1"/>
            </p:cNvSpPr>
            <p:nvPr/>
          </p:nvSpPr>
          <p:spPr bwMode="auto">
            <a:xfrm flipV="1">
              <a:off x="3044859" y="2709257"/>
              <a:ext cx="0" cy="1293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93" name="Line 2704"/>
            <p:cNvSpPr>
              <a:spLocks noChangeShapeType="1"/>
            </p:cNvSpPr>
            <p:nvPr/>
          </p:nvSpPr>
          <p:spPr bwMode="auto">
            <a:xfrm>
              <a:off x="304745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94" name="Line 2705"/>
            <p:cNvSpPr>
              <a:spLocks noChangeShapeType="1"/>
            </p:cNvSpPr>
            <p:nvPr/>
          </p:nvSpPr>
          <p:spPr bwMode="auto">
            <a:xfrm flipV="1">
              <a:off x="3048315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95" name="Line 2706"/>
            <p:cNvSpPr>
              <a:spLocks noChangeShapeType="1"/>
            </p:cNvSpPr>
            <p:nvPr/>
          </p:nvSpPr>
          <p:spPr bwMode="auto">
            <a:xfrm flipV="1">
              <a:off x="305090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96" name="Line 2707"/>
            <p:cNvSpPr>
              <a:spLocks noChangeShapeType="1"/>
            </p:cNvSpPr>
            <p:nvPr/>
          </p:nvSpPr>
          <p:spPr bwMode="auto">
            <a:xfrm flipV="1">
              <a:off x="305177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97" name="Line 2708"/>
            <p:cNvSpPr>
              <a:spLocks noChangeShapeType="1"/>
            </p:cNvSpPr>
            <p:nvPr/>
          </p:nvSpPr>
          <p:spPr bwMode="auto">
            <a:xfrm flipV="1">
              <a:off x="305436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98" name="Line 2709"/>
            <p:cNvSpPr>
              <a:spLocks noChangeShapeType="1"/>
            </p:cNvSpPr>
            <p:nvPr/>
          </p:nvSpPr>
          <p:spPr bwMode="auto">
            <a:xfrm flipV="1">
              <a:off x="305522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99" name="Line 2710"/>
            <p:cNvSpPr>
              <a:spLocks noChangeShapeType="1"/>
            </p:cNvSpPr>
            <p:nvPr/>
          </p:nvSpPr>
          <p:spPr bwMode="auto">
            <a:xfrm>
              <a:off x="305695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00" name="Line 2711"/>
            <p:cNvSpPr>
              <a:spLocks noChangeShapeType="1"/>
            </p:cNvSpPr>
            <p:nvPr/>
          </p:nvSpPr>
          <p:spPr bwMode="auto">
            <a:xfrm flipV="1">
              <a:off x="305868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01" name="Line 2712"/>
            <p:cNvSpPr>
              <a:spLocks noChangeShapeType="1"/>
            </p:cNvSpPr>
            <p:nvPr/>
          </p:nvSpPr>
          <p:spPr bwMode="auto">
            <a:xfrm flipV="1">
              <a:off x="305954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02" name="Line 2713"/>
            <p:cNvSpPr>
              <a:spLocks noChangeShapeType="1"/>
            </p:cNvSpPr>
            <p:nvPr/>
          </p:nvSpPr>
          <p:spPr bwMode="auto">
            <a:xfrm flipV="1">
              <a:off x="3061273" y="2709257"/>
              <a:ext cx="0" cy="1293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03" name="Line 2714"/>
            <p:cNvSpPr>
              <a:spLocks noChangeShapeType="1"/>
            </p:cNvSpPr>
            <p:nvPr/>
          </p:nvSpPr>
          <p:spPr bwMode="auto">
            <a:xfrm flipV="1">
              <a:off x="3062137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04" name="Line 2715"/>
            <p:cNvSpPr>
              <a:spLocks noChangeShapeType="1"/>
            </p:cNvSpPr>
            <p:nvPr/>
          </p:nvSpPr>
          <p:spPr bwMode="auto">
            <a:xfrm flipV="1">
              <a:off x="306386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05" name="Line 2716"/>
            <p:cNvSpPr>
              <a:spLocks noChangeShapeType="1"/>
            </p:cNvSpPr>
            <p:nvPr/>
          </p:nvSpPr>
          <p:spPr bwMode="auto">
            <a:xfrm flipV="1">
              <a:off x="306472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06" name="Line 2717"/>
            <p:cNvSpPr>
              <a:spLocks noChangeShapeType="1"/>
            </p:cNvSpPr>
            <p:nvPr/>
          </p:nvSpPr>
          <p:spPr bwMode="auto">
            <a:xfrm>
              <a:off x="306645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07" name="Line 2718"/>
            <p:cNvSpPr>
              <a:spLocks noChangeShapeType="1"/>
            </p:cNvSpPr>
            <p:nvPr/>
          </p:nvSpPr>
          <p:spPr bwMode="auto">
            <a:xfrm flipV="1">
              <a:off x="306732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08" name="Line 2719"/>
            <p:cNvSpPr>
              <a:spLocks noChangeShapeType="1"/>
            </p:cNvSpPr>
            <p:nvPr/>
          </p:nvSpPr>
          <p:spPr bwMode="auto">
            <a:xfrm>
              <a:off x="306818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09" name="Line 2720"/>
            <p:cNvSpPr>
              <a:spLocks noChangeShapeType="1"/>
            </p:cNvSpPr>
            <p:nvPr/>
          </p:nvSpPr>
          <p:spPr bwMode="auto">
            <a:xfrm>
              <a:off x="306904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10" name="Line 2721"/>
            <p:cNvSpPr>
              <a:spLocks noChangeShapeType="1"/>
            </p:cNvSpPr>
            <p:nvPr/>
          </p:nvSpPr>
          <p:spPr bwMode="auto">
            <a:xfrm>
              <a:off x="307077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11" name="Line 2722"/>
            <p:cNvSpPr>
              <a:spLocks noChangeShapeType="1"/>
            </p:cNvSpPr>
            <p:nvPr/>
          </p:nvSpPr>
          <p:spPr bwMode="auto">
            <a:xfrm>
              <a:off x="307250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12" name="Line 2723"/>
            <p:cNvSpPr>
              <a:spLocks noChangeShapeType="1"/>
            </p:cNvSpPr>
            <p:nvPr/>
          </p:nvSpPr>
          <p:spPr bwMode="auto">
            <a:xfrm flipV="1">
              <a:off x="3073368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13" name="Line 2724"/>
            <p:cNvSpPr>
              <a:spLocks noChangeShapeType="1"/>
            </p:cNvSpPr>
            <p:nvPr/>
          </p:nvSpPr>
          <p:spPr bwMode="auto">
            <a:xfrm>
              <a:off x="307423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14" name="Line 2725"/>
            <p:cNvSpPr>
              <a:spLocks noChangeShapeType="1"/>
            </p:cNvSpPr>
            <p:nvPr/>
          </p:nvSpPr>
          <p:spPr bwMode="auto">
            <a:xfrm flipV="1">
              <a:off x="3075095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15" name="Line 2726"/>
            <p:cNvSpPr>
              <a:spLocks noChangeShapeType="1"/>
            </p:cNvSpPr>
            <p:nvPr/>
          </p:nvSpPr>
          <p:spPr bwMode="auto">
            <a:xfrm flipV="1">
              <a:off x="307595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16" name="Line 2727"/>
            <p:cNvSpPr>
              <a:spLocks noChangeShapeType="1"/>
            </p:cNvSpPr>
            <p:nvPr/>
          </p:nvSpPr>
          <p:spPr bwMode="auto">
            <a:xfrm>
              <a:off x="307682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17" name="Line 2728"/>
            <p:cNvSpPr>
              <a:spLocks noChangeShapeType="1"/>
            </p:cNvSpPr>
            <p:nvPr/>
          </p:nvSpPr>
          <p:spPr bwMode="auto">
            <a:xfrm flipV="1">
              <a:off x="3077687" y="2660123"/>
              <a:ext cx="0" cy="6206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18" name="Line 2729"/>
            <p:cNvSpPr>
              <a:spLocks noChangeShapeType="1"/>
            </p:cNvSpPr>
            <p:nvPr/>
          </p:nvSpPr>
          <p:spPr bwMode="auto">
            <a:xfrm flipV="1">
              <a:off x="3080279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19" name="Line 2730"/>
            <p:cNvSpPr>
              <a:spLocks noChangeShapeType="1"/>
            </p:cNvSpPr>
            <p:nvPr/>
          </p:nvSpPr>
          <p:spPr bwMode="auto">
            <a:xfrm flipV="1">
              <a:off x="308114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20" name="Line 2731"/>
            <p:cNvSpPr>
              <a:spLocks noChangeShapeType="1"/>
            </p:cNvSpPr>
            <p:nvPr/>
          </p:nvSpPr>
          <p:spPr bwMode="auto">
            <a:xfrm flipV="1">
              <a:off x="308200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21" name="Line 2732"/>
            <p:cNvSpPr>
              <a:spLocks noChangeShapeType="1"/>
            </p:cNvSpPr>
            <p:nvPr/>
          </p:nvSpPr>
          <p:spPr bwMode="auto">
            <a:xfrm flipV="1">
              <a:off x="308287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22" name="Line 2733"/>
            <p:cNvSpPr>
              <a:spLocks noChangeShapeType="1"/>
            </p:cNvSpPr>
            <p:nvPr/>
          </p:nvSpPr>
          <p:spPr bwMode="auto">
            <a:xfrm flipV="1">
              <a:off x="308373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23" name="Line 2734"/>
            <p:cNvSpPr>
              <a:spLocks noChangeShapeType="1"/>
            </p:cNvSpPr>
            <p:nvPr/>
          </p:nvSpPr>
          <p:spPr bwMode="auto">
            <a:xfrm>
              <a:off x="308459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24" name="Line 2735"/>
            <p:cNvSpPr>
              <a:spLocks noChangeShapeType="1"/>
            </p:cNvSpPr>
            <p:nvPr/>
          </p:nvSpPr>
          <p:spPr bwMode="auto">
            <a:xfrm flipV="1">
              <a:off x="308632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25" name="Line 2736"/>
            <p:cNvSpPr>
              <a:spLocks noChangeShapeType="1"/>
            </p:cNvSpPr>
            <p:nvPr/>
          </p:nvSpPr>
          <p:spPr bwMode="auto">
            <a:xfrm flipV="1">
              <a:off x="3087190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26" name="Line 2737"/>
            <p:cNvSpPr>
              <a:spLocks noChangeShapeType="1"/>
            </p:cNvSpPr>
            <p:nvPr/>
          </p:nvSpPr>
          <p:spPr bwMode="auto">
            <a:xfrm>
              <a:off x="308805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27" name="Line 2738"/>
            <p:cNvSpPr>
              <a:spLocks noChangeShapeType="1"/>
            </p:cNvSpPr>
            <p:nvPr/>
          </p:nvSpPr>
          <p:spPr bwMode="auto">
            <a:xfrm flipV="1">
              <a:off x="308891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28" name="Line 2739"/>
            <p:cNvSpPr>
              <a:spLocks noChangeShapeType="1"/>
            </p:cNvSpPr>
            <p:nvPr/>
          </p:nvSpPr>
          <p:spPr bwMode="auto">
            <a:xfrm flipV="1">
              <a:off x="3090645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29" name="Line 2740"/>
            <p:cNvSpPr>
              <a:spLocks noChangeShapeType="1"/>
            </p:cNvSpPr>
            <p:nvPr/>
          </p:nvSpPr>
          <p:spPr bwMode="auto">
            <a:xfrm flipV="1">
              <a:off x="309237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30" name="Line 2741"/>
            <p:cNvSpPr>
              <a:spLocks noChangeShapeType="1"/>
            </p:cNvSpPr>
            <p:nvPr/>
          </p:nvSpPr>
          <p:spPr bwMode="auto">
            <a:xfrm flipV="1">
              <a:off x="309237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31" name="Line 2742"/>
            <p:cNvSpPr>
              <a:spLocks noChangeShapeType="1"/>
            </p:cNvSpPr>
            <p:nvPr/>
          </p:nvSpPr>
          <p:spPr bwMode="auto">
            <a:xfrm flipV="1">
              <a:off x="309323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32" name="Line 2743"/>
            <p:cNvSpPr>
              <a:spLocks noChangeShapeType="1"/>
            </p:cNvSpPr>
            <p:nvPr/>
          </p:nvSpPr>
          <p:spPr bwMode="auto">
            <a:xfrm flipV="1">
              <a:off x="3094101" y="2692449"/>
              <a:ext cx="0" cy="297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33" name="Line 2744"/>
            <p:cNvSpPr>
              <a:spLocks noChangeShapeType="1"/>
            </p:cNvSpPr>
            <p:nvPr/>
          </p:nvSpPr>
          <p:spPr bwMode="auto">
            <a:xfrm flipV="1">
              <a:off x="309669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34" name="Line 2745"/>
            <p:cNvSpPr>
              <a:spLocks noChangeShapeType="1"/>
            </p:cNvSpPr>
            <p:nvPr/>
          </p:nvSpPr>
          <p:spPr bwMode="auto">
            <a:xfrm flipV="1">
              <a:off x="3097557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35" name="Line 2746"/>
            <p:cNvSpPr>
              <a:spLocks noChangeShapeType="1"/>
            </p:cNvSpPr>
            <p:nvPr/>
          </p:nvSpPr>
          <p:spPr bwMode="auto">
            <a:xfrm flipV="1">
              <a:off x="309755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36" name="Line 2747"/>
            <p:cNvSpPr>
              <a:spLocks noChangeShapeType="1"/>
            </p:cNvSpPr>
            <p:nvPr/>
          </p:nvSpPr>
          <p:spPr bwMode="auto">
            <a:xfrm flipV="1">
              <a:off x="309842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37" name="Line 2748"/>
            <p:cNvSpPr>
              <a:spLocks noChangeShapeType="1"/>
            </p:cNvSpPr>
            <p:nvPr/>
          </p:nvSpPr>
          <p:spPr bwMode="auto">
            <a:xfrm flipV="1">
              <a:off x="3100149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38" name="Line 2749"/>
            <p:cNvSpPr>
              <a:spLocks noChangeShapeType="1"/>
            </p:cNvSpPr>
            <p:nvPr/>
          </p:nvSpPr>
          <p:spPr bwMode="auto">
            <a:xfrm flipV="1">
              <a:off x="310187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39" name="Line 2750"/>
            <p:cNvSpPr>
              <a:spLocks noChangeShapeType="1"/>
            </p:cNvSpPr>
            <p:nvPr/>
          </p:nvSpPr>
          <p:spPr bwMode="auto">
            <a:xfrm flipV="1">
              <a:off x="310187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40" name="Line 2751"/>
            <p:cNvSpPr>
              <a:spLocks noChangeShapeType="1"/>
            </p:cNvSpPr>
            <p:nvPr/>
          </p:nvSpPr>
          <p:spPr bwMode="auto">
            <a:xfrm flipV="1">
              <a:off x="310274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41" name="Line 2752"/>
            <p:cNvSpPr>
              <a:spLocks noChangeShapeType="1"/>
            </p:cNvSpPr>
            <p:nvPr/>
          </p:nvSpPr>
          <p:spPr bwMode="auto">
            <a:xfrm flipV="1">
              <a:off x="310360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42" name="Line 2753"/>
            <p:cNvSpPr>
              <a:spLocks noChangeShapeType="1"/>
            </p:cNvSpPr>
            <p:nvPr/>
          </p:nvSpPr>
          <p:spPr bwMode="auto">
            <a:xfrm flipV="1">
              <a:off x="310446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43" name="Line 2754"/>
            <p:cNvSpPr>
              <a:spLocks noChangeShapeType="1"/>
            </p:cNvSpPr>
            <p:nvPr/>
          </p:nvSpPr>
          <p:spPr bwMode="auto">
            <a:xfrm flipV="1">
              <a:off x="310533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44" name="Line 2755"/>
            <p:cNvSpPr>
              <a:spLocks noChangeShapeType="1"/>
            </p:cNvSpPr>
            <p:nvPr/>
          </p:nvSpPr>
          <p:spPr bwMode="auto">
            <a:xfrm flipV="1">
              <a:off x="310619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45" name="Line 2756"/>
            <p:cNvSpPr>
              <a:spLocks noChangeShapeType="1"/>
            </p:cNvSpPr>
            <p:nvPr/>
          </p:nvSpPr>
          <p:spPr bwMode="auto">
            <a:xfrm>
              <a:off x="310706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46" name="Line 2757"/>
            <p:cNvSpPr>
              <a:spLocks noChangeShapeType="1"/>
            </p:cNvSpPr>
            <p:nvPr/>
          </p:nvSpPr>
          <p:spPr bwMode="auto">
            <a:xfrm flipV="1">
              <a:off x="3107923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47" name="Line 2758"/>
            <p:cNvSpPr>
              <a:spLocks noChangeShapeType="1"/>
            </p:cNvSpPr>
            <p:nvPr/>
          </p:nvSpPr>
          <p:spPr bwMode="auto">
            <a:xfrm flipV="1">
              <a:off x="310965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48" name="Line 2759"/>
            <p:cNvSpPr>
              <a:spLocks noChangeShapeType="1"/>
            </p:cNvSpPr>
            <p:nvPr/>
          </p:nvSpPr>
          <p:spPr bwMode="auto">
            <a:xfrm flipV="1">
              <a:off x="3111379" y="2644608"/>
              <a:ext cx="0" cy="775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49" name="Line 2760"/>
            <p:cNvSpPr>
              <a:spLocks noChangeShapeType="1"/>
            </p:cNvSpPr>
            <p:nvPr/>
          </p:nvSpPr>
          <p:spPr bwMode="auto">
            <a:xfrm flipV="1">
              <a:off x="3113971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50" name="Line 2761"/>
            <p:cNvSpPr>
              <a:spLocks noChangeShapeType="1"/>
            </p:cNvSpPr>
            <p:nvPr/>
          </p:nvSpPr>
          <p:spPr bwMode="auto">
            <a:xfrm flipV="1">
              <a:off x="311483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51" name="Line 2762"/>
            <p:cNvSpPr>
              <a:spLocks noChangeShapeType="1"/>
            </p:cNvSpPr>
            <p:nvPr/>
          </p:nvSpPr>
          <p:spPr bwMode="auto">
            <a:xfrm>
              <a:off x="311569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52" name="Line 2763"/>
            <p:cNvSpPr>
              <a:spLocks noChangeShapeType="1"/>
            </p:cNvSpPr>
            <p:nvPr/>
          </p:nvSpPr>
          <p:spPr bwMode="auto">
            <a:xfrm flipV="1">
              <a:off x="311742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53" name="Line 2764"/>
            <p:cNvSpPr>
              <a:spLocks noChangeShapeType="1"/>
            </p:cNvSpPr>
            <p:nvPr/>
          </p:nvSpPr>
          <p:spPr bwMode="auto">
            <a:xfrm flipV="1">
              <a:off x="311829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54" name="Line 2765"/>
            <p:cNvSpPr>
              <a:spLocks noChangeShapeType="1"/>
            </p:cNvSpPr>
            <p:nvPr/>
          </p:nvSpPr>
          <p:spPr bwMode="auto">
            <a:xfrm flipV="1">
              <a:off x="311829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55" name="Line 2766"/>
            <p:cNvSpPr>
              <a:spLocks noChangeShapeType="1"/>
            </p:cNvSpPr>
            <p:nvPr/>
          </p:nvSpPr>
          <p:spPr bwMode="auto">
            <a:xfrm>
              <a:off x="312001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56" name="Line 2767"/>
            <p:cNvSpPr>
              <a:spLocks noChangeShapeType="1"/>
            </p:cNvSpPr>
            <p:nvPr/>
          </p:nvSpPr>
          <p:spPr bwMode="auto">
            <a:xfrm flipV="1">
              <a:off x="312088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57" name="Line 2768"/>
            <p:cNvSpPr>
              <a:spLocks noChangeShapeType="1"/>
            </p:cNvSpPr>
            <p:nvPr/>
          </p:nvSpPr>
          <p:spPr bwMode="auto">
            <a:xfrm>
              <a:off x="312174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58" name="Line 2769"/>
            <p:cNvSpPr>
              <a:spLocks noChangeShapeType="1"/>
            </p:cNvSpPr>
            <p:nvPr/>
          </p:nvSpPr>
          <p:spPr bwMode="auto">
            <a:xfrm>
              <a:off x="312261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59" name="Line 2770"/>
            <p:cNvSpPr>
              <a:spLocks noChangeShapeType="1"/>
            </p:cNvSpPr>
            <p:nvPr/>
          </p:nvSpPr>
          <p:spPr bwMode="auto">
            <a:xfrm flipV="1">
              <a:off x="312347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60" name="Line 2771"/>
            <p:cNvSpPr>
              <a:spLocks noChangeShapeType="1"/>
            </p:cNvSpPr>
            <p:nvPr/>
          </p:nvSpPr>
          <p:spPr bwMode="auto">
            <a:xfrm flipV="1">
              <a:off x="312433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61" name="Line 2772"/>
            <p:cNvSpPr>
              <a:spLocks noChangeShapeType="1"/>
            </p:cNvSpPr>
            <p:nvPr/>
          </p:nvSpPr>
          <p:spPr bwMode="auto">
            <a:xfrm>
              <a:off x="312606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62" name="Line 2773"/>
            <p:cNvSpPr>
              <a:spLocks noChangeShapeType="1"/>
            </p:cNvSpPr>
            <p:nvPr/>
          </p:nvSpPr>
          <p:spPr bwMode="auto">
            <a:xfrm flipV="1">
              <a:off x="3127793" y="2711843"/>
              <a:ext cx="0" cy="1034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63" name="Line 2774"/>
            <p:cNvSpPr>
              <a:spLocks noChangeShapeType="1"/>
            </p:cNvSpPr>
            <p:nvPr/>
          </p:nvSpPr>
          <p:spPr bwMode="auto">
            <a:xfrm flipV="1">
              <a:off x="312952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64" name="Line 2775"/>
            <p:cNvSpPr>
              <a:spLocks noChangeShapeType="1"/>
            </p:cNvSpPr>
            <p:nvPr/>
          </p:nvSpPr>
          <p:spPr bwMode="auto">
            <a:xfrm flipV="1">
              <a:off x="312952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65" name="Line 2776"/>
            <p:cNvSpPr>
              <a:spLocks noChangeShapeType="1"/>
            </p:cNvSpPr>
            <p:nvPr/>
          </p:nvSpPr>
          <p:spPr bwMode="auto">
            <a:xfrm>
              <a:off x="313124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66" name="Line 2777"/>
            <p:cNvSpPr>
              <a:spLocks noChangeShapeType="1"/>
            </p:cNvSpPr>
            <p:nvPr/>
          </p:nvSpPr>
          <p:spPr bwMode="auto">
            <a:xfrm flipV="1">
              <a:off x="3132977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67" name="Line 2778"/>
            <p:cNvSpPr>
              <a:spLocks noChangeShapeType="1"/>
            </p:cNvSpPr>
            <p:nvPr/>
          </p:nvSpPr>
          <p:spPr bwMode="auto">
            <a:xfrm flipV="1">
              <a:off x="3133840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68" name="Line 2779"/>
            <p:cNvSpPr>
              <a:spLocks noChangeShapeType="1"/>
            </p:cNvSpPr>
            <p:nvPr/>
          </p:nvSpPr>
          <p:spPr bwMode="auto">
            <a:xfrm flipV="1">
              <a:off x="313470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69" name="Line 2780"/>
            <p:cNvSpPr>
              <a:spLocks noChangeShapeType="1"/>
            </p:cNvSpPr>
            <p:nvPr/>
          </p:nvSpPr>
          <p:spPr bwMode="auto">
            <a:xfrm>
              <a:off x="313556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70" name="Line 2781"/>
            <p:cNvSpPr>
              <a:spLocks noChangeShapeType="1"/>
            </p:cNvSpPr>
            <p:nvPr/>
          </p:nvSpPr>
          <p:spPr bwMode="auto">
            <a:xfrm flipV="1">
              <a:off x="313643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71" name="Line 2782"/>
            <p:cNvSpPr>
              <a:spLocks noChangeShapeType="1"/>
            </p:cNvSpPr>
            <p:nvPr/>
          </p:nvSpPr>
          <p:spPr bwMode="auto">
            <a:xfrm flipV="1">
              <a:off x="313643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72" name="Line 2783"/>
            <p:cNvSpPr>
              <a:spLocks noChangeShapeType="1"/>
            </p:cNvSpPr>
            <p:nvPr/>
          </p:nvSpPr>
          <p:spPr bwMode="auto">
            <a:xfrm>
              <a:off x="313816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73" name="Line 2784"/>
            <p:cNvSpPr>
              <a:spLocks noChangeShapeType="1"/>
            </p:cNvSpPr>
            <p:nvPr/>
          </p:nvSpPr>
          <p:spPr bwMode="auto">
            <a:xfrm flipV="1">
              <a:off x="313902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74" name="Line 2785"/>
            <p:cNvSpPr>
              <a:spLocks noChangeShapeType="1"/>
            </p:cNvSpPr>
            <p:nvPr/>
          </p:nvSpPr>
          <p:spPr bwMode="auto">
            <a:xfrm>
              <a:off x="314161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75" name="Line 2786"/>
            <p:cNvSpPr>
              <a:spLocks noChangeShapeType="1"/>
            </p:cNvSpPr>
            <p:nvPr/>
          </p:nvSpPr>
          <p:spPr bwMode="auto">
            <a:xfrm flipV="1">
              <a:off x="314161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76" name="Line 2787"/>
            <p:cNvSpPr>
              <a:spLocks noChangeShapeType="1"/>
            </p:cNvSpPr>
            <p:nvPr/>
          </p:nvSpPr>
          <p:spPr bwMode="auto">
            <a:xfrm flipV="1">
              <a:off x="314334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77" name="Line 2788"/>
            <p:cNvSpPr>
              <a:spLocks noChangeShapeType="1"/>
            </p:cNvSpPr>
            <p:nvPr/>
          </p:nvSpPr>
          <p:spPr bwMode="auto">
            <a:xfrm flipV="1">
              <a:off x="3144207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78" name="Line 2789"/>
            <p:cNvSpPr>
              <a:spLocks noChangeShapeType="1"/>
            </p:cNvSpPr>
            <p:nvPr/>
          </p:nvSpPr>
          <p:spPr bwMode="auto">
            <a:xfrm flipV="1">
              <a:off x="314593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79" name="Line 2790"/>
            <p:cNvSpPr>
              <a:spLocks noChangeShapeType="1"/>
            </p:cNvSpPr>
            <p:nvPr/>
          </p:nvSpPr>
          <p:spPr bwMode="auto">
            <a:xfrm>
              <a:off x="314766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80" name="Line 2791"/>
            <p:cNvSpPr>
              <a:spLocks noChangeShapeType="1"/>
            </p:cNvSpPr>
            <p:nvPr/>
          </p:nvSpPr>
          <p:spPr bwMode="auto">
            <a:xfrm flipV="1">
              <a:off x="314852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81" name="Line 2792"/>
            <p:cNvSpPr>
              <a:spLocks noChangeShapeType="1"/>
            </p:cNvSpPr>
            <p:nvPr/>
          </p:nvSpPr>
          <p:spPr bwMode="auto">
            <a:xfrm flipV="1">
              <a:off x="314852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82" name="Line 2793"/>
            <p:cNvSpPr>
              <a:spLocks noChangeShapeType="1"/>
            </p:cNvSpPr>
            <p:nvPr/>
          </p:nvSpPr>
          <p:spPr bwMode="auto">
            <a:xfrm flipV="1">
              <a:off x="315025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83" name="Line 2794"/>
            <p:cNvSpPr>
              <a:spLocks noChangeShapeType="1"/>
            </p:cNvSpPr>
            <p:nvPr/>
          </p:nvSpPr>
          <p:spPr bwMode="auto">
            <a:xfrm>
              <a:off x="315284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84" name="Line 2795"/>
            <p:cNvSpPr>
              <a:spLocks noChangeShapeType="1"/>
            </p:cNvSpPr>
            <p:nvPr/>
          </p:nvSpPr>
          <p:spPr bwMode="auto">
            <a:xfrm flipV="1">
              <a:off x="315371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85" name="Line 2796"/>
            <p:cNvSpPr>
              <a:spLocks noChangeShapeType="1"/>
            </p:cNvSpPr>
            <p:nvPr/>
          </p:nvSpPr>
          <p:spPr bwMode="auto">
            <a:xfrm>
              <a:off x="315457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86" name="Line 2797"/>
            <p:cNvSpPr>
              <a:spLocks noChangeShapeType="1"/>
            </p:cNvSpPr>
            <p:nvPr/>
          </p:nvSpPr>
          <p:spPr bwMode="auto">
            <a:xfrm flipV="1">
              <a:off x="3155438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87" name="Line 2798"/>
            <p:cNvSpPr>
              <a:spLocks noChangeShapeType="1"/>
            </p:cNvSpPr>
            <p:nvPr/>
          </p:nvSpPr>
          <p:spPr bwMode="auto">
            <a:xfrm flipV="1">
              <a:off x="315716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88" name="Line 2799"/>
            <p:cNvSpPr>
              <a:spLocks noChangeShapeType="1"/>
            </p:cNvSpPr>
            <p:nvPr/>
          </p:nvSpPr>
          <p:spPr bwMode="auto">
            <a:xfrm>
              <a:off x="315802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89" name="Line 2800"/>
            <p:cNvSpPr>
              <a:spLocks noChangeShapeType="1"/>
            </p:cNvSpPr>
            <p:nvPr/>
          </p:nvSpPr>
          <p:spPr bwMode="auto">
            <a:xfrm>
              <a:off x="315802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90" name="Line 2801"/>
            <p:cNvSpPr>
              <a:spLocks noChangeShapeType="1"/>
            </p:cNvSpPr>
            <p:nvPr/>
          </p:nvSpPr>
          <p:spPr bwMode="auto">
            <a:xfrm flipV="1">
              <a:off x="315975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91" name="Line 2802"/>
            <p:cNvSpPr>
              <a:spLocks noChangeShapeType="1"/>
            </p:cNvSpPr>
            <p:nvPr/>
          </p:nvSpPr>
          <p:spPr bwMode="auto">
            <a:xfrm flipV="1">
              <a:off x="316062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92" name="Line 2803"/>
            <p:cNvSpPr>
              <a:spLocks noChangeShapeType="1"/>
            </p:cNvSpPr>
            <p:nvPr/>
          </p:nvSpPr>
          <p:spPr bwMode="auto">
            <a:xfrm>
              <a:off x="316148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93" name="Line 2804"/>
            <p:cNvSpPr>
              <a:spLocks noChangeShapeType="1"/>
            </p:cNvSpPr>
            <p:nvPr/>
          </p:nvSpPr>
          <p:spPr bwMode="auto">
            <a:xfrm>
              <a:off x="316234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94" name="Line 2805"/>
            <p:cNvSpPr>
              <a:spLocks noChangeShapeType="1"/>
            </p:cNvSpPr>
            <p:nvPr/>
          </p:nvSpPr>
          <p:spPr bwMode="auto">
            <a:xfrm>
              <a:off x="316321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95" name="Line 2806"/>
            <p:cNvSpPr>
              <a:spLocks noChangeShapeType="1"/>
            </p:cNvSpPr>
            <p:nvPr/>
          </p:nvSpPr>
          <p:spPr bwMode="auto">
            <a:xfrm flipV="1">
              <a:off x="316407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96" name="Line 2807"/>
            <p:cNvSpPr>
              <a:spLocks noChangeShapeType="1"/>
            </p:cNvSpPr>
            <p:nvPr/>
          </p:nvSpPr>
          <p:spPr bwMode="auto">
            <a:xfrm>
              <a:off x="316494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97" name="Line 2808"/>
            <p:cNvSpPr>
              <a:spLocks noChangeShapeType="1"/>
            </p:cNvSpPr>
            <p:nvPr/>
          </p:nvSpPr>
          <p:spPr bwMode="auto">
            <a:xfrm>
              <a:off x="316580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98" name="Line 2809"/>
            <p:cNvSpPr>
              <a:spLocks noChangeShapeType="1"/>
            </p:cNvSpPr>
            <p:nvPr/>
          </p:nvSpPr>
          <p:spPr bwMode="auto">
            <a:xfrm flipV="1">
              <a:off x="316839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99" name="Line 2810"/>
            <p:cNvSpPr>
              <a:spLocks noChangeShapeType="1"/>
            </p:cNvSpPr>
            <p:nvPr/>
          </p:nvSpPr>
          <p:spPr bwMode="auto">
            <a:xfrm>
              <a:off x="316926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00" name="Line 2811"/>
            <p:cNvSpPr>
              <a:spLocks noChangeShapeType="1"/>
            </p:cNvSpPr>
            <p:nvPr/>
          </p:nvSpPr>
          <p:spPr bwMode="auto">
            <a:xfrm flipV="1">
              <a:off x="317012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01" name="Line 2812"/>
            <p:cNvSpPr>
              <a:spLocks noChangeShapeType="1"/>
            </p:cNvSpPr>
            <p:nvPr/>
          </p:nvSpPr>
          <p:spPr bwMode="auto">
            <a:xfrm flipV="1">
              <a:off x="317098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02" name="Line 2813"/>
            <p:cNvSpPr>
              <a:spLocks noChangeShapeType="1"/>
            </p:cNvSpPr>
            <p:nvPr/>
          </p:nvSpPr>
          <p:spPr bwMode="auto">
            <a:xfrm flipV="1">
              <a:off x="317185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03" name="Line 2814"/>
            <p:cNvSpPr>
              <a:spLocks noChangeShapeType="1"/>
            </p:cNvSpPr>
            <p:nvPr/>
          </p:nvSpPr>
          <p:spPr bwMode="auto">
            <a:xfrm flipV="1">
              <a:off x="3173579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04" name="Line 2815"/>
            <p:cNvSpPr>
              <a:spLocks noChangeShapeType="1"/>
            </p:cNvSpPr>
            <p:nvPr/>
          </p:nvSpPr>
          <p:spPr bwMode="auto">
            <a:xfrm flipV="1">
              <a:off x="317530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05" name="Line 2816"/>
            <p:cNvSpPr>
              <a:spLocks noChangeShapeType="1"/>
            </p:cNvSpPr>
            <p:nvPr/>
          </p:nvSpPr>
          <p:spPr bwMode="auto">
            <a:xfrm flipV="1">
              <a:off x="317617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06" name="Line 2817"/>
            <p:cNvSpPr>
              <a:spLocks noChangeShapeType="1"/>
            </p:cNvSpPr>
            <p:nvPr/>
          </p:nvSpPr>
          <p:spPr bwMode="auto">
            <a:xfrm flipV="1">
              <a:off x="317703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07" name="Line 2819"/>
            <p:cNvSpPr>
              <a:spLocks noChangeShapeType="1"/>
            </p:cNvSpPr>
            <p:nvPr/>
          </p:nvSpPr>
          <p:spPr bwMode="auto">
            <a:xfrm flipV="1">
              <a:off x="317789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08" name="Line 2820"/>
            <p:cNvSpPr>
              <a:spLocks noChangeShapeType="1"/>
            </p:cNvSpPr>
            <p:nvPr/>
          </p:nvSpPr>
          <p:spPr bwMode="auto">
            <a:xfrm>
              <a:off x="317876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09" name="Line 2821"/>
            <p:cNvSpPr>
              <a:spLocks noChangeShapeType="1"/>
            </p:cNvSpPr>
            <p:nvPr/>
          </p:nvSpPr>
          <p:spPr bwMode="auto">
            <a:xfrm flipV="1">
              <a:off x="318049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10" name="Line 2822"/>
            <p:cNvSpPr>
              <a:spLocks noChangeShapeType="1"/>
            </p:cNvSpPr>
            <p:nvPr/>
          </p:nvSpPr>
          <p:spPr bwMode="auto">
            <a:xfrm flipV="1">
              <a:off x="318135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11" name="Line 2823"/>
            <p:cNvSpPr>
              <a:spLocks noChangeShapeType="1"/>
            </p:cNvSpPr>
            <p:nvPr/>
          </p:nvSpPr>
          <p:spPr bwMode="auto">
            <a:xfrm flipV="1">
              <a:off x="318221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12" name="Line 2824"/>
            <p:cNvSpPr>
              <a:spLocks noChangeShapeType="1"/>
            </p:cNvSpPr>
            <p:nvPr/>
          </p:nvSpPr>
          <p:spPr bwMode="auto">
            <a:xfrm flipV="1">
              <a:off x="318221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13" name="Line 2825"/>
            <p:cNvSpPr>
              <a:spLocks noChangeShapeType="1"/>
            </p:cNvSpPr>
            <p:nvPr/>
          </p:nvSpPr>
          <p:spPr bwMode="auto">
            <a:xfrm>
              <a:off x="318394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14" name="Line 2826"/>
            <p:cNvSpPr>
              <a:spLocks noChangeShapeType="1"/>
            </p:cNvSpPr>
            <p:nvPr/>
          </p:nvSpPr>
          <p:spPr bwMode="auto">
            <a:xfrm>
              <a:off x="318394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15" name="Line 2827"/>
            <p:cNvSpPr>
              <a:spLocks noChangeShapeType="1"/>
            </p:cNvSpPr>
            <p:nvPr/>
          </p:nvSpPr>
          <p:spPr bwMode="auto">
            <a:xfrm>
              <a:off x="318567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16" name="Line 2828"/>
            <p:cNvSpPr>
              <a:spLocks noChangeShapeType="1"/>
            </p:cNvSpPr>
            <p:nvPr/>
          </p:nvSpPr>
          <p:spPr bwMode="auto">
            <a:xfrm flipV="1">
              <a:off x="318653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17" name="Line 2829"/>
            <p:cNvSpPr>
              <a:spLocks noChangeShapeType="1"/>
            </p:cNvSpPr>
            <p:nvPr/>
          </p:nvSpPr>
          <p:spPr bwMode="auto">
            <a:xfrm flipV="1">
              <a:off x="318740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18" name="Line 2830"/>
            <p:cNvSpPr>
              <a:spLocks noChangeShapeType="1"/>
            </p:cNvSpPr>
            <p:nvPr/>
          </p:nvSpPr>
          <p:spPr bwMode="auto">
            <a:xfrm>
              <a:off x="318826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19" name="Line 2831"/>
            <p:cNvSpPr>
              <a:spLocks noChangeShapeType="1"/>
            </p:cNvSpPr>
            <p:nvPr/>
          </p:nvSpPr>
          <p:spPr bwMode="auto">
            <a:xfrm flipV="1">
              <a:off x="3190857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20" name="Line 2832"/>
            <p:cNvSpPr>
              <a:spLocks noChangeShapeType="1"/>
            </p:cNvSpPr>
            <p:nvPr/>
          </p:nvSpPr>
          <p:spPr bwMode="auto">
            <a:xfrm>
              <a:off x="319172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21" name="Line 2833"/>
            <p:cNvSpPr>
              <a:spLocks noChangeShapeType="1"/>
            </p:cNvSpPr>
            <p:nvPr/>
          </p:nvSpPr>
          <p:spPr bwMode="auto">
            <a:xfrm flipV="1">
              <a:off x="319431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22" name="Line 2834"/>
            <p:cNvSpPr>
              <a:spLocks noChangeShapeType="1"/>
            </p:cNvSpPr>
            <p:nvPr/>
          </p:nvSpPr>
          <p:spPr bwMode="auto">
            <a:xfrm flipV="1">
              <a:off x="319517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23" name="Line 2835"/>
            <p:cNvSpPr>
              <a:spLocks noChangeShapeType="1"/>
            </p:cNvSpPr>
            <p:nvPr/>
          </p:nvSpPr>
          <p:spPr bwMode="auto">
            <a:xfrm>
              <a:off x="319604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24" name="Line 2836"/>
            <p:cNvSpPr>
              <a:spLocks noChangeShapeType="1"/>
            </p:cNvSpPr>
            <p:nvPr/>
          </p:nvSpPr>
          <p:spPr bwMode="auto">
            <a:xfrm>
              <a:off x="319690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25" name="Line 2837"/>
            <p:cNvSpPr>
              <a:spLocks noChangeShapeType="1"/>
            </p:cNvSpPr>
            <p:nvPr/>
          </p:nvSpPr>
          <p:spPr bwMode="auto">
            <a:xfrm>
              <a:off x="319776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26" name="Line 2838"/>
            <p:cNvSpPr>
              <a:spLocks noChangeShapeType="1"/>
            </p:cNvSpPr>
            <p:nvPr/>
          </p:nvSpPr>
          <p:spPr bwMode="auto">
            <a:xfrm>
              <a:off x="319863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27" name="Line 2839"/>
            <p:cNvSpPr>
              <a:spLocks noChangeShapeType="1"/>
            </p:cNvSpPr>
            <p:nvPr/>
          </p:nvSpPr>
          <p:spPr bwMode="auto">
            <a:xfrm>
              <a:off x="320036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28" name="Line 2840"/>
            <p:cNvSpPr>
              <a:spLocks noChangeShapeType="1"/>
            </p:cNvSpPr>
            <p:nvPr/>
          </p:nvSpPr>
          <p:spPr bwMode="auto">
            <a:xfrm flipV="1">
              <a:off x="320381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29" name="Line 2841"/>
            <p:cNvSpPr>
              <a:spLocks noChangeShapeType="1"/>
            </p:cNvSpPr>
            <p:nvPr/>
          </p:nvSpPr>
          <p:spPr bwMode="auto">
            <a:xfrm>
              <a:off x="320467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30" name="Line 2842"/>
            <p:cNvSpPr>
              <a:spLocks noChangeShapeType="1"/>
            </p:cNvSpPr>
            <p:nvPr/>
          </p:nvSpPr>
          <p:spPr bwMode="auto">
            <a:xfrm>
              <a:off x="320467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31" name="Line 2843"/>
            <p:cNvSpPr>
              <a:spLocks noChangeShapeType="1"/>
            </p:cNvSpPr>
            <p:nvPr/>
          </p:nvSpPr>
          <p:spPr bwMode="auto">
            <a:xfrm flipV="1">
              <a:off x="320640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32" name="Line 2844"/>
            <p:cNvSpPr>
              <a:spLocks noChangeShapeType="1"/>
            </p:cNvSpPr>
            <p:nvPr/>
          </p:nvSpPr>
          <p:spPr bwMode="auto">
            <a:xfrm flipV="1">
              <a:off x="320640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33" name="Line 2845"/>
            <p:cNvSpPr>
              <a:spLocks noChangeShapeType="1"/>
            </p:cNvSpPr>
            <p:nvPr/>
          </p:nvSpPr>
          <p:spPr bwMode="auto">
            <a:xfrm flipV="1">
              <a:off x="320813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34" name="Line 2846"/>
            <p:cNvSpPr>
              <a:spLocks noChangeShapeType="1"/>
            </p:cNvSpPr>
            <p:nvPr/>
          </p:nvSpPr>
          <p:spPr bwMode="auto">
            <a:xfrm>
              <a:off x="320899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35" name="Line 2847"/>
            <p:cNvSpPr>
              <a:spLocks noChangeShapeType="1"/>
            </p:cNvSpPr>
            <p:nvPr/>
          </p:nvSpPr>
          <p:spPr bwMode="auto">
            <a:xfrm flipV="1">
              <a:off x="321072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36" name="Line 2848"/>
            <p:cNvSpPr>
              <a:spLocks noChangeShapeType="1"/>
            </p:cNvSpPr>
            <p:nvPr/>
          </p:nvSpPr>
          <p:spPr bwMode="auto">
            <a:xfrm>
              <a:off x="321159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37" name="Line 2849"/>
            <p:cNvSpPr>
              <a:spLocks noChangeShapeType="1"/>
            </p:cNvSpPr>
            <p:nvPr/>
          </p:nvSpPr>
          <p:spPr bwMode="auto">
            <a:xfrm flipV="1">
              <a:off x="321331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38" name="Line 2850"/>
            <p:cNvSpPr>
              <a:spLocks noChangeShapeType="1"/>
            </p:cNvSpPr>
            <p:nvPr/>
          </p:nvSpPr>
          <p:spPr bwMode="auto">
            <a:xfrm flipV="1">
              <a:off x="321331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39" name="Line 2851"/>
            <p:cNvSpPr>
              <a:spLocks noChangeShapeType="1"/>
            </p:cNvSpPr>
            <p:nvPr/>
          </p:nvSpPr>
          <p:spPr bwMode="auto">
            <a:xfrm flipV="1">
              <a:off x="321504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40" name="Line 2852"/>
            <p:cNvSpPr>
              <a:spLocks noChangeShapeType="1"/>
            </p:cNvSpPr>
            <p:nvPr/>
          </p:nvSpPr>
          <p:spPr bwMode="auto">
            <a:xfrm flipV="1">
              <a:off x="321677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41" name="Line 2853"/>
            <p:cNvSpPr>
              <a:spLocks noChangeShapeType="1"/>
            </p:cNvSpPr>
            <p:nvPr/>
          </p:nvSpPr>
          <p:spPr bwMode="auto">
            <a:xfrm>
              <a:off x="321763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42" name="Line 2854"/>
            <p:cNvSpPr>
              <a:spLocks noChangeShapeType="1"/>
            </p:cNvSpPr>
            <p:nvPr/>
          </p:nvSpPr>
          <p:spPr bwMode="auto">
            <a:xfrm flipV="1">
              <a:off x="321936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43" name="Line 2855"/>
            <p:cNvSpPr>
              <a:spLocks noChangeShapeType="1"/>
            </p:cNvSpPr>
            <p:nvPr/>
          </p:nvSpPr>
          <p:spPr bwMode="auto">
            <a:xfrm flipV="1">
              <a:off x="322023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44" name="Line 2856"/>
            <p:cNvSpPr>
              <a:spLocks noChangeShapeType="1"/>
            </p:cNvSpPr>
            <p:nvPr/>
          </p:nvSpPr>
          <p:spPr bwMode="auto">
            <a:xfrm>
              <a:off x="322109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45" name="Line 2857"/>
            <p:cNvSpPr>
              <a:spLocks noChangeShapeType="1"/>
            </p:cNvSpPr>
            <p:nvPr/>
          </p:nvSpPr>
          <p:spPr bwMode="auto">
            <a:xfrm>
              <a:off x="322368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46" name="Line 2858"/>
            <p:cNvSpPr>
              <a:spLocks noChangeShapeType="1"/>
            </p:cNvSpPr>
            <p:nvPr/>
          </p:nvSpPr>
          <p:spPr bwMode="auto">
            <a:xfrm>
              <a:off x="322454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47" name="Line 2859"/>
            <p:cNvSpPr>
              <a:spLocks noChangeShapeType="1"/>
            </p:cNvSpPr>
            <p:nvPr/>
          </p:nvSpPr>
          <p:spPr bwMode="auto">
            <a:xfrm>
              <a:off x="322627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48" name="Line 2860"/>
            <p:cNvSpPr>
              <a:spLocks noChangeShapeType="1"/>
            </p:cNvSpPr>
            <p:nvPr/>
          </p:nvSpPr>
          <p:spPr bwMode="auto">
            <a:xfrm>
              <a:off x="322886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49" name="Line 2861"/>
            <p:cNvSpPr>
              <a:spLocks noChangeShapeType="1"/>
            </p:cNvSpPr>
            <p:nvPr/>
          </p:nvSpPr>
          <p:spPr bwMode="auto">
            <a:xfrm>
              <a:off x="322973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50" name="Line 2862"/>
            <p:cNvSpPr>
              <a:spLocks noChangeShapeType="1"/>
            </p:cNvSpPr>
            <p:nvPr/>
          </p:nvSpPr>
          <p:spPr bwMode="auto">
            <a:xfrm flipV="1">
              <a:off x="323146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51" name="Line 2863"/>
            <p:cNvSpPr>
              <a:spLocks noChangeShapeType="1"/>
            </p:cNvSpPr>
            <p:nvPr/>
          </p:nvSpPr>
          <p:spPr bwMode="auto">
            <a:xfrm flipV="1">
              <a:off x="323232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52" name="Line 2864"/>
            <p:cNvSpPr>
              <a:spLocks noChangeShapeType="1"/>
            </p:cNvSpPr>
            <p:nvPr/>
          </p:nvSpPr>
          <p:spPr bwMode="auto">
            <a:xfrm>
              <a:off x="323318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53" name="Line 2865"/>
            <p:cNvSpPr>
              <a:spLocks noChangeShapeType="1"/>
            </p:cNvSpPr>
            <p:nvPr/>
          </p:nvSpPr>
          <p:spPr bwMode="auto">
            <a:xfrm>
              <a:off x="323491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54" name="Line 2866"/>
            <p:cNvSpPr>
              <a:spLocks noChangeShapeType="1"/>
            </p:cNvSpPr>
            <p:nvPr/>
          </p:nvSpPr>
          <p:spPr bwMode="auto">
            <a:xfrm flipV="1">
              <a:off x="323578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55" name="Line 2867"/>
            <p:cNvSpPr>
              <a:spLocks noChangeShapeType="1"/>
            </p:cNvSpPr>
            <p:nvPr/>
          </p:nvSpPr>
          <p:spPr bwMode="auto">
            <a:xfrm flipV="1">
              <a:off x="323664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56" name="Line 2868"/>
            <p:cNvSpPr>
              <a:spLocks noChangeShapeType="1"/>
            </p:cNvSpPr>
            <p:nvPr/>
          </p:nvSpPr>
          <p:spPr bwMode="auto">
            <a:xfrm>
              <a:off x="323923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57" name="Line 2869"/>
            <p:cNvSpPr>
              <a:spLocks noChangeShapeType="1"/>
            </p:cNvSpPr>
            <p:nvPr/>
          </p:nvSpPr>
          <p:spPr bwMode="auto">
            <a:xfrm flipV="1">
              <a:off x="324009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58" name="Line 2870"/>
            <p:cNvSpPr>
              <a:spLocks noChangeShapeType="1"/>
            </p:cNvSpPr>
            <p:nvPr/>
          </p:nvSpPr>
          <p:spPr bwMode="auto">
            <a:xfrm>
              <a:off x="324096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59" name="Line 2871"/>
            <p:cNvSpPr>
              <a:spLocks noChangeShapeType="1"/>
            </p:cNvSpPr>
            <p:nvPr/>
          </p:nvSpPr>
          <p:spPr bwMode="auto">
            <a:xfrm>
              <a:off x="324269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60" name="Line 2872"/>
            <p:cNvSpPr>
              <a:spLocks noChangeShapeType="1"/>
            </p:cNvSpPr>
            <p:nvPr/>
          </p:nvSpPr>
          <p:spPr bwMode="auto">
            <a:xfrm flipV="1">
              <a:off x="324355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61" name="Line 2873"/>
            <p:cNvSpPr>
              <a:spLocks noChangeShapeType="1"/>
            </p:cNvSpPr>
            <p:nvPr/>
          </p:nvSpPr>
          <p:spPr bwMode="auto">
            <a:xfrm>
              <a:off x="324441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62" name="Line 2874"/>
            <p:cNvSpPr>
              <a:spLocks noChangeShapeType="1"/>
            </p:cNvSpPr>
            <p:nvPr/>
          </p:nvSpPr>
          <p:spPr bwMode="auto">
            <a:xfrm flipV="1">
              <a:off x="324528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63" name="Line 2875"/>
            <p:cNvSpPr>
              <a:spLocks noChangeShapeType="1"/>
            </p:cNvSpPr>
            <p:nvPr/>
          </p:nvSpPr>
          <p:spPr bwMode="auto">
            <a:xfrm>
              <a:off x="324614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64" name="Line 2876"/>
            <p:cNvSpPr>
              <a:spLocks noChangeShapeType="1"/>
            </p:cNvSpPr>
            <p:nvPr/>
          </p:nvSpPr>
          <p:spPr bwMode="auto">
            <a:xfrm>
              <a:off x="324701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65" name="Line 2877"/>
            <p:cNvSpPr>
              <a:spLocks noChangeShapeType="1"/>
            </p:cNvSpPr>
            <p:nvPr/>
          </p:nvSpPr>
          <p:spPr bwMode="auto">
            <a:xfrm>
              <a:off x="324960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66" name="Line 2878"/>
            <p:cNvSpPr>
              <a:spLocks noChangeShapeType="1"/>
            </p:cNvSpPr>
            <p:nvPr/>
          </p:nvSpPr>
          <p:spPr bwMode="auto">
            <a:xfrm flipV="1">
              <a:off x="325305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67" name="Line 2879"/>
            <p:cNvSpPr>
              <a:spLocks noChangeShapeType="1"/>
            </p:cNvSpPr>
            <p:nvPr/>
          </p:nvSpPr>
          <p:spPr bwMode="auto">
            <a:xfrm flipV="1">
              <a:off x="325478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68" name="Line 2880"/>
            <p:cNvSpPr>
              <a:spLocks noChangeShapeType="1"/>
            </p:cNvSpPr>
            <p:nvPr/>
          </p:nvSpPr>
          <p:spPr bwMode="auto">
            <a:xfrm flipV="1">
              <a:off x="325910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69" name="Line 2881"/>
            <p:cNvSpPr>
              <a:spLocks noChangeShapeType="1"/>
            </p:cNvSpPr>
            <p:nvPr/>
          </p:nvSpPr>
          <p:spPr bwMode="auto">
            <a:xfrm flipV="1">
              <a:off x="3259969" y="2711843"/>
              <a:ext cx="0" cy="1034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70" name="Line 2882"/>
            <p:cNvSpPr>
              <a:spLocks noChangeShapeType="1"/>
            </p:cNvSpPr>
            <p:nvPr/>
          </p:nvSpPr>
          <p:spPr bwMode="auto">
            <a:xfrm flipV="1">
              <a:off x="326083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71" name="Line 2883"/>
            <p:cNvSpPr>
              <a:spLocks noChangeShapeType="1"/>
            </p:cNvSpPr>
            <p:nvPr/>
          </p:nvSpPr>
          <p:spPr bwMode="auto">
            <a:xfrm flipV="1">
              <a:off x="326256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72" name="Line 2884"/>
            <p:cNvSpPr>
              <a:spLocks noChangeShapeType="1"/>
            </p:cNvSpPr>
            <p:nvPr/>
          </p:nvSpPr>
          <p:spPr bwMode="auto">
            <a:xfrm flipV="1">
              <a:off x="326428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73" name="Line 2885"/>
            <p:cNvSpPr>
              <a:spLocks noChangeShapeType="1"/>
            </p:cNvSpPr>
            <p:nvPr/>
          </p:nvSpPr>
          <p:spPr bwMode="auto">
            <a:xfrm>
              <a:off x="326515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74" name="Line 2886"/>
            <p:cNvSpPr>
              <a:spLocks noChangeShapeType="1"/>
            </p:cNvSpPr>
            <p:nvPr/>
          </p:nvSpPr>
          <p:spPr bwMode="auto">
            <a:xfrm flipV="1">
              <a:off x="326601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75" name="Line 2887"/>
            <p:cNvSpPr>
              <a:spLocks noChangeShapeType="1"/>
            </p:cNvSpPr>
            <p:nvPr/>
          </p:nvSpPr>
          <p:spPr bwMode="auto">
            <a:xfrm flipV="1">
              <a:off x="326688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76" name="Line 2888"/>
            <p:cNvSpPr>
              <a:spLocks noChangeShapeType="1"/>
            </p:cNvSpPr>
            <p:nvPr/>
          </p:nvSpPr>
          <p:spPr bwMode="auto">
            <a:xfrm flipV="1">
              <a:off x="326860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77" name="Line 2889"/>
            <p:cNvSpPr>
              <a:spLocks noChangeShapeType="1"/>
            </p:cNvSpPr>
            <p:nvPr/>
          </p:nvSpPr>
          <p:spPr bwMode="auto">
            <a:xfrm flipV="1">
              <a:off x="326947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78" name="Line 2890"/>
            <p:cNvSpPr>
              <a:spLocks noChangeShapeType="1"/>
            </p:cNvSpPr>
            <p:nvPr/>
          </p:nvSpPr>
          <p:spPr bwMode="auto">
            <a:xfrm flipV="1">
              <a:off x="327119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79" name="Line 2891"/>
            <p:cNvSpPr>
              <a:spLocks noChangeShapeType="1"/>
            </p:cNvSpPr>
            <p:nvPr/>
          </p:nvSpPr>
          <p:spPr bwMode="auto">
            <a:xfrm flipV="1">
              <a:off x="327119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80" name="Line 2892"/>
            <p:cNvSpPr>
              <a:spLocks noChangeShapeType="1"/>
            </p:cNvSpPr>
            <p:nvPr/>
          </p:nvSpPr>
          <p:spPr bwMode="auto">
            <a:xfrm>
              <a:off x="327206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81" name="Line 2893"/>
            <p:cNvSpPr>
              <a:spLocks noChangeShapeType="1"/>
            </p:cNvSpPr>
            <p:nvPr/>
          </p:nvSpPr>
          <p:spPr bwMode="auto">
            <a:xfrm flipV="1">
              <a:off x="327292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82" name="Line 2894"/>
            <p:cNvSpPr>
              <a:spLocks noChangeShapeType="1"/>
            </p:cNvSpPr>
            <p:nvPr/>
          </p:nvSpPr>
          <p:spPr bwMode="auto">
            <a:xfrm flipV="1">
              <a:off x="327379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83" name="Line 2895"/>
            <p:cNvSpPr>
              <a:spLocks noChangeShapeType="1"/>
            </p:cNvSpPr>
            <p:nvPr/>
          </p:nvSpPr>
          <p:spPr bwMode="auto">
            <a:xfrm flipV="1">
              <a:off x="327465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84" name="Line 2896"/>
            <p:cNvSpPr>
              <a:spLocks noChangeShapeType="1"/>
            </p:cNvSpPr>
            <p:nvPr/>
          </p:nvSpPr>
          <p:spPr bwMode="auto">
            <a:xfrm flipV="1">
              <a:off x="327551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85" name="Line 2897"/>
            <p:cNvSpPr>
              <a:spLocks noChangeShapeType="1"/>
            </p:cNvSpPr>
            <p:nvPr/>
          </p:nvSpPr>
          <p:spPr bwMode="auto">
            <a:xfrm flipV="1">
              <a:off x="3277247" y="2714429"/>
              <a:ext cx="0" cy="775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86" name="Line 2898"/>
            <p:cNvSpPr>
              <a:spLocks noChangeShapeType="1"/>
            </p:cNvSpPr>
            <p:nvPr/>
          </p:nvSpPr>
          <p:spPr bwMode="auto">
            <a:xfrm flipV="1">
              <a:off x="327811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87" name="Line 2899"/>
            <p:cNvSpPr>
              <a:spLocks noChangeShapeType="1"/>
            </p:cNvSpPr>
            <p:nvPr/>
          </p:nvSpPr>
          <p:spPr bwMode="auto">
            <a:xfrm flipV="1">
              <a:off x="327897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88" name="Line 2900"/>
            <p:cNvSpPr>
              <a:spLocks noChangeShapeType="1"/>
            </p:cNvSpPr>
            <p:nvPr/>
          </p:nvSpPr>
          <p:spPr bwMode="auto">
            <a:xfrm flipV="1">
              <a:off x="327983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89" name="Line 2901"/>
            <p:cNvSpPr>
              <a:spLocks noChangeShapeType="1"/>
            </p:cNvSpPr>
            <p:nvPr/>
          </p:nvSpPr>
          <p:spPr bwMode="auto">
            <a:xfrm flipV="1">
              <a:off x="328070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90" name="Line 2902"/>
            <p:cNvSpPr>
              <a:spLocks noChangeShapeType="1"/>
            </p:cNvSpPr>
            <p:nvPr/>
          </p:nvSpPr>
          <p:spPr bwMode="auto">
            <a:xfrm flipV="1">
              <a:off x="328243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91" name="Line 2903"/>
            <p:cNvSpPr>
              <a:spLocks noChangeShapeType="1"/>
            </p:cNvSpPr>
            <p:nvPr/>
          </p:nvSpPr>
          <p:spPr bwMode="auto">
            <a:xfrm flipV="1">
              <a:off x="3283294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92" name="Line 2904"/>
            <p:cNvSpPr>
              <a:spLocks noChangeShapeType="1"/>
            </p:cNvSpPr>
            <p:nvPr/>
          </p:nvSpPr>
          <p:spPr bwMode="auto">
            <a:xfrm flipV="1">
              <a:off x="328329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93" name="Line 2905"/>
            <p:cNvSpPr>
              <a:spLocks noChangeShapeType="1"/>
            </p:cNvSpPr>
            <p:nvPr/>
          </p:nvSpPr>
          <p:spPr bwMode="auto">
            <a:xfrm flipV="1">
              <a:off x="328502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94" name="Line 2906"/>
            <p:cNvSpPr>
              <a:spLocks noChangeShapeType="1"/>
            </p:cNvSpPr>
            <p:nvPr/>
          </p:nvSpPr>
          <p:spPr bwMode="auto">
            <a:xfrm flipV="1">
              <a:off x="328588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95" name="Line 2907"/>
            <p:cNvSpPr>
              <a:spLocks noChangeShapeType="1"/>
            </p:cNvSpPr>
            <p:nvPr/>
          </p:nvSpPr>
          <p:spPr bwMode="auto">
            <a:xfrm flipV="1">
              <a:off x="328761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96" name="Line 2908"/>
            <p:cNvSpPr>
              <a:spLocks noChangeShapeType="1"/>
            </p:cNvSpPr>
            <p:nvPr/>
          </p:nvSpPr>
          <p:spPr bwMode="auto">
            <a:xfrm flipV="1">
              <a:off x="329020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97" name="Line 2909"/>
            <p:cNvSpPr>
              <a:spLocks noChangeShapeType="1"/>
            </p:cNvSpPr>
            <p:nvPr/>
          </p:nvSpPr>
          <p:spPr bwMode="auto">
            <a:xfrm flipV="1">
              <a:off x="3292797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98" name="Line 2910"/>
            <p:cNvSpPr>
              <a:spLocks noChangeShapeType="1"/>
            </p:cNvSpPr>
            <p:nvPr/>
          </p:nvSpPr>
          <p:spPr bwMode="auto">
            <a:xfrm flipV="1">
              <a:off x="3292797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99" name="Line 2911"/>
            <p:cNvSpPr>
              <a:spLocks noChangeShapeType="1"/>
            </p:cNvSpPr>
            <p:nvPr/>
          </p:nvSpPr>
          <p:spPr bwMode="auto">
            <a:xfrm flipV="1">
              <a:off x="3293660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00" name="Line 2912"/>
            <p:cNvSpPr>
              <a:spLocks noChangeShapeType="1"/>
            </p:cNvSpPr>
            <p:nvPr/>
          </p:nvSpPr>
          <p:spPr bwMode="auto">
            <a:xfrm>
              <a:off x="329452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01" name="Line 2913"/>
            <p:cNvSpPr>
              <a:spLocks noChangeShapeType="1"/>
            </p:cNvSpPr>
            <p:nvPr/>
          </p:nvSpPr>
          <p:spPr bwMode="auto">
            <a:xfrm flipV="1">
              <a:off x="329711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02" name="Line 2914"/>
            <p:cNvSpPr>
              <a:spLocks noChangeShapeType="1"/>
            </p:cNvSpPr>
            <p:nvPr/>
          </p:nvSpPr>
          <p:spPr bwMode="auto">
            <a:xfrm flipV="1">
              <a:off x="329711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03" name="Line 2915"/>
            <p:cNvSpPr>
              <a:spLocks noChangeShapeType="1"/>
            </p:cNvSpPr>
            <p:nvPr/>
          </p:nvSpPr>
          <p:spPr bwMode="auto">
            <a:xfrm flipV="1">
              <a:off x="3298844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04" name="Line 2916"/>
            <p:cNvSpPr>
              <a:spLocks noChangeShapeType="1"/>
            </p:cNvSpPr>
            <p:nvPr/>
          </p:nvSpPr>
          <p:spPr bwMode="auto">
            <a:xfrm flipV="1">
              <a:off x="329970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05" name="Line 2917"/>
            <p:cNvSpPr>
              <a:spLocks noChangeShapeType="1"/>
            </p:cNvSpPr>
            <p:nvPr/>
          </p:nvSpPr>
          <p:spPr bwMode="auto">
            <a:xfrm flipV="1">
              <a:off x="3303163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06" name="Line 2918"/>
            <p:cNvSpPr>
              <a:spLocks noChangeShapeType="1"/>
            </p:cNvSpPr>
            <p:nvPr/>
          </p:nvSpPr>
          <p:spPr bwMode="auto">
            <a:xfrm flipV="1">
              <a:off x="330575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07" name="Line 2919"/>
            <p:cNvSpPr>
              <a:spLocks noChangeShapeType="1"/>
            </p:cNvSpPr>
            <p:nvPr/>
          </p:nvSpPr>
          <p:spPr bwMode="auto">
            <a:xfrm>
              <a:off x="330661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08" name="Line 2920"/>
            <p:cNvSpPr>
              <a:spLocks noChangeShapeType="1"/>
            </p:cNvSpPr>
            <p:nvPr/>
          </p:nvSpPr>
          <p:spPr bwMode="auto">
            <a:xfrm flipV="1">
              <a:off x="3307483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09" name="Line 2921"/>
            <p:cNvSpPr>
              <a:spLocks noChangeShapeType="1"/>
            </p:cNvSpPr>
            <p:nvPr/>
          </p:nvSpPr>
          <p:spPr bwMode="auto">
            <a:xfrm flipV="1">
              <a:off x="3309210" y="2225680"/>
              <a:ext cx="0" cy="49650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10" name="Line 2922"/>
            <p:cNvSpPr>
              <a:spLocks noChangeShapeType="1"/>
            </p:cNvSpPr>
            <p:nvPr/>
          </p:nvSpPr>
          <p:spPr bwMode="auto">
            <a:xfrm flipV="1">
              <a:off x="3311802" y="2702792"/>
              <a:ext cx="0" cy="1939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11" name="Line 2923"/>
            <p:cNvSpPr>
              <a:spLocks noChangeShapeType="1"/>
            </p:cNvSpPr>
            <p:nvPr/>
          </p:nvSpPr>
          <p:spPr bwMode="auto">
            <a:xfrm flipV="1">
              <a:off x="3312666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12" name="Line 2924"/>
            <p:cNvSpPr>
              <a:spLocks noChangeShapeType="1"/>
            </p:cNvSpPr>
            <p:nvPr/>
          </p:nvSpPr>
          <p:spPr bwMode="auto">
            <a:xfrm flipV="1">
              <a:off x="3313530" y="2714429"/>
              <a:ext cx="0" cy="775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13" name="Line 2925"/>
            <p:cNvSpPr>
              <a:spLocks noChangeShapeType="1"/>
            </p:cNvSpPr>
            <p:nvPr/>
          </p:nvSpPr>
          <p:spPr bwMode="auto">
            <a:xfrm flipV="1">
              <a:off x="3314394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14" name="Line 2926"/>
            <p:cNvSpPr>
              <a:spLocks noChangeShapeType="1"/>
            </p:cNvSpPr>
            <p:nvPr/>
          </p:nvSpPr>
          <p:spPr bwMode="auto">
            <a:xfrm flipV="1">
              <a:off x="3316122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15" name="Line 2927"/>
            <p:cNvSpPr>
              <a:spLocks noChangeShapeType="1"/>
            </p:cNvSpPr>
            <p:nvPr/>
          </p:nvSpPr>
          <p:spPr bwMode="auto">
            <a:xfrm flipV="1">
              <a:off x="3316986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16" name="Line 2928"/>
            <p:cNvSpPr>
              <a:spLocks noChangeShapeType="1"/>
            </p:cNvSpPr>
            <p:nvPr/>
          </p:nvSpPr>
          <p:spPr bwMode="auto">
            <a:xfrm flipV="1">
              <a:off x="331784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17" name="Line 2929"/>
            <p:cNvSpPr>
              <a:spLocks noChangeShapeType="1"/>
            </p:cNvSpPr>
            <p:nvPr/>
          </p:nvSpPr>
          <p:spPr bwMode="auto">
            <a:xfrm flipV="1">
              <a:off x="3318714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18" name="Line 2930"/>
            <p:cNvSpPr>
              <a:spLocks noChangeShapeType="1"/>
            </p:cNvSpPr>
            <p:nvPr/>
          </p:nvSpPr>
          <p:spPr bwMode="auto">
            <a:xfrm flipV="1">
              <a:off x="331871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19" name="Line 2931"/>
            <p:cNvSpPr>
              <a:spLocks noChangeShapeType="1"/>
            </p:cNvSpPr>
            <p:nvPr/>
          </p:nvSpPr>
          <p:spPr bwMode="auto">
            <a:xfrm flipV="1">
              <a:off x="3320441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20" name="Line 2932"/>
            <p:cNvSpPr>
              <a:spLocks noChangeShapeType="1"/>
            </p:cNvSpPr>
            <p:nvPr/>
          </p:nvSpPr>
          <p:spPr bwMode="auto">
            <a:xfrm flipV="1">
              <a:off x="332216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21" name="Line 2933"/>
            <p:cNvSpPr>
              <a:spLocks noChangeShapeType="1"/>
            </p:cNvSpPr>
            <p:nvPr/>
          </p:nvSpPr>
          <p:spPr bwMode="auto">
            <a:xfrm flipV="1">
              <a:off x="332303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22" name="Line 2934"/>
            <p:cNvSpPr>
              <a:spLocks noChangeShapeType="1"/>
            </p:cNvSpPr>
            <p:nvPr/>
          </p:nvSpPr>
          <p:spPr bwMode="auto">
            <a:xfrm flipV="1">
              <a:off x="332476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23" name="Line 2935"/>
            <p:cNvSpPr>
              <a:spLocks noChangeShapeType="1"/>
            </p:cNvSpPr>
            <p:nvPr/>
          </p:nvSpPr>
          <p:spPr bwMode="auto">
            <a:xfrm flipV="1">
              <a:off x="3325625" y="2634264"/>
              <a:ext cx="0" cy="8792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24" name="Line 2936"/>
            <p:cNvSpPr>
              <a:spLocks noChangeShapeType="1"/>
            </p:cNvSpPr>
            <p:nvPr/>
          </p:nvSpPr>
          <p:spPr bwMode="auto">
            <a:xfrm flipV="1">
              <a:off x="3327352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25" name="Line 2937"/>
            <p:cNvSpPr>
              <a:spLocks noChangeShapeType="1"/>
            </p:cNvSpPr>
            <p:nvPr/>
          </p:nvSpPr>
          <p:spPr bwMode="auto">
            <a:xfrm flipV="1">
              <a:off x="3328216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26" name="Line 2938"/>
            <p:cNvSpPr>
              <a:spLocks noChangeShapeType="1"/>
            </p:cNvSpPr>
            <p:nvPr/>
          </p:nvSpPr>
          <p:spPr bwMode="auto">
            <a:xfrm flipV="1">
              <a:off x="332908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27" name="Line 2939"/>
            <p:cNvSpPr>
              <a:spLocks noChangeShapeType="1"/>
            </p:cNvSpPr>
            <p:nvPr/>
          </p:nvSpPr>
          <p:spPr bwMode="auto">
            <a:xfrm flipV="1">
              <a:off x="3330808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28" name="Line 2940"/>
            <p:cNvSpPr>
              <a:spLocks noChangeShapeType="1"/>
            </p:cNvSpPr>
            <p:nvPr/>
          </p:nvSpPr>
          <p:spPr bwMode="auto">
            <a:xfrm flipV="1">
              <a:off x="333167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29" name="Line 2941"/>
            <p:cNvSpPr>
              <a:spLocks noChangeShapeType="1"/>
            </p:cNvSpPr>
            <p:nvPr/>
          </p:nvSpPr>
          <p:spPr bwMode="auto">
            <a:xfrm flipV="1">
              <a:off x="333253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30" name="Line 2942"/>
            <p:cNvSpPr>
              <a:spLocks noChangeShapeType="1"/>
            </p:cNvSpPr>
            <p:nvPr/>
          </p:nvSpPr>
          <p:spPr bwMode="auto">
            <a:xfrm flipV="1">
              <a:off x="333339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31" name="Line 2943"/>
            <p:cNvSpPr>
              <a:spLocks noChangeShapeType="1"/>
            </p:cNvSpPr>
            <p:nvPr/>
          </p:nvSpPr>
          <p:spPr bwMode="auto">
            <a:xfrm flipV="1">
              <a:off x="333339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32" name="Line 2944"/>
            <p:cNvSpPr>
              <a:spLocks noChangeShapeType="1"/>
            </p:cNvSpPr>
            <p:nvPr/>
          </p:nvSpPr>
          <p:spPr bwMode="auto">
            <a:xfrm flipV="1">
              <a:off x="333512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33" name="Line 2945"/>
            <p:cNvSpPr>
              <a:spLocks noChangeShapeType="1"/>
            </p:cNvSpPr>
            <p:nvPr/>
          </p:nvSpPr>
          <p:spPr bwMode="auto">
            <a:xfrm flipV="1">
              <a:off x="333599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34" name="Line 2946"/>
            <p:cNvSpPr>
              <a:spLocks noChangeShapeType="1"/>
            </p:cNvSpPr>
            <p:nvPr/>
          </p:nvSpPr>
          <p:spPr bwMode="auto">
            <a:xfrm flipV="1">
              <a:off x="3338583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35" name="Line 2947"/>
            <p:cNvSpPr>
              <a:spLocks noChangeShapeType="1"/>
            </p:cNvSpPr>
            <p:nvPr/>
          </p:nvSpPr>
          <p:spPr bwMode="auto">
            <a:xfrm flipV="1">
              <a:off x="334031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36" name="Line 2948"/>
            <p:cNvSpPr>
              <a:spLocks noChangeShapeType="1"/>
            </p:cNvSpPr>
            <p:nvPr/>
          </p:nvSpPr>
          <p:spPr bwMode="auto">
            <a:xfrm flipV="1">
              <a:off x="334117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37" name="Line 2949"/>
            <p:cNvSpPr>
              <a:spLocks noChangeShapeType="1"/>
            </p:cNvSpPr>
            <p:nvPr/>
          </p:nvSpPr>
          <p:spPr bwMode="auto">
            <a:xfrm flipV="1">
              <a:off x="3342903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38" name="Line 2950"/>
            <p:cNvSpPr>
              <a:spLocks noChangeShapeType="1"/>
            </p:cNvSpPr>
            <p:nvPr/>
          </p:nvSpPr>
          <p:spPr bwMode="auto">
            <a:xfrm flipV="1">
              <a:off x="3342903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39" name="Line 2951"/>
            <p:cNvSpPr>
              <a:spLocks noChangeShapeType="1"/>
            </p:cNvSpPr>
            <p:nvPr/>
          </p:nvSpPr>
          <p:spPr bwMode="auto">
            <a:xfrm>
              <a:off x="334463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40" name="Line 2952"/>
            <p:cNvSpPr>
              <a:spLocks noChangeShapeType="1"/>
            </p:cNvSpPr>
            <p:nvPr/>
          </p:nvSpPr>
          <p:spPr bwMode="auto">
            <a:xfrm flipV="1">
              <a:off x="334463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41" name="Line 2953"/>
            <p:cNvSpPr>
              <a:spLocks noChangeShapeType="1"/>
            </p:cNvSpPr>
            <p:nvPr/>
          </p:nvSpPr>
          <p:spPr bwMode="auto">
            <a:xfrm flipV="1">
              <a:off x="334635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42" name="Line 2954"/>
            <p:cNvSpPr>
              <a:spLocks noChangeShapeType="1"/>
            </p:cNvSpPr>
            <p:nvPr/>
          </p:nvSpPr>
          <p:spPr bwMode="auto">
            <a:xfrm flipV="1">
              <a:off x="334722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43" name="Line 2955"/>
            <p:cNvSpPr>
              <a:spLocks noChangeShapeType="1"/>
            </p:cNvSpPr>
            <p:nvPr/>
          </p:nvSpPr>
          <p:spPr bwMode="auto">
            <a:xfrm flipV="1">
              <a:off x="334808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44" name="Line 2956"/>
            <p:cNvSpPr>
              <a:spLocks noChangeShapeType="1"/>
            </p:cNvSpPr>
            <p:nvPr/>
          </p:nvSpPr>
          <p:spPr bwMode="auto">
            <a:xfrm flipV="1">
              <a:off x="3349814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45" name="Line 2957"/>
            <p:cNvSpPr>
              <a:spLocks noChangeShapeType="1"/>
            </p:cNvSpPr>
            <p:nvPr/>
          </p:nvSpPr>
          <p:spPr bwMode="auto">
            <a:xfrm flipV="1">
              <a:off x="3349814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46" name="Line 2958"/>
            <p:cNvSpPr>
              <a:spLocks noChangeShapeType="1"/>
            </p:cNvSpPr>
            <p:nvPr/>
          </p:nvSpPr>
          <p:spPr bwMode="auto">
            <a:xfrm flipV="1">
              <a:off x="335240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47" name="Line 2959"/>
            <p:cNvSpPr>
              <a:spLocks noChangeShapeType="1"/>
            </p:cNvSpPr>
            <p:nvPr/>
          </p:nvSpPr>
          <p:spPr bwMode="auto">
            <a:xfrm flipV="1">
              <a:off x="335326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48" name="Line 2960"/>
            <p:cNvSpPr>
              <a:spLocks noChangeShapeType="1"/>
            </p:cNvSpPr>
            <p:nvPr/>
          </p:nvSpPr>
          <p:spPr bwMode="auto">
            <a:xfrm flipV="1">
              <a:off x="3353269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49" name="Line 2961"/>
            <p:cNvSpPr>
              <a:spLocks noChangeShapeType="1"/>
            </p:cNvSpPr>
            <p:nvPr/>
          </p:nvSpPr>
          <p:spPr bwMode="auto">
            <a:xfrm flipV="1">
              <a:off x="335586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50" name="Line 2962"/>
            <p:cNvSpPr>
              <a:spLocks noChangeShapeType="1"/>
            </p:cNvSpPr>
            <p:nvPr/>
          </p:nvSpPr>
          <p:spPr bwMode="auto">
            <a:xfrm>
              <a:off x="335672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51" name="Line 2963"/>
            <p:cNvSpPr>
              <a:spLocks noChangeShapeType="1"/>
            </p:cNvSpPr>
            <p:nvPr/>
          </p:nvSpPr>
          <p:spPr bwMode="auto">
            <a:xfrm>
              <a:off x="335845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52" name="Line 2964"/>
            <p:cNvSpPr>
              <a:spLocks noChangeShapeType="1"/>
            </p:cNvSpPr>
            <p:nvPr/>
          </p:nvSpPr>
          <p:spPr bwMode="auto">
            <a:xfrm>
              <a:off x="335931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53" name="Line 2965"/>
            <p:cNvSpPr>
              <a:spLocks noChangeShapeType="1"/>
            </p:cNvSpPr>
            <p:nvPr/>
          </p:nvSpPr>
          <p:spPr bwMode="auto">
            <a:xfrm flipV="1">
              <a:off x="336104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54" name="Line 2966"/>
            <p:cNvSpPr>
              <a:spLocks noChangeShapeType="1"/>
            </p:cNvSpPr>
            <p:nvPr/>
          </p:nvSpPr>
          <p:spPr bwMode="auto">
            <a:xfrm flipV="1">
              <a:off x="336363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55" name="Line 2967"/>
            <p:cNvSpPr>
              <a:spLocks noChangeShapeType="1"/>
            </p:cNvSpPr>
            <p:nvPr/>
          </p:nvSpPr>
          <p:spPr bwMode="auto">
            <a:xfrm flipV="1">
              <a:off x="336450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56" name="Line 2968"/>
            <p:cNvSpPr>
              <a:spLocks noChangeShapeType="1"/>
            </p:cNvSpPr>
            <p:nvPr/>
          </p:nvSpPr>
          <p:spPr bwMode="auto">
            <a:xfrm flipV="1">
              <a:off x="336622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57" name="Line 2969"/>
            <p:cNvSpPr>
              <a:spLocks noChangeShapeType="1"/>
            </p:cNvSpPr>
            <p:nvPr/>
          </p:nvSpPr>
          <p:spPr bwMode="auto">
            <a:xfrm flipV="1">
              <a:off x="336709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58" name="Line 2970"/>
            <p:cNvSpPr>
              <a:spLocks noChangeShapeType="1"/>
            </p:cNvSpPr>
            <p:nvPr/>
          </p:nvSpPr>
          <p:spPr bwMode="auto">
            <a:xfrm>
              <a:off x="336968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59" name="Line 2971"/>
            <p:cNvSpPr>
              <a:spLocks noChangeShapeType="1"/>
            </p:cNvSpPr>
            <p:nvPr/>
          </p:nvSpPr>
          <p:spPr bwMode="auto">
            <a:xfrm flipV="1">
              <a:off x="337054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60" name="Line 2972"/>
            <p:cNvSpPr>
              <a:spLocks noChangeShapeType="1"/>
            </p:cNvSpPr>
            <p:nvPr/>
          </p:nvSpPr>
          <p:spPr bwMode="auto">
            <a:xfrm>
              <a:off x="337141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61" name="Line 2973"/>
            <p:cNvSpPr>
              <a:spLocks noChangeShapeType="1"/>
            </p:cNvSpPr>
            <p:nvPr/>
          </p:nvSpPr>
          <p:spPr bwMode="auto">
            <a:xfrm>
              <a:off x="337141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62" name="Line 2974"/>
            <p:cNvSpPr>
              <a:spLocks noChangeShapeType="1"/>
            </p:cNvSpPr>
            <p:nvPr/>
          </p:nvSpPr>
          <p:spPr bwMode="auto">
            <a:xfrm flipV="1">
              <a:off x="337313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63" name="Line 2975"/>
            <p:cNvSpPr>
              <a:spLocks noChangeShapeType="1"/>
            </p:cNvSpPr>
            <p:nvPr/>
          </p:nvSpPr>
          <p:spPr bwMode="auto">
            <a:xfrm flipV="1">
              <a:off x="337486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64" name="Line 2976"/>
            <p:cNvSpPr>
              <a:spLocks noChangeShapeType="1"/>
            </p:cNvSpPr>
            <p:nvPr/>
          </p:nvSpPr>
          <p:spPr bwMode="auto">
            <a:xfrm flipV="1">
              <a:off x="337573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65" name="Line 2977"/>
            <p:cNvSpPr>
              <a:spLocks noChangeShapeType="1"/>
            </p:cNvSpPr>
            <p:nvPr/>
          </p:nvSpPr>
          <p:spPr bwMode="auto">
            <a:xfrm flipV="1">
              <a:off x="337659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66" name="Line 2978"/>
            <p:cNvSpPr>
              <a:spLocks noChangeShapeType="1"/>
            </p:cNvSpPr>
            <p:nvPr/>
          </p:nvSpPr>
          <p:spPr bwMode="auto">
            <a:xfrm>
              <a:off x="337745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67" name="Line 2979"/>
            <p:cNvSpPr>
              <a:spLocks noChangeShapeType="1"/>
            </p:cNvSpPr>
            <p:nvPr/>
          </p:nvSpPr>
          <p:spPr bwMode="auto">
            <a:xfrm flipV="1">
              <a:off x="337832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68" name="Line 2980"/>
            <p:cNvSpPr>
              <a:spLocks noChangeShapeType="1"/>
            </p:cNvSpPr>
            <p:nvPr/>
          </p:nvSpPr>
          <p:spPr bwMode="auto">
            <a:xfrm>
              <a:off x="337832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69" name="Line 2981"/>
            <p:cNvSpPr>
              <a:spLocks noChangeShapeType="1"/>
            </p:cNvSpPr>
            <p:nvPr/>
          </p:nvSpPr>
          <p:spPr bwMode="auto">
            <a:xfrm flipV="1">
              <a:off x="338005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70" name="Line 2982"/>
            <p:cNvSpPr>
              <a:spLocks noChangeShapeType="1"/>
            </p:cNvSpPr>
            <p:nvPr/>
          </p:nvSpPr>
          <p:spPr bwMode="auto">
            <a:xfrm flipV="1">
              <a:off x="338091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71" name="Line 2983"/>
            <p:cNvSpPr>
              <a:spLocks noChangeShapeType="1"/>
            </p:cNvSpPr>
            <p:nvPr/>
          </p:nvSpPr>
          <p:spPr bwMode="auto">
            <a:xfrm flipV="1">
              <a:off x="338177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72" name="Line 2984"/>
            <p:cNvSpPr>
              <a:spLocks noChangeShapeType="1"/>
            </p:cNvSpPr>
            <p:nvPr/>
          </p:nvSpPr>
          <p:spPr bwMode="auto">
            <a:xfrm flipV="1">
              <a:off x="338350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73" name="Line 2985"/>
            <p:cNvSpPr>
              <a:spLocks noChangeShapeType="1"/>
            </p:cNvSpPr>
            <p:nvPr/>
          </p:nvSpPr>
          <p:spPr bwMode="auto">
            <a:xfrm>
              <a:off x="338437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74" name="Line 2986"/>
            <p:cNvSpPr>
              <a:spLocks noChangeShapeType="1"/>
            </p:cNvSpPr>
            <p:nvPr/>
          </p:nvSpPr>
          <p:spPr bwMode="auto">
            <a:xfrm flipV="1">
              <a:off x="338437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75" name="Line 2987"/>
            <p:cNvSpPr>
              <a:spLocks noChangeShapeType="1"/>
            </p:cNvSpPr>
            <p:nvPr/>
          </p:nvSpPr>
          <p:spPr bwMode="auto">
            <a:xfrm flipV="1">
              <a:off x="338523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76" name="Line 2988"/>
            <p:cNvSpPr>
              <a:spLocks noChangeShapeType="1"/>
            </p:cNvSpPr>
            <p:nvPr/>
          </p:nvSpPr>
          <p:spPr bwMode="auto">
            <a:xfrm>
              <a:off x="338609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77" name="Line 2989"/>
            <p:cNvSpPr>
              <a:spLocks noChangeShapeType="1"/>
            </p:cNvSpPr>
            <p:nvPr/>
          </p:nvSpPr>
          <p:spPr bwMode="auto">
            <a:xfrm flipV="1">
              <a:off x="338696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78" name="Line 2990"/>
            <p:cNvSpPr>
              <a:spLocks noChangeShapeType="1"/>
            </p:cNvSpPr>
            <p:nvPr/>
          </p:nvSpPr>
          <p:spPr bwMode="auto">
            <a:xfrm flipV="1">
              <a:off x="3387825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79" name="Line 2991"/>
            <p:cNvSpPr>
              <a:spLocks noChangeShapeType="1"/>
            </p:cNvSpPr>
            <p:nvPr/>
          </p:nvSpPr>
          <p:spPr bwMode="auto">
            <a:xfrm flipV="1">
              <a:off x="3388689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80" name="Line 2992"/>
            <p:cNvSpPr>
              <a:spLocks noChangeShapeType="1"/>
            </p:cNvSpPr>
            <p:nvPr/>
          </p:nvSpPr>
          <p:spPr bwMode="auto">
            <a:xfrm>
              <a:off x="338955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81" name="Line 2993"/>
            <p:cNvSpPr>
              <a:spLocks noChangeShapeType="1"/>
            </p:cNvSpPr>
            <p:nvPr/>
          </p:nvSpPr>
          <p:spPr bwMode="auto">
            <a:xfrm>
              <a:off x="339128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82" name="Line 2994"/>
            <p:cNvSpPr>
              <a:spLocks noChangeShapeType="1"/>
            </p:cNvSpPr>
            <p:nvPr/>
          </p:nvSpPr>
          <p:spPr bwMode="auto">
            <a:xfrm>
              <a:off x="339300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83" name="Line 2995"/>
            <p:cNvSpPr>
              <a:spLocks noChangeShapeType="1"/>
            </p:cNvSpPr>
            <p:nvPr/>
          </p:nvSpPr>
          <p:spPr bwMode="auto">
            <a:xfrm>
              <a:off x="339387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84" name="Line 2996"/>
            <p:cNvSpPr>
              <a:spLocks noChangeShapeType="1"/>
            </p:cNvSpPr>
            <p:nvPr/>
          </p:nvSpPr>
          <p:spPr bwMode="auto">
            <a:xfrm>
              <a:off x="339473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85" name="Line 2997"/>
            <p:cNvSpPr>
              <a:spLocks noChangeShapeType="1"/>
            </p:cNvSpPr>
            <p:nvPr/>
          </p:nvSpPr>
          <p:spPr bwMode="auto">
            <a:xfrm>
              <a:off x="339560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86" name="Line 2998"/>
            <p:cNvSpPr>
              <a:spLocks noChangeShapeType="1"/>
            </p:cNvSpPr>
            <p:nvPr/>
          </p:nvSpPr>
          <p:spPr bwMode="auto">
            <a:xfrm flipV="1">
              <a:off x="339732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87" name="Line 2999"/>
            <p:cNvSpPr>
              <a:spLocks noChangeShapeType="1"/>
            </p:cNvSpPr>
            <p:nvPr/>
          </p:nvSpPr>
          <p:spPr bwMode="auto">
            <a:xfrm>
              <a:off x="339819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88" name="Line 3000"/>
            <p:cNvSpPr>
              <a:spLocks noChangeShapeType="1"/>
            </p:cNvSpPr>
            <p:nvPr/>
          </p:nvSpPr>
          <p:spPr bwMode="auto">
            <a:xfrm flipV="1">
              <a:off x="339992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89" name="Line 3001"/>
            <p:cNvSpPr>
              <a:spLocks noChangeShapeType="1"/>
            </p:cNvSpPr>
            <p:nvPr/>
          </p:nvSpPr>
          <p:spPr bwMode="auto">
            <a:xfrm>
              <a:off x="340078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90" name="Line 3002"/>
            <p:cNvSpPr>
              <a:spLocks noChangeShapeType="1"/>
            </p:cNvSpPr>
            <p:nvPr/>
          </p:nvSpPr>
          <p:spPr bwMode="auto">
            <a:xfrm flipV="1">
              <a:off x="340164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91" name="Line 3003"/>
            <p:cNvSpPr>
              <a:spLocks noChangeShapeType="1"/>
            </p:cNvSpPr>
            <p:nvPr/>
          </p:nvSpPr>
          <p:spPr bwMode="auto">
            <a:xfrm flipV="1">
              <a:off x="340337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92" name="Line 3004"/>
            <p:cNvSpPr>
              <a:spLocks noChangeShapeType="1"/>
            </p:cNvSpPr>
            <p:nvPr/>
          </p:nvSpPr>
          <p:spPr bwMode="auto">
            <a:xfrm flipV="1">
              <a:off x="340596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93" name="Line 3005"/>
            <p:cNvSpPr>
              <a:spLocks noChangeShapeType="1"/>
            </p:cNvSpPr>
            <p:nvPr/>
          </p:nvSpPr>
          <p:spPr bwMode="auto">
            <a:xfrm flipV="1">
              <a:off x="340596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94" name="Line 3006"/>
            <p:cNvSpPr>
              <a:spLocks noChangeShapeType="1"/>
            </p:cNvSpPr>
            <p:nvPr/>
          </p:nvSpPr>
          <p:spPr bwMode="auto">
            <a:xfrm flipV="1">
              <a:off x="340769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95" name="Line 3007"/>
            <p:cNvSpPr>
              <a:spLocks noChangeShapeType="1"/>
            </p:cNvSpPr>
            <p:nvPr/>
          </p:nvSpPr>
          <p:spPr bwMode="auto">
            <a:xfrm flipV="1">
              <a:off x="340855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96" name="Line 3008"/>
            <p:cNvSpPr>
              <a:spLocks noChangeShapeType="1"/>
            </p:cNvSpPr>
            <p:nvPr/>
          </p:nvSpPr>
          <p:spPr bwMode="auto">
            <a:xfrm flipV="1">
              <a:off x="340942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97" name="Line 3009"/>
            <p:cNvSpPr>
              <a:spLocks noChangeShapeType="1"/>
            </p:cNvSpPr>
            <p:nvPr/>
          </p:nvSpPr>
          <p:spPr bwMode="auto">
            <a:xfrm flipV="1">
              <a:off x="341028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98" name="Line 3010"/>
            <p:cNvSpPr>
              <a:spLocks noChangeShapeType="1"/>
            </p:cNvSpPr>
            <p:nvPr/>
          </p:nvSpPr>
          <p:spPr bwMode="auto">
            <a:xfrm>
              <a:off x="341115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99" name="Line 3011"/>
            <p:cNvSpPr>
              <a:spLocks noChangeShapeType="1"/>
            </p:cNvSpPr>
            <p:nvPr/>
          </p:nvSpPr>
          <p:spPr bwMode="auto">
            <a:xfrm>
              <a:off x="341287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00" name="Line 3012"/>
            <p:cNvSpPr>
              <a:spLocks noChangeShapeType="1"/>
            </p:cNvSpPr>
            <p:nvPr/>
          </p:nvSpPr>
          <p:spPr bwMode="auto">
            <a:xfrm flipV="1">
              <a:off x="341374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01" name="Line 3013"/>
            <p:cNvSpPr>
              <a:spLocks noChangeShapeType="1"/>
            </p:cNvSpPr>
            <p:nvPr/>
          </p:nvSpPr>
          <p:spPr bwMode="auto">
            <a:xfrm flipV="1">
              <a:off x="341460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02" name="Line 3014"/>
            <p:cNvSpPr>
              <a:spLocks noChangeShapeType="1"/>
            </p:cNvSpPr>
            <p:nvPr/>
          </p:nvSpPr>
          <p:spPr bwMode="auto">
            <a:xfrm flipV="1">
              <a:off x="341547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03" name="Line 3015"/>
            <p:cNvSpPr>
              <a:spLocks noChangeShapeType="1"/>
            </p:cNvSpPr>
            <p:nvPr/>
          </p:nvSpPr>
          <p:spPr bwMode="auto">
            <a:xfrm>
              <a:off x="341633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04" name="Line 3016"/>
            <p:cNvSpPr>
              <a:spLocks noChangeShapeType="1"/>
            </p:cNvSpPr>
            <p:nvPr/>
          </p:nvSpPr>
          <p:spPr bwMode="auto">
            <a:xfrm>
              <a:off x="341719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05" name="Line 3017"/>
            <p:cNvSpPr>
              <a:spLocks noChangeShapeType="1"/>
            </p:cNvSpPr>
            <p:nvPr/>
          </p:nvSpPr>
          <p:spPr bwMode="auto">
            <a:xfrm flipV="1">
              <a:off x="341806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06" name="Line 3018"/>
            <p:cNvSpPr>
              <a:spLocks noChangeShapeType="1"/>
            </p:cNvSpPr>
            <p:nvPr/>
          </p:nvSpPr>
          <p:spPr bwMode="auto">
            <a:xfrm flipV="1">
              <a:off x="341978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07" name="Line 3020"/>
            <p:cNvSpPr>
              <a:spLocks noChangeShapeType="1"/>
            </p:cNvSpPr>
            <p:nvPr/>
          </p:nvSpPr>
          <p:spPr bwMode="auto">
            <a:xfrm flipV="1">
              <a:off x="342151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08" name="Line 3021"/>
            <p:cNvSpPr>
              <a:spLocks noChangeShapeType="1"/>
            </p:cNvSpPr>
            <p:nvPr/>
          </p:nvSpPr>
          <p:spPr bwMode="auto">
            <a:xfrm>
              <a:off x="342497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09" name="Line 3022"/>
            <p:cNvSpPr>
              <a:spLocks noChangeShapeType="1"/>
            </p:cNvSpPr>
            <p:nvPr/>
          </p:nvSpPr>
          <p:spPr bwMode="auto">
            <a:xfrm flipV="1">
              <a:off x="342583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10" name="Line 3023"/>
            <p:cNvSpPr>
              <a:spLocks noChangeShapeType="1"/>
            </p:cNvSpPr>
            <p:nvPr/>
          </p:nvSpPr>
          <p:spPr bwMode="auto">
            <a:xfrm flipV="1">
              <a:off x="342756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11" name="Line 3024"/>
            <p:cNvSpPr>
              <a:spLocks noChangeShapeType="1"/>
            </p:cNvSpPr>
            <p:nvPr/>
          </p:nvSpPr>
          <p:spPr bwMode="auto">
            <a:xfrm>
              <a:off x="342756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12" name="Line 3025"/>
            <p:cNvSpPr>
              <a:spLocks noChangeShapeType="1"/>
            </p:cNvSpPr>
            <p:nvPr/>
          </p:nvSpPr>
          <p:spPr bwMode="auto">
            <a:xfrm>
              <a:off x="343015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13" name="Line 3026"/>
            <p:cNvSpPr>
              <a:spLocks noChangeShapeType="1"/>
            </p:cNvSpPr>
            <p:nvPr/>
          </p:nvSpPr>
          <p:spPr bwMode="auto">
            <a:xfrm>
              <a:off x="343102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14" name="Line 3027"/>
            <p:cNvSpPr>
              <a:spLocks noChangeShapeType="1"/>
            </p:cNvSpPr>
            <p:nvPr/>
          </p:nvSpPr>
          <p:spPr bwMode="auto">
            <a:xfrm flipV="1">
              <a:off x="343274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15" name="Line 3028"/>
            <p:cNvSpPr>
              <a:spLocks noChangeShapeType="1"/>
            </p:cNvSpPr>
            <p:nvPr/>
          </p:nvSpPr>
          <p:spPr bwMode="auto">
            <a:xfrm flipV="1">
              <a:off x="343620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16" name="Line 3029"/>
            <p:cNvSpPr>
              <a:spLocks noChangeShapeType="1"/>
            </p:cNvSpPr>
            <p:nvPr/>
          </p:nvSpPr>
          <p:spPr bwMode="auto">
            <a:xfrm flipV="1">
              <a:off x="343706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17" name="Line 3030"/>
            <p:cNvSpPr>
              <a:spLocks noChangeShapeType="1"/>
            </p:cNvSpPr>
            <p:nvPr/>
          </p:nvSpPr>
          <p:spPr bwMode="auto">
            <a:xfrm flipV="1">
              <a:off x="343793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18" name="Line 3031"/>
            <p:cNvSpPr>
              <a:spLocks noChangeShapeType="1"/>
            </p:cNvSpPr>
            <p:nvPr/>
          </p:nvSpPr>
          <p:spPr bwMode="auto">
            <a:xfrm flipV="1">
              <a:off x="343879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19" name="Line 3032"/>
            <p:cNvSpPr>
              <a:spLocks noChangeShapeType="1"/>
            </p:cNvSpPr>
            <p:nvPr/>
          </p:nvSpPr>
          <p:spPr bwMode="auto">
            <a:xfrm flipV="1">
              <a:off x="3442250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20" name="Line 3033"/>
            <p:cNvSpPr>
              <a:spLocks noChangeShapeType="1"/>
            </p:cNvSpPr>
            <p:nvPr/>
          </p:nvSpPr>
          <p:spPr bwMode="auto">
            <a:xfrm flipV="1">
              <a:off x="3443114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21" name="Line 3034"/>
            <p:cNvSpPr>
              <a:spLocks noChangeShapeType="1"/>
            </p:cNvSpPr>
            <p:nvPr/>
          </p:nvSpPr>
          <p:spPr bwMode="auto">
            <a:xfrm flipV="1">
              <a:off x="344311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22" name="Line 3035"/>
            <p:cNvSpPr>
              <a:spLocks noChangeShapeType="1"/>
            </p:cNvSpPr>
            <p:nvPr/>
          </p:nvSpPr>
          <p:spPr bwMode="auto">
            <a:xfrm>
              <a:off x="344657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23" name="Line 3036"/>
            <p:cNvSpPr>
              <a:spLocks noChangeShapeType="1"/>
            </p:cNvSpPr>
            <p:nvPr/>
          </p:nvSpPr>
          <p:spPr bwMode="auto">
            <a:xfrm flipV="1">
              <a:off x="344657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24" name="Line 3037"/>
            <p:cNvSpPr>
              <a:spLocks noChangeShapeType="1"/>
            </p:cNvSpPr>
            <p:nvPr/>
          </p:nvSpPr>
          <p:spPr bwMode="auto">
            <a:xfrm flipV="1">
              <a:off x="344916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25" name="Line 3038"/>
            <p:cNvSpPr>
              <a:spLocks noChangeShapeType="1"/>
            </p:cNvSpPr>
            <p:nvPr/>
          </p:nvSpPr>
          <p:spPr bwMode="auto">
            <a:xfrm>
              <a:off x="345002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26" name="Line 3039"/>
            <p:cNvSpPr>
              <a:spLocks noChangeShapeType="1"/>
            </p:cNvSpPr>
            <p:nvPr/>
          </p:nvSpPr>
          <p:spPr bwMode="auto">
            <a:xfrm>
              <a:off x="345088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27" name="Line 3040"/>
            <p:cNvSpPr>
              <a:spLocks noChangeShapeType="1"/>
            </p:cNvSpPr>
            <p:nvPr/>
          </p:nvSpPr>
          <p:spPr bwMode="auto">
            <a:xfrm flipV="1">
              <a:off x="345348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28" name="Line 3041"/>
            <p:cNvSpPr>
              <a:spLocks noChangeShapeType="1"/>
            </p:cNvSpPr>
            <p:nvPr/>
          </p:nvSpPr>
          <p:spPr bwMode="auto">
            <a:xfrm>
              <a:off x="345607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29" name="Line 3042"/>
            <p:cNvSpPr>
              <a:spLocks noChangeShapeType="1"/>
            </p:cNvSpPr>
            <p:nvPr/>
          </p:nvSpPr>
          <p:spPr bwMode="auto">
            <a:xfrm flipV="1">
              <a:off x="345693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30" name="Line 3043"/>
            <p:cNvSpPr>
              <a:spLocks noChangeShapeType="1"/>
            </p:cNvSpPr>
            <p:nvPr/>
          </p:nvSpPr>
          <p:spPr bwMode="auto">
            <a:xfrm flipV="1">
              <a:off x="3457800" y="2714429"/>
              <a:ext cx="0" cy="775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31" name="Line 3044"/>
            <p:cNvSpPr>
              <a:spLocks noChangeShapeType="1"/>
            </p:cNvSpPr>
            <p:nvPr/>
          </p:nvSpPr>
          <p:spPr bwMode="auto">
            <a:xfrm flipV="1">
              <a:off x="3458664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32" name="Line 3045"/>
            <p:cNvSpPr>
              <a:spLocks noChangeShapeType="1"/>
            </p:cNvSpPr>
            <p:nvPr/>
          </p:nvSpPr>
          <p:spPr bwMode="auto">
            <a:xfrm flipV="1">
              <a:off x="346039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33" name="Line 3046"/>
            <p:cNvSpPr>
              <a:spLocks noChangeShapeType="1"/>
            </p:cNvSpPr>
            <p:nvPr/>
          </p:nvSpPr>
          <p:spPr bwMode="auto">
            <a:xfrm flipV="1">
              <a:off x="346212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34" name="Line 3047"/>
            <p:cNvSpPr>
              <a:spLocks noChangeShapeType="1"/>
            </p:cNvSpPr>
            <p:nvPr/>
          </p:nvSpPr>
          <p:spPr bwMode="auto">
            <a:xfrm flipV="1">
              <a:off x="346384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35" name="Line 3048"/>
            <p:cNvSpPr>
              <a:spLocks noChangeShapeType="1"/>
            </p:cNvSpPr>
            <p:nvPr/>
          </p:nvSpPr>
          <p:spPr bwMode="auto">
            <a:xfrm flipV="1">
              <a:off x="346557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36" name="Line 3049"/>
            <p:cNvSpPr>
              <a:spLocks noChangeShapeType="1"/>
            </p:cNvSpPr>
            <p:nvPr/>
          </p:nvSpPr>
          <p:spPr bwMode="auto">
            <a:xfrm flipV="1">
              <a:off x="346643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37" name="Line 3050"/>
            <p:cNvSpPr>
              <a:spLocks noChangeShapeType="1"/>
            </p:cNvSpPr>
            <p:nvPr/>
          </p:nvSpPr>
          <p:spPr bwMode="auto">
            <a:xfrm>
              <a:off x="346816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38" name="Line 3051"/>
            <p:cNvSpPr>
              <a:spLocks noChangeShapeType="1"/>
            </p:cNvSpPr>
            <p:nvPr/>
          </p:nvSpPr>
          <p:spPr bwMode="auto">
            <a:xfrm flipV="1">
              <a:off x="346903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39" name="Line 3052"/>
            <p:cNvSpPr>
              <a:spLocks noChangeShapeType="1"/>
            </p:cNvSpPr>
            <p:nvPr/>
          </p:nvSpPr>
          <p:spPr bwMode="auto">
            <a:xfrm flipV="1">
              <a:off x="347248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40" name="Line 3053"/>
            <p:cNvSpPr>
              <a:spLocks noChangeShapeType="1"/>
            </p:cNvSpPr>
            <p:nvPr/>
          </p:nvSpPr>
          <p:spPr bwMode="auto">
            <a:xfrm>
              <a:off x="347507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41" name="Line 3054"/>
            <p:cNvSpPr>
              <a:spLocks noChangeShapeType="1"/>
            </p:cNvSpPr>
            <p:nvPr/>
          </p:nvSpPr>
          <p:spPr bwMode="auto">
            <a:xfrm flipV="1">
              <a:off x="347594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42" name="Line 3055"/>
            <p:cNvSpPr>
              <a:spLocks noChangeShapeType="1"/>
            </p:cNvSpPr>
            <p:nvPr/>
          </p:nvSpPr>
          <p:spPr bwMode="auto">
            <a:xfrm>
              <a:off x="347767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43" name="Line 3056"/>
            <p:cNvSpPr>
              <a:spLocks noChangeShapeType="1"/>
            </p:cNvSpPr>
            <p:nvPr/>
          </p:nvSpPr>
          <p:spPr bwMode="auto">
            <a:xfrm flipV="1">
              <a:off x="347853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44" name="Line 3057"/>
            <p:cNvSpPr>
              <a:spLocks noChangeShapeType="1"/>
            </p:cNvSpPr>
            <p:nvPr/>
          </p:nvSpPr>
          <p:spPr bwMode="auto">
            <a:xfrm>
              <a:off x="347939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45" name="Line 3058"/>
            <p:cNvSpPr>
              <a:spLocks noChangeShapeType="1"/>
            </p:cNvSpPr>
            <p:nvPr/>
          </p:nvSpPr>
          <p:spPr bwMode="auto">
            <a:xfrm flipV="1">
              <a:off x="348112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46" name="Line 3059"/>
            <p:cNvSpPr>
              <a:spLocks noChangeShapeType="1"/>
            </p:cNvSpPr>
            <p:nvPr/>
          </p:nvSpPr>
          <p:spPr bwMode="auto">
            <a:xfrm>
              <a:off x="348285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47" name="Line 3060"/>
            <p:cNvSpPr>
              <a:spLocks noChangeShapeType="1"/>
            </p:cNvSpPr>
            <p:nvPr/>
          </p:nvSpPr>
          <p:spPr bwMode="auto">
            <a:xfrm flipV="1">
              <a:off x="348371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48" name="Line 3061"/>
            <p:cNvSpPr>
              <a:spLocks noChangeShapeType="1"/>
            </p:cNvSpPr>
            <p:nvPr/>
          </p:nvSpPr>
          <p:spPr bwMode="auto">
            <a:xfrm>
              <a:off x="348458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49" name="Line 3062"/>
            <p:cNvSpPr>
              <a:spLocks noChangeShapeType="1"/>
            </p:cNvSpPr>
            <p:nvPr/>
          </p:nvSpPr>
          <p:spPr bwMode="auto">
            <a:xfrm flipV="1">
              <a:off x="348890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50" name="Line 3063"/>
            <p:cNvSpPr>
              <a:spLocks noChangeShapeType="1"/>
            </p:cNvSpPr>
            <p:nvPr/>
          </p:nvSpPr>
          <p:spPr bwMode="auto">
            <a:xfrm>
              <a:off x="349062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51" name="Line 3064"/>
            <p:cNvSpPr>
              <a:spLocks noChangeShapeType="1"/>
            </p:cNvSpPr>
            <p:nvPr/>
          </p:nvSpPr>
          <p:spPr bwMode="auto">
            <a:xfrm flipV="1">
              <a:off x="349235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52" name="Line 3065"/>
            <p:cNvSpPr>
              <a:spLocks noChangeShapeType="1"/>
            </p:cNvSpPr>
            <p:nvPr/>
          </p:nvSpPr>
          <p:spPr bwMode="auto">
            <a:xfrm flipV="1">
              <a:off x="349494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53" name="Line 3066"/>
            <p:cNvSpPr>
              <a:spLocks noChangeShapeType="1"/>
            </p:cNvSpPr>
            <p:nvPr/>
          </p:nvSpPr>
          <p:spPr bwMode="auto">
            <a:xfrm flipV="1">
              <a:off x="349494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54" name="Line 3067"/>
            <p:cNvSpPr>
              <a:spLocks noChangeShapeType="1"/>
            </p:cNvSpPr>
            <p:nvPr/>
          </p:nvSpPr>
          <p:spPr bwMode="auto">
            <a:xfrm>
              <a:off x="349667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55" name="Line 3068"/>
            <p:cNvSpPr>
              <a:spLocks noChangeShapeType="1"/>
            </p:cNvSpPr>
            <p:nvPr/>
          </p:nvSpPr>
          <p:spPr bwMode="auto">
            <a:xfrm flipV="1">
              <a:off x="349840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56" name="Line 3069"/>
            <p:cNvSpPr>
              <a:spLocks noChangeShapeType="1"/>
            </p:cNvSpPr>
            <p:nvPr/>
          </p:nvSpPr>
          <p:spPr bwMode="auto">
            <a:xfrm flipV="1">
              <a:off x="350099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57" name="Line 3070"/>
            <p:cNvSpPr>
              <a:spLocks noChangeShapeType="1"/>
            </p:cNvSpPr>
            <p:nvPr/>
          </p:nvSpPr>
          <p:spPr bwMode="auto">
            <a:xfrm flipV="1">
              <a:off x="350272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58" name="Line 3071"/>
            <p:cNvSpPr>
              <a:spLocks noChangeShapeType="1"/>
            </p:cNvSpPr>
            <p:nvPr/>
          </p:nvSpPr>
          <p:spPr bwMode="auto">
            <a:xfrm>
              <a:off x="350531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59" name="Line 3072"/>
            <p:cNvSpPr>
              <a:spLocks noChangeShapeType="1"/>
            </p:cNvSpPr>
            <p:nvPr/>
          </p:nvSpPr>
          <p:spPr bwMode="auto">
            <a:xfrm flipV="1">
              <a:off x="3507043" y="2714429"/>
              <a:ext cx="0" cy="775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60" name="Line 3073"/>
            <p:cNvSpPr>
              <a:spLocks noChangeShapeType="1"/>
            </p:cNvSpPr>
            <p:nvPr/>
          </p:nvSpPr>
          <p:spPr bwMode="auto">
            <a:xfrm flipV="1">
              <a:off x="350877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61" name="Line 3074"/>
            <p:cNvSpPr>
              <a:spLocks noChangeShapeType="1"/>
            </p:cNvSpPr>
            <p:nvPr/>
          </p:nvSpPr>
          <p:spPr bwMode="auto">
            <a:xfrm flipV="1">
              <a:off x="350963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62" name="Line 3075"/>
            <p:cNvSpPr>
              <a:spLocks noChangeShapeType="1"/>
            </p:cNvSpPr>
            <p:nvPr/>
          </p:nvSpPr>
          <p:spPr bwMode="auto">
            <a:xfrm flipV="1">
              <a:off x="351049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63" name="Line 3076"/>
            <p:cNvSpPr>
              <a:spLocks noChangeShapeType="1"/>
            </p:cNvSpPr>
            <p:nvPr/>
          </p:nvSpPr>
          <p:spPr bwMode="auto">
            <a:xfrm flipV="1">
              <a:off x="351309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64" name="Line 3077"/>
            <p:cNvSpPr>
              <a:spLocks noChangeShapeType="1"/>
            </p:cNvSpPr>
            <p:nvPr/>
          </p:nvSpPr>
          <p:spPr bwMode="auto">
            <a:xfrm flipV="1">
              <a:off x="351395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65" name="Line 3078"/>
            <p:cNvSpPr>
              <a:spLocks noChangeShapeType="1"/>
            </p:cNvSpPr>
            <p:nvPr/>
          </p:nvSpPr>
          <p:spPr bwMode="auto">
            <a:xfrm>
              <a:off x="351481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66" name="Line 3079"/>
            <p:cNvSpPr>
              <a:spLocks noChangeShapeType="1"/>
            </p:cNvSpPr>
            <p:nvPr/>
          </p:nvSpPr>
          <p:spPr bwMode="auto">
            <a:xfrm>
              <a:off x="351568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67" name="Line 3080"/>
            <p:cNvSpPr>
              <a:spLocks noChangeShapeType="1"/>
            </p:cNvSpPr>
            <p:nvPr/>
          </p:nvSpPr>
          <p:spPr bwMode="auto">
            <a:xfrm flipV="1">
              <a:off x="351654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68" name="Line 3081"/>
            <p:cNvSpPr>
              <a:spLocks noChangeShapeType="1"/>
            </p:cNvSpPr>
            <p:nvPr/>
          </p:nvSpPr>
          <p:spPr bwMode="auto">
            <a:xfrm flipV="1">
              <a:off x="351827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69" name="Line 3082"/>
            <p:cNvSpPr>
              <a:spLocks noChangeShapeType="1"/>
            </p:cNvSpPr>
            <p:nvPr/>
          </p:nvSpPr>
          <p:spPr bwMode="auto">
            <a:xfrm>
              <a:off x="352259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70" name="Line 3083"/>
            <p:cNvSpPr>
              <a:spLocks noChangeShapeType="1"/>
            </p:cNvSpPr>
            <p:nvPr/>
          </p:nvSpPr>
          <p:spPr bwMode="auto">
            <a:xfrm flipV="1">
              <a:off x="3524320" y="2704085"/>
              <a:ext cx="0" cy="1810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71" name="Line 3084"/>
            <p:cNvSpPr>
              <a:spLocks noChangeShapeType="1"/>
            </p:cNvSpPr>
            <p:nvPr/>
          </p:nvSpPr>
          <p:spPr bwMode="auto">
            <a:xfrm flipV="1">
              <a:off x="352604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72" name="Line 3085"/>
            <p:cNvSpPr>
              <a:spLocks noChangeShapeType="1"/>
            </p:cNvSpPr>
            <p:nvPr/>
          </p:nvSpPr>
          <p:spPr bwMode="auto">
            <a:xfrm flipV="1">
              <a:off x="352691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73" name="Line 3086"/>
            <p:cNvSpPr>
              <a:spLocks noChangeShapeType="1"/>
            </p:cNvSpPr>
            <p:nvPr/>
          </p:nvSpPr>
          <p:spPr bwMode="auto">
            <a:xfrm>
              <a:off x="352777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74" name="Line 3087"/>
            <p:cNvSpPr>
              <a:spLocks noChangeShapeType="1"/>
            </p:cNvSpPr>
            <p:nvPr/>
          </p:nvSpPr>
          <p:spPr bwMode="auto">
            <a:xfrm flipV="1">
              <a:off x="352864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75" name="Line 3088"/>
            <p:cNvSpPr>
              <a:spLocks noChangeShapeType="1"/>
            </p:cNvSpPr>
            <p:nvPr/>
          </p:nvSpPr>
          <p:spPr bwMode="auto">
            <a:xfrm flipV="1">
              <a:off x="352950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76" name="Line 3089"/>
            <p:cNvSpPr>
              <a:spLocks noChangeShapeType="1"/>
            </p:cNvSpPr>
            <p:nvPr/>
          </p:nvSpPr>
          <p:spPr bwMode="auto">
            <a:xfrm flipV="1">
              <a:off x="353123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77" name="Line 3090"/>
            <p:cNvSpPr>
              <a:spLocks noChangeShapeType="1"/>
            </p:cNvSpPr>
            <p:nvPr/>
          </p:nvSpPr>
          <p:spPr bwMode="auto">
            <a:xfrm>
              <a:off x="353209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78" name="Line 3091"/>
            <p:cNvSpPr>
              <a:spLocks noChangeShapeType="1"/>
            </p:cNvSpPr>
            <p:nvPr/>
          </p:nvSpPr>
          <p:spPr bwMode="auto">
            <a:xfrm flipV="1">
              <a:off x="353382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79" name="Line 3092"/>
            <p:cNvSpPr>
              <a:spLocks noChangeShapeType="1"/>
            </p:cNvSpPr>
            <p:nvPr/>
          </p:nvSpPr>
          <p:spPr bwMode="auto">
            <a:xfrm flipV="1">
              <a:off x="353555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80" name="Line 3093"/>
            <p:cNvSpPr>
              <a:spLocks noChangeShapeType="1"/>
            </p:cNvSpPr>
            <p:nvPr/>
          </p:nvSpPr>
          <p:spPr bwMode="auto">
            <a:xfrm flipV="1">
              <a:off x="353814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81" name="Line 3094"/>
            <p:cNvSpPr>
              <a:spLocks noChangeShapeType="1"/>
            </p:cNvSpPr>
            <p:nvPr/>
          </p:nvSpPr>
          <p:spPr bwMode="auto">
            <a:xfrm>
              <a:off x="353814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82" name="Line 3095"/>
            <p:cNvSpPr>
              <a:spLocks noChangeShapeType="1"/>
            </p:cNvSpPr>
            <p:nvPr/>
          </p:nvSpPr>
          <p:spPr bwMode="auto">
            <a:xfrm>
              <a:off x="353987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83" name="Line 3096"/>
            <p:cNvSpPr>
              <a:spLocks noChangeShapeType="1"/>
            </p:cNvSpPr>
            <p:nvPr/>
          </p:nvSpPr>
          <p:spPr bwMode="auto">
            <a:xfrm flipV="1">
              <a:off x="3540734" y="2693741"/>
              <a:ext cx="0" cy="2844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84" name="Line 3097"/>
            <p:cNvSpPr>
              <a:spLocks noChangeShapeType="1"/>
            </p:cNvSpPr>
            <p:nvPr/>
          </p:nvSpPr>
          <p:spPr bwMode="auto">
            <a:xfrm flipV="1">
              <a:off x="354332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85" name="Line 3098"/>
            <p:cNvSpPr>
              <a:spLocks noChangeShapeType="1"/>
            </p:cNvSpPr>
            <p:nvPr/>
          </p:nvSpPr>
          <p:spPr bwMode="auto">
            <a:xfrm>
              <a:off x="354505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86" name="Line 3099"/>
            <p:cNvSpPr>
              <a:spLocks noChangeShapeType="1"/>
            </p:cNvSpPr>
            <p:nvPr/>
          </p:nvSpPr>
          <p:spPr bwMode="auto">
            <a:xfrm flipV="1">
              <a:off x="354591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87" name="Line 3100"/>
            <p:cNvSpPr>
              <a:spLocks noChangeShapeType="1"/>
            </p:cNvSpPr>
            <p:nvPr/>
          </p:nvSpPr>
          <p:spPr bwMode="auto">
            <a:xfrm flipV="1">
              <a:off x="354678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88" name="Line 3101"/>
            <p:cNvSpPr>
              <a:spLocks noChangeShapeType="1"/>
            </p:cNvSpPr>
            <p:nvPr/>
          </p:nvSpPr>
          <p:spPr bwMode="auto">
            <a:xfrm flipV="1">
              <a:off x="354937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89" name="Line 3102"/>
            <p:cNvSpPr>
              <a:spLocks noChangeShapeType="1"/>
            </p:cNvSpPr>
            <p:nvPr/>
          </p:nvSpPr>
          <p:spPr bwMode="auto">
            <a:xfrm flipV="1">
              <a:off x="355110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90" name="Line 3103"/>
            <p:cNvSpPr>
              <a:spLocks noChangeShapeType="1"/>
            </p:cNvSpPr>
            <p:nvPr/>
          </p:nvSpPr>
          <p:spPr bwMode="auto">
            <a:xfrm flipV="1">
              <a:off x="3552829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91" name="Line 3104"/>
            <p:cNvSpPr>
              <a:spLocks noChangeShapeType="1"/>
            </p:cNvSpPr>
            <p:nvPr/>
          </p:nvSpPr>
          <p:spPr bwMode="auto">
            <a:xfrm flipV="1">
              <a:off x="355282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92" name="Line 3105"/>
            <p:cNvSpPr>
              <a:spLocks noChangeShapeType="1"/>
            </p:cNvSpPr>
            <p:nvPr/>
          </p:nvSpPr>
          <p:spPr bwMode="auto">
            <a:xfrm flipV="1">
              <a:off x="355542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93" name="Line 3106"/>
            <p:cNvSpPr>
              <a:spLocks noChangeShapeType="1"/>
            </p:cNvSpPr>
            <p:nvPr/>
          </p:nvSpPr>
          <p:spPr bwMode="auto">
            <a:xfrm>
              <a:off x="355628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94" name="Line 3107"/>
            <p:cNvSpPr>
              <a:spLocks noChangeShapeType="1"/>
            </p:cNvSpPr>
            <p:nvPr/>
          </p:nvSpPr>
          <p:spPr bwMode="auto">
            <a:xfrm flipV="1">
              <a:off x="3557148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95" name="Line 3108"/>
            <p:cNvSpPr>
              <a:spLocks noChangeShapeType="1"/>
            </p:cNvSpPr>
            <p:nvPr/>
          </p:nvSpPr>
          <p:spPr bwMode="auto">
            <a:xfrm flipV="1">
              <a:off x="355801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96" name="Line 3109"/>
            <p:cNvSpPr>
              <a:spLocks noChangeShapeType="1"/>
            </p:cNvSpPr>
            <p:nvPr/>
          </p:nvSpPr>
          <p:spPr bwMode="auto">
            <a:xfrm flipV="1">
              <a:off x="356060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97" name="Line 3110"/>
            <p:cNvSpPr>
              <a:spLocks noChangeShapeType="1"/>
            </p:cNvSpPr>
            <p:nvPr/>
          </p:nvSpPr>
          <p:spPr bwMode="auto">
            <a:xfrm>
              <a:off x="356233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98" name="Line 3111"/>
            <p:cNvSpPr>
              <a:spLocks noChangeShapeType="1"/>
            </p:cNvSpPr>
            <p:nvPr/>
          </p:nvSpPr>
          <p:spPr bwMode="auto">
            <a:xfrm flipV="1">
              <a:off x="356406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99" name="Line 3112"/>
            <p:cNvSpPr>
              <a:spLocks noChangeShapeType="1"/>
            </p:cNvSpPr>
            <p:nvPr/>
          </p:nvSpPr>
          <p:spPr bwMode="auto">
            <a:xfrm flipV="1">
              <a:off x="356492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00" name="Line 3113"/>
            <p:cNvSpPr>
              <a:spLocks noChangeShapeType="1"/>
            </p:cNvSpPr>
            <p:nvPr/>
          </p:nvSpPr>
          <p:spPr bwMode="auto">
            <a:xfrm flipV="1">
              <a:off x="3567515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01" name="Line 3114"/>
            <p:cNvSpPr>
              <a:spLocks noChangeShapeType="1"/>
            </p:cNvSpPr>
            <p:nvPr/>
          </p:nvSpPr>
          <p:spPr bwMode="auto">
            <a:xfrm flipV="1">
              <a:off x="3568379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02" name="Line 3115"/>
            <p:cNvSpPr>
              <a:spLocks noChangeShapeType="1"/>
            </p:cNvSpPr>
            <p:nvPr/>
          </p:nvSpPr>
          <p:spPr bwMode="auto">
            <a:xfrm>
              <a:off x="357010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03" name="Line 3116"/>
            <p:cNvSpPr>
              <a:spLocks noChangeShapeType="1"/>
            </p:cNvSpPr>
            <p:nvPr/>
          </p:nvSpPr>
          <p:spPr bwMode="auto">
            <a:xfrm flipV="1">
              <a:off x="357183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04" name="Line 3117"/>
            <p:cNvSpPr>
              <a:spLocks noChangeShapeType="1"/>
            </p:cNvSpPr>
            <p:nvPr/>
          </p:nvSpPr>
          <p:spPr bwMode="auto">
            <a:xfrm>
              <a:off x="357269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05" name="Line 3118"/>
            <p:cNvSpPr>
              <a:spLocks noChangeShapeType="1"/>
            </p:cNvSpPr>
            <p:nvPr/>
          </p:nvSpPr>
          <p:spPr bwMode="auto">
            <a:xfrm flipV="1">
              <a:off x="357356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06" name="Line 3119"/>
            <p:cNvSpPr>
              <a:spLocks noChangeShapeType="1"/>
            </p:cNvSpPr>
            <p:nvPr/>
          </p:nvSpPr>
          <p:spPr bwMode="auto">
            <a:xfrm flipV="1">
              <a:off x="357529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07" name="Line 3120"/>
            <p:cNvSpPr>
              <a:spLocks noChangeShapeType="1"/>
            </p:cNvSpPr>
            <p:nvPr/>
          </p:nvSpPr>
          <p:spPr bwMode="auto">
            <a:xfrm>
              <a:off x="357615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08" name="Line 3121"/>
            <p:cNvSpPr>
              <a:spLocks noChangeShapeType="1"/>
            </p:cNvSpPr>
            <p:nvPr/>
          </p:nvSpPr>
          <p:spPr bwMode="auto">
            <a:xfrm flipV="1">
              <a:off x="357788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09" name="Line 3122"/>
            <p:cNvSpPr>
              <a:spLocks noChangeShapeType="1"/>
            </p:cNvSpPr>
            <p:nvPr/>
          </p:nvSpPr>
          <p:spPr bwMode="auto">
            <a:xfrm flipV="1">
              <a:off x="357874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10" name="Line 3123"/>
            <p:cNvSpPr>
              <a:spLocks noChangeShapeType="1"/>
            </p:cNvSpPr>
            <p:nvPr/>
          </p:nvSpPr>
          <p:spPr bwMode="auto">
            <a:xfrm>
              <a:off x="358047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11" name="Line 3124"/>
            <p:cNvSpPr>
              <a:spLocks noChangeShapeType="1"/>
            </p:cNvSpPr>
            <p:nvPr/>
          </p:nvSpPr>
          <p:spPr bwMode="auto">
            <a:xfrm>
              <a:off x="358306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12" name="Line 3125"/>
            <p:cNvSpPr>
              <a:spLocks noChangeShapeType="1"/>
            </p:cNvSpPr>
            <p:nvPr/>
          </p:nvSpPr>
          <p:spPr bwMode="auto">
            <a:xfrm>
              <a:off x="358824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13" name="Line 3126"/>
            <p:cNvSpPr>
              <a:spLocks noChangeShapeType="1"/>
            </p:cNvSpPr>
            <p:nvPr/>
          </p:nvSpPr>
          <p:spPr bwMode="auto">
            <a:xfrm>
              <a:off x="358911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14" name="Line 3127"/>
            <p:cNvSpPr>
              <a:spLocks noChangeShapeType="1"/>
            </p:cNvSpPr>
            <p:nvPr/>
          </p:nvSpPr>
          <p:spPr bwMode="auto">
            <a:xfrm flipV="1">
              <a:off x="3590840" y="2709257"/>
              <a:ext cx="0" cy="1293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15" name="Line 3128"/>
            <p:cNvSpPr>
              <a:spLocks noChangeShapeType="1"/>
            </p:cNvSpPr>
            <p:nvPr/>
          </p:nvSpPr>
          <p:spPr bwMode="auto">
            <a:xfrm>
              <a:off x="359256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16" name="Line 3129"/>
            <p:cNvSpPr>
              <a:spLocks noChangeShapeType="1"/>
            </p:cNvSpPr>
            <p:nvPr/>
          </p:nvSpPr>
          <p:spPr bwMode="auto">
            <a:xfrm flipV="1">
              <a:off x="359343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17" name="Line 3130"/>
            <p:cNvSpPr>
              <a:spLocks noChangeShapeType="1"/>
            </p:cNvSpPr>
            <p:nvPr/>
          </p:nvSpPr>
          <p:spPr bwMode="auto">
            <a:xfrm flipV="1">
              <a:off x="359429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18" name="Line 3131"/>
            <p:cNvSpPr>
              <a:spLocks noChangeShapeType="1"/>
            </p:cNvSpPr>
            <p:nvPr/>
          </p:nvSpPr>
          <p:spPr bwMode="auto">
            <a:xfrm>
              <a:off x="359516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19" name="Line 3132"/>
            <p:cNvSpPr>
              <a:spLocks noChangeShapeType="1"/>
            </p:cNvSpPr>
            <p:nvPr/>
          </p:nvSpPr>
          <p:spPr bwMode="auto">
            <a:xfrm flipV="1">
              <a:off x="359688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20" name="Line 3133"/>
            <p:cNvSpPr>
              <a:spLocks noChangeShapeType="1"/>
            </p:cNvSpPr>
            <p:nvPr/>
          </p:nvSpPr>
          <p:spPr bwMode="auto">
            <a:xfrm>
              <a:off x="359861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21" name="Line 3134"/>
            <p:cNvSpPr>
              <a:spLocks noChangeShapeType="1"/>
            </p:cNvSpPr>
            <p:nvPr/>
          </p:nvSpPr>
          <p:spPr bwMode="auto">
            <a:xfrm>
              <a:off x="359947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22" name="Line 3135"/>
            <p:cNvSpPr>
              <a:spLocks noChangeShapeType="1"/>
            </p:cNvSpPr>
            <p:nvPr/>
          </p:nvSpPr>
          <p:spPr bwMode="auto">
            <a:xfrm flipV="1">
              <a:off x="360034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23" name="Line 3136"/>
            <p:cNvSpPr>
              <a:spLocks noChangeShapeType="1"/>
            </p:cNvSpPr>
            <p:nvPr/>
          </p:nvSpPr>
          <p:spPr bwMode="auto">
            <a:xfrm flipV="1">
              <a:off x="360293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24" name="Line 3137"/>
            <p:cNvSpPr>
              <a:spLocks noChangeShapeType="1"/>
            </p:cNvSpPr>
            <p:nvPr/>
          </p:nvSpPr>
          <p:spPr bwMode="auto">
            <a:xfrm flipV="1">
              <a:off x="360379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25" name="Line 3138"/>
            <p:cNvSpPr>
              <a:spLocks noChangeShapeType="1"/>
            </p:cNvSpPr>
            <p:nvPr/>
          </p:nvSpPr>
          <p:spPr bwMode="auto">
            <a:xfrm>
              <a:off x="360466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26" name="Line 3139"/>
            <p:cNvSpPr>
              <a:spLocks noChangeShapeType="1"/>
            </p:cNvSpPr>
            <p:nvPr/>
          </p:nvSpPr>
          <p:spPr bwMode="auto">
            <a:xfrm>
              <a:off x="360639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27" name="Line 3140"/>
            <p:cNvSpPr>
              <a:spLocks noChangeShapeType="1"/>
            </p:cNvSpPr>
            <p:nvPr/>
          </p:nvSpPr>
          <p:spPr bwMode="auto">
            <a:xfrm flipV="1">
              <a:off x="360725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28" name="Line 3141"/>
            <p:cNvSpPr>
              <a:spLocks noChangeShapeType="1"/>
            </p:cNvSpPr>
            <p:nvPr/>
          </p:nvSpPr>
          <p:spPr bwMode="auto">
            <a:xfrm>
              <a:off x="360898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29" name="Line 3142"/>
            <p:cNvSpPr>
              <a:spLocks noChangeShapeType="1"/>
            </p:cNvSpPr>
            <p:nvPr/>
          </p:nvSpPr>
          <p:spPr bwMode="auto">
            <a:xfrm>
              <a:off x="360984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30" name="Line 3143"/>
            <p:cNvSpPr>
              <a:spLocks noChangeShapeType="1"/>
            </p:cNvSpPr>
            <p:nvPr/>
          </p:nvSpPr>
          <p:spPr bwMode="auto">
            <a:xfrm flipV="1">
              <a:off x="361157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31" name="Line 3144"/>
            <p:cNvSpPr>
              <a:spLocks noChangeShapeType="1"/>
            </p:cNvSpPr>
            <p:nvPr/>
          </p:nvSpPr>
          <p:spPr bwMode="auto">
            <a:xfrm flipV="1">
              <a:off x="361243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32" name="Line 3145"/>
            <p:cNvSpPr>
              <a:spLocks noChangeShapeType="1"/>
            </p:cNvSpPr>
            <p:nvPr/>
          </p:nvSpPr>
          <p:spPr bwMode="auto">
            <a:xfrm flipV="1">
              <a:off x="361330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33" name="Line 3146"/>
            <p:cNvSpPr>
              <a:spLocks noChangeShapeType="1"/>
            </p:cNvSpPr>
            <p:nvPr/>
          </p:nvSpPr>
          <p:spPr bwMode="auto">
            <a:xfrm>
              <a:off x="361675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34" name="Line 3147"/>
            <p:cNvSpPr>
              <a:spLocks noChangeShapeType="1"/>
            </p:cNvSpPr>
            <p:nvPr/>
          </p:nvSpPr>
          <p:spPr bwMode="auto">
            <a:xfrm>
              <a:off x="361848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35" name="Line 3148"/>
            <p:cNvSpPr>
              <a:spLocks noChangeShapeType="1"/>
            </p:cNvSpPr>
            <p:nvPr/>
          </p:nvSpPr>
          <p:spPr bwMode="auto">
            <a:xfrm flipV="1">
              <a:off x="361934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36" name="Line 3149"/>
            <p:cNvSpPr>
              <a:spLocks noChangeShapeType="1"/>
            </p:cNvSpPr>
            <p:nvPr/>
          </p:nvSpPr>
          <p:spPr bwMode="auto">
            <a:xfrm>
              <a:off x="362021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37" name="Line 3150"/>
            <p:cNvSpPr>
              <a:spLocks noChangeShapeType="1"/>
            </p:cNvSpPr>
            <p:nvPr/>
          </p:nvSpPr>
          <p:spPr bwMode="auto">
            <a:xfrm flipV="1">
              <a:off x="362107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38" name="Line 3151"/>
            <p:cNvSpPr>
              <a:spLocks noChangeShapeType="1"/>
            </p:cNvSpPr>
            <p:nvPr/>
          </p:nvSpPr>
          <p:spPr bwMode="auto">
            <a:xfrm>
              <a:off x="362194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39" name="Line 3152"/>
            <p:cNvSpPr>
              <a:spLocks noChangeShapeType="1"/>
            </p:cNvSpPr>
            <p:nvPr/>
          </p:nvSpPr>
          <p:spPr bwMode="auto">
            <a:xfrm flipV="1">
              <a:off x="362453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40" name="Line 3153"/>
            <p:cNvSpPr>
              <a:spLocks noChangeShapeType="1"/>
            </p:cNvSpPr>
            <p:nvPr/>
          </p:nvSpPr>
          <p:spPr bwMode="auto">
            <a:xfrm flipV="1">
              <a:off x="362539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41" name="Line 3154"/>
            <p:cNvSpPr>
              <a:spLocks noChangeShapeType="1"/>
            </p:cNvSpPr>
            <p:nvPr/>
          </p:nvSpPr>
          <p:spPr bwMode="auto">
            <a:xfrm>
              <a:off x="362712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42" name="Line 3155"/>
            <p:cNvSpPr>
              <a:spLocks noChangeShapeType="1"/>
            </p:cNvSpPr>
            <p:nvPr/>
          </p:nvSpPr>
          <p:spPr bwMode="auto">
            <a:xfrm>
              <a:off x="362885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43" name="Line 3156"/>
            <p:cNvSpPr>
              <a:spLocks noChangeShapeType="1"/>
            </p:cNvSpPr>
            <p:nvPr/>
          </p:nvSpPr>
          <p:spPr bwMode="auto">
            <a:xfrm>
              <a:off x="362971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44" name="Line 3157"/>
            <p:cNvSpPr>
              <a:spLocks noChangeShapeType="1"/>
            </p:cNvSpPr>
            <p:nvPr/>
          </p:nvSpPr>
          <p:spPr bwMode="auto">
            <a:xfrm flipV="1">
              <a:off x="363057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45" name="Line 3158"/>
            <p:cNvSpPr>
              <a:spLocks noChangeShapeType="1"/>
            </p:cNvSpPr>
            <p:nvPr/>
          </p:nvSpPr>
          <p:spPr bwMode="auto">
            <a:xfrm flipV="1">
              <a:off x="363230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46" name="Line 3159"/>
            <p:cNvSpPr>
              <a:spLocks noChangeShapeType="1"/>
            </p:cNvSpPr>
            <p:nvPr/>
          </p:nvSpPr>
          <p:spPr bwMode="auto">
            <a:xfrm flipV="1">
              <a:off x="363489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47" name="Line 3160"/>
            <p:cNvSpPr>
              <a:spLocks noChangeShapeType="1"/>
            </p:cNvSpPr>
            <p:nvPr/>
          </p:nvSpPr>
          <p:spPr bwMode="auto">
            <a:xfrm flipV="1">
              <a:off x="363662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48" name="Line 3161"/>
            <p:cNvSpPr>
              <a:spLocks noChangeShapeType="1"/>
            </p:cNvSpPr>
            <p:nvPr/>
          </p:nvSpPr>
          <p:spPr bwMode="auto">
            <a:xfrm>
              <a:off x="363835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49" name="Line 3162"/>
            <p:cNvSpPr>
              <a:spLocks noChangeShapeType="1"/>
            </p:cNvSpPr>
            <p:nvPr/>
          </p:nvSpPr>
          <p:spPr bwMode="auto">
            <a:xfrm flipV="1">
              <a:off x="3639218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50" name="Line 3163"/>
            <p:cNvSpPr>
              <a:spLocks noChangeShapeType="1"/>
            </p:cNvSpPr>
            <p:nvPr/>
          </p:nvSpPr>
          <p:spPr bwMode="auto">
            <a:xfrm flipV="1">
              <a:off x="364008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51" name="Line 3164"/>
            <p:cNvSpPr>
              <a:spLocks noChangeShapeType="1"/>
            </p:cNvSpPr>
            <p:nvPr/>
          </p:nvSpPr>
          <p:spPr bwMode="auto">
            <a:xfrm flipV="1">
              <a:off x="364181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52" name="Line 3165"/>
            <p:cNvSpPr>
              <a:spLocks noChangeShapeType="1"/>
            </p:cNvSpPr>
            <p:nvPr/>
          </p:nvSpPr>
          <p:spPr bwMode="auto">
            <a:xfrm flipV="1">
              <a:off x="364267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53" name="Line 3166"/>
            <p:cNvSpPr>
              <a:spLocks noChangeShapeType="1"/>
            </p:cNvSpPr>
            <p:nvPr/>
          </p:nvSpPr>
          <p:spPr bwMode="auto">
            <a:xfrm flipV="1">
              <a:off x="364526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54" name="Line 3167"/>
            <p:cNvSpPr>
              <a:spLocks noChangeShapeType="1"/>
            </p:cNvSpPr>
            <p:nvPr/>
          </p:nvSpPr>
          <p:spPr bwMode="auto">
            <a:xfrm flipV="1">
              <a:off x="364699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55" name="Line 3168"/>
            <p:cNvSpPr>
              <a:spLocks noChangeShapeType="1"/>
            </p:cNvSpPr>
            <p:nvPr/>
          </p:nvSpPr>
          <p:spPr bwMode="auto">
            <a:xfrm flipV="1">
              <a:off x="364785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56" name="Line 3169"/>
            <p:cNvSpPr>
              <a:spLocks noChangeShapeType="1"/>
            </p:cNvSpPr>
            <p:nvPr/>
          </p:nvSpPr>
          <p:spPr bwMode="auto">
            <a:xfrm flipV="1">
              <a:off x="364872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57" name="Line 3170"/>
            <p:cNvSpPr>
              <a:spLocks noChangeShapeType="1"/>
            </p:cNvSpPr>
            <p:nvPr/>
          </p:nvSpPr>
          <p:spPr bwMode="auto">
            <a:xfrm flipV="1">
              <a:off x="364958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58" name="Line 3171"/>
            <p:cNvSpPr>
              <a:spLocks noChangeShapeType="1"/>
            </p:cNvSpPr>
            <p:nvPr/>
          </p:nvSpPr>
          <p:spPr bwMode="auto">
            <a:xfrm flipV="1">
              <a:off x="365217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59" name="Line 3172"/>
            <p:cNvSpPr>
              <a:spLocks noChangeShapeType="1"/>
            </p:cNvSpPr>
            <p:nvPr/>
          </p:nvSpPr>
          <p:spPr bwMode="auto">
            <a:xfrm flipV="1">
              <a:off x="365476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60" name="Line 3173"/>
            <p:cNvSpPr>
              <a:spLocks noChangeShapeType="1"/>
            </p:cNvSpPr>
            <p:nvPr/>
          </p:nvSpPr>
          <p:spPr bwMode="auto">
            <a:xfrm>
              <a:off x="365563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61" name="Line 3174"/>
            <p:cNvSpPr>
              <a:spLocks noChangeShapeType="1"/>
            </p:cNvSpPr>
            <p:nvPr/>
          </p:nvSpPr>
          <p:spPr bwMode="auto">
            <a:xfrm flipV="1">
              <a:off x="365649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62" name="Line 3175"/>
            <p:cNvSpPr>
              <a:spLocks noChangeShapeType="1"/>
            </p:cNvSpPr>
            <p:nvPr/>
          </p:nvSpPr>
          <p:spPr bwMode="auto">
            <a:xfrm>
              <a:off x="365736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63" name="Line 3176"/>
            <p:cNvSpPr>
              <a:spLocks noChangeShapeType="1"/>
            </p:cNvSpPr>
            <p:nvPr/>
          </p:nvSpPr>
          <p:spPr bwMode="auto">
            <a:xfrm flipV="1">
              <a:off x="365908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64" name="Line 3177"/>
            <p:cNvSpPr>
              <a:spLocks noChangeShapeType="1"/>
            </p:cNvSpPr>
            <p:nvPr/>
          </p:nvSpPr>
          <p:spPr bwMode="auto">
            <a:xfrm>
              <a:off x="365995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65" name="Line 3178"/>
            <p:cNvSpPr>
              <a:spLocks noChangeShapeType="1"/>
            </p:cNvSpPr>
            <p:nvPr/>
          </p:nvSpPr>
          <p:spPr bwMode="auto">
            <a:xfrm flipV="1">
              <a:off x="366081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66" name="Line 3179"/>
            <p:cNvSpPr>
              <a:spLocks noChangeShapeType="1"/>
            </p:cNvSpPr>
            <p:nvPr/>
          </p:nvSpPr>
          <p:spPr bwMode="auto">
            <a:xfrm>
              <a:off x="366254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67" name="Line 3180"/>
            <p:cNvSpPr>
              <a:spLocks noChangeShapeType="1"/>
            </p:cNvSpPr>
            <p:nvPr/>
          </p:nvSpPr>
          <p:spPr bwMode="auto">
            <a:xfrm flipV="1">
              <a:off x="366340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68" name="Line 3181"/>
            <p:cNvSpPr>
              <a:spLocks noChangeShapeType="1"/>
            </p:cNvSpPr>
            <p:nvPr/>
          </p:nvSpPr>
          <p:spPr bwMode="auto">
            <a:xfrm flipV="1">
              <a:off x="366772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69" name="Line 3182"/>
            <p:cNvSpPr>
              <a:spLocks noChangeShapeType="1"/>
            </p:cNvSpPr>
            <p:nvPr/>
          </p:nvSpPr>
          <p:spPr bwMode="auto">
            <a:xfrm flipV="1">
              <a:off x="367031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70" name="Line 3183"/>
            <p:cNvSpPr>
              <a:spLocks noChangeShapeType="1"/>
            </p:cNvSpPr>
            <p:nvPr/>
          </p:nvSpPr>
          <p:spPr bwMode="auto">
            <a:xfrm>
              <a:off x="367204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71" name="Line 3184"/>
            <p:cNvSpPr>
              <a:spLocks noChangeShapeType="1"/>
            </p:cNvSpPr>
            <p:nvPr/>
          </p:nvSpPr>
          <p:spPr bwMode="auto">
            <a:xfrm flipV="1">
              <a:off x="367377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72" name="Line 3185"/>
            <p:cNvSpPr>
              <a:spLocks noChangeShapeType="1"/>
            </p:cNvSpPr>
            <p:nvPr/>
          </p:nvSpPr>
          <p:spPr bwMode="auto">
            <a:xfrm>
              <a:off x="367463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73" name="Line 3186"/>
            <p:cNvSpPr>
              <a:spLocks noChangeShapeType="1"/>
            </p:cNvSpPr>
            <p:nvPr/>
          </p:nvSpPr>
          <p:spPr bwMode="auto">
            <a:xfrm>
              <a:off x="367550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74" name="Line 3187"/>
            <p:cNvSpPr>
              <a:spLocks noChangeShapeType="1"/>
            </p:cNvSpPr>
            <p:nvPr/>
          </p:nvSpPr>
          <p:spPr bwMode="auto">
            <a:xfrm flipV="1">
              <a:off x="367723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75" name="Line 3188"/>
            <p:cNvSpPr>
              <a:spLocks noChangeShapeType="1"/>
            </p:cNvSpPr>
            <p:nvPr/>
          </p:nvSpPr>
          <p:spPr bwMode="auto">
            <a:xfrm flipV="1">
              <a:off x="367809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76" name="Line 3189"/>
            <p:cNvSpPr>
              <a:spLocks noChangeShapeType="1"/>
            </p:cNvSpPr>
            <p:nvPr/>
          </p:nvSpPr>
          <p:spPr bwMode="auto">
            <a:xfrm>
              <a:off x="368154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77" name="Line 3190"/>
            <p:cNvSpPr>
              <a:spLocks noChangeShapeType="1"/>
            </p:cNvSpPr>
            <p:nvPr/>
          </p:nvSpPr>
          <p:spPr bwMode="auto">
            <a:xfrm>
              <a:off x="368327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78" name="Line 3191"/>
            <p:cNvSpPr>
              <a:spLocks noChangeShapeType="1"/>
            </p:cNvSpPr>
            <p:nvPr/>
          </p:nvSpPr>
          <p:spPr bwMode="auto">
            <a:xfrm flipV="1">
              <a:off x="368414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79" name="Line 3192"/>
            <p:cNvSpPr>
              <a:spLocks noChangeShapeType="1"/>
            </p:cNvSpPr>
            <p:nvPr/>
          </p:nvSpPr>
          <p:spPr bwMode="auto">
            <a:xfrm flipV="1">
              <a:off x="368586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80" name="Line 3193"/>
            <p:cNvSpPr>
              <a:spLocks noChangeShapeType="1"/>
            </p:cNvSpPr>
            <p:nvPr/>
          </p:nvSpPr>
          <p:spPr bwMode="auto">
            <a:xfrm flipV="1">
              <a:off x="368673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81" name="Line 3194"/>
            <p:cNvSpPr>
              <a:spLocks noChangeShapeType="1"/>
            </p:cNvSpPr>
            <p:nvPr/>
          </p:nvSpPr>
          <p:spPr bwMode="auto">
            <a:xfrm flipV="1">
              <a:off x="3689324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82" name="Line 3195"/>
            <p:cNvSpPr>
              <a:spLocks noChangeShapeType="1"/>
            </p:cNvSpPr>
            <p:nvPr/>
          </p:nvSpPr>
          <p:spPr bwMode="auto">
            <a:xfrm flipV="1">
              <a:off x="3690188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83" name="Line 3196"/>
            <p:cNvSpPr>
              <a:spLocks noChangeShapeType="1"/>
            </p:cNvSpPr>
            <p:nvPr/>
          </p:nvSpPr>
          <p:spPr bwMode="auto">
            <a:xfrm flipV="1">
              <a:off x="369278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84" name="Line 3197"/>
            <p:cNvSpPr>
              <a:spLocks noChangeShapeType="1"/>
            </p:cNvSpPr>
            <p:nvPr/>
          </p:nvSpPr>
          <p:spPr bwMode="auto">
            <a:xfrm>
              <a:off x="369278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85" name="Line 3198"/>
            <p:cNvSpPr>
              <a:spLocks noChangeShapeType="1"/>
            </p:cNvSpPr>
            <p:nvPr/>
          </p:nvSpPr>
          <p:spPr bwMode="auto">
            <a:xfrm flipV="1">
              <a:off x="369537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86" name="Line 3199"/>
            <p:cNvSpPr>
              <a:spLocks noChangeShapeType="1"/>
            </p:cNvSpPr>
            <p:nvPr/>
          </p:nvSpPr>
          <p:spPr bwMode="auto">
            <a:xfrm flipV="1">
              <a:off x="370141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87" name="Line 3200"/>
            <p:cNvSpPr>
              <a:spLocks noChangeShapeType="1"/>
            </p:cNvSpPr>
            <p:nvPr/>
          </p:nvSpPr>
          <p:spPr bwMode="auto">
            <a:xfrm flipV="1">
              <a:off x="370228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88" name="Line 3201"/>
            <p:cNvSpPr>
              <a:spLocks noChangeShapeType="1"/>
            </p:cNvSpPr>
            <p:nvPr/>
          </p:nvSpPr>
          <p:spPr bwMode="auto">
            <a:xfrm>
              <a:off x="370487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89" name="Line 3202"/>
            <p:cNvSpPr>
              <a:spLocks noChangeShapeType="1"/>
            </p:cNvSpPr>
            <p:nvPr/>
          </p:nvSpPr>
          <p:spPr bwMode="auto">
            <a:xfrm flipV="1">
              <a:off x="370660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90" name="Line 3203"/>
            <p:cNvSpPr>
              <a:spLocks noChangeShapeType="1"/>
            </p:cNvSpPr>
            <p:nvPr/>
          </p:nvSpPr>
          <p:spPr bwMode="auto">
            <a:xfrm>
              <a:off x="370919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91" name="Line 3204"/>
            <p:cNvSpPr>
              <a:spLocks noChangeShapeType="1"/>
            </p:cNvSpPr>
            <p:nvPr/>
          </p:nvSpPr>
          <p:spPr bwMode="auto">
            <a:xfrm flipV="1">
              <a:off x="371005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92" name="Line 3205"/>
            <p:cNvSpPr>
              <a:spLocks noChangeShapeType="1"/>
            </p:cNvSpPr>
            <p:nvPr/>
          </p:nvSpPr>
          <p:spPr bwMode="auto">
            <a:xfrm>
              <a:off x="371092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93" name="Line 3206"/>
            <p:cNvSpPr>
              <a:spLocks noChangeShapeType="1"/>
            </p:cNvSpPr>
            <p:nvPr/>
          </p:nvSpPr>
          <p:spPr bwMode="auto">
            <a:xfrm flipV="1">
              <a:off x="371178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94" name="Line 3207"/>
            <p:cNvSpPr>
              <a:spLocks noChangeShapeType="1"/>
            </p:cNvSpPr>
            <p:nvPr/>
          </p:nvSpPr>
          <p:spPr bwMode="auto">
            <a:xfrm>
              <a:off x="371351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95" name="Line 3208"/>
            <p:cNvSpPr>
              <a:spLocks noChangeShapeType="1"/>
            </p:cNvSpPr>
            <p:nvPr/>
          </p:nvSpPr>
          <p:spPr bwMode="auto">
            <a:xfrm flipV="1">
              <a:off x="371437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96" name="Line 3209"/>
            <p:cNvSpPr>
              <a:spLocks noChangeShapeType="1"/>
            </p:cNvSpPr>
            <p:nvPr/>
          </p:nvSpPr>
          <p:spPr bwMode="auto">
            <a:xfrm>
              <a:off x="371524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97" name="Line 3210"/>
            <p:cNvSpPr>
              <a:spLocks noChangeShapeType="1"/>
            </p:cNvSpPr>
            <p:nvPr/>
          </p:nvSpPr>
          <p:spPr bwMode="auto">
            <a:xfrm>
              <a:off x="371610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98" name="Line 3211"/>
            <p:cNvSpPr>
              <a:spLocks noChangeShapeType="1"/>
            </p:cNvSpPr>
            <p:nvPr/>
          </p:nvSpPr>
          <p:spPr bwMode="auto">
            <a:xfrm>
              <a:off x="371783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99" name="Line 3212"/>
            <p:cNvSpPr>
              <a:spLocks noChangeShapeType="1"/>
            </p:cNvSpPr>
            <p:nvPr/>
          </p:nvSpPr>
          <p:spPr bwMode="auto">
            <a:xfrm flipV="1">
              <a:off x="371869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00" name="Line 3213"/>
            <p:cNvSpPr>
              <a:spLocks noChangeShapeType="1"/>
            </p:cNvSpPr>
            <p:nvPr/>
          </p:nvSpPr>
          <p:spPr bwMode="auto">
            <a:xfrm>
              <a:off x="372301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01" name="Line 3214"/>
            <p:cNvSpPr>
              <a:spLocks noChangeShapeType="1"/>
            </p:cNvSpPr>
            <p:nvPr/>
          </p:nvSpPr>
          <p:spPr bwMode="auto">
            <a:xfrm flipV="1">
              <a:off x="372388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02" name="Line 3215"/>
            <p:cNvSpPr>
              <a:spLocks noChangeShapeType="1"/>
            </p:cNvSpPr>
            <p:nvPr/>
          </p:nvSpPr>
          <p:spPr bwMode="auto">
            <a:xfrm>
              <a:off x="372474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03" name="Line 3216"/>
            <p:cNvSpPr>
              <a:spLocks noChangeShapeType="1"/>
            </p:cNvSpPr>
            <p:nvPr/>
          </p:nvSpPr>
          <p:spPr bwMode="auto">
            <a:xfrm>
              <a:off x="372560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04" name="Line 3217"/>
            <p:cNvSpPr>
              <a:spLocks noChangeShapeType="1"/>
            </p:cNvSpPr>
            <p:nvPr/>
          </p:nvSpPr>
          <p:spPr bwMode="auto">
            <a:xfrm flipV="1">
              <a:off x="372820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05" name="Line 3218"/>
            <p:cNvSpPr>
              <a:spLocks noChangeShapeType="1"/>
            </p:cNvSpPr>
            <p:nvPr/>
          </p:nvSpPr>
          <p:spPr bwMode="auto">
            <a:xfrm>
              <a:off x="373079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06" name="Line 3219"/>
            <p:cNvSpPr>
              <a:spLocks noChangeShapeType="1"/>
            </p:cNvSpPr>
            <p:nvPr/>
          </p:nvSpPr>
          <p:spPr bwMode="auto">
            <a:xfrm>
              <a:off x="373338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07" name="Line 3221"/>
            <p:cNvSpPr>
              <a:spLocks noChangeShapeType="1"/>
            </p:cNvSpPr>
            <p:nvPr/>
          </p:nvSpPr>
          <p:spPr bwMode="auto">
            <a:xfrm flipV="1">
              <a:off x="373424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08" name="Line 3222"/>
            <p:cNvSpPr>
              <a:spLocks noChangeShapeType="1"/>
            </p:cNvSpPr>
            <p:nvPr/>
          </p:nvSpPr>
          <p:spPr bwMode="auto">
            <a:xfrm>
              <a:off x="373597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09" name="Line 3223"/>
            <p:cNvSpPr>
              <a:spLocks noChangeShapeType="1"/>
            </p:cNvSpPr>
            <p:nvPr/>
          </p:nvSpPr>
          <p:spPr bwMode="auto">
            <a:xfrm>
              <a:off x="373683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10" name="Line 3224"/>
            <p:cNvSpPr>
              <a:spLocks noChangeShapeType="1"/>
            </p:cNvSpPr>
            <p:nvPr/>
          </p:nvSpPr>
          <p:spPr bwMode="auto">
            <a:xfrm flipV="1">
              <a:off x="373770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11" name="Line 3225"/>
            <p:cNvSpPr>
              <a:spLocks noChangeShapeType="1"/>
            </p:cNvSpPr>
            <p:nvPr/>
          </p:nvSpPr>
          <p:spPr bwMode="auto">
            <a:xfrm flipV="1">
              <a:off x="373856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12" name="Line 3226"/>
            <p:cNvSpPr>
              <a:spLocks noChangeShapeType="1"/>
            </p:cNvSpPr>
            <p:nvPr/>
          </p:nvSpPr>
          <p:spPr bwMode="auto">
            <a:xfrm>
              <a:off x="374029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13" name="Line 3227"/>
            <p:cNvSpPr>
              <a:spLocks noChangeShapeType="1"/>
            </p:cNvSpPr>
            <p:nvPr/>
          </p:nvSpPr>
          <p:spPr bwMode="auto">
            <a:xfrm flipV="1">
              <a:off x="374115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14" name="Line 3228"/>
            <p:cNvSpPr>
              <a:spLocks noChangeShapeType="1"/>
            </p:cNvSpPr>
            <p:nvPr/>
          </p:nvSpPr>
          <p:spPr bwMode="auto">
            <a:xfrm flipV="1">
              <a:off x="374288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15" name="Line 3229"/>
            <p:cNvSpPr>
              <a:spLocks noChangeShapeType="1"/>
            </p:cNvSpPr>
            <p:nvPr/>
          </p:nvSpPr>
          <p:spPr bwMode="auto">
            <a:xfrm flipV="1">
              <a:off x="374375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16" name="Line 3230"/>
            <p:cNvSpPr>
              <a:spLocks noChangeShapeType="1"/>
            </p:cNvSpPr>
            <p:nvPr/>
          </p:nvSpPr>
          <p:spPr bwMode="auto">
            <a:xfrm flipV="1">
              <a:off x="374461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17" name="Line 3231"/>
            <p:cNvSpPr>
              <a:spLocks noChangeShapeType="1"/>
            </p:cNvSpPr>
            <p:nvPr/>
          </p:nvSpPr>
          <p:spPr bwMode="auto">
            <a:xfrm flipV="1">
              <a:off x="374634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18" name="Line 3232"/>
            <p:cNvSpPr>
              <a:spLocks noChangeShapeType="1"/>
            </p:cNvSpPr>
            <p:nvPr/>
          </p:nvSpPr>
          <p:spPr bwMode="auto">
            <a:xfrm flipV="1">
              <a:off x="374634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19" name="Line 3233"/>
            <p:cNvSpPr>
              <a:spLocks noChangeShapeType="1"/>
            </p:cNvSpPr>
            <p:nvPr/>
          </p:nvSpPr>
          <p:spPr bwMode="auto">
            <a:xfrm flipV="1">
              <a:off x="374720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20" name="Line 3234"/>
            <p:cNvSpPr>
              <a:spLocks noChangeShapeType="1"/>
            </p:cNvSpPr>
            <p:nvPr/>
          </p:nvSpPr>
          <p:spPr bwMode="auto">
            <a:xfrm flipV="1">
              <a:off x="374893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21" name="Line 3235"/>
            <p:cNvSpPr>
              <a:spLocks noChangeShapeType="1"/>
            </p:cNvSpPr>
            <p:nvPr/>
          </p:nvSpPr>
          <p:spPr bwMode="auto">
            <a:xfrm flipV="1">
              <a:off x="375066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22" name="Line 3236"/>
            <p:cNvSpPr>
              <a:spLocks noChangeShapeType="1"/>
            </p:cNvSpPr>
            <p:nvPr/>
          </p:nvSpPr>
          <p:spPr bwMode="auto">
            <a:xfrm flipV="1">
              <a:off x="375152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23" name="Line 3237"/>
            <p:cNvSpPr>
              <a:spLocks noChangeShapeType="1"/>
            </p:cNvSpPr>
            <p:nvPr/>
          </p:nvSpPr>
          <p:spPr bwMode="auto">
            <a:xfrm flipV="1">
              <a:off x="375325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24" name="Line 3238"/>
            <p:cNvSpPr>
              <a:spLocks noChangeShapeType="1"/>
            </p:cNvSpPr>
            <p:nvPr/>
          </p:nvSpPr>
          <p:spPr bwMode="auto">
            <a:xfrm flipV="1">
              <a:off x="375670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25" name="Line 3239"/>
            <p:cNvSpPr>
              <a:spLocks noChangeShapeType="1"/>
            </p:cNvSpPr>
            <p:nvPr/>
          </p:nvSpPr>
          <p:spPr bwMode="auto">
            <a:xfrm>
              <a:off x="375757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26" name="Line 3240"/>
            <p:cNvSpPr>
              <a:spLocks noChangeShapeType="1"/>
            </p:cNvSpPr>
            <p:nvPr/>
          </p:nvSpPr>
          <p:spPr bwMode="auto">
            <a:xfrm flipV="1">
              <a:off x="375843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27" name="Line 3241"/>
            <p:cNvSpPr>
              <a:spLocks noChangeShapeType="1"/>
            </p:cNvSpPr>
            <p:nvPr/>
          </p:nvSpPr>
          <p:spPr bwMode="auto">
            <a:xfrm>
              <a:off x="375843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28" name="Line 3242"/>
            <p:cNvSpPr>
              <a:spLocks noChangeShapeType="1"/>
            </p:cNvSpPr>
            <p:nvPr/>
          </p:nvSpPr>
          <p:spPr bwMode="auto">
            <a:xfrm>
              <a:off x="376016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29" name="Line 3243"/>
            <p:cNvSpPr>
              <a:spLocks noChangeShapeType="1"/>
            </p:cNvSpPr>
            <p:nvPr/>
          </p:nvSpPr>
          <p:spPr bwMode="auto">
            <a:xfrm>
              <a:off x="376102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30" name="Line 3244"/>
            <p:cNvSpPr>
              <a:spLocks noChangeShapeType="1"/>
            </p:cNvSpPr>
            <p:nvPr/>
          </p:nvSpPr>
          <p:spPr bwMode="auto">
            <a:xfrm flipV="1">
              <a:off x="376189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31" name="Line 3245"/>
            <p:cNvSpPr>
              <a:spLocks noChangeShapeType="1"/>
            </p:cNvSpPr>
            <p:nvPr/>
          </p:nvSpPr>
          <p:spPr bwMode="auto">
            <a:xfrm flipV="1">
              <a:off x="376275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32" name="Line 3246"/>
            <p:cNvSpPr>
              <a:spLocks noChangeShapeType="1"/>
            </p:cNvSpPr>
            <p:nvPr/>
          </p:nvSpPr>
          <p:spPr bwMode="auto">
            <a:xfrm flipV="1">
              <a:off x="376361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33" name="Line 3247"/>
            <p:cNvSpPr>
              <a:spLocks noChangeShapeType="1"/>
            </p:cNvSpPr>
            <p:nvPr/>
          </p:nvSpPr>
          <p:spPr bwMode="auto">
            <a:xfrm>
              <a:off x="376534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34" name="Line 3248"/>
            <p:cNvSpPr>
              <a:spLocks noChangeShapeType="1"/>
            </p:cNvSpPr>
            <p:nvPr/>
          </p:nvSpPr>
          <p:spPr bwMode="auto">
            <a:xfrm>
              <a:off x="376707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35" name="Line 3249"/>
            <p:cNvSpPr>
              <a:spLocks noChangeShapeType="1"/>
            </p:cNvSpPr>
            <p:nvPr/>
          </p:nvSpPr>
          <p:spPr bwMode="auto">
            <a:xfrm flipV="1">
              <a:off x="376880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36" name="Line 3250"/>
            <p:cNvSpPr>
              <a:spLocks noChangeShapeType="1"/>
            </p:cNvSpPr>
            <p:nvPr/>
          </p:nvSpPr>
          <p:spPr bwMode="auto">
            <a:xfrm flipV="1">
              <a:off x="376966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37" name="Line 3251"/>
            <p:cNvSpPr>
              <a:spLocks noChangeShapeType="1"/>
            </p:cNvSpPr>
            <p:nvPr/>
          </p:nvSpPr>
          <p:spPr bwMode="auto">
            <a:xfrm flipV="1">
              <a:off x="377225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38" name="Line 3252"/>
            <p:cNvSpPr>
              <a:spLocks noChangeShapeType="1"/>
            </p:cNvSpPr>
            <p:nvPr/>
          </p:nvSpPr>
          <p:spPr bwMode="auto">
            <a:xfrm>
              <a:off x="377398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39" name="Line 3253"/>
            <p:cNvSpPr>
              <a:spLocks noChangeShapeType="1"/>
            </p:cNvSpPr>
            <p:nvPr/>
          </p:nvSpPr>
          <p:spPr bwMode="auto">
            <a:xfrm flipV="1">
              <a:off x="377485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40" name="Line 3254"/>
            <p:cNvSpPr>
              <a:spLocks noChangeShapeType="1"/>
            </p:cNvSpPr>
            <p:nvPr/>
          </p:nvSpPr>
          <p:spPr bwMode="auto">
            <a:xfrm flipV="1">
              <a:off x="377571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41" name="Line 3255"/>
            <p:cNvSpPr>
              <a:spLocks noChangeShapeType="1"/>
            </p:cNvSpPr>
            <p:nvPr/>
          </p:nvSpPr>
          <p:spPr bwMode="auto">
            <a:xfrm>
              <a:off x="377916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42" name="Line 3256"/>
            <p:cNvSpPr>
              <a:spLocks noChangeShapeType="1"/>
            </p:cNvSpPr>
            <p:nvPr/>
          </p:nvSpPr>
          <p:spPr bwMode="auto">
            <a:xfrm flipV="1">
              <a:off x="378176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43" name="Line 3257"/>
            <p:cNvSpPr>
              <a:spLocks noChangeShapeType="1"/>
            </p:cNvSpPr>
            <p:nvPr/>
          </p:nvSpPr>
          <p:spPr bwMode="auto">
            <a:xfrm flipV="1">
              <a:off x="378262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44" name="Line 3258"/>
            <p:cNvSpPr>
              <a:spLocks noChangeShapeType="1"/>
            </p:cNvSpPr>
            <p:nvPr/>
          </p:nvSpPr>
          <p:spPr bwMode="auto">
            <a:xfrm>
              <a:off x="378435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45" name="Line 3259"/>
            <p:cNvSpPr>
              <a:spLocks noChangeShapeType="1"/>
            </p:cNvSpPr>
            <p:nvPr/>
          </p:nvSpPr>
          <p:spPr bwMode="auto">
            <a:xfrm flipV="1">
              <a:off x="379040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46" name="Line 3260"/>
            <p:cNvSpPr>
              <a:spLocks noChangeShapeType="1"/>
            </p:cNvSpPr>
            <p:nvPr/>
          </p:nvSpPr>
          <p:spPr bwMode="auto">
            <a:xfrm>
              <a:off x="379126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47" name="Line 3261"/>
            <p:cNvSpPr>
              <a:spLocks noChangeShapeType="1"/>
            </p:cNvSpPr>
            <p:nvPr/>
          </p:nvSpPr>
          <p:spPr bwMode="auto">
            <a:xfrm>
              <a:off x="379212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48" name="Line 3262"/>
            <p:cNvSpPr>
              <a:spLocks noChangeShapeType="1"/>
            </p:cNvSpPr>
            <p:nvPr/>
          </p:nvSpPr>
          <p:spPr bwMode="auto">
            <a:xfrm>
              <a:off x="379212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49" name="Line 3263"/>
            <p:cNvSpPr>
              <a:spLocks noChangeShapeType="1"/>
            </p:cNvSpPr>
            <p:nvPr/>
          </p:nvSpPr>
          <p:spPr bwMode="auto">
            <a:xfrm>
              <a:off x="379471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50" name="Line 3264"/>
            <p:cNvSpPr>
              <a:spLocks noChangeShapeType="1"/>
            </p:cNvSpPr>
            <p:nvPr/>
          </p:nvSpPr>
          <p:spPr bwMode="auto">
            <a:xfrm>
              <a:off x="379817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51" name="Line 3265"/>
            <p:cNvSpPr>
              <a:spLocks noChangeShapeType="1"/>
            </p:cNvSpPr>
            <p:nvPr/>
          </p:nvSpPr>
          <p:spPr bwMode="auto">
            <a:xfrm>
              <a:off x="379903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52" name="Line 3266"/>
            <p:cNvSpPr>
              <a:spLocks noChangeShapeType="1"/>
            </p:cNvSpPr>
            <p:nvPr/>
          </p:nvSpPr>
          <p:spPr bwMode="auto">
            <a:xfrm flipV="1">
              <a:off x="379990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53" name="Line 3267"/>
            <p:cNvSpPr>
              <a:spLocks noChangeShapeType="1"/>
            </p:cNvSpPr>
            <p:nvPr/>
          </p:nvSpPr>
          <p:spPr bwMode="auto">
            <a:xfrm flipV="1">
              <a:off x="380249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54" name="Line 3268"/>
            <p:cNvSpPr>
              <a:spLocks noChangeShapeType="1"/>
            </p:cNvSpPr>
            <p:nvPr/>
          </p:nvSpPr>
          <p:spPr bwMode="auto">
            <a:xfrm>
              <a:off x="380335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55" name="Line 3269"/>
            <p:cNvSpPr>
              <a:spLocks noChangeShapeType="1"/>
            </p:cNvSpPr>
            <p:nvPr/>
          </p:nvSpPr>
          <p:spPr bwMode="auto">
            <a:xfrm flipV="1">
              <a:off x="380422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56" name="Line 3270"/>
            <p:cNvSpPr>
              <a:spLocks noChangeShapeType="1"/>
            </p:cNvSpPr>
            <p:nvPr/>
          </p:nvSpPr>
          <p:spPr bwMode="auto">
            <a:xfrm>
              <a:off x="380681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57" name="Line 3271"/>
            <p:cNvSpPr>
              <a:spLocks noChangeShapeType="1"/>
            </p:cNvSpPr>
            <p:nvPr/>
          </p:nvSpPr>
          <p:spPr bwMode="auto">
            <a:xfrm flipV="1">
              <a:off x="380767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58" name="Line 3272"/>
            <p:cNvSpPr>
              <a:spLocks noChangeShapeType="1"/>
            </p:cNvSpPr>
            <p:nvPr/>
          </p:nvSpPr>
          <p:spPr bwMode="auto">
            <a:xfrm flipV="1">
              <a:off x="380940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59" name="Line 3273"/>
            <p:cNvSpPr>
              <a:spLocks noChangeShapeType="1"/>
            </p:cNvSpPr>
            <p:nvPr/>
          </p:nvSpPr>
          <p:spPr bwMode="auto">
            <a:xfrm flipV="1">
              <a:off x="381026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60" name="Line 3274"/>
            <p:cNvSpPr>
              <a:spLocks noChangeShapeType="1"/>
            </p:cNvSpPr>
            <p:nvPr/>
          </p:nvSpPr>
          <p:spPr bwMode="auto">
            <a:xfrm flipV="1">
              <a:off x="381113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61" name="Line 3275"/>
            <p:cNvSpPr>
              <a:spLocks noChangeShapeType="1"/>
            </p:cNvSpPr>
            <p:nvPr/>
          </p:nvSpPr>
          <p:spPr bwMode="auto">
            <a:xfrm>
              <a:off x="381199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62" name="Line 3276"/>
            <p:cNvSpPr>
              <a:spLocks noChangeShapeType="1"/>
            </p:cNvSpPr>
            <p:nvPr/>
          </p:nvSpPr>
          <p:spPr bwMode="auto">
            <a:xfrm>
              <a:off x="381286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63" name="Line 3277"/>
            <p:cNvSpPr>
              <a:spLocks noChangeShapeType="1"/>
            </p:cNvSpPr>
            <p:nvPr/>
          </p:nvSpPr>
          <p:spPr bwMode="auto">
            <a:xfrm>
              <a:off x="381372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64" name="Line 3278"/>
            <p:cNvSpPr>
              <a:spLocks noChangeShapeType="1"/>
            </p:cNvSpPr>
            <p:nvPr/>
          </p:nvSpPr>
          <p:spPr bwMode="auto">
            <a:xfrm flipV="1">
              <a:off x="381458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65" name="Line 3279"/>
            <p:cNvSpPr>
              <a:spLocks noChangeShapeType="1"/>
            </p:cNvSpPr>
            <p:nvPr/>
          </p:nvSpPr>
          <p:spPr bwMode="auto">
            <a:xfrm flipV="1">
              <a:off x="381545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66" name="Line 3280"/>
            <p:cNvSpPr>
              <a:spLocks noChangeShapeType="1"/>
            </p:cNvSpPr>
            <p:nvPr/>
          </p:nvSpPr>
          <p:spPr bwMode="auto">
            <a:xfrm flipV="1">
              <a:off x="381718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67" name="Line 3281"/>
            <p:cNvSpPr>
              <a:spLocks noChangeShapeType="1"/>
            </p:cNvSpPr>
            <p:nvPr/>
          </p:nvSpPr>
          <p:spPr bwMode="auto">
            <a:xfrm flipV="1">
              <a:off x="381890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68" name="Line 3282"/>
            <p:cNvSpPr>
              <a:spLocks noChangeShapeType="1"/>
            </p:cNvSpPr>
            <p:nvPr/>
          </p:nvSpPr>
          <p:spPr bwMode="auto">
            <a:xfrm>
              <a:off x="381890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69" name="Line 3283"/>
            <p:cNvSpPr>
              <a:spLocks noChangeShapeType="1"/>
            </p:cNvSpPr>
            <p:nvPr/>
          </p:nvSpPr>
          <p:spPr bwMode="auto">
            <a:xfrm>
              <a:off x="382063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70" name="Line 3284"/>
            <p:cNvSpPr>
              <a:spLocks noChangeShapeType="1"/>
            </p:cNvSpPr>
            <p:nvPr/>
          </p:nvSpPr>
          <p:spPr bwMode="auto">
            <a:xfrm flipV="1">
              <a:off x="382150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71" name="Line 3285"/>
            <p:cNvSpPr>
              <a:spLocks noChangeShapeType="1"/>
            </p:cNvSpPr>
            <p:nvPr/>
          </p:nvSpPr>
          <p:spPr bwMode="auto">
            <a:xfrm flipV="1">
              <a:off x="382322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72" name="Line 3286"/>
            <p:cNvSpPr>
              <a:spLocks noChangeShapeType="1"/>
            </p:cNvSpPr>
            <p:nvPr/>
          </p:nvSpPr>
          <p:spPr bwMode="auto">
            <a:xfrm>
              <a:off x="382409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73" name="Line 3287"/>
            <p:cNvSpPr>
              <a:spLocks noChangeShapeType="1"/>
            </p:cNvSpPr>
            <p:nvPr/>
          </p:nvSpPr>
          <p:spPr bwMode="auto">
            <a:xfrm flipV="1">
              <a:off x="382495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74" name="Line 3288"/>
            <p:cNvSpPr>
              <a:spLocks noChangeShapeType="1"/>
            </p:cNvSpPr>
            <p:nvPr/>
          </p:nvSpPr>
          <p:spPr bwMode="auto">
            <a:xfrm>
              <a:off x="382668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75" name="Line 3289"/>
            <p:cNvSpPr>
              <a:spLocks noChangeShapeType="1"/>
            </p:cNvSpPr>
            <p:nvPr/>
          </p:nvSpPr>
          <p:spPr bwMode="auto">
            <a:xfrm>
              <a:off x="382754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76" name="Line 3290"/>
            <p:cNvSpPr>
              <a:spLocks noChangeShapeType="1"/>
            </p:cNvSpPr>
            <p:nvPr/>
          </p:nvSpPr>
          <p:spPr bwMode="auto">
            <a:xfrm flipV="1">
              <a:off x="383100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77" name="Line 3291"/>
            <p:cNvSpPr>
              <a:spLocks noChangeShapeType="1"/>
            </p:cNvSpPr>
            <p:nvPr/>
          </p:nvSpPr>
          <p:spPr bwMode="auto">
            <a:xfrm>
              <a:off x="383186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78" name="Line 3292"/>
            <p:cNvSpPr>
              <a:spLocks noChangeShapeType="1"/>
            </p:cNvSpPr>
            <p:nvPr/>
          </p:nvSpPr>
          <p:spPr bwMode="auto">
            <a:xfrm>
              <a:off x="383273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79" name="Line 3293"/>
            <p:cNvSpPr>
              <a:spLocks noChangeShapeType="1"/>
            </p:cNvSpPr>
            <p:nvPr/>
          </p:nvSpPr>
          <p:spPr bwMode="auto">
            <a:xfrm flipV="1">
              <a:off x="383532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80" name="Line 3294"/>
            <p:cNvSpPr>
              <a:spLocks noChangeShapeType="1"/>
            </p:cNvSpPr>
            <p:nvPr/>
          </p:nvSpPr>
          <p:spPr bwMode="auto">
            <a:xfrm>
              <a:off x="383877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81" name="Line 3295"/>
            <p:cNvSpPr>
              <a:spLocks noChangeShapeType="1"/>
            </p:cNvSpPr>
            <p:nvPr/>
          </p:nvSpPr>
          <p:spPr bwMode="auto">
            <a:xfrm>
              <a:off x="384136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82" name="Line 3296"/>
            <p:cNvSpPr>
              <a:spLocks noChangeShapeType="1"/>
            </p:cNvSpPr>
            <p:nvPr/>
          </p:nvSpPr>
          <p:spPr bwMode="auto">
            <a:xfrm flipV="1">
              <a:off x="384223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83" name="Line 3297"/>
            <p:cNvSpPr>
              <a:spLocks noChangeShapeType="1"/>
            </p:cNvSpPr>
            <p:nvPr/>
          </p:nvSpPr>
          <p:spPr bwMode="auto">
            <a:xfrm>
              <a:off x="384482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84" name="Line 3298"/>
            <p:cNvSpPr>
              <a:spLocks noChangeShapeType="1"/>
            </p:cNvSpPr>
            <p:nvPr/>
          </p:nvSpPr>
          <p:spPr bwMode="auto">
            <a:xfrm flipV="1">
              <a:off x="384655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85" name="Line 3299"/>
            <p:cNvSpPr>
              <a:spLocks noChangeShapeType="1"/>
            </p:cNvSpPr>
            <p:nvPr/>
          </p:nvSpPr>
          <p:spPr bwMode="auto">
            <a:xfrm flipV="1">
              <a:off x="384828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86" name="Line 3300"/>
            <p:cNvSpPr>
              <a:spLocks noChangeShapeType="1"/>
            </p:cNvSpPr>
            <p:nvPr/>
          </p:nvSpPr>
          <p:spPr bwMode="auto">
            <a:xfrm>
              <a:off x="385000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87" name="Line 3301"/>
            <p:cNvSpPr>
              <a:spLocks noChangeShapeType="1"/>
            </p:cNvSpPr>
            <p:nvPr/>
          </p:nvSpPr>
          <p:spPr bwMode="auto">
            <a:xfrm>
              <a:off x="385087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88" name="Line 3302"/>
            <p:cNvSpPr>
              <a:spLocks noChangeShapeType="1"/>
            </p:cNvSpPr>
            <p:nvPr/>
          </p:nvSpPr>
          <p:spPr bwMode="auto">
            <a:xfrm flipV="1">
              <a:off x="385173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89" name="Line 3303"/>
            <p:cNvSpPr>
              <a:spLocks noChangeShapeType="1"/>
            </p:cNvSpPr>
            <p:nvPr/>
          </p:nvSpPr>
          <p:spPr bwMode="auto">
            <a:xfrm>
              <a:off x="385432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90" name="Line 3304"/>
            <p:cNvSpPr>
              <a:spLocks noChangeShapeType="1"/>
            </p:cNvSpPr>
            <p:nvPr/>
          </p:nvSpPr>
          <p:spPr bwMode="auto">
            <a:xfrm>
              <a:off x="385519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91" name="Line 3305"/>
            <p:cNvSpPr>
              <a:spLocks noChangeShapeType="1"/>
            </p:cNvSpPr>
            <p:nvPr/>
          </p:nvSpPr>
          <p:spPr bwMode="auto">
            <a:xfrm>
              <a:off x="385605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92" name="Line 3306"/>
            <p:cNvSpPr>
              <a:spLocks noChangeShapeType="1"/>
            </p:cNvSpPr>
            <p:nvPr/>
          </p:nvSpPr>
          <p:spPr bwMode="auto">
            <a:xfrm>
              <a:off x="385692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93" name="Line 3307"/>
            <p:cNvSpPr>
              <a:spLocks noChangeShapeType="1"/>
            </p:cNvSpPr>
            <p:nvPr/>
          </p:nvSpPr>
          <p:spPr bwMode="auto">
            <a:xfrm>
              <a:off x="385864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94" name="Line 3308"/>
            <p:cNvSpPr>
              <a:spLocks noChangeShapeType="1"/>
            </p:cNvSpPr>
            <p:nvPr/>
          </p:nvSpPr>
          <p:spPr bwMode="auto">
            <a:xfrm flipV="1">
              <a:off x="3858647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95" name="Line 3309"/>
            <p:cNvSpPr>
              <a:spLocks noChangeShapeType="1"/>
            </p:cNvSpPr>
            <p:nvPr/>
          </p:nvSpPr>
          <p:spPr bwMode="auto">
            <a:xfrm flipV="1">
              <a:off x="385951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96" name="Line 3310"/>
            <p:cNvSpPr>
              <a:spLocks noChangeShapeType="1"/>
            </p:cNvSpPr>
            <p:nvPr/>
          </p:nvSpPr>
          <p:spPr bwMode="auto">
            <a:xfrm flipV="1">
              <a:off x="386123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97" name="Line 3311"/>
            <p:cNvSpPr>
              <a:spLocks noChangeShapeType="1"/>
            </p:cNvSpPr>
            <p:nvPr/>
          </p:nvSpPr>
          <p:spPr bwMode="auto">
            <a:xfrm>
              <a:off x="386210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98" name="Line 3312"/>
            <p:cNvSpPr>
              <a:spLocks noChangeShapeType="1"/>
            </p:cNvSpPr>
            <p:nvPr/>
          </p:nvSpPr>
          <p:spPr bwMode="auto">
            <a:xfrm>
              <a:off x="386469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99" name="Line 3313"/>
            <p:cNvSpPr>
              <a:spLocks noChangeShapeType="1"/>
            </p:cNvSpPr>
            <p:nvPr/>
          </p:nvSpPr>
          <p:spPr bwMode="auto">
            <a:xfrm>
              <a:off x="386555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00" name="Line 3314"/>
            <p:cNvSpPr>
              <a:spLocks noChangeShapeType="1"/>
            </p:cNvSpPr>
            <p:nvPr/>
          </p:nvSpPr>
          <p:spPr bwMode="auto">
            <a:xfrm>
              <a:off x="386642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01" name="Line 3315"/>
            <p:cNvSpPr>
              <a:spLocks noChangeShapeType="1"/>
            </p:cNvSpPr>
            <p:nvPr/>
          </p:nvSpPr>
          <p:spPr bwMode="auto">
            <a:xfrm>
              <a:off x="386815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02" name="Line 3316"/>
            <p:cNvSpPr>
              <a:spLocks noChangeShapeType="1"/>
            </p:cNvSpPr>
            <p:nvPr/>
          </p:nvSpPr>
          <p:spPr bwMode="auto">
            <a:xfrm flipV="1">
              <a:off x="386901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03" name="Line 3317"/>
            <p:cNvSpPr>
              <a:spLocks noChangeShapeType="1"/>
            </p:cNvSpPr>
            <p:nvPr/>
          </p:nvSpPr>
          <p:spPr bwMode="auto">
            <a:xfrm flipV="1">
              <a:off x="387419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04" name="Line 3318"/>
            <p:cNvSpPr>
              <a:spLocks noChangeShapeType="1"/>
            </p:cNvSpPr>
            <p:nvPr/>
          </p:nvSpPr>
          <p:spPr bwMode="auto">
            <a:xfrm>
              <a:off x="387506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05" name="Line 3319"/>
            <p:cNvSpPr>
              <a:spLocks noChangeShapeType="1"/>
            </p:cNvSpPr>
            <p:nvPr/>
          </p:nvSpPr>
          <p:spPr bwMode="auto">
            <a:xfrm>
              <a:off x="387765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06" name="Line 3320"/>
            <p:cNvSpPr>
              <a:spLocks noChangeShapeType="1"/>
            </p:cNvSpPr>
            <p:nvPr/>
          </p:nvSpPr>
          <p:spPr bwMode="auto">
            <a:xfrm flipV="1">
              <a:off x="387938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07" name="Line 3321"/>
            <p:cNvSpPr>
              <a:spLocks noChangeShapeType="1"/>
            </p:cNvSpPr>
            <p:nvPr/>
          </p:nvSpPr>
          <p:spPr bwMode="auto">
            <a:xfrm flipV="1">
              <a:off x="388024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08" name="Line 3322"/>
            <p:cNvSpPr>
              <a:spLocks noChangeShapeType="1"/>
            </p:cNvSpPr>
            <p:nvPr/>
          </p:nvSpPr>
          <p:spPr bwMode="auto">
            <a:xfrm>
              <a:off x="388197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09" name="Line 3323"/>
            <p:cNvSpPr>
              <a:spLocks noChangeShapeType="1"/>
            </p:cNvSpPr>
            <p:nvPr/>
          </p:nvSpPr>
          <p:spPr bwMode="auto">
            <a:xfrm>
              <a:off x="388283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10" name="Line 3324"/>
            <p:cNvSpPr>
              <a:spLocks noChangeShapeType="1"/>
            </p:cNvSpPr>
            <p:nvPr/>
          </p:nvSpPr>
          <p:spPr bwMode="auto">
            <a:xfrm>
              <a:off x="388370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11" name="Line 3325"/>
            <p:cNvSpPr>
              <a:spLocks noChangeShapeType="1"/>
            </p:cNvSpPr>
            <p:nvPr/>
          </p:nvSpPr>
          <p:spPr bwMode="auto">
            <a:xfrm>
              <a:off x="388456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12" name="Line 3326"/>
            <p:cNvSpPr>
              <a:spLocks noChangeShapeType="1"/>
            </p:cNvSpPr>
            <p:nvPr/>
          </p:nvSpPr>
          <p:spPr bwMode="auto">
            <a:xfrm flipV="1">
              <a:off x="388629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13" name="Line 3327"/>
            <p:cNvSpPr>
              <a:spLocks noChangeShapeType="1"/>
            </p:cNvSpPr>
            <p:nvPr/>
          </p:nvSpPr>
          <p:spPr bwMode="auto">
            <a:xfrm flipV="1">
              <a:off x="388715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14" name="Line 3328"/>
            <p:cNvSpPr>
              <a:spLocks noChangeShapeType="1"/>
            </p:cNvSpPr>
            <p:nvPr/>
          </p:nvSpPr>
          <p:spPr bwMode="auto">
            <a:xfrm flipV="1">
              <a:off x="388715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15" name="Line 3329"/>
            <p:cNvSpPr>
              <a:spLocks noChangeShapeType="1"/>
            </p:cNvSpPr>
            <p:nvPr/>
          </p:nvSpPr>
          <p:spPr bwMode="auto">
            <a:xfrm flipV="1">
              <a:off x="388974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16" name="Line 3330"/>
            <p:cNvSpPr>
              <a:spLocks noChangeShapeType="1"/>
            </p:cNvSpPr>
            <p:nvPr/>
          </p:nvSpPr>
          <p:spPr bwMode="auto">
            <a:xfrm>
              <a:off x="389061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17" name="Line 3331"/>
            <p:cNvSpPr>
              <a:spLocks noChangeShapeType="1"/>
            </p:cNvSpPr>
            <p:nvPr/>
          </p:nvSpPr>
          <p:spPr bwMode="auto">
            <a:xfrm flipV="1">
              <a:off x="389234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18" name="Line 3332"/>
            <p:cNvSpPr>
              <a:spLocks noChangeShapeType="1"/>
            </p:cNvSpPr>
            <p:nvPr/>
          </p:nvSpPr>
          <p:spPr bwMode="auto">
            <a:xfrm>
              <a:off x="389406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19" name="Line 3333"/>
            <p:cNvSpPr>
              <a:spLocks noChangeShapeType="1"/>
            </p:cNvSpPr>
            <p:nvPr/>
          </p:nvSpPr>
          <p:spPr bwMode="auto">
            <a:xfrm flipV="1">
              <a:off x="389493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20" name="Line 3334"/>
            <p:cNvSpPr>
              <a:spLocks noChangeShapeType="1"/>
            </p:cNvSpPr>
            <p:nvPr/>
          </p:nvSpPr>
          <p:spPr bwMode="auto">
            <a:xfrm flipV="1">
              <a:off x="389579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21" name="Line 3335"/>
            <p:cNvSpPr>
              <a:spLocks noChangeShapeType="1"/>
            </p:cNvSpPr>
            <p:nvPr/>
          </p:nvSpPr>
          <p:spPr bwMode="auto">
            <a:xfrm flipV="1">
              <a:off x="389752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22" name="Line 3336"/>
            <p:cNvSpPr>
              <a:spLocks noChangeShapeType="1"/>
            </p:cNvSpPr>
            <p:nvPr/>
          </p:nvSpPr>
          <p:spPr bwMode="auto">
            <a:xfrm flipV="1">
              <a:off x="390011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23" name="Line 3337"/>
            <p:cNvSpPr>
              <a:spLocks noChangeShapeType="1"/>
            </p:cNvSpPr>
            <p:nvPr/>
          </p:nvSpPr>
          <p:spPr bwMode="auto">
            <a:xfrm flipV="1">
              <a:off x="390184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24" name="Line 3338"/>
            <p:cNvSpPr>
              <a:spLocks noChangeShapeType="1"/>
            </p:cNvSpPr>
            <p:nvPr/>
          </p:nvSpPr>
          <p:spPr bwMode="auto">
            <a:xfrm flipV="1">
              <a:off x="390616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25" name="Line 3339"/>
            <p:cNvSpPr>
              <a:spLocks noChangeShapeType="1"/>
            </p:cNvSpPr>
            <p:nvPr/>
          </p:nvSpPr>
          <p:spPr bwMode="auto">
            <a:xfrm flipV="1">
              <a:off x="390961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26" name="Line 3340"/>
            <p:cNvSpPr>
              <a:spLocks noChangeShapeType="1"/>
            </p:cNvSpPr>
            <p:nvPr/>
          </p:nvSpPr>
          <p:spPr bwMode="auto">
            <a:xfrm flipV="1">
              <a:off x="391393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27" name="Line 3341"/>
            <p:cNvSpPr>
              <a:spLocks noChangeShapeType="1"/>
            </p:cNvSpPr>
            <p:nvPr/>
          </p:nvSpPr>
          <p:spPr bwMode="auto">
            <a:xfrm flipV="1">
              <a:off x="391393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28" name="Line 3342"/>
            <p:cNvSpPr>
              <a:spLocks noChangeShapeType="1"/>
            </p:cNvSpPr>
            <p:nvPr/>
          </p:nvSpPr>
          <p:spPr bwMode="auto">
            <a:xfrm>
              <a:off x="391480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29" name="Line 3343"/>
            <p:cNvSpPr>
              <a:spLocks noChangeShapeType="1"/>
            </p:cNvSpPr>
            <p:nvPr/>
          </p:nvSpPr>
          <p:spPr bwMode="auto">
            <a:xfrm>
              <a:off x="391652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30" name="Line 3344"/>
            <p:cNvSpPr>
              <a:spLocks noChangeShapeType="1"/>
            </p:cNvSpPr>
            <p:nvPr/>
          </p:nvSpPr>
          <p:spPr bwMode="auto">
            <a:xfrm>
              <a:off x="391825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31" name="Line 3345"/>
            <p:cNvSpPr>
              <a:spLocks noChangeShapeType="1"/>
            </p:cNvSpPr>
            <p:nvPr/>
          </p:nvSpPr>
          <p:spPr bwMode="auto">
            <a:xfrm>
              <a:off x="392084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32" name="Line 3346"/>
            <p:cNvSpPr>
              <a:spLocks noChangeShapeType="1"/>
            </p:cNvSpPr>
            <p:nvPr/>
          </p:nvSpPr>
          <p:spPr bwMode="auto">
            <a:xfrm flipV="1">
              <a:off x="392171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33" name="Line 3347"/>
            <p:cNvSpPr>
              <a:spLocks noChangeShapeType="1"/>
            </p:cNvSpPr>
            <p:nvPr/>
          </p:nvSpPr>
          <p:spPr bwMode="auto">
            <a:xfrm>
              <a:off x="392257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34" name="Line 3348"/>
            <p:cNvSpPr>
              <a:spLocks noChangeShapeType="1"/>
            </p:cNvSpPr>
            <p:nvPr/>
          </p:nvSpPr>
          <p:spPr bwMode="auto">
            <a:xfrm flipV="1">
              <a:off x="392689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35" name="Line 3349"/>
            <p:cNvSpPr>
              <a:spLocks noChangeShapeType="1"/>
            </p:cNvSpPr>
            <p:nvPr/>
          </p:nvSpPr>
          <p:spPr bwMode="auto">
            <a:xfrm flipV="1">
              <a:off x="392775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36" name="Line 3350"/>
            <p:cNvSpPr>
              <a:spLocks noChangeShapeType="1"/>
            </p:cNvSpPr>
            <p:nvPr/>
          </p:nvSpPr>
          <p:spPr bwMode="auto">
            <a:xfrm flipV="1">
              <a:off x="393121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37" name="Line 3351"/>
            <p:cNvSpPr>
              <a:spLocks noChangeShapeType="1"/>
            </p:cNvSpPr>
            <p:nvPr/>
          </p:nvSpPr>
          <p:spPr bwMode="auto">
            <a:xfrm flipV="1">
              <a:off x="393207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38" name="Line 3352"/>
            <p:cNvSpPr>
              <a:spLocks noChangeShapeType="1"/>
            </p:cNvSpPr>
            <p:nvPr/>
          </p:nvSpPr>
          <p:spPr bwMode="auto">
            <a:xfrm>
              <a:off x="393294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39" name="Line 3353"/>
            <p:cNvSpPr>
              <a:spLocks noChangeShapeType="1"/>
            </p:cNvSpPr>
            <p:nvPr/>
          </p:nvSpPr>
          <p:spPr bwMode="auto">
            <a:xfrm>
              <a:off x="393380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40" name="Line 3354"/>
            <p:cNvSpPr>
              <a:spLocks noChangeShapeType="1"/>
            </p:cNvSpPr>
            <p:nvPr/>
          </p:nvSpPr>
          <p:spPr bwMode="auto">
            <a:xfrm>
              <a:off x="393553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41" name="Line 3355"/>
            <p:cNvSpPr>
              <a:spLocks noChangeShapeType="1"/>
            </p:cNvSpPr>
            <p:nvPr/>
          </p:nvSpPr>
          <p:spPr bwMode="auto">
            <a:xfrm flipV="1">
              <a:off x="3938126" y="2682105"/>
              <a:ext cx="0" cy="4008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42" name="Line 3356"/>
            <p:cNvSpPr>
              <a:spLocks noChangeShapeType="1"/>
            </p:cNvSpPr>
            <p:nvPr/>
          </p:nvSpPr>
          <p:spPr bwMode="auto">
            <a:xfrm flipV="1">
              <a:off x="3938990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43" name="Line 3357"/>
            <p:cNvSpPr>
              <a:spLocks noChangeShapeType="1"/>
            </p:cNvSpPr>
            <p:nvPr/>
          </p:nvSpPr>
          <p:spPr bwMode="auto">
            <a:xfrm flipV="1">
              <a:off x="393985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44" name="Line 3358"/>
            <p:cNvSpPr>
              <a:spLocks noChangeShapeType="1"/>
            </p:cNvSpPr>
            <p:nvPr/>
          </p:nvSpPr>
          <p:spPr bwMode="auto">
            <a:xfrm flipV="1">
              <a:off x="394071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45" name="Line 3359"/>
            <p:cNvSpPr>
              <a:spLocks noChangeShapeType="1"/>
            </p:cNvSpPr>
            <p:nvPr/>
          </p:nvSpPr>
          <p:spPr bwMode="auto">
            <a:xfrm flipV="1">
              <a:off x="394158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46" name="Line 3360"/>
            <p:cNvSpPr>
              <a:spLocks noChangeShapeType="1"/>
            </p:cNvSpPr>
            <p:nvPr/>
          </p:nvSpPr>
          <p:spPr bwMode="auto">
            <a:xfrm>
              <a:off x="394330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47" name="Line 3361"/>
            <p:cNvSpPr>
              <a:spLocks noChangeShapeType="1"/>
            </p:cNvSpPr>
            <p:nvPr/>
          </p:nvSpPr>
          <p:spPr bwMode="auto">
            <a:xfrm flipV="1">
              <a:off x="394503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48" name="Line 3362"/>
            <p:cNvSpPr>
              <a:spLocks noChangeShapeType="1"/>
            </p:cNvSpPr>
            <p:nvPr/>
          </p:nvSpPr>
          <p:spPr bwMode="auto">
            <a:xfrm>
              <a:off x="394590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49" name="Line 3363"/>
            <p:cNvSpPr>
              <a:spLocks noChangeShapeType="1"/>
            </p:cNvSpPr>
            <p:nvPr/>
          </p:nvSpPr>
          <p:spPr bwMode="auto">
            <a:xfrm>
              <a:off x="394676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50" name="Line 3364"/>
            <p:cNvSpPr>
              <a:spLocks noChangeShapeType="1"/>
            </p:cNvSpPr>
            <p:nvPr/>
          </p:nvSpPr>
          <p:spPr bwMode="auto">
            <a:xfrm>
              <a:off x="394762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51" name="Line 3365"/>
            <p:cNvSpPr>
              <a:spLocks noChangeShapeType="1"/>
            </p:cNvSpPr>
            <p:nvPr/>
          </p:nvSpPr>
          <p:spPr bwMode="auto">
            <a:xfrm flipV="1">
              <a:off x="395281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52" name="Line 3366"/>
            <p:cNvSpPr>
              <a:spLocks noChangeShapeType="1"/>
            </p:cNvSpPr>
            <p:nvPr/>
          </p:nvSpPr>
          <p:spPr bwMode="auto">
            <a:xfrm flipV="1">
              <a:off x="395281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53" name="Line 3367"/>
            <p:cNvSpPr>
              <a:spLocks noChangeShapeType="1"/>
            </p:cNvSpPr>
            <p:nvPr/>
          </p:nvSpPr>
          <p:spPr bwMode="auto">
            <a:xfrm flipV="1">
              <a:off x="3954540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54" name="Line 3368"/>
            <p:cNvSpPr>
              <a:spLocks noChangeShapeType="1"/>
            </p:cNvSpPr>
            <p:nvPr/>
          </p:nvSpPr>
          <p:spPr bwMode="auto">
            <a:xfrm flipV="1">
              <a:off x="3957131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55" name="Line 3369"/>
            <p:cNvSpPr>
              <a:spLocks noChangeShapeType="1"/>
            </p:cNvSpPr>
            <p:nvPr/>
          </p:nvSpPr>
          <p:spPr bwMode="auto">
            <a:xfrm flipV="1">
              <a:off x="395799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56" name="Line 3370"/>
            <p:cNvSpPr>
              <a:spLocks noChangeShapeType="1"/>
            </p:cNvSpPr>
            <p:nvPr/>
          </p:nvSpPr>
          <p:spPr bwMode="auto">
            <a:xfrm flipV="1">
              <a:off x="395885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57" name="Line 3371"/>
            <p:cNvSpPr>
              <a:spLocks noChangeShapeType="1"/>
            </p:cNvSpPr>
            <p:nvPr/>
          </p:nvSpPr>
          <p:spPr bwMode="auto">
            <a:xfrm>
              <a:off x="395972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58" name="Line 3372"/>
            <p:cNvSpPr>
              <a:spLocks noChangeShapeType="1"/>
            </p:cNvSpPr>
            <p:nvPr/>
          </p:nvSpPr>
          <p:spPr bwMode="auto">
            <a:xfrm flipV="1">
              <a:off x="3961451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59" name="Line 3373"/>
            <p:cNvSpPr>
              <a:spLocks noChangeShapeType="1"/>
            </p:cNvSpPr>
            <p:nvPr/>
          </p:nvSpPr>
          <p:spPr bwMode="auto">
            <a:xfrm flipV="1">
              <a:off x="396145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60" name="Line 3374"/>
            <p:cNvSpPr>
              <a:spLocks noChangeShapeType="1"/>
            </p:cNvSpPr>
            <p:nvPr/>
          </p:nvSpPr>
          <p:spPr bwMode="auto">
            <a:xfrm flipV="1">
              <a:off x="396317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61" name="Line 3375"/>
            <p:cNvSpPr>
              <a:spLocks noChangeShapeType="1"/>
            </p:cNvSpPr>
            <p:nvPr/>
          </p:nvSpPr>
          <p:spPr bwMode="auto">
            <a:xfrm flipV="1">
              <a:off x="396404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62" name="Line 3376"/>
            <p:cNvSpPr>
              <a:spLocks noChangeShapeType="1"/>
            </p:cNvSpPr>
            <p:nvPr/>
          </p:nvSpPr>
          <p:spPr bwMode="auto">
            <a:xfrm flipV="1">
              <a:off x="396490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63" name="Line 3377"/>
            <p:cNvSpPr>
              <a:spLocks noChangeShapeType="1"/>
            </p:cNvSpPr>
            <p:nvPr/>
          </p:nvSpPr>
          <p:spPr bwMode="auto">
            <a:xfrm>
              <a:off x="396663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64" name="Line 3378"/>
            <p:cNvSpPr>
              <a:spLocks noChangeShapeType="1"/>
            </p:cNvSpPr>
            <p:nvPr/>
          </p:nvSpPr>
          <p:spPr bwMode="auto">
            <a:xfrm flipV="1">
              <a:off x="396922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65" name="Line 3379"/>
            <p:cNvSpPr>
              <a:spLocks noChangeShapeType="1"/>
            </p:cNvSpPr>
            <p:nvPr/>
          </p:nvSpPr>
          <p:spPr bwMode="auto">
            <a:xfrm flipV="1">
              <a:off x="397009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66" name="Line 3380"/>
            <p:cNvSpPr>
              <a:spLocks noChangeShapeType="1"/>
            </p:cNvSpPr>
            <p:nvPr/>
          </p:nvSpPr>
          <p:spPr bwMode="auto">
            <a:xfrm>
              <a:off x="397354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67" name="Line 3381"/>
            <p:cNvSpPr>
              <a:spLocks noChangeShapeType="1"/>
            </p:cNvSpPr>
            <p:nvPr/>
          </p:nvSpPr>
          <p:spPr bwMode="auto">
            <a:xfrm flipV="1">
              <a:off x="397440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68" name="Line 3382"/>
            <p:cNvSpPr>
              <a:spLocks noChangeShapeType="1"/>
            </p:cNvSpPr>
            <p:nvPr/>
          </p:nvSpPr>
          <p:spPr bwMode="auto">
            <a:xfrm flipV="1">
              <a:off x="397786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69" name="Line 3383"/>
            <p:cNvSpPr>
              <a:spLocks noChangeShapeType="1"/>
            </p:cNvSpPr>
            <p:nvPr/>
          </p:nvSpPr>
          <p:spPr bwMode="auto">
            <a:xfrm>
              <a:off x="397872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70" name="Line 3384"/>
            <p:cNvSpPr>
              <a:spLocks noChangeShapeType="1"/>
            </p:cNvSpPr>
            <p:nvPr/>
          </p:nvSpPr>
          <p:spPr bwMode="auto">
            <a:xfrm flipV="1">
              <a:off x="398045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71" name="Line 3385"/>
            <p:cNvSpPr>
              <a:spLocks noChangeShapeType="1"/>
            </p:cNvSpPr>
            <p:nvPr/>
          </p:nvSpPr>
          <p:spPr bwMode="auto">
            <a:xfrm>
              <a:off x="398218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72" name="Line 3386"/>
            <p:cNvSpPr>
              <a:spLocks noChangeShapeType="1"/>
            </p:cNvSpPr>
            <p:nvPr/>
          </p:nvSpPr>
          <p:spPr bwMode="auto">
            <a:xfrm>
              <a:off x="398391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73" name="Line 3387"/>
            <p:cNvSpPr>
              <a:spLocks noChangeShapeType="1"/>
            </p:cNvSpPr>
            <p:nvPr/>
          </p:nvSpPr>
          <p:spPr bwMode="auto">
            <a:xfrm>
              <a:off x="398477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74" name="Line 3388"/>
            <p:cNvSpPr>
              <a:spLocks noChangeShapeType="1"/>
            </p:cNvSpPr>
            <p:nvPr/>
          </p:nvSpPr>
          <p:spPr bwMode="auto">
            <a:xfrm>
              <a:off x="398477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75" name="Line 3389"/>
            <p:cNvSpPr>
              <a:spLocks noChangeShapeType="1"/>
            </p:cNvSpPr>
            <p:nvPr/>
          </p:nvSpPr>
          <p:spPr bwMode="auto">
            <a:xfrm flipV="1">
              <a:off x="3987368" y="2709257"/>
              <a:ext cx="0" cy="1293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76" name="Line 3390"/>
            <p:cNvSpPr>
              <a:spLocks noChangeShapeType="1"/>
            </p:cNvSpPr>
            <p:nvPr/>
          </p:nvSpPr>
          <p:spPr bwMode="auto">
            <a:xfrm flipV="1">
              <a:off x="398909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77" name="Line 3391"/>
            <p:cNvSpPr>
              <a:spLocks noChangeShapeType="1"/>
            </p:cNvSpPr>
            <p:nvPr/>
          </p:nvSpPr>
          <p:spPr bwMode="auto">
            <a:xfrm>
              <a:off x="398995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78" name="Line 3392"/>
            <p:cNvSpPr>
              <a:spLocks noChangeShapeType="1"/>
            </p:cNvSpPr>
            <p:nvPr/>
          </p:nvSpPr>
          <p:spPr bwMode="auto">
            <a:xfrm>
              <a:off x="399082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79" name="Line 3393"/>
            <p:cNvSpPr>
              <a:spLocks noChangeShapeType="1"/>
            </p:cNvSpPr>
            <p:nvPr/>
          </p:nvSpPr>
          <p:spPr bwMode="auto">
            <a:xfrm flipV="1">
              <a:off x="399255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80" name="Line 3394"/>
            <p:cNvSpPr>
              <a:spLocks noChangeShapeType="1"/>
            </p:cNvSpPr>
            <p:nvPr/>
          </p:nvSpPr>
          <p:spPr bwMode="auto">
            <a:xfrm flipV="1">
              <a:off x="399341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81" name="Line 3395"/>
            <p:cNvSpPr>
              <a:spLocks noChangeShapeType="1"/>
            </p:cNvSpPr>
            <p:nvPr/>
          </p:nvSpPr>
          <p:spPr bwMode="auto">
            <a:xfrm flipV="1">
              <a:off x="399600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82" name="Line 3396"/>
            <p:cNvSpPr>
              <a:spLocks noChangeShapeType="1"/>
            </p:cNvSpPr>
            <p:nvPr/>
          </p:nvSpPr>
          <p:spPr bwMode="auto">
            <a:xfrm flipV="1">
              <a:off x="399600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83" name="Line 3397"/>
            <p:cNvSpPr>
              <a:spLocks noChangeShapeType="1"/>
            </p:cNvSpPr>
            <p:nvPr/>
          </p:nvSpPr>
          <p:spPr bwMode="auto">
            <a:xfrm flipV="1">
              <a:off x="399773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84" name="Line 3398"/>
            <p:cNvSpPr>
              <a:spLocks noChangeShapeType="1"/>
            </p:cNvSpPr>
            <p:nvPr/>
          </p:nvSpPr>
          <p:spPr bwMode="auto">
            <a:xfrm>
              <a:off x="399859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85" name="Line 3399"/>
            <p:cNvSpPr>
              <a:spLocks noChangeShapeType="1"/>
            </p:cNvSpPr>
            <p:nvPr/>
          </p:nvSpPr>
          <p:spPr bwMode="auto">
            <a:xfrm>
              <a:off x="400032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86" name="Line 3400"/>
            <p:cNvSpPr>
              <a:spLocks noChangeShapeType="1"/>
            </p:cNvSpPr>
            <p:nvPr/>
          </p:nvSpPr>
          <p:spPr bwMode="auto">
            <a:xfrm flipV="1">
              <a:off x="400119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87" name="Line 3401"/>
            <p:cNvSpPr>
              <a:spLocks noChangeShapeType="1"/>
            </p:cNvSpPr>
            <p:nvPr/>
          </p:nvSpPr>
          <p:spPr bwMode="auto">
            <a:xfrm>
              <a:off x="400205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88" name="Line 3402"/>
            <p:cNvSpPr>
              <a:spLocks noChangeShapeType="1"/>
            </p:cNvSpPr>
            <p:nvPr/>
          </p:nvSpPr>
          <p:spPr bwMode="auto">
            <a:xfrm flipV="1">
              <a:off x="4003782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89" name="Line 3403"/>
            <p:cNvSpPr>
              <a:spLocks noChangeShapeType="1"/>
            </p:cNvSpPr>
            <p:nvPr/>
          </p:nvSpPr>
          <p:spPr bwMode="auto">
            <a:xfrm flipV="1">
              <a:off x="4004646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90" name="Line 3404"/>
            <p:cNvSpPr>
              <a:spLocks noChangeShapeType="1"/>
            </p:cNvSpPr>
            <p:nvPr/>
          </p:nvSpPr>
          <p:spPr bwMode="auto">
            <a:xfrm flipV="1">
              <a:off x="400810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91" name="Line 3405"/>
            <p:cNvSpPr>
              <a:spLocks noChangeShapeType="1"/>
            </p:cNvSpPr>
            <p:nvPr/>
          </p:nvSpPr>
          <p:spPr bwMode="auto">
            <a:xfrm>
              <a:off x="400982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92" name="Line 3406"/>
            <p:cNvSpPr>
              <a:spLocks noChangeShapeType="1"/>
            </p:cNvSpPr>
            <p:nvPr/>
          </p:nvSpPr>
          <p:spPr bwMode="auto">
            <a:xfrm flipV="1">
              <a:off x="4012421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93" name="Line 3407"/>
            <p:cNvSpPr>
              <a:spLocks noChangeShapeType="1"/>
            </p:cNvSpPr>
            <p:nvPr/>
          </p:nvSpPr>
          <p:spPr bwMode="auto">
            <a:xfrm flipV="1">
              <a:off x="401328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94" name="Line 3408"/>
            <p:cNvSpPr>
              <a:spLocks noChangeShapeType="1"/>
            </p:cNvSpPr>
            <p:nvPr/>
          </p:nvSpPr>
          <p:spPr bwMode="auto">
            <a:xfrm>
              <a:off x="401760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95" name="Line 3409"/>
            <p:cNvSpPr>
              <a:spLocks noChangeShapeType="1"/>
            </p:cNvSpPr>
            <p:nvPr/>
          </p:nvSpPr>
          <p:spPr bwMode="auto">
            <a:xfrm flipV="1">
              <a:off x="401846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96" name="Line 3410"/>
            <p:cNvSpPr>
              <a:spLocks noChangeShapeType="1"/>
            </p:cNvSpPr>
            <p:nvPr/>
          </p:nvSpPr>
          <p:spPr bwMode="auto">
            <a:xfrm>
              <a:off x="401933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97" name="Line 3411"/>
            <p:cNvSpPr>
              <a:spLocks noChangeShapeType="1"/>
            </p:cNvSpPr>
            <p:nvPr/>
          </p:nvSpPr>
          <p:spPr bwMode="auto">
            <a:xfrm>
              <a:off x="402019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98" name="Line 3412"/>
            <p:cNvSpPr>
              <a:spLocks noChangeShapeType="1"/>
            </p:cNvSpPr>
            <p:nvPr/>
          </p:nvSpPr>
          <p:spPr bwMode="auto">
            <a:xfrm>
              <a:off x="402192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99" name="Line 3413"/>
            <p:cNvSpPr>
              <a:spLocks noChangeShapeType="1"/>
            </p:cNvSpPr>
            <p:nvPr/>
          </p:nvSpPr>
          <p:spPr bwMode="auto">
            <a:xfrm flipV="1">
              <a:off x="402537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00" name="Line 3414"/>
            <p:cNvSpPr>
              <a:spLocks noChangeShapeType="1"/>
            </p:cNvSpPr>
            <p:nvPr/>
          </p:nvSpPr>
          <p:spPr bwMode="auto">
            <a:xfrm>
              <a:off x="402710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01" name="Line 3415"/>
            <p:cNvSpPr>
              <a:spLocks noChangeShapeType="1"/>
            </p:cNvSpPr>
            <p:nvPr/>
          </p:nvSpPr>
          <p:spPr bwMode="auto">
            <a:xfrm>
              <a:off x="402883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02" name="Line 3416"/>
            <p:cNvSpPr>
              <a:spLocks noChangeShapeType="1"/>
            </p:cNvSpPr>
            <p:nvPr/>
          </p:nvSpPr>
          <p:spPr bwMode="auto">
            <a:xfrm>
              <a:off x="402969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03" name="Line 3417"/>
            <p:cNvSpPr>
              <a:spLocks noChangeShapeType="1"/>
            </p:cNvSpPr>
            <p:nvPr/>
          </p:nvSpPr>
          <p:spPr bwMode="auto">
            <a:xfrm flipV="1">
              <a:off x="403315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04" name="Line 3418"/>
            <p:cNvSpPr>
              <a:spLocks noChangeShapeType="1"/>
            </p:cNvSpPr>
            <p:nvPr/>
          </p:nvSpPr>
          <p:spPr bwMode="auto">
            <a:xfrm>
              <a:off x="403401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05" name="Line 3419"/>
            <p:cNvSpPr>
              <a:spLocks noChangeShapeType="1"/>
            </p:cNvSpPr>
            <p:nvPr/>
          </p:nvSpPr>
          <p:spPr bwMode="auto">
            <a:xfrm flipV="1">
              <a:off x="403574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06" name="Line 3420"/>
            <p:cNvSpPr>
              <a:spLocks noChangeShapeType="1"/>
            </p:cNvSpPr>
            <p:nvPr/>
          </p:nvSpPr>
          <p:spPr bwMode="auto">
            <a:xfrm flipV="1">
              <a:off x="403747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07" name="Line 3422"/>
            <p:cNvSpPr>
              <a:spLocks noChangeShapeType="1"/>
            </p:cNvSpPr>
            <p:nvPr/>
          </p:nvSpPr>
          <p:spPr bwMode="auto">
            <a:xfrm flipV="1">
              <a:off x="404006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08" name="Line 3423"/>
            <p:cNvSpPr>
              <a:spLocks noChangeShapeType="1"/>
            </p:cNvSpPr>
            <p:nvPr/>
          </p:nvSpPr>
          <p:spPr bwMode="auto">
            <a:xfrm>
              <a:off x="404092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09" name="Line 3424"/>
            <p:cNvSpPr>
              <a:spLocks noChangeShapeType="1"/>
            </p:cNvSpPr>
            <p:nvPr/>
          </p:nvSpPr>
          <p:spPr bwMode="auto">
            <a:xfrm flipV="1">
              <a:off x="404179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10" name="Line 3425"/>
            <p:cNvSpPr>
              <a:spLocks noChangeShapeType="1"/>
            </p:cNvSpPr>
            <p:nvPr/>
          </p:nvSpPr>
          <p:spPr bwMode="auto">
            <a:xfrm flipV="1">
              <a:off x="404265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11" name="Line 3426"/>
            <p:cNvSpPr>
              <a:spLocks noChangeShapeType="1"/>
            </p:cNvSpPr>
            <p:nvPr/>
          </p:nvSpPr>
          <p:spPr bwMode="auto">
            <a:xfrm flipV="1">
              <a:off x="404352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12" name="Line 3427"/>
            <p:cNvSpPr>
              <a:spLocks noChangeShapeType="1"/>
            </p:cNvSpPr>
            <p:nvPr/>
          </p:nvSpPr>
          <p:spPr bwMode="auto">
            <a:xfrm>
              <a:off x="404870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13" name="Line 3428"/>
            <p:cNvSpPr>
              <a:spLocks noChangeShapeType="1"/>
            </p:cNvSpPr>
            <p:nvPr/>
          </p:nvSpPr>
          <p:spPr bwMode="auto">
            <a:xfrm>
              <a:off x="404870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14" name="Line 3429"/>
            <p:cNvSpPr>
              <a:spLocks noChangeShapeType="1"/>
            </p:cNvSpPr>
            <p:nvPr/>
          </p:nvSpPr>
          <p:spPr bwMode="auto">
            <a:xfrm>
              <a:off x="405043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15" name="Line 3430"/>
            <p:cNvSpPr>
              <a:spLocks noChangeShapeType="1"/>
            </p:cNvSpPr>
            <p:nvPr/>
          </p:nvSpPr>
          <p:spPr bwMode="auto">
            <a:xfrm>
              <a:off x="405129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16" name="Line 3431"/>
            <p:cNvSpPr>
              <a:spLocks noChangeShapeType="1"/>
            </p:cNvSpPr>
            <p:nvPr/>
          </p:nvSpPr>
          <p:spPr bwMode="auto">
            <a:xfrm flipV="1">
              <a:off x="405216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17" name="Line 3432"/>
            <p:cNvSpPr>
              <a:spLocks noChangeShapeType="1"/>
            </p:cNvSpPr>
            <p:nvPr/>
          </p:nvSpPr>
          <p:spPr bwMode="auto">
            <a:xfrm>
              <a:off x="405388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18" name="Line 3433"/>
            <p:cNvSpPr>
              <a:spLocks noChangeShapeType="1"/>
            </p:cNvSpPr>
            <p:nvPr/>
          </p:nvSpPr>
          <p:spPr bwMode="auto">
            <a:xfrm>
              <a:off x="405475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19" name="Line 3434"/>
            <p:cNvSpPr>
              <a:spLocks noChangeShapeType="1"/>
            </p:cNvSpPr>
            <p:nvPr/>
          </p:nvSpPr>
          <p:spPr bwMode="auto">
            <a:xfrm flipV="1">
              <a:off x="405734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20" name="Line 3435"/>
            <p:cNvSpPr>
              <a:spLocks noChangeShapeType="1"/>
            </p:cNvSpPr>
            <p:nvPr/>
          </p:nvSpPr>
          <p:spPr bwMode="auto">
            <a:xfrm>
              <a:off x="405907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21" name="Line 3436"/>
            <p:cNvSpPr>
              <a:spLocks noChangeShapeType="1"/>
            </p:cNvSpPr>
            <p:nvPr/>
          </p:nvSpPr>
          <p:spPr bwMode="auto">
            <a:xfrm flipV="1">
              <a:off x="406079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22" name="Line 3437"/>
            <p:cNvSpPr>
              <a:spLocks noChangeShapeType="1"/>
            </p:cNvSpPr>
            <p:nvPr/>
          </p:nvSpPr>
          <p:spPr bwMode="auto">
            <a:xfrm>
              <a:off x="406339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23" name="Line 3438"/>
            <p:cNvSpPr>
              <a:spLocks noChangeShapeType="1"/>
            </p:cNvSpPr>
            <p:nvPr/>
          </p:nvSpPr>
          <p:spPr bwMode="auto">
            <a:xfrm flipV="1">
              <a:off x="406425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24" name="Line 3439"/>
            <p:cNvSpPr>
              <a:spLocks noChangeShapeType="1"/>
            </p:cNvSpPr>
            <p:nvPr/>
          </p:nvSpPr>
          <p:spPr bwMode="auto">
            <a:xfrm flipV="1">
              <a:off x="406598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25" name="Line 3440"/>
            <p:cNvSpPr>
              <a:spLocks noChangeShapeType="1"/>
            </p:cNvSpPr>
            <p:nvPr/>
          </p:nvSpPr>
          <p:spPr bwMode="auto">
            <a:xfrm flipV="1">
              <a:off x="406684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26" name="Line 3441"/>
            <p:cNvSpPr>
              <a:spLocks noChangeShapeType="1"/>
            </p:cNvSpPr>
            <p:nvPr/>
          </p:nvSpPr>
          <p:spPr bwMode="auto">
            <a:xfrm>
              <a:off x="406771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27" name="Line 3442"/>
            <p:cNvSpPr>
              <a:spLocks noChangeShapeType="1"/>
            </p:cNvSpPr>
            <p:nvPr/>
          </p:nvSpPr>
          <p:spPr bwMode="auto">
            <a:xfrm flipV="1">
              <a:off x="406943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28" name="Line 3443"/>
            <p:cNvSpPr>
              <a:spLocks noChangeShapeType="1"/>
            </p:cNvSpPr>
            <p:nvPr/>
          </p:nvSpPr>
          <p:spPr bwMode="auto">
            <a:xfrm flipV="1">
              <a:off x="406943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29" name="Line 3444"/>
            <p:cNvSpPr>
              <a:spLocks noChangeShapeType="1"/>
            </p:cNvSpPr>
            <p:nvPr/>
          </p:nvSpPr>
          <p:spPr bwMode="auto">
            <a:xfrm flipV="1">
              <a:off x="407030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30" name="Line 3445"/>
            <p:cNvSpPr>
              <a:spLocks noChangeShapeType="1"/>
            </p:cNvSpPr>
            <p:nvPr/>
          </p:nvSpPr>
          <p:spPr bwMode="auto">
            <a:xfrm>
              <a:off x="407203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31" name="Line 3446"/>
            <p:cNvSpPr>
              <a:spLocks noChangeShapeType="1"/>
            </p:cNvSpPr>
            <p:nvPr/>
          </p:nvSpPr>
          <p:spPr bwMode="auto">
            <a:xfrm flipV="1">
              <a:off x="407462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32" name="Line 3447"/>
            <p:cNvSpPr>
              <a:spLocks noChangeShapeType="1"/>
            </p:cNvSpPr>
            <p:nvPr/>
          </p:nvSpPr>
          <p:spPr bwMode="auto">
            <a:xfrm>
              <a:off x="407548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33" name="Line 3448"/>
            <p:cNvSpPr>
              <a:spLocks noChangeShapeType="1"/>
            </p:cNvSpPr>
            <p:nvPr/>
          </p:nvSpPr>
          <p:spPr bwMode="auto">
            <a:xfrm flipV="1">
              <a:off x="407894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34" name="Line 3449"/>
            <p:cNvSpPr>
              <a:spLocks noChangeShapeType="1"/>
            </p:cNvSpPr>
            <p:nvPr/>
          </p:nvSpPr>
          <p:spPr bwMode="auto">
            <a:xfrm>
              <a:off x="408066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35" name="Line 3450"/>
            <p:cNvSpPr>
              <a:spLocks noChangeShapeType="1"/>
            </p:cNvSpPr>
            <p:nvPr/>
          </p:nvSpPr>
          <p:spPr bwMode="auto">
            <a:xfrm>
              <a:off x="408153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36" name="Line 3451"/>
            <p:cNvSpPr>
              <a:spLocks noChangeShapeType="1"/>
            </p:cNvSpPr>
            <p:nvPr/>
          </p:nvSpPr>
          <p:spPr bwMode="auto">
            <a:xfrm flipV="1">
              <a:off x="408239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37" name="Line 3452"/>
            <p:cNvSpPr>
              <a:spLocks noChangeShapeType="1"/>
            </p:cNvSpPr>
            <p:nvPr/>
          </p:nvSpPr>
          <p:spPr bwMode="auto">
            <a:xfrm>
              <a:off x="408326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38" name="Line 3453"/>
            <p:cNvSpPr>
              <a:spLocks noChangeShapeType="1"/>
            </p:cNvSpPr>
            <p:nvPr/>
          </p:nvSpPr>
          <p:spPr bwMode="auto">
            <a:xfrm flipV="1">
              <a:off x="408326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39" name="Line 3454"/>
            <p:cNvSpPr>
              <a:spLocks noChangeShapeType="1"/>
            </p:cNvSpPr>
            <p:nvPr/>
          </p:nvSpPr>
          <p:spPr bwMode="auto">
            <a:xfrm flipV="1">
              <a:off x="408498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40" name="Line 3455"/>
            <p:cNvSpPr>
              <a:spLocks noChangeShapeType="1"/>
            </p:cNvSpPr>
            <p:nvPr/>
          </p:nvSpPr>
          <p:spPr bwMode="auto">
            <a:xfrm flipV="1">
              <a:off x="408585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41" name="Line 3456"/>
            <p:cNvSpPr>
              <a:spLocks noChangeShapeType="1"/>
            </p:cNvSpPr>
            <p:nvPr/>
          </p:nvSpPr>
          <p:spPr bwMode="auto">
            <a:xfrm flipV="1">
              <a:off x="408758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42" name="Line 3457"/>
            <p:cNvSpPr>
              <a:spLocks noChangeShapeType="1"/>
            </p:cNvSpPr>
            <p:nvPr/>
          </p:nvSpPr>
          <p:spPr bwMode="auto">
            <a:xfrm flipV="1">
              <a:off x="408758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43" name="Line 3458"/>
            <p:cNvSpPr>
              <a:spLocks noChangeShapeType="1"/>
            </p:cNvSpPr>
            <p:nvPr/>
          </p:nvSpPr>
          <p:spPr bwMode="auto">
            <a:xfrm>
              <a:off x="408930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44" name="Line 3459"/>
            <p:cNvSpPr>
              <a:spLocks noChangeShapeType="1"/>
            </p:cNvSpPr>
            <p:nvPr/>
          </p:nvSpPr>
          <p:spPr bwMode="auto">
            <a:xfrm flipV="1">
              <a:off x="409017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45" name="Line 3460"/>
            <p:cNvSpPr>
              <a:spLocks noChangeShapeType="1"/>
            </p:cNvSpPr>
            <p:nvPr/>
          </p:nvSpPr>
          <p:spPr bwMode="auto">
            <a:xfrm>
              <a:off x="409103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46" name="Line 3461"/>
            <p:cNvSpPr>
              <a:spLocks noChangeShapeType="1"/>
            </p:cNvSpPr>
            <p:nvPr/>
          </p:nvSpPr>
          <p:spPr bwMode="auto">
            <a:xfrm flipV="1">
              <a:off x="409103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47" name="Line 3462"/>
            <p:cNvSpPr>
              <a:spLocks noChangeShapeType="1"/>
            </p:cNvSpPr>
            <p:nvPr/>
          </p:nvSpPr>
          <p:spPr bwMode="auto">
            <a:xfrm flipV="1">
              <a:off x="409189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48" name="Line 3463"/>
            <p:cNvSpPr>
              <a:spLocks noChangeShapeType="1"/>
            </p:cNvSpPr>
            <p:nvPr/>
          </p:nvSpPr>
          <p:spPr bwMode="auto">
            <a:xfrm>
              <a:off x="409362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49" name="Line 3464"/>
            <p:cNvSpPr>
              <a:spLocks noChangeShapeType="1"/>
            </p:cNvSpPr>
            <p:nvPr/>
          </p:nvSpPr>
          <p:spPr bwMode="auto">
            <a:xfrm>
              <a:off x="409449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50" name="Line 3465"/>
            <p:cNvSpPr>
              <a:spLocks noChangeShapeType="1"/>
            </p:cNvSpPr>
            <p:nvPr/>
          </p:nvSpPr>
          <p:spPr bwMode="auto">
            <a:xfrm flipV="1">
              <a:off x="409794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51" name="Line 3466"/>
            <p:cNvSpPr>
              <a:spLocks noChangeShapeType="1"/>
            </p:cNvSpPr>
            <p:nvPr/>
          </p:nvSpPr>
          <p:spPr bwMode="auto">
            <a:xfrm flipV="1">
              <a:off x="409881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52" name="Line 3467"/>
            <p:cNvSpPr>
              <a:spLocks noChangeShapeType="1"/>
            </p:cNvSpPr>
            <p:nvPr/>
          </p:nvSpPr>
          <p:spPr bwMode="auto">
            <a:xfrm>
              <a:off x="410053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53" name="Line 3468"/>
            <p:cNvSpPr>
              <a:spLocks noChangeShapeType="1"/>
            </p:cNvSpPr>
            <p:nvPr/>
          </p:nvSpPr>
          <p:spPr bwMode="auto">
            <a:xfrm>
              <a:off x="410399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54" name="Line 3469"/>
            <p:cNvSpPr>
              <a:spLocks noChangeShapeType="1"/>
            </p:cNvSpPr>
            <p:nvPr/>
          </p:nvSpPr>
          <p:spPr bwMode="auto">
            <a:xfrm flipV="1">
              <a:off x="4105721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55" name="Line 3470"/>
            <p:cNvSpPr>
              <a:spLocks noChangeShapeType="1"/>
            </p:cNvSpPr>
            <p:nvPr/>
          </p:nvSpPr>
          <p:spPr bwMode="auto">
            <a:xfrm flipV="1">
              <a:off x="410831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56" name="Line 3471"/>
            <p:cNvSpPr>
              <a:spLocks noChangeShapeType="1"/>
            </p:cNvSpPr>
            <p:nvPr/>
          </p:nvSpPr>
          <p:spPr bwMode="auto">
            <a:xfrm flipV="1">
              <a:off x="411004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57" name="Line 3472"/>
            <p:cNvSpPr>
              <a:spLocks noChangeShapeType="1"/>
            </p:cNvSpPr>
            <p:nvPr/>
          </p:nvSpPr>
          <p:spPr bwMode="auto">
            <a:xfrm flipV="1">
              <a:off x="411349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58" name="Line 3473"/>
            <p:cNvSpPr>
              <a:spLocks noChangeShapeType="1"/>
            </p:cNvSpPr>
            <p:nvPr/>
          </p:nvSpPr>
          <p:spPr bwMode="auto">
            <a:xfrm flipV="1">
              <a:off x="411349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59" name="Line 3474"/>
            <p:cNvSpPr>
              <a:spLocks noChangeShapeType="1"/>
            </p:cNvSpPr>
            <p:nvPr/>
          </p:nvSpPr>
          <p:spPr bwMode="auto">
            <a:xfrm flipV="1">
              <a:off x="411436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60" name="Line 3475"/>
            <p:cNvSpPr>
              <a:spLocks noChangeShapeType="1"/>
            </p:cNvSpPr>
            <p:nvPr/>
          </p:nvSpPr>
          <p:spPr bwMode="auto">
            <a:xfrm>
              <a:off x="411608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61" name="Line 3476"/>
            <p:cNvSpPr>
              <a:spLocks noChangeShapeType="1"/>
            </p:cNvSpPr>
            <p:nvPr/>
          </p:nvSpPr>
          <p:spPr bwMode="auto">
            <a:xfrm>
              <a:off x="411781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62" name="Line 3477"/>
            <p:cNvSpPr>
              <a:spLocks noChangeShapeType="1"/>
            </p:cNvSpPr>
            <p:nvPr/>
          </p:nvSpPr>
          <p:spPr bwMode="auto">
            <a:xfrm>
              <a:off x="411954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63" name="Line 3478"/>
            <p:cNvSpPr>
              <a:spLocks noChangeShapeType="1"/>
            </p:cNvSpPr>
            <p:nvPr/>
          </p:nvSpPr>
          <p:spPr bwMode="auto">
            <a:xfrm flipV="1">
              <a:off x="412040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64" name="Line 3479"/>
            <p:cNvSpPr>
              <a:spLocks noChangeShapeType="1"/>
            </p:cNvSpPr>
            <p:nvPr/>
          </p:nvSpPr>
          <p:spPr bwMode="auto">
            <a:xfrm flipV="1">
              <a:off x="412127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65" name="Line 3480"/>
            <p:cNvSpPr>
              <a:spLocks noChangeShapeType="1"/>
            </p:cNvSpPr>
            <p:nvPr/>
          </p:nvSpPr>
          <p:spPr bwMode="auto">
            <a:xfrm flipV="1">
              <a:off x="412386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66" name="Line 3481"/>
            <p:cNvSpPr>
              <a:spLocks noChangeShapeType="1"/>
            </p:cNvSpPr>
            <p:nvPr/>
          </p:nvSpPr>
          <p:spPr bwMode="auto">
            <a:xfrm>
              <a:off x="412559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67" name="Line 3482"/>
            <p:cNvSpPr>
              <a:spLocks noChangeShapeType="1"/>
            </p:cNvSpPr>
            <p:nvPr/>
          </p:nvSpPr>
          <p:spPr bwMode="auto">
            <a:xfrm>
              <a:off x="412731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68" name="Line 3483"/>
            <p:cNvSpPr>
              <a:spLocks noChangeShapeType="1"/>
            </p:cNvSpPr>
            <p:nvPr/>
          </p:nvSpPr>
          <p:spPr bwMode="auto">
            <a:xfrm flipV="1">
              <a:off x="412904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69" name="Line 3484"/>
            <p:cNvSpPr>
              <a:spLocks noChangeShapeType="1"/>
            </p:cNvSpPr>
            <p:nvPr/>
          </p:nvSpPr>
          <p:spPr bwMode="auto">
            <a:xfrm>
              <a:off x="413250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70" name="Line 3485"/>
            <p:cNvSpPr>
              <a:spLocks noChangeShapeType="1"/>
            </p:cNvSpPr>
            <p:nvPr/>
          </p:nvSpPr>
          <p:spPr bwMode="auto">
            <a:xfrm>
              <a:off x="413509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71" name="Line 3486"/>
            <p:cNvSpPr>
              <a:spLocks noChangeShapeType="1"/>
            </p:cNvSpPr>
            <p:nvPr/>
          </p:nvSpPr>
          <p:spPr bwMode="auto">
            <a:xfrm flipV="1">
              <a:off x="413682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72" name="Line 3487"/>
            <p:cNvSpPr>
              <a:spLocks noChangeShapeType="1"/>
            </p:cNvSpPr>
            <p:nvPr/>
          </p:nvSpPr>
          <p:spPr bwMode="auto">
            <a:xfrm flipV="1">
              <a:off x="413768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73" name="Line 3488"/>
            <p:cNvSpPr>
              <a:spLocks noChangeShapeType="1"/>
            </p:cNvSpPr>
            <p:nvPr/>
          </p:nvSpPr>
          <p:spPr bwMode="auto">
            <a:xfrm flipV="1">
              <a:off x="413941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74" name="Line 3489"/>
            <p:cNvSpPr>
              <a:spLocks noChangeShapeType="1"/>
            </p:cNvSpPr>
            <p:nvPr/>
          </p:nvSpPr>
          <p:spPr bwMode="auto">
            <a:xfrm>
              <a:off x="413941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75" name="Line 3490"/>
            <p:cNvSpPr>
              <a:spLocks noChangeShapeType="1"/>
            </p:cNvSpPr>
            <p:nvPr/>
          </p:nvSpPr>
          <p:spPr bwMode="auto">
            <a:xfrm flipV="1">
              <a:off x="414200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76" name="Line 3491"/>
            <p:cNvSpPr>
              <a:spLocks noChangeShapeType="1"/>
            </p:cNvSpPr>
            <p:nvPr/>
          </p:nvSpPr>
          <p:spPr bwMode="auto">
            <a:xfrm>
              <a:off x="414286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77" name="Line 3492"/>
            <p:cNvSpPr>
              <a:spLocks noChangeShapeType="1"/>
            </p:cNvSpPr>
            <p:nvPr/>
          </p:nvSpPr>
          <p:spPr bwMode="auto">
            <a:xfrm flipV="1">
              <a:off x="414373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78" name="Line 3493"/>
            <p:cNvSpPr>
              <a:spLocks noChangeShapeType="1"/>
            </p:cNvSpPr>
            <p:nvPr/>
          </p:nvSpPr>
          <p:spPr bwMode="auto">
            <a:xfrm>
              <a:off x="414459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79" name="Line 3494"/>
            <p:cNvSpPr>
              <a:spLocks noChangeShapeType="1"/>
            </p:cNvSpPr>
            <p:nvPr/>
          </p:nvSpPr>
          <p:spPr bwMode="auto">
            <a:xfrm>
              <a:off x="414632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80" name="Line 3495"/>
            <p:cNvSpPr>
              <a:spLocks noChangeShapeType="1"/>
            </p:cNvSpPr>
            <p:nvPr/>
          </p:nvSpPr>
          <p:spPr bwMode="auto">
            <a:xfrm flipV="1">
              <a:off x="414805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81" name="Line 3496"/>
            <p:cNvSpPr>
              <a:spLocks noChangeShapeType="1"/>
            </p:cNvSpPr>
            <p:nvPr/>
          </p:nvSpPr>
          <p:spPr bwMode="auto">
            <a:xfrm>
              <a:off x="414891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82" name="Line 3497"/>
            <p:cNvSpPr>
              <a:spLocks noChangeShapeType="1"/>
            </p:cNvSpPr>
            <p:nvPr/>
          </p:nvSpPr>
          <p:spPr bwMode="auto">
            <a:xfrm>
              <a:off x="414978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83" name="Line 3498"/>
            <p:cNvSpPr>
              <a:spLocks noChangeShapeType="1"/>
            </p:cNvSpPr>
            <p:nvPr/>
          </p:nvSpPr>
          <p:spPr bwMode="auto">
            <a:xfrm flipV="1">
              <a:off x="415064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84" name="Line 3499"/>
            <p:cNvSpPr>
              <a:spLocks noChangeShapeType="1"/>
            </p:cNvSpPr>
            <p:nvPr/>
          </p:nvSpPr>
          <p:spPr bwMode="auto">
            <a:xfrm>
              <a:off x="415150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85" name="Line 3500"/>
            <p:cNvSpPr>
              <a:spLocks noChangeShapeType="1"/>
            </p:cNvSpPr>
            <p:nvPr/>
          </p:nvSpPr>
          <p:spPr bwMode="auto">
            <a:xfrm>
              <a:off x="415237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86" name="Line 3501"/>
            <p:cNvSpPr>
              <a:spLocks noChangeShapeType="1"/>
            </p:cNvSpPr>
            <p:nvPr/>
          </p:nvSpPr>
          <p:spPr bwMode="auto">
            <a:xfrm>
              <a:off x="415582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87" name="Line 3502"/>
            <p:cNvSpPr>
              <a:spLocks noChangeShapeType="1"/>
            </p:cNvSpPr>
            <p:nvPr/>
          </p:nvSpPr>
          <p:spPr bwMode="auto">
            <a:xfrm>
              <a:off x="415669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88" name="Line 3503"/>
            <p:cNvSpPr>
              <a:spLocks noChangeShapeType="1"/>
            </p:cNvSpPr>
            <p:nvPr/>
          </p:nvSpPr>
          <p:spPr bwMode="auto">
            <a:xfrm>
              <a:off x="415841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89" name="Line 3504"/>
            <p:cNvSpPr>
              <a:spLocks noChangeShapeType="1"/>
            </p:cNvSpPr>
            <p:nvPr/>
          </p:nvSpPr>
          <p:spPr bwMode="auto">
            <a:xfrm flipV="1">
              <a:off x="415928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90" name="Line 3505"/>
            <p:cNvSpPr>
              <a:spLocks noChangeShapeType="1"/>
            </p:cNvSpPr>
            <p:nvPr/>
          </p:nvSpPr>
          <p:spPr bwMode="auto">
            <a:xfrm>
              <a:off x="416101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91" name="Line 3506"/>
            <p:cNvSpPr>
              <a:spLocks noChangeShapeType="1"/>
            </p:cNvSpPr>
            <p:nvPr/>
          </p:nvSpPr>
          <p:spPr bwMode="auto">
            <a:xfrm flipV="1">
              <a:off x="416273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92" name="Line 3507"/>
            <p:cNvSpPr>
              <a:spLocks noChangeShapeType="1"/>
            </p:cNvSpPr>
            <p:nvPr/>
          </p:nvSpPr>
          <p:spPr bwMode="auto">
            <a:xfrm flipV="1">
              <a:off x="416533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93" name="Line 3508"/>
            <p:cNvSpPr>
              <a:spLocks noChangeShapeType="1"/>
            </p:cNvSpPr>
            <p:nvPr/>
          </p:nvSpPr>
          <p:spPr bwMode="auto">
            <a:xfrm flipV="1">
              <a:off x="416878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94" name="Line 3509"/>
            <p:cNvSpPr>
              <a:spLocks noChangeShapeType="1"/>
            </p:cNvSpPr>
            <p:nvPr/>
          </p:nvSpPr>
          <p:spPr bwMode="auto">
            <a:xfrm flipV="1">
              <a:off x="417051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95" name="Line 3510"/>
            <p:cNvSpPr>
              <a:spLocks noChangeShapeType="1"/>
            </p:cNvSpPr>
            <p:nvPr/>
          </p:nvSpPr>
          <p:spPr bwMode="auto">
            <a:xfrm flipV="1">
              <a:off x="417137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96" name="Line 3511"/>
            <p:cNvSpPr>
              <a:spLocks noChangeShapeType="1"/>
            </p:cNvSpPr>
            <p:nvPr/>
          </p:nvSpPr>
          <p:spPr bwMode="auto">
            <a:xfrm flipV="1">
              <a:off x="417569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97" name="Line 3512"/>
            <p:cNvSpPr>
              <a:spLocks noChangeShapeType="1"/>
            </p:cNvSpPr>
            <p:nvPr/>
          </p:nvSpPr>
          <p:spPr bwMode="auto">
            <a:xfrm>
              <a:off x="417569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98" name="Line 3513"/>
            <p:cNvSpPr>
              <a:spLocks noChangeShapeType="1"/>
            </p:cNvSpPr>
            <p:nvPr/>
          </p:nvSpPr>
          <p:spPr bwMode="auto">
            <a:xfrm>
              <a:off x="4176561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99" name="Line 3514"/>
            <p:cNvSpPr>
              <a:spLocks noChangeShapeType="1"/>
            </p:cNvSpPr>
            <p:nvPr/>
          </p:nvSpPr>
          <p:spPr bwMode="auto">
            <a:xfrm flipV="1">
              <a:off x="4177425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00" name="Line 3515"/>
            <p:cNvSpPr>
              <a:spLocks noChangeShapeType="1"/>
            </p:cNvSpPr>
            <p:nvPr/>
          </p:nvSpPr>
          <p:spPr bwMode="auto">
            <a:xfrm flipV="1">
              <a:off x="418001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01" name="Line 3516"/>
            <p:cNvSpPr>
              <a:spLocks noChangeShapeType="1"/>
            </p:cNvSpPr>
            <p:nvPr/>
          </p:nvSpPr>
          <p:spPr bwMode="auto">
            <a:xfrm flipV="1">
              <a:off x="418088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02" name="Line 3517"/>
            <p:cNvSpPr>
              <a:spLocks noChangeShapeType="1"/>
            </p:cNvSpPr>
            <p:nvPr/>
          </p:nvSpPr>
          <p:spPr bwMode="auto">
            <a:xfrm>
              <a:off x="418260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03" name="Line 3518"/>
            <p:cNvSpPr>
              <a:spLocks noChangeShapeType="1"/>
            </p:cNvSpPr>
            <p:nvPr/>
          </p:nvSpPr>
          <p:spPr bwMode="auto">
            <a:xfrm flipV="1">
              <a:off x="418433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04" name="Line 3519"/>
            <p:cNvSpPr>
              <a:spLocks noChangeShapeType="1"/>
            </p:cNvSpPr>
            <p:nvPr/>
          </p:nvSpPr>
          <p:spPr bwMode="auto">
            <a:xfrm>
              <a:off x="418692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05" name="Line 3520"/>
            <p:cNvSpPr>
              <a:spLocks noChangeShapeType="1"/>
            </p:cNvSpPr>
            <p:nvPr/>
          </p:nvSpPr>
          <p:spPr bwMode="auto">
            <a:xfrm flipV="1">
              <a:off x="418692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06" name="Line 3521"/>
            <p:cNvSpPr>
              <a:spLocks noChangeShapeType="1"/>
            </p:cNvSpPr>
            <p:nvPr/>
          </p:nvSpPr>
          <p:spPr bwMode="auto">
            <a:xfrm flipV="1">
              <a:off x="418779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07" name="Line 3522"/>
            <p:cNvSpPr>
              <a:spLocks noChangeShapeType="1"/>
            </p:cNvSpPr>
            <p:nvPr/>
          </p:nvSpPr>
          <p:spPr bwMode="auto">
            <a:xfrm flipV="1">
              <a:off x="4189519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08" name="Line 3523"/>
            <p:cNvSpPr>
              <a:spLocks noChangeShapeType="1"/>
            </p:cNvSpPr>
            <p:nvPr/>
          </p:nvSpPr>
          <p:spPr bwMode="auto">
            <a:xfrm flipV="1">
              <a:off x="418951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09" name="Line 3524"/>
            <p:cNvSpPr>
              <a:spLocks noChangeShapeType="1"/>
            </p:cNvSpPr>
            <p:nvPr/>
          </p:nvSpPr>
          <p:spPr bwMode="auto">
            <a:xfrm>
              <a:off x="4191247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10" name="Line 3525"/>
            <p:cNvSpPr>
              <a:spLocks noChangeShapeType="1"/>
            </p:cNvSpPr>
            <p:nvPr/>
          </p:nvSpPr>
          <p:spPr bwMode="auto">
            <a:xfrm flipV="1">
              <a:off x="419211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11" name="Line 3526"/>
            <p:cNvSpPr>
              <a:spLocks noChangeShapeType="1"/>
            </p:cNvSpPr>
            <p:nvPr/>
          </p:nvSpPr>
          <p:spPr bwMode="auto">
            <a:xfrm flipV="1">
              <a:off x="4192975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12" name="Line 3527"/>
            <p:cNvSpPr>
              <a:spLocks noChangeShapeType="1"/>
            </p:cNvSpPr>
            <p:nvPr/>
          </p:nvSpPr>
          <p:spPr bwMode="auto">
            <a:xfrm>
              <a:off x="419470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13" name="Line 3528"/>
            <p:cNvSpPr>
              <a:spLocks noChangeShapeType="1"/>
            </p:cNvSpPr>
            <p:nvPr/>
          </p:nvSpPr>
          <p:spPr bwMode="auto">
            <a:xfrm>
              <a:off x="419729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14" name="Line 3529"/>
            <p:cNvSpPr>
              <a:spLocks noChangeShapeType="1"/>
            </p:cNvSpPr>
            <p:nvPr/>
          </p:nvSpPr>
          <p:spPr bwMode="auto">
            <a:xfrm flipV="1">
              <a:off x="419902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15" name="Line 3530"/>
            <p:cNvSpPr>
              <a:spLocks noChangeShapeType="1"/>
            </p:cNvSpPr>
            <p:nvPr/>
          </p:nvSpPr>
          <p:spPr bwMode="auto">
            <a:xfrm flipV="1">
              <a:off x="419988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16" name="Line 3531"/>
            <p:cNvSpPr>
              <a:spLocks noChangeShapeType="1"/>
            </p:cNvSpPr>
            <p:nvPr/>
          </p:nvSpPr>
          <p:spPr bwMode="auto">
            <a:xfrm flipV="1">
              <a:off x="420075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17" name="Line 3532"/>
            <p:cNvSpPr>
              <a:spLocks noChangeShapeType="1"/>
            </p:cNvSpPr>
            <p:nvPr/>
          </p:nvSpPr>
          <p:spPr bwMode="auto">
            <a:xfrm flipV="1">
              <a:off x="420247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18" name="Line 3533"/>
            <p:cNvSpPr>
              <a:spLocks noChangeShapeType="1"/>
            </p:cNvSpPr>
            <p:nvPr/>
          </p:nvSpPr>
          <p:spPr bwMode="auto">
            <a:xfrm flipV="1">
              <a:off x="420334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19" name="Line 3534"/>
            <p:cNvSpPr>
              <a:spLocks noChangeShapeType="1"/>
            </p:cNvSpPr>
            <p:nvPr/>
          </p:nvSpPr>
          <p:spPr bwMode="auto">
            <a:xfrm flipV="1">
              <a:off x="420420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20" name="Line 3535"/>
            <p:cNvSpPr>
              <a:spLocks noChangeShapeType="1"/>
            </p:cNvSpPr>
            <p:nvPr/>
          </p:nvSpPr>
          <p:spPr bwMode="auto">
            <a:xfrm flipV="1">
              <a:off x="420593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21" name="Line 3536"/>
            <p:cNvSpPr>
              <a:spLocks noChangeShapeType="1"/>
            </p:cNvSpPr>
            <p:nvPr/>
          </p:nvSpPr>
          <p:spPr bwMode="auto">
            <a:xfrm flipV="1">
              <a:off x="420938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22" name="Line 3537"/>
            <p:cNvSpPr>
              <a:spLocks noChangeShapeType="1"/>
            </p:cNvSpPr>
            <p:nvPr/>
          </p:nvSpPr>
          <p:spPr bwMode="auto">
            <a:xfrm>
              <a:off x="421111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23" name="Line 3538"/>
            <p:cNvSpPr>
              <a:spLocks noChangeShapeType="1"/>
            </p:cNvSpPr>
            <p:nvPr/>
          </p:nvSpPr>
          <p:spPr bwMode="auto">
            <a:xfrm flipV="1">
              <a:off x="421284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24" name="Line 3539"/>
            <p:cNvSpPr>
              <a:spLocks noChangeShapeType="1"/>
            </p:cNvSpPr>
            <p:nvPr/>
          </p:nvSpPr>
          <p:spPr bwMode="auto">
            <a:xfrm flipV="1">
              <a:off x="421457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25" name="Line 3540"/>
            <p:cNvSpPr>
              <a:spLocks noChangeShapeType="1"/>
            </p:cNvSpPr>
            <p:nvPr/>
          </p:nvSpPr>
          <p:spPr bwMode="auto">
            <a:xfrm>
              <a:off x="421543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26" name="Line 3541"/>
            <p:cNvSpPr>
              <a:spLocks noChangeShapeType="1"/>
            </p:cNvSpPr>
            <p:nvPr/>
          </p:nvSpPr>
          <p:spPr bwMode="auto">
            <a:xfrm flipV="1">
              <a:off x="421802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27" name="Line 3542"/>
            <p:cNvSpPr>
              <a:spLocks noChangeShapeType="1"/>
            </p:cNvSpPr>
            <p:nvPr/>
          </p:nvSpPr>
          <p:spPr bwMode="auto">
            <a:xfrm flipV="1">
              <a:off x="421975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28" name="Line 3543"/>
            <p:cNvSpPr>
              <a:spLocks noChangeShapeType="1"/>
            </p:cNvSpPr>
            <p:nvPr/>
          </p:nvSpPr>
          <p:spPr bwMode="auto">
            <a:xfrm>
              <a:off x="422061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29" name="Line 3544"/>
            <p:cNvSpPr>
              <a:spLocks noChangeShapeType="1"/>
            </p:cNvSpPr>
            <p:nvPr/>
          </p:nvSpPr>
          <p:spPr bwMode="auto">
            <a:xfrm>
              <a:off x="4221483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30" name="Line 3545"/>
            <p:cNvSpPr>
              <a:spLocks noChangeShapeType="1"/>
            </p:cNvSpPr>
            <p:nvPr/>
          </p:nvSpPr>
          <p:spPr bwMode="auto">
            <a:xfrm flipV="1">
              <a:off x="422321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31" name="Line 3546"/>
            <p:cNvSpPr>
              <a:spLocks noChangeShapeType="1"/>
            </p:cNvSpPr>
            <p:nvPr/>
          </p:nvSpPr>
          <p:spPr bwMode="auto">
            <a:xfrm>
              <a:off x="4224075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32" name="Line 3547"/>
            <p:cNvSpPr>
              <a:spLocks noChangeShapeType="1"/>
            </p:cNvSpPr>
            <p:nvPr/>
          </p:nvSpPr>
          <p:spPr bwMode="auto">
            <a:xfrm flipV="1">
              <a:off x="422493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33" name="Line 3548"/>
            <p:cNvSpPr>
              <a:spLocks noChangeShapeType="1"/>
            </p:cNvSpPr>
            <p:nvPr/>
          </p:nvSpPr>
          <p:spPr bwMode="auto">
            <a:xfrm flipV="1">
              <a:off x="422666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34" name="Line 3549"/>
            <p:cNvSpPr>
              <a:spLocks noChangeShapeType="1"/>
            </p:cNvSpPr>
            <p:nvPr/>
          </p:nvSpPr>
          <p:spPr bwMode="auto">
            <a:xfrm>
              <a:off x="4229258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35" name="Line 3550"/>
            <p:cNvSpPr>
              <a:spLocks noChangeShapeType="1"/>
            </p:cNvSpPr>
            <p:nvPr/>
          </p:nvSpPr>
          <p:spPr bwMode="auto">
            <a:xfrm flipV="1">
              <a:off x="423098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36" name="Line 3551"/>
            <p:cNvSpPr>
              <a:spLocks noChangeShapeType="1"/>
            </p:cNvSpPr>
            <p:nvPr/>
          </p:nvSpPr>
          <p:spPr bwMode="auto">
            <a:xfrm flipV="1">
              <a:off x="423185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37" name="Line 3552"/>
            <p:cNvSpPr>
              <a:spLocks noChangeShapeType="1"/>
            </p:cNvSpPr>
            <p:nvPr/>
          </p:nvSpPr>
          <p:spPr bwMode="auto">
            <a:xfrm flipV="1">
              <a:off x="423271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38" name="Line 3553"/>
            <p:cNvSpPr>
              <a:spLocks noChangeShapeType="1"/>
            </p:cNvSpPr>
            <p:nvPr/>
          </p:nvSpPr>
          <p:spPr bwMode="auto">
            <a:xfrm flipV="1">
              <a:off x="423357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39" name="Line 3554"/>
            <p:cNvSpPr>
              <a:spLocks noChangeShapeType="1"/>
            </p:cNvSpPr>
            <p:nvPr/>
          </p:nvSpPr>
          <p:spPr bwMode="auto">
            <a:xfrm flipV="1">
              <a:off x="4235305" y="2376960"/>
              <a:ext cx="0" cy="345227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40" name="Line 3555"/>
            <p:cNvSpPr>
              <a:spLocks noChangeShapeType="1"/>
            </p:cNvSpPr>
            <p:nvPr/>
          </p:nvSpPr>
          <p:spPr bwMode="auto">
            <a:xfrm flipV="1">
              <a:off x="4239625" y="2713136"/>
              <a:ext cx="0" cy="905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41" name="Line 3556"/>
            <p:cNvSpPr>
              <a:spLocks noChangeShapeType="1"/>
            </p:cNvSpPr>
            <p:nvPr/>
          </p:nvSpPr>
          <p:spPr bwMode="auto">
            <a:xfrm flipV="1">
              <a:off x="4241353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42" name="Line 3557"/>
            <p:cNvSpPr>
              <a:spLocks noChangeShapeType="1"/>
            </p:cNvSpPr>
            <p:nvPr/>
          </p:nvSpPr>
          <p:spPr bwMode="auto">
            <a:xfrm flipV="1">
              <a:off x="4243081" y="2715722"/>
              <a:ext cx="0" cy="646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43" name="Line 3558"/>
            <p:cNvSpPr>
              <a:spLocks noChangeShapeType="1"/>
            </p:cNvSpPr>
            <p:nvPr/>
          </p:nvSpPr>
          <p:spPr bwMode="auto">
            <a:xfrm flipV="1">
              <a:off x="4243944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44" name="Line 3559"/>
            <p:cNvSpPr>
              <a:spLocks noChangeShapeType="1"/>
            </p:cNvSpPr>
            <p:nvPr/>
          </p:nvSpPr>
          <p:spPr bwMode="auto">
            <a:xfrm flipV="1">
              <a:off x="4244808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45" name="Line 3560"/>
            <p:cNvSpPr>
              <a:spLocks noChangeShapeType="1"/>
            </p:cNvSpPr>
            <p:nvPr/>
          </p:nvSpPr>
          <p:spPr bwMode="auto">
            <a:xfrm flipV="1">
              <a:off x="4246536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46" name="Line 3561"/>
            <p:cNvSpPr>
              <a:spLocks noChangeShapeType="1"/>
            </p:cNvSpPr>
            <p:nvPr/>
          </p:nvSpPr>
          <p:spPr bwMode="auto">
            <a:xfrm flipV="1">
              <a:off x="424740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47" name="Line 3562"/>
            <p:cNvSpPr>
              <a:spLocks noChangeShapeType="1"/>
            </p:cNvSpPr>
            <p:nvPr/>
          </p:nvSpPr>
          <p:spPr bwMode="auto">
            <a:xfrm flipV="1">
              <a:off x="424826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48" name="Line 3563"/>
            <p:cNvSpPr>
              <a:spLocks noChangeShapeType="1"/>
            </p:cNvSpPr>
            <p:nvPr/>
          </p:nvSpPr>
          <p:spPr bwMode="auto">
            <a:xfrm flipV="1">
              <a:off x="4249128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49" name="Line 3564"/>
            <p:cNvSpPr>
              <a:spLocks noChangeShapeType="1"/>
            </p:cNvSpPr>
            <p:nvPr/>
          </p:nvSpPr>
          <p:spPr bwMode="auto">
            <a:xfrm flipV="1">
              <a:off x="4249992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50" name="Line 3565"/>
            <p:cNvSpPr>
              <a:spLocks noChangeShapeType="1"/>
            </p:cNvSpPr>
            <p:nvPr/>
          </p:nvSpPr>
          <p:spPr bwMode="auto">
            <a:xfrm flipV="1">
              <a:off x="4251720" y="2603232"/>
              <a:ext cx="0" cy="118955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51" name="Line 3566"/>
            <p:cNvSpPr>
              <a:spLocks noChangeShapeType="1"/>
            </p:cNvSpPr>
            <p:nvPr/>
          </p:nvSpPr>
          <p:spPr bwMode="auto">
            <a:xfrm flipV="1">
              <a:off x="4253447" y="2711843"/>
              <a:ext cx="0" cy="1034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52" name="Line 3567"/>
            <p:cNvSpPr>
              <a:spLocks noChangeShapeType="1"/>
            </p:cNvSpPr>
            <p:nvPr/>
          </p:nvSpPr>
          <p:spPr bwMode="auto">
            <a:xfrm flipV="1">
              <a:off x="4254311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53" name="Line 3568"/>
            <p:cNvSpPr>
              <a:spLocks noChangeShapeType="1"/>
            </p:cNvSpPr>
            <p:nvPr/>
          </p:nvSpPr>
          <p:spPr bwMode="auto">
            <a:xfrm flipV="1">
              <a:off x="4256039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54" name="Line 3569"/>
            <p:cNvSpPr>
              <a:spLocks noChangeShapeType="1"/>
            </p:cNvSpPr>
            <p:nvPr/>
          </p:nvSpPr>
          <p:spPr bwMode="auto">
            <a:xfrm flipV="1">
              <a:off x="4257767" y="2717015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55" name="Line 3570"/>
            <p:cNvSpPr>
              <a:spLocks noChangeShapeType="1"/>
            </p:cNvSpPr>
            <p:nvPr/>
          </p:nvSpPr>
          <p:spPr bwMode="auto">
            <a:xfrm flipV="1">
              <a:off x="4259494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56" name="Line 3571"/>
            <p:cNvSpPr>
              <a:spLocks noChangeShapeType="1"/>
            </p:cNvSpPr>
            <p:nvPr/>
          </p:nvSpPr>
          <p:spPr bwMode="auto">
            <a:xfrm flipV="1">
              <a:off x="4261222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57" name="Line 3572"/>
            <p:cNvSpPr>
              <a:spLocks noChangeShapeType="1"/>
            </p:cNvSpPr>
            <p:nvPr/>
          </p:nvSpPr>
          <p:spPr bwMode="auto">
            <a:xfrm flipV="1">
              <a:off x="4262086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58" name="Line 3573"/>
            <p:cNvSpPr>
              <a:spLocks noChangeShapeType="1"/>
            </p:cNvSpPr>
            <p:nvPr/>
          </p:nvSpPr>
          <p:spPr bwMode="auto">
            <a:xfrm flipV="1">
              <a:off x="426295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59" name="Line 3574"/>
            <p:cNvSpPr>
              <a:spLocks noChangeShapeType="1"/>
            </p:cNvSpPr>
            <p:nvPr/>
          </p:nvSpPr>
          <p:spPr bwMode="auto">
            <a:xfrm flipV="1">
              <a:off x="426381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60" name="Line 3575"/>
            <p:cNvSpPr>
              <a:spLocks noChangeShapeType="1"/>
            </p:cNvSpPr>
            <p:nvPr/>
          </p:nvSpPr>
          <p:spPr bwMode="auto">
            <a:xfrm flipV="1">
              <a:off x="4265542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61" name="Line 3576"/>
            <p:cNvSpPr>
              <a:spLocks noChangeShapeType="1"/>
            </p:cNvSpPr>
            <p:nvPr/>
          </p:nvSpPr>
          <p:spPr bwMode="auto">
            <a:xfrm flipV="1">
              <a:off x="426554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62" name="Line 3577"/>
            <p:cNvSpPr>
              <a:spLocks noChangeShapeType="1"/>
            </p:cNvSpPr>
            <p:nvPr/>
          </p:nvSpPr>
          <p:spPr bwMode="auto">
            <a:xfrm flipV="1">
              <a:off x="4267270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63" name="Line 3578"/>
            <p:cNvSpPr>
              <a:spLocks noChangeShapeType="1"/>
            </p:cNvSpPr>
            <p:nvPr/>
          </p:nvSpPr>
          <p:spPr bwMode="auto">
            <a:xfrm flipV="1">
              <a:off x="4268133" y="2698913"/>
              <a:ext cx="0" cy="2327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64" name="Line 3579"/>
            <p:cNvSpPr>
              <a:spLocks noChangeShapeType="1"/>
            </p:cNvSpPr>
            <p:nvPr/>
          </p:nvSpPr>
          <p:spPr bwMode="auto">
            <a:xfrm flipV="1">
              <a:off x="4268998" y="2711843"/>
              <a:ext cx="0" cy="10344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65" name="Line 3580"/>
            <p:cNvSpPr>
              <a:spLocks noChangeShapeType="1"/>
            </p:cNvSpPr>
            <p:nvPr/>
          </p:nvSpPr>
          <p:spPr bwMode="auto">
            <a:xfrm flipV="1">
              <a:off x="4271589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66" name="Line 3581"/>
            <p:cNvSpPr>
              <a:spLocks noChangeShapeType="1"/>
            </p:cNvSpPr>
            <p:nvPr/>
          </p:nvSpPr>
          <p:spPr bwMode="auto">
            <a:xfrm flipV="1">
              <a:off x="4272453" y="2718308"/>
              <a:ext cx="0" cy="387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67" name="Line 3582"/>
            <p:cNvSpPr>
              <a:spLocks noChangeShapeType="1"/>
            </p:cNvSpPr>
            <p:nvPr/>
          </p:nvSpPr>
          <p:spPr bwMode="auto">
            <a:xfrm flipV="1">
              <a:off x="427331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68" name="Line 3583"/>
            <p:cNvSpPr>
              <a:spLocks noChangeShapeType="1"/>
            </p:cNvSpPr>
            <p:nvPr/>
          </p:nvSpPr>
          <p:spPr bwMode="auto">
            <a:xfrm flipV="1">
              <a:off x="427590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69" name="Line 3584"/>
            <p:cNvSpPr>
              <a:spLocks noChangeShapeType="1"/>
            </p:cNvSpPr>
            <p:nvPr/>
          </p:nvSpPr>
          <p:spPr bwMode="auto">
            <a:xfrm flipV="1">
              <a:off x="427763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70" name="Line 3585"/>
            <p:cNvSpPr>
              <a:spLocks noChangeShapeType="1"/>
            </p:cNvSpPr>
            <p:nvPr/>
          </p:nvSpPr>
          <p:spPr bwMode="auto">
            <a:xfrm flipV="1">
              <a:off x="4279364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71" name="Line 3586"/>
            <p:cNvSpPr>
              <a:spLocks noChangeShapeType="1"/>
            </p:cNvSpPr>
            <p:nvPr/>
          </p:nvSpPr>
          <p:spPr bwMode="auto">
            <a:xfrm flipV="1">
              <a:off x="427936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72" name="Line 3587"/>
            <p:cNvSpPr>
              <a:spLocks noChangeShapeType="1"/>
            </p:cNvSpPr>
            <p:nvPr/>
          </p:nvSpPr>
          <p:spPr bwMode="auto">
            <a:xfrm flipV="1">
              <a:off x="428109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73" name="Line 3588"/>
            <p:cNvSpPr>
              <a:spLocks noChangeShapeType="1"/>
            </p:cNvSpPr>
            <p:nvPr/>
          </p:nvSpPr>
          <p:spPr bwMode="auto">
            <a:xfrm flipV="1">
              <a:off x="428195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74" name="Line 3589"/>
            <p:cNvSpPr>
              <a:spLocks noChangeShapeType="1"/>
            </p:cNvSpPr>
            <p:nvPr/>
          </p:nvSpPr>
          <p:spPr bwMode="auto">
            <a:xfrm>
              <a:off x="428282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75" name="Line 3590"/>
            <p:cNvSpPr>
              <a:spLocks noChangeShapeType="1"/>
            </p:cNvSpPr>
            <p:nvPr/>
          </p:nvSpPr>
          <p:spPr bwMode="auto">
            <a:xfrm flipV="1">
              <a:off x="428454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76" name="Line 3591"/>
            <p:cNvSpPr>
              <a:spLocks noChangeShapeType="1"/>
            </p:cNvSpPr>
            <p:nvPr/>
          </p:nvSpPr>
          <p:spPr bwMode="auto">
            <a:xfrm flipV="1">
              <a:off x="428627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77" name="Line 3592"/>
            <p:cNvSpPr>
              <a:spLocks noChangeShapeType="1"/>
            </p:cNvSpPr>
            <p:nvPr/>
          </p:nvSpPr>
          <p:spPr bwMode="auto">
            <a:xfrm>
              <a:off x="428713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78" name="Line 3593"/>
            <p:cNvSpPr>
              <a:spLocks noChangeShapeType="1"/>
            </p:cNvSpPr>
            <p:nvPr/>
          </p:nvSpPr>
          <p:spPr bwMode="auto">
            <a:xfrm flipV="1">
              <a:off x="4288867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79" name="Line 3594"/>
            <p:cNvSpPr>
              <a:spLocks noChangeShapeType="1"/>
            </p:cNvSpPr>
            <p:nvPr/>
          </p:nvSpPr>
          <p:spPr bwMode="auto">
            <a:xfrm flipV="1">
              <a:off x="428973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80" name="Line 3595"/>
            <p:cNvSpPr>
              <a:spLocks noChangeShapeType="1"/>
            </p:cNvSpPr>
            <p:nvPr/>
          </p:nvSpPr>
          <p:spPr bwMode="auto">
            <a:xfrm flipV="1">
              <a:off x="429059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81" name="Line 3596"/>
            <p:cNvSpPr>
              <a:spLocks noChangeShapeType="1"/>
            </p:cNvSpPr>
            <p:nvPr/>
          </p:nvSpPr>
          <p:spPr bwMode="auto">
            <a:xfrm flipV="1">
              <a:off x="429232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82" name="Line 3597"/>
            <p:cNvSpPr>
              <a:spLocks noChangeShapeType="1"/>
            </p:cNvSpPr>
            <p:nvPr/>
          </p:nvSpPr>
          <p:spPr bwMode="auto">
            <a:xfrm flipV="1">
              <a:off x="429405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83" name="Line 3598"/>
            <p:cNvSpPr>
              <a:spLocks noChangeShapeType="1"/>
            </p:cNvSpPr>
            <p:nvPr/>
          </p:nvSpPr>
          <p:spPr bwMode="auto">
            <a:xfrm>
              <a:off x="429491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84" name="Line 3599"/>
            <p:cNvSpPr>
              <a:spLocks noChangeShapeType="1"/>
            </p:cNvSpPr>
            <p:nvPr/>
          </p:nvSpPr>
          <p:spPr bwMode="auto">
            <a:xfrm flipV="1">
              <a:off x="429577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85" name="Line 3600"/>
            <p:cNvSpPr>
              <a:spLocks noChangeShapeType="1"/>
            </p:cNvSpPr>
            <p:nvPr/>
          </p:nvSpPr>
          <p:spPr bwMode="auto">
            <a:xfrm flipV="1">
              <a:off x="429664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86" name="Line 3601"/>
            <p:cNvSpPr>
              <a:spLocks noChangeShapeType="1"/>
            </p:cNvSpPr>
            <p:nvPr/>
          </p:nvSpPr>
          <p:spPr bwMode="auto">
            <a:xfrm flipV="1">
              <a:off x="429837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87" name="Line 3602"/>
            <p:cNvSpPr>
              <a:spLocks noChangeShapeType="1"/>
            </p:cNvSpPr>
            <p:nvPr/>
          </p:nvSpPr>
          <p:spPr bwMode="auto">
            <a:xfrm>
              <a:off x="430268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88" name="Line 3603"/>
            <p:cNvSpPr>
              <a:spLocks noChangeShapeType="1"/>
            </p:cNvSpPr>
            <p:nvPr/>
          </p:nvSpPr>
          <p:spPr bwMode="auto">
            <a:xfrm flipV="1">
              <a:off x="430268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89" name="Line 3604"/>
            <p:cNvSpPr>
              <a:spLocks noChangeShapeType="1"/>
            </p:cNvSpPr>
            <p:nvPr/>
          </p:nvSpPr>
          <p:spPr bwMode="auto">
            <a:xfrm flipV="1">
              <a:off x="430528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90" name="Line 3605"/>
            <p:cNvSpPr>
              <a:spLocks noChangeShapeType="1"/>
            </p:cNvSpPr>
            <p:nvPr/>
          </p:nvSpPr>
          <p:spPr bwMode="auto">
            <a:xfrm>
              <a:off x="4307009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91" name="Line 3606"/>
            <p:cNvSpPr>
              <a:spLocks noChangeShapeType="1"/>
            </p:cNvSpPr>
            <p:nvPr/>
          </p:nvSpPr>
          <p:spPr bwMode="auto">
            <a:xfrm flipV="1">
              <a:off x="430700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92" name="Line 3607"/>
            <p:cNvSpPr>
              <a:spLocks noChangeShapeType="1"/>
            </p:cNvSpPr>
            <p:nvPr/>
          </p:nvSpPr>
          <p:spPr bwMode="auto">
            <a:xfrm flipV="1">
              <a:off x="430787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93" name="Line 3608"/>
            <p:cNvSpPr>
              <a:spLocks noChangeShapeType="1"/>
            </p:cNvSpPr>
            <p:nvPr/>
          </p:nvSpPr>
          <p:spPr bwMode="auto">
            <a:xfrm>
              <a:off x="430960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94" name="Line 3609"/>
            <p:cNvSpPr>
              <a:spLocks noChangeShapeType="1"/>
            </p:cNvSpPr>
            <p:nvPr/>
          </p:nvSpPr>
          <p:spPr bwMode="auto">
            <a:xfrm>
              <a:off x="4310464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95" name="Line 3610"/>
            <p:cNvSpPr>
              <a:spLocks noChangeShapeType="1"/>
            </p:cNvSpPr>
            <p:nvPr/>
          </p:nvSpPr>
          <p:spPr bwMode="auto">
            <a:xfrm>
              <a:off x="4312192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96" name="Line 3611"/>
            <p:cNvSpPr>
              <a:spLocks noChangeShapeType="1"/>
            </p:cNvSpPr>
            <p:nvPr/>
          </p:nvSpPr>
          <p:spPr bwMode="auto">
            <a:xfrm flipV="1">
              <a:off x="431305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97" name="Line 3612"/>
            <p:cNvSpPr>
              <a:spLocks noChangeShapeType="1"/>
            </p:cNvSpPr>
            <p:nvPr/>
          </p:nvSpPr>
          <p:spPr bwMode="auto">
            <a:xfrm>
              <a:off x="4313920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98" name="Line 3613"/>
            <p:cNvSpPr>
              <a:spLocks noChangeShapeType="1"/>
            </p:cNvSpPr>
            <p:nvPr/>
          </p:nvSpPr>
          <p:spPr bwMode="auto">
            <a:xfrm flipV="1">
              <a:off x="431478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99" name="Line 3614"/>
            <p:cNvSpPr>
              <a:spLocks noChangeShapeType="1"/>
            </p:cNvSpPr>
            <p:nvPr/>
          </p:nvSpPr>
          <p:spPr bwMode="auto">
            <a:xfrm flipV="1">
              <a:off x="431564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00" name="Line 3615"/>
            <p:cNvSpPr>
              <a:spLocks noChangeShapeType="1"/>
            </p:cNvSpPr>
            <p:nvPr/>
          </p:nvSpPr>
          <p:spPr bwMode="auto">
            <a:xfrm flipV="1">
              <a:off x="431910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01" name="Line 3616"/>
            <p:cNvSpPr>
              <a:spLocks noChangeShapeType="1"/>
            </p:cNvSpPr>
            <p:nvPr/>
          </p:nvSpPr>
          <p:spPr bwMode="auto">
            <a:xfrm flipV="1">
              <a:off x="432083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02" name="Line 3617"/>
            <p:cNvSpPr>
              <a:spLocks noChangeShapeType="1"/>
            </p:cNvSpPr>
            <p:nvPr/>
          </p:nvSpPr>
          <p:spPr bwMode="auto">
            <a:xfrm flipV="1">
              <a:off x="4325150" y="2719601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03" name="Line 3618"/>
            <p:cNvSpPr>
              <a:spLocks noChangeShapeType="1"/>
            </p:cNvSpPr>
            <p:nvPr/>
          </p:nvSpPr>
          <p:spPr bwMode="auto">
            <a:xfrm flipV="1">
              <a:off x="432774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04" name="Line 3619"/>
            <p:cNvSpPr>
              <a:spLocks noChangeShapeType="1"/>
            </p:cNvSpPr>
            <p:nvPr/>
          </p:nvSpPr>
          <p:spPr bwMode="auto">
            <a:xfrm flipV="1">
              <a:off x="432860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05" name="Line 3620"/>
            <p:cNvSpPr>
              <a:spLocks noChangeShapeType="1"/>
            </p:cNvSpPr>
            <p:nvPr/>
          </p:nvSpPr>
          <p:spPr bwMode="auto">
            <a:xfrm flipV="1">
              <a:off x="433033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06" name="Line 3621"/>
            <p:cNvSpPr>
              <a:spLocks noChangeShapeType="1"/>
            </p:cNvSpPr>
            <p:nvPr/>
          </p:nvSpPr>
          <p:spPr bwMode="auto">
            <a:xfrm>
              <a:off x="4332926" y="2722187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07" name="Line 3623"/>
            <p:cNvSpPr>
              <a:spLocks noChangeShapeType="1"/>
            </p:cNvSpPr>
            <p:nvPr/>
          </p:nvSpPr>
          <p:spPr bwMode="auto">
            <a:xfrm flipV="1">
              <a:off x="433379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08" name="Line 3624"/>
            <p:cNvSpPr>
              <a:spLocks noChangeShapeType="1"/>
            </p:cNvSpPr>
            <p:nvPr/>
          </p:nvSpPr>
          <p:spPr bwMode="auto">
            <a:xfrm>
              <a:off x="4334654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09" name="Line 3625"/>
            <p:cNvSpPr>
              <a:spLocks noChangeShapeType="1"/>
            </p:cNvSpPr>
            <p:nvPr/>
          </p:nvSpPr>
          <p:spPr bwMode="auto">
            <a:xfrm>
              <a:off x="4335518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10" name="Line 3626"/>
            <p:cNvSpPr>
              <a:spLocks noChangeShapeType="1"/>
            </p:cNvSpPr>
            <p:nvPr/>
          </p:nvSpPr>
          <p:spPr bwMode="auto">
            <a:xfrm flipV="1">
              <a:off x="433724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11" name="Line 3627"/>
            <p:cNvSpPr>
              <a:spLocks noChangeShapeType="1"/>
            </p:cNvSpPr>
            <p:nvPr/>
          </p:nvSpPr>
          <p:spPr bwMode="auto">
            <a:xfrm>
              <a:off x="4338109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12" name="Line 3628"/>
            <p:cNvSpPr>
              <a:spLocks noChangeShapeType="1"/>
            </p:cNvSpPr>
            <p:nvPr/>
          </p:nvSpPr>
          <p:spPr bwMode="auto">
            <a:xfrm flipV="1">
              <a:off x="434070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13" name="Line 3629"/>
            <p:cNvSpPr>
              <a:spLocks noChangeShapeType="1"/>
            </p:cNvSpPr>
            <p:nvPr/>
          </p:nvSpPr>
          <p:spPr bwMode="auto">
            <a:xfrm flipV="1">
              <a:off x="434156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14" name="Line 3630"/>
            <p:cNvSpPr>
              <a:spLocks noChangeShapeType="1"/>
            </p:cNvSpPr>
            <p:nvPr/>
          </p:nvSpPr>
          <p:spPr bwMode="auto">
            <a:xfrm>
              <a:off x="4342429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15" name="Line 3631"/>
            <p:cNvSpPr>
              <a:spLocks noChangeShapeType="1"/>
            </p:cNvSpPr>
            <p:nvPr/>
          </p:nvSpPr>
          <p:spPr bwMode="auto">
            <a:xfrm>
              <a:off x="4343292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16" name="Line 3632"/>
            <p:cNvSpPr>
              <a:spLocks noChangeShapeType="1"/>
            </p:cNvSpPr>
            <p:nvPr/>
          </p:nvSpPr>
          <p:spPr bwMode="auto">
            <a:xfrm flipV="1">
              <a:off x="434502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17" name="Line 3633"/>
            <p:cNvSpPr>
              <a:spLocks noChangeShapeType="1"/>
            </p:cNvSpPr>
            <p:nvPr/>
          </p:nvSpPr>
          <p:spPr bwMode="auto">
            <a:xfrm flipV="1">
              <a:off x="434588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18" name="Line 3634"/>
            <p:cNvSpPr>
              <a:spLocks noChangeShapeType="1"/>
            </p:cNvSpPr>
            <p:nvPr/>
          </p:nvSpPr>
          <p:spPr bwMode="auto">
            <a:xfrm>
              <a:off x="4347612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19" name="Line 3635"/>
            <p:cNvSpPr>
              <a:spLocks noChangeShapeType="1"/>
            </p:cNvSpPr>
            <p:nvPr/>
          </p:nvSpPr>
          <p:spPr bwMode="auto">
            <a:xfrm flipV="1">
              <a:off x="434847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20" name="Line 3636"/>
            <p:cNvSpPr>
              <a:spLocks noChangeShapeType="1"/>
            </p:cNvSpPr>
            <p:nvPr/>
          </p:nvSpPr>
          <p:spPr bwMode="auto">
            <a:xfrm flipV="1">
              <a:off x="435279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21" name="Line 3637"/>
            <p:cNvSpPr>
              <a:spLocks noChangeShapeType="1"/>
            </p:cNvSpPr>
            <p:nvPr/>
          </p:nvSpPr>
          <p:spPr bwMode="auto">
            <a:xfrm flipV="1">
              <a:off x="435365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22" name="Line 3638"/>
            <p:cNvSpPr>
              <a:spLocks noChangeShapeType="1"/>
            </p:cNvSpPr>
            <p:nvPr/>
          </p:nvSpPr>
          <p:spPr bwMode="auto">
            <a:xfrm flipV="1">
              <a:off x="435538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23" name="Line 3639"/>
            <p:cNvSpPr>
              <a:spLocks noChangeShapeType="1"/>
            </p:cNvSpPr>
            <p:nvPr/>
          </p:nvSpPr>
          <p:spPr bwMode="auto">
            <a:xfrm flipV="1">
              <a:off x="435538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24" name="Line 3640"/>
            <p:cNvSpPr>
              <a:spLocks noChangeShapeType="1"/>
            </p:cNvSpPr>
            <p:nvPr/>
          </p:nvSpPr>
          <p:spPr bwMode="auto">
            <a:xfrm flipV="1">
              <a:off x="435711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25" name="Line 3641"/>
            <p:cNvSpPr>
              <a:spLocks noChangeShapeType="1"/>
            </p:cNvSpPr>
            <p:nvPr/>
          </p:nvSpPr>
          <p:spPr bwMode="auto">
            <a:xfrm>
              <a:off x="4357979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26" name="Line 3642"/>
            <p:cNvSpPr>
              <a:spLocks noChangeShapeType="1"/>
            </p:cNvSpPr>
            <p:nvPr/>
          </p:nvSpPr>
          <p:spPr bwMode="auto">
            <a:xfrm flipV="1">
              <a:off x="435970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27" name="Line 3643"/>
            <p:cNvSpPr>
              <a:spLocks noChangeShapeType="1"/>
            </p:cNvSpPr>
            <p:nvPr/>
          </p:nvSpPr>
          <p:spPr bwMode="auto">
            <a:xfrm>
              <a:off x="4360570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28" name="Line 3644"/>
            <p:cNvSpPr>
              <a:spLocks noChangeShapeType="1"/>
            </p:cNvSpPr>
            <p:nvPr/>
          </p:nvSpPr>
          <p:spPr bwMode="auto">
            <a:xfrm flipV="1">
              <a:off x="436402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29" name="Line 3645"/>
            <p:cNvSpPr>
              <a:spLocks noChangeShapeType="1"/>
            </p:cNvSpPr>
            <p:nvPr/>
          </p:nvSpPr>
          <p:spPr bwMode="auto">
            <a:xfrm>
              <a:off x="4364026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30" name="Line 3646"/>
            <p:cNvSpPr>
              <a:spLocks noChangeShapeType="1"/>
            </p:cNvSpPr>
            <p:nvPr/>
          </p:nvSpPr>
          <p:spPr bwMode="auto">
            <a:xfrm>
              <a:off x="4367482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31" name="Line 3647"/>
            <p:cNvSpPr>
              <a:spLocks noChangeShapeType="1"/>
            </p:cNvSpPr>
            <p:nvPr/>
          </p:nvSpPr>
          <p:spPr bwMode="auto">
            <a:xfrm flipV="1">
              <a:off x="436834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32" name="Line 3648"/>
            <p:cNvSpPr>
              <a:spLocks noChangeShapeType="1"/>
            </p:cNvSpPr>
            <p:nvPr/>
          </p:nvSpPr>
          <p:spPr bwMode="auto">
            <a:xfrm>
              <a:off x="4370073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33" name="Line 3649"/>
            <p:cNvSpPr>
              <a:spLocks noChangeShapeType="1"/>
            </p:cNvSpPr>
            <p:nvPr/>
          </p:nvSpPr>
          <p:spPr bwMode="auto">
            <a:xfrm>
              <a:off x="4375257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34" name="Line 3650"/>
            <p:cNvSpPr>
              <a:spLocks noChangeShapeType="1"/>
            </p:cNvSpPr>
            <p:nvPr/>
          </p:nvSpPr>
          <p:spPr bwMode="auto">
            <a:xfrm>
              <a:off x="4377848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35" name="Line 3651"/>
            <p:cNvSpPr>
              <a:spLocks noChangeShapeType="1"/>
            </p:cNvSpPr>
            <p:nvPr/>
          </p:nvSpPr>
          <p:spPr bwMode="auto">
            <a:xfrm flipV="1">
              <a:off x="437871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36" name="Line 3652"/>
            <p:cNvSpPr>
              <a:spLocks noChangeShapeType="1"/>
            </p:cNvSpPr>
            <p:nvPr/>
          </p:nvSpPr>
          <p:spPr bwMode="auto">
            <a:xfrm flipV="1">
              <a:off x="438044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37" name="Line 3653"/>
            <p:cNvSpPr>
              <a:spLocks noChangeShapeType="1"/>
            </p:cNvSpPr>
            <p:nvPr/>
          </p:nvSpPr>
          <p:spPr bwMode="auto">
            <a:xfrm>
              <a:off x="4382168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38" name="Line 3654"/>
            <p:cNvSpPr>
              <a:spLocks noChangeShapeType="1"/>
            </p:cNvSpPr>
            <p:nvPr/>
          </p:nvSpPr>
          <p:spPr bwMode="auto">
            <a:xfrm>
              <a:off x="4383896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39" name="Line 3655"/>
            <p:cNvSpPr>
              <a:spLocks noChangeShapeType="1"/>
            </p:cNvSpPr>
            <p:nvPr/>
          </p:nvSpPr>
          <p:spPr bwMode="auto">
            <a:xfrm>
              <a:off x="4384759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40" name="Line 3656"/>
            <p:cNvSpPr>
              <a:spLocks noChangeShapeType="1"/>
            </p:cNvSpPr>
            <p:nvPr/>
          </p:nvSpPr>
          <p:spPr bwMode="auto">
            <a:xfrm>
              <a:off x="4385624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41" name="Line 3657"/>
            <p:cNvSpPr>
              <a:spLocks noChangeShapeType="1"/>
            </p:cNvSpPr>
            <p:nvPr/>
          </p:nvSpPr>
          <p:spPr bwMode="auto">
            <a:xfrm flipV="1">
              <a:off x="438648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42" name="Line 3658"/>
            <p:cNvSpPr>
              <a:spLocks noChangeShapeType="1"/>
            </p:cNvSpPr>
            <p:nvPr/>
          </p:nvSpPr>
          <p:spPr bwMode="auto">
            <a:xfrm flipV="1">
              <a:off x="438821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43" name="Line 3659"/>
            <p:cNvSpPr>
              <a:spLocks noChangeShapeType="1"/>
            </p:cNvSpPr>
            <p:nvPr/>
          </p:nvSpPr>
          <p:spPr bwMode="auto">
            <a:xfrm flipV="1">
              <a:off x="439080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44" name="Line 3660"/>
            <p:cNvSpPr>
              <a:spLocks noChangeShapeType="1"/>
            </p:cNvSpPr>
            <p:nvPr/>
          </p:nvSpPr>
          <p:spPr bwMode="auto">
            <a:xfrm flipV="1">
              <a:off x="439167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45" name="Line 3661"/>
            <p:cNvSpPr>
              <a:spLocks noChangeShapeType="1"/>
            </p:cNvSpPr>
            <p:nvPr/>
          </p:nvSpPr>
          <p:spPr bwMode="auto">
            <a:xfrm>
              <a:off x="4391671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46" name="Line 3662"/>
            <p:cNvSpPr>
              <a:spLocks noChangeShapeType="1"/>
            </p:cNvSpPr>
            <p:nvPr/>
          </p:nvSpPr>
          <p:spPr bwMode="auto">
            <a:xfrm flipV="1">
              <a:off x="439339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47" name="Line 3663"/>
            <p:cNvSpPr>
              <a:spLocks noChangeShapeType="1"/>
            </p:cNvSpPr>
            <p:nvPr/>
          </p:nvSpPr>
          <p:spPr bwMode="auto">
            <a:xfrm flipV="1">
              <a:off x="4396854" y="2719602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48" name="Line 3664"/>
            <p:cNvSpPr>
              <a:spLocks noChangeShapeType="1"/>
            </p:cNvSpPr>
            <p:nvPr/>
          </p:nvSpPr>
          <p:spPr bwMode="auto">
            <a:xfrm flipV="1">
              <a:off x="439858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49" name="Line 3665"/>
            <p:cNvSpPr>
              <a:spLocks noChangeShapeType="1"/>
            </p:cNvSpPr>
            <p:nvPr/>
          </p:nvSpPr>
          <p:spPr bwMode="auto">
            <a:xfrm flipV="1">
              <a:off x="440030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50" name="Line 3666"/>
            <p:cNvSpPr>
              <a:spLocks noChangeShapeType="1"/>
            </p:cNvSpPr>
            <p:nvPr/>
          </p:nvSpPr>
          <p:spPr bwMode="auto">
            <a:xfrm flipV="1">
              <a:off x="440030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51" name="Line 3667"/>
            <p:cNvSpPr>
              <a:spLocks noChangeShapeType="1"/>
            </p:cNvSpPr>
            <p:nvPr/>
          </p:nvSpPr>
          <p:spPr bwMode="auto">
            <a:xfrm>
              <a:off x="4402901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52" name="Line 3668"/>
            <p:cNvSpPr>
              <a:spLocks noChangeShapeType="1"/>
            </p:cNvSpPr>
            <p:nvPr/>
          </p:nvSpPr>
          <p:spPr bwMode="auto">
            <a:xfrm>
              <a:off x="4403765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53" name="Line 3669"/>
            <p:cNvSpPr>
              <a:spLocks noChangeShapeType="1"/>
            </p:cNvSpPr>
            <p:nvPr/>
          </p:nvSpPr>
          <p:spPr bwMode="auto">
            <a:xfrm flipV="1">
              <a:off x="440549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54" name="Line 3670"/>
            <p:cNvSpPr>
              <a:spLocks noChangeShapeType="1"/>
            </p:cNvSpPr>
            <p:nvPr/>
          </p:nvSpPr>
          <p:spPr bwMode="auto">
            <a:xfrm flipV="1">
              <a:off x="440635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55" name="Line 3671"/>
            <p:cNvSpPr>
              <a:spLocks noChangeShapeType="1"/>
            </p:cNvSpPr>
            <p:nvPr/>
          </p:nvSpPr>
          <p:spPr bwMode="auto">
            <a:xfrm>
              <a:off x="4408085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56" name="Line 3672"/>
            <p:cNvSpPr>
              <a:spLocks noChangeShapeType="1"/>
            </p:cNvSpPr>
            <p:nvPr/>
          </p:nvSpPr>
          <p:spPr bwMode="auto">
            <a:xfrm>
              <a:off x="4408948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57" name="Line 3673"/>
            <p:cNvSpPr>
              <a:spLocks noChangeShapeType="1"/>
            </p:cNvSpPr>
            <p:nvPr/>
          </p:nvSpPr>
          <p:spPr bwMode="auto">
            <a:xfrm flipV="1">
              <a:off x="440981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58" name="Line 3674"/>
            <p:cNvSpPr>
              <a:spLocks noChangeShapeType="1"/>
            </p:cNvSpPr>
            <p:nvPr/>
          </p:nvSpPr>
          <p:spPr bwMode="auto">
            <a:xfrm flipV="1">
              <a:off x="441067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59" name="Line 3675"/>
            <p:cNvSpPr>
              <a:spLocks noChangeShapeType="1"/>
            </p:cNvSpPr>
            <p:nvPr/>
          </p:nvSpPr>
          <p:spPr bwMode="auto">
            <a:xfrm flipV="1">
              <a:off x="441326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60" name="Line 3676"/>
            <p:cNvSpPr>
              <a:spLocks noChangeShapeType="1"/>
            </p:cNvSpPr>
            <p:nvPr/>
          </p:nvSpPr>
          <p:spPr bwMode="auto">
            <a:xfrm>
              <a:off x="4414132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61" name="Line 3677"/>
            <p:cNvSpPr>
              <a:spLocks noChangeShapeType="1"/>
            </p:cNvSpPr>
            <p:nvPr/>
          </p:nvSpPr>
          <p:spPr bwMode="auto">
            <a:xfrm flipV="1">
              <a:off x="441586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62" name="Line 3678"/>
            <p:cNvSpPr>
              <a:spLocks noChangeShapeType="1"/>
            </p:cNvSpPr>
            <p:nvPr/>
          </p:nvSpPr>
          <p:spPr bwMode="auto">
            <a:xfrm flipV="1">
              <a:off x="4419315" y="2717016"/>
              <a:ext cx="0" cy="5172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63" name="Line 3679"/>
            <p:cNvSpPr>
              <a:spLocks noChangeShapeType="1"/>
            </p:cNvSpPr>
            <p:nvPr/>
          </p:nvSpPr>
          <p:spPr bwMode="auto">
            <a:xfrm flipV="1">
              <a:off x="442190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64" name="Line 3680"/>
            <p:cNvSpPr>
              <a:spLocks noChangeShapeType="1"/>
            </p:cNvSpPr>
            <p:nvPr/>
          </p:nvSpPr>
          <p:spPr bwMode="auto">
            <a:xfrm>
              <a:off x="4422771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65" name="Line 3681"/>
            <p:cNvSpPr>
              <a:spLocks noChangeShapeType="1"/>
            </p:cNvSpPr>
            <p:nvPr/>
          </p:nvSpPr>
          <p:spPr bwMode="auto">
            <a:xfrm>
              <a:off x="4424499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66" name="Line 3682"/>
            <p:cNvSpPr>
              <a:spLocks noChangeShapeType="1"/>
            </p:cNvSpPr>
            <p:nvPr/>
          </p:nvSpPr>
          <p:spPr bwMode="auto">
            <a:xfrm flipV="1">
              <a:off x="442536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67" name="Line 3683"/>
            <p:cNvSpPr>
              <a:spLocks noChangeShapeType="1"/>
            </p:cNvSpPr>
            <p:nvPr/>
          </p:nvSpPr>
          <p:spPr bwMode="auto">
            <a:xfrm flipV="1">
              <a:off x="4427954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68" name="Line 3684"/>
            <p:cNvSpPr>
              <a:spLocks noChangeShapeType="1"/>
            </p:cNvSpPr>
            <p:nvPr/>
          </p:nvSpPr>
          <p:spPr bwMode="auto">
            <a:xfrm>
              <a:off x="4428818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69" name="Line 3685"/>
            <p:cNvSpPr>
              <a:spLocks noChangeShapeType="1"/>
            </p:cNvSpPr>
            <p:nvPr/>
          </p:nvSpPr>
          <p:spPr bwMode="auto">
            <a:xfrm flipV="1">
              <a:off x="443054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70" name="Line 3686"/>
            <p:cNvSpPr>
              <a:spLocks noChangeShapeType="1"/>
            </p:cNvSpPr>
            <p:nvPr/>
          </p:nvSpPr>
          <p:spPr bwMode="auto">
            <a:xfrm flipV="1">
              <a:off x="443141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71" name="Line 3687"/>
            <p:cNvSpPr>
              <a:spLocks noChangeShapeType="1"/>
            </p:cNvSpPr>
            <p:nvPr/>
          </p:nvSpPr>
          <p:spPr bwMode="auto">
            <a:xfrm>
              <a:off x="4434865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72" name="Line 3688"/>
            <p:cNvSpPr>
              <a:spLocks noChangeShapeType="1"/>
            </p:cNvSpPr>
            <p:nvPr/>
          </p:nvSpPr>
          <p:spPr bwMode="auto">
            <a:xfrm flipV="1">
              <a:off x="443659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73" name="Line 3689"/>
            <p:cNvSpPr>
              <a:spLocks noChangeShapeType="1"/>
            </p:cNvSpPr>
            <p:nvPr/>
          </p:nvSpPr>
          <p:spPr bwMode="auto">
            <a:xfrm>
              <a:off x="4437457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74" name="Line 3690"/>
            <p:cNvSpPr>
              <a:spLocks noChangeShapeType="1"/>
            </p:cNvSpPr>
            <p:nvPr/>
          </p:nvSpPr>
          <p:spPr bwMode="auto">
            <a:xfrm>
              <a:off x="4446096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75" name="Line 3691"/>
            <p:cNvSpPr>
              <a:spLocks noChangeShapeType="1"/>
            </p:cNvSpPr>
            <p:nvPr/>
          </p:nvSpPr>
          <p:spPr bwMode="auto">
            <a:xfrm>
              <a:off x="4446960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76" name="Line 3692"/>
            <p:cNvSpPr>
              <a:spLocks noChangeShapeType="1"/>
            </p:cNvSpPr>
            <p:nvPr/>
          </p:nvSpPr>
          <p:spPr bwMode="auto">
            <a:xfrm flipV="1">
              <a:off x="4448688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77" name="Line 3693"/>
            <p:cNvSpPr>
              <a:spLocks noChangeShapeType="1"/>
            </p:cNvSpPr>
            <p:nvPr/>
          </p:nvSpPr>
          <p:spPr bwMode="auto">
            <a:xfrm>
              <a:off x="4451280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78" name="Line 3694"/>
            <p:cNvSpPr>
              <a:spLocks noChangeShapeType="1"/>
            </p:cNvSpPr>
            <p:nvPr/>
          </p:nvSpPr>
          <p:spPr bwMode="auto">
            <a:xfrm flipV="1">
              <a:off x="445214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79" name="Line 3695"/>
            <p:cNvSpPr>
              <a:spLocks noChangeShapeType="1"/>
            </p:cNvSpPr>
            <p:nvPr/>
          </p:nvSpPr>
          <p:spPr bwMode="auto">
            <a:xfrm>
              <a:off x="4453007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80" name="Line 3696"/>
            <p:cNvSpPr>
              <a:spLocks noChangeShapeType="1"/>
            </p:cNvSpPr>
            <p:nvPr/>
          </p:nvSpPr>
          <p:spPr bwMode="auto">
            <a:xfrm flipV="1">
              <a:off x="445473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81" name="Line 3697"/>
            <p:cNvSpPr>
              <a:spLocks noChangeShapeType="1"/>
            </p:cNvSpPr>
            <p:nvPr/>
          </p:nvSpPr>
          <p:spPr bwMode="auto">
            <a:xfrm>
              <a:off x="4456463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82" name="Line 3698"/>
            <p:cNvSpPr>
              <a:spLocks noChangeShapeType="1"/>
            </p:cNvSpPr>
            <p:nvPr/>
          </p:nvSpPr>
          <p:spPr bwMode="auto">
            <a:xfrm>
              <a:off x="4457327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83" name="Line 3699"/>
            <p:cNvSpPr>
              <a:spLocks noChangeShapeType="1"/>
            </p:cNvSpPr>
            <p:nvPr/>
          </p:nvSpPr>
          <p:spPr bwMode="auto">
            <a:xfrm>
              <a:off x="4457327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84" name="Line 3700"/>
            <p:cNvSpPr>
              <a:spLocks noChangeShapeType="1"/>
            </p:cNvSpPr>
            <p:nvPr/>
          </p:nvSpPr>
          <p:spPr bwMode="auto">
            <a:xfrm>
              <a:off x="4459918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85" name="Line 3701"/>
            <p:cNvSpPr>
              <a:spLocks noChangeShapeType="1"/>
            </p:cNvSpPr>
            <p:nvPr/>
          </p:nvSpPr>
          <p:spPr bwMode="auto">
            <a:xfrm>
              <a:off x="4462510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86" name="Line 3702"/>
            <p:cNvSpPr>
              <a:spLocks noChangeShapeType="1"/>
            </p:cNvSpPr>
            <p:nvPr/>
          </p:nvSpPr>
          <p:spPr bwMode="auto">
            <a:xfrm>
              <a:off x="4463374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87" name="Line 3703"/>
            <p:cNvSpPr>
              <a:spLocks noChangeShapeType="1"/>
            </p:cNvSpPr>
            <p:nvPr/>
          </p:nvSpPr>
          <p:spPr bwMode="auto">
            <a:xfrm flipV="1">
              <a:off x="446596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88" name="Line 3704"/>
            <p:cNvSpPr>
              <a:spLocks noChangeShapeType="1"/>
            </p:cNvSpPr>
            <p:nvPr/>
          </p:nvSpPr>
          <p:spPr bwMode="auto">
            <a:xfrm flipV="1">
              <a:off x="446683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89" name="Line 3705"/>
            <p:cNvSpPr>
              <a:spLocks noChangeShapeType="1"/>
            </p:cNvSpPr>
            <p:nvPr/>
          </p:nvSpPr>
          <p:spPr bwMode="auto">
            <a:xfrm>
              <a:off x="4469421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90" name="Line 3706"/>
            <p:cNvSpPr>
              <a:spLocks noChangeShapeType="1"/>
            </p:cNvSpPr>
            <p:nvPr/>
          </p:nvSpPr>
          <p:spPr bwMode="auto">
            <a:xfrm flipV="1">
              <a:off x="447114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91" name="Line 3707"/>
            <p:cNvSpPr>
              <a:spLocks noChangeShapeType="1"/>
            </p:cNvSpPr>
            <p:nvPr/>
          </p:nvSpPr>
          <p:spPr bwMode="auto">
            <a:xfrm flipV="1">
              <a:off x="447201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92" name="Line 3708"/>
            <p:cNvSpPr>
              <a:spLocks noChangeShapeType="1"/>
            </p:cNvSpPr>
            <p:nvPr/>
          </p:nvSpPr>
          <p:spPr bwMode="auto">
            <a:xfrm flipV="1">
              <a:off x="447201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93" name="Line 3709"/>
            <p:cNvSpPr>
              <a:spLocks noChangeShapeType="1"/>
            </p:cNvSpPr>
            <p:nvPr/>
          </p:nvSpPr>
          <p:spPr bwMode="auto">
            <a:xfrm flipV="1">
              <a:off x="4474604" y="2719602"/>
              <a:ext cx="0" cy="2586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94" name="Line 3710"/>
            <p:cNvSpPr>
              <a:spLocks noChangeShapeType="1"/>
            </p:cNvSpPr>
            <p:nvPr/>
          </p:nvSpPr>
          <p:spPr bwMode="auto">
            <a:xfrm>
              <a:off x="4477196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95" name="Line 3711"/>
            <p:cNvSpPr>
              <a:spLocks noChangeShapeType="1"/>
            </p:cNvSpPr>
            <p:nvPr/>
          </p:nvSpPr>
          <p:spPr bwMode="auto">
            <a:xfrm>
              <a:off x="4478924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96" name="Line 3712"/>
            <p:cNvSpPr>
              <a:spLocks noChangeShapeType="1"/>
            </p:cNvSpPr>
            <p:nvPr/>
          </p:nvSpPr>
          <p:spPr bwMode="auto">
            <a:xfrm flipV="1">
              <a:off x="448065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97" name="Line 3713"/>
            <p:cNvSpPr>
              <a:spLocks noChangeShapeType="1"/>
            </p:cNvSpPr>
            <p:nvPr/>
          </p:nvSpPr>
          <p:spPr bwMode="auto">
            <a:xfrm>
              <a:off x="4481516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98" name="Line 3714"/>
            <p:cNvSpPr>
              <a:spLocks noChangeShapeType="1"/>
            </p:cNvSpPr>
            <p:nvPr/>
          </p:nvSpPr>
          <p:spPr bwMode="auto">
            <a:xfrm flipV="1">
              <a:off x="4483243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99" name="Line 3715"/>
            <p:cNvSpPr>
              <a:spLocks noChangeShapeType="1"/>
            </p:cNvSpPr>
            <p:nvPr/>
          </p:nvSpPr>
          <p:spPr bwMode="auto">
            <a:xfrm flipV="1">
              <a:off x="448497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00" name="Line 3716"/>
            <p:cNvSpPr>
              <a:spLocks noChangeShapeType="1"/>
            </p:cNvSpPr>
            <p:nvPr/>
          </p:nvSpPr>
          <p:spPr bwMode="auto">
            <a:xfrm flipV="1">
              <a:off x="448497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01" name="Line 3717"/>
            <p:cNvSpPr>
              <a:spLocks noChangeShapeType="1"/>
            </p:cNvSpPr>
            <p:nvPr/>
          </p:nvSpPr>
          <p:spPr bwMode="auto">
            <a:xfrm flipV="1">
              <a:off x="4488427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02" name="Line 3718"/>
            <p:cNvSpPr>
              <a:spLocks noChangeShapeType="1"/>
            </p:cNvSpPr>
            <p:nvPr/>
          </p:nvSpPr>
          <p:spPr bwMode="auto">
            <a:xfrm>
              <a:off x="4491019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03" name="Line 3719"/>
            <p:cNvSpPr>
              <a:spLocks noChangeShapeType="1"/>
            </p:cNvSpPr>
            <p:nvPr/>
          </p:nvSpPr>
          <p:spPr bwMode="auto">
            <a:xfrm flipV="1">
              <a:off x="4491019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04" name="Line 3720"/>
            <p:cNvSpPr>
              <a:spLocks noChangeShapeType="1"/>
            </p:cNvSpPr>
            <p:nvPr/>
          </p:nvSpPr>
          <p:spPr bwMode="auto">
            <a:xfrm flipV="1">
              <a:off x="449274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05" name="Line 3721"/>
            <p:cNvSpPr>
              <a:spLocks noChangeShapeType="1"/>
            </p:cNvSpPr>
            <p:nvPr/>
          </p:nvSpPr>
          <p:spPr bwMode="auto">
            <a:xfrm>
              <a:off x="4494474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06" name="Line 3722"/>
            <p:cNvSpPr>
              <a:spLocks noChangeShapeType="1"/>
            </p:cNvSpPr>
            <p:nvPr/>
          </p:nvSpPr>
          <p:spPr bwMode="auto">
            <a:xfrm>
              <a:off x="4495338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07" name="Line 3723"/>
            <p:cNvSpPr>
              <a:spLocks noChangeShapeType="1"/>
            </p:cNvSpPr>
            <p:nvPr/>
          </p:nvSpPr>
          <p:spPr bwMode="auto">
            <a:xfrm>
              <a:off x="4496202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08" name="Line 3724"/>
            <p:cNvSpPr>
              <a:spLocks noChangeShapeType="1"/>
            </p:cNvSpPr>
            <p:nvPr/>
          </p:nvSpPr>
          <p:spPr bwMode="auto">
            <a:xfrm>
              <a:off x="4499658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09" name="Line 3725"/>
            <p:cNvSpPr>
              <a:spLocks noChangeShapeType="1"/>
            </p:cNvSpPr>
            <p:nvPr/>
          </p:nvSpPr>
          <p:spPr bwMode="auto">
            <a:xfrm flipV="1">
              <a:off x="450484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10" name="Line 3726"/>
            <p:cNvSpPr>
              <a:spLocks noChangeShapeType="1"/>
            </p:cNvSpPr>
            <p:nvPr/>
          </p:nvSpPr>
          <p:spPr bwMode="auto">
            <a:xfrm flipV="1">
              <a:off x="450484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11" name="Line 3727"/>
            <p:cNvSpPr>
              <a:spLocks noChangeShapeType="1"/>
            </p:cNvSpPr>
            <p:nvPr/>
          </p:nvSpPr>
          <p:spPr bwMode="auto">
            <a:xfrm>
              <a:off x="4506569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12" name="Line 3728"/>
            <p:cNvSpPr>
              <a:spLocks noChangeShapeType="1"/>
            </p:cNvSpPr>
            <p:nvPr/>
          </p:nvSpPr>
          <p:spPr bwMode="auto">
            <a:xfrm flipV="1">
              <a:off x="4507432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13" name="Line 3729"/>
            <p:cNvSpPr>
              <a:spLocks noChangeShapeType="1"/>
            </p:cNvSpPr>
            <p:nvPr/>
          </p:nvSpPr>
          <p:spPr bwMode="auto">
            <a:xfrm>
              <a:off x="4508297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14" name="Line 3730"/>
            <p:cNvSpPr>
              <a:spLocks noChangeShapeType="1"/>
            </p:cNvSpPr>
            <p:nvPr/>
          </p:nvSpPr>
          <p:spPr bwMode="auto">
            <a:xfrm flipV="1">
              <a:off x="450916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15" name="Line 3731"/>
            <p:cNvSpPr>
              <a:spLocks noChangeShapeType="1"/>
            </p:cNvSpPr>
            <p:nvPr/>
          </p:nvSpPr>
          <p:spPr bwMode="auto">
            <a:xfrm>
              <a:off x="4510888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16" name="Line 3732"/>
            <p:cNvSpPr>
              <a:spLocks noChangeShapeType="1"/>
            </p:cNvSpPr>
            <p:nvPr/>
          </p:nvSpPr>
          <p:spPr bwMode="auto">
            <a:xfrm>
              <a:off x="4512616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17" name="Line 3733"/>
            <p:cNvSpPr>
              <a:spLocks noChangeShapeType="1"/>
            </p:cNvSpPr>
            <p:nvPr/>
          </p:nvSpPr>
          <p:spPr bwMode="auto">
            <a:xfrm flipV="1">
              <a:off x="4513480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18" name="Line 3734"/>
            <p:cNvSpPr>
              <a:spLocks noChangeShapeType="1"/>
            </p:cNvSpPr>
            <p:nvPr/>
          </p:nvSpPr>
          <p:spPr bwMode="auto">
            <a:xfrm>
              <a:off x="4514344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19" name="Line 3735"/>
            <p:cNvSpPr>
              <a:spLocks noChangeShapeType="1"/>
            </p:cNvSpPr>
            <p:nvPr/>
          </p:nvSpPr>
          <p:spPr bwMode="auto">
            <a:xfrm flipV="1">
              <a:off x="4516071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20" name="Line 3736"/>
            <p:cNvSpPr>
              <a:spLocks noChangeShapeType="1"/>
            </p:cNvSpPr>
            <p:nvPr/>
          </p:nvSpPr>
          <p:spPr bwMode="auto">
            <a:xfrm flipV="1">
              <a:off x="4516936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21" name="Line 3737"/>
            <p:cNvSpPr>
              <a:spLocks noChangeShapeType="1"/>
            </p:cNvSpPr>
            <p:nvPr/>
          </p:nvSpPr>
          <p:spPr bwMode="auto">
            <a:xfrm>
              <a:off x="4518663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22" name="Line 3738"/>
            <p:cNvSpPr>
              <a:spLocks noChangeShapeType="1"/>
            </p:cNvSpPr>
            <p:nvPr/>
          </p:nvSpPr>
          <p:spPr bwMode="auto">
            <a:xfrm>
              <a:off x="4519527" y="2722188"/>
              <a:ext cx="0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23" name="Line 3739"/>
            <p:cNvSpPr>
              <a:spLocks noChangeShapeType="1"/>
            </p:cNvSpPr>
            <p:nvPr/>
          </p:nvSpPr>
          <p:spPr bwMode="auto">
            <a:xfrm flipV="1">
              <a:off x="4521255" y="2720894"/>
              <a:ext cx="0" cy="1293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24" name="Rectangle 3740"/>
            <p:cNvSpPr>
              <a:spLocks noChangeArrowheads="1"/>
            </p:cNvSpPr>
            <p:nvPr/>
          </p:nvSpPr>
          <p:spPr bwMode="auto">
            <a:xfrm>
              <a:off x="1871637" y="686853"/>
              <a:ext cx="711733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[M+H-C</a:t>
              </a:r>
              <a:r>
                <a:rPr kumimoji="0" lang="en-US" altLang="ko-KR" sz="900" b="1" i="0" u="none" strike="noStrike" cap="none" normalizeH="0" baseline="-25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9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H</a:t>
              </a:r>
              <a:r>
                <a:rPr kumimoji="0" lang="en-US" altLang="ko-KR" sz="900" b="1" i="0" u="none" strike="noStrike" cap="none" normalizeH="0" baseline="-25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14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]</a:t>
              </a:r>
              <a:r>
                <a:rPr kumimoji="0" lang="en-US" altLang="ko-KR" sz="900" b="1" i="0" u="none" strike="noStrike" cap="none" normalizeH="0" baseline="30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+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193.1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209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25" name="Rectangle 3741"/>
            <p:cNvSpPr>
              <a:spLocks noChangeArrowheads="1"/>
            </p:cNvSpPr>
            <p:nvPr/>
          </p:nvSpPr>
          <p:spPr bwMode="auto">
            <a:xfrm>
              <a:off x="772653" y="1215735"/>
              <a:ext cx="620363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latinLnBrk="0"/>
              <a:r>
                <a:rPr lang="en-US" altLang="ko-KR" sz="900" b="1" dirty="0">
                  <a:solidFill>
                    <a:srgbClr val="00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[193-C</a:t>
              </a:r>
              <a:r>
                <a:rPr lang="en-US" altLang="ko-KR" sz="900" b="1" baseline="-25000" dirty="0">
                  <a:solidFill>
                    <a:srgbClr val="00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5</a:t>
              </a:r>
              <a:r>
                <a:rPr lang="en-US" altLang="ko-KR" sz="900" b="1" dirty="0">
                  <a:solidFill>
                    <a:srgbClr val="00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H</a:t>
              </a:r>
              <a:r>
                <a:rPr lang="en-US" altLang="ko-KR" sz="900" b="1" baseline="-25000" dirty="0">
                  <a:solidFill>
                    <a:srgbClr val="00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10</a:t>
              </a:r>
              <a:r>
                <a:rPr lang="en-US" altLang="ko-KR" sz="900" b="1" dirty="0">
                  <a:solidFill>
                    <a:srgbClr val="00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]</a:t>
              </a:r>
              <a:r>
                <a:rPr lang="en-US" altLang="ko-KR" sz="900" b="1" baseline="30000" dirty="0">
                  <a:solidFill>
                    <a:srgbClr val="00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+</a:t>
              </a:r>
              <a:endParaRPr kumimoji="0" lang="en-US" altLang="ko-KR" sz="9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굴림" panose="020B0600000101010101" pitchFamily="50" charset="-127"/>
                <a:cs typeface="Times New Roman" panose="02020603050405020304" pitchFamily="18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123.0432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26" name="Rectangle 3742"/>
            <p:cNvSpPr>
              <a:spLocks noChangeArrowheads="1"/>
            </p:cNvSpPr>
            <p:nvPr/>
          </p:nvSpPr>
          <p:spPr bwMode="auto">
            <a:xfrm>
              <a:off x="467544" y="1562397"/>
              <a:ext cx="601127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[135-C</a:t>
              </a:r>
              <a:r>
                <a:rPr kumimoji="0" lang="en-US" altLang="ko-KR" sz="900" b="1" i="0" u="none" strike="noStrike" cap="none" normalizeH="0" baseline="-25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3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H</a:t>
              </a:r>
              <a:r>
                <a:rPr kumimoji="0" lang="en-US" altLang="ko-KR" sz="900" b="1" i="0" u="none" strike="noStrike" cap="none" normalizeH="0" baseline="-25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6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]</a:t>
              </a:r>
              <a:r>
                <a:rPr kumimoji="0" lang="en-US" altLang="ko-KR" sz="900" b="1" i="0" u="none" strike="noStrike" cap="none" normalizeH="0" baseline="30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+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93.0693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27" name="Rectangle 3743"/>
            <p:cNvSpPr>
              <a:spLocks noChangeArrowheads="1"/>
            </p:cNvSpPr>
            <p:nvPr/>
          </p:nvSpPr>
          <p:spPr bwMode="auto">
            <a:xfrm>
              <a:off x="717476" y="1999451"/>
              <a:ext cx="173124" cy="1384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107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28" name="Rectangle 3744"/>
            <p:cNvSpPr>
              <a:spLocks noChangeArrowheads="1"/>
            </p:cNvSpPr>
            <p:nvPr/>
          </p:nvSpPr>
          <p:spPr bwMode="auto">
            <a:xfrm>
              <a:off x="3203848" y="1981801"/>
              <a:ext cx="673261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[M+H-C</a:t>
              </a:r>
              <a:r>
                <a:rPr kumimoji="0" lang="en-US" altLang="ko-KR" sz="900" b="1" i="0" u="none" strike="noStrike" cap="none" normalizeH="0" baseline="-25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4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H</a:t>
              </a:r>
              <a:r>
                <a:rPr kumimoji="0" lang="en-US" altLang="ko-KR" sz="900" b="1" i="0" u="none" strike="noStrike" cap="none" normalizeH="0" baseline="-25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8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]</a:t>
              </a:r>
              <a:r>
                <a:rPr kumimoji="0" lang="en-US" altLang="ko-KR" sz="900" b="1" i="0" u="none" strike="noStrike" cap="none" normalizeH="0" baseline="30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+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259.16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70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29" name="Rectangle 3745"/>
            <p:cNvSpPr>
              <a:spLocks noChangeArrowheads="1"/>
            </p:cNvSpPr>
            <p:nvPr/>
          </p:nvSpPr>
          <p:spPr bwMode="auto">
            <a:xfrm>
              <a:off x="1177877" y="1761654"/>
              <a:ext cx="787075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altLang="ko-KR" sz="900" b="1" dirty="0">
                  <a:solidFill>
                    <a:srgbClr val="00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[315-C</a:t>
              </a:r>
              <a:r>
                <a:rPr lang="en-US" altLang="ko-KR" sz="900" b="1" baseline="-25000" dirty="0">
                  <a:solidFill>
                    <a:srgbClr val="00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11</a:t>
              </a:r>
              <a:r>
                <a:rPr lang="en-US" altLang="ko-KR" sz="900" b="1" dirty="0">
                  <a:solidFill>
                    <a:srgbClr val="00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H</a:t>
              </a:r>
              <a:r>
                <a:rPr lang="en-US" altLang="ko-KR" sz="900" b="1" baseline="-25000" dirty="0">
                  <a:solidFill>
                    <a:srgbClr val="00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16</a:t>
              </a:r>
              <a:r>
                <a:rPr lang="en-US" altLang="ko-KR" sz="900" b="1" dirty="0">
                  <a:solidFill>
                    <a:srgbClr val="00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O</a:t>
              </a:r>
              <a:r>
                <a:rPr lang="en-US" altLang="ko-KR" sz="900" b="1" baseline="-25000" dirty="0">
                  <a:solidFill>
                    <a:srgbClr val="00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</a:t>
              </a:r>
              <a:r>
                <a:rPr lang="en-US" altLang="ko-KR" sz="900" b="1" dirty="0">
                  <a:solidFill>
                    <a:srgbClr val="00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]</a:t>
              </a:r>
              <a:r>
                <a:rPr lang="en-US" altLang="ko-KR" sz="900" b="1" baseline="30000" dirty="0">
                  <a:solidFill>
                    <a:srgbClr val="00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+</a:t>
              </a:r>
              <a:endParaRPr kumimoji="0" lang="en-US" altLang="ko-KR" sz="900" b="1" i="0" u="none" strike="noStrike" cap="none" normalizeH="0" baseline="3000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굴림" panose="020B0600000101010101" pitchFamily="50" charset="-127"/>
                <a:cs typeface="Times New Roman" panose="02020603050405020304" pitchFamily="18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135.11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67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30" name="Rectangle 3746"/>
            <p:cNvSpPr>
              <a:spLocks noChangeArrowheads="1"/>
            </p:cNvSpPr>
            <p:nvPr/>
          </p:nvSpPr>
          <p:spPr bwMode="auto">
            <a:xfrm>
              <a:off x="4015172" y="2037988"/>
              <a:ext cx="432811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altLang="ko-KR" sz="900" b="1" dirty="0">
                  <a:solidFill>
                    <a:srgbClr val="00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[M+H]</a:t>
              </a:r>
              <a:r>
                <a:rPr lang="en-US" altLang="ko-KR" sz="900" b="1" baseline="30000" dirty="0">
                  <a:solidFill>
                    <a:srgbClr val="00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+</a:t>
              </a:r>
              <a:endParaRPr kumimoji="0" lang="en-US" altLang="ko-KR" sz="900" b="1" i="0" u="none" strike="noStrike" cap="none" normalizeH="0" baseline="3000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굴림" panose="020B0600000101010101" pitchFamily="50" charset="-127"/>
                <a:cs typeface="Times New Roman" panose="02020603050405020304" pitchFamily="18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315.2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315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31" name="Rectangle 3747"/>
            <p:cNvSpPr>
              <a:spLocks noChangeArrowheads="1"/>
            </p:cNvSpPr>
            <p:nvPr/>
          </p:nvSpPr>
          <p:spPr bwMode="auto">
            <a:xfrm>
              <a:off x="2584773" y="1860950"/>
              <a:ext cx="601127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[259-C</a:t>
              </a:r>
              <a:r>
                <a:rPr kumimoji="0" lang="en-US" altLang="ko-KR" sz="900" b="1" i="0" u="none" strike="noStrike" cap="none" normalizeH="0" baseline="-25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H</a:t>
              </a:r>
              <a:r>
                <a:rPr kumimoji="0" lang="en-US" altLang="ko-KR" sz="900" b="1" i="0" u="none" strike="noStrike" cap="none" normalizeH="0" baseline="-25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4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]</a:t>
              </a:r>
              <a:r>
                <a:rPr kumimoji="0" lang="en-US" altLang="ko-KR" sz="900" b="1" i="0" u="none" strike="noStrike" cap="none" normalizeH="0" baseline="30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+</a:t>
              </a:r>
              <a:endParaRPr kumimoji="0" lang="en-US" altLang="ko-KR" sz="9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굴림" panose="020B0600000101010101" pitchFamily="50" charset="-127"/>
                <a:cs typeface="Times New Roman" panose="02020603050405020304" pitchFamily="18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231.13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8</a:t>
              </a: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0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32" name="Rectangle 3748"/>
            <p:cNvSpPr>
              <a:spLocks noChangeArrowheads="1"/>
            </p:cNvSpPr>
            <p:nvPr/>
          </p:nvSpPr>
          <p:spPr bwMode="auto">
            <a:xfrm>
              <a:off x="2261918" y="2149390"/>
              <a:ext cx="601126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[</a:t>
              </a:r>
              <a:r>
                <a:rPr lang="en-US" altLang="ko-KR" sz="900" b="1" dirty="0">
                  <a:solidFill>
                    <a:srgbClr val="00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259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-C</a:t>
              </a:r>
              <a:r>
                <a:rPr kumimoji="0" lang="en-US" altLang="ko-KR" sz="900" b="1" i="0" u="none" strike="noStrike" cap="none" normalizeH="0" baseline="-25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3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H</a:t>
              </a:r>
              <a:r>
                <a:rPr kumimoji="0" lang="en-US" altLang="ko-KR" sz="900" b="1" i="0" u="none" strike="noStrike" cap="none" normalizeH="0" baseline="-25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6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]</a:t>
              </a:r>
              <a:r>
                <a:rPr kumimoji="0" lang="en-US" altLang="ko-KR" sz="900" b="1" i="0" u="none" strike="noStrike" cap="none" normalizeH="0" baseline="30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+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217.12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</a:t>
              </a: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3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33" name="Rectangle 3749"/>
            <p:cNvSpPr>
              <a:spLocks noChangeArrowheads="1"/>
            </p:cNvSpPr>
            <p:nvPr/>
          </p:nvSpPr>
          <p:spPr bwMode="auto">
            <a:xfrm>
              <a:off x="2339752" y="2477656"/>
              <a:ext cx="173124" cy="1384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207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34" name="Rectangle 3750"/>
            <p:cNvSpPr>
              <a:spLocks noChangeArrowheads="1"/>
            </p:cNvSpPr>
            <p:nvPr/>
          </p:nvSpPr>
          <p:spPr bwMode="auto">
            <a:xfrm>
              <a:off x="1589633" y="2018557"/>
              <a:ext cx="658835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[315-C</a:t>
              </a:r>
              <a:r>
                <a:rPr kumimoji="0" lang="en-US" altLang="ko-KR" sz="900" b="1" i="0" u="none" strike="noStrike" cap="none" normalizeH="0" baseline="-25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10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H</a:t>
              </a:r>
              <a:r>
                <a:rPr kumimoji="0" lang="en-US" altLang="ko-KR" sz="900" b="1" i="0" u="none" strike="noStrike" cap="none" normalizeH="0" baseline="-25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14</a:t>
              </a:r>
              <a:r>
                <a:rPr kumimoji="0" lang="en-US" altLang="ko-KR" sz="900" b="1" i="0" u="none" strike="noStrike" cap="none" normalizeH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]</a:t>
              </a:r>
              <a:r>
                <a:rPr kumimoji="0" lang="en-US" altLang="ko-KR" sz="900" b="1" i="0" u="none" strike="noStrike" cap="none" normalizeH="0" baseline="30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+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181.12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23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36" name="Rectangle 3752"/>
            <p:cNvSpPr>
              <a:spLocks noChangeArrowheads="1"/>
            </p:cNvSpPr>
            <p:nvPr/>
          </p:nvSpPr>
          <p:spPr bwMode="auto">
            <a:xfrm>
              <a:off x="1381415" y="2512084"/>
              <a:ext cx="173124" cy="1384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149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38" name="Rectangle 3754"/>
            <p:cNvSpPr>
              <a:spLocks noChangeArrowheads="1"/>
            </p:cNvSpPr>
            <p:nvPr/>
          </p:nvSpPr>
          <p:spPr bwMode="auto">
            <a:xfrm>
              <a:off x="3851920" y="2564904"/>
              <a:ext cx="173124" cy="1384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297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40" name="Freeform 3757"/>
            <p:cNvSpPr>
              <a:spLocks/>
            </p:cNvSpPr>
            <p:nvPr/>
          </p:nvSpPr>
          <p:spPr bwMode="auto">
            <a:xfrm>
              <a:off x="4224075" y="2303260"/>
              <a:ext cx="19870" cy="60771"/>
            </a:xfrm>
            <a:custGeom>
              <a:avLst/>
              <a:gdLst>
                <a:gd name="T0" fmla="*/ 0 w 23"/>
                <a:gd name="T1" fmla="*/ 24 h 47"/>
                <a:gd name="T2" fmla="*/ 12 w 23"/>
                <a:gd name="T3" fmla="*/ 0 h 47"/>
                <a:gd name="T4" fmla="*/ 23 w 23"/>
                <a:gd name="T5" fmla="*/ 24 h 47"/>
                <a:gd name="T6" fmla="*/ 12 w 23"/>
                <a:gd name="T7" fmla="*/ 47 h 47"/>
                <a:gd name="T8" fmla="*/ 0 w 23"/>
                <a:gd name="T9" fmla="*/ 24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7">
                  <a:moveTo>
                    <a:pt x="0" y="24"/>
                  </a:moveTo>
                  <a:lnTo>
                    <a:pt x="12" y="0"/>
                  </a:lnTo>
                  <a:lnTo>
                    <a:pt x="23" y="24"/>
                  </a:lnTo>
                  <a:lnTo>
                    <a:pt x="12" y="47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0000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41" name="Rectangle 3758"/>
            <p:cNvSpPr>
              <a:spLocks noChangeArrowheads="1"/>
            </p:cNvSpPr>
            <p:nvPr/>
          </p:nvSpPr>
          <p:spPr bwMode="auto">
            <a:xfrm>
              <a:off x="2455547" y="2896719"/>
              <a:ext cx="208390" cy="1615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1050" b="1" i="0" u="none" strike="noStrike" cap="none" normalizeH="0" baseline="0" dirty="0" err="1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m</a:t>
              </a:r>
              <a:r>
                <a:rPr kumimoji="0" lang="ko-KR" altLang="ko-KR" sz="105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/</a:t>
              </a:r>
              <a:r>
                <a:rPr kumimoji="0" lang="ko-KR" altLang="ko-KR" sz="1050" b="1" i="0" u="none" strike="noStrike" cap="none" normalizeH="0" baseline="0" dirty="0" err="1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z</a:t>
              </a:r>
              <a:endParaRPr kumimoji="0" lang="ko-KR" altLang="ko-KR" sz="105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42" name="Line 3759"/>
            <p:cNvSpPr>
              <a:spLocks noChangeShapeType="1"/>
            </p:cNvSpPr>
            <p:nvPr/>
          </p:nvSpPr>
          <p:spPr bwMode="auto">
            <a:xfrm>
              <a:off x="482548" y="2725116"/>
              <a:ext cx="4039571" cy="0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43" name="Line 3760"/>
            <p:cNvSpPr>
              <a:spLocks noChangeShapeType="1"/>
            </p:cNvSpPr>
            <p:nvPr/>
          </p:nvSpPr>
          <p:spPr bwMode="auto">
            <a:xfrm>
              <a:off x="514512" y="2725116"/>
              <a:ext cx="0" cy="297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44" name="Rectangle 3761"/>
            <p:cNvSpPr>
              <a:spLocks noChangeArrowheads="1"/>
            </p:cNvSpPr>
            <p:nvPr/>
          </p:nvSpPr>
          <p:spPr bwMode="auto">
            <a:xfrm>
              <a:off x="499825" y="2747097"/>
              <a:ext cx="115416" cy="1262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90</a:t>
              </a:r>
              <a:endParaRPr kumimoji="0" lang="ko-KR" altLang="ko-KR" sz="9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45" name="Line 3808"/>
            <p:cNvSpPr>
              <a:spLocks noChangeShapeType="1"/>
            </p:cNvSpPr>
            <p:nvPr/>
          </p:nvSpPr>
          <p:spPr bwMode="auto">
            <a:xfrm>
              <a:off x="2496286" y="2725116"/>
              <a:ext cx="0" cy="29739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46" name="Rectangle 3809"/>
            <p:cNvSpPr>
              <a:spLocks noChangeArrowheads="1"/>
            </p:cNvSpPr>
            <p:nvPr/>
          </p:nvSpPr>
          <p:spPr bwMode="auto">
            <a:xfrm>
              <a:off x="2473824" y="2747097"/>
              <a:ext cx="173124" cy="1262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210</a:t>
              </a:r>
              <a:endParaRPr kumimoji="0" lang="ko-KR" altLang="ko-KR" sz="9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47" name="Line 3857"/>
            <p:cNvSpPr>
              <a:spLocks noChangeShapeType="1"/>
            </p:cNvSpPr>
            <p:nvPr/>
          </p:nvSpPr>
          <p:spPr bwMode="auto">
            <a:xfrm>
              <a:off x="4479788" y="2725116"/>
              <a:ext cx="0" cy="29738"/>
            </a:xfrm>
            <a:prstGeom prst="line">
              <a:avLst/>
            </a:prstGeom>
            <a:noFill/>
            <a:ln w="12700" cap="flat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9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48" name="Rectangle 3858"/>
            <p:cNvSpPr>
              <a:spLocks noChangeArrowheads="1"/>
            </p:cNvSpPr>
            <p:nvPr/>
          </p:nvSpPr>
          <p:spPr bwMode="auto">
            <a:xfrm>
              <a:off x="4457327" y="2747097"/>
              <a:ext cx="173124" cy="1262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330</a:t>
              </a:r>
              <a:endParaRPr kumimoji="0" lang="ko-KR" altLang="ko-KR" sz="9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6734" name="직선 연결선 16733"/>
            <p:cNvCxnSpPr/>
            <p:nvPr/>
          </p:nvCxnSpPr>
          <p:spPr>
            <a:xfrm flipH="1">
              <a:off x="1259632" y="2037988"/>
              <a:ext cx="117848" cy="199922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40" name="직선 연결선 16739"/>
            <p:cNvCxnSpPr/>
            <p:nvPr/>
          </p:nvCxnSpPr>
          <p:spPr>
            <a:xfrm flipH="1">
              <a:off x="2843808" y="2137949"/>
              <a:ext cx="72008" cy="299883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42" name="직선 연결선 16741"/>
            <p:cNvCxnSpPr/>
            <p:nvPr/>
          </p:nvCxnSpPr>
          <p:spPr>
            <a:xfrm>
              <a:off x="2001243" y="2295556"/>
              <a:ext cx="2256" cy="316968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44" name="직선 연결선 16743"/>
            <p:cNvCxnSpPr>
              <a:stCxn id="13232" idx="2"/>
            </p:cNvCxnSpPr>
            <p:nvPr/>
          </p:nvCxnSpPr>
          <p:spPr>
            <a:xfrm>
              <a:off x="2562481" y="2426389"/>
              <a:ext cx="65303" cy="111404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756" name="Rectangle 2382"/>
            <p:cNvSpPr>
              <a:spLocks noChangeArrowheads="1"/>
            </p:cNvSpPr>
            <p:nvPr/>
          </p:nvSpPr>
          <p:spPr bwMode="auto">
            <a:xfrm>
              <a:off x="1473680" y="2329841"/>
              <a:ext cx="58189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defTabSz="914400"/>
              <a:r>
                <a:rPr lang="en-US" altLang="ko-KR" sz="90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[193-C</a:t>
              </a:r>
              <a:r>
                <a:rPr lang="en-US" altLang="ko-KR" sz="900" b="1" baseline="-25000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</a:t>
              </a:r>
              <a:r>
                <a:rPr lang="en-US" altLang="ko-KR" sz="90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H</a:t>
              </a:r>
              <a:r>
                <a:rPr lang="en-US" altLang="ko-KR" sz="900" b="1" baseline="-25000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4</a:t>
              </a:r>
              <a:r>
                <a:rPr lang="en-US" altLang="ko-KR" sz="90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]</a:t>
              </a:r>
              <a:r>
                <a:rPr lang="en-US" altLang="ko-KR" sz="900" b="1" baseline="30000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+</a:t>
              </a:r>
              <a:endParaRPr kumimoji="0" lang="en-US" altLang="ko-KR" sz="900" b="1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ea typeface="굴림" panose="020B0600000101010101" pitchFamily="50" charset="-127"/>
                <a:cs typeface="Times New Roman" panose="02020603050405020304" pitchFamily="18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165.0911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770" name="TextBox 16769"/>
            <p:cNvSpPr txBox="1"/>
            <p:nvPr/>
          </p:nvSpPr>
          <p:spPr>
            <a:xfrm rot="10800000">
              <a:off x="11319" y="1252420"/>
              <a:ext cx="346249" cy="804962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r>
                <a:rPr lang="en-US" altLang="ko-KR" sz="105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intensity</a:t>
              </a:r>
              <a:endParaRPr lang="ko-KR" altLang="en-US" sz="105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771" name="TextBox 16770"/>
            <p:cNvSpPr txBox="1"/>
            <p:nvPr/>
          </p:nvSpPr>
          <p:spPr>
            <a:xfrm rot="10800000">
              <a:off x="4490923" y="1218262"/>
              <a:ext cx="346249" cy="804962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r>
                <a:rPr lang="en-US" altLang="ko-KR" sz="105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intensity</a:t>
              </a:r>
              <a:endParaRPr lang="ko-KR" altLang="en-US" sz="105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16717" name="개체 16716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2950450424"/>
                </p:ext>
              </p:extLst>
            </p:nvPr>
          </p:nvGraphicFramePr>
          <p:xfrm>
            <a:off x="2771775" y="487435"/>
            <a:ext cx="1656209" cy="95401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798" name="CS ChemDraw Drawing" r:id="rId3" imgW="3585641" imgH="2066177" progId="ChemDraw.Document.6.0">
                    <p:embed/>
                  </p:oleObj>
                </mc:Choice>
                <mc:Fallback>
                  <p:oleObj name="CS ChemDraw Drawing" r:id="rId3" imgW="3585641" imgH="2066177" progId="ChemDraw.Document.6.0">
                    <p:embed/>
                    <p:pic>
                      <p:nvPicPr>
                        <p:cNvPr id="324" name="개체 323"/>
                        <p:cNvPicPr/>
                        <p:nvPr/>
                      </p:nvPicPr>
                      <p:blipFill>
                        <a:blip r:embed="rId4"/>
                        <a:stretch>
                          <a:fillRect/>
                        </a:stretch>
                      </p:blipFill>
                      <p:spPr>
                        <a:xfrm>
                          <a:off x="2771775" y="487435"/>
                          <a:ext cx="1656209" cy="954015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6733" name="개체 16732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218348753"/>
                </p:ext>
              </p:extLst>
            </p:nvPr>
          </p:nvGraphicFramePr>
          <p:xfrm>
            <a:off x="7092280" y="523157"/>
            <a:ext cx="1870075" cy="90805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3799" name="CS ChemDraw Drawing" r:id="rId5" imgW="3684628" imgH="1904324" progId="ChemDraw.Document.6.0">
                    <p:embed/>
                  </p:oleObj>
                </mc:Choice>
                <mc:Fallback>
                  <p:oleObj name="CS ChemDraw Drawing" r:id="rId5" imgW="3684628" imgH="1904324" progId="ChemDraw.Document.6.0">
                    <p:embed/>
                    <p:pic>
                      <p:nvPicPr>
                        <p:cNvPr id="3438" name="개체 3437"/>
                        <p:cNvPicPr/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7092280" y="523157"/>
                          <a:ext cx="1870075" cy="908050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7" name="그룹 6"/>
            <p:cNvGrpSpPr/>
            <p:nvPr/>
          </p:nvGrpSpPr>
          <p:grpSpPr>
            <a:xfrm>
              <a:off x="4490923" y="3706813"/>
              <a:ext cx="4570957" cy="2518209"/>
              <a:chOff x="4523758" y="3709439"/>
              <a:chExt cx="4527488" cy="2518209"/>
            </a:xfrm>
          </p:grpSpPr>
          <p:sp>
            <p:nvSpPr>
              <p:cNvPr id="13251" name="Line 5"/>
              <p:cNvSpPr>
                <a:spLocks noChangeShapeType="1"/>
              </p:cNvSpPr>
              <p:nvPr/>
            </p:nvSpPr>
            <p:spPr bwMode="auto">
              <a:xfrm flipV="1">
                <a:off x="4953379" y="3935143"/>
                <a:ext cx="0" cy="1989562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52" name="Rectangle 7"/>
              <p:cNvSpPr>
                <a:spLocks noChangeArrowheads="1"/>
              </p:cNvSpPr>
              <p:nvPr/>
            </p:nvSpPr>
            <p:spPr bwMode="auto">
              <a:xfrm>
                <a:off x="4860032" y="3789040"/>
                <a:ext cx="21159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x10</a:t>
                </a:r>
                <a:r>
                  <a:rPr kumimoji="0" lang="en-US" altLang="ko-KR" sz="900" b="1" i="0" u="none" strike="noStrike" cap="none" normalizeH="0" baseline="3000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4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53" name="Line 8"/>
              <p:cNvSpPr>
                <a:spLocks noChangeShapeType="1"/>
              </p:cNvSpPr>
              <p:nvPr/>
            </p:nvSpPr>
            <p:spPr bwMode="auto">
              <a:xfrm flipH="1">
                <a:off x="4943267" y="5924704"/>
                <a:ext cx="10113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55" name="Line 22"/>
              <p:cNvSpPr>
                <a:spLocks noChangeShapeType="1"/>
              </p:cNvSpPr>
              <p:nvPr/>
            </p:nvSpPr>
            <p:spPr bwMode="auto">
              <a:xfrm flipH="1">
                <a:off x="4943267" y="4954232"/>
                <a:ext cx="10113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56" name="Rectangle 23"/>
              <p:cNvSpPr>
                <a:spLocks noChangeArrowheads="1"/>
              </p:cNvSpPr>
              <p:nvPr/>
            </p:nvSpPr>
            <p:spPr bwMode="auto">
              <a:xfrm>
                <a:off x="4793190" y="4878257"/>
                <a:ext cx="140672" cy="1186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0.7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57" name="Line 38"/>
              <p:cNvSpPr>
                <a:spLocks noChangeShapeType="1"/>
              </p:cNvSpPr>
              <p:nvPr/>
            </p:nvSpPr>
            <p:spPr bwMode="auto">
              <a:xfrm flipH="1">
                <a:off x="4943267" y="4024897"/>
                <a:ext cx="10113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58" name="Rectangle 39"/>
              <p:cNvSpPr>
                <a:spLocks noChangeArrowheads="1"/>
              </p:cNvSpPr>
              <p:nvPr/>
            </p:nvSpPr>
            <p:spPr bwMode="auto">
              <a:xfrm>
                <a:off x="4788024" y="3950282"/>
                <a:ext cx="140672" cy="1186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1.</a:t>
                </a: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4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59" name="Line 43"/>
              <p:cNvSpPr>
                <a:spLocks noChangeShapeType="1"/>
              </p:cNvSpPr>
              <p:nvPr/>
            </p:nvSpPr>
            <p:spPr bwMode="auto">
              <a:xfrm flipV="1">
                <a:off x="496115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60" name="Line 44"/>
              <p:cNvSpPr>
                <a:spLocks noChangeShapeType="1"/>
              </p:cNvSpPr>
              <p:nvPr/>
            </p:nvSpPr>
            <p:spPr bwMode="auto">
              <a:xfrm>
                <a:off x="496115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61" name="Line 45"/>
              <p:cNvSpPr>
                <a:spLocks noChangeShapeType="1"/>
              </p:cNvSpPr>
              <p:nvPr/>
            </p:nvSpPr>
            <p:spPr bwMode="auto">
              <a:xfrm>
                <a:off x="496193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62" name="Line 46"/>
              <p:cNvSpPr>
                <a:spLocks noChangeShapeType="1"/>
              </p:cNvSpPr>
              <p:nvPr/>
            </p:nvSpPr>
            <p:spPr bwMode="auto">
              <a:xfrm flipV="1">
                <a:off x="496193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63" name="Line 47"/>
              <p:cNvSpPr>
                <a:spLocks noChangeShapeType="1"/>
              </p:cNvSpPr>
              <p:nvPr/>
            </p:nvSpPr>
            <p:spPr bwMode="auto">
              <a:xfrm>
                <a:off x="496349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64" name="Line 48"/>
              <p:cNvSpPr>
                <a:spLocks noChangeShapeType="1"/>
              </p:cNvSpPr>
              <p:nvPr/>
            </p:nvSpPr>
            <p:spPr bwMode="auto">
              <a:xfrm flipV="1">
                <a:off x="496349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65" name="Line 49"/>
              <p:cNvSpPr>
                <a:spLocks noChangeShapeType="1"/>
              </p:cNvSpPr>
              <p:nvPr/>
            </p:nvSpPr>
            <p:spPr bwMode="auto">
              <a:xfrm flipV="1">
                <a:off x="4966603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66" name="Line 50"/>
              <p:cNvSpPr>
                <a:spLocks noChangeShapeType="1"/>
              </p:cNvSpPr>
              <p:nvPr/>
            </p:nvSpPr>
            <p:spPr bwMode="auto">
              <a:xfrm>
                <a:off x="496893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67" name="Line 51"/>
              <p:cNvSpPr>
                <a:spLocks noChangeShapeType="1"/>
              </p:cNvSpPr>
              <p:nvPr/>
            </p:nvSpPr>
            <p:spPr bwMode="auto">
              <a:xfrm>
                <a:off x="497049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68" name="Line 52"/>
              <p:cNvSpPr>
                <a:spLocks noChangeShapeType="1"/>
              </p:cNvSpPr>
              <p:nvPr/>
            </p:nvSpPr>
            <p:spPr bwMode="auto">
              <a:xfrm flipV="1">
                <a:off x="497127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69" name="Line 53"/>
              <p:cNvSpPr>
                <a:spLocks noChangeShapeType="1"/>
              </p:cNvSpPr>
              <p:nvPr/>
            </p:nvSpPr>
            <p:spPr bwMode="auto">
              <a:xfrm>
                <a:off x="497516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70" name="Line 54"/>
              <p:cNvSpPr>
                <a:spLocks noChangeShapeType="1"/>
              </p:cNvSpPr>
              <p:nvPr/>
            </p:nvSpPr>
            <p:spPr bwMode="auto">
              <a:xfrm>
                <a:off x="497827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71" name="Line 55"/>
              <p:cNvSpPr>
                <a:spLocks noChangeShapeType="1"/>
              </p:cNvSpPr>
              <p:nvPr/>
            </p:nvSpPr>
            <p:spPr bwMode="auto">
              <a:xfrm flipV="1">
                <a:off x="497827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72" name="Line 56"/>
              <p:cNvSpPr>
                <a:spLocks noChangeShapeType="1"/>
              </p:cNvSpPr>
              <p:nvPr/>
            </p:nvSpPr>
            <p:spPr bwMode="auto">
              <a:xfrm>
                <a:off x="497982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73" name="Line 57"/>
              <p:cNvSpPr>
                <a:spLocks noChangeShapeType="1"/>
              </p:cNvSpPr>
              <p:nvPr/>
            </p:nvSpPr>
            <p:spPr bwMode="auto">
              <a:xfrm flipV="1">
                <a:off x="498060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74" name="Line 58"/>
              <p:cNvSpPr>
                <a:spLocks noChangeShapeType="1"/>
              </p:cNvSpPr>
              <p:nvPr/>
            </p:nvSpPr>
            <p:spPr bwMode="auto">
              <a:xfrm flipV="1">
                <a:off x="498060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75" name="Line 59"/>
              <p:cNvSpPr>
                <a:spLocks noChangeShapeType="1"/>
              </p:cNvSpPr>
              <p:nvPr/>
            </p:nvSpPr>
            <p:spPr bwMode="auto">
              <a:xfrm flipV="1">
                <a:off x="498138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76" name="Line 60"/>
              <p:cNvSpPr>
                <a:spLocks noChangeShapeType="1"/>
              </p:cNvSpPr>
              <p:nvPr/>
            </p:nvSpPr>
            <p:spPr bwMode="auto">
              <a:xfrm>
                <a:off x="498216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77" name="Line 61"/>
              <p:cNvSpPr>
                <a:spLocks noChangeShapeType="1"/>
              </p:cNvSpPr>
              <p:nvPr/>
            </p:nvSpPr>
            <p:spPr bwMode="auto">
              <a:xfrm>
                <a:off x="498216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78" name="Line 62"/>
              <p:cNvSpPr>
                <a:spLocks noChangeShapeType="1"/>
              </p:cNvSpPr>
              <p:nvPr/>
            </p:nvSpPr>
            <p:spPr bwMode="auto">
              <a:xfrm flipV="1">
                <a:off x="498293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79" name="Line 63"/>
              <p:cNvSpPr>
                <a:spLocks noChangeShapeType="1"/>
              </p:cNvSpPr>
              <p:nvPr/>
            </p:nvSpPr>
            <p:spPr bwMode="auto">
              <a:xfrm flipV="1">
                <a:off x="498371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80" name="Line 64"/>
              <p:cNvSpPr>
                <a:spLocks noChangeShapeType="1"/>
              </p:cNvSpPr>
              <p:nvPr/>
            </p:nvSpPr>
            <p:spPr bwMode="auto">
              <a:xfrm flipV="1">
                <a:off x="498682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81" name="Line 65"/>
              <p:cNvSpPr>
                <a:spLocks noChangeShapeType="1"/>
              </p:cNvSpPr>
              <p:nvPr/>
            </p:nvSpPr>
            <p:spPr bwMode="auto">
              <a:xfrm>
                <a:off x="498760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82" name="Line 66"/>
              <p:cNvSpPr>
                <a:spLocks noChangeShapeType="1"/>
              </p:cNvSpPr>
              <p:nvPr/>
            </p:nvSpPr>
            <p:spPr bwMode="auto">
              <a:xfrm flipV="1">
                <a:off x="498838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83" name="Line 67"/>
              <p:cNvSpPr>
                <a:spLocks noChangeShapeType="1"/>
              </p:cNvSpPr>
              <p:nvPr/>
            </p:nvSpPr>
            <p:spPr bwMode="auto">
              <a:xfrm>
                <a:off x="498916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84" name="Line 68"/>
              <p:cNvSpPr>
                <a:spLocks noChangeShapeType="1"/>
              </p:cNvSpPr>
              <p:nvPr/>
            </p:nvSpPr>
            <p:spPr bwMode="auto">
              <a:xfrm>
                <a:off x="499149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85" name="Line 69"/>
              <p:cNvSpPr>
                <a:spLocks noChangeShapeType="1"/>
              </p:cNvSpPr>
              <p:nvPr/>
            </p:nvSpPr>
            <p:spPr bwMode="auto">
              <a:xfrm>
                <a:off x="499227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86" name="Line 70"/>
              <p:cNvSpPr>
                <a:spLocks noChangeShapeType="1"/>
              </p:cNvSpPr>
              <p:nvPr/>
            </p:nvSpPr>
            <p:spPr bwMode="auto">
              <a:xfrm>
                <a:off x="499305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87" name="Line 71"/>
              <p:cNvSpPr>
                <a:spLocks noChangeShapeType="1"/>
              </p:cNvSpPr>
              <p:nvPr/>
            </p:nvSpPr>
            <p:spPr bwMode="auto">
              <a:xfrm flipV="1">
                <a:off x="499460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88" name="Line 72"/>
              <p:cNvSpPr>
                <a:spLocks noChangeShapeType="1"/>
              </p:cNvSpPr>
              <p:nvPr/>
            </p:nvSpPr>
            <p:spPr bwMode="auto">
              <a:xfrm>
                <a:off x="499538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89" name="Line 73"/>
              <p:cNvSpPr>
                <a:spLocks noChangeShapeType="1"/>
              </p:cNvSpPr>
              <p:nvPr/>
            </p:nvSpPr>
            <p:spPr bwMode="auto">
              <a:xfrm flipV="1">
                <a:off x="499694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90" name="Line 74"/>
              <p:cNvSpPr>
                <a:spLocks noChangeShapeType="1"/>
              </p:cNvSpPr>
              <p:nvPr/>
            </p:nvSpPr>
            <p:spPr bwMode="auto">
              <a:xfrm>
                <a:off x="499771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91" name="Line 75"/>
              <p:cNvSpPr>
                <a:spLocks noChangeShapeType="1"/>
              </p:cNvSpPr>
              <p:nvPr/>
            </p:nvSpPr>
            <p:spPr bwMode="auto">
              <a:xfrm flipV="1">
                <a:off x="499849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92" name="Line 76"/>
              <p:cNvSpPr>
                <a:spLocks noChangeShapeType="1"/>
              </p:cNvSpPr>
              <p:nvPr/>
            </p:nvSpPr>
            <p:spPr bwMode="auto">
              <a:xfrm flipV="1">
                <a:off x="499927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93" name="Line 77"/>
              <p:cNvSpPr>
                <a:spLocks noChangeShapeType="1"/>
              </p:cNvSpPr>
              <p:nvPr/>
            </p:nvSpPr>
            <p:spPr bwMode="auto">
              <a:xfrm>
                <a:off x="499927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94" name="Line 78"/>
              <p:cNvSpPr>
                <a:spLocks noChangeShapeType="1"/>
              </p:cNvSpPr>
              <p:nvPr/>
            </p:nvSpPr>
            <p:spPr bwMode="auto">
              <a:xfrm>
                <a:off x="500238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95" name="Line 79"/>
              <p:cNvSpPr>
                <a:spLocks noChangeShapeType="1"/>
              </p:cNvSpPr>
              <p:nvPr/>
            </p:nvSpPr>
            <p:spPr bwMode="auto">
              <a:xfrm>
                <a:off x="500394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96" name="Line 80"/>
              <p:cNvSpPr>
                <a:spLocks noChangeShapeType="1"/>
              </p:cNvSpPr>
              <p:nvPr/>
            </p:nvSpPr>
            <p:spPr bwMode="auto">
              <a:xfrm flipV="1">
                <a:off x="500549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97" name="Line 81"/>
              <p:cNvSpPr>
                <a:spLocks noChangeShapeType="1"/>
              </p:cNvSpPr>
              <p:nvPr/>
            </p:nvSpPr>
            <p:spPr bwMode="auto">
              <a:xfrm>
                <a:off x="500705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98" name="Line 82"/>
              <p:cNvSpPr>
                <a:spLocks noChangeShapeType="1"/>
              </p:cNvSpPr>
              <p:nvPr/>
            </p:nvSpPr>
            <p:spPr bwMode="auto">
              <a:xfrm flipV="1">
                <a:off x="500783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99" name="Line 83"/>
              <p:cNvSpPr>
                <a:spLocks noChangeShapeType="1"/>
              </p:cNvSpPr>
              <p:nvPr/>
            </p:nvSpPr>
            <p:spPr bwMode="auto">
              <a:xfrm flipV="1">
                <a:off x="500860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00" name="Line 84"/>
              <p:cNvSpPr>
                <a:spLocks noChangeShapeType="1"/>
              </p:cNvSpPr>
              <p:nvPr/>
            </p:nvSpPr>
            <p:spPr bwMode="auto">
              <a:xfrm flipV="1">
                <a:off x="500938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01" name="Line 85"/>
              <p:cNvSpPr>
                <a:spLocks noChangeShapeType="1"/>
              </p:cNvSpPr>
              <p:nvPr/>
            </p:nvSpPr>
            <p:spPr bwMode="auto">
              <a:xfrm flipV="1">
                <a:off x="501016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02" name="Line 86"/>
              <p:cNvSpPr>
                <a:spLocks noChangeShapeType="1"/>
              </p:cNvSpPr>
              <p:nvPr/>
            </p:nvSpPr>
            <p:spPr bwMode="auto">
              <a:xfrm flipV="1">
                <a:off x="501016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03" name="Line 87"/>
              <p:cNvSpPr>
                <a:spLocks noChangeShapeType="1"/>
              </p:cNvSpPr>
              <p:nvPr/>
            </p:nvSpPr>
            <p:spPr bwMode="auto">
              <a:xfrm flipV="1">
                <a:off x="501094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04" name="Line 88"/>
              <p:cNvSpPr>
                <a:spLocks noChangeShapeType="1"/>
              </p:cNvSpPr>
              <p:nvPr/>
            </p:nvSpPr>
            <p:spPr bwMode="auto">
              <a:xfrm flipV="1">
                <a:off x="5014832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05" name="Line 89"/>
              <p:cNvSpPr>
                <a:spLocks noChangeShapeType="1"/>
              </p:cNvSpPr>
              <p:nvPr/>
            </p:nvSpPr>
            <p:spPr bwMode="auto">
              <a:xfrm flipV="1">
                <a:off x="501560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06" name="Line 90"/>
              <p:cNvSpPr>
                <a:spLocks noChangeShapeType="1"/>
              </p:cNvSpPr>
              <p:nvPr/>
            </p:nvSpPr>
            <p:spPr bwMode="auto">
              <a:xfrm flipV="1">
                <a:off x="501638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07" name="Line 91"/>
              <p:cNvSpPr>
                <a:spLocks noChangeShapeType="1"/>
              </p:cNvSpPr>
              <p:nvPr/>
            </p:nvSpPr>
            <p:spPr bwMode="auto">
              <a:xfrm flipV="1">
                <a:off x="501794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08" name="Line 92"/>
              <p:cNvSpPr>
                <a:spLocks noChangeShapeType="1"/>
              </p:cNvSpPr>
              <p:nvPr/>
            </p:nvSpPr>
            <p:spPr bwMode="auto">
              <a:xfrm flipV="1">
                <a:off x="501949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09" name="Line 93"/>
              <p:cNvSpPr>
                <a:spLocks noChangeShapeType="1"/>
              </p:cNvSpPr>
              <p:nvPr/>
            </p:nvSpPr>
            <p:spPr bwMode="auto">
              <a:xfrm flipV="1">
                <a:off x="502027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10" name="Line 94"/>
              <p:cNvSpPr>
                <a:spLocks noChangeShapeType="1"/>
              </p:cNvSpPr>
              <p:nvPr/>
            </p:nvSpPr>
            <p:spPr bwMode="auto">
              <a:xfrm flipV="1">
                <a:off x="5021055" y="5611922"/>
                <a:ext cx="0" cy="312781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11" name="Line 95"/>
              <p:cNvSpPr>
                <a:spLocks noChangeShapeType="1"/>
              </p:cNvSpPr>
              <p:nvPr/>
            </p:nvSpPr>
            <p:spPr bwMode="auto">
              <a:xfrm flipV="1">
                <a:off x="5022610" y="5911104"/>
                <a:ext cx="0" cy="1359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12" name="Line 96"/>
              <p:cNvSpPr>
                <a:spLocks noChangeShapeType="1"/>
              </p:cNvSpPr>
              <p:nvPr/>
            </p:nvSpPr>
            <p:spPr bwMode="auto">
              <a:xfrm flipV="1">
                <a:off x="5022610" y="5915185"/>
                <a:ext cx="0" cy="95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13" name="Line 97"/>
              <p:cNvSpPr>
                <a:spLocks noChangeShapeType="1"/>
              </p:cNvSpPr>
              <p:nvPr/>
            </p:nvSpPr>
            <p:spPr bwMode="auto">
              <a:xfrm flipV="1">
                <a:off x="5023388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14" name="Line 98"/>
              <p:cNvSpPr>
                <a:spLocks noChangeShapeType="1"/>
              </p:cNvSpPr>
              <p:nvPr/>
            </p:nvSpPr>
            <p:spPr bwMode="auto">
              <a:xfrm flipV="1">
                <a:off x="5024166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15" name="Line 99"/>
              <p:cNvSpPr>
                <a:spLocks noChangeShapeType="1"/>
              </p:cNvSpPr>
              <p:nvPr/>
            </p:nvSpPr>
            <p:spPr bwMode="auto">
              <a:xfrm flipV="1">
                <a:off x="502416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16" name="Line 100"/>
              <p:cNvSpPr>
                <a:spLocks noChangeShapeType="1"/>
              </p:cNvSpPr>
              <p:nvPr/>
            </p:nvSpPr>
            <p:spPr bwMode="auto">
              <a:xfrm flipV="1">
                <a:off x="5024944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17" name="Line 101"/>
              <p:cNvSpPr>
                <a:spLocks noChangeShapeType="1"/>
              </p:cNvSpPr>
              <p:nvPr/>
            </p:nvSpPr>
            <p:spPr bwMode="auto">
              <a:xfrm flipV="1">
                <a:off x="5024944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18" name="Line 102"/>
              <p:cNvSpPr>
                <a:spLocks noChangeShapeType="1"/>
              </p:cNvSpPr>
              <p:nvPr/>
            </p:nvSpPr>
            <p:spPr bwMode="auto">
              <a:xfrm flipV="1">
                <a:off x="502572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19" name="Line 103"/>
              <p:cNvSpPr>
                <a:spLocks noChangeShapeType="1"/>
              </p:cNvSpPr>
              <p:nvPr/>
            </p:nvSpPr>
            <p:spPr bwMode="auto">
              <a:xfrm flipV="1">
                <a:off x="502649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20" name="Line 104"/>
              <p:cNvSpPr>
                <a:spLocks noChangeShapeType="1"/>
              </p:cNvSpPr>
              <p:nvPr/>
            </p:nvSpPr>
            <p:spPr bwMode="auto">
              <a:xfrm flipV="1">
                <a:off x="502649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21" name="Line 105"/>
              <p:cNvSpPr>
                <a:spLocks noChangeShapeType="1"/>
              </p:cNvSpPr>
              <p:nvPr/>
            </p:nvSpPr>
            <p:spPr bwMode="auto">
              <a:xfrm flipV="1">
                <a:off x="5027278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22" name="Line 106"/>
              <p:cNvSpPr>
                <a:spLocks noChangeShapeType="1"/>
              </p:cNvSpPr>
              <p:nvPr/>
            </p:nvSpPr>
            <p:spPr bwMode="auto">
              <a:xfrm>
                <a:off x="502805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23" name="Line 107"/>
              <p:cNvSpPr>
                <a:spLocks noChangeShapeType="1"/>
              </p:cNvSpPr>
              <p:nvPr/>
            </p:nvSpPr>
            <p:spPr bwMode="auto">
              <a:xfrm flipV="1">
                <a:off x="502883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24" name="Line 108"/>
              <p:cNvSpPr>
                <a:spLocks noChangeShapeType="1"/>
              </p:cNvSpPr>
              <p:nvPr/>
            </p:nvSpPr>
            <p:spPr bwMode="auto">
              <a:xfrm flipV="1">
                <a:off x="5029611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25" name="Line 109"/>
              <p:cNvSpPr>
                <a:spLocks noChangeShapeType="1"/>
              </p:cNvSpPr>
              <p:nvPr/>
            </p:nvSpPr>
            <p:spPr bwMode="auto">
              <a:xfrm flipV="1">
                <a:off x="5029611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26" name="Line 110"/>
              <p:cNvSpPr>
                <a:spLocks noChangeShapeType="1"/>
              </p:cNvSpPr>
              <p:nvPr/>
            </p:nvSpPr>
            <p:spPr bwMode="auto">
              <a:xfrm flipV="1">
                <a:off x="503038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27" name="Line 111"/>
              <p:cNvSpPr>
                <a:spLocks noChangeShapeType="1"/>
              </p:cNvSpPr>
              <p:nvPr/>
            </p:nvSpPr>
            <p:spPr bwMode="auto">
              <a:xfrm flipV="1">
                <a:off x="5031945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28" name="Line 112"/>
              <p:cNvSpPr>
                <a:spLocks noChangeShapeType="1"/>
              </p:cNvSpPr>
              <p:nvPr/>
            </p:nvSpPr>
            <p:spPr bwMode="auto">
              <a:xfrm flipV="1">
                <a:off x="503350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29" name="Line 113"/>
              <p:cNvSpPr>
                <a:spLocks noChangeShapeType="1"/>
              </p:cNvSpPr>
              <p:nvPr/>
            </p:nvSpPr>
            <p:spPr bwMode="auto">
              <a:xfrm flipV="1">
                <a:off x="503583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30" name="Line 114"/>
              <p:cNvSpPr>
                <a:spLocks noChangeShapeType="1"/>
              </p:cNvSpPr>
              <p:nvPr/>
            </p:nvSpPr>
            <p:spPr bwMode="auto">
              <a:xfrm flipV="1">
                <a:off x="5036612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31" name="Line 115"/>
              <p:cNvSpPr>
                <a:spLocks noChangeShapeType="1"/>
              </p:cNvSpPr>
              <p:nvPr/>
            </p:nvSpPr>
            <p:spPr bwMode="auto">
              <a:xfrm flipV="1">
                <a:off x="5037390" y="5887986"/>
                <a:ext cx="0" cy="36718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32" name="Line 116"/>
              <p:cNvSpPr>
                <a:spLocks noChangeShapeType="1"/>
              </p:cNvSpPr>
              <p:nvPr/>
            </p:nvSpPr>
            <p:spPr bwMode="auto">
              <a:xfrm flipV="1">
                <a:off x="5038168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33" name="Line 117"/>
              <p:cNvSpPr>
                <a:spLocks noChangeShapeType="1"/>
              </p:cNvSpPr>
              <p:nvPr/>
            </p:nvSpPr>
            <p:spPr bwMode="auto">
              <a:xfrm flipV="1">
                <a:off x="5038946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34" name="Line 118"/>
              <p:cNvSpPr>
                <a:spLocks noChangeShapeType="1"/>
              </p:cNvSpPr>
              <p:nvPr/>
            </p:nvSpPr>
            <p:spPr bwMode="auto">
              <a:xfrm flipV="1">
                <a:off x="5039724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35" name="Line 119"/>
              <p:cNvSpPr>
                <a:spLocks noChangeShapeType="1"/>
              </p:cNvSpPr>
              <p:nvPr/>
            </p:nvSpPr>
            <p:spPr bwMode="auto">
              <a:xfrm flipV="1">
                <a:off x="503972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36" name="Line 120"/>
              <p:cNvSpPr>
                <a:spLocks noChangeShapeType="1"/>
              </p:cNvSpPr>
              <p:nvPr/>
            </p:nvSpPr>
            <p:spPr bwMode="auto">
              <a:xfrm flipV="1">
                <a:off x="5041279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37" name="Line 121"/>
              <p:cNvSpPr>
                <a:spLocks noChangeShapeType="1"/>
              </p:cNvSpPr>
              <p:nvPr/>
            </p:nvSpPr>
            <p:spPr bwMode="auto">
              <a:xfrm flipV="1">
                <a:off x="5042057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38" name="Line 122"/>
              <p:cNvSpPr>
                <a:spLocks noChangeShapeType="1"/>
              </p:cNvSpPr>
              <p:nvPr/>
            </p:nvSpPr>
            <p:spPr bwMode="auto">
              <a:xfrm flipV="1">
                <a:off x="504361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39" name="Line 123"/>
              <p:cNvSpPr>
                <a:spLocks noChangeShapeType="1"/>
              </p:cNvSpPr>
              <p:nvPr/>
            </p:nvSpPr>
            <p:spPr bwMode="auto">
              <a:xfrm flipV="1">
                <a:off x="504361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40" name="Line 124"/>
              <p:cNvSpPr>
                <a:spLocks noChangeShapeType="1"/>
              </p:cNvSpPr>
              <p:nvPr/>
            </p:nvSpPr>
            <p:spPr bwMode="auto">
              <a:xfrm flipV="1">
                <a:off x="504439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41" name="Line 125"/>
              <p:cNvSpPr>
                <a:spLocks noChangeShapeType="1"/>
              </p:cNvSpPr>
              <p:nvPr/>
            </p:nvSpPr>
            <p:spPr bwMode="auto">
              <a:xfrm flipV="1">
                <a:off x="5045169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42" name="Line 126"/>
              <p:cNvSpPr>
                <a:spLocks noChangeShapeType="1"/>
              </p:cNvSpPr>
              <p:nvPr/>
            </p:nvSpPr>
            <p:spPr bwMode="auto">
              <a:xfrm flipV="1">
                <a:off x="504594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43" name="Line 127"/>
              <p:cNvSpPr>
                <a:spLocks noChangeShapeType="1"/>
              </p:cNvSpPr>
              <p:nvPr/>
            </p:nvSpPr>
            <p:spPr bwMode="auto">
              <a:xfrm>
                <a:off x="504672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44" name="Line 128"/>
              <p:cNvSpPr>
                <a:spLocks noChangeShapeType="1"/>
              </p:cNvSpPr>
              <p:nvPr/>
            </p:nvSpPr>
            <p:spPr bwMode="auto">
              <a:xfrm flipV="1">
                <a:off x="504750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45" name="Line 129"/>
              <p:cNvSpPr>
                <a:spLocks noChangeShapeType="1"/>
              </p:cNvSpPr>
              <p:nvPr/>
            </p:nvSpPr>
            <p:spPr bwMode="auto">
              <a:xfrm flipV="1">
                <a:off x="5048280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46" name="Line 130"/>
              <p:cNvSpPr>
                <a:spLocks noChangeShapeType="1"/>
              </p:cNvSpPr>
              <p:nvPr/>
            </p:nvSpPr>
            <p:spPr bwMode="auto">
              <a:xfrm flipV="1">
                <a:off x="504905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47" name="Line 131"/>
              <p:cNvSpPr>
                <a:spLocks noChangeShapeType="1"/>
              </p:cNvSpPr>
              <p:nvPr/>
            </p:nvSpPr>
            <p:spPr bwMode="auto">
              <a:xfrm flipV="1">
                <a:off x="504905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48" name="Line 132"/>
              <p:cNvSpPr>
                <a:spLocks noChangeShapeType="1"/>
              </p:cNvSpPr>
              <p:nvPr/>
            </p:nvSpPr>
            <p:spPr bwMode="auto">
              <a:xfrm flipV="1">
                <a:off x="504983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49" name="Line 133"/>
              <p:cNvSpPr>
                <a:spLocks noChangeShapeType="1"/>
              </p:cNvSpPr>
              <p:nvPr/>
            </p:nvSpPr>
            <p:spPr bwMode="auto">
              <a:xfrm flipV="1">
                <a:off x="505061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50" name="Line 134"/>
              <p:cNvSpPr>
                <a:spLocks noChangeShapeType="1"/>
              </p:cNvSpPr>
              <p:nvPr/>
            </p:nvSpPr>
            <p:spPr bwMode="auto">
              <a:xfrm flipV="1">
                <a:off x="505061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51" name="Line 135"/>
              <p:cNvSpPr>
                <a:spLocks noChangeShapeType="1"/>
              </p:cNvSpPr>
              <p:nvPr/>
            </p:nvSpPr>
            <p:spPr bwMode="auto">
              <a:xfrm flipV="1">
                <a:off x="505217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52" name="Line 136"/>
              <p:cNvSpPr>
                <a:spLocks noChangeShapeType="1"/>
              </p:cNvSpPr>
              <p:nvPr/>
            </p:nvSpPr>
            <p:spPr bwMode="auto">
              <a:xfrm flipV="1">
                <a:off x="505294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53" name="Line 137"/>
              <p:cNvSpPr>
                <a:spLocks noChangeShapeType="1"/>
              </p:cNvSpPr>
              <p:nvPr/>
            </p:nvSpPr>
            <p:spPr bwMode="auto">
              <a:xfrm flipV="1">
                <a:off x="5053725" y="5190347"/>
                <a:ext cx="0" cy="734356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54" name="Line 138"/>
              <p:cNvSpPr>
                <a:spLocks noChangeShapeType="1"/>
              </p:cNvSpPr>
              <p:nvPr/>
            </p:nvSpPr>
            <p:spPr bwMode="auto">
              <a:xfrm flipV="1">
                <a:off x="5055281" y="5908384"/>
                <a:ext cx="0" cy="1631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55" name="Line 139"/>
              <p:cNvSpPr>
                <a:spLocks noChangeShapeType="1"/>
              </p:cNvSpPr>
              <p:nvPr/>
            </p:nvSpPr>
            <p:spPr bwMode="auto">
              <a:xfrm flipV="1">
                <a:off x="5056837" y="5915185"/>
                <a:ext cx="0" cy="95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56" name="Line 140"/>
              <p:cNvSpPr>
                <a:spLocks noChangeShapeType="1"/>
              </p:cNvSpPr>
              <p:nvPr/>
            </p:nvSpPr>
            <p:spPr bwMode="auto">
              <a:xfrm flipV="1">
                <a:off x="5057615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57" name="Line 141"/>
              <p:cNvSpPr>
                <a:spLocks noChangeShapeType="1"/>
              </p:cNvSpPr>
              <p:nvPr/>
            </p:nvSpPr>
            <p:spPr bwMode="auto">
              <a:xfrm flipV="1">
                <a:off x="5058393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58" name="Line 142"/>
              <p:cNvSpPr>
                <a:spLocks noChangeShapeType="1"/>
              </p:cNvSpPr>
              <p:nvPr/>
            </p:nvSpPr>
            <p:spPr bwMode="auto">
              <a:xfrm flipV="1">
                <a:off x="5058393" y="5915185"/>
                <a:ext cx="0" cy="95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59" name="Line 143"/>
              <p:cNvSpPr>
                <a:spLocks noChangeShapeType="1"/>
              </p:cNvSpPr>
              <p:nvPr/>
            </p:nvSpPr>
            <p:spPr bwMode="auto">
              <a:xfrm flipV="1">
                <a:off x="5059170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60" name="Line 144"/>
              <p:cNvSpPr>
                <a:spLocks noChangeShapeType="1"/>
              </p:cNvSpPr>
              <p:nvPr/>
            </p:nvSpPr>
            <p:spPr bwMode="auto">
              <a:xfrm flipV="1">
                <a:off x="5059948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61" name="Line 145"/>
              <p:cNvSpPr>
                <a:spLocks noChangeShapeType="1"/>
              </p:cNvSpPr>
              <p:nvPr/>
            </p:nvSpPr>
            <p:spPr bwMode="auto">
              <a:xfrm flipV="1">
                <a:off x="5060726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62" name="Line 146"/>
              <p:cNvSpPr>
                <a:spLocks noChangeShapeType="1"/>
              </p:cNvSpPr>
              <p:nvPr/>
            </p:nvSpPr>
            <p:spPr bwMode="auto">
              <a:xfrm flipV="1">
                <a:off x="5061504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63" name="Line 147"/>
              <p:cNvSpPr>
                <a:spLocks noChangeShapeType="1"/>
              </p:cNvSpPr>
              <p:nvPr/>
            </p:nvSpPr>
            <p:spPr bwMode="auto">
              <a:xfrm flipV="1">
                <a:off x="506228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64" name="Line 148"/>
              <p:cNvSpPr>
                <a:spLocks noChangeShapeType="1"/>
              </p:cNvSpPr>
              <p:nvPr/>
            </p:nvSpPr>
            <p:spPr bwMode="auto">
              <a:xfrm flipV="1">
                <a:off x="5062282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65" name="Line 149"/>
              <p:cNvSpPr>
                <a:spLocks noChangeShapeType="1"/>
              </p:cNvSpPr>
              <p:nvPr/>
            </p:nvSpPr>
            <p:spPr bwMode="auto">
              <a:xfrm flipV="1">
                <a:off x="5063060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66" name="Line 150"/>
              <p:cNvSpPr>
                <a:spLocks noChangeShapeType="1"/>
              </p:cNvSpPr>
              <p:nvPr/>
            </p:nvSpPr>
            <p:spPr bwMode="auto">
              <a:xfrm flipV="1">
                <a:off x="5063838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67" name="Line 151"/>
              <p:cNvSpPr>
                <a:spLocks noChangeShapeType="1"/>
              </p:cNvSpPr>
              <p:nvPr/>
            </p:nvSpPr>
            <p:spPr bwMode="auto">
              <a:xfrm flipV="1">
                <a:off x="506383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68" name="Line 152"/>
              <p:cNvSpPr>
                <a:spLocks noChangeShapeType="1"/>
              </p:cNvSpPr>
              <p:nvPr/>
            </p:nvSpPr>
            <p:spPr bwMode="auto">
              <a:xfrm flipV="1">
                <a:off x="506461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69" name="Line 153"/>
              <p:cNvSpPr>
                <a:spLocks noChangeShapeType="1"/>
              </p:cNvSpPr>
              <p:nvPr/>
            </p:nvSpPr>
            <p:spPr bwMode="auto">
              <a:xfrm flipV="1">
                <a:off x="5064616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70" name="Line 154"/>
              <p:cNvSpPr>
                <a:spLocks noChangeShapeType="1"/>
              </p:cNvSpPr>
              <p:nvPr/>
            </p:nvSpPr>
            <p:spPr bwMode="auto">
              <a:xfrm flipV="1">
                <a:off x="5065393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71" name="Line 155"/>
              <p:cNvSpPr>
                <a:spLocks noChangeShapeType="1"/>
              </p:cNvSpPr>
              <p:nvPr/>
            </p:nvSpPr>
            <p:spPr bwMode="auto">
              <a:xfrm flipV="1">
                <a:off x="5065393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72" name="Line 156"/>
              <p:cNvSpPr>
                <a:spLocks noChangeShapeType="1"/>
              </p:cNvSpPr>
              <p:nvPr/>
            </p:nvSpPr>
            <p:spPr bwMode="auto">
              <a:xfrm flipV="1">
                <a:off x="506694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73" name="Line 157"/>
              <p:cNvSpPr>
                <a:spLocks noChangeShapeType="1"/>
              </p:cNvSpPr>
              <p:nvPr/>
            </p:nvSpPr>
            <p:spPr bwMode="auto">
              <a:xfrm flipV="1">
                <a:off x="506694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74" name="Line 158"/>
              <p:cNvSpPr>
                <a:spLocks noChangeShapeType="1"/>
              </p:cNvSpPr>
              <p:nvPr/>
            </p:nvSpPr>
            <p:spPr bwMode="auto">
              <a:xfrm flipV="1">
                <a:off x="506772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75" name="Line 159"/>
              <p:cNvSpPr>
                <a:spLocks noChangeShapeType="1"/>
              </p:cNvSpPr>
              <p:nvPr/>
            </p:nvSpPr>
            <p:spPr bwMode="auto">
              <a:xfrm flipV="1">
                <a:off x="506850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76" name="Line 160"/>
              <p:cNvSpPr>
                <a:spLocks noChangeShapeType="1"/>
              </p:cNvSpPr>
              <p:nvPr/>
            </p:nvSpPr>
            <p:spPr bwMode="auto">
              <a:xfrm flipV="1">
                <a:off x="5070061" y="5836309"/>
                <a:ext cx="0" cy="88395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77" name="Line 161"/>
              <p:cNvSpPr>
                <a:spLocks noChangeShapeType="1"/>
              </p:cNvSpPr>
              <p:nvPr/>
            </p:nvSpPr>
            <p:spPr bwMode="auto">
              <a:xfrm flipV="1">
                <a:off x="5071616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78" name="Line 162"/>
              <p:cNvSpPr>
                <a:spLocks noChangeShapeType="1"/>
              </p:cNvSpPr>
              <p:nvPr/>
            </p:nvSpPr>
            <p:spPr bwMode="auto">
              <a:xfrm flipV="1">
                <a:off x="5072395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79" name="Line 163"/>
              <p:cNvSpPr>
                <a:spLocks noChangeShapeType="1"/>
              </p:cNvSpPr>
              <p:nvPr/>
            </p:nvSpPr>
            <p:spPr bwMode="auto">
              <a:xfrm flipV="1">
                <a:off x="507239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80" name="Line 164"/>
              <p:cNvSpPr>
                <a:spLocks noChangeShapeType="1"/>
              </p:cNvSpPr>
              <p:nvPr/>
            </p:nvSpPr>
            <p:spPr bwMode="auto">
              <a:xfrm flipV="1">
                <a:off x="5073172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81" name="Line 165"/>
              <p:cNvSpPr>
                <a:spLocks noChangeShapeType="1"/>
              </p:cNvSpPr>
              <p:nvPr/>
            </p:nvSpPr>
            <p:spPr bwMode="auto">
              <a:xfrm flipV="1">
                <a:off x="5073172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82" name="Line 166"/>
              <p:cNvSpPr>
                <a:spLocks noChangeShapeType="1"/>
              </p:cNvSpPr>
              <p:nvPr/>
            </p:nvSpPr>
            <p:spPr bwMode="auto">
              <a:xfrm flipV="1">
                <a:off x="507395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83" name="Line 167"/>
              <p:cNvSpPr>
                <a:spLocks noChangeShapeType="1"/>
              </p:cNvSpPr>
              <p:nvPr/>
            </p:nvSpPr>
            <p:spPr bwMode="auto">
              <a:xfrm flipV="1">
                <a:off x="507472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84" name="Line 168"/>
              <p:cNvSpPr>
                <a:spLocks noChangeShapeType="1"/>
              </p:cNvSpPr>
              <p:nvPr/>
            </p:nvSpPr>
            <p:spPr bwMode="auto">
              <a:xfrm flipV="1">
                <a:off x="507472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85" name="Line 169"/>
              <p:cNvSpPr>
                <a:spLocks noChangeShapeType="1"/>
              </p:cNvSpPr>
              <p:nvPr/>
            </p:nvSpPr>
            <p:spPr bwMode="auto">
              <a:xfrm flipV="1">
                <a:off x="507550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86" name="Line 170"/>
              <p:cNvSpPr>
                <a:spLocks noChangeShapeType="1"/>
              </p:cNvSpPr>
              <p:nvPr/>
            </p:nvSpPr>
            <p:spPr bwMode="auto">
              <a:xfrm flipV="1">
                <a:off x="507550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87" name="Line 171"/>
              <p:cNvSpPr>
                <a:spLocks noChangeShapeType="1"/>
              </p:cNvSpPr>
              <p:nvPr/>
            </p:nvSpPr>
            <p:spPr bwMode="auto">
              <a:xfrm flipV="1">
                <a:off x="507628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88" name="Line 172"/>
              <p:cNvSpPr>
                <a:spLocks noChangeShapeType="1"/>
              </p:cNvSpPr>
              <p:nvPr/>
            </p:nvSpPr>
            <p:spPr bwMode="auto">
              <a:xfrm flipV="1">
                <a:off x="5077062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89" name="Line 173"/>
              <p:cNvSpPr>
                <a:spLocks noChangeShapeType="1"/>
              </p:cNvSpPr>
              <p:nvPr/>
            </p:nvSpPr>
            <p:spPr bwMode="auto">
              <a:xfrm flipV="1">
                <a:off x="5077062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90" name="Line 174"/>
              <p:cNvSpPr>
                <a:spLocks noChangeShapeType="1"/>
              </p:cNvSpPr>
              <p:nvPr/>
            </p:nvSpPr>
            <p:spPr bwMode="auto">
              <a:xfrm flipV="1">
                <a:off x="507783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91" name="Line 175"/>
              <p:cNvSpPr>
                <a:spLocks noChangeShapeType="1"/>
              </p:cNvSpPr>
              <p:nvPr/>
            </p:nvSpPr>
            <p:spPr bwMode="auto">
              <a:xfrm flipV="1">
                <a:off x="507861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92" name="Line 176"/>
              <p:cNvSpPr>
                <a:spLocks noChangeShapeType="1"/>
              </p:cNvSpPr>
              <p:nvPr/>
            </p:nvSpPr>
            <p:spPr bwMode="auto">
              <a:xfrm flipV="1">
                <a:off x="507939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93" name="Line 177"/>
              <p:cNvSpPr>
                <a:spLocks noChangeShapeType="1"/>
              </p:cNvSpPr>
              <p:nvPr/>
            </p:nvSpPr>
            <p:spPr bwMode="auto">
              <a:xfrm flipV="1">
                <a:off x="508017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94" name="Line 178"/>
              <p:cNvSpPr>
                <a:spLocks noChangeShapeType="1"/>
              </p:cNvSpPr>
              <p:nvPr/>
            </p:nvSpPr>
            <p:spPr bwMode="auto">
              <a:xfrm flipV="1">
                <a:off x="508095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95" name="Line 179"/>
              <p:cNvSpPr>
                <a:spLocks noChangeShapeType="1"/>
              </p:cNvSpPr>
              <p:nvPr/>
            </p:nvSpPr>
            <p:spPr bwMode="auto">
              <a:xfrm flipV="1">
                <a:off x="5081729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96" name="Line 180"/>
              <p:cNvSpPr>
                <a:spLocks noChangeShapeType="1"/>
              </p:cNvSpPr>
              <p:nvPr/>
            </p:nvSpPr>
            <p:spPr bwMode="auto">
              <a:xfrm flipV="1">
                <a:off x="508172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97" name="Line 181"/>
              <p:cNvSpPr>
                <a:spLocks noChangeShapeType="1"/>
              </p:cNvSpPr>
              <p:nvPr/>
            </p:nvSpPr>
            <p:spPr bwMode="auto">
              <a:xfrm>
                <a:off x="508250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98" name="Line 182"/>
              <p:cNvSpPr>
                <a:spLocks noChangeShapeType="1"/>
              </p:cNvSpPr>
              <p:nvPr/>
            </p:nvSpPr>
            <p:spPr bwMode="auto">
              <a:xfrm>
                <a:off x="508406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99" name="Line 183"/>
              <p:cNvSpPr>
                <a:spLocks noChangeShapeType="1"/>
              </p:cNvSpPr>
              <p:nvPr/>
            </p:nvSpPr>
            <p:spPr bwMode="auto">
              <a:xfrm flipV="1">
                <a:off x="508406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00" name="Line 184"/>
              <p:cNvSpPr>
                <a:spLocks noChangeShapeType="1"/>
              </p:cNvSpPr>
              <p:nvPr/>
            </p:nvSpPr>
            <p:spPr bwMode="auto">
              <a:xfrm flipV="1">
                <a:off x="508406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01" name="Line 185"/>
              <p:cNvSpPr>
                <a:spLocks noChangeShapeType="1"/>
              </p:cNvSpPr>
              <p:nvPr/>
            </p:nvSpPr>
            <p:spPr bwMode="auto">
              <a:xfrm flipV="1">
                <a:off x="508561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02" name="Line 186"/>
              <p:cNvSpPr>
                <a:spLocks noChangeShapeType="1"/>
              </p:cNvSpPr>
              <p:nvPr/>
            </p:nvSpPr>
            <p:spPr bwMode="auto">
              <a:xfrm flipV="1">
                <a:off x="5085618" y="5856708"/>
                <a:ext cx="0" cy="67996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03" name="Line 187"/>
              <p:cNvSpPr>
                <a:spLocks noChangeShapeType="1"/>
              </p:cNvSpPr>
              <p:nvPr/>
            </p:nvSpPr>
            <p:spPr bwMode="auto">
              <a:xfrm flipV="1">
                <a:off x="5086396" y="5824070"/>
                <a:ext cx="0" cy="100634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04" name="Line 188"/>
              <p:cNvSpPr>
                <a:spLocks noChangeShapeType="1"/>
              </p:cNvSpPr>
              <p:nvPr/>
            </p:nvSpPr>
            <p:spPr bwMode="auto">
              <a:xfrm flipV="1">
                <a:off x="5087174" y="5915185"/>
                <a:ext cx="0" cy="95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05" name="Line 189"/>
              <p:cNvSpPr>
                <a:spLocks noChangeShapeType="1"/>
              </p:cNvSpPr>
              <p:nvPr/>
            </p:nvSpPr>
            <p:spPr bwMode="auto">
              <a:xfrm flipV="1">
                <a:off x="5087952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06" name="Line 190"/>
              <p:cNvSpPr>
                <a:spLocks noChangeShapeType="1"/>
              </p:cNvSpPr>
              <p:nvPr/>
            </p:nvSpPr>
            <p:spPr bwMode="auto">
              <a:xfrm flipV="1">
                <a:off x="5088730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07" name="Line 191"/>
              <p:cNvSpPr>
                <a:spLocks noChangeShapeType="1"/>
              </p:cNvSpPr>
              <p:nvPr/>
            </p:nvSpPr>
            <p:spPr bwMode="auto">
              <a:xfrm flipV="1">
                <a:off x="5089508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08" name="Line 192"/>
              <p:cNvSpPr>
                <a:spLocks noChangeShapeType="1"/>
              </p:cNvSpPr>
              <p:nvPr/>
            </p:nvSpPr>
            <p:spPr bwMode="auto">
              <a:xfrm flipV="1">
                <a:off x="508950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09" name="Line 193"/>
              <p:cNvSpPr>
                <a:spLocks noChangeShapeType="1"/>
              </p:cNvSpPr>
              <p:nvPr/>
            </p:nvSpPr>
            <p:spPr bwMode="auto">
              <a:xfrm flipV="1">
                <a:off x="5090285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10" name="Line 194"/>
              <p:cNvSpPr>
                <a:spLocks noChangeShapeType="1"/>
              </p:cNvSpPr>
              <p:nvPr/>
            </p:nvSpPr>
            <p:spPr bwMode="auto">
              <a:xfrm flipV="1">
                <a:off x="5091064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11" name="Line 195"/>
              <p:cNvSpPr>
                <a:spLocks noChangeShapeType="1"/>
              </p:cNvSpPr>
              <p:nvPr/>
            </p:nvSpPr>
            <p:spPr bwMode="auto">
              <a:xfrm>
                <a:off x="509106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12" name="Line 196"/>
              <p:cNvSpPr>
                <a:spLocks noChangeShapeType="1"/>
              </p:cNvSpPr>
              <p:nvPr/>
            </p:nvSpPr>
            <p:spPr bwMode="auto">
              <a:xfrm flipV="1">
                <a:off x="5092619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13" name="Line 197"/>
              <p:cNvSpPr>
                <a:spLocks noChangeShapeType="1"/>
              </p:cNvSpPr>
              <p:nvPr/>
            </p:nvSpPr>
            <p:spPr bwMode="auto">
              <a:xfrm flipV="1">
                <a:off x="5093397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14" name="Line 198"/>
              <p:cNvSpPr>
                <a:spLocks noChangeShapeType="1"/>
              </p:cNvSpPr>
              <p:nvPr/>
            </p:nvSpPr>
            <p:spPr bwMode="auto">
              <a:xfrm flipV="1">
                <a:off x="509339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15" name="Line 199"/>
              <p:cNvSpPr>
                <a:spLocks noChangeShapeType="1"/>
              </p:cNvSpPr>
              <p:nvPr/>
            </p:nvSpPr>
            <p:spPr bwMode="auto">
              <a:xfrm flipV="1">
                <a:off x="509417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16" name="Line 200"/>
              <p:cNvSpPr>
                <a:spLocks noChangeShapeType="1"/>
              </p:cNvSpPr>
              <p:nvPr/>
            </p:nvSpPr>
            <p:spPr bwMode="auto">
              <a:xfrm flipV="1">
                <a:off x="5094175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17" name="Line 201"/>
              <p:cNvSpPr>
                <a:spLocks noChangeShapeType="1"/>
              </p:cNvSpPr>
              <p:nvPr/>
            </p:nvSpPr>
            <p:spPr bwMode="auto">
              <a:xfrm flipV="1">
                <a:off x="5094953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18" name="Line 202"/>
              <p:cNvSpPr>
                <a:spLocks noChangeShapeType="1"/>
              </p:cNvSpPr>
              <p:nvPr/>
            </p:nvSpPr>
            <p:spPr bwMode="auto">
              <a:xfrm flipV="1">
                <a:off x="509573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19" name="Line 203"/>
              <p:cNvSpPr>
                <a:spLocks noChangeShapeType="1"/>
              </p:cNvSpPr>
              <p:nvPr/>
            </p:nvSpPr>
            <p:spPr bwMode="auto">
              <a:xfrm flipV="1">
                <a:off x="5096508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20" name="Line 204"/>
              <p:cNvSpPr>
                <a:spLocks noChangeShapeType="1"/>
              </p:cNvSpPr>
              <p:nvPr/>
            </p:nvSpPr>
            <p:spPr bwMode="auto">
              <a:xfrm flipV="1">
                <a:off x="509728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21" name="Line 206"/>
              <p:cNvSpPr>
                <a:spLocks noChangeShapeType="1"/>
              </p:cNvSpPr>
              <p:nvPr/>
            </p:nvSpPr>
            <p:spPr bwMode="auto">
              <a:xfrm>
                <a:off x="509728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22" name="Line 207"/>
              <p:cNvSpPr>
                <a:spLocks noChangeShapeType="1"/>
              </p:cNvSpPr>
              <p:nvPr/>
            </p:nvSpPr>
            <p:spPr bwMode="auto">
              <a:xfrm>
                <a:off x="509806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23" name="Line 208"/>
              <p:cNvSpPr>
                <a:spLocks noChangeShapeType="1"/>
              </p:cNvSpPr>
              <p:nvPr/>
            </p:nvSpPr>
            <p:spPr bwMode="auto">
              <a:xfrm flipV="1">
                <a:off x="509884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24" name="Line 209"/>
              <p:cNvSpPr>
                <a:spLocks noChangeShapeType="1"/>
              </p:cNvSpPr>
              <p:nvPr/>
            </p:nvSpPr>
            <p:spPr bwMode="auto">
              <a:xfrm flipV="1">
                <a:off x="509962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25" name="Line 210"/>
              <p:cNvSpPr>
                <a:spLocks noChangeShapeType="1"/>
              </p:cNvSpPr>
              <p:nvPr/>
            </p:nvSpPr>
            <p:spPr bwMode="auto">
              <a:xfrm>
                <a:off x="510039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26" name="Line 211"/>
              <p:cNvSpPr>
                <a:spLocks noChangeShapeType="1"/>
              </p:cNvSpPr>
              <p:nvPr/>
            </p:nvSpPr>
            <p:spPr bwMode="auto">
              <a:xfrm>
                <a:off x="510039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27" name="Line 212"/>
              <p:cNvSpPr>
                <a:spLocks noChangeShapeType="1"/>
              </p:cNvSpPr>
              <p:nvPr/>
            </p:nvSpPr>
            <p:spPr bwMode="auto">
              <a:xfrm flipV="1">
                <a:off x="5101953" y="5907025"/>
                <a:ext cx="0" cy="176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28" name="Line 213"/>
              <p:cNvSpPr>
                <a:spLocks noChangeShapeType="1"/>
              </p:cNvSpPr>
              <p:nvPr/>
            </p:nvSpPr>
            <p:spPr bwMode="auto">
              <a:xfrm flipV="1">
                <a:off x="5102732" y="5893426"/>
                <a:ext cx="0" cy="312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29" name="Line 214"/>
              <p:cNvSpPr>
                <a:spLocks noChangeShapeType="1"/>
              </p:cNvSpPr>
              <p:nvPr/>
            </p:nvSpPr>
            <p:spPr bwMode="auto">
              <a:xfrm flipV="1">
                <a:off x="5103509" y="5911105"/>
                <a:ext cx="0" cy="1359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30" name="Line 215"/>
              <p:cNvSpPr>
                <a:spLocks noChangeShapeType="1"/>
              </p:cNvSpPr>
              <p:nvPr/>
            </p:nvSpPr>
            <p:spPr bwMode="auto">
              <a:xfrm flipV="1">
                <a:off x="510584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31" name="Line 216"/>
              <p:cNvSpPr>
                <a:spLocks noChangeShapeType="1"/>
              </p:cNvSpPr>
              <p:nvPr/>
            </p:nvSpPr>
            <p:spPr bwMode="auto">
              <a:xfrm flipV="1">
                <a:off x="5105843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32" name="Line 217"/>
              <p:cNvSpPr>
                <a:spLocks noChangeShapeType="1"/>
              </p:cNvSpPr>
              <p:nvPr/>
            </p:nvSpPr>
            <p:spPr bwMode="auto">
              <a:xfrm>
                <a:off x="510662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33" name="Line 218"/>
              <p:cNvSpPr>
                <a:spLocks noChangeShapeType="1"/>
              </p:cNvSpPr>
              <p:nvPr/>
            </p:nvSpPr>
            <p:spPr bwMode="auto">
              <a:xfrm flipV="1">
                <a:off x="510739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34" name="Line 219"/>
              <p:cNvSpPr>
                <a:spLocks noChangeShapeType="1"/>
              </p:cNvSpPr>
              <p:nvPr/>
            </p:nvSpPr>
            <p:spPr bwMode="auto">
              <a:xfrm>
                <a:off x="510817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35" name="Line 220"/>
              <p:cNvSpPr>
                <a:spLocks noChangeShapeType="1"/>
              </p:cNvSpPr>
              <p:nvPr/>
            </p:nvSpPr>
            <p:spPr bwMode="auto">
              <a:xfrm>
                <a:off x="510895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36" name="Line 221"/>
              <p:cNvSpPr>
                <a:spLocks noChangeShapeType="1"/>
              </p:cNvSpPr>
              <p:nvPr/>
            </p:nvSpPr>
            <p:spPr bwMode="auto">
              <a:xfrm flipV="1">
                <a:off x="510973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37" name="Line 222"/>
              <p:cNvSpPr>
                <a:spLocks noChangeShapeType="1"/>
              </p:cNvSpPr>
              <p:nvPr/>
            </p:nvSpPr>
            <p:spPr bwMode="auto">
              <a:xfrm flipV="1">
                <a:off x="511128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38" name="Line 223"/>
              <p:cNvSpPr>
                <a:spLocks noChangeShapeType="1"/>
              </p:cNvSpPr>
              <p:nvPr/>
            </p:nvSpPr>
            <p:spPr bwMode="auto">
              <a:xfrm flipV="1">
                <a:off x="511128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39" name="Line 224"/>
              <p:cNvSpPr>
                <a:spLocks noChangeShapeType="1"/>
              </p:cNvSpPr>
              <p:nvPr/>
            </p:nvSpPr>
            <p:spPr bwMode="auto">
              <a:xfrm>
                <a:off x="511284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40" name="Line 225"/>
              <p:cNvSpPr>
                <a:spLocks noChangeShapeType="1"/>
              </p:cNvSpPr>
              <p:nvPr/>
            </p:nvSpPr>
            <p:spPr bwMode="auto">
              <a:xfrm flipV="1">
                <a:off x="511362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41" name="Line 226"/>
              <p:cNvSpPr>
                <a:spLocks noChangeShapeType="1"/>
              </p:cNvSpPr>
              <p:nvPr/>
            </p:nvSpPr>
            <p:spPr bwMode="auto">
              <a:xfrm flipV="1">
                <a:off x="511439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42" name="Line 227"/>
              <p:cNvSpPr>
                <a:spLocks noChangeShapeType="1"/>
              </p:cNvSpPr>
              <p:nvPr/>
            </p:nvSpPr>
            <p:spPr bwMode="auto">
              <a:xfrm>
                <a:off x="511517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43" name="Line 228"/>
              <p:cNvSpPr>
                <a:spLocks noChangeShapeType="1"/>
              </p:cNvSpPr>
              <p:nvPr/>
            </p:nvSpPr>
            <p:spPr bwMode="auto">
              <a:xfrm>
                <a:off x="511595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44" name="Line 229"/>
              <p:cNvSpPr>
                <a:spLocks noChangeShapeType="1"/>
              </p:cNvSpPr>
              <p:nvPr/>
            </p:nvSpPr>
            <p:spPr bwMode="auto">
              <a:xfrm>
                <a:off x="511673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45" name="Line 230"/>
              <p:cNvSpPr>
                <a:spLocks noChangeShapeType="1"/>
              </p:cNvSpPr>
              <p:nvPr/>
            </p:nvSpPr>
            <p:spPr bwMode="auto">
              <a:xfrm flipV="1">
                <a:off x="511673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46" name="Line 231"/>
              <p:cNvSpPr>
                <a:spLocks noChangeShapeType="1"/>
              </p:cNvSpPr>
              <p:nvPr/>
            </p:nvSpPr>
            <p:spPr bwMode="auto">
              <a:xfrm flipV="1">
                <a:off x="511673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47" name="Line 232"/>
              <p:cNvSpPr>
                <a:spLocks noChangeShapeType="1"/>
              </p:cNvSpPr>
              <p:nvPr/>
            </p:nvSpPr>
            <p:spPr bwMode="auto">
              <a:xfrm flipV="1">
                <a:off x="5118289" y="5909745"/>
                <a:ext cx="0" cy="149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48" name="Line 233"/>
              <p:cNvSpPr>
                <a:spLocks noChangeShapeType="1"/>
              </p:cNvSpPr>
              <p:nvPr/>
            </p:nvSpPr>
            <p:spPr bwMode="auto">
              <a:xfrm flipV="1">
                <a:off x="5118289" y="5902946"/>
                <a:ext cx="0" cy="2175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49" name="Line 234"/>
              <p:cNvSpPr>
                <a:spLocks noChangeShapeType="1"/>
              </p:cNvSpPr>
              <p:nvPr/>
            </p:nvSpPr>
            <p:spPr bwMode="auto">
              <a:xfrm flipV="1">
                <a:off x="5119067" y="5900226"/>
                <a:ext cx="0" cy="244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50" name="Line 235"/>
              <p:cNvSpPr>
                <a:spLocks noChangeShapeType="1"/>
              </p:cNvSpPr>
              <p:nvPr/>
            </p:nvSpPr>
            <p:spPr bwMode="auto">
              <a:xfrm flipV="1">
                <a:off x="5119845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51" name="Line 236"/>
              <p:cNvSpPr>
                <a:spLocks noChangeShapeType="1"/>
              </p:cNvSpPr>
              <p:nvPr/>
            </p:nvSpPr>
            <p:spPr bwMode="auto">
              <a:xfrm flipV="1">
                <a:off x="512062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52" name="Line 237"/>
              <p:cNvSpPr>
                <a:spLocks noChangeShapeType="1"/>
              </p:cNvSpPr>
              <p:nvPr/>
            </p:nvSpPr>
            <p:spPr bwMode="auto">
              <a:xfrm flipV="1">
                <a:off x="5121401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53" name="Line 238"/>
              <p:cNvSpPr>
                <a:spLocks noChangeShapeType="1"/>
              </p:cNvSpPr>
              <p:nvPr/>
            </p:nvSpPr>
            <p:spPr bwMode="auto">
              <a:xfrm flipV="1">
                <a:off x="512217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54" name="Line 239"/>
              <p:cNvSpPr>
                <a:spLocks noChangeShapeType="1"/>
              </p:cNvSpPr>
              <p:nvPr/>
            </p:nvSpPr>
            <p:spPr bwMode="auto">
              <a:xfrm flipV="1">
                <a:off x="512217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55" name="Line 240"/>
              <p:cNvSpPr>
                <a:spLocks noChangeShapeType="1"/>
              </p:cNvSpPr>
              <p:nvPr/>
            </p:nvSpPr>
            <p:spPr bwMode="auto">
              <a:xfrm>
                <a:off x="512295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56" name="Line 241"/>
              <p:cNvSpPr>
                <a:spLocks noChangeShapeType="1"/>
              </p:cNvSpPr>
              <p:nvPr/>
            </p:nvSpPr>
            <p:spPr bwMode="auto">
              <a:xfrm flipV="1">
                <a:off x="512373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57" name="Line 242"/>
              <p:cNvSpPr>
                <a:spLocks noChangeShapeType="1"/>
              </p:cNvSpPr>
              <p:nvPr/>
            </p:nvSpPr>
            <p:spPr bwMode="auto">
              <a:xfrm flipV="1">
                <a:off x="512373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58" name="Line 243"/>
              <p:cNvSpPr>
                <a:spLocks noChangeShapeType="1"/>
              </p:cNvSpPr>
              <p:nvPr/>
            </p:nvSpPr>
            <p:spPr bwMode="auto">
              <a:xfrm flipV="1">
                <a:off x="512451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59" name="Line 244"/>
              <p:cNvSpPr>
                <a:spLocks noChangeShapeType="1"/>
              </p:cNvSpPr>
              <p:nvPr/>
            </p:nvSpPr>
            <p:spPr bwMode="auto">
              <a:xfrm flipV="1">
                <a:off x="512529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60" name="Line 245"/>
              <p:cNvSpPr>
                <a:spLocks noChangeShapeType="1"/>
              </p:cNvSpPr>
              <p:nvPr/>
            </p:nvSpPr>
            <p:spPr bwMode="auto">
              <a:xfrm>
                <a:off x="512606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61" name="Line 246"/>
              <p:cNvSpPr>
                <a:spLocks noChangeShapeType="1"/>
              </p:cNvSpPr>
              <p:nvPr/>
            </p:nvSpPr>
            <p:spPr bwMode="auto">
              <a:xfrm flipV="1">
                <a:off x="512606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62" name="Line 247"/>
              <p:cNvSpPr>
                <a:spLocks noChangeShapeType="1"/>
              </p:cNvSpPr>
              <p:nvPr/>
            </p:nvSpPr>
            <p:spPr bwMode="auto">
              <a:xfrm flipV="1">
                <a:off x="512684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63" name="Line 248"/>
              <p:cNvSpPr>
                <a:spLocks noChangeShapeType="1"/>
              </p:cNvSpPr>
              <p:nvPr/>
            </p:nvSpPr>
            <p:spPr bwMode="auto">
              <a:xfrm flipV="1">
                <a:off x="512762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64" name="Line 249"/>
              <p:cNvSpPr>
                <a:spLocks noChangeShapeType="1"/>
              </p:cNvSpPr>
              <p:nvPr/>
            </p:nvSpPr>
            <p:spPr bwMode="auto">
              <a:xfrm flipV="1">
                <a:off x="512762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65" name="Line 250"/>
              <p:cNvSpPr>
                <a:spLocks noChangeShapeType="1"/>
              </p:cNvSpPr>
              <p:nvPr/>
            </p:nvSpPr>
            <p:spPr bwMode="auto">
              <a:xfrm flipV="1">
                <a:off x="512840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66" name="Line 251"/>
              <p:cNvSpPr>
                <a:spLocks noChangeShapeType="1"/>
              </p:cNvSpPr>
              <p:nvPr/>
            </p:nvSpPr>
            <p:spPr bwMode="auto">
              <a:xfrm>
                <a:off x="512917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67" name="Line 252"/>
              <p:cNvSpPr>
                <a:spLocks noChangeShapeType="1"/>
              </p:cNvSpPr>
              <p:nvPr/>
            </p:nvSpPr>
            <p:spPr bwMode="auto">
              <a:xfrm flipV="1">
                <a:off x="512995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68" name="Line 253"/>
              <p:cNvSpPr>
                <a:spLocks noChangeShapeType="1"/>
              </p:cNvSpPr>
              <p:nvPr/>
            </p:nvSpPr>
            <p:spPr bwMode="auto">
              <a:xfrm>
                <a:off x="513073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69" name="Line 254"/>
              <p:cNvSpPr>
                <a:spLocks noChangeShapeType="1"/>
              </p:cNvSpPr>
              <p:nvPr/>
            </p:nvSpPr>
            <p:spPr bwMode="auto">
              <a:xfrm flipV="1">
                <a:off x="513151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70" name="Line 255"/>
              <p:cNvSpPr>
                <a:spLocks noChangeShapeType="1"/>
              </p:cNvSpPr>
              <p:nvPr/>
            </p:nvSpPr>
            <p:spPr bwMode="auto">
              <a:xfrm>
                <a:off x="513229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71" name="Line 256"/>
              <p:cNvSpPr>
                <a:spLocks noChangeShapeType="1"/>
              </p:cNvSpPr>
              <p:nvPr/>
            </p:nvSpPr>
            <p:spPr bwMode="auto">
              <a:xfrm flipV="1">
                <a:off x="513306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72" name="Line 257"/>
              <p:cNvSpPr>
                <a:spLocks noChangeShapeType="1"/>
              </p:cNvSpPr>
              <p:nvPr/>
            </p:nvSpPr>
            <p:spPr bwMode="auto">
              <a:xfrm>
                <a:off x="513462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73" name="Line 258"/>
              <p:cNvSpPr>
                <a:spLocks noChangeShapeType="1"/>
              </p:cNvSpPr>
              <p:nvPr/>
            </p:nvSpPr>
            <p:spPr bwMode="auto">
              <a:xfrm flipV="1">
                <a:off x="5135402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74" name="Line 259"/>
              <p:cNvSpPr>
                <a:spLocks noChangeShapeType="1"/>
              </p:cNvSpPr>
              <p:nvPr/>
            </p:nvSpPr>
            <p:spPr bwMode="auto">
              <a:xfrm flipV="1">
                <a:off x="513618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75" name="Line 260"/>
              <p:cNvSpPr>
                <a:spLocks noChangeShapeType="1"/>
              </p:cNvSpPr>
              <p:nvPr/>
            </p:nvSpPr>
            <p:spPr bwMode="auto">
              <a:xfrm>
                <a:off x="513773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76" name="Line 261"/>
              <p:cNvSpPr>
                <a:spLocks noChangeShapeType="1"/>
              </p:cNvSpPr>
              <p:nvPr/>
            </p:nvSpPr>
            <p:spPr bwMode="auto">
              <a:xfrm flipV="1">
                <a:off x="513851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77" name="Line 262"/>
              <p:cNvSpPr>
                <a:spLocks noChangeShapeType="1"/>
              </p:cNvSpPr>
              <p:nvPr/>
            </p:nvSpPr>
            <p:spPr bwMode="auto">
              <a:xfrm>
                <a:off x="513929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78" name="Line 263"/>
              <p:cNvSpPr>
                <a:spLocks noChangeShapeType="1"/>
              </p:cNvSpPr>
              <p:nvPr/>
            </p:nvSpPr>
            <p:spPr bwMode="auto">
              <a:xfrm>
                <a:off x="514007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79" name="Line 264"/>
              <p:cNvSpPr>
                <a:spLocks noChangeShapeType="1"/>
              </p:cNvSpPr>
              <p:nvPr/>
            </p:nvSpPr>
            <p:spPr bwMode="auto">
              <a:xfrm>
                <a:off x="514240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80" name="Line 265"/>
              <p:cNvSpPr>
                <a:spLocks noChangeShapeType="1"/>
              </p:cNvSpPr>
              <p:nvPr/>
            </p:nvSpPr>
            <p:spPr bwMode="auto">
              <a:xfrm>
                <a:off x="514240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81" name="Line 266"/>
              <p:cNvSpPr>
                <a:spLocks noChangeShapeType="1"/>
              </p:cNvSpPr>
              <p:nvPr/>
            </p:nvSpPr>
            <p:spPr bwMode="auto">
              <a:xfrm>
                <a:off x="514395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82" name="Line 267"/>
              <p:cNvSpPr>
                <a:spLocks noChangeShapeType="1"/>
              </p:cNvSpPr>
              <p:nvPr/>
            </p:nvSpPr>
            <p:spPr bwMode="auto">
              <a:xfrm flipV="1">
                <a:off x="514473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83" name="Line 268"/>
              <p:cNvSpPr>
                <a:spLocks noChangeShapeType="1"/>
              </p:cNvSpPr>
              <p:nvPr/>
            </p:nvSpPr>
            <p:spPr bwMode="auto">
              <a:xfrm>
                <a:off x="514551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84" name="Line 269"/>
              <p:cNvSpPr>
                <a:spLocks noChangeShapeType="1"/>
              </p:cNvSpPr>
              <p:nvPr/>
            </p:nvSpPr>
            <p:spPr bwMode="auto">
              <a:xfrm flipV="1">
                <a:off x="514629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85" name="Line 270"/>
              <p:cNvSpPr>
                <a:spLocks noChangeShapeType="1"/>
              </p:cNvSpPr>
              <p:nvPr/>
            </p:nvSpPr>
            <p:spPr bwMode="auto">
              <a:xfrm>
                <a:off x="514784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86" name="Line 271"/>
              <p:cNvSpPr>
                <a:spLocks noChangeShapeType="1"/>
              </p:cNvSpPr>
              <p:nvPr/>
            </p:nvSpPr>
            <p:spPr bwMode="auto">
              <a:xfrm flipV="1">
                <a:off x="514862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87" name="Line 272"/>
              <p:cNvSpPr>
                <a:spLocks noChangeShapeType="1"/>
              </p:cNvSpPr>
              <p:nvPr/>
            </p:nvSpPr>
            <p:spPr bwMode="auto">
              <a:xfrm>
                <a:off x="514940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88" name="Line 273"/>
              <p:cNvSpPr>
                <a:spLocks noChangeShapeType="1"/>
              </p:cNvSpPr>
              <p:nvPr/>
            </p:nvSpPr>
            <p:spPr bwMode="auto">
              <a:xfrm>
                <a:off x="514940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89" name="Line 274"/>
              <p:cNvSpPr>
                <a:spLocks noChangeShapeType="1"/>
              </p:cNvSpPr>
              <p:nvPr/>
            </p:nvSpPr>
            <p:spPr bwMode="auto">
              <a:xfrm flipV="1">
                <a:off x="5151738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90" name="Line 275"/>
              <p:cNvSpPr>
                <a:spLocks noChangeShapeType="1"/>
              </p:cNvSpPr>
              <p:nvPr/>
            </p:nvSpPr>
            <p:spPr bwMode="auto">
              <a:xfrm flipV="1">
                <a:off x="5151738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91" name="Line 276"/>
              <p:cNvSpPr>
                <a:spLocks noChangeShapeType="1"/>
              </p:cNvSpPr>
              <p:nvPr/>
            </p:nvSpPr>
            <p:spPr bwMode="auto">
              <a:xfrm flipV="1">
                <a:off x="515251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92" name="Line 277"/>
              <p:cNvSpPr>
                <a:spLocks noChangeShapeType="1"/>
              </p:cNvSpPr>
              <p:nvPr/>
            </p:nvSpPr>
            <p:spPr bwMode="auto">
              <a:xfrm flipV="1">
                <a:off x="515329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93" name="Line 278"/>
              <p:cNvSpPr>
                <a:spLocks noChangeShapeType="1"/>
              </p:cNvSpPr>
              <p:nvPr/>
            </p:nvSpPr>
            <p:spPr bwMode="auto">
              <a:xfrm flipV="1">
                <a:off x="515407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94" name="Line 279"/>
              <p:cNvSpPr>
                <a:spLocks noChangeShapeType="1"/>
              </p:cNvSpPr>
              <p:nvPr/>
            </p:nvSpPr>
            <p:spPr bwMode="auto">
              <a:xfrm>
                <a:off x="515484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95" name="Line 280"/>
              <p:cNvSpPr>
                <a:spLocks noChangeShapeType="1"/>
              </p:cNvSpPr>
              <p:nvPr/>
            </p:nvSpPr>
            <p:spPr bwMode="auto">
              <a:xfrm flipV="1">
                <a:off x="515951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96" name="Line 281"/>
              <p:cNvSpPr>
                <a:spLocks noChangeShapeType="1"/>
              </p:cNvSpPr>
              <p:nvPr/>
            </p:nvSpPr>
            <p:spPr bwMode="auto">
              <a:xfrm>
                <a:off x="516029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97" name="Line 282"/>
              <p:cNvSpPr>
                <a:spLocks noChangeShapeType="1"/>
              </p:cNvSpPr>
              <p:nvPr/>
            </p:nvSpPr>
            <p:spPr bwMode="auto">
              <a:xfrm flipV="1">
                <a:off x="516262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98" name="Line 283"/>
              <p:cNvSpPr>
                <a:spLocks noChangeShapeType="1"/>
              </p:cNvSpPr>
              <p:nvPr/>
            </p:nvSpPr>
            <p:spPr bwMode="auto">
              <a:xfrm>
                <a:off x="516262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99" name="Line 284"/>
              <p:cNvSpPr>
                <a:spLocks noChangeShapeType="1"/>
              </p:cNvSpPr>
              <p:nvPr/>
            </p:nvSpPr>
            <p:spPr bwMode="auto">
              <a:xfrm>
                <a:off x="516496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00" name="Line 285"/>
              <p:cNvSpPr>
                <a:spLocks noChangeShapeType="1"/>
              </p:cNvSpPr>
              <p:nvPr/>
            </p:nvSpPr>
            <p:spPr bwMode="auto">
              <a:xfrm flipV="1">
                <a:off x="516573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01" name="Line 286"/>
              <p:cNvSpPr>
                <a:spLocks noChangeShapeType="1"/>
              </p:cNvSpPr>
              <p:nvPr/>
            </p:nvSpPr>
            <p:spPr bwMode="auto">
              <a:xfrm flipV="1">
                <a:off x="516651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02" name="Line 287"/>
              <p:cNvSpPr>
                <a:spLocks noChangeShapeType="1"/>
              </p:cNvSpPr>
              <p:nvPr/>
            </p:nvSpPr>
            <p:spPr bwMode="auto">
              <a:xfrm flipV="1">
                <a:off x="516729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03" name="Line 288"/>
              <p:cNvSpPr>
                <a:spLocks noChangeShapeType="1"/>
              </p:cNvSpPr>
              <p:nvPr/>
            </p:nvSpPr>
            <p:spPr bwMode="auto">
              <a:xfrm>
                <a:off x="516807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04" name="Line 289"/>
              <p:cNvSpPr>
                <a:spLocks noChangeShapeType="1"/>
              </p:cNvSpPr>
              <p:nvPr/>
            </p:nvSpPr>
            <p:spPr bwMode="auto">
              <a:xfrm>
                <a:off x="516807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05" name="Line 290"/>
              <p:cNvSpPr>
                <a:spLocks noChangeShapeType="1"/>
              </p:cNvSpPr>
              <p:nvPr/>
            </p:nvSpPr>
            <p:spPr bwMode="auto">
              <a:xfrm flipV="1">
                <a:off x="516885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06" name="Line 291"/>
              <p:cNvSpPr>
                <a:spLocks noChangeShapeType="1"/>
              </p:cNvSpPr>
              <p:nvPr/>
            </p:nvSpPr>
            <p:spPr bwMode="auto">
              <a:xfrm>
                <a:off x="516962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07" name="Line 292"/>
              <p:cNvSpPr>
                <a:spLocks noChangeShapeType="1"/>
              </p:cNvSpPr>
              <p:nvPr/>
            </p:nvSpPr>
            <p:spPr bwMode="auto">
              <a:xfrm flipV="1">
                <a:off x="517040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08" name="Line 293"/>
              <p:cNvSpPr>
                <a:spLocks noChangeShapeType="1"/>
              </p:cNvSpPr>
              <p:nvPr/>
            </p:nvSpPr>
            <p:spPr bwMode="auto">
              <a:xfrm flipV="1">
                <a:off x="517118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09" name="Line 294"/>
              <p:cNvSpPr>
                <a:spLocks noChangeShapeType="1"/>
              </p:cNvSpPr>
              <p:nvPr/>
            </p:nvSpPr>
            <p:spPr bwMode="auto">
              <a:xfrm>
                <a:off x="517274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10" name="Line 295"/>
              <p:cNvSpPr>
                <a:spLocks noChangeShapeType="1"/>
              </p:cNvSpPr>
              <p:nvPr/>
            </p:nvSpPr>
            <p:spPr bwMode="auto">
              <a:xfrm>
                <a:off x="517351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11" name="Line 296"/>
              <p:cNvSpPr>
                <a:spLocks noChangeShapeType="1"/>
              </p:cNvSpPr>
              <p:nvPr/>
            </p:nvSpPr>
            <p:spPr bwMode="auto">
              <a:xfrm flipV="1">
                <a:off x="517429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12" name="Line 297"/>
              <p:cNvSpPr>
                <a:spLocks noChangeShapeType="1"/>
              </p:cNvSpPr>
              <p:nvPr/>
            </p:nvSpPr>
            <p:spPr bwMode="auto">
              <a:xfrm flipV="1">
                <a:off x="517585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13" name="Line 298"/>
              <p:cNvSpPr>
                <a:spLocks noChangeShapeType="1"/>
              </p:cNvSpPr>
              <p:nvPr/>
            </p:nvSpPr>
            <p:spPr bwMode="auto">
              <a:xfrm flipV="1">
                <a:off x="517663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14" name="Line 299"/>
              <p:cNvSpPr>
                <a:spLocks noChangeShapeType="1"/>
              </p:cNvSpPr>
              <p:nvPr/>
            </p:nvSpPr>
            <p:spPr bwMode="auto">
              <a:xfrm>
                <a:off x="517740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15" name="Line 300"/>
              <p:cNvSpPr>
                <a:spLocks noChangeShapeType="1"/>
              </p:cNvSpPr>
              <p:nvPr/>
            </p:nvSpPr>
            <p:spPr bwMode="auto">
              <a:xfrm>
                <a:off x="517818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16" name="Line 301"/>
              <p:cNvSpPr>
                <a:spLocks noChangeShapeType="1"/>
              </p:cNvSpPr>
              <p:nvPr/>
            </p:nvSpPr>
            <p:spPr bwMode="auto">
              <a:xfrm>
                <a:off x="517818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17" name="Line 302"/>
              <p:cNvSpPr>
                <a:spLocks noChangeShapeType="1"/>
              </p:cNvSpPr>
              <p:nvPr/>
            </p:nvSpPr>
            <p:spPr bwMode="auto">
              <a:xfrm>
                <a:off x="517896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18" name="Line 303"/>
              <p:cNvSpPr>
                <a:spLocks noChangeShapeType="1"/>
              </p:cNvSpPr>
              <p:nvPr/>
            </p:nvSpPr>
            <p:spPr bwMode="auto">
              <a:xfrm>
                <a:off x="517974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19" name="Line 304"/>
              <p:cNvSpPr>
                <a:spLocks noChangeShapeType="1"/>
              </p:cNvSpPr>
              <p:nvPr/>
            </p:nvSpPr>
            <p:spPr bwMode="auto">
              <a:xfrm>
                <a:off x="518051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20" name="Line 305"/>
              <p:cNvSpPr>
                <a:spLocks noChangeShapeType="1"/>
              </p:cNvSpPr>
              <p:nvPr/>
            </p:nvSpPr>
            <p:spPr bwMode="auto">
              <a:xfrm flipV="1">
                <a:off x="5181297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21" name="Line 306"/>
              <p:cNvSpPr>
                <a:spLocks noChangeShapeType="1"/>
              </p:cNvSpPr>
              <p:nvPr/>
            </p:nvSpPr>
            <p:spPr bwMode="auto">
              <a:xfrm>
                <a:off x="518207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22" name="Line 307"/>
              <p:cNvSpPr>
                <a:spLocks noChangeShapeType="1"/>
              </p:cNvSpPr>
              <p:nvPr/>
            </p:nvSpPr>
            <p:spPr bwMode="auto">
              <a:xfrm>
                <a:off x="518285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23" name="Line 308"/>
              <p:cNvSpPr>
                <a:spLocks noChangeShapeType="1"/>
              </p:cNvSpPr>
              <p:nvPr/>
            </p:nvSpPr>
            <p:spPr bwMode="auto">
              <a:xfrm flipV="1">
                <a:off x="518285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24" name="Line 309"/>
              <p:cNvSpPr>
                <a:spLocks noChangeShapeType="1"/>
              </p:cNvSpPr>
              <p:nvPr/>
            </p:nvSpPr>
            <p:spPr bwMode="auto">
              <a:xfrm flipV="1">
                <a:off x="518363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25" name="Line 310"/>
              <p:cNvSpPr>
                <a:spLocks noChangeShapeType="1"/>
              </p:cNvSpPr>
              <p:nvPr/>
            </p:nvSpPr>
            <p:spPr bwMode="auto">
              <a:xfrm>
                <a:off x="518518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26" name="Line 311"/>
              <p:cNvSpPr>
                <a:spLocks noChangeShapeType="1"/>
              </p:cNvSpPr>
              <p:nvPr/>
            </p:nvSpPr>
            <p:spPr bwMode="auto">
              <a:xfrm flipV="1">
                <a:off x="518518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27" name="Line 312"/>
              <p:cNvSpPr>
                <a:spLocks noChangeShapeType="1"/>
              </p:cNvSpPr>
              <p:nvPr/>
            </p:nvSpPr>
            <p:spPr bwMode="auto">
              <a:xfrm>
                <a:off x="518596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28" name="Line 313"/>
              <p:cNvSpPr>
                <a:spLocks noChangeShapeType="1"/>
              </p:cNvSpPr>
              <p:nvPr/>
            </p:nvSpPr>
            <p:spPr bwMode="auto">
              <a:xfrm flipV="1">
                <a:off x="518674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29" name="Line 314"/>
              <p:cNvSpPr>
                <a:spLocks noChangeShapeType="1"/>
              </p:cNvSpPr>
              <p:nvPr/>
            </p:nvSpPr>
            <p:spPr bwMode="auto">
              <a:xfrm flipV="1">
                <a:off x="518674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30" name="Line 315"/>
              <p:cNvSpPr>
                <a:spLocks noChangeShapeType="1"/>
              </p:cNvSpPr>
              <p:nvPr/>
            </p:nvSpPr>
            <p:spPr bwMode="auto">
              <a:xfrm flipV="1">
                <a:off x="518907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31" name="Line 316"/>
              <p:cNvSpPr>
                <a:spLocks noChangeShapeType="1"/>
              </p:cNvSpPr>
              <p:nvPr/>
            </p:nvSpPr>
            <p:spPr bwMode="auto">
              <a:xfrm>
                <a:off x="518985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32" name="Line 317"/>
              <p:cNvSpPr>
                <a:spLocks noChangeShapeType="1"/>
              </p:cNvSpPr>
              <p:nvPr/>
            </p:nvSpPr>
            <p:spPr bwMode="auto">
              <a:xfrm flipV="1">
                <a:off x="519141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33" name="Line 318"/>
              <p:cNvSpPr>
                <a:spLocks noChangeShapeType="1"/>
              </p:cNvSpPr>
              <p:nvPr/>
            </p:nvSpPr>
            <p:spPr bwMode="auto">
              <a:xfrm flipV="1">
                <a:off x="519218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34" name="Line 319"/>
              <p:cNvSpPr>
                <a:spLocks noChangeShapeType="1"/>
              </p:cNvSpPr>
              <p:nvPr/>
            </p:nvSpPr>
            <p:spPr bwMode="auto">
              <a:xfrm flipV="1">
                <a:off x="519218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35" name="Line 320"/>
              <p:cNvSpPr>
                <a:spLocks noChangeShapeType="1"/>
              </p:cNvSpPr>
              <p:nvPr/>
            </p:nvSpPr>
            <p:spPr bwMode="auto">
              <a:xfrm flipV="1">
                <a:off x="519374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36" name="Line 321"/>
              <p:cNvSpPr>
                <a:spLocks noChangeShapeType="1"/>
              </p:cNvSpPr>
              <p:nvPr/>
            </p:nvSpPr>
            <p:spPr bwMode="auto">
              <a:xfrm>
                <a:off x="519529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37" name="Line 322"/>
              <p:cNvSpPr>
                <a:spLocks noChangeShapeType="1"/>
              </p:cNvSpPr>
              <p:nvPr/>
            </p:nvSpPr>
            <p:spPr bwMode="auto">
              <a:xfrm flipV="1">
                <a:off x="519607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38" name="Line 323"/>
              <p:cNvSpPr>
                <a:spLocks noChangeShapeType="1"/>
              </p:cNvSpPr>
              <p:nvPr/>
            </p:nvSpPr>
            <p:spPr bwMode="auto">
              <a:xfrm>
                <a:off x="519607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39" name="Line 324"/>
              <p:cNvSpPr>
                <a:spLocks noChangeShapeType="1"/>
              </p:cNvSpPr>
              <p:nvPr/>
            </p:nvSpPr>
            <p:spPr bwMode="auto">
              <a:xfrm flipV="1">
                <a:off x="519685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40" name="Line 325"/>
              <p:cNvSpPr>
                <a:spLocks noChangeShapeType="1"/>
              </p:cNvSpPr>
              <p:nvPr/>
            </p:nvSpPr>
            <p:spPr bwMode="auto">
              <a:xfrm flipV="1">
                <a:off x="519763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41" name="Line 326"/>
              <p:cNvSpPr>
                <a:spLocks noChangeShapeType="1"/>
              </p:cNvSpPr>
              <p:nvPr/>
            </p:nvSpPr>
            <p:spPr bwMode="auto">
              <a:xfrm flipV="1">
                <a:off x="519918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42" name="Line 327"/>
              <p:cNvSpPr>
                <a:spLocks noChangeShapeType="1"/>
              </p:cNvSpPr>
              <p:nvPr/>
            </p:nvSpPr>
            <p:spPr bwMode="auto">
              <a:xfrm>
                <a:off x="520074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43" name="Line 328"/>
              <p:cNvSpPr>
                <a:spLocks noChangeShapeType="1"/>
              </p:cNvSpPr>
              <p:nvPr/>
            </p:nvSpPr>
            <p:spPr bwMode="auto">
              <a:xfrm flipV="1">
                <a:off x="520152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44" name="Line 329"/>
              <p:cNvSpPr>
                <a:spLocks noChangeShapeType="1"/>
              </p:cNvSpPr>
              <p:nvPr/>
            </p:nvSpPr>
            <p:spPr bwMode="auto">
              <a:xfrm>
                <a:off x="520385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45" name="Line 330"/>
              <p:cNvSpPr>
                <a:spLocks noChangeShapeType="1"/>
              </p:cNvSpPr>
              <p:nvPr/>
            </p:nvSpPr>
            <p:spPr bwMode="auto">
              <a:xfrm flipV="1">
                <a:off x="520541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46" name="Line 331"/>
              <p:cNvSpPr>
                <a:spLocks noChangeShapeType="1"/>
              </p:cNvSpPr>
              <p:nvPr/>
            </p:nvSpPr>
            <p:spPr bwMode="auto">
              <a:xfrm flipV="1">
                <a:off x="5206189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47" name="Line 332"/>
              <p:cNvSpPr>
                <a:spLocks noChangeShapeType="1"/>
              </p:cNvSpPr>
              <p:nvPr/>
            </p:nvSpPr>
            <p:spPr bwMode="auto">
              <a:xfrm flipV="1">
                <a:off x="520618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48" name="Line 333"/>
              <p:cNvSpPr>
                <a:spLocks noChangeShapeType="1"/>
              </p:cNvSpPr>
              <p:nvPr/>
            </p:nvSpPr>
            <p:spPr bwMode="auto">
              <a:xfrm flipV="1">
                <a:off x="520696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49" name="Line 334"/>
              <p:cNvSpPr>
                <a:spLocks noChangeShapeType="1"/>
              </p:cNvSpPr>
              <p:nvPr/>
            </p:nvSpPr>
            <p:spPr bwMode="auto">
              <a:xfrm flipV="1">
                <a:off x="520774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50" name="Line 335"/>
              <p:cNvSpPr>
                <a:spLocks noChangeShapeType="1"/>
              </p:cNvSpPr>
              <p:nvPr/>
            </p:nvSpPr>
            <p:spPr bwMode="auto">
              <a:xfrm>
                <a:off x="520774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51" name="Line 336"/>
              <p:cNvSpPr>
                <a:spLocks noChangeShapeType="1"/>
              </p:cNvSpPr>
              <p:nvPr/>
            </p:nvSpPr>
            <p:spPr bwMode="auto">
              <a:xfrm>
                <a:off x="521085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52" name="Line 337"/>
              <p:cNvSpPr>
                <a:spLocks noChangeShapeType="1"/>
              </p:cNvSpPr>
              <p:nvPr/>
            </p:nvSpPr>
            <p:spPr bwMode="auto">
              <a:xfrm>
                <a:off x="521163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53" name="Line 338"/>
              <p:cNvSpPr>
                <a:spLocks noChangeShapeType="1"/>
              </p:cNvSpPr>
              <p:nvPr/>
            </p:nvSpPr>
            <p:spPr bwMode="auto">
              <a:xfrm>
                <a:off x="521241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54" name="Line 339"/>
              <p:cNvSpPr>
                <a:spLocks noChangeShapeType="1"/>
              </p:cNvSpPr>
              <p:nvPr/>
            </p:nvSpPr>
            <p:spPr bwMode="auto">
              <a:xfrm flipV="1">
                <a:off x="521241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55" name="Line 340"/>
              <p:cNvSpPr>
                <a:spLocks noChangeShapeType="1"/>
              </p:cNvSpPr>
              <p:nvPr/>
            </p:nvSpPr>
            <p:spPr bwMode="auto">
              <a:xfrm>
                <a:off x="521396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56" name="Line 341"/>
              <p:cNvSpPr>
                <a:spLocks noChangeShapeType="1"/>
              </p:cNvSpPr>
              <p:nvPr/>
            </p:nvSpPr>
            <p:spPr bwMode="auto">
              <a:xfrm flipV="1">
                <a:off x="521552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57" name="Line 342"/>
              <p:cNvSpPr>
                <a:spLocks noChangeShapeType="1"/>
              </p:cNvSpPr>
              <p:nvPr/>
            </p:nvSpPr>
            <p:spPr bwMode="auto">
              <a:xfrm flipV="1">
                <a:off x="5216302" y="5907025"/>
                <a:ext cx="0" cy="176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58" name="Line 343"/>
              <p:cNvSpPr>
                <a:spLocks noChangeShapeType="1"/>
              </p:cNvSpPr>
              <p:nvPr/>
            </p:nvSpPr>
            <p:spPr bwMode="auto">
              <a:xfrm flipV="1">
                <a:off x="5216302" y="5919265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59" name="Line 344"/>
              <p:cNvSpPr>
                <a:spLocks noChangeShapeType="1"/>
              </p:cNvSpPr>
              <p:nvPr/>
            </p:nvSpPr>
            <p:spPr bwMode="auto">
              <a:xfrm flipV="1">
                <a:off x="521707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60" name="Line 345"/>
              <p:cNvSpPr>
                <a:spLocks noChangeShapeType="1"/>
              </p:cNvSpPr>
              <p:nvPr/>
            </p:nvSpPr>
            <p:spPr bwMode="auto">
              <a:xfrm flipV="1">
                <a:off x="521785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61" name="Line 346"/>
              <p:cNvSpPr>
                <a:spLocks noChangeShapeType="1"/>
              </p:cNvSpPr>
              <p:nvPr/>
            </p:nvSpPr>
            <p:spPr bwMode="auto">
              <a:xfrm flipV="1">
                <a:off x="521863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62" name="Line 347"/>
              <p:cNvSpPr>
                <a:spLocks noChangeShapeType="1"/>
              </p:cNvSpPr>
              <p:nvPr/>
            </p:nvSpPr>
            <p:spPr bwMode="auto">
              <a:xfrm>
                <a:off x="521863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63" name="Line 348"/>
              <p:cNvSpPr>
                <a:spLocks noChangeShapeType="1"/>
              </p:cNvSpPr>
              <p:nvPr/>
            </p:nvSpPr>
            <p:spPr bwMode="auto">
              <a:xfrm>
                <a:off x="521941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64" name="Line 349"/>
              <p:cNvSpPr>
                <a:spLocks noChangeShapeType="1"/>
              </p:cNvSpPr>
              <p:nvPr/>
            </p:nvSpPr>
            <p:spPr bwMode="auto">
              <a:xfrm flipV="1">
                <a:off x="522096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65" name="Line 350"/>
              <p:cNvSpPr>
                <a:spLocks noChangeShapeType="1"/>
              </p:cNvSpPr>
              <p:nvPr/>
            </p:nvSpPr>
            <p:spPr bwMode="auto">
              <a:xfrm flipV="1">
                <a:off x="522174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66" name="Line 351"/>
              <p:cNvSpPr>
                <a:spLocks noChangeShapeType="1"/>
              </p:cNvSpPr>
              <p:nvPr/>
            </p:nvSpPr>
            <p:spPr bwMode="auto">
              <a:xfrm flipV="1">
                <a:off x="522330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67" name="Line 352"/>
              <p:cNvSpPr>
                <a:spLocks noChangeShapeType="1"/>
              </p:cNvSpPr>
              <p:nvPr/>
            </p:nvSpPr>
            <p:spPr bwMode="auto">
              <a:xfrm>
                <a:off x="522408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68" name="Line 353"/>
              <p:cNvSpPr>
                <a:spLocks noChangeShapeType="1"/>
              </p:cNvSpPr>
              <p:nvPr/>
            </p:nvSpPr>
            <p:spPr bwMode="auto">
              <a:xfrm flipV="1">
                <a:off x="522485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69" name="Line 354"/>
              <p:cNvSpPr>
                <a:spLocks noChangeShapeType="1"/>
              </p:cNvSpPr>
              <p:nvPr/>
            </p:nvSpPr>
            <p:spPr bwMode="auto">
              <a:xfrm>
                <a:off x="522563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70" name="Line 355"/>
              <p:cNvSpPr>
                <a:spLocks noChangeShapeType="1"/>
              </p:cNvSpPr>
              <p:nvPr/>
            </p:nvSpPr>
            <p:spPr bwMode="auto">
              <a:xfrm flipV="1">
                <a:off x="522641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71" name="Line 356"/>
              <p:cNvSpPr>
                <a:spLocks noChangeShapeType="1"/>
              </p:cNvSpPr>
              <p:nvPr/>
            </p:nvSpPr>
            <p:spPr bwMode="auto">
              <a:xfrm flipV="1">
                <a:off x="522719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72" name="Line 357"/>
              <p:cNvSpPr>
                <a:spLocks noChangeShapeType="1"/>
              </p:cNvSpPr>
              <p:nvPr/>
            </p:nvSpPr>
            <p:spPr bwMode="auto">
              <a:xfrm>
                <a:off x="522874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73" name="Line 358"/>
              <p:cNvSpPr>
                <a:spLocks noChangeShapeType="1"/>
              </p:cNvSpPr>
              <p:nvPr/>
            </p:nvSpPr>
            <p:spPr bwMode="auto">
              <a:xfrm>
                <a:off x="522874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74" name="Line 359"/>
              <p:cNvSpPr>
                <a:spLocks noChangeShapeType="1"/>
              </p:cNvSpPr>
              <p:nvPr/>
            </p:nvSpPr>
            <p:spPr bwMode="auto">
              <a:xfrm flipV="1">
                <a:off x="522952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75" name="Line 360"/>
              <p:cNvSpPr>
                <a:spLocks noChangeShapeType="1"/>
              </p:cNvSpPr>
              <p:nvPr/>
            </p:nvSpPr>
            <p:spPr bwMode="auto">
              <a:xfrm>
                <a:off x="522952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76" name="Line 361"/>
              <p:cNvSpPr>
                <a:spLocks noChangeShapeType="1"/>
              </p:cNvSpPr>
              <p:nvPr/>
            </p:nvSpPr>
            <p:spPr bwMode="auto">
              <a:xfrm flipV="1">
                <a:off x="523030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77" name="Line 362"/>
              <p:cNvSpPr>
                <a:spLocks noChangeShapeType="1"/>
              </p:cNvSpPr>
              <p:nvPr/>
            </p:nvSpPr>
            <p:spPr bwMode="auto">
              <a:xfrm>
                <a:off x="523108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78" name="Line 363"/>
              <p:cNvSpPr>
                <a:spLocks noChangeShapeType="1"/>
              </p:cNvSpPr>
              <p:nvPr/>
            </p:nvSpPr>
            <p:spPr bwMode="auto">
              <a:xfrm flipV="1">
                <a:off x="523263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79" name="Line 364"/>
              <p:cNvSpPr>
                <a:spLocks noChangeShapeType="1"/>
              </p:cNvSpPr>
              <p:nvPr/>
            </p:nvSpPr>
            <p:spPr bwMode="auto">
              <a:xfrm>
                <a:off x="523652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80" name="Line 365"/>
              <p:cNvSpPr>
                <a:spLocks noChangeShapeType="1"/>
              </p:cNvSpPr>
              <p:nvPr/>
            </p:nvSpPr>
            <p:spPr bwMode="auto">
              <a:xfrm>
                <a:off x="523730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81" name="Line 366"/>
              <p:cNvSpPr>
                <a:spLocks noChangeShapeType="1"/>
              </p:cNvSpPr>
              <p:nvPr/>
            </p:nvSpPr>
            <p:spPr bwMode="auto">
              <a:xfrm flipV="1">
                <a:off x="523808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82" name="Line 367"/>
              <p:cNvSpPr>
                <a:spLocks noChangeShapeType="1"/>
              </p:cNvSpPr>
              <p:nvPr/>
            </p:nvSpPr>
            <p:spPr bwMode="auto">
              <a:xfrm flipV="1">
                <a:off x="523886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83" name="Line 368"/>
              <p:cNvSpPr>
                <a:spLocks noChangeShapeType="1"/>
              </p:cNvSpPr>
              <p:nvPr/>
            </p:nvSpPr>
            <p:spPr bwMode="auto">
              <a:xfrm flipV="1">
                <a:off x="524041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84" name="Line 369"/>
              <p:cNvSpPr>
                <a:spLocks noChangeShapeType="1"/>
              </p:cNvSpPr>
              <p:nvPr/>
            </p:nvSpPr>
            <p:spPr bwMode="auto">
              <a:xfrm flipV="1">
                <a:off x="524119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85" name="Line 370"/>
              <p:cNvSpPr>
                <a:spLocks noChangeShapeType="1"/>
              </p:cNvSpPr>
              <p:nvPr/>
            </p:nvSpPr>
            <p:spPr bwMode="auto">
              <a:xfrm>
                <a:off x="524119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86" name="Line 371"/>
              <p:cNvSpPr>
                <a:spLocks noChangeShapeType="1"/>
              </p:cNvSpPr>
              <p:nvPr/>
            </p:nvSpPr>
            <p:spPr bwMode="auto">
              <a:xfrm flipV="1">
                <a:off x="524197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87" name="Line 372"/>
              <p:cNvSpPr>
                <a:spLocks noChangeShapeType="1"/>
              </p:cNvSpPr>
              <p:nvPr/>
            </p:nvSpPr>
            <p:spPr bwMode="auto">
              <a:xfrm>
                <a:off x="524274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88" name="Line 373"/>
              <p:cNvSpPr>
                <a:spLocks noChangeShapeType="1"/>
              </p:cNvSpPr>
              <p:nvPr/>
            </p:nvSpPr>
            <p:spPr bwMode="auto">
              <a:xfrm flipV="1">
                <a:off x="524352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89" name="Line 374"/>
              <p:cNvSpPr>
                <a:spLocks noChangeShapeType="1"/>
              </p:cNvSpPr>
              <p:nvPr/>
            </p:nvSpPr>
            <p:spPr bwMode="auto">
              <a:xfrm flipV="1">
                <a:off x="524430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90" name="Line 375"/>
              <p:cNvSpPr>
                <a:spLocks noChangeShapeType="1"/>
              </p:cNvSpPr>
              <p:nvPr/>
            </p:nvSpPr>
            <p:spPr bwMode="auto">
              <a:xfrm>
                <a:off x="524508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91" name="Line 376"/>
              <p:cNvSpPr>
                <a:spLocks noChangeShapeType="1"/>
              </p:cNvSpPr>
              <p:nvPr/>
            </p:nvSpPr>
            <p:spPr bwMode="auto">
              <a:xfrm>
                <a:off x="524741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92" name="Line 377"/>
              <p:cNvSpPr>
                <a:spLocks noChangeShapeType="1"/>
              </p:cNvSpPr>
              <p:nvPr/>
            </p:nvSpPr>
            <p:spPr bwMode="auto">
              <a:xfrm flipV="1">
                <a:off x="5248194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93" name="Line 378"/>
              <p:cNvSpPr>
                <a:spLocks noChangeShapeType="1"/>
              </p:cNvSpPr>
              <p:nvPr/>
            </p:nvSpPr>
            <p:spPr bwMode="auto">
              <a:xfrm flipV="1">
                <a:off x="5248973" y="5844469"/>
                <a:ext cx="0" cy="80236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94" name="Line 379"/>
              <p:cNvSpPr>
                <a:spLocks noChangeShapeType="1"/>
              </p:cNvSpPr>
              <p:nvPr/>
            </p:nvSpPr>
            <p:spPr bwMode="auto">
              <a:xfrm flipV="1">
                <a:off x="5250528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95" name="Line 380"/>
              <p:cNvSpPr>
                <a:spLocks noChangeShapeType="1"/>
              </p:cNvSpPr>
              <p:nvPr/>
            </p:nvSpPr>
            <p:spPr bwMode="auto">
              <a:xfrm flipV="1">
                <a:off x="5250528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96" name="Line 381"/>
              <p:cNvSpPr>
                <a:spLocks noChangeShapeType="1"/>
              </p:cNvSpPr>
              <p:nvPr/>
            </p:nvSpPr>
            <p:spPr bwMode="auto">
              <a:xfrm flipV="1">
                <a:off x="525208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97" name="Line 382"/>
              <p:cNvSpPr>
                <a:spLocks noChangeShapeType="1"/>
              </p:cNvSpPr>
              <p:nvPr/>
            </p:nvSpPr>
            <p:spPr bwMode="auto">
              <a:xfrm>
                <a:off x="525208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98" name="Line 383"/>
              <p:cNvSpPr>
                <a:spLocks noChangeShapeType="1"/>
              </p:cNvSpPr>
              <p:nvPr/>
            </p:nvSpPr>
            <p:spPr bwMode="auto">
              <a:xfrm flipV="1">
                <a:off x="525286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99" name="Line 384"/>
              <p:cNvSpPr>
                <a:spLocks noChangeShapeType="1"/>
              </p:cNvSpPr>
              <p:nvPr/>
            </p:nvSpPr>
            <p:spPr bwMode="auto">
              <a:xfrm>
                <a:off x="525364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00" name="Line 385"/>
              <p:cNvSpPr>
                <a:spLocks noChangeShapeType="1"/>
              </p:cNvSpPr>
              <p:nvPr/>
            </p:nvSpPr>
            <p:spPr bwMode="auto">
              <a:xfrm flipV="1">
                <a:off x="525364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01" name="Line 386"/>
              <p:cNvSpPr>
                <a:spLocks noChangeShapeType="1"/>
              </p:cNvSpPr>
              <p:nvPr/>
            </p:nvSpPr>
            <p:spPr bwMode="auto">
              <a:xfrm flipV="1">
                <a:off x="525441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02" name="Line 387"/>
              <p:cNvSpPr>
                <a:spLocks noChangeShapeType="1"/>
              </p:cNvSpPr>
              <p:nvPr/>
            </p:nvSpPr>
            <p:spPr bwMode="auto">
              <a:xfrm flipV="1">
                <a:off x="5255196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03" name="Line 388"/>
              <p:cNvSpPr>
                <a:spLocks noChangeShapeType="1"/>
              </p:cNvSpPr>
              <p:nvPr/>
            </p:nvSpPr>
            <p:spPr bwMode="auto">
              <a:xfrm flipV="1">
                <a:off x="525675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04" name="Line 389"/>
              <p:cNvSpPr>
                <a:spLocks noChangeShapeType="1"/>
              </p:cNvSpPr>
              <p:nvPr/>
            </p:nvSpPr>
            <p:spPr bwMode="auto">
              <a:xfrm>
                <a:off x="525675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05" name="Line 390"/>
              <p:cNvSpPr>
                <a:spLocks noChangeShapeType="1"/>
              </p:cNvSpPr>
              <p:nvPr/>
            </p:nvSpPr>
            <p:spPr bwMode="auto">
              <a:xfrm flipV="1">
                <a:off x="525752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06" name="Line 391"/>
              <p:cNvSpPr>
                <a:spLocks noChangeShapeType="1"/>
              </p:cNvSpPr>
              <p:nvPr/>
            </p:nvSpPr>
            <p:spPr bwMode="auto">
              <a:xfrm>
                <a:off x="525830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07" name="Line 392"/>
              <p:cNvSpPr>
                <a:spLocks noChangeShapeType="1"/>
              </p:cNvSpPr>
              <p:nvPr/>
            </p:nvSpPr>
            <p:spPr bwMode="auto">
              <a:xfrm>
                <a:off x="526064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08" name="Line 393"/>
              <p:cNvSpPr>
                <a:spLocks noChangeShapeType="1"/>
              </p:cNvSpPr>
              <p:nvPr/>
            </p:nvSpPr>
            <p:spPr bwMode="auto">
              <a:xfrm>
                <a:off x="526141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09" name="Line 394"/>
              <p:cNvSpPr>
                <a:spLocks noChangeShapeType="1"/>
              </p:cNvSpPr>
              <p:nvPr/>
            </p:nvSpPr>
            <p:spPr bwMode="auto">
              <a:xfrm flipV="1">
                <a:off x="526219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10" name="Line 395"/>
              <p:cNvSpPr>
                <a:spLocks noChangeShapeType="1"/>
              </p:cNvSpPr>
              <p:nvPr/>
            </p:nvSpPr>
            <p:spPr bwMode="auto">
              <a:xfrm flipV="1">
                <a:off x="526297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11" name="Line 396"/>
              <p:cNvSpPr>
                <a:spLocks noChangeShapeType="1"/>
              </p:cNvSpPr>
              <p:nvPr/>
            </p:nvSpPr>
            <p:spPr bwMode="auto">
              <a:xfrm flipV="1">
                <a:off x="526375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12" name="Line 397"/>
              <p:cNvSpPr>
                <a:spLocks noChangeShapeType="1"/>
              </p:cNvSpPr>
              <p:nvPr/>
            </p:nvSpPr>
            <p:spPr bwMode="auto">
              <a:xfrm flipV="1">
                <a:off x="5264530" y="5904305"/>
                <a:ext cx="0" cy="2039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13" name="Line 398"/>
              <p:cNvSpPr>
                <a:spLocks noChangeShapeType="1"/>
              </p:cNvSpPr>
              <p:nvPr/>
            </p:nvSpPr>
            <p:spPr bwMode="auto">
              <a:xfrm flipV="1">
                <a:off x="5265308" y="5913825"/>
                <a:ext cx="0" cy="108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14" name="Line 399"/>
              <p:cNvSpPr>
                <a:spLocks noChangeShapeType="1"/>
              </p:cNvSpPr>
              <p:nvPr/>
            </p:nvSpPr>
            <p:spPr bwMode="auto">
              <a:xfrm flipV="1">
                <a:off x="5266086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15" name="Line 400"/>
              <p:cNvSpPr>
                <a:spLocks noChangeShapeType="1"/>
              </p:cNvSpPr>
              <p:nvPr/>
            </p:nvSpPr>
            <p:spPr bwMode="auto">
              <a:xfrm>
                <a:off x="526686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16" name="Line 401"/>
              <p:cNvSpPr>
                <a:spLocks noChangeShapeType="1"/>
              </p:cNvSpPr>
              <p:nvPr/>
            </p:nvSpPr>
            <p:spPr bwMode="auto">
              <a:xfrm flipV="1">
                <a:off x="5267642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17" name="Line 402"/>
              <p:cNvSpPr>
                <a:spLocks noChangeShapeType="1"/>
              </p:cNvSpPr>
              <p:nvPr/>
            </p:nvSpPr>
            <p:spPr bwMode="auto">
              <a:xfrm flipV="1">
                <a:off x="526764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18" name="Line 403"/>
              <p:cNvSpPr>
                <a:spLocks noChangeShapeType="1"/>
              </p:cNvSpPr>
              <p:nvPr/>
            </p:nvSpPr>
            <p:spPr bwMode="auto">
              <a:xfrm flipV="1">
                <a:off x="526919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19" name="Line 404"/>
              <p:cNvSpPr>
                <a:spLocks noChangeShapeType="1"/>
              </p:cNvSpPr>
              <p:nvPr/>
            </p:nvSpPr>
            <p:spPr bwMode="auto">
              <a:xfrm flipV="1">
                <a:off x="526997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20" name="Line 405"/>
              <p:cNvSpPr>
                <a:spLocks noChangeShapeType="1"/>
              </p:cNvSpPr>
              <p:nvPr/>
            </p:nvSpPr>
            <p:spPr bwMode="auto">
              <a:xfrm flipV="1">
                <a:off x="527075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21" name="Line 407"/>
              <p:cNvSpPr>
                <a:spLocks noChangeShapeType="1"/>
              </p:cNvSpPr>
              <p:nvPr/>
            </p:nvSpPr>
            <p:spPr bwMode="auto">
              <a:xfrm flipV="1">
                <a:off x="5271531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22" name="Line 408"/>
              <p:cNvSpPr>
                <a:spLocks noChangeShapeType="1"/>
              </p:cNvSpPr>
              <p:nvPr/>
            </p:nvSpPr>
            <p:spPr bwMode="auto">
              <a:xfrm flipV="1">
                <a:off x="527308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23" name="Line 409"/>
              <p:cNvSpPr>
                <a:spLocks noChangeShapeType="1"/>
              </p:cNvSpPr>
              <p:nvPr/>
            </p:nvSpPr>
            <p:spPr bwMode="auto">
              <a:xfrm>
                <a:off x="527386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24" name="Line 410"/>
              <p:cNvSpPr>
                <a:spLocks noChangeShapeType="1"/>
              </p:cNvSpPr>
              <p:nvPr/>
            </p:nvSpPr>
            <p:spPr bwMode="auto">
              <a:xfrm flipV="1">
                <a:off x="527464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25" name="Line 411"/>
              <p:cNvSpPr>
                <a:spLocks noChangeShapeType="1"/>
              </p:cNvSpPr>
              <p:nvPr/>
            </p:nvSpPr>
            <p:spPr bwMode="auto">
              <a:xfrm flipV="1">
                <a:off x="527619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26" name="Line 412"/>
              <p:cNvSpPr>
                <a:spLocks noChangeShapeType="1"/>
              </p:cNvSpPr>
              <p:nvPr/>
            </p:nvSpPr>
            <p:spPr bwMode="auto">
              <a:xfrm flipV="1">
                <a:off x="5276976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27" name="Line 413"/>
              <p:cNvSpPr>
                <a:spLocks noChangeShapeType="1"/>
              </p:cNvSpPr>
              <p:nvPr/>
            </p:nvSpPr>
            <p:spPr bwMode="auto">
              <a:xfrm flipV="1">
                <a:off x="527775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28" name="Line 414"/>
              <p:cNvSpPr>
                <a:spLocks noChangeShapeType="1"/>
              </p:cNvSpPr>
              <p:nvPr/>
            </p:nvSpPr>
            <p:spPr bwMode="auto">
              <a:xfrm flipV="1">
                <a:off x="527930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29" name="Line 415"/>
              <p:cNvSpPr>
                <a:spLocks noChangeShapeType="1"/>
              </p:cNvSpPr>
              <p:nvPr/>
            </p:nvSpPr>
            <p:spPr bwMode="auto">
              <a:xfrm flipV="1">
                <a:off x="5280865" y="5855348"/>
                <a:ext cx="0" cy="69356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30" name="Line 416"/>
              <p:cNvSpPr>
                <a:spLocks noChangeShapeType="1"/>
              </p:cNvSpPr>
              <p:nvPr/>
            </p:nvSpPr>
            <p:spPr bwMode="auto">
              <a:xfrm flipV="1">
                <a:off x="5281643" y="5322260"/>
                <a:ext cx="0" cy="602444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31" name="Line 417"/>
              <p:cNvSpPr>
                <a:spLocks noChangeShapeType="1"/>
              </p:cNvSpPr>
              <p:nvPr/>
            </p:nvSpPr>
            <p:spPr bwMode="auto">
              <a:xfrm flipV="1">
                <a:off x="5283199" y="5897506"/>
                <a:ext cx="0" cy="27198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32" name="Line 418"/>
              <p:cNvSpPr>
                <a:spLocks noChangeShapeType="1"/>
              </p:cNvSpPr>
              <p:nvPr/>
            </p:nvSpPr>
            <p:spPr bwMode="auto">
              <a:xfrm flipV="1">
                <a:off x="5283977" y="5913825"/>
                <a:ext cx="0" cy="108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33" name="Line 419"/>
              <p:cNvSpPr>
                <a:spLocks noChangeShapeType="1"/>
              </p:cNvSpPr>
              <p:nvPr/>
            </p:nvSpPr>
            <p:spPr bwMode="auto">
              <a:xfrm flipV="1">
                <a:off x="5284755" y="5919265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34" name="Line 420"/>
              <p:cNvSpPr>
                <a:spLocks noChangeShapeType="1"/>
              </p:cNvSpPr>
              <p:nvPr/>
            </p:nvSpPr>
            <p:spPr bwMode="auto">
              <a:xfrm flipV="1">
                <a:off x="5285533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35" name="Line 421"/>
              <p:cNvSpPr>
                <a:spLocks noChangeShapeType="1"/>
              </p:cNvSpPr>
              <p:nvPr/>
            </p:nvSpPr>
            <p:spPr bwMode="auto">
              <a:xfrm flipV="1">
                <a:off x="5285533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36" name="Line 422"/>
              <p:cNvSpPr>
                <a:spLocks noChangeShapeType="1"/>
              </p:cNvSpPr>
              <p:nvPr/>
            </p:nvSpPr>
            <p:spPr bwMode="auto">
              <a:xfrm flipV="1">
                <a:off x="5286311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37" name="Line 423"/>
              <p:cNvSpPr>
                <a:spLocks noChangeShapeType="1"/>
              </p:cNvSpPr>
              <p:nvPr/>
            </p:nvSpPr>
            <p:spPr bwMode="auto">
              <a:xfrm flipV="1">
                <a:off x="5287088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38" name="Line 424"/>
              <p:cNvSpPr>
                <a:spLocks noChangeShapeType="1"/>
              </p:cNvSpPr>
              <p:nvPr/>
            </p:nvSpPr>
            <p:spPr bwMode="auto">
              <a:xfrm flipV="1">
                <a:off x="5287866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39" name="Line 425"/>
              <p:cNvSpPr>
                <a:spLocks noChangeShapeType="1"/>
              </p:cNvSpPr>
              <p:nvPr/>
            </p:nvSpPr>
            <p:spPr bwMode="auto">
              <a:xfrm flipV="1">
                <a:off x="5288644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40" name="Line 426"/>
              <p:cNvSpPr>
                <a:spLocks noChangeShapeType="1"/>
              </p:cNvSpPr>
              <p:nvPr/>
            </p:nvSpPr>
            <p:spPr bwMode="auto">
              <a:xfrm flipV="1">
                <a:off x="5289422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41" name="Line 427"/>
              <p:cNvSpPr>
                <a:spLocks noChangeShapeType="1"/>
              </p:cNvSpPr>
              <p:nvPr/>
            </p:nvSpPr>
            <p:spPr bwMode="auto">
              <a:xfrm flipV="1">
                <a:off x="529020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42" name="Line 428"/>
              <p:cNvSpPr>
                <a:spLocks noChangeShapeType="1"/>
              </p:cNvSpPr>
              <p:nvPr/>
            </p:nvSpPr>
            <p:spPr bwMode="auto">
              <a:xfrm flipV="1">
                <a:off x="529097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43" name="Line 429"/>
              <p:cNvSpPr>
                <a:spLocks noChangeShapeType="1"/>
              </p:cNvSpPr>
              <p:nvPr/>
            </p:nvSpPr>
            <p:spPr bwMode="auto">
              <a:xfrm flipV="1">
                <a:off x="529253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44" name="Line 430"/>
              <p:cNvSpPr>
                <a:spLocks noChangeShapeType="1"/>
              </p:cNvSpPr>
              <p:nvPr/>
            </p:nvSpPr>
            <p:spPr bwMode="auto">
              <a:xfrm flipV="1">
                <a:off x="529331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45" name="Line 431"/>
              <p:cNvSpPr>
                <a:spLocks noChangeShapeType="1"/>
              </p:cNvSpPr>
              <p:nvPr/>
            </p:nvSpPr>
            <p:spPr bwMode="auto">
              <a:xfrm flipV="1">
                <a:off x="529408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46" name="Line 432"/>
              <p:cNvSpPr>
                <a:spLocks noChangeShapeType="1"/>
              </p:cNvSpPr>
              <p:nvPr/>
            </p:nvSpPr>
            <p:spPr bwMode="auto">
              <a:xfrm flipV="1">
                <a:off x="529408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47" name="Line 433"/>
              <p:cNvSpPr>
                <a:spLocks noChangeShapeType="1"/>
              </p:cNvSpPr>
              <p:nvPr/>
            </p:nvSpPr>
            <p:spPr bwMode="auto">
              <a:xfrm flipV="1">
                <a:off x="5295645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48" name="Line 434"/>
              <p:cNvSpPr>
                <a:spLocks noChangeShapeType="1"/>
              </p:cNvSpPr>
              <p:nvPr/>
            </p:nvSpPr>
            <p:spPr bwMode="auto">
              <a:xfrm flipV="1">
                <a:off x="5296423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49" name="Line 435"/>
              <p:cNvSpPr>
                <a:spLocks noChangeShapeType="1"/>
              </p:cNvSpPr>
              <p:nvPr/>
            </p:nvSpPr>
            <p:spPr bwMode="auto">
              <a:xfrm flipV="1">
                <a:off x="5297201" y="5887986"/>
                <a:ext cx="0" cy="36718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50" name="Line 436"/>
              <p:cNvSpPr>
                <a:spLocks noChangeShapeType="1"/>
              </p:cNvSpPr>
              <p:nvPr/>
            </p:nvSpPr>
            <p:spPr bwMode="auto">
              <a:xfrm flipV="1">
                <a:off x="5297979" y="5863508"/>
                <a:ext cx="0" cy="61197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51" name="Line 437"/>
              <p:cNvSpPr>
                <a:spLocks noChangeShapeType="1"/>
              </p:cNvSpPr>
              <p:nvPr/>
            </p:nvSpPr>
            <p:spPr bwMode="auto">
              <a:xfrm flipV="1">
                <a:off x="5298757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52" name="Line 438"/>
              <p:cNvSpPr>
                <a:spLocks noChangeShapeType="1"/>
              </p:cNvSpPr>
              <p:nvPr/>
            </p:nvSpPr>
            <p:spPr bwMode="auto">
              <a:xfrm flipV="1">
                <a:off x="5299534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53" name="Line 439"/>
              <p:cNvSpPr>
                <a:spLocks noChangeShapeType="1"/>
              </p:cNvSpPr>
              <p:nvPr/>
            </p:nvSpPr>
            <p:spPr bwMode="auto">
              <a:xfrm flipV="1">
                <a:off x="5299534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54" name="Line 440"/>
              <p:cNvSpPr>
                <a:spLocks noChangeShapeType="1"/>
              </p:cNvSpPr>
              <p:nvPr/>
            </p:nvSpPr>
            <p:spPr bwMode="auto">
              <a:xfrm flipV="1">
                <a:off x="5301868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55" name="Line 441"/>
              <p:cNvSpPr>
                <a:spLocks noChangeShapeType="1"/>
              </p:cNvSpPr>
              <p:nvPr/>
            </p:nvSpPr>
            <p:spPr bwMode="auto">
              <a:xfrm flipV="1">
                <a:off x="530264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56" name="Line 442"/>
              <p:cNvSpPr>
                <a:spLocks noChangeShapeType="1"/>
              </p:cNvSpPr>
              <p:nvPr/>
            </p:nvSpPr>
            <p:spPr bwMode="auto">
              <a:xfrm flipV="1">
                <a:off x="5304202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57" name="Line 443"/>
              <p:cNvSpPr>
                <a:spLocks noChangeShapeType="1"/>
              </p:cNvSpPr>
              <p:nvPr/>
            </p:nvSpPr>
            <p:spPr bwMode="auto">
              <a:xfrm flipV="1">
                <a:off x="530575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58" name="Line 444"/>
              <p:cNvSpPr>
                <a:spLocks noChangeShapeType="1"/>
              </p:cNvSpPr>
              <p:nvPr/>
            </p:nvSpPr>
            <p:spPr bwMode="auto">
              <a:xfrm flipV="1">
                <a:off x="530731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59" name="Line 445"/>
              <p:cNvSpPr>
                <a:spLocks noChangeShapeType="1"/>
              </p:cNvSpPr>
              <p:nvPr/>
            </p:nvSpPr>
            <p:spPr bwMode="auto">
              <a:xfrm flipV="1">
                <a:off x="530809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60" name="Line 446"/>
              <p:cNvSpPr>
                <a:spLocks noChangeShapeType="1"/>
              </p:cNvSpPr>
              <p:nvPr/>
            </p:nvSpPr>
            <p:spPr bwMode="auto">
              <a:xfrm flipV="1">
                <a:off x="530886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61" name="Line 447"/>
              <p:cNvSpPr>
                <a:spLocks noChangeShapeType="1"/>
              </p:cNvSpPr>
              <p:nvPr/>
            </p:nvSpPr>
            <p:spPr bwMode="auto">
              <a:xfrm flipV="1">
                <a:off x="530964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62" name="Line 448"/>
              <p:cNvSpPr>
                <a:spLocks noChangeShapeType="1"/>
              </p:cNvSpPr>
              <p:nvPr/>
            </p:nvSpPr>
            <p:spPr bwMode="auto">
              <a:xfrm>
                <a:off x="531120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63" name="Line 449"/>
              <p:cNvSpPr>
                <a:spLocks noChangeShapeType="1"/>
              </p:cNvSpPr>
              <p:nvPr/>
            </p:nvSpPr>
            <p:spPr bwMode="auto">
              <a:xfrm flipV="1">
                <a:off x="5311980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64" name="Line 450"/>
              <p:cNvSpPr>
                <a:spLocks noChangeShapeType="1"/>
              </p:cNvSpPr>
              <p:nvPr/>
            </p:nvSpPr>
            <p:spPr bwMode="auto">
              <a:xfrm flipV="1">
                <a:off x="531275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65" name="Line 451"/>
              <p:cNvSpPr>
                <a:spLocks noChangeShapeType="1"/>
              </p:cNvSpPr>
              <p:nvPr/>
            </p:nvSpPr>
            <p:spPr bwMode="auto">
              <a:xfrm flipV="1">
                <a:off x="5313536" y="5747915"/>
                <a:ext cx="0" cy="17678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66" name="Line 452"/>
              <p:cNvSpPr>
                <a:spLocks noChangeShapeType="1"/>
              </p:cNvSpPr>
              <p:nvPr/>
            </p:nvSpPr>
            <p:spPr bwMode="auto">
              <a:xfrm flipV="1">
                <a:off x="5314314" y="5620083"/>
                <a:ext cx="0" cy="304622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67" name="Line 453"/>
              <p:cNvSpPr>
                <a:spLocks noChangeShapeType="1"/>
              </p:cNvSpPr>
              <p:nvPr/>
            </p:nvSpPr>
            <p:spPr bwMode="auto">
              <a:xfrm flipV="1">
                <a:off x="5315092" y="5897506"/>
                <a:ext cx="0" cy="27198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68" name="Line 454"/>
              <p:cNvSpPr>
                <a:spLocks noChangeShapeType="1"/>
              </p:cNvSpPr>
              <p:nvPr/>
            </p:nvSpPr>
            <p:spPr bwMode="auto">
              <a:xfrm flipV="1">
                <a:off x="5315870" y="5913825"/>
                <a:ext cx="0" cy="108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69" name="Line 455"/>
              <p:cNvSpPr>
                <a:spLocks noChangeShapeType="1"/>
              </p:cNvSpPr>
              <p:nvPr/>
            </p:nvSpPr>
            <p:spPr bwMode="auto">
              <a:xfrm flipV="1">
                <a:off x="5316648" y="5916545"/>
                <a:ext cx="0" cy="81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70" name="Line 456"/>
              <p:cNvSpPr>
                <a:spLocks noChangeShapeType="1"/>
              </p:cNvSpPr>
              <p:nvPr/>
            </p:nvSpPr>
            <p:spPr bwMode="auto">
              <a:xfrm flipV="1">
                <a:off x="5316648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71" name="Line 457"/>
              <p:cNvSpPr>
                <a:spLocks noChangeShapeType="1"/>
              </p:cNvSpPr>
              <p:nvPr/>
            </p:nvSpPr>
            <p:spPr bwMode="auto">
              <a:xfrm flipV="1">
                <a:off x="5317426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72" name="Line 458"/>
              <p:cNvSpPr>
                <a:spLocks noChangeShapeType="1"/>
              </p:cNvSpPr>
              <p:nvPr/>
            </p:nvSpPr>
            <p:spPr bwMode="auto">
              <a:xfrm flipV="1">
                <a:off x="5318203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73" name="Line 459"/>
              <p:cNvSpPr>
                <a:spLocks noChangeShapeType="1"/>
              </p:cNvSpPr>
              <p:nvPr/>
            </p:nvSpPr>
            <p:spPr bwMode="auto">
              <a:xfrm flipV="1">
                <a:off x="5318982" y="5919265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74" name="Line 460"/>
              <p:cNvSpPr>
                <a:spLocks noChangeShapeType="1"/>
              </p:cNvSpPr>
              <p:nvPr/>
            </p:nvSpPr>
            <p:spPr bwMode="auto">
              <a:xfrm flipV="1">
                <a:off x="5319759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75" name="Line 461"/>
              <p:cNvSpPr>
                <a:spLocks noChangeShapeType="1"/>
              </p:cNvSpPr>
              <p:nvPr/>
            </p:nvSpPr>
            <p:spPr bwMode="auto">
              <a:xfrm flipV="1">
                <a:off x="5319759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76" name="Line 462"/>
              <p:cNvSpPr>
                <a:spLocks noChangeShapeType="1"/>
              </p:cNvSpPr>
              <p:nvPr/>
            </p:nvSpPr>
            <p:spPr bwMode="auto">
              <a:xfrm flipV="1">
                <a:off x="532053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77" name="Line 463"/>
              <p:cNvSpPr>
                <a:spLocks noChangeShapeType="1"/>
              </p:cNvSpPr>
              <p:nvPr/>
            </p:nvSpPr>
            <p:spPr bwMode="auto">
              <a:xfrm flipV="1">
                <a:off x="532131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78" name="Line 464"/>
              <p:cNvSpPr>
                <a:spLocks noChangeShapeType="1"/>
              </p:cNvSpPr>
              <p:nvPr/>
            </p:nvSpPr>
            <p:spPr bwMode="auto">
              <a:xfrm flipV="1">
                <a:off x="5322093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79" name="Line 465"/>
              <p:cNvSpPr>
                <a:spLocks noChangeShapeType="1"/>
              </p:cNvSpPr>
              <p:nvPr/>
            </p:nvSpPr>
            <p:spPr bwMode="auto">
              <a:xfrm flipV="1">
                <a:off x="532287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80" name="Line 466"/>
              <p:cNvSpPr>
                <a:spLocks noChangeShapeType="1"/>
              </p:cNvSpPr>
              <p:nvPr/>
            </p:nvSpPr>
            <p:spPr bwMode="auto">
              <a:xfrm flipV="1">
                <a:off x="532364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81" name="Line 467"/>
              <p:cNvSpPr>
                <a:spLocks noChangeShapeType="1"/>
              </p:cNvSpPr>
              <p:nvPr/>
            </p:nvSpPr>
            <p:spPr bwMode="auto">
              <a:xfrm flipV="1">
                <a:off x="5324426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82" name="Line 468"/>
              <p:cNvSpPr>
                <a:spLocks noChangeShapeType="1"/>
              </p:cNvSpPr>
              <p:nvPr/>
            </p:nvSpPr>
            <p:spPr bwMode="auto">
              <a:xfrm flipV="1">
                <a:off x="5324426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83" name="Line 469"/>
              <p:cNvSpPr>
                <a:spLocks noChangeShapeType="1"/>
              </p:cNvSpPr>
              <p:nvPr/>
            </p:nvSpPr>
            <p:spPr bwMode="auto">
              <a:xfrm flipV="1">
                <a:off x="532520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84" name="Line 470"/>
              <p:cNvSpPr>
                <a:spLocks noChangeShapeType="1"/>
              </p:cNvSpPr>
              <p:nvPr/>
            </p:nvSpPr>
            <p:spPr bwMode="auto">
              <a:xfrm flipV="1">
                <a:off x="5325982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85" name="Line 471"/>
              <p:cNvSpPr>
                <a:spLocks noChangeShapeType="1"/>
              </p:cNvSpPr>
              <p:nvPr/>
            </p:nvSpPr>
            <p:spPr bwMode="auto">
              <a:xfrm flipV="1">
                <a:off x="532753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86" name="Line 472"/>
              <p:cNvSpPr>
                <a:spLocks noChangeShapeType="1"/>
              </p:cNvSpPr>
              <p:nvPr/>
            </p:nvSpPr>
            <p:spPr bwMode="auto">
              <a:xfrm flipV="1">
                <a:off x="5327538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87" name="Line 473"/>
              <p:cNvSpPr>
                <a:spLocks noChangeShapeType="1"/>
              </p:cNvSpPr>
              <p:nvPr/>
            </p:nvSpPr>
            <p:spPr bwMode="auto">
              <a:xfrm>
                <a:off x="532831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88" name="Line 474"/>
              <p:cNvSpPr>
                <a:spLocks noChangeShapeType="1"/>
              </p:cNvSpPr>
              <p:nvPr/>
            </p:nvSpPr>
            <p:spPr bwMode="auto">
              <a:xfrm flipV="1">
                <a:off x="5329094" y="5911105"/>
                <a:ext cx="0" cy="1359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89" name="Line 475"/>
              <p:cNvSpPr>
                <a:spLocks noChangeShapeType="1"/>
              </p:cNvSpPr>
              <p:nvPr/>
            </p:nvSpPr>
            <p:spPr bwMode="auto">
              <a:xfrm flipV="1">
                <a:off x="5330649" y="5897506"/>
                <a:ext cx="0" cy="27198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90" name="Line 476"/>
              <p:cNvSpPr>
                <a:spLocks noChangeShapeType="1"/>
              </p:cNvSpPr>
              <p:nvPr/>
            </p:nvSpPr>
            <p:spPr bwMode="auto">
              <a:xfrm flipV="1">
                <a:off x="5331428" y="5916545"/>
                <a:ext cx="0" cy="81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91" name="Line 477"/>
              <p:cNvSpPr>
                <a:spLocks noChangeShapeType="1"/>
              </p:cNvSpPr>
              <p:nvPr/>
            </p:nvSpPr>
            <p:spPr bwMode="auto">
              <a:xfrm flipV="1">
                <a:off x="5331428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92" name="Line 478"/>
              <p:cNvSpPr>
                <a:spLocks noChangeShapeType="1"/>
              </p:cNvSpPr>
              <p:nvPr/>
            </p:nvSpPr>
            <p:spPr bwMode="auto">
              <a:xfrm flipV="1">
                <a:off x="533220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93" name="Line 479"/>
              <p:cNvSpPr>
                <a:spLocks noChangeShapeType="1"/>
              </p:cNvSpPr>
              <p:nvPr/>
            </p:nvSpPr>
            <p:spPr bwMode="auto">
              <a:xfrm>
                <a:off x="533298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94" name="Line 480"/>
              <p:cNvSpPr>
                <a:spLocks noChangeShapeType="1"/>
              </p:cNvSpPr>
              <p:nvPr/>
            </p:nvSpPr>
            <p:spPr bwMode="auto">
              <a:xfrm>
                <a:off x="533298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95" name="Line 481"/>
              <p:cNvSpPr>
                <a:spLocks noChangeShapeType="1"/>
              </p:cNvSpPr>
              <p:nvPr/>
            </p:nvSpPr>
            <p:spPr bwMode="auto">
              <a:xfrm flipV="1">
                <a:off x="5333761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96" name="Line 482"/>
              <p:cNvSpPr>
                <a:spLocks noChangeShapeType="1"/>
              </p:cNvSpPr>
              <p:nvPr/>
            </p:nvSpPr>
            <p:spPr bwMode="auto">
              <a:xfrm flipV="1">
                <a:off x="533453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97" name="Line 483"/>
              <p:cNvSpPr>
                <a:spLocks noChangeShapeType="1"/>
              </p:cNvSpPr>
              <p:nvPr/>
            </p:nvSpPr>
            <p:spPr bwMode="auto">
              <a:xfrm flipV="1">
                <a:off x="533531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98" name="Line 484"/>
              <p:cNvSpPr>
                <a:spLocks noChangeShapeType="1"/>
              </p:cNvSpPr>
              <p:nvPr/>
            </p:nvSpPr>
            <p:spPr bwMode="auto">
              <a:xfrm flipV="1">
                <a:off x="5336095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99" name="Line 485"/>
              <p:cNvSpPr>
                <a:spLocks noChangeShapeType="1"/>
              </p:cNvSpPr>
              <p:nvPr/>
            </p:nvSpPr>
            <p:spPr bwMode="auto">
              <a:xfrm flipV="1">
                <a:off x="533687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00" name="Line 486"/>
              <p:cNvSpPr>
                <a:spLocks noChangeShapeType="1"/>
              </p:cNvSpPr>
              <p:nvPr/>
            </p:nvSpPr>
            <p:spPr bwMode="auto">
              <a:xfrm flipV="1">
                <a:off x="5337651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01" name="Line 487"/>
              <p:cNvSpPr>
                <a:spLocks noChangeShapeType="1"/>
              </p:cNvSpPr>
              <p:nvPr/>
            </p:nvSpPr>
            <p:spPr bwMode="auto">
              <a:xfrm flipV="1">
                <a:off x="533842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02" name="Line 488"/>
              <p:cNvSpPr>
                <a:spLocks noChangeShapeType="1"/>
              </p:cNvSpPr>
              <p:nvPr/>
            </p:nvSpPr>
            <p:spPr bwMode="auto">
              <a:xfrm flipV="1">
                <a:off x="5338428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03" name="Line 489"/>
              <p:cNvSpPr>
                <a:spLocks noChangeShapeType="1"/>
              </p:cNvSpPr>
              <p:nvPr/>
            </p:nvSpPr>
            <p:spPr bwMode="auto">
              <a:xfrm flipV="1">
                <a:off x="533920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04" name="Line 490"/>
              <p:cNvSpPr>
                <a:spLocks noChangeShapeType="1"/>
              </p:cNvSpPr>
              <p:nvPr/>
            </p:nvSpPr>
            <p:spPr bwMode="auto">
              <a:xfrm flipV="1">
                <a:off x="533998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05" name="Line 491"/>
              <p:cNvSpPr>
                <a:spLocks noChangeShapeType="1"/>
              </p:cNvSpPr>
              <p:nvPr/>
            </p:nvSpPr>
            <p:spPr bwMode="auto">
              <a:xfrm flipV="1">
                <a:off x="534076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06" name="Line 492"/>
              <p:cNvSpPr>
                <a:spLocks noChangeShapeType="1"/>
              </p:cNvSpPr>
              <p:nvPr/>
            </p:nvSpPr>
            <p:spPr bwMode="auto">
              <a:xfrm>
                <a:off x="534154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07" name="Line 493"/>
              <p:cNvSpPr>
                <a:spLocks noChangeShapeType="1"/>
              </p:cNvSpPr>
              <p:nvPr/>
            </p:nvSpPr>
            <p:spPr bwMode="auto">
              <a:xfrm flipV="1">
                <a:off x="534309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08" name="Line 494"/>
              <p:cNvSpPr>
                <a:spLocks noChangeShapeType="1"/>
              </p:cNvSpPr>
              <p:nvPr/>
            </p:nvSpPr>
            <p:spPr bwMode="auto">
              <a:xfrm flipV="1">
                <a:off x="5346207" y="5833589"/>
                <a:ext cx="0" cy="91115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09" name="Line 495"/>
              <p:cNvSpPr>
                <a:spLocks noChangeShapeType="1"/>
              </p:cNvSpPr>
              <p:nvPr/>
            </p:nvSpPr>
            <p:spPr bwMode="auto">
              <a:xfrm flipV="1">
                <a:off x="534776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10" name="Line 496"/>
              <p:cNvSpPr>
                <a:spLocks noChangeShapeType="1"/>
              </p:cNvSpPr>
              <p:nvPr/>
            </p:nvSpPr>
            <p:spPr bwMode="auto">
              <a:xfrm flipV="1">
                <a:off x="534776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11" name="Line 497"/>
              <p:cNvSpPr>
                <a:spLocks noChangeShapeType="1"/>
              </p:cNvSpPr>
              <p:nvPr/>
            </p:nvSpPr>
            <p:spPr bwMode="auto">
              <a:xfrm>
                <a:off x="534854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12" name="Line 498"/>
              <p:cNvSpPr>
                <a:spLocks noChangeShapeType="1"/>
              </p:cNvSpPr>
              <p:nvPr/>
            </p:nvSpPr>
            <p:spPr bwMode="auto">
              <a:xfrm flipV="1">
                <a:off x="534854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13" name="Line 499"/>
              <p:cNvSpPr>
                <a:spLocks noChangeShapeType="1"/>
              </p:cNvSpPr>
              <p:nvPr/>
            </p:nvSpPr>
            <p:spPr bwMode="auto">
              <a:xfrm flipV="1">
                <a:off x="534931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14" name="Line 500"/>
              <p:cNvSpPr>
                <a:spLocks noChangeShapeType="1"/>
              </p:cNvSpPr>
              <p:nvPr/>
            </p:nvSpPr>
            <p:spPr bwMode="auto">
              <a:xfrm flipV="1">
                <a:off x="5350097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15" name="Line 501"/>
              <p:cNvSpPr>
                <a:spLocks noChangeShapeType="1"/>
              </p:cNvSpPr>
              <p:nvPr/>
            </p:nvSpPr>
            <p:spPr bwMode="auto">
              <a:xfrm flipV="1">
                <a:off x="5350874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16" name="Line 502"/>
              <p:cNvSpPr>
                <a:spLocks noChangeShapeType="1"/>
              </p:cNvSpPr>
              <p:nvPr/>
            </p:nvSpPr>
            <p:spPr bwMode="auto">
              <a:xfrm>
                <a:off x="535165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17" name="Line 503"/>
              <p:cNvSpPr>
                <a:spLocks noChangeShapeType="1"/>
              </p:cNvSpPr>
              <p:nvPr/>
            </p:nvSpPr>
            <p:spPr bwMode="auto">
              <a:xfrm>
                <a:off x="535243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18" name="Line 504"/>
              <p:cNvSpPr>
                <a:spLocks noChangeShapeType="1"/>
              </p:cNvSpPr>
              <p:nvPr/>
            </p:nvSpPr>
            <p:spPr bwMode="auto">
              <a:xfrm flipV="1">
                <a:off x="535320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19" name="Line 505"/>
              <p:cNvSpPr>
                <a:spLocks noChangeShapeType="1"/>
              </p:cNvSpPr>
              <p:nvPr/>
            </p:nvSpPr>
            <p:spPr bwMode="auto">
              <a:xfrm flipV="1">
                <a:off x="535398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20" name="Line 506"/>
              <p:cNvSpPr>
                <a:spLocks noChangeShapeType="1"/>
              </p:cNvSpPr>
              <p:nvPr/>
            </p:nvSpPr>
            <p:spPr bwMode="auto">
              <a:xfrm flipV="1">
                <a:off x="5354764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21" name="Line 507"/>
              <p:cNvSpPr>
                <a:spLocks noChangeShapeType="1"/>
              </p:cNvSpPr>
              <p:nvPr/>
            </p:nvSpPr>
            <p:spPr bwMode="auto">
              <a:xfrm flipV="1">
                <a:off x="535632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22" name="Line 508"/>
              <p:cNvSpPr>
                <a:spLocks noChangeShapeType="1"/>
              </p:cNvSpPr>
              <p:nvPr/>
            </p:nvSpPr>
            <p:spPr bwMode="auto">
              <a:xfrm flipV="1">
                <a:off x="535632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23" name="Line 509"/>
              <p:cNvSpPr>
                <a:spLocks noChangeShapeType="1"/>
              </p:cNvSpPr>
              <p:nvPr/>
            </p:nvSpPr>
            <p:spPr bwMode="auto">
              <a:xfrm flipV="1">
                <a:off x="535787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24" name="Line 510"/>
              <p:cNvSpPr>
                <a:spLocks noChangeShapeType="1"/>
              </p:cNvSpPr>
              <p:nvPr/>
            </p:nvSpPr>
            <p:spPr bwMode="auto">
              <a:xfrm>
                <a:off x="535943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25" name="Line 511"/>
              <p:cNvSpPr>
                <a:spLocks noChangeShapeType="1"/>
              </p:cNvSpPr>
              <p:nvPr/>
            </p:nvSpPr>
            <p:spPr bwMode="auto">
              <a:xfrm flipV="1">
                <a:off x="536020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26" name="Line 512"/>
              <p:cNvSpPr>
                <a:spLocks noChangeShapeType="1"/>
              </p:cNvSpPr>
              <p:nvPr/>
            </p:nvSpPr>
            <p:spPr bwMode="auto">
              <a:xfrm flipV="1">
                <a:off x="5362543" y="5916545"/>
                <a:ext cx="0" cy="81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27" name="Line 513"/>
              <p:cNvSpPr>
                <a:spLocks noChangeShapeType="1"/>
              </p:cNvSpPr>
              <p:nvPr/>
            </p:nvSpPr>
            <p:spPr bwMode="auto">
              <a:xfrm flipV="1">
                <a:off x="5362543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28" name="Line 514"/>
              <p:cNvSpPr>
                <a:spLocks noChangeShapeType="1"/>
              </p:cNvSpPr>
              <p:nvPr/>
            </p:nvSpPr>
            <p:spPr bwMode="auto">
              <a:xfrm flipV="1">
                <a:off x="536332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29" name="Line 515"/>
              <p:cNvSpPr>
                <a:spLocks noChangeShapeType="1"/>
              </p:cNvSpPr>
              <p:nvPr/>
            </p:nvSpPr>
            <p:spPr bwMode="auto">
              <a:xfrm flipV="1">
                <a:off x="5364098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30" name="Line 516"/>
              <p:cNvSpPr>
                <a:spLocks noChangeShapeType="1"/>
              </p:cNvSpPr>
              <p:nvPr/>
            </p:nvSpPr>
            <p:spPr bwMode="auto">
              <a:xfrm flipV="1">
                <a:off x="536565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31" name="Line 517"/>
              <p:cNvSpPr>
                <a:spLocks noChangeShapeType="1"/>
              </p:cNvSpPr>
              <p:nvPr/>
            </p:nvSpPr>
            <p:spPr bwMode="auto">
              <a:xfrm flipV="1">
                <a:off x="536643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32" name="Line 518"/>
              <p:cNvSpPr>
                <a:spLocks noChangeShapeType="1"/>
              </p:cNvSpPr>
              <p:nvPr/>
            </p:nvSpPr>
            <p:spPr bwMode="auto">
              <a:xfrm flipV="1">
                <a:off x="536798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33" name="Line 519"/>
              <p:cNvSpPr>
                <a:spLocks noChangeShapeType="1"/>
              </p:cNvSpPr>
              <p:nvPr/>
            </p:nvSpPr>
            <p:spPr bwMode="auto">
              <a:xfrm>
                <a:off x="536798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34" name="Line 520"/>
              <p:cNvSpPr>
                <a:spLocks noChangeShapeType="1"/>
              </p:cNvSpPr>
              <p:nvPr/>
            </p:nvSpPr>
            <p:spPr bwMode="auto">
              <a:xfrm flipV="1">
                <a:off x="536876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35" name="Line 521"/>
              <p:cNvSpPr>
                <a:spLocks noChangeShapeType="1"/>
              </p:cNvSpPr>
              <p:nvPr/>
            </p:nvSpPr>
            <p:spPr bwMode="auto">
              <a:xfrm>
                <a:off x="536954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36" name="Line 522"/>
              <p:cNvSpPr>
                <a:spLocks noChangeShapeType="1"/>
              </p:cNvSpPr>
              <p:nvPr/>
            </p:nvSpPr>
            <p:spPr bwMode="auto">
              <a:xfrm flipV="1">
                <a:off x="5370321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37" name="Line 523"/>
              <p:cNvSpPr>
                <a:spLocks noChangeShapeType="1"/>
              </p:cNvSpPr>
              <p:nvPr/>
            </p:nvSpPr>
            <p:spPr bwMode="auto">
              <a:xfrm flipV="1">
                <a:off x="537109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38" name="Line 524"/>
              <p:cNvSpPr>
                <a:spLocks noChangeShapeType="1"/>
              </p:cNvSpPr>
              <p:nvPr/>
            </p:nvSpPr>
            <p:spPr bwMode="auto">
              <a:xfrm>
                <a:off x="537187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39" name="Line 525"/>
              <p:cNvSpPr>
                <a:spLocks noChangeShapeType="1"/>
              </p:cNvSpPr>
              <p:nvPr/>
            </p:nvSpPr>
            <p:spPr bwMode="auto">
              <a:xfrm flipV="1">
                <a:off x="537265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40" name="Line 526"/>
              <p:cNvSpPr>
                <a:spLocks noChangeShapeType="1"/>
              </p:cNvSpPr>
              <p:nvPr/>
            </p:nvSpPr>
            <p:spPr bwMode="auto">
              <a:xfrm flipV="1">
                <a:off x="537576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41" name="Line 527"/>
              <p:cNvSpPr>
                <a:spLocks noChangeShapeType="1"/>
              </p:cNvSpPr>
              <p:nvPr/>
            </p:nvSpPr>
            <p:spPr bwMode="auto">
              <a:xfrm flipV="1">
                <a:off x="537576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42" name="Line 528"/>
              <p:cNvSpPr>
                <a:spLocks noChangeShapeType="1"/>
              </p:cNvSpPr>
              <p:nvPr/>
            </p:nvSpPr>
            <p:spPr bwMode="auto">
              <a:xfrm flipV="1">
                <a:off x="537654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43" name="Line 529"/>
              <p:cNvSpPr>
                <a:spLocks noChangeShapeType="1"/>
              </p:cNvSpPr>
              <p:nvPr/>
            </p:nvSpPr>
            <p:spPr bwMode="auto">
              <a:xfrm flipV="1">
                <a:off x="5377322" y="5916545"/>
                <a:ext cx="0" cy="81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44" name="Line 530"/>
              <p:cNvSpPr>
                <a:spLocks noChangeShapeType="1"/>
              </p:cNvSpPr>
              <p:nvPr/>
            </p:nvSpPr>
            <p:spPr bwMode="auto">
              <a:xfrm flipV="1">
                <a:off x="537810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45" name="Line 531"/>
              <p:cNvSpPr>
                <a:spLocks noChangeShapeType="1"/>
              </p:cNvSpPr>
              <p:nvPr/>
            </p:nvSpPr>
            <p:spPr bwMode="auto">
              <a:xfrm flipV="1">
                <a:off x="537887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46" name="Line 532"/>
              <p:cNvSpPr>
                <a:spLocks noChangeShapeType="1"/>
              </p:cNvSpPr>
              <p:nvPr/>
            </p:nvSpPr>
            <p:spPr bwMode="auto">
              <a:xfrm flipV="1">
                <a:off x="538043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47" name="Line 533"/>
              <p:cNvSpPr>
                <a:spLocks noChangeShapeType="1"/>
              </p:cNvSpPr>
              <p:nvPr/>
            </p:nvSpPr>
            <p:spPr bwMode="auto">
              <a:xfrm>
                <a:off x="538121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48" name="Line 534"/>
              <p:cNvSpPr>
                <a:spLocks noChangeShapeType="1"/>
              </p:cNvSpPr>
              <p:nvPr/>
            </p:nvSpPr>
            <p:spPr bwMode="auto">
              <a:xfrm>
                <a:off x="538198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49" name="Line 535"/>
              <p:cNvSpPr>
                <a:spLocks noChangeShapeType="1"/>
              </p:cNvSpPr>
              <p:nvPr/>
            </p:nvSpPr>
            <p:spPr bwMode="auto">
              <a:xfrm flipV="1">
                <a:off x="538354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50" name="Line 536"/>
              <p:cNvSpPr>
                <a:spLocks noChangeShapeType="1"/>
              </p:cNvSpPr>
              <p:nvPr/>
            </p:nvSpPr>
            <p:spPr bwMode="auto">
              <a:xfrm flipV="1">
                <a:off x="538510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51" name="Line 537"/>
              <p:cNvSpPr>
                <a:spLocks noChangeShapeType="1"/>
              </p:cNvSpPr>
              <p:nvPr/>
            </p:nvSpPr>
            <p:spPr bwMode="auto">
              <a:xfrm flipV="1">
                <a:off x="538587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52" name="Line 538"/>
              <p:cNvSpPr>
                <a:spLocks noChangeShapeType="1"/>
              </p:cNvSpPr>
              <p:nvPr/>
            </p:nvSpPr>
            <p:spPr bwMode="auto">
              <a:xfrm>
                <a:off x="538743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53" name="Line 539"/>
              <p:cNvSpPr>
                <a:spLocks noChangeShapeType="1"/>
              </p:cNvSpPr>
              <p:nvPr/>
            </p:nvSpPr>
            <p:spPr bwMode="auto">
              <a:xfrm flipV="1">
                <a:off x="538743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54" name="Line 540"/>
              <p:cNvSpPr>
                <a:spLocks noChangeShapeType="1"/>
              </p:cNvSpPr>
              <p:nvPr/>
            </p:nvSpPr>
            <p:spPr bwMode="auto">
              <a:xfrm>
                <a:off x="538976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55" name="Line 541"/>
              <p:cNvSpPr>
                <a:spLocks noChangeShapeType="1"/>
              </p:cNvSpPr>
              <p:nvPr/>
            </p:nvSpPr>
            <p:spPr bwMode="auto">
              <a:xfrm>
                <a:off x="539054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56" name="Line 542"/>
              <p:cNvSpPr>
                <a:spLocks noChangeShapeType="1"/>
              </p:cNvSpPr>
              <p:nvPr/>
            </p:nvSpPr>
            <p:spPr bwMode="auto">
              <a:xfrm flipV="1">
                <a:off x="539132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57" name="Line 543"/>
              <p:cNvSpPr>
                <a:spLocks noChangeShapeType="1"/>
              </p:cNvSpPr>
              <p:nvPr/>
            </p:nvSpPr>
            <p:spPr bwMode="auto">
              <a:xfrm flipV="1">
                <a:off x="5393658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58" name="Line 544"/>
              <p:cNvSpPr>
                <a:spLocks noChangeShapeType="1"/>
              </p:cNvSpPr>
              <p:nvPr/>
            </p:nvSpPr>
            <p:spPr bwMode="auto">
              <a:xfrm>
                <a:off x="539443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59" name="Line 545"/>
              <p:cNvSpPr>
                <a:spLocks noChangeShapeType="1"/>
              </p:cNvSpPr>
              <p:nvPr/>
            </p:nvSpPr>
            <p:spPr bwMode="auto">
              <a:xfrm flipV="1">
                <a:off x="539599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60" name="Line 546"/>
              <p:cNvSpPr>
                <a:spLocks noChangeShapeType="1"/>
              </p:cNvSpPr>
              <p:nvPr/>
            </p:nvSpPr>
            <p:spPr bwMode="auto">
              <a:xfrm flipV="1">
                <a:off x="539676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61" name="Line 547"/>
              <p:cNvSpPr>
                <a:spLocks noChangeShapeType="1"/>
              </p:cNvSpPr>
              <p:nvPr/>
            </p:nvSpPr>
            <p:spPr bwMode="auto">
              <a:xfrm>
                <a:off x="539754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62" name="Line 548"/>
              <p:cNvSpPr>
                <a:spLocks noChangeShapeType="1"/>
              </p:cNvSpPr>
              <p:nvPr/>
            </p:nvSpPr>
            <p:spPr bwMode="auto">
              <a:xfrm flipV="1">
                <a:off x="539832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63" name="Line 549"/>
              <p:cNvSpPr>
                <a:spLocks noChangeShapeType="1"/>
              </p:cNvSpPr>
              <p:nvPr/>
            </p:nvSpPr>
            <p:spPr bwMode="auto">
              <a:xfrm flipV="1">
                <a:off x="539910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64" name="Line 550"/>
              <p:cNvSpPr>
                <a:spLocks noChangeShapeType="1"/>
              </p:cNvSpPr>
              <p:nvPr/>
            </p:nvSpPr>
            <p:spPr bwMode="auto">
              <a:xfrm>
                <a:off x="539988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65" name="Line 551"/>
              <p:cNvSpPr>
                <a:spLocks noChangeShapeType="1"/>
              </p:cNvSpPr>
              <p:nvPr/>
            </p:nvSpPr>
            <p:spPr bwMode="auto">
              <a:xfrm flipV="1">
                <a:off x="540065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66" name="Line 552"/>
              <p:cNvSpPr>
                <a:spLocks noChangeShapeType="1"/>
              </p:cNvSpPr>
              <p:nvPr/>
            </p:nvSpPr>
            <p:spPr bwMode="auto">
              <a:xfrm flipV="1">
                <a:off x="540143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67" name="Line 553"/>
              <p:cNvSpPr>
                <a:spLocks noChangeShapeType="1"/>
              </p:cNvSpPr>
              <p:nvPr/>
            </p:nvSpPr>
            <p:spPr bwMode="auto">
              <a:xfrm flipV="1">
                <a:off x="540221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68" name="Line 554"/>
              <p:cNvSpPr>
                <a:spLocks noChangeShapeType="1"/>
              </p:cNvSpPr>
              <p:nvPr/>
            </p:nvSpPr>
            <p:spPr bwMode="auto">
              <a:xfrm flipV="1">
                <a:off x="5402992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69" name="Line 555"/>
              <p:cNvSpPr>
                <a:spLocks noChangeShapeType="1"/>
              </p:cNvSpPr>
              <p:nvPr/>
            </p:nvSpPr>
            <p:spPr bwMode="auto">
              <a:xfrm>
                <a:off x="540377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70" name="Line 556"/>
              <p:cNvSpPr>
                <a:spLocks noChangeShapeType="1"/>
              </p:cNvSpPr>
              <p:nvPr/>
            </p:nvSpPr>
            <p:spPr bwMode="auto">
              <a:xfrm>
                <a:off x="540454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71" name="Line 557"/>
              <p:cNvSpPr>
                <a:spLocks noChangeShapeType="1"/>
              </p:cNvSpPr>
              <p:nvPr/>
            </p:nvSpPr>
            <p:spPr bwMode="auto">
              <a:xfrm>
                <a:off x="540532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72" name="Line 558"/>
              <p:cNvSpPr>
                <a:spLocks noChangeShapeType="1"/>
              </p:cNvSpPr>
              <p:nvPr/>
            </p:nvSpPr>
            <p:spPr bwMode="auto">
              <a:xfrm flipV="1">
                <a:off x="540532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73" name="Line 559"/>
              <p:cNvSpPr>
                <a:spLocks noChangeShapeType="1"/>
              </p:cNvSpPr>
              <p:nvPr/>
            </p:nvSpPr>
            <p:spPr bwMode="auto">
              <a:xfrm flipV="1">
                <a:off x="540688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74" name="Line 560"/>
              <p:cNvSpPr>
                <a:spLocks noChangeShapeType="1"/>
              </p:cNvSpPr>
              <p:nvPr/>
            </p:nvSpPr>
            <p:spPr bwMode="auto">
              <a:xfrm flipV="1">
                <a:off x="540843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75" name="Line 561"/>
              <p:cNvSpPr>
                <a:spLocks noChangeShapeType="1"/>
              </p:cNvSpPr>
              <p:nvPr/>
            </p:nvSpPr>
            <p:spPr bwMode="auto">
              <a:xfrm>
                <a:off x="540999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76" name="Line 562"/>
              <p:cNvSpPr>
                <a:spLocks noChangeShapeType="1"/>
              </p:cNvSpPr>
              <p:nvPr/>
            </p:nvSpPr>
            <p:spPr bwMode="auto">
              <a:xfrm flipV="1">
                <a:off x="540999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77" name="Line 563"/>
              <p:cNvSpPr>
                <a:spLocks noChangeShapeType="1"/>
              </p:cNvSpPr>
              <p:nvPr/>
            </p:nvSpPr>
            <p:spPr bwMode="auto">
              <a:xfrm flipV="1">
                <a:off x="5410771" y="5909745"/>
                <a:ext cx="0" cy="149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78" name="Line 564"/>
              <p:cNvSpPr>
                <a:spLocks noChangeShapeType="1"/>
              </p:cNvSpPr>
              <p:nvPr/>
            </p:nvSpPr>
            <p:spPr bwMode="auto">
              <a:xfrm flipV="1">
                <a:off x="541232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79" name="Line 565"/>
              <p:cNvSpPr>
                <a:spLocks noChangeShapeType="1"/>
              </p:cNvSpPr>
              <p:nvPr/>
            </p:nvSpPr>
            <p:spPr bwMode="auto">
              <a:xfrm flipV="1">
                <a:off x="541310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80" name="Line 566"/>
              <p:cNvSpPr>
                <a:spLocks noChangeShapeType="1"/>
              </p:cNvSpPr>
              <p:nvPr/>
            </p:nvSpPr>
            <p:spPr bwMode="auto">
              <a:xfrm flipV="1">
                <a:off x="541621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81" name="Line 567"/>
              <p:cNvSpPr>
                <a:spLocks noChangeShapeType="1"/>
              </p:cNvSpPr>
              <p:nvPr/>
            </p:nvSpPr>
            <p:spPr bwMode="auto">
              <a:xfrm flipV="1">
                <a:off x="541699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82" name="Line 568"/>
              <p:cNvSpPr>
                <a:spLocks noChangeShapeType="1"/>
              </p:cNvSpPr>
              <p:nvPr/>
            </p:nvSpPr>
            <p:spPr bwMode="auto">
              <a:xfrm flipV="1">
                <a:off x="541777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83" name="Line 569"/>
              <p:cNvSpPr>
                <a:spLocks noChangeShapeType="1"/>
              </p:cNvSpPr>
              <p:nvPr/>
            </p:nvSpPr>
            <p:spPr bwMode="auto">
              <a:xfrm flipV="1">
                <a:off x="541932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84" name="Line 570"/>
              <p:cNvSpPr>
                <a:spLocks noChangeShapeType="1"/>
              </p:cNvSpPr>
              <p:nvPr/>
            </p:nvSpPr>
            <p:spPr bwMode="auto">
              <a:xfrm flipV="1">
                <a:off x="542243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85" name="Line 571"/>
              <p:cNvSpPr>
                <a:spLocks noChangeShapeType="1"/>
              </p:cNvSpPr>
              <p:nvPr/>
            </p:nvSpPr>
            <p:spPr bwMode="auto">
              <a:xfrm>
                <a:off x="542321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86" name="Line 572"/>
              <p:cNvSpPr>
                <a:spLocks noChangeShapeType="1"/>
              </p:cNvSpPr>
              <p:nvPr/>
            </p:nvSpPr>
            <p:spPr bwMode="auto">
              <a:xfrm flipV="1">
                <a:off x="542477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87" name="Line 573"/>
              <p:cNvSpPr>
                <a:spLocks noChangeShapeType="1"/>
              </p:cNvSpPr>
              <p:nvPr/>
            </p:nvSpPr>
            <p:spPr bwMode="auto">
              <a:xfrm flipV="1">
                <a:off x="542555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88" name="Line 574"/>
              <p:cNvSpPr>
                <a:spLocks noChangeShapeType="1"/>
              </p:cNvSpPr>
              <p:nvPr/>
            </p:nvSpPr>
            <p:spPr bwMode="auto">
              <a:xfrm flipV="1">
                <a:off x="5427106" y="5897506"/>
                <a:ext cx="0" cy="27198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89" name="Line 575"/>
              <p:cNvSpPr>
                <a:spLocks noChangeShapeType="1"/>
              </p:cNvSpPr>
              <p:nvPr/>
            </p:nvSpPr>
            <p:spPr bwMode="auto">
              <a:xfrm flipV="1">
                <a:off x="5427884" y="5919265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90" name="Line 576"/>
              <p:cNvSpPr>
                <a:spLocks noChangeShapeType="1"/>
              </p:cNvSpPr>
              <p:nvPr/>
            </p:nvSpPr>
            <p:spPr bwMode="auto">
              <a:xfrm flipV="1">
                <a:off x="542866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91" name="Line 577"/>
              <p:cNvSpPr>
                <a:spLocks noChangeShapeType="1"/>
              </p:cNvSpPr>
              <p:nvPr/>
            </p:nvSpPr>
            <p:spPr bwMode="auto">
              <a:xfrm flipV="1">
                <a:off x="542944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92" name="Line 578"/>
              <p:cNvSpPr>
                <a:spLocks noChangeShapeType="1"/>
              </p:cNvSpPr>
              <p:nvPr/>
            </p:nvSpPr>
            <p:spPr bwMode="auto">
              <a:xfrm flipV="1">
                <a:off x="543021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93" name="Line 579"/>
              <p:cNvSpPr>
                <a:spLocks noChangeShapeType="1"/>
              </p:cNvSpPr>
              <p:nvPr/>
            </p:nvSpPr>
            <p:spPr bwMode="auto">
              <a:xfrm flipV="1">
                <a:off x="543099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94" name="Line 580"/>
              <p:cNvSpPr>
                <a:spLocks noChangeShapeType="1"/>
              </p:cNvSpPr>
              <p:nvPr/>
            </p:nvSpPr>
            <p:spPr bwMode="auto">
              <a:xfrm flipV="1">
                <a:off x="5431774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95" name="Line 581"/>
              <p:cNvSpPr>
                <a:spLocks noChangeShapeType="1"/>
              </p:cNvSpPr>
              <p:nvPr/>
            </p:nvSpPr>
            <p:spPr bwMode="auto">
              <a:xfrm flipV="1">
                <a:off x="543332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96" name="Line 582"/>
              <p:cNvSpPr>
                <a:spLocks noChangeShapeType="1"/>
              </p:cNvSpPr>
              <p:nvPr/>
            </p:nvSpPr>
            <p:spPr bwMode="auto">
              <a:xfrm>
                <a:off x="543410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97" name="Line 583"/>
              <p:cNvSpPr>
                <a:spLocks noChangeShapeType="1"/>
              </p:cNvSpPr>
              <p:nvPr/>
            </p:nvSpPr>
            <p:spPr bwMode="auto">
              <a:xfrm flipV="1">
                <a:off x="543410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98" name="Line 584"/>
              <p:cNvSpPr>
                <a:spLocks noChangeShapeType="1"/>
              </p:cNvSpPr>
              <p:nvPr/>
            </p:nvSpPr>
            <p:spPr bwMode="auto">
              <a:xfrm>
                <a:off x="543566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99" name="Line 585"/>
              <p:cNvSpPr>
                <a:spLocks noChangeShapeType="1"/>
              </p:cNvSpPr>
              <p:nvPr/>
            </p:nvSpPr>
            <p:spPr bwMode="auto">
              <a:xfrm>
                <a:off x="543721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00" name="Line 586"/>
              <p:cNvSpPr>
                <a:spLocks noChangeShapeType="1"/>
              </p:cNvSpPr>
              <p:nvPr/>
            </p:nvSpPr>
            <p:spPr bwMode="auto">
              <a:xfrm flipV="1">
                <a:off x="543799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01" name="Line 587"/>
              <p:cNvSpPr>
                <a:spLocks noChangeShapeType="1"/>
              </p:cNvSpPr>
              <p:nvPr/>
            </p:nvSpPr>
            <p:spPr bwMode="auto">
              <a:xfrm flipV="1">
                <a:off x="543877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02" name="Line 588"/>
              <p:cNvSpPr>
                <a:spLocks noChangeShapeType="1"/>
              </p:cNvSpPr>
              <p:nvPr/>
            </p:nvSpPr>
            <p:spPr bwMode="auto">
              <a:xfrm>
                <a:off x="543955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03" name="Line 589"/>
              <p:cNvSpPr>
                <a:spLocks noChangeShapeType="1"/>
              </p:cNvSpPr>
              <p:nvPr/>
            </p:nvSpPr>
            <p:spPr bwMode="auto">
              <a:xfrm flipV="1">
                <a:off x="543955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04" name="Line 590"/>
              <p:cNvSpPr>
                <a:spLocks noChangeShapeType="1"/>
              </p:cNvSpPr>
              <p:nvPr/>
            </p:nvSpPr>
            <p:spPr bwMode="auto">
              <a:xfrm flipV="1">
                <a:off x="544110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05" name="Line 591"/>
              <p:cNvSpPr>
                <a:spLocks noChangeShapeType="1"/>
              </p:cNvSpPr>
              <p:nvPr/>
            </p:nvSpPr>
            <p:spPr bwMode="auto">
              <a:xfrm flipV="1">
                <a:off x="5441886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06" name="Line 592"/>
              <p:cNvSpPr>
                <a:spLocks noChangeShapeType="1"/>
              </p:cNvSpPr>
              <p:nvPr/>
            </p:nvSpPr>
            <p:spPr bwMode="auto">
              <a:xfrm flipV="1">
                <a:off x="5442664" y="5916545"/>
                <a:ext cx="0" cy="81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07" name="Line 593"/>
              <p:cNvSpPr>
                <a:spLocks noChangeShapeType="1"/>
              </p:cNvSpPr>
              <p:nvPr/>
            </p:nvSpPr>
            <p:spPr bwMode="auto">
              <a:xfrm flipV="1">
                <a:off x="5443442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08" name="Line 594"/>
              <p:cNvSpPr>
                <a:spLocks noChangeShapeType="1"/>
              </p:cNvSpPr>
              <p:nvPr/>
            </p:nvSpPr>
            <p:spPr bwMode="auto">
              <a:xfrm flipV="1">
                <a:off x="5444220" y="5894786"/>
                <a:ext cx="0" cy="29918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09" name="Line 595"/>
              <p:cNvSpPr>
                <a:spLocks noChangeShapeType="1"/>
              </p:cNvSpPr>
              <p:nvPr/>
            </p:nvSpPr>
            <p:spPr bwMode="auto">
              <a:xfrm flipV="1">
                <a:off x="5444220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10" name="Line 596"/>
              <p:cNvSpPr>
                <a:spLocks noChangeShapeType="1"/>
              </p:cNvSpPr>
              <p:nvPr/>
            </p:nvSpPr>
            <p:spPr bwMode="auto">
              <a:xfrm flipV="1">
                <a:off x="544577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11" name="Line 597"/>
              <p:cNvSpPr>
                <a:spLocks noChangeShapeType="1"/>
              </p:cNvSpPr>
              <p:nvPr/>
            </p:nvSpPr>
            <p:spPr bwMode="auto">
              <a:xfrm flipV="1">
                <a:off x="5446553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12" name="Line 598"/>
              <p:cNvSpPr>
                <a:spLocks noChangeShapeType="1"/>
              </p:cNvSpPr>
              <p:nvPr/>
            </p:nvSpPr>
            <p:spPr bwMode="auto">
              <a:xfrm flipV="1">
                <a:off x="544655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13" name="Line 599"/>
              <p:cNvSpPr>
                <a:spLocks noChangeShapeType="1"/>
              </p:cNvSpPr>
              <p:nvPr/>
            </p:nvSpPr>
            <p:spPr bwMode="auto">
              <a:xfrm>
                <a:off x="544733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14" name="Line 600"/>
              <p:cNvSpPr>
                <a:spLocks noChangeShapeType="1"/>
              </p:cNvSpPr>
              <p:nvPr/>
            </p:nvSpPr>
            <p:spPr bwMode="auto">
              <a:xfrm flipV="1">
                <a:off x="5450443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15" name="Line 601"/>
              <p:cNvSpPr>
                <a:spLocks noChangeShapeType="1"/>
              </p:cNvSpPr>
              <p:nvPr/>
            </p:nvSpPr>
            <p:spPr bwMode="auto">
              <a:xfrm>
                <a:off x="545122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16" name="Line 602"/>
              <p:cNvSpPr>
                <a:spLocks noChangeShapeType="1"/>
              </p:cNvSpPr>
              <p:nvPr/>
            </p:nvSpPr>
            <p:spPr bwMode="auto">
              <a:xfrm flipV="1">
                <a:off x="5451998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17" name="Line 603"/>
              <p:cNvSpPr>
                <a:spLocks noChangeShapeType="1"/>
              </p:cNvSpPr>
              <p:nvPr/>
            </p:nvSpPr>
            <p:spPr bwMode="auto">
              <a:xfrm flipV="1">
                <a:off x="545355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18" name="Line 604"/>
              <p:cNvSpPr>
                <a:spLocks noChangeShapeType="1"/>
              </p:cNvSpPr>
              <p:nvPr/>
            </p:nvSpPr>
            <p:spPr bwMode="auto">
              <a:xfrm flipV="1">
                <a:off x="545433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19" name="Line 605"/>
              <p:cNvSpPr>
                <a:spLocks noChangeShapeType="1"/>
              </p:cNvSpPr>
              <p:nvPr/>
            </p:nvSpPr>
            <p:spPr bwMode="auto">
              <a:xfrm flipV="1">
                <a:off x="545588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20" name="Line 606"/>
              <p:cNvSpPr>
                <a:spLocks noChangeShapeType="1"/>
              </p:cNvSpPr>
              <p:nvPr/>
            </p:nvSpPr>
            <p:spPr bwMode="auto">
              <a:xfrm flipV="1">
                <a:off x="545822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21" name="Line 608"/>
              <p:cNvSpPr>
                <a:spLocks noChangeShapeType="1"/>
              </p:cNvSpPr>
              <p:nvPr/>
            </p:nvSpPr>
            <p:spPr bwMode="auto">
              <a:xfrm flipV="1">
                <a:off x="545899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22" name="Line 609"/>
              <p:cNvSpPr>
                <a:spLocks noChangeShapeType="1"/>
              </p:cNvSpPr>
              <p:nvPr/>
            </p:nvSpPr>
            <p:spPr bwMode="auto">
              <a:xfrm>
                <a:off x="546133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23" name="Line 610"/>
              <p:cNvSpPr>
                <a:spLocks noChangeShapeType="1"/>
              </p:cNvSpPr>
              <p:nvPr/>
            </p:nvSpPr>
            <p:spPr bwMode="auto">
              <a:xfrm flipV="1">
                <a:off x="546211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24" name="Line 611"/>
              <p:cNvSpPr>
                <a:spLocks noChangeShapeType="1"/>
              </p:cNvSpPr>
              <p:nvPr/>
            </p:nvSpPr>
            <p:spPr bwMode="auto">
              <a:xfrm>
                <a:off x="546288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25" name="Line 612"/>
              <p:cNvSpPr>
                <a:spLocks noChangeShapeType="1"/>
              </p:cNvSpPr>
              <p:nvPr/>
            </p:nvSpPr>
            <p:spPr bwMode="auto">
              <a:xfrm>
                <a:off x="546366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26" name="Line 613"/>
              <p:cNvSpPr>
                <a:spLocks noChangeShapeType="1"/>
              </p:cNvSpPr>
              <p:nvPr/>
            </p:nvSpPr>
            <p:spPr bwMode="auto">
              <a:xfrm flipV="1">
                <a:off x="5464445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27" name="Line 614"/>
              <p:cNvSpPr>
                <a:spLocks noChangeShapeType="1"/>
              </p:cNvSpPr>
              <p:nvPr/>
            </p:nvSpPr>
            <p:spPr bwMode="auto">
              <a:xfrm flipV="1">
                <a:off x="546522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28" name="Line 615"/>
              <p:cNvSpPr>
                <a:spLocks noChangeShapeType="1"/>
              </p:cNvSpPr>
              <p:nvPr/>
            </p:nvSpPr>
            <p:spPr bwMode="auto">
              <a:xfrm>
                <a:off x="546600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29" name="Line 616"/>
              <p:cNvSpPr>
                <a:spLocks noChangeShapeType="1"/>
              </p:cNvSpPr>
              <p:nvPr/>
            </p:nvSpPr>
            <p:spPr bwMode="auto">
              <a:xfrm flipV="1">
                <a:off x="546677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30" name="Line 617"/>
              <p:cNvSpPr>
                <a:spLocks noChangeShapeType="1"/>
              </p:cNvSpPr>
              <p:nvPr/>
            </p:nvSpPr>
            <p:spPr bwMode="auto">
              <a:xfrm>
                <a:off x="546833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31" name="Line 618"/>
              <p:cNvSpPr>
                <a:spLocks noChangeShapeType="1"/>
              </p:cNvSpPr>
              <p:nvPr/>
            </p:nvSpPr>
            <p:spPr bwMode="auto">
              <a:xfrm>
                <a:off x="546911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32" name="Line 619"/>
              <p:cNvSpPr>
                <a:spLocks noChangeShapeType="1"/>
              </p:cNvSpPr>
              <p:nvPr/>
            </p:nvSpPr>
            <p:spPr bwMode="auto">
              <a:xfrm flipV="1">
                <a:off x="546911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33" name="Line 620"/>
              <p:cNvSpPr>
                <a:spLocks noChangeShapeType="1"/>
              </p:cNvSpPr>
              <p:nvPr/>
            </p:nvSpPr>
            <p:spPr bwMode="auto">
              <a:xfrm flipV="1">
                <a:off x="546989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34" name="Line 621"/>
              <p:cNvSpPr>
                <a:spLocks noChangeShapeType="1"/>
              </p:cNvSpPr>
              <p:nvPr/>
            </p:nvSpPr>
            <p:spPr bwMode="auto">
              <a:xfrm flipV="1">
                <a:off x="547066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35" name="Line 622"/>
              <p:cNvSpPr>
                <a:spLocks noChangeShapeType="1"/>
              </p:cNvSpPr>
              <p:nvPr/>
            </p:nvSpPr>
            <p:spPr bwMode="auto">
              <a:xfrm>
                <a:off x="547144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36" name="Line 623"/>
              <p:cNvSpPr>
                <a:spLocks noChangeShapeType="1"/>
              </p:cNvSpPr>
              <p:nvPr/>
            </p:nvSpPr>
            <p:spPr bwMode="auto">
              <a:xfrm>
                <a:off x="547222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37" name="Line 624"/>
              <p:cNvSpPr>
                <a:spLocks noChangeShapeType="1"/>
              </p:cNvSpPr>
              <p:nvPr/>
            </p:nvSpPr>
            <p:spPr bwMode="auto">
              <a:xfrm>
                <a:off x="547377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38" name="Line 625"/>
              <p:cNvSpPr>
                <a:spLocks noChangeShapeType="1"/>
              </p:cNvSpPr>
              <p:nvPr/>
            </p:nvSpPr>
            <p:spPr bwMode="auto">
              <a:xfrm>
                <a:off x="547455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39" name="Line 626"/>
              <p:cNvSpPr>
                <a:spLocks noChangeShapeType="1"/>
              </p:cNvSpPr>
              <p:nvPr/>
            </p:nvSpPr>
            <p:spPr bwMode="auto">
              <a:xfrm flipV="1">
                <a:off x="5476113" y="5902945"/>
                <a:ext cx="0" cy="2175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40" name="Line 627"/>
              <p:cNvSpPr>
                <a:spLocks noChangeShapeType="1"/>
              </p:cNvSpPr>
              <p:nvPr/>
            </p:nvSpPr>
            <p:spPr bwMode="auto">
              <a:xfrm flipV="1">
                <a:off x="5476891" y="5777832"/>
                <a:ext cx="0" cy="146871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41" name="Line 628"/>
              <p:cNvSpPr>
                <a:spLocks noChangeShapeType="1"/>
              </p:cNvSpPr>
              <p:nvPr/>
            </p:nvSpPr>
            <p:spPr bwMode="auto">
              <a:xfrm flipV="1">
                <a:off x="5478447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42" name="Line 629"/>
              <p:cNvSpPr>
                <a:spLocks noChangeShapeType="1"/>
              </p:cNvSpPr>
              <p:nvPr/>
            </p:nvSpPr>
            <p:spPr bwMode="auto">
              <a:xfrm flipV="1">
                <a:off x="547922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43" name="Line 630"/>
              <p:cNvSpPr>
                <a:spLocks noChangeShapeType="1"/>
              </p:cNvSpPr>
              <p:nvPr/>
            </p:nvSpPr>
            <p:spPr bwMode="auto">
              <a:xfrm>
                <a:off x="548000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44" name="Line 631"/>
              <p:cNvSpPr>
                <a:spLocks noChangeShapeType="1"/>
              </p:cNvSpPr>
              <p:nvPr/>
            </p:nvSpPr>
            <p:spPr bwMode="auto">
              <a:xfrm flipV="1">
                <a:off x="5480780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45" name="Line 632"/>
              <p:cNvSpPr>
                <a:spLocks noChangeShapeType="1"/>
              </p:cNvSpPr>
              <p:nvPr/>
            </p:nvSpPr>
            <p:spPr bwMode="auto">
              <a:xfrm flipV="1">
                <a:off x="548078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46" name="Line 633"/>
              <p:cNvSpPr>
                <a:spLocks noChangeShapeType="1"/>
              </p:cNvSpPr>
              <p:nvPr/>
            </p:nvSpPr>
            <p:spPr bwMode="auto">
              <a:xfrm flipV="1">
                <a:off x="548155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47" name="Line 634"/>
              <p:cNvSpPr>
                <a:spLocks noChangeShapeType="1"/>
              </p:cNvSpPr>
              <p:nvPr/>
            </p:nvSpPr>
            <p:spPr bwMode="auto">
              <a:xfrm>
                <a:off x="548389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48" name="Line 635"/>
              <p:cNvSpPr>
                <a:spLocks noChangeShapeType="1"/>
              </p:cNvSpPr>
              <p:nvPr/>
            </p:nvSpPr>
            <p:spPr bwMode="auto">
              <a:xfrm flipV="1">
                <a:off x="548700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49" name="Line 636"/>
              <p:cNvSpPr>
                <a:spLocks noChangeShapeType="1"/>
              </p:cNvSpPr>
              <p:nvPr/>
            </p:nvSpPr>
            <p:spPr bwMode="auto">
              <a:xfrm flipV="1">
                <a:off x="548778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50" name="Line 637"/>
              <p:cNvSpPr>
                <a:spLocks noChangeShapeType="1"/>
              </p:cNvSpPr>
              <p:nvPr/>
            </p:nvSpPr>
            <p:spPr bwMode="auto">
              <a:xfrm flipV="1">
                <a:off x="548855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51" name="Line 638"/>
              <p:cNvSpPr>
                <a:spLocks noChangeShapeType="1"/>
              </p:cNvSpPr>
              <p:nvPr/>
            </p:nvSpPr>
            <p:spPr bwMode="auto">
              <a:xfrm>
                <a:off x="548933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52" name="Line 639"/>
              <p:cNvSpPr>
                <a:spLocks noChangeShapeType="1"/>
              </p:cNvSpPr>
              <p:nvPr/>
            </p:nvSpPr>
            <p:spPr bwMode="auto">
              <a:xfrm>
                <a:off x="548933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53" name="Line 640"/>
              <p:cNvSpPr>
                <a:spLocks noChangeShapeType="1"/>
              </p:cNvSpPr>
              <p:nvPr/>
            </p:nvSpPr>
            <p:spPr bwMode="auto">
              <a:xfrm flipV="1">
                <a:off x="549089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54" name="Line 641"/>
              <p:cNvSpPr>
                <a:spLocks noChangeShapeType="1"/>
              </p:cNvSpPr>
              <p:nvPr/>
            </p:nvSpPr>
            <p:spPr bwMode="auto">
              <a:xfrm flipV="1">
                <a:off x="5492448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55" name="Line 642"/>
              <p:cNvSpPr>
                <a:spLocks noChangeShapeType="1"/>
              </p:cNvSpPr>
              <p:nvPr/>
            </p:nvSpPr>
            <p:spPr bwMode="auto">
              <a:xfrm flipV="1">
                <a:off x="5493226" y="5916544"/>
                <a:ext cx="0" cy="81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56" name="Line 643"/>
              <p:cNvSpPr>
                <a:spLocks noChangeShapeType="1"/>
              </p:cNvSpPr>
              <p:nvPr/>
            </p:nvSpPr>
            <p:spPr bwMode="auto">
              <a:xfrm flipV="1">
                <a:off x="5494004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57" name="Line 644"/>
              <p:cNvSpPr>
                <a:spLocks noChangeShapeType="1"/>
              </p:cNvSpPr>
              <p:nvPr/>
            </p:nvSpPr>
            <p:spPr bwMode="auto">
              <a:xfrm flipV="1">
                <a:off x="549556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58" name="Line 645"/>
              <p:cNvSpPr>
                <a:spLocks noChangeShapeType="1"/>
              </p:cNvSpPr>
              <p:nvPr/>
            </p:nvSpPr>
            <p:spPr bwMode="auto">
              <a:xfrm flipV="1">
                <a:off x="549633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59" name="Line 646"/>
              <p:cNvSpPr>
                <a:spLocks noChangeShapeType="1"/>
              </p:cNvSpPr>
              <p:nvPr/>
            </p:nvSpPr>
            <p:spPr bwMode="auto">
              <a:xfrm flipV="1">
                <a:off x="549711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60" name="Line 647"/>
              <p:cNvSpPr>
                <a:spLocks noChangeShapeType="1"/>
              </p:cNvSpPr>
              <p:nvPr/>
            </p:nvSpPr>
            <p:spPr bwMode="auto">
              <a:xfrm flipV="1">
                <a:off x="549789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61" name="Line 648"/>
              <p:cNvSpPr>
                <a:spLocks noChangeShapeType="1"/>
              </p:cNvSpPr>
              <p:nvPr/>
            </p:nvSpPr>
            <p:spPr bwMode="auto">
              <a:xfrm flipV="1">
                <a:off x="5497893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62" name="Line 649"/>
              <p:cNvSpPr>
                <a:spLocks noChangeShapeType="1"/>
              </p:cNvSpPr>
              <p:nvPr/>
            </p:nvSpPr>
            <p:spPr bwMode="auto">
              <a:xfrm flipV="1">
                <a:off x="549944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63" name="Line 650"/>
              <p:cNvSpPr>
                <a:spLocks noChangeShapeType="1"/>
              </p:cNvSpPr>
              <p:nvPr/>
            </p:nvSpPr>
            <p:spPr bwMode="auto">
              <a:xfrm flipV="1">
                <a:off x="550100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64" name="Line 651"/>
              <p:cNvSpPr>
                <a:spLocks noChangeShapeType="1"/>
              </p:cNvSpPr>
              <p:nvPr/>
            </p:nvSpPr>
            <p:spPr bwMode="auto">
              <a:xfrm>
                <a:off x="550100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65" name="Line 652"/>
              <p:cNvSpPr>
                <a:spLocks noChangeShapeType="1"/>
              </p:cNvSpPr>
              <p:nvPr/>
            </p:nvSpPr>
            <p:spPr bwMode="auto">
              <a:xfrm>
                <a:off x="550178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66" name="Line 653"/>
              <p:cNvSpPr>
                <a:spLocks noChangeShapeType="1"/>
              </p:cNvSpPr>
              <p:nvPr/>
            </p:nvSpPr>
            <p:spPr bwMode="auto">
              <a:xfrm flipV="1">
                <a:off x="550256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67" name="Line 654"/>
              <p:cNvSpPr>
                <a:spLocks noChangeShapeType="1"/>
              </p:cNvSpPr>
              <p:nvPr/>
            </p:nvSpPr>
            <p:spPr bwMode="auto">
              <a:xfrm flipV="1">
                <a:off x="550256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68" name="Line 655"/>
              <p:cNvSpPr>
                <a:spLocks noChangeShapeType="1"/>
              </p:cNvSpPr>
              <p:nvPr/>
            </p:nvSpPr>
            <p:spPr bwMode="auto">
              <a:xfrm flipV="1">
                <a:off x="550411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69" name="Line 656"/>
              <p:cNvSpPr>
                <a:spLocks noChangeShapeType="1"/>
              </p:cNvSpPr>
              <p:nvPr/>
            </p:nvSpPr>
            <p:spPr bwMode="auto">
              <a:xfrm flipV="1">
                <a:off x="550567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70" name="Line 657"/>
              <p:cNvSpPr>
                <a:spLocks noChangeShapeType="1"/>
              </p:cNvSpPr>
              <p:nvPr/>
            </p:nvSpPr>
            <p:spPr bwMode="auto">
              <a:xfrm>
                <a:off x="550645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71" name="Line 658"/>
              <p:cNvSpPr>
                <a:spLocks noChangeShapeType="1"/>
              </p:cNvSpPr>
              <p:nvPr/>
            </p:nvSpPr>
            <p:spPr bwMode="auto">
              <a:xfrm>
                <a:off x="550800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72" name="Line 659"/>
              <p:cNvSpPr>
                <a:spLocks noChangeShapeType="1"/>
              </p:cNvSpPr>
              <p:nvPr/>
            </p:nvSpPr>
            <p:spPr bwMode="auto">
              <a:xfrm flipV="1">
                <a:off x="550800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73" name="Line 660"/>
              <p:cNvSpPr>
                <a:spLocks noChangeShapeType="1"/>
              </p:cNvSpPr>
              <p:nvPr/>
            </p:nvSpPr>
            <p:spPr bwMode="auto">
              <a:xfrm flipV="1">
                <a:off x="5508784" y="5781912"/>
                <a:ext cx="0" cy="142792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74" name="Line 661"/>
              <p:cNvSpPr>
                <a:spLocks noChangeShapeType="1"/>
              </p:cNvSpPr>
              <p:nvPr/>
            </p:nvSpPr>
            <p:spPr bwMode="auto">
              <a:xfrm flipV="1">
                <a:off x="5509562" y="5840389"/>
                <a:ext cx="0" cy="84315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75" name="Line 662"/>
              <p:cNvSpPr>
                <a:spLocks noChangeShapeType="1"/>
              </p:cNvSpPr>
              <p:nvPr/>
            </p:nvSpPr>
            <p:spPr bwMode="auto">
              <a:xfrm flipV="1">
                <a:off x="5510339" y="5915185"/>
                <a:ext cx="0" cy="95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76" name="Line 663"/>
              <p:cNvSpPr>
                <a:spLocks noChangeShapeType="1"/>
              </p:cNvSpPr>
              <p:nvPr/>
            </p:nvSpPr>
            <p:spPr bwMode="auto">
              <a:xfrm flipV="1">
                <a:off x="5511118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77" name="Line 664"/>
              <p:cNvSpPr>
                <a:spLocks noChangeShapeType="1"/>
              </p:cNvSpPr>
              <p:nvPr/>
            </p:nvSpPr>
            <p:spPr bwMode="auto">
              <a:xfrm flipV="1">
                <a:off x="5511895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78" name="Line 665"/>
              <p:cNvSpPr>
                <a:spLocks noChangeShapeType="1"/>
              </p:cNvSpPr>
              <p:nvPr/>
            </p:nvSpPr>
            <p:spPr bwMode="auto">
              <a:xfrm flipV="1">
                <a:off x="5511895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79" name="Line 666"/>
              <p:cNvSpPr>
                <a:spLocks noChangeShapeType="1"/>
              </p:cNvSpPr>
              <p:nvPr/>
            </p:nvSpPr>
            <p:spPr bwMode="auto">
              <a:xfrm flipV="1">
                <a:off x="551267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80" name="Line 667"/>
              <p:cNvSpPr>
                <a:spLocks noChangeShapeType="1"/>
              </p:cNvSpPr>
              <p:nvPr/>
            </p:nvSpPr>
            <p:spPr bwMode="auto">
              <a:xfrm flipV="1">
                <a:off x="5512673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81" name="Line 668"/>
              <p:cNvSpPr>
                <a:spLocks noChangeShapeType="1"/>
              </p:cNvSpPr>
              <p:nvPr/>
            </p:nvSpPr>
            <p:spPr bwMode="auto">
              <a:xfrm flipV="1">
                <a:off x="551345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82" name="Line 669"/>
              <p:cNvSpPr>
                <a:spLocks noChangeShapeType="1"/>
              </p:cNvSpPr>
              <p:nvPr/>
            </p:nvSpPr>
            <p:spPr bwMode="auto">
              <a:xfrm flipV="1">
                <a:off x="551422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83" name="Line 670"/>
              <p:cNvSpPr>
                <a:spLocks noChangeShapeType="1"/>
              </p:cNvSpPr>
              <p:nvPr/>
            </p:nvSpPr>
            <p:spPr bwMode="auto">
              <a:xfrm flipV="1">
                <a:off x="5515007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84" name="Line 671"/>
              <p:cNvSpPr>
                <a:spLocks noChangeShapeType="1"/>
              </p:cNvSpPr>
              <p:nvPr/>
            </p:nvSpPr>
            <p:spPr bwMode="auto">
              <a:xfrm flipV="1">
                <a:off x="551734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85" name="Line 672"/>
              <p:cNvSpPr>
                <a:spLocks noChangeShapeType="1"/>
              </p:cNvSpPr>
              <p:nvPr/>
            </p:nvSpPr>
            <p:spPr bwMode="auto">
              <a:xfrm flipV="1">
                <a:off x="5518118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86" name="Line 673"/>
              <p:cNvSpPr>
                <a:spLocks noChangeShapeType="1"/>
              </p:cNvSpPr>
              <p:nvPr/>
            </p:nvSpPr>
            <p:spPr bwMode="auto">
              <a:xfrm flipV="1">
                <a:off x="5518896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87" name="Line 674"/>
              <p:cNvSpPr>
                <a:spLocks noChangeShapeType="1"/>
              </p:cNvSpPr>
              <p:nvPr/>
            </p:nvSpPr>
            <p:spPr bwMode="auto">
              <a:xfrm flipV="1">
                <a:off x="5519674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88" name="Line 675"/>
              <p:cNvSpPr>
                <a:spLocks noChangeShapeType="1"/>
              </p:cNvSpPr>
              <p:nvPr/>
            </p:nvSpPr>
            <p:spPr bwMode="auto">
              <a:xfrm flipV="1">
                <a:off x="552045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89" name="Line 676"/>
              <p:cNvSpPr>
                <a:spLocks noChangeShapeType="1"/>
              </p:cNvSpPr>
              <p:nvPr/>
            </p:nvSpPr>
            <p:spPr bwMode="auto">
              <a:xfrm>
                <a:off x="552123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90" name="Line 677"/>
              <p:cNvSpPr>
                <a:spLocks noChangeShapeType="1"/>
              </p:cNvSpPr>
              <p:nvPr/>
            </p:nvSpPr>
            <p:spPr bwMode="auto">
              <a:xfrm flipV="1">
                <a:off x="5522008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91" name="Line 678"/>
              <p:cNvSpPr>
                <a:spLocks noChangeShapeType="1"/>
              </p:cNvSpPr>
              <p:nvPr/>
            </p:nvSpPr>
            <p:spPr bwMode="auto">
              <a:xfrm flipV="1">
                <a:off x="5522008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92" name="Line 679"/>
              <p:cNvSpPr>
                <a:spLocks noChangeShapeType="1"/>
              </p:cNvSpPr>
              <p:nvPr/>
            </p:nvSpPr>
            <p:spPr bwMode="auto">
              <a:xfrm flipV="1">
                <a:off x="552278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93" name="Line 680"/>
              <p:cNvSpPr>
                <a:spLocks noChangeShapeType="1"/>
              </p:cNvSpPr>
              <p:nvPr/>
            </p:nvSpPr>
            <p:spPr bwMode="auto">
              <a:xfrm flipV="1">
                <a:off x="552356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94" name="Line 681"/>
              <p:cNvSpPr>
                <a:spLocks noChangeShapeType="1"/>
              </p:cNvSpPr>
              <p:nvPr/>
            </p:nvSpPr>
            <p:spPr bwMode="auto">
              <a:xfrm flipV="1">
                <a:off x="5523564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95" name="Line 682"/>
              <p:cNvSpPr>
                <a:spLocks noChangeShapeType="1"/>
              </p:cNvSpPr>
              <p:nvPr/>
            </p:nvSpPr>
            <p:spPr bwMode="auto">
              <a:xfrm flipV="1">
                <a:off x="5524341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96" name="Line 683"/>
              <p:cNvSpPr>
                <a:spLocks noChangeShapeType="1"/>
              </p:cNvSpPr>
              <p:nvPr/>
            </p:nvSpPr>
            <p:spPr bwMode="auto">
              <a:xfrm flipV="1">
                <a:off x="552434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97" name="Line 684"/>
              <p:cNvSpPr>
                <a:spLocks noChangeShapeType="1"/>
              </p:cNvSpPr>
              <p:nvPr/>
            </p:nvSpPr>
            <p:spPr bwMode="auto">
              <a:xfrm flipV="1">
                <a:off x="5525119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98" name="Line 685"/>
              <p:cNvSpPr>
                <a:spLocks noChangeShapeType="1"/>
              </p:cNvSpPr>
              <p:nvPr/>
            </p:nvSpPr>
            <p:spPr bwMode="auto">
              <a:xfrm flipV="1">
                <a:off x="5525897" y="5913824"/>
                <a:ext cx="0" cy="108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99" name="Line 686"/>
              <p:cNvSpPr>
                <a:spLocks noChangeShapeType="1"/>
              </p:cNvSpPr>
              <p:nvPr/>
            </p:nvSpPr>
            <p:spPr bwMode="auto">
              <a:xfrm flipV="1">
                <a:off x="5526675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00" name="Line 687"/>
              <p:cNvSpPr>
                <a:spLocks noChangeShapeType="1"/>
              </p:cNvSpPr>
              <p:nvPr/>
            </p:nvSpPr>
            <p:spPr bwMode="auto">
              <a:xfrm flipV="1">
                <a:off x="552667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01" name="Line 688"/>
              <p:cNvSpPr>
                <a:spLocks noChangeShapeType="1"/>
              </p:cNvSpPr>
              <p:nvPr/>
            </p:nvSpPr>
            <p:spPr bwMode="auto">
              <a:xfrm flipV="1">
                <a:off x="5528231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02" name="Line 689"/>
              <p:cNvSpPr>
                <a:spLocks noChangeShapeType="1"/>
              </p:cNvSpPr>
              <p:nvPr/>
            </p:nvSpPr>
            <p:spPr bwMode="auto">
              <a:xfrm flipV="1">
                <a:off x="552978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03" name="Line 690"/>
              <p:cNvSpPr>
                <a:spLocks noChangeShapeType="1"/>
              </p:cNvSpPr>
              <p:nvPr/>
            </p:nvSpPr>
            <p:spPr bwMode="auto">
              <a:xfrm>
                <a:off x="552978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04" name="Line 691"/>
              <p:cNvSpPr>
                <a:spLocks noChangeShapeType="1"/>
              </p:cNvSpPr>
              <p:nvPr/>
            </p:nvSpPr>
            <p:spPr bwMode="auto">
              <a:xfrm flipV="1">
                <a:off x="553056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05" name="Line 692"/>
              <p:cNvSpPr>
                <a:spLocks noChangeShapeType="1"/>
              </p:cNvSpPr>
              <p:nvPr/>
            </p:nvSpPr>
            <p:spPr bwMode="auto">
              <a:xfrm flipV="1">
                <a:off x="553134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06" name="Line 693"/>
              <p:cNvSpPr>
                <a:spLocks noChangeShapeType="1"/>
              </p:cNvSpPr>
              <p:nvPr/>
            </p:nvSpPr>
            <p:spPr bwMode="auto">
              <a:xfrm flipV="1">
                <a:off x="553212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07" name="Line 694"/>
              <p:cNvSpPr>
                <a:spLocks noChangeShapeType="1"/>
              </p:cNvSpPr>
              <p:nvPr/>
            </p:nvSpPr>
            <p:spPr bwMode="auto">
              <a:xfrm flipV="1">
                <a:off x="5532898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08" name="Line 695"/>
              <p:cNvSpPr>
                <a:spLocks noChangeShapeType="1"/>
              </p:cNvSpPr>
              <p:nvPr/>
            </p:nvSpPr>
            <p:spPr bwMode="auto">
              <a:xfrm flipV="1">
                <a:off x="553367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09" name="Line 696"/>
              <p:cNvSpPr>
                <a:spLocks noChangeShapeType="1"/>
              </p:cNvSpPr>
              <p:nvPr/>
            </p:nvSpPr>
            <p:spPr bwMode="auto">
              <a:xfrm flipV="1">
                <a:off x="5533676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10" name="Line 697"/>
              <p:cNvSpPr>
                <a:spLocks noChangeShapeType="1"/>
              </p:cNvSpPr>
              <p:nvPr/>
            </p:nvSpPr>
            <p:spPr bwMode="auto">
              <a:xfrm flipV="1">
                <a:off x="553445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11" name="Line 698"/>
              <p:cNvSpPr>
                <a:spLocks noChangeShapeType="1"/>
              </p:cNvSpPr>
              <p:nvPr/>
            </p:nvSpPr>
            <p:spPr bwMode="auto">
              <a:xfrm flipV="1">
                <a:off x="553523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12" name="Line 699"/>
              <p:cNvSpPr>
                <a:spLocks noChangeShapeType="1"/>
              </p:cNvSpPr>
              <p:nvPr/>
            </p:nvSpPr>
            <p:spPr bwMode="auto">
              <a:xfrm flipV="1">
                <a:off x="553601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13" name="Line 700"/>
              <p:cNvSpPr>
                <a:spLocks noChangeShapeType="1"/>
              </p:cNvSpPr>
              <p:nvPr/>
            </p:nvSpPr>
            <p:spPr bwMode="auto">
              <a:xfrm>
                <a:off x="553678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14" name="Line 701"/>
              <p:cNvSpPr>
                <a:spLocks noChangeShapeType="1"/>
              </p:cNvSpPr>
              <p:nvPr/>
            </p:nvSpPr>
            <p:spPr bwMode="auto">
              <a:xfrm>
                <a:off x="553678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15" name="Line 702"/>
              <p:cNvSpPr>
                <a:spLocks noChangeShapeType="1"/>
              </p:cNvSpPr>
              <p:nvPr/>
            </p:nvSpPr>
            <p:spPr bwMode="auto">
              <a:xfrm flipV="1">
                <a:off x="553756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16" name="Line 703"/>
              <p:cNvSpPr>
                <a:spLocks noChangeShapeType="1"/>
              </p:cNvSpPr>
              <p:nvPr/>
            </p:nvSpPr>
            <p:spPr bwMode="auto">
              <a:xfrm flipV="1">
                <a:off x="5538343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17" name="Line 704"/>
              <p:cNvSpPr>
                <a:spLocks noChangeShapeType="1"/>
              </p:cNvSpPr>
              <p:nvPr/>
            </p:nvSpPr>
            <p:spPr bwMode="auto">
              <a:xfrm flipV="1">
                <a:off x="553912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18" name="Line 705"/>
              <p:cNvSpPr>
                <a:spLocks noChangeShapeType="1"/>
              </p:cNvSpPr>
              <p:nvPr/>
            </p:nvSpPr>
            <p:spPr bwMode="auto">
              <a:xfrm flipV="1">
                <a:off x="5539899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19" name="Line 706"/>
              <p:cNvSpPr>
                <a:spLocks noChangeShapeType="1"/>
              </p:cNvSpPr>
              <p:nvPr/>
            </p:nvSpPr>
            <p:spPr bwMode="auto">
              <a:xfrm flipV="1">
                <a:off x="5541455" y="4466871"/>
                <a:ext cx="0" cy="1457833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20" name="Line 707"/>
              <p:cNvSpPr>
                <a:spLocks noChangeShapeType="1"/>
              </p:cNvSpPr>
              <p:nvPr/>
            </p:nvSpPr>
            <p:spPr bwMode="auto">
              <a:xfrm flipV="1">
                <a:off x="5542233" y="5809111"/>
                <a:ext cx="0" cy="115594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21" name="Line 708"/>
              <p:cNvSpPr>
                <a:spLocks noChangeShapeType="1"/>
              </p:cNvSpPr>
              <p:nvPr/>
            </p:nvSpPr>
            <p:spPr bwMode="auto">
              <a:xfrm flipV="1">
                <a:off x="5543010" y="5864867"/>
                <a:ext cx="0" cy="59836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22" name="Line 709"/>
              <p:cNvSpPr>
                <a:spLocks noChangeShapeType="1"/>
              </p:cNvSpPr>
              <p:nvPr/>
            </p:nvSpPr>
            <p:spPr bwMode="auto">
              <a:xfrm flipV="1">
                <a:off x="5543010" y="5894785"/>
                <a:ext cx="0" cy="29918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23" name="Line 710"/>
              <p:cNvSpPr>
                <a:spLocks noChangeShapeType="1"/>
              </p:cNvSpPr>
              <p:nvPr/>
            </p:nvSpPr>
            <p:spPr bwMode="auto">
              <a:xfrm flipV="1">
                <a:off x="5543788" y="5909745"/>
                <a:ext cx="0" cy="149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24" name="Line 711"/>
              <p:cNvSpPr>
                <a:spLocks noChangeShapeType="1"/>
              </p:cNvSpPr>
              <p:nvPr/>
            </p:nvSpPr>
            <p:spPr bwMode="auto">
              <a:xfrm flipV="1">
                <a:off x="5544566" y="5909745"/>
                <a:ext cx="0" cy="149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25" name="Line 712"/>
              <p:cNvSpPr>
                <a:spLocks noChangeShapeType="1"/>
              </p:cNvSpPr>
              <p:nvPr/>
            </p:nvSpPr>
            <p:spPr bwMode="auto">
              <a:xfrm flipV="1">
                <a:off x="5545344" y="5913824"/>
                <a:ext cx="0" cy="108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26" name="Line 713"/>
              <p:cNvSpPr>
                <a:spLocks noChangeShapeType="1"/>
              </p:cNvSpPr>
              <p:nvPr/>
            </p:nvSpPr>
            <p:spPr bwMode="auto">
              <a:xfrm flipV="1">
                <a:off x="5546122" y="5915185"/>
                <a:ext cx="0" cy="95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27" name="Line 714"/>
              <p:cNvSpPr>
                <a:spLocks noChangeShapeType="1"/>
              </p:cNvSpPr>
              <p:nvPr/>
            </p:nvSpPr>
            <p:spPr bwMode="auto">
              <a:xfrm flipV="1">
                <a:off x="5546900" y="5913824"/>
                <a:ext cx="0" cy="108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28" name="Line 715"/>
              <p:cNvSpPr>
                <a:spLocks noChangeShapeType="1"/>
              </p:cNvSpPr>
              <p:nvPr/>
            </p:nvSpPr>
            <p:spPr bwMode="auto">
              <a:xfrm flipV="1">
                <a:off x="5547678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29" name="Line 716"/>
              <p:cNvSpPr>
                <a:spLocks noChangeShapeType="1"/>
              </p:cNvSpPr>
              <p:nvPr/>
            </p:nvSpPr>
            <p:spPr bwMode="auto">
              <a:xfrm flipV="1">
                <a:off x="5547678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30" name="Line 717"/>
              <p:cNvSpPr>
                <a:spLocks noChangeShapeType="1"/>
              </p:cNvSpPr>
              <p:nvPr/>
            </p:nvSpPr>
            <p:spPr bwMode="auto">
              <a:xfrm flipV="1">
                <a:off x="5549233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31" name="Line 718"/>
              <p:cNvSpPr>
                <a:spLocks noChangeShapeType="1"/>
              </p:cNvSpPr>
              <p:nvPr/>
            </p:nvSpPr>
            <p:spPr bwMode="auto">
              <a:xfrm flipV="1">
                <a:off x="5549233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32" name="Line 719"/>
              <p:cNvSpPr>
                <a:spLocks noChangeShapeType="1"/>
              </p:cNvSpPr>
              <p:nvPr/>
            </p:nvSpPr>
            <p:spPr bwMode="auto">
              <a:xfrm flipV="1">
                <a:off x="5550011" y="5916544"/>
                <a:ext cx="0" cy="81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33" name="Line 720"/>
              <p:cNvSpPr>
                <a:spLocks noChangeShapeType="1"/>
              </p:cNvSpPr>
              <p:nvPr/>
            </p:nvSpPr>
            <p:spPr bwMode="auto">
              <a:xfrm flipV="1">
                <a:off x="5550789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34" name="Line 721"/>
              <p:cNvSpPr>
                <a:spLocks noChangeShapeType="1"/>
              </p:cNvSpPr>
              <p:nvPr/>
            </p:nvSpPr>
            <p:spPr bwMode="auto">
              <a:xfrm flipV="1">
                <a:off x="5551567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35" name="Line 722"/>
              <p:cNvSpPr>
                <a:spLocks noChangeShapeType="1"/>
              </p:cNvSpPr>
              <p:nvPr/>
            </p:nvSpPr>
            <p:spPr bwMode="auto">
              <a:xfrm flipV="1">
                <a:off x="5552345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36" name="Line 723"/>
              <p:cNvSpPr>
                <a:spLocks noChangeShapeType="1"/>
              </p:cNvSpPr>
              <p:nvPr/>
            </p:nvSpPr>
            <p:spPr bwMode="auto">
              <a:xfrm flipV="1">
                <a:off x="5552345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37" name="Line 724"/>
              <p:cNvSpPr>
                <a:spLocks noChangeShapeType="1"/>
              </p:cNvSpPr>
              <p:nvPr/>
            </p:nvSpPr>
            <p:spPr bwMode="auto">
              <a:xfrm flipV="1">
                <a:off x="5553123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38" name="Line 725"/>
              <p:cNvSpPr>
                <a:spLocks noChangeShapeType="1"/>
              </p:cNvSpPr>
              <p:nvPr/>
            </p:nvSpPr>
            <p:spPr bwMode="auto">
              <a:xfrm flipV="1">
                <a:off x="5553901" y="5916544"/>
                <a:ext cx="0" cy="81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39" name="Line 726"/>
              <p:cNvSpPr>
                <a:spLocks noChangeShapeType="1"/>
              </p:cNvSpPr>
              <p:nvPr/>
            </p:nvSpPr>
            <p:spPr bwMode="auto">
              <a:xfrm flipV="1">
                <a:off x="5554679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40" name="Line 727"/>
              <p:cNvSpPr>
                <a:spLocks noChangeShapeType="1"/>
              </p:cNvSpPr>
              <p:nvPr/>
            </p:nvSpPr>
            <p:spPr bwMode="auto">
              <a:xfrm flipV="1">
                <a:off x="5555456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41" name="Line 728"/>
              <p:cNvSpPr>
                <a:spLocks noChangeShapeType="1"/>
              </p:cNvSpPr>
              <p:nvPr/>
            </p:nvSpPr>
            <p:spPr bwMode="auto">
              <a:xfrm flipV="1">
                <a:off x="5556234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42" name="Line 729"/>
              <p:cNvSpPr>
                <a:spLocks noChangeShapeType="1"/>
              </p:cNvSpPr>
              <p:nvPr/>
            </p:nvSpPr>
            <p:spPr bwMode="auto">
              <a:xfrm flipV="1">
                <a:off x="5557012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43" name="Line 730"/>
              <p:cNvSpPr>
                <a:spLocks noChangeShapeType="1"/>
              </p:cNvSpPr>
              <p:nvPr/>
            </p:nvSpPr>
            <p:spPr bwMode="auto">
              <a:xfrm flipV="1">
                <a:off x="5557790" y="5810470"/>
                <a:ext cx="0" cy="114233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44" name="Line 731"/>
              <p:cNvSpPr>
                <a:spLocks noChangeShapeType="1"/>
              </p:cNvSpPr>
              <p:nvPr/>
            </p:nvSpPr>
            <p:spPr bwMode="auto">
              <a:xfrm flipV="1">
                <a:off x="5557790" y="5875746"/>
                <a:ext cx="0" cy="48957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45" name="Line 732"/>
              <p:cNvSpPr>
                <a:spLocks noChangeShapeType="1"/>
              </p:cNvSpPr>
              <p:nvPr/>
            </p:nvSpPr>
            <p:spPr bwMode="auto">
              <a:xfrm flipV="1">
                <a:off x="5558568" y="5908384"/>
                <a:ext cx="0" cy="1631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46" name="Line 733"/>
              <p:cNvSpPr>
                <a:spLocks noChangeShapeType="1"/>
              </p:cNvSpPr>
              <p:nvPr/>
            </p:nvSpPr>
            <p:spPr bwMode="auto">
              <a:xfrm flipV="1">
                <a:off x="5559346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47" name="Line 734"/>
              <p:cNvSpPr>
                <a:spLocks noChangeShapeType="1"/>
              </p:cNvSpPr>
              <p:nvPr/>
            </p:nvSpPr>
            <p:spPr bwMode="auto">
              <a:xfrm flipV="1">
                <a:off x="5560124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48" name="Line 735"/>
              <p:cNvSpPr>
                <a:spLocks noChangeShapeType="1"/>
              </p:cNvSpPr>
              <p:nvPr/>
            </p:nvSpPr>
            <p:spPr bwMode="auto">
              <a:xfrm flipV="1">
                <a:off x="556090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49" name="Line 736"/>
              <p:cNvSpPr>
                <a:spLocks noChangeShapeType="1"/>
              </p:cNvSpPr>
              <p:nvPr/>
            </p:nvSpPr>
            <p:spPr bwMode="auto">
              <a:xfrm flipV="1">
                <a:off x="5561679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50" name="Line 737"/>
              <p:cNvSpPr>
                <a:spLocks noChangeShapeType="1"/>
              </p:cNvSpPr>
              <p:nvPr/>
            </p:nvSpPr>
            <p:spPr bwMode="auto">
              <a:xfrm flipV="1">
                <a:off x="5561679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51" name="Line 738"/>
              <p:cNvSpPr>
                <a:spLocks noChangeShapeType="1"/>
              </p:cNvSpPr>
              <p:nvPr/>
            </p:nvSpPr>
            <p:spPr bwMode="auto">
              <a:xfrm flipV="1">
                <a:off x="556245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52" name="Line 739"/>
              <p:cNvSpPr>
                <a:spLocks noChangeShapeType="1"/>
              </p:cNvSpPr>
              <p:nvPr/>
            </p:nvSpPr>
            <p:spPr bwMode="auto">
              <a:xfrm flipV="1">
                <a:off x="5563235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53" name="Line 740"/>
              <p:cNvSpPr>
                <a:spLocks noChangeShapeType="1"/>
              </p:cNvSpPr>
              <p:nvPr/>
            </p:nvSpPr>
            <p:spPr bwMode="auto">
              <a:xfrm flipV="1">
                <a:off x="556479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54" name="Line 741"/>
              <p:cNvSpPr>
                <a:spLocks noChangeShapeType="1"/>
              </p:cNvSpPr>
              <p:nvPr/>
            </p:nvSpPr>
            <p:spPr bwMode="auto">
              <a:xfrm flipV="1">
                <a:off x="556556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55" name="Line 742"/>
              <p:cNvSpPr>
                <a:spLocks noChangeShapeType="1"/>
              </p:cNvSpPr>
              <p:nvPr/>
            </p:nvSpPr>
            <p:spPr bwMode="auto">
              <a:xfrm flipV="1">
                <a:off x="5566347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56" name="Line 743"/>
              <p:cNvSpPr>
                <a:spLocks noChangeShapeType="1"/>
              </p:cNvSpPr>
              <p:nvPr/>
            </p:nvSpPr>
            <p:spPr bwMode="auto">
              <a:xfrm flipV="1">
                <a:off x="556790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57" name="Line 744"/>
              <p:cNvSpPr>
                <a:spLocks noChangeShapeType="1"/>
              </p:cNvSpPr>
              <p:nvPr/>
            </p:nvSpPr>
            <p:spPr bwMode="auto">
              <a:xfrm flipV="1">
                <a:off x="556790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58" name="Line 745"/>
              <p:cNvSpPr>
                <a:spLocks noChangeShapeType="1"/>
              </p:cNvSpPr>
              <p:nvPr/>
            </p:nvSpPr>
            <p:spPr bwMode="auto">
              <a:xfrm flipV="1">
                <a:off x="5568680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59" name="Line 746"/>
              <p:cNvSpPr>
                <a:spLocks noChangeShapeType="1"/>
              </p:cNvSpPr>
              <p:nvPr/>
            </p:nvSpPr>
            <p:spPr bwMode="auto">
              <a:xfrm flipV="1">
                <a:off x="5569458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60" name="Line 747"/>
              <p:cNvSpPr>
                <a:spLocks noChangeShapeType="1"/>
              </p:cNvSpPr>
              <p:nvPr/>
            </p:nvSpPr>
            <p:spPr bwMode="auto">
              <a:xfrm flipV="1">
                <a:off x="557023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61" name="Line 748"/>
              <p:cNvSpPr>
                <a:spLocks noChangeShapeType="1"/>
              </p:cNvSpPr>
              <p:nvPr/>
            </p:nvSpPr>
            <p:spPr bwMode="auto">
              <a:xfrm flipV="1">
                <a:off x="557023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62" name="Line 749"/>
              <p:cNvSpPr>
                <a:spLocks noChangeShapeType="1"/>
              </p:cNvSpPr>
              <p:nvPr/>
            </p:nvSpPr>
            <p:spPr bwMode="auto">
              <a:xfrm flipV="1">
                <a:off x="5571014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63" name="Line 750"/>
              <p:cNvSpPr>
                <a:spLocks noChangeShapeType="1"/>
              </p:cNvSpPr>
              <p:nvPr/>
            </p:nvSpPr>
            <p:spPr bwMode="auto">
              <a:xfrm>
                <a:off x="557179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64" name="Line 751"/>
              <p:cNvSpPr>
                <a:spLocks noChangeShapeType="1"/>
              </p:cNvSpPr>
              <p:nvPr/>
            </p:nvSpPr>
            <p:spPr bwMode="auto">
              <a:xfrm>
                <a:off x="557257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65" name="Line 752"/>
              <p:cNvSpPr>
                <a:spLocks noChangeShapeType="1"/>
              </p:cNvSpPr>
              <p:nvPr/>
            </p:nvSpPr>
            <p:spPr bwMode="auto">
              <a:xfrm flipV="1">
                <a:off x="557334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66" name="Line 753"/>
              <p:cNvSpPr>
                <a:spLocks noChangeShapeType="1"/>
              </p:cNvSpPr>
              <p:nvPr/>
            </p:nvSpPr>
            <p:spPr bwMode="auto">
              <a:xfrm flipV="1">
                <a:off x="5574125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67" name="Line 754"/>
              <p:cNvSpPr>
                <a:spLocks noChangeShapeType="1"/>
              </p:cNvSpPr>
              <p:nvPr/>
            </p:nvSpPr>
            <p:spPr bwMode="auto">
              <a:xfrm flipV="1">
                <a:off x="5574904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68" name="Line 755"/>
              <p:cNvSpPr>
                <a:spLocks noChangeShapeType="1"/>
              </p:cNvSpPr>
              <p:nvPr/>
            </p:nvSpPr>
            <p:spPr bwMode="auto">
              <a:xfrm flipV="1">
                <a:off x="557490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69" name="Line 756"/>
              <p:cNvSpPr>
                <a:spLocks noChangeShapeType="1"/>
              </p:cNvSpPr>
              <p:nvPr/>
            </p:nvSpPr>
            <p:spPr bwMode="auto">
              <a:xfrm flipV="1">
                <a:off x="557568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70" name="Line 757"/>
              <p:cNvSpPr>
                <a:spLocks noChangeShapeType="1"/>
              </p:cNvSpPr>
              <p:nvPr/>
            </p:nvSpPr>
            <p:spPr bwMode="auto">
              <a:xfrm flipV="1">
                <a:off x="557723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71" name="Line 758"/>
              <p:cNvSpPr>
                <a:spLocks noChangeShapeType="1"/>
              </p:cNvSpPr>
              <p:nvPr/>
            </p:nvSpPr>
            <p:spPr bwMode="auto">
              <a:xfrm flipV="1">
                <a:off x="557723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72" name="Line 759"/>
              <p:cNvSpPr>
                <a:spLocks noChangeShapeType="1"/>
              </p:cNvSpPr>
              <p:nvPr/>
            </p:nvSpPr>
            <p:spPr bwMode="auto">
              <a:xfrm>
                <a:off x="557801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73" name="Line 760"/>
              <p:cNvSpPr>
                <a:spLocks noChangeShapeType="1"/>
              </p:cNvSpPr>
              <p:nvPr/>
            </p:nvSpPr>
            <p:spPr bwMode="auto">
              <a:xfrm flipV="1">
                <a:off x="557879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74" name="Line 761"/>
              <p:cNvSpPr>
                <a:spLocks noChangeShapeType="1"/>
              </p:cNvSpPr>
              <p:nvPr/>
            </p:nvSpPr>
            <p:spPr bwMode="auto">
              <a:xfrm>
                <a:off x="557879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75" name="Line 762"/>
              <p:cNvSpPr>
                <a:spLocks noChangeShapeType="1"/>
              </p:cNvSpPr>
              <p:nvPr/>
            </p:nvSpPr>
            <p:spPr bwMode="auto">
              <a:xfrm>
                <a:off x="557957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76" name="Line 763"/>
              <p:cNvSpPr>
                <a:spLocks noChangeShapeType="1"/>
              </p:cNvSpPr>
              <p:nvPr/>
            </p:nvSpPr>
            <p:spPr bwMode="auto">
              <a:xfrm flipV="1">
                <a:off x="558112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77" name="Line 764"/>
              <p:cNvSpPr>
                <a:spLocks noChangeShapeType="1"/>
              </p:cNvSpPr>
              <p:nvPr/>
            </p:nvSpPr>
            <p:spPr bwMode="auto">
              <a:xfrm flipV="1">
                <a:off x="558190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78" name="Line 765"/>
              <p:cNvSpPr>
                <a:spLocks noChangeShapeType="1"/>
              </p:cNvSpPr>
              <p:nvPr/>
            </p:nvSpPr>
            <p:spPr bwMode="auto">
              <a:xfrm flipV="1">
                <a:off x="558268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79" name="Line 766"/>
              <p:cNvSpPr>
                <a:spLocks noChangeShapeType="1"/>
              </p:cNvSpPr>
              <p:nvPr/>
            </p:nvSpPr>
            <p:spPr bwMode="auto">
              <a:xfrm flipV="1">
                <a:off x="558423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80" name="Line 767"/>
              <p:cNvSpPr>
                <a:spLocks noChangeShapeType="1"/>
              </p:cNvSpPr>
              <p:nvPr/>
            </p:nvSpPr>
            <p:spPr bwMode="auto">
              <a:xfrm flipV="1">
                <a:off x="558501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81" name="Line 768"/>
              <p:cNvSpPr>
                <a:spLocks noChangeShapeType="1"/>
              </p:cNvSpPr>
              <p:nvPr/>
            </p:nvSpPr>
            <p:spPr bwMode="auto">
              <a:xfrm flipV="1">
                <a:off x="558501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82" name="Line 769"/>
              <p:cNvSpPr>
                <a:spLocks noChangeShapeType="1"/>
              </p:cNvSpPr>
              <p:nvPr/>
            </p:nvSpPr>
            <p:spPr bwMode="auto">
              <a:xfrm flipV="1">
                <a:off x="558657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83" name="Line 770"/>
              <p:cNvSpPr>
                <a:spLocks noChangeShapeType="1"/>
              </p:cNvSpPr>
              <p:nvPr/>
            </p:nvSpPr>
            <p:spPr bwMode="auto">
              <a:xfrm flipV="1">
                <a:off x="558812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84" name="Line 771"/>
              <p:cNvSpPr>
                <a:spLocks noChangeShapeType="1"/>
              </p:cNvSpPr>
              <p:nvPr/>
            </p:nvSpPr>
            <p:spPr bwMode="auto">
              <a:xfrm flipV="1">
                <a:off x="558812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85" name="Line 772"/>
              <p:cNvSpPr>
                <a:spLocks noChangeShapeType="1"/>
              </p:cNvSpPr>
              <p:nvPr/>
            </p:nvSpPr>
            <p:spPr bwMode="auto">
              <a:xfrm flipV="1">
                <a:off x="558890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86" name="Line 773"/>
              <p:cNvSpPr>
                <a:spLocks noChangeShapeType="1"/>
              </p:cNvSpPr>
              <p:nvPr/>
            </p:nvSpPr>
            <p:spPr bwMode="auto">
              <a:xfrm flipV="1">
                <a:off x="558890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87" name="Line 774"/>
              <p:cNvSpPr>
                <a:spLocks noChangeShapeType="1"/>
              </p:cNvSpPr>
              <p:nvPr/>
            </p:nvSpPr>
            <p:spPr bwMode="auto">
              <a:xfrm flipV="1">
                <a:off x="5589683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88" name="Line 775"/>
              <p:cNvSpPr>
                <a:spLocks noChangeShapeType="1"/>
              </p:cNvSpPr>
              <p:nvPr/>
            </p:nvSpPr>
            <p:spPr bwMode="auto">
              <a:xfrm flipV="1">
                <a:off x="559201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89" name="Line 776"/>
              <p:cNvSpPr>
                <a:spLocks noChangeShapeType="1"/>
              </p:cNvSpPr>
              <p:nvPr/>
            </p:nvSpPr>
            <p:spPr bwMode="auto">
              <a:xfrm>
                <a:off x="559279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90" name="Line 777"/>
              <p:cNvSpPr>
                <a:spLocks noChangeShapeType="1"/>
              </p:cNvSpPr>
              <p:nvPr/>
            </p:nvSpPr>
            <p:spPr bwMode="auto">
              <a:xfrm flipV="1">
                <a:off x="559357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91" name="Line 778"/>
              <p:cNvSpPr>
                <a:spLocks noChangeShapeType="1"/>
              </p:cNvSpPr>
              <p:nvPr/>
            </p:nvSpPr>
            <p:spPr bwMode="auto">
              <a:xfrm flipV="1">
                <a:off x="559435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92" name="Line 779"/>
              <p:cNvSpPr>
                <a:spLocks noChangeShapeType="1"/>
              </p:cNvSpPr>
              <p:nvPr/>
            </p:nvSpPr>
            <p:spPr bwMode="auto">
              <a:xfrm flipV="1">
                <a:off x="559512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93" name="Line 780"/>
              <p:cNvSpPr>
                <a:spLocks noChangeShapeType="1"/>
              </p:cNvSpPr>
              <p:nvPr/>
            </p:nvSpPr>
            <p:spPr bwMode="auto">
              <a:xfrm flipV="1">
                <a:off x="559668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94" name="Line 781"/>
              <p:cNvSpPr>
                <a:spLocks noChangeShapeType="1"/>
              </p:cNvSpPr>
              <p:nvPr/>
            </p:nvSpPr>
            <p:spPr bwMode="auto">
              <a:xfrm flipV="1">
                <a:off x="5597462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95" name="Line 782"/>
              <p:cNvSpPr>
                <a:spLocks noChangeShapeType="1"/>
              </p:cNvSpPr>
              <p:nvPr/>
            </p:nvSpPr>
            <p:spPr bwMode="auto">
              <a:xfrm>
                <a:off x="559901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96" name="Line 783"/>
              <p:cNvSpPr>
                <a:spLocks noChangeShapeType="1"/>
              </p:cNvSpPr>
              <p:nvPr/>
            </p:nvSpPr>
            <p:spPr bwMode="auto">
              <a:xfrm>
                <a:off x="559901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97" name="Line 784"/>
              <p:cNvSpPr>
                <a:spLocks noChangeShapeType="1"/>
              </p:cNvSpPr>
              <p:nvPr/>
            </p:nvSpPr>
            <p:spPr bwMode="auto">
              <a:xfrm flipV="1">
                <a:off x="559979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98" name="Line 785"/>
              <p:cNvSpPr>
                <a:spLocks noChangeShapeType="1"/>
              </p:cNvSpPr>
              <p:nvPr/>
            </p:nvSpPr>
            <p:spPr bwMode="auto">
              <a:xfrm>
                <a:off x="560135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99" name="Line 786"/>
              <p:cNvSpPr>
                <a:spLocks noChangeShapeType="1"/>
              </p:cNvSpPr>
              <p:nvPr/>
            </p:nvSpPr>
            <p:spPr bwMode="auto">
              <a:xfrm flipV="1">
                <a:off x="560212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00" name="Line 787"/>
              <p:cNvSpPr>
                <a:spLocks noChangeShapeType="1"/>
              </p:cNvSpPr>
              <p:nvPr/>
            </p:nvSpPr>
            <p:spPr bwMode="auto">
              <a:xfrm flipV="1">
                <a:off x="5602907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01" name="Line 788"/>
              <p:cNvSpPr>
                <a:spLocks noChangeShapeType="1"/>
              </p:cNvSpPr>
              <p:nvPr/>
            </p:nvSpPr>
            <p:spPr bwMode="auto">
              <a:xfrm flipV="1">
                <a:off x="560368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02" name="Line 789"/>
              <p:cNvSpPr>
                <a:spLocks noChangeShapeType="1"/>
              </p:cNvSpPr>
              <p:nvPr/>
            </p:nvSpPr>
            <p:spPr bwMode="auto">
              <a:xfrm>
                <a:off x="560446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03" name="Line 790"/>
              <p:cNvSpPr>
                <a:spLocks noChangeShapeType="1"/>
              </p:cNvSpPr>
              <p:nvPr/>
            </p:nvSpPr>
            <p:spPr bwMode="auto">
              <a:xfrm>
                <a:off x="560446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04" name="Line 791"/>
              <p:cNvSpPr>
                <a:spLocks noChangeShapeType="1"/>
              </p:cNvSpPr>
              <p:nvPr/>
            </p:nvSpPr>
            <p:spPr bwMode="auto">
              <a:xfrm flipV="1">
                <a:off x="560524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05" name="Line 792"/>
              <p:cNvSpPr>
                <a:spLocks noChangeShapeType="1"/>
              </p:cNvSpPr>
              <p:nvPr/>
            </p:nvSpPr>
            <p:spPr bwMode="auto">
              <a:xfrm flipV="1">
                <a:off x="560601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06" name="Line 793"/>
              <p:cNvSpPr>
                <a:spLocks noChangeShapeType="1"/>
              </p:cNvSpPr>
              <p:nvPr/>
            </p:nvSpPr>
            <p:spPr bwMode="auto">
              <a:xfrm flipV="1">
                <a:off x="560757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07" name="Line 794"/>
              <p:cNvSpPr>
                <a:spLocks noChangeShapeType="1"/>
              </p:cNvSpPr>
              <p:nvPr/>
            </p:nvSpPr>
            <p:spPr bwMode="auto">
              <a:xfrm flipV="1">
                <a:off x="560835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08" name="Line 795"/>
              <p:cNvSpPr>
                <a:spLocks noChangeShapeType="1"/>
              </p:cNvSpPr>
              <p:nvPr/>
            </p:nvSpPr>
            <p:spPr bwMode="auto">
              <a:xfrm flipV="1">
                <a:off x="560913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09" name="Line 796"/>
              <p:cNvSpPr>
                <a:spLocks noChangeShapeType="1"/>
              </p:cNvSpPr>
              <p:nvPr/>
            </p:nvSpPr>
            <p:spPr bwMode="auto">
              <a:xfrm flipV="1">
                <a:off x="560990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10" name="Line 797"/>
              <p:cNvSpPr>
                <a:spLocks noChangeShapeType="1"/>
              </p:cNvSpPr>
              <p:nvPr/>
            </p:nvSpPr>
            <p:spPr bwMode="auto">
              <a:xfrm>
                <a:off x="561068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11" name="Line 798"/>
              <p:cNvSpPr>
                <a:spLocks noChangeShapeType="1"/>
              </p:cNvSpPr>
              <p:nvPr/>
            </p:nvSpPr>
            <p:spPr bwMode="auto">
              <a:xfrm flipV="1">
                <a:off x="561146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12" name="Line 799"/>
              <p:cNvSpPr>
                <a:spLocks noChangeShapeType="1"/>
              </p:cNvSpPr>
              <p:nvPr/>
            </p:nvSpPr>
            <p:spPr bwMode="auto">
              <a:xfrm flipV="1">
                <a:off x="561379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13" name="Line 800"/>
              <p:cNvSpPr>
                <a:spLocks noChangeShapeType="1"/>
              </p:cNvSpPr>
              <p:nvPr/>
            </p:nvSpPr>
            <p:spPr bwMode="auto">
              <a:xfrm flipV="1">
                <a:off x="561457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14" name="Line 801"/>
              <p:cNvSpPr>
                <a:spLocks noChangeShapeType="1"/>
              </p:cNvSpPr>
              <p:nvPr/>
            </p:nvSpPr>
            <p:spPr bwMode="auto">
              <a:xfrm>
                <a:off x="561457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15" name="Line 802"/>
              <p:cNvSpPr>
                <a:spLocks noChangeShapeType="1"/>
              </p:cNvSpPr>
              <p:nvPr/>
            </p:nvSpPr>
            <p:spPr bwMode="auto">
              <a:xfrm flipV="1">
                <a:off x="561613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16" name="Line 803"/>
              <p:cNvSpPr>
                <a:spLocks noChangeShapeType="1"/>
              </p:cNvSpPr>
              <p:nvPr/>
            </p:nvSpPr>
            <p:spPr bwMode="auto">
              <a:xfrm>
                <a:off x="561613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17" name="Line 804"/>
              <p:cNvSpPr>
                <a:spLocks noChangeShapeType="1"/>
              </p:cNvSpPr>
              <p:nvPr/>
            </p:nvSpPr>
            <p:spPr bwMode="auto">
              <a:xfrm flipV="1">
                <a:off x="561690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18" name="Line 805"/>
              <p:cNvSpPr>
                <a:spLocks noChangeShapeType="1"/>
              </p:cNvSpPr>
              <p:nvPr/>
            </p:nvSpPr>
            <p:spPr bwMode="auto">
              <a:xfrm flipV="1">
                <a:off x="561768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19" name="Line 806"/>
              <p:cNvSpPr>
                <a:spLocks noChangeShapeType="1"/>
              </p:cNvSpPr>
              <p:nvPr/>
            </p:nvSpPr>
            <p:spPr bwMode="auto">
              <a:xfrm>
                <a:off x="561924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20" name="Line 807"/>
              <p:cNvSpPr>
                <a:spLocks noChangeShapeType="1"/>
              </p:cNvSpPr>
              <p:nvPr/>
            </p:nvSpPr>
            <p:spPr bwMode="auto">
              <a:xfrm flipV="1">
                <a:off x="562002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21" name="Line 809"/>
              <p:cNvSpPr>
                <a:spLocks noChangeShapeType="1"/>
              </p:cNvSpPr>
              <p:nvPr/>
            </p:nvSpPr>
            <p:spPr bwMode="auto">
              <a:xfrm flipV="1">
                <a:off x="562079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22" name="Line 810"/>
              <p:cNvSpPr>
                <a:spLocks noChangeShapeType="1"/>
              </p:cNvSpPr>
              <p:nvPr/>
            </p:nvSpPr>
            <p:spPr bwMode="auto">
              <a:xfrm>
                <a:off x="562157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23" name="Line 811"/>
              <p:cNvSpPr>
                <a:spLocks noChangeShapeType="1"/>
              </p:cNvSpPr>
              <p:nvPr/>
            </p:nvSpPr>
            <p:spPr bwMode="auto">
              <a:xfrm flipV="1">
                <a:off x="5622354" y="5916544"/>
                <a:ext cx="0" cy="81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24" name="Line 812"/>
              <p:cNvSpPr>
                <a:spLocks noChangeShapeType="1"/>
              </p:cNvSpPr>
              <p:nvPr/>
            </p:nvSpPr>
            <p:spPr bwMode="auto">
              <a:xfrm flipV="1">
                <a:off x="562313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25" name="Line 813"/>
              <p:cNvSpPr>
                <a:spLocks noChangeShapeType="1"/>
              </p:cNvSpPr>
              <p:nvPr/>
            </p:nvSpPr>
            <p:spPr bwMode="auto">
              <a:xfrm flipV="1">
                <a:off x="562546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26" name="Line 814"/>
              <p:cNvSpPr>
                <a:spLocks noChangeShapeType="1"/>
              </p:cNvSpPr>
              <p:nvPr/>
            </p:nvSpPr>
            <p:spPr bwMode="auto">
              <a:xfrm>
                <a:off x="562624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27" name="Line 815"/>
              <p:cNvSpPr>
                <a:spLocks noChangeShapeType="1"/>
              </p:cNvSpPr>
              <p:nvPr/>
            </p:nvSpPr>
            <p:spPr bwMode="auto">
              <a:xfrm flipV="1">
                <a:off x="562702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28" name="Line 816"/>
              <p:cNvSpPr>
                <a:spLocks noChangeShapeType="1"/>
              </p:cNvSpPr>
              <p:nvPr/>
            </p:nvSpPr>
            <p:spPr bwMode="auto">
              <a:xfrm flipV="1">
                <a:off x="562702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29" name="Line 817"/>
              <p:cNvSpPr>
                <a:spLocks noChangeShapeType="1"/>
              </p:cNvSpPr>
              <p:nvPr/>
            </p:nvSpPr>
            <p:spPr bwMode="auto">
              <a:xfrm flipV="1">
                <a:off x="562779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30" name="Line 818"/>
              <p:cNvSpPr>
                <a:spLocks noChangeShapeType="1"/>
              </p:cNvSpPr>
              <p:nvPr/>
            </p:nvSpPr>
            <p:spPr bwMode="auto">
              <a:xfrm flipV="1">
                <a:off x="562779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31" name="Line 819"/>
              <p:cNvSpPr>
                <a:spLocks noChangeShapeType="1"/>
              </p:cNvSpPr>
              <p:nvPr/>
            </p:nvSpPr>
            <p:spPr bwMode="auto">
              <a:xfrm flipV="1">
                <a:off x="563091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32" name="Line 820"/>
              <p:cNvSpPr>
                <a:spLocks noChangeShapeType="1"/>
              </p:cNvSpPr>
              <p:nvPr/>
            </p:nvSpPr>
            <p:spPr bwMode="auto">
              <a:xfrm flipV="1">
                <a:off x="563168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33" name="Line 821"/>
              <p:cNvSpPr>
                <a:spLocks noChangeShapeType="1"/>
              </p:cNvSpPr>
              <p:nvPr/>
            </p:nvSpPr>
            <p:spPr bwMode="auto">
              <a:xfrm flipV="1">
                <a:off x="563246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34" name="Line 822"/>
              <p:cNvSpPr>
                <a:spLocks noChangeShapeType="1"/>
              </p:cNvSpPr>
              <p:nvPr/>
            </p:nvSpPr>
            <p:spPr bwMode="auto">
              <a:xfrm>
                <a:off x="563324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35" name="Line 823"/>
              <p:cNvSpPr>
                <a:spLocks noChangeShapeType="1"/>
              </p:cNvSpPr>
              <p:nvPr/>
            </p:nvSpPr>
            <p:spPr bwMode="auto">
              <a:xfrm>
                <a:off x="563402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36" name="Line 824"/>
              <p:cNvSpPr>
                <a:spLocks noChangeShapeType="1"/>
              </p:cNvSpPr>
              <p:nvPr/>
            </p:nvSpPr>
            <p:spPr bwMode="auto">
              <a:xfrm>
                <a:off x="563557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37" name="Line 825"/>
              <p:cNvSpPr>
                <a:spLocks noChangeShapeType="1"/>
              </p:cNvSpPr>
              <p:nvPr/>
            </p:nvSpPr>
            <p:spPr bwMode="auto">
              <a:xfrm flipV="1">
                <a:off x="5636356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38" name="Line 826"/>
              <p:cNvSpPr>
                <a:spLocks noChangeShapeType="1"/>
              </p:cNvSpPr>
              <p:nvPr/>
            </p:nvSpPr>
            <p:spPr bwMode="auto">
              <a:xfrm flipV="1">
                <a:off x="563713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39" name="Line 827"/>
              <p:cNvSpPr>
                <a:spLocks noChangeShapeType="1"/>
              </p:cNvSpPr>
              <p:nvPr/>
            </p:nvSpPr>
            <p:spPr bwMode="auto">
              <a:xfrm>
                <a:off x="563791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40" name="Line 828"/>
              <p:cNvSpPr>
                <a:spLocks noChangeShapeType="1"/>
              </p:cNvSpPr>
              <p:nvPr/>
            </p:nvSpPr>
            <p:spPr bwMode="auto">
              <a:xfrm>
                <a:off x="563868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41" name="Line 829"/>
              <p:cNvSpPr>
                <a:spLocks noChangeShapeType="1"/>
              </p:cNvSpPr>
              <p:nvPr/>
            </p:nvSpPr>
            <p:spPr bwMode="auto">
              <a:xfrm flipV="1">
                <a:off x="5638689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42" name="Line 830"/>
              <p:cNvSpPr>
                <a:spLocks noChangeShapeType="1"/>
              </p:cNvSpPr>
              <p:nvPr/>
            </p:nvSpPr>
            <p:spPr bwMode="auto">
              <a:xfrm flipV="1">
                <a:off x="564102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43" name="Line 831"/>
              <p:cNvSpPr>
                <a:spLocks noChangeShapeType="1"/>
              </p:cNvSpPr>
              <p:nvPr/>
            </p:nvSpPr>
            <p:spPr bwMode="auto">
              <a:xfrm flipV="1">
                <a:off x="564180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44" name="Line 832"/>
              <p:cNvSpPr>
                <a:spLocks noChangeShapeType="1"/>
              </p:cNvSpPr>
              <p:nvPr/>
            </p:nvSpPr>
            <p:spPr bwMode="auto">
              <a:xfrm>
                <a:off x="564257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45" name="Line 833"/>
              <p:cNvSpPr>
                <a:spLocks noChangeShapeType="1"/>
              </p:cNvSpPr>
              <p:nvPr/>
            </p:nvSpPr>
            <p:spPr bwMode="auto">
              <a:xfrm flipV="1">
                <a:off x="564257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46" name="Line 834"/>
              <p:cNvSpPr>
                <a:spLocks noChangeShapeType="1"/>
              </p:cNvSpPr>
              <p:nvPr/>
            </p:nvSpPr>
            <p:spPr bwMode="auto">
              <a:xfrm flipV="1">
                <a:off x="564335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47" name="Line 835"/>
              <p:cNvSpPr>
                <a:spLocks noChangeShapeType="1"/>
              </p:cNvSpPr>
              <p:nvPr/>
            </p:nvSpPr>
            <p:spPr bwMode="auto">
              <a:xfrm flipV="1">
                <a:off x="564413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48" name="Line 836"/>
              <p:cNvSpPr>
                <a:spLocks noChangeShapeType="1"/>
              </p:cNvSpPr>
              <p:nvPr/>
            </p:nvSpPr>
            <p:spPr bwMode="auto">
              <a:xfrm flipV="1">
                <a:off x="564569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49" name="Line 837"/>
              <p:cNvSpPr>
                <a:spLocks noChangeShapeType="1"/>
              </p:cNvSpPr>
              <p:nvPr/>
            </p:nvSpPr>
            <p:spPr bwMode="auto">
              <a:xfrm flipV="1">
                <a:off x="564646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50" name="Line 838"/>
              <p:cNvSpPr>
                <a:spLocks noChangeShapeType="1"/>
              </p:cNvSpPr>
              <p:nvPr/>
            </p:nvSpPr>
            <p:spPr bwMode="auto">
              <a:xfrm>
                <a:off x="564724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51" name="Line 839"/>
              <p:cNvSpPr>
                <a:spLocks noChangeShapeType="1"/>
              </p:cNvSpPr>
              <p:nvPr/>
            </p:nvSpPr>
            <p:spPr bwMode="auto">
              <a:xfrm flipV="1">
                <a:off x="564802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52" name="Line 840"/>
              <p:cNvSpPr>
                <a:spLocks noChangeShapeType="1"/>
              </p:cNvSpPr>
              <p:nvPr/>
            </p:nvSpPr>
            <p:spPr bwMode="auto">
              <a:xfrm>
                <a:off x="564802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53" name="Line 841"/>
              <p:cNvSpPr>
                <a:spLocks noChangeShapeType="1"/>
              </p:cNvSpPr>
              <p:nvPr/>
            </p:nvSpPr>
            <p:spPr bwMode="auto">
              <a:xfrm flipV="1">
                <a:off x="564880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54" name="Line 842"/>
              <p:cNvSpPr>
                <a:spLocks noChangeShapeType="1"/>
              </p:cNvSpPr>
              <p:nvPr/>
            </p:nvSpPr>
            <p:spPr bwMode="auto">
              <a:xfrm flipV="1">
                <a:off x="564958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55" name="Line 843"/>
              <p:cNvSpPr>
                <a:spLocks noChangeShapeType="1"/>
              </p:cNvSpPr>
              <p:nvPr/>
            </p:nvSpPr>
            <p:spPr bwMode="auto">
              <a:xfrm>
                <a:off x="565191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56" name="Line 844"/>
              <p:cNvSpPr>
                <a:spLocks noChangeShapeType="1"/>
              </p:cNvSpPr>
              <p:nvPr/>
            </p:nvSpPr>
            <p:spPr bwMode="auto">
              <a:xfrm flipV="1">
                <a:off x="565424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57" name="Line 845"/>
              <p:cNvSpPr>
                <a:spLocks noChangeShapeType="1"/>
              </p:cNvSpPr>
              <p:nvPr/>
            </p:nvSpPr>
            <p:spPr bwMode="auto">
              <a:xfrm>
                <a:off x="565424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58" name="Line 846"/>
              <p:cNvSpPr>
                <a:spLocks noChangeShapeType="1"/>
              </p:cNvSpPr>
              <p:nvPr/>
            </p:nvSpPr>
            <p:spPr bwMode="auto">
              <a:xfrm flipV="1">
                <a:off x="5655803" y="5911104"/>
                <a:ext cx="0" cy="1359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59" name="Line 847"/>
              <p:cNvSpPr>
                <a:spLocks noChangeShapeType="1"/>
              </p:cNvSpPr>
              <p:nvPr/>
            </p:nvSpPr>
            <p:spPr bwMode="auto">
              <a:xfrm flipV="1">
                <a:off x="5655803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60" name="Line 848"/>
              <p:cNvSpPr>
                <a:spLocks noChangeShapeType="1"/>
              </p:cNvSpPr>
              <p:nvPr/>
            </p:nvSpPr>
            <p:spPr bwMode="auto">
              <a:xfrm flipV="1">
                <a:off x="565658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61" name="Line 849"/>
              <p:cNvSpPr>
                <a:spLocks noChangeShapeType="1"/>
              </p:cNvSpPr>
              <p:nvPr/>
            </p:nvSpPr>
            <p:spPr bwMode="auto">
              <a:xfrm flipV="1">
                <a:off x="565969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62" name="Line 850"/>
              <p:cNvSpPr>
                <a:spLocks noChangeShapeType="1"/>
              </p:cNvSpPr>
              <p:nvPr/>
            </p:nvSpPr>
            <p:spPr bwMode="auto">
              <a:xfrm flipV="1">
                <a:off x="566047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63" name="Line 851"/>
              <p:cNvSpPr>
                <a:spLocks noChangeShapeType="1"/>
              </p:cNvSpPr>
              <p:nvPr/>
            </p:nvSpPr>
            <p:spPr bwMode="auto">
              <a:xfrm flipV="1">
                <a:off x="566124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64" name="Line 852"/>
              <p:cNvSpPr>
                <a:spLocks noChangeShapeType="1"/>
              </p:cNvSpPr>
              <p:nvPr/>
            </p:nvSpPr>
            <p:spPr bwMode="auto">
              <a:xfrm flipV="1">
                <a:off x="566202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65" name="Line 853"/>
              <p:cNvSpPr>
                <a:spLocks noChangeShapeType="1"/>
              </p:cNvSpPr>
              <p:nvPr/>
            </p:nvSpPr>
            <p:spPr bwMode="auto">
              <a:xfrm flipV="1">
                <a:off x="566358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66" name="Line 854"/>
              <p:cNvSpPr>
                <a:spLocks noChangeShapeType="1"/>
              </p:cNvSpPr>
              <p:nvPr/>
            </p:nvSpPr>
            <p:spPr bwMode="auto">
              <a:xfrm flipV="1">
                <a:off x="566435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67" name="Line 855"/>
              <p:cNvSpPr>
                <a:spLocks noChangeShapeType="1"/>
              </p:cNvSpPr>
              <p:nvPr/>
            </p:nvSpPr>
            <p:spPr bwMode="auto">
              <a:xfrm flipV="1">
                <a:off x="566513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68" name="Line 856"/>
              <p:cNvSpPr>
                <a:spLocks noChangeShapeType="1"/>
              </p:cNvSpPr>
              <p:nvPr/>
            </p:nvSpPr>
            <p:spPr bwMode="auto">
              <a:xfrm flipV="1">
                <a:off x="566591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69" name="Line 857"/>
              <p:cNvSpPr>
                <a:spLocks noChangeShapeType="1"/>
              </p:cNvSpPr>
              <p:nvPr/>
            </p:nvSpPr>
            <p:spPr bwMode="auto">
              <a:xfrm flipV="1">
                <a:off x="566669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70" name="Line 858"/>
              <p:cNvSpPr>
                <a:spLocks noChangeShapeType="1"/>
              </p:cNvSpPr>
              <p:nvPr/>
            </p:nvSpPr>
            <p:spPr bwMode="auto">
              <a:xfrm>
                <a:off x="566824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71" name="Line 859"/>
              <p:cNvSpPr>
                <a:spLocks noChangeShapeType="1"/>
              </p:cNvSpPr>
              <p:nvPr/>
            </p:nvSpPr>
            <p:spPr bwMode="auto">
              <a:xfrm flipV="1">
                <a:off x="566902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72" name="Line 860"/>
              <p:cNvSpPr>
                <a:spLocks noChangeShapeType="1"/>
              </p:cNvSpPr>
              <p:nvPr/>
            </p:nvSpPr>
            <p:spPr bwMode="auto">
              <a:xfrm flipV="1">
                <a:off x="567058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73" name="Line 861"/>
              <p:cNvSpPr>
                <a:spLocks noChangeShapeType="1"/>
              </p:cNvSpPr>
              <p:nvPr/>
            </p:nvSpPr>
            <p:spPr bwMode="auto">
              <a:xfrm flipV="1">
                <a:off x="5671360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74" name="Line 862"/>
              <p:cNvSpPr>
                <a:spLocks noChangeShapeType="1"/>
              </p:cNvSpPr>
              <p:nvPr/>
            </p:nvSpPr>
            <p:spPr bwMode="auto">
              <a:xfrm flipV="1">
                <a:off x="5672138" y="5868947"/>
                <a:ext cx="0" cy="55757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75" name="Line 863"/>
              <p:cNvSpPr>
                <a:spLocks noChangeShapeType="1"/>
              </p:cNvSpPr>
              <p:nvPr/>
            </p:nvSpPr>
            <p:spPr bwMode="auto">
              <a:xfrm flipV="1">
                <a:off x="5672916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76" name="Line 864"/>
              <p:cNvSpPr>
                <a:spLocks noChangeShapeType="1"/>
              </p:cNvSpPr>
              <p:nvPr/>
            </p:nvSpPr>
            <p:spPr bwMode="auto">
              <a:xfrm flipV="1">
                <a:off x="5673694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77" name="Line 865"/>
              <p:cNvSpPr>
                <a:spLocks noChangeShapeType="1"/>
              </p:cNvSpPr>
              <p:nvPr/>
            </p:nvSpPr>
            <p:spPr bwMode="auto">
              <a:xfrm flipV="1">
                <a:off x="567447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78" name="Line 866"/>
              <p:cNvSpPr>
                <a:spLocks noChangeShapeType="1"/>
              </p:cNvSpPr>
              <p:nvPr/>
            </p:nvSpPr>
            <p:spPr bwMode="auto">
              <a:xfrm flipV="1">
                <a:off x="567524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79" name="Line 867"/>
              <p:cNvSpPr>
                <a:spLocks noChangeShapeType="1"/>
              </p:cNvSpPr>
              <p:nvPr/>
            </p:nvSpPr>
            <p:spPr bwMode="auto">
              <a:xfrm flipV="1">
                <a:off x="567602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80" name="Line 868"/>
              <p:cNvSpPr>
                <a:spLocks noChangeShapeType="1"/>
              </p:cNvSpPr>
              <p:nvPr/>
            </p:nvSpPr>
            <p:spPr bwMode="auto">
              <a:xfrm flipV="1">
                <a:off x="567680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81" name="Line 869"/>
              <p:cNvSpPr>
                <a:spLocks noChangeShapeType="1"/>
              </p:cNvSpPr>
              <p:nvPr/>
            </p:nvSpPr>
            <p:spPr bwMode="auto">
              <a:xfrm flipV="1">
                <a:off x="5677583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82" name="Line 870"/>
              <p:cNvSpPr>
                <a:spLocks noChangeShapeType="1"/>
              </p:cNvSpPr>
              <p:nvPr/>
            </p:nvSpPr>
            <p:spPr bwMode="auto">
              <a:xfrm flipV="1">
                <a:off x="5678361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83" name="Line 871"/>
              <p:cNvSpPr>
                <a:spLocks noChangeShapeType="1"/>
              </p:cNvSpPr>
              <p:nvPr/>
            </p:nvSpPr>
            <p:spPr bwMode="auto">
              <a:xfrm>
                <a:off x="567913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84" name="Line 872"/>
              <p:cNvSpPr>
                <a:spLocks noChangeShapeType="1"/>
              </p:cNvSpPr>
              <p:nvPr/>
            </p:nvSpPr>
            <p:spPr bwMode="auto">
              <a:xfrm flipV="1">
                <a:off x="567991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85" name="Line 873"/>
              <p:cNvSpPr>
                <a:spLocks noChangeShapeType="1"/>
              </p:cNvSpPr>
              <p:nvPr/>
            </p:nvSpPr>
            <p:spPr bwMode="auto">
              <a:xfrm flipV="1">
                <a:off x="568069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86" name="Line 874"/>
              <p:cNvSpPr>
                <a:spLocks noChangeShapeType="1"/>
              </p:cNvSpPr>
              <p:nvPr/>
            </p:nvSpPr>
            <p:spPr bwMode="auto">
              <a:xfrm flipV="1">
                <a:off x="568147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87" name="Line 875"/>
              <p:cNvSpPr>
                <a:spLocks noChangeShapeType="1"/>
              </p:cNvSpPr>
              <p:nvPr/>
            </p:nvSpPr>
            <p:spPr bwMode="auto">
              <a:xfrm>
                <a:off x="568225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88" name="Line 876"/>
              <p:cNvSpPr>
                <a:spLocks noChangeShapeType="1"/>
              </p:cNvSpPr>
              <p:nvPr/>
            </p:nvSpPr>
            <p:spPr bwMode="auto">
              <a:xfrm flipV="1">
                <a:off x="568225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89" name="Line 877"/>
              <p:cNvSpPr>
                <a:spLocks noChangeShapeType="1"/>
              </p:cNvSpPr>
              <p:nvPr/>
            </p:nvSpPr>
            <p:spPr bwMode="auto">
              <a:xfrm flipV="1">
                <a:off x="568380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90" name="Line 878"/>
              <p:cNvSpPr>
                <a:spLocks noChangeShapeType="1"/>
              </p:cNvSpPr>
              <p:nvPr/>
            </p:nvSpPr>
            <p:spPr bwMode="auto">
              <a:xfrm flipV="1">
                <a:off x="568458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91" name="Line 879"/>
              <p:cNvSpPr>
                <a:spLocks noChangeShapeType="1"/>
              </p:cNvSpPr>
              <p:nvPr/>
            </p:nvSpPr>
            <p:spPr bwMode="auto">
              <a:xfrm flipV="1">
                <a:off x="568536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92" name="Line 880"/>
              <p:cNvSpPr>
                <a:spLocks noChangeShapeType="1"/>
              </p:cNvSpPr>
              <p:nvPr/>
            </p:nvSpPr>
            <p:spPr bwMode="auto">
              <a:xfrm flipV="1">
                <a:off x="568614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93" name="Line 881"/>
              <p:cNvSpPr>
                <a:spLocks noChangeShapeType="1"/>
              </p:cNvSpPr>
              <p:nvPr/>
            </p:nvSpPr>
            <p:spPr bwMode="auto">
              <a:xfrm flipV="1">
                <a:off x="5687696" y="5911104"/>
                <a:ext cx="0" cy="1359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94" name="Line 882"/>
              <p:cNvSpPr>
                <a:spLocks noChangeShapeType="1"/>
              </p:cNvSpPr>
              <p:nvPr/>
            </p:nvSpPr>
            <p:spPr bwMode="auto">
              <a:xfrm flipV="1">
                <a:off x="568925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95" name="Line 883"/>
              <p:cNvSpPr>
                <a:spLocks noChangeShapeType="1"/>
              </p:cNvSpPr>
              <p:nvPr/>
            </p:nvSpPr>
            <p:spPr bwMode="auto">
              <a:xfrm>
                <a:off x="569002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96" name="Line 884"/>
              <p:cNvSpPr>
                <a:spLocks noChangeShapeType="1"/>
              </p:cNvSpPr>
              <p:nvPr/>
            </p:nvSpPr>
            <p:spPr bwMode="auto">
              <a:xfrm flipV="1">
                <a:off x="569080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97" name="Line 885"/>
              <p:cNvSpPr>
                <a:spLocks noChangeShapeType="1"/>
              </p:cNvSpPr>
              <p:nvPr/>
            </p:nvSpPr>
            <p:spPr bwMode="auto">
              <a:xfrm flipV="1">
                <a:off x="569236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98" name="Line 886"/>
              <p:cNvSpPr>
                <a:spLocks noChangeShapeType="1"/>
              </p:cNvSpPr>
              <p:nvPr/>
            </p:nvSpPr>
            <p:spPr bwMode="auto">
              <a:xfrm>
                <a:off x="569314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99" name="Line 887"/>
              <p:cNvSpPr>
                <a:spLocks noChangeShapeType="1"/>
              </p:cNvSpPr>
              <p:nvPr/>
            </p:nvSpPr>
            <p:spPr bwMode="auto">
              <a:xfrm>
                <a:off x="569391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00" name="Line 888"/>
              <p:cNvSpPr>
                <a:spLocks noChangeShapeType="1"/>
              </p:cNvSpPr>
              <p:nvPr/>
            </p:nvSpPr>
            <p:spPr bwMode="auto">
              <a:xfrm>
                <a:off x="569391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01" name="Line 889"/>
              <p:cNvSpPr>
                <a:spLocks noChangeShapeType="1"/>
              </p:cNvSpPr>
              <p:nvPr/>
            </p:nvSpPr>
            <p:spPr bwMode="auto">
              <a:xfrm>
                <a:off x="569469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02" name="Line 890"/>
              <p:cNvSpPr>
                <a:spLocks noChangeShapeType="1"/>
              </p:cNvSpPr>
              <p:nvPr/>
            </p:nvSpPr>
            <p:spPr bwMode="auto">
              <a:xfrm flipV="1">
                <a:off x="5696252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03" name="Line 891"/>
              <p:cNvSpPr>
                <a:spLocks noChangeShapeType="1"/>
              </p:cNvSpPr>
              <p:nvPr/>
            </p:nvSpPr>
            <p:spPr bwMode="auto">
              <a:xfrm>
                <a:off x="569625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04" name="Line 892"/>
              <p:cNvSpPr>
                <a:spLocks noChangeShapeType="1"/>
              </p:cNvSpPr>
              <p:nvPr/>
            </p:nvSpPr>
            <p:spPr bwMode="auto">
              <a:xfrm>
                <a:off x="569703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05" name="Line 893"/>
              <p:cNvSpPr>
                <a:spLocks noChangeShapeType="1"/>
              </p:cNvSpPr>
              <p:nvPr/>
            </p:nvSpPr>
            <p:spPr bwMode="auto">
              <a:xfrm>
                <a:off x="569780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06" name="Line 894"/>
              <p:cNvSpPr>
                <a:spLocks noChangeShapeType="1"/>
              </p:cNvSpPr>
              <p:nvPr/>
            </p:nvSpPr>
            <p:spPr bwMode="auto">
              <a:xfrm flipV="1">
                <a:off x="569858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07" name="Line 895"/>
              <p:cNvSpPr>
                <a:spLocks noChangeShapeType="1"/>
              </p:cNvSpPr>
              <p:nvPr/>
            </p:nvSpPr>
            <p:spPr bwMode="auto">
              <a:xfrm flipV="1">
                <a:off x="569936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08" name="Line 896"/>
              <p:cNvSpPr>
                <a:spLocks noChangeShapeType="1"/>
              </p:cNvSpPr>
              <p:nvPr/>
            </p:nvSpPr>
            <p:spPr bwMode="auto">
              <a:xfrm flipV="1">
                <a:off x="570014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09" name="Line 897"/>
              <p:cNvSpPr>
                <a:spLocks noChangeShapeType="1"/>
              </p:cNvSpPr>
              <p:nvPr/>
            </p:nvSpPr>
            <p:spPr bwMode="auto">
              <a:xfrm flipV="1">
                <a:off x="570247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10" name="Line 898"/>
              <p:cNvSpPr>
                <a:spLocks noChangeShapeType="1"/>
              </p:cNvSpPr>
              <p:nvPr/>
            </p:nvSpPr>
            <p:spPr bwMode="auto">
              <a:xfrm>
                <a:off x="570325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11" name="Line 899"/>
              <p:cNvSpPr>
                <a:spLocks noChangeShapeType="1"/>
              </p:cNvSpPr>
              <p:nvPr/>
            </p:nvSpPr>
            <p:spPr bwMode="auto">
              <a:xfrm flipV="1">
                <a:off x="5704031" y="5908384"/>
                <a:ext cx="0" cy="1631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12" name="Line 900"/>
              <p:cNvSpPr>
                <a:spLocks noChangeShapeType="1"/>
              </p:cNvSpPr>
              <p:nvPr/>
            </p:nvSpPr>
            <p:spPr bwMode="auto">
              <a:xfrm flipV="1">
                <a:off x="5704809" y="5867587"/>
                <a:ext cx="0" cy="57117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13" name="Line 901"/>
              <p:cNvSpPr>
                <a:spLocks noChangeShapeType="1"/>
              </p:cNvSpPr>
              <p:nvPr/>
            </p:nvSpPr>
            <p:spPr bwMode="auto">
              <a:xfrm flipV="1">
                <a:off x="5705587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14" name="Line 902"/>
              <p:cNvSpPr>
                <a:spLocks noChangeShapeType="1"/>
              </p:cNvSpPr>
              <p:nvPr/>
            </p:nvSpPr>
            <p:spPr bwMode="auto">
              <a:xfrm flipV="1">
                <a:off x="5706365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15" name="Line 903"/>
              <p:cNvSpPr>
                <a:spLocks noChangeShapeType="1"/>
              </p:cNvSpPr>
              <p:nvPr/>
            </p:nvSpPr>
            <p:spPr bwMode="auto">
              <a:xfrm flipV="1">
                <a:off x="570714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16" name="Line 904"/>
              <p:cNvSpPr>
                <a:spLocks noChangeShapeType="1"/>
              </p:cNvSpPr>
              <p:nvPr/>
            </p:nvSpPr>
            <p:spPr bwMode="auto">
              <a:xfrm flipV="1">
                <a:off x="570792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17" name="Line 905"/>
              <p:cNvSpPr>
                <a:spLocks noChangeShapeType="1"/>
              </p:cNvSpPr>
              <p:nvPr/>
            </p:nvSpPr>
            <p:spPr bwMode="auto">
              <a:xfrm flipV="1">
                <a:off x="570947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18" name="Line 906"/>
              <p:cNvSpPr>
                <a:spLocks noChangeShapeType="1"/>
              </p:cNvSpPr>
              <p:nvPr/>
            </p:nvSpPr>
            <p:spPr bwMode="auto">
              <a:xfrm flipV="1">
                <a:off x="571025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19" name="Line 907"/>
              <p:cNvSpPr>
                <a:spLocks noChangeShapeType="1"/>
              </p:cNvSpPr>
              <p:nvPr/>
            </p:nvSpPr>
            <p:spPr bwMode="auto">
              <a:xfrm flipV="1">
                <a:off x="571103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20" name="Line 908"/>
              <p:cNvSpPr>
                <a:spLocks noChangeShapeType="1"/>
              </p:cNvSpPr>
              <p:nvPr/>
            </p:nvSpPr>
            <p:spPr bwMode="auto">
              <a:xfrm flipV="1">
                <a:off x="571103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21" name="Line 909"/>
              <p:cNvSpPr>
                <a:spLocks noChangeShapeType="1"/>
              </p:cNvSpPr>
              <p:nvPr/>
            </p:nvSpPr>
            <p:spPr bwMode="auto">
              <a:xfrm flipV="1">
                <a:off x="5711810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22" name="Line 910"/>
              <p:cNvSpPr>
                <a:spLocks noChangeShapeType="1"/>
              </p:cNvSpPr>
              <p:nvPr/>
            </p:nvSpPr>
            <p:spPr bwMode="auto">
              <a:xfrm flipV="1">
                <a:off x="5712588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23" name="Line 911"/>
              <p:cNvSpPr>
                <a:spLocks noChangeShapeType="1"/>
              </p:cNvSpPr>
              <p:nvPr/>
            </p:nvSpPr>
            <p:spPr bwMode="auto">
              <a:xfrm flipV="1">
                <a:off x="571258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24" name="Line 912"/>
              <p:cNvSpPr>
                <a:spLocks noChangeShapeType="1"/>
              </p:cNvSpPr>
              <p:nvPr/>
            </p:nvSpPr>
            <p:spPr bwMode="auto">
              <a:xfrm flipV="1">
                <a:off x="571336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25" name="Line 913"/>
              <p:cNvSpPr>
                <a:spLocks noChangeShapeType="1"/>
              </p:cNvSpPr>
              <p:nvPr/>
            </p:nvSpPr>
            <p:spPr bwMode="auto">
              <a:xfrm>
                <a:off x="571647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26" name="Line 914"/>
              <p:cNvSpPr>
                <a:spLocks noChangeShapeType="1"/>
              </p:cNvSpPr>
              <p:nvPr/>
            </p:nvSpPr>
            <p:spPr bwMode="auto">
              <a:xfrm>
                <a:off x="571725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27" name="Line 915"/>
              <p:cNvSpPr>
                <a:spLocks noChangeShapeType="1"/>
              </p:cNvSpPr>
              <p:nvPr/>
            </p:nvSpPr>
            <p:spPr bwMode="auto">
              <a:xfrm flipV="1">
                <a:off x="5718811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28" name="Line 916"/>
              <p:cNvSpPr>
                <a:spLocks noChangeShapeType="1"/>
              </p:cNvSpPr>
              <p:nvPr/>
            </p:nvSpPr>
            <p:spPr bwMode="auto">
              <a:xfrm flipV="1">
                <a:off x="571958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29" name="Line 917"/>
              <p:cNvSpPr>
                <a:spLocks noChangeShapeType="1"/>
              </p:cNvSpPr>
              <p:nvPr/>
            </p:nvSpPr>
            <p:spPr bwMode="auto">
              <a:xfrm>
                <a:off x="572192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30" name="Line 918"/>
              <p:cNvSpPr>
                <a:spLocks noChangeShapeType="1"/>
              </p:cNvSpPr>
              <p:nvPr/>
            </p:nvSpPr>
            <p:spPr bwMode="auto">
              <a:xfrm flipV="1">
                <a:off x="572503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31" name="Line 919"/>
              <p:cNvSpPr>
                <a:spLocks noChangeShapeType="1"/>
              </p:cNvSpPr>
              <p:nvPr/>
            </p:nvSpPr>
            <p:spPr bwMode="auto">
              <a:xfrm flipV="1">
                <a:off x="5725812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32" name="Line 920"/>
              <p:cNvSpPr>
                <a:spLocks noChangeShapeType="1"/>
              </p:cNvSpPr>
              <p:nvPr/>
            </p:nvSpPr>
            <p:spPr bwMode="auto">
              <a:xfrm flipV="1">
                <a:off x="572658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33" name="Line 921"/>
              <p:cNvSpPr>
                <a:spLocks noChangeShapeType="1"/>
              </p:cNvSpPr>
              <p:nvPr/>
            </p:nvSpPr>
            <p:spPr bwMode="auto">
              <a:xfrm flipV="1">
                <a:off x="572736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34" name="Line 922"/>
              <p:cNvSpPr>
                <a:spLocks noChangeShapeType="1"/>
              </p:cNvSpPr>
              <p:nvPr/>
            </p:nvSpPr>
            <p:spPr bwMode="auto">
              <a:xfrm flipV="1">
                <a:off x="572814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35" name="Line 923"/>
              <p:cNvSpPr>
                <a:spLocks noChangeShapeType="1"/>
              </p:cNvSpPr>
              <p:nvPr/>
            </p:nvSpPr>
            <p:spPr bwMode="auto">
              <a:xfrm flipV="1">
                <a:off x="573047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36" name="Line 924"/>
              <p:cNvSpPr>
                <a:spLocks noChangeShapeType="1"/>
              </p:cNvSpPr>
              <p:nvPr/>
            </p:nvSpPr>
            <p:spPr bwMode="auto">
              <a:xfrm flipV="1">
                <a:off x="573047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37" name="Line 925"/>
              <p:cNvSpPr>
                <a:spLocks noChangeShapeType="1"/>
              </p:cNvSpPr>
              <p:nvPr/>
            </p:nvSpPr>
            <p:spPr bwMode="auto">
              <a:xfrm>
                <a:off x="573203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38" name="Line 926"/>
              <p:cNvSpPr>
                <a:spLocks noChangeShapeType="1"/>
              </p:cNvSpPr>
              <p:nvPr/>
            </p:nvSpPr>
            <p:spPr bwMode="auto">
              <a:xfrm>
                <a:off x="573281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39" name="Line 927"/>
              <p:cNvSpPr>
                <a:spLocks noChangeShapeType="1"/>
              </p:cNvSpPr>
              <p:nvPr/>
            </p:nvSpPr>
            <p:spPr bwMode="auto">
              <a:xfrm flipV="1">
                <a:off x="573359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40" name="Line 928"/>
              <p:cNvSpPr>
                <a:spLocks noChangeShapeType="1"/>
              </p:cNvSpPr>
              <p:nvPr/>
            </p:nvSpPr>
            <p:spPr bwMode="auto">
              <a:xfrm flipV="1">
                <a:off x="573514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41" name="Line 929"/>
              <p:cNvSpPr>
                <a:spLocks noChangeShapeType="1"/>
              </p:cNvSpPr>
              <p:nvPr/>
            </p:nvSpPr>
            <p:spPr bwMode="auto">
              <a:xfrm>
                <a:off x="573592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42" name="Line 930"/>
              <p:cNvSpPr>
                <a:spLocks noChangeShapeType="1"/>
              </p:cNvSpPr>
              <p:nvPr/>
            </p:nvSpPr>
            <p:spPr bwMode="auto">
              <a:xfrm flipV="1">
                <a:off x="5735924" y="5892065"/>
                <a:ext cx="0" cy="32638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43" name="Line 931"/>
              <p:cNvSpPr>
                <a:spLocks noChangeShapeType="1"/>
              </p:cNvSpPr>
              <p:nvPr/>
            </p:nvSpPr>
            <p:spPr bwMode="auto">
              <a:xfrm flipV="1">
                <a:off x="5736702" y="5829509"/>
                <a:ext cx="0" cy="95194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44" name="Line 932"/>
              <p:cNvSpPr>
                <a:spLocks noChangeShapeType="1"/>
              </p:cNvSpPr>
              <p:nvPr/>
            </p:nvSpPr>
            <p:spPr bwMode="auto">
              <a:xfrm flipV="1">
                <a:off x="5737480" y="5486810"/>
                <a:ext cx="0" cy="437894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45" name="Line 933"/>
              <p:cNvSpPr>
                <a:spLocks noChangeShapeType="1"/>
              </p:cNvSpPr>
              <p:nvPr/>
            </p:nvSpPr>
            <p:spPr bwMode="auto">
              <a:xfrm flipV="1">
                <a:off x="5739035" y="5909745"/>
                <a:ext cx="0" cy="149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46" name="Line 934"/>
              <p:cNvSpPr>
                <a:spLocks noChangeShapeType="1"/>
              </p:cNvSpPr>
              <p:nvPr/>
            </p:nvSpPr>
            <p:spPr bwMode="auto">
              <a:xfrm flipV="1">
                <a:off x="5739814" y="5911104"/>
                <a:ext cx="0" cy="1359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47" name="Line 935"/>
              <p:cNvSpPr>
                <a:spLocks noChangeShapeType="1"/>
              </p:cNvSpPr>
              <p:nvPr/>
            </p:nvSpPr>
            <p:spPr bwMode="auto">
              <a:xfrm flipV="1">
                <a:off x="5740591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48" name="Line 936"/>
              <p:cNvSpPr>
                <a:spLocks noChangeShapeType="1"/>
              </p:cNvSpPr>
              <p:nvPr/>
            </p:nvSpPr>
            <p:spPr bwMode="auto">
              <a:xfrm flipV="1">
                <a:off x="5741369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49" name="Line 937"/>
              <p:cNvSpPr>
                <a:spLocks noChangeShapeType="1"/>
              </p:cNvSpPr>
              <p:nvPr/>
            </p:nvSpPr>
            <p:spPr bwMode="auto">
              <a:xfrm flipV="1">
                <a:off x="5742925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50" name="Line 938"/>
              <p:cNvSpPr>
                <a:spLocks noChangeShapeType="1"/>
              </p:cNvSpPr>
              <p:nvPr/>
            </p:nvSpPr>
            <p:spPr bwMode="auto">
              <a:xfrm flipV="1">
                <a:off x="5744481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51" name="Line 939"/>
              <p:cNvSpPr>
                <a:spLocks noChangeShapeType="1"/>
              </p:cNvSpPr>
              <p:nvPr/>
            </p:nvSpPr>
            <p:spPr bwMode="auto">
              <a:xfrm flipV="1">
                <a:off x="5744481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52" name="Line 940"/>
              <p:cNvSpPr>
                <a:spLocks noChangeShapeType="1"/>
              </p:cNvSpPr>
              <p:nvPr/>
            </p:nvSpPr>
            <p:spPr bwMode="auto">
              <a:xfrm flipV="1">
                <a:off x="5745258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53" name="Line 941"/>
              <p:cNvSpPr>
                <a:spLocks noChangeShapeType="1"/>
              </p:cNvSpPr>
              <p:nvPr/>
            </p:nvSpPr>
            <p:spPr bwMode="auto">
              <a:xfrm flipV="1">
                <a:off x="574603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54" name="Line 942"/>
              <p:cNvSpPr>
                <a:spLocks noChangeShapeType="1"/>
              </p:cNvSpPr>
              <p:nvPr/>
            </p:nvSpPr>
            <p:spPr bwMode="auto">
              <a:xfrm flipV="1">
                <a:off x="574681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55" name="Line 943"/>
              <p:cNvSpPr>
                <a:spLocks noChangeShapeType="1"/>
              </p:cNvSpPr>
              <p:nvPr/>
            </p:nvSpPr>
            <p:spPr bwMode="auto">
              <a:xfrm flipV="1">
                <a:off x="5747592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56" name="Line 944"/>
              <p:cNvSpPr>
                <a:spLocks noChangeShapeType="1"/>
              </p:cNvSpPr>
              <p:nvPr/>
            </p:nvSpPr>
            <p:spPr bwMode="auto">
              <a:xfrm flipV="1">
                <a:off x="5747592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57" name="Line 945"/>
              <p:cNvSpPr>
                <a:spLocks noChangeShapeType="1"/>
              </p:cNvSpPr>
              <p:nvPr/>
            </p:nvSpPr>
            <p:spPr bwMode="auto">
              <a:xfrm flipV="1">
                <a:off x="5748370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58" name="Line 946"/>
              <p:cNvSpPr>
                <a:spLocks noChangeShapeType="1"/>
              </p:cNvSpPr>
              <p:nvPr/>
            </p:nvSpPr>
            <p:spPr bwMode="auto">
              <a:xfrm flipV="1">
                <a:off x="5749148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59" name="Line 947"/>
              <p:cNvSpPr>
                <a:spLocks noChangeShapeType="1"/>
              </p:cNvSpPr>
              <p:nvPr/>
            </p:nvSpPr>
            <p:spPr bwMode="auto">
              <a:xfrm flipV="1">
                <a:off x="5749926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60" name="Line 948"/>
              <p:cNvSpPr>
                <a:spLocks noChangeShapeType="1"/>
              </p:cNvSpPr>
              <p:nvPr/>
            </p:nvSpPr>
            <p:spPr bwMode="auto">
              <a:xfrm flipV="1">
                <a:off x="5750704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61" name="Line 949"/>
              <p:cNvSpPr>
                <a:spLocks noChangeShapeType="1"/>
              </p:cNvSpPr>
              <p:nvPr/>
            </p:nvSpPr>
            <p:spPr bwMode="auto">
              <a:xfrm flipV="1">
                <a:off x="575148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62" name="Line 950"/>
              <p:cNvSpPr>
                <a:spLocks noChangeShapeType="1"/>
              </p:cNvSpPr>
              <p:nvPr/>
            </p:nvSpPr>
            <p:spPr bwMode="auto">
              <a:xfrm flipV="1">
                <a:off x="5752260" y="5913824"/>
                <a:ext cx="0" cy="108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63" name="Line 951"/>
              <p:cNvSpPr>
                <a:spLocks noChangeShapeType="1"/>
              </p:cNvSpPr>
              <p:nvPr/>
            </p:nvSpPr>
            <p:spPr bwMode="auto">
              <a:xfrm flipV="1">
                <a:off x="5753037" y="5913824"/>
                <a:ext cx="0" cy="108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64" name="Line 952"/>
              <p:cNvSpPr>
                <a:spLocks noChangeShapeType="1"/>
              </p:cNvSpPr>
              <p:nvPr/>
            </p:nvSpPr>
            <p:spPr bwMode="auto">
              <a:xfrm flipV="1">
                <a:off x="5753815" y="5839029"/>
                <a:ext cx="0" cy="85675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65" name="Line 953"/>
              <p:cNvSpPr>
                <a:spLocks noChangeShapeType="1"/>
              </p:cNvSpPr>
              <p:nvPr/>
            </p:nvSpPr>
            <p:spPr bwMode="auto">
              <a:xfrm flipV="1">
                <a:off x="5755371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66" name="Line 954"/>
              <p:cNvSpPr>
                <a:spLocks noChangeShapeType="1"/>
              </p:cNvSpPr>
              <p:nvPr/>
            </p:nvSpPr>
            <p:spPr bwMode="auto">
              <a:xfrm flipV="1">
                <a:off x="5756149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67" name="Line 955"/>
              <p:cNvSpPr>
                <a:spLocks noChangeShapeType="1"/>
              </p:cNvSpPr>
              <p:nvPr/>
            </p:nvSpPr>
            <p:spPr bwMode="auto">
              <a:xfrm flipV="1">
                <a:off x="5757705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68" name="Line 956"/>
              <p:cNvSpPr>
                <a:spLocks noChangeShapeType="1"/>
              </p:cNvSpPr>
              <p:nvPr/>
            </p:nvSpPr>
            <p:spPr bwMode="auto">
              <a:xfrm flipV="1">
                <a:off x="5758483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69" name="Line 957"/>
              <p:cNvSpPr>
                <a:spLocks noChangeShapeType="1"/>
              </p:cNvSpPr>
              <p:nvPr/>
            </p:nvSpPr>
            <p:spPr bwMode="auto">
              <a:xfrm flipV="1">
                <a:off x="5759260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70" name="Line 958"/>
              <p:cNvSpPr>
                <a:spLocks noChangeShapeType="1"/>
              </p:cNvSpPr>
              <p:nvPr/>
            </p:nvSpPr>
            <p:spPr bwMode="auto">
              <a:xfrm flipV="1">
                <a:off x="5760038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71" name="Line 959"/>
              <p:cNvSpPr>
                <a:spLocks noChangeShapeType="1"/>
              </p:cNvSpPr>
              <p:nvPr/>
            </p:nvSpPr>
            <p:spPr bwMode="auto">
              <a:xfrm flipV="1">
                <a:off x="5760816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72" name="Line 960"/>
              <p:cNvSpPr>
                <a:spLocks noChangeShapeType="1"/>
              </p:cNvSpPr>
              <p:nvPr/>
            </p:nvSpPr>
            <p:spPr bwMode="auto">
              <a:xfrm flipV="1">
                <a:off x="576159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73" name="Line 961"/>
              <p:cNvSpPr>
                <a:spLocks noChangeShapeType="1"/>
              </p:cNvSpPr>
              <p:nvPr/>
            </p:nvSpPr>
            <p:spPr bwMode="auto">
              <a:xfrm flipV="1">
                <a:off x="576237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74" name="Line 962"/>
              <p:cNvSpPr>
                <a:spLocks noChangeShapeType="1"/>
              </p:cNvSpPr>
              <p:nvPr/>
            </p:nvSpPr>
            <p:spPr bwMode="auto">
              <a:xfrm flipV="1">
                <a:off x="576237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75" name="Line 963"/>
              <p:cNvSpPr>
                <a:spLocks noChangeShapeType="1"/>
              </p:cNvSpPr>
              <p:nvPr/>
            </p:nvSpPr>
            <p:spPr bwMode="auto">
              <a:xfrm flipV="1">
                <a:off x="576315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76" name="Line 964"/>
              <p:cNvSpPr>
                <a:spLocks noChangeShapeType="1"/>
              </p:cNvSpPr>
              <p:nvPr/>
            </p:nvSpPr>
            <p:spPr bwMode="auto">
              <a:xfrm flipV="1">
                <a:off x="5764706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77" name="Line 965"/>
              <p:cNvSpPr>
                <a:spLocks noChangeShapeType="1"/>
              </p:cNvSpPr>
              <p:nvPr/>
            </p:nvSpPr>
            <p:spPr bwMode="auto">
              <a:xfrm flipV="1">
                <a:off x="5765483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78" name="Line 966"/>
              <p:cNvSpPr>
                <a:spLocks noChangeShapeType="1"/>
              </p:cNvSpPr>
              <p:nvPr/>
            </p:nvSpPr>
            <p:spPr bwMode="auto">
              <a:xfrm flipV="1">
                <a:off x="576703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79" name="Line 967"/>
              <p:cNvSpPr>
                <a:spLocks noChangeShapeType="1"/>
              </p:cNvSpPr>
              <p:nvPr/>
            </p:nvSpPr>
            <p:spPr bwMode="auto">
              <a:xfrm flipV="1">
                <a:off x="576703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80" name="Line 968"/>
              <p:cNvSpPr>
                <a:spLocks noChangeShapeType="1"/>
              </p:cNvSpPr>
              <p:nvPr/>
            </p:nvSpPr>
            <p:spPr bwMode="auto">
              <a:xfrm flipV="1">
                <a:off x="576781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81" name="Line 969"/>
              <p:cNvSpPr>
                <a:spLocks noChangeShapeType="1"/>
              </p:cNvSpPr>
              <p:nvPr/>
            </p:nvSpPr>
            <p:spPr bwMode="auto">
              <a:xfrm flipV="1">
                <a:off x="5768595" y="5700317"/>
                <a:ext cx="0" cy="224387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82" name="Line 970"/>
              <p:cNvSpPr>
                <a:spLocks noChangeShapeType="1"/>
              </p:cNvSpPr>
              <p:nvPr/>
            </p:nvSpPr>
            <p:spPr bwMode="auto">
              <a:xfrm flipV="1">
                <a:off x="5770151" y="5902945"/>
                <a:ext cx="0" cy="2175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83" name="Line 971"/>
              <p:cNvSpPr>
                <a:spLocks noChangeShapeType="1"/>
              </p:cNvSpPr>
              <p:nvPr/>
            </p:nvSpPr>
            <p:spPr bwMode="auto">
              <a:xfrm flipV="1">
                <a:off x="5770929" y="5913824"/>
                <a:ext cx="0" cy="108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84" name="Line 972"/>
              <p:cNvSpPr>
                <a:spLocks noChangeShapeType="1"/>
              </p:cNvSpPr>
              <p:nvPr/>
            </p:nvSpPr>
            <p:spPr bwMode="auto">
              <a:xfrm flipV="1">
                <a:off x="5772484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85" name="Line 973"/>
              <p:cNvSpPr>
                <a:spLocks noChangeShapeType="1"/>
              </p:cNvSpPr>
              <p:nvPr/>
            </p:nvSpPr>
            <p:spPr bwMode="auto">
              <a:xfrm flipV="1">
                <a:off x="577326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86" name="Line 974"/>
              <p:cNvSpPr>
                <a:spLocks noChangeShapeType="1"/>
              </p:cNvSpPr>
              <p:nvPr/>
            </p:nvSpPr>
            <p:spPr bwMode="auto">
              <a:xfrm flipV="1">
                <a:off x="577326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87" name="Line 975"/>
              <p:cNvSpPr>
                <a:spLocks noChangeShapeType="1"/>
              </p:cNvSpPr>
              <p:nvPr/>
            </p:nvSpPr>
            <p:spPr bwMode="auto">
              <a:xfrm flipV="1">
                <a:off x="5774040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88" name="Line 976"/>
              <p:cNvSpPr>
                <a:spLocks noChangeShapeType="1"/>
              </p:cNvSpPr>
              <p:nvPr/>
            </p:nvSpPr>
            <p:spPr bwMode="auto">
              <a:xfrm flipV="1">
                <a:off x="5774818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89" name="Line 977"/>
              <p:cNvSpPr>
                <a:spLocks noChangeShapeType="1"/>
              </p:cNvSpPr>
              <p:nvPr/>
            </p:nvSpPr>
            <p:spPr bwMode="auto">
              <a:xfrm flipV="1">
                <a:off x="5774818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90" name="Line 978"/>
              <p:cNvSpPr>
                <a:spLocks noChangeShapeType="1"/>
              </p:cNvSpPr>
              <p:nvPr/>
            </p:nvSpPr>
            <p:spPr bwMode="auto">
              <a:xfrm flipV="1">
                <a:off x="5775596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91" name="Line 979"/>
              <p:cNvSpPr>
                <a:spLocks noChangeShapeType="1"/>
              </p:cNvSpPr>
              <p:nvPr/>
            </p:nvSpPr>
            <p:spPr bwMode="auto">
              <a:xfrm flipV="1">
                <a:off x="5776374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92" name="Line 980"/>
              <p:cNvSpPr>
                <a:spLocks noChangeShapeType="1"/>
              </p:cNvSpPr>
              <p:nvPr/>
            </p:nvSpPr>
            <p:spPr bwMode="auto">
              <a:xfrm flipV="1">
                <a:off x="5777929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93" name="Line 981"/>
              <p:cNvSpPr>
                <a:spLocks noChangeShapeType="1"/>
              </p:cNvSpPr>
              <p:nvPr/>
            </p:nvSpPr>
            <p:spPr bwMode="auto">
              <a:xfrm flipV="1">
                <a:off x="5777929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94" name="Line 982"/>
              <p:cNvSpPr>
                <a:spLocks noChangeShapeType="1"/>
              </p:cNvSpPr>
              <p:nvPr/>
            </p:nvSpPr>
            <p:spPr bwMode="auto">
              <a:xfrm flipV="1">
                <a:off x="5778707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95" name="Line 983"/>
              <p:cNvSpPr>
                <a:spLocks noChangeShapeType="1"/>
              </p:cNvSpPr>
              <p:nvPr/>
            </p:nvSpPr>
            <p:spPr bwMode="auto">
              <a:xfrm flipV="1">
                <a:off x="578026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96" name="Line 984"/>
              <p:cNvSpPr>
                <a:spLocks noChangeShapeType="1"/>
              </p:cNvSpPr>
              <p:nvPr/>
            </p:nvSpPr>
            <p:spPr bwMode="auto">
              <a:xfrm>
                <a:off x="578181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97" name="Line 985"/>
              <p:cNvSpPr>
                <a:spLocks noChangeShapeType="1"/>
              </p:cNvSpPr>
              <p:nvPr/>
            </p:nvSpPr>
            <p:spPr bwMode="auto">
              <a:xfrm flipV="1">
                <a:off x="578181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98" name="Line 986"/>
              <p:cNvSpPr>
                <a:spLocks noChangeShapeType="1"/>
              </p:cNvSpPr>
              <p:nvPr/>
            </p:nvSpPr>
            <p:spPr bwMode="auto">
              <a:xfrm flipV="1">
                <a:off x="578259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99" name="Line 987"/>
              <p:cNvSpPr>
                <a:spLocks noChangeShapeType="1"/>
              </p:cNvSpPr>
              <p:nvPr/>
            </p:nvSpPr>
            <p:spPr bwMode="auto">
              <a:xfrm flipV="1">
                <a:off x="578337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00" name="Line 988"/>
              <p:cNvSpPr>
                <a:spLocks noChangeShapeType="1"/>
              </p:cNvSpPr>
              <p:nvPr/>
            </p:nvSpPr>
            <p:spPr bwMode="auto">
              <a:xfrm flipV="1">
                <a:off x="578415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01" name="Line 989"/>
              <p:cNvSpPr>
                <a:spLocks noChangeShapeType="1"/>
              </p:cNvSpPr>
              <p:nvPr/>
            </p:nvSpPr>
            <p:spPr bwMode="auto">
              <a:xfrm flipV="1">
                <a:off x="5784930" y="5874387"/>
                <a:ext cx="0" cy="50317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02" name="Line 990"/>
              <p:cNvSpPr>
                <a:spLocks noChangeShapeType="1"/>
              </p:cNvSpPr>
              <p:nvPr/>
            </p:nvSpPr>
            <p:spPr bwMode="auto">
              <a:xfrm flipV="1">
                <a:off x="5786486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03" name="Line 991"/>
              <p:cNvSpPr>
                <a:spLocks noChangeShapeType="1"/>
              </p:cNvSpPr>
              <p:nvPr/>
            </p:nvSpPr>
            <p:spPr bwMode="auto">
              <a:xfrm flipV="1">
                <a:off x="5786486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04" name="Line 992"/>
              <p:cNvSpPr>
                <a:spLocks noChangeShapeType="1"/>
              </p:cNvSpPr>
              <p:nvPr/>
            </p:nvSpPr>
            <p:spPr bwMode="auto">
              <a:xfrm flipV="1">
                <a:off x="5787264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05" name="Line 993"/>
              <p:cNvSpPr>
                <a:spLocks noChangeShapeType="1"/>
              </p:cNvSpPr>
              <p:nvPr/>
            </p:nvSpPr>
            <p:spPr bwMode="auto">
              <a:xfrm flipV="1">
                <a:off x="5788042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06" name="Line 994"/>
              <p:cNvSpPr>
                <a:spLocks noChangeShapeType="1"/>
              </p:cNvSpPr>
              <p:nvPr/>
            </p:nvSpPr>
            <p:spPr bwMode="auto">
              <a:xfrm flipV="1">
                <a:off x="578882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07" name="Line 995"/>
              <p:cNvSpPr>
                <a:spLocks noChangeShapeType="1"/>
              </p:cNvSpPr>
              <p:nvPr/>
            </p:nvSpPr>
            <p:spPr bwMode="auto">
              <a:xfrm flipV="1">
                <a:off x="579037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08" name="Line 996"/>
              <p:cNvSpPr>
                <a:spLocks noChangeShapeType="1"/>
              </p:cNvSpPr>
              <p:nvPr/>
            </p:nvSpPr>
            <p:spPr bwMode="auto">
              <a:xfrm flipV="1">
                <a:off x="579037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09" name="Line 997"/>
              <p:cNvSpPr>
                <a:spLocks noChangeShapeType="1"/>
              </p:cNvSpPr>
              <p:nvPr/>
            </p:nvSpPr>
            <p:spPr bwMode="auto">
              <a:xfrm flipV="1">
                <a:off x="579115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10" name="Line 998"/>
              <p:cNvSpPr>
                <a:spLocks noChangeShapeType="1"/>
              </p:cNvSpPr>
              <p:nvPr/>
            </p:nvSpPr>
            <p:spPr bwMode="auto">
              <a:xfrm flipV="1">
                <a:off x="579193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11" name="Line 999"/>
              <p:cNvSpPr>
                <a:spLocks noChangeShapeType="1"/>
              </p:cNvSpPr>
              <p:nvPr/>
            </p:nvSpPr>
            <p:spPr bwMode="auto">
              <a:xfrm flipV="1">
                <a:off x="579270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12" name="Line 1000"/>
              <p:cNvSpPr>
                <a:spLocks noChangeShapeType="1"/>
              </p:cNvSpPr>
              <p:nvPr/>
            </p:nvSpPr>
            <p:spPr bwMode="auto">
              <a:xfrm flipV="1">
                <a:off x="579348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13" name="Line 1001"/>
              <p:cNvSpPr>
                <a:spLocks noChangeShapeType="1"/>
              </p:cNvSpPr>
              <p:nvPr/>
            </p:nvSpPr>
            <p:spPr bwMode="auto">
              <a:xfrm>
                <a:off x="579582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14" name="Line 1002"/>
              <p:cNvSpPr>
                <a:spLocks noChangeShapeType="1"/>
              </p:cNvSpPr>
              <p:nvPr/>
            </p:nvSpPr>
            <p:spPr bwMode="auto">
              <a:xfrm flipV="1">
                <a:off x="579582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15" name="Line 1003"/>
              <p:cNvSpPr>
                <a:spLocks noChangeShapeType="1"/>
              </p:cNvSpPr>
              <p:nvPr/>
            </p:nvSpPr>
            <p:spPr bwMode="auto">
              <a:xfrm flipV="1">
                <a:off x="5797377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16" name="Line 1004"/>
              <p:cNvSpPr>
                <a:spLocks noChangeShapeType="1"/>
              </p:cNvSpPr>
              <p:nvPr/>
            </p:nvSpPr>
            <p:spPr bwMode="auto">
              <a:xfrm>
                <a:off x="579971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17" name="Line 1005"/>
              <p:cNvSpPr>
                <a:spLocks noChangeShapeType="1"/>
              </p:cNvSpPr>
              <p:nvPr/>
            </p:nvSpPr>
            <p:spPr bwMode="auto">
              <a:xfrm flipV="1">
                <a:off x="580126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18" name="Line 1006"/>
              <p:cNvSpPr>
                <a:spLocks noChangeShapeType="1"/>
              </p:cNvSpPr>
              <p:nvPr/>
            </p:nvSpPr>
            <p:spPr bwMode="auto">
              <a:xfrm flipV="1">
                <a:off x="5801266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19" name="Line 1007"/>
              <p:cNvSpPr>
                <a:spLocks noChangeShapeType="1"/>
              </p:cNvSpPr>
              <p:nvPr/>
            </p:nvSpPr>
            <p:spPr bwMode="auto">
              <a:xfrm flipV="1">
                <a:off x="5802044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20" name="Line 1008"/>
              <p:cNvSpPr>
                <a:spLocks noChangeShapeType="1"/>
              </p:cNvSpPr>
              <p:nvPr/>
            </p:nvSpPr>
            <p:spPr bwMode="auto">
              <a:xfrm>
                <a:off x="580282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21" name="Line 1010"/>
              <p:cNvSpPr>
                <a:spLocks noChangeShapeType="1"/>
              </p:cNvSpPr>
              <p:nvPr/>
            </p:nvSpPr>
            <p:spPr bwMode="auto">
              <a:xfrm flipV="1">
                <a:off x="5803599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22" name="Line 1011"/>
              <p:cNvSpPr>
                <a:spLocks noChangeShapeType="1"/>
              </p:cNvSpPr>
              <p:nvPr/>
            </p:nvSpPr>
            <p:spPr bwMode="auto">
              <a:xfrm flipV="1">
                <a:off x="5804377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23" name="Line 1012"/>
              <p:cNvSpPr>
                <a:spLocks noChangeShapeType="1"/>
              </p:cNvSpPr>
              <p:nvPr/>
            </p:nvSpPr>
            <p:spPr bwMode="auto">
              <a:xfrm flipV="1">
                <a:off x="580515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24" name="Line 1013"/>
              <p:cNvSpPr>
                <a:spLocks noChangeShapeType="1"/>
              </p:cNvSpPr>
              <p:nvPr/>
            </p:nvSpPr>
            <p:spPr bwMode="auto">
              <a:xfrm flipV="1">
                <a:off x="580593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25" name="Line 1014"/>
              <p:cNvSpPr>
                <a:spLocks noChangeShapeType="1"/>
              </p:cNvSpPr>
              <p:nvPr/>
            </p:nvSpPr>
            <p:spPr bwMode="auto">
              <a:xfrm flipV="1">
                <a:off x="580826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26" name="Line 1015"/>
              <p:cNvSpPr>
                <a:spLocks noChangeShapeType="1"/>
              </p:cNvSpPr>
              <p:nvPr/>
            </p:nvSpPr>
            <p:spPr bwMode="auto">
              <a:xfrm flipV="1">
                <a:off x="580826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27" name="Line 1016"/>
              <p:cNvSpPr>
                <a:spLocks noChangeShapeType="1"/>
              </p:cNvSpPr>
              <p:nvPr/>
            </p:nvSpPr>
            <p:spPr bwMode="auto">
              <a:xfrm flipV="1">
                <a:off x="580904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28" name="Line 1017"/>
              <p:cNvSpPr>
                <a:spLocks noChangeShapeType="1"/>
              </p:cNvSpPr>
              <p:nvPr/>
            </p:nvSpPr>
            <p:spPr bwMode="auto">
              <a:xfrm flipV="1">
                <a:off x="580982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29" name="Line 1018"/>
              <p:cNvSpPr>
                <a:spLocks noChangeShapeType="1"/>
              </p:cNvSpPr>
              <p:nvPr/>
            </p:nvSpPr>
            <p:spPr bwMode="auto">
              <a:xfrm flipV="1">
                <a:off x="5810600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30" name="Line 1019"/>
              <p:cNvSpPr>
                <a:spLocks noChangeShapeType="1"/>
              </p:cNvSpPr>
              <p:nvPr/>
            </p:nvSpPr>
            <p:spPr bwMode="auto">
              <a:xfrm flipV="1">
                <a:off x="581137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31" name="Line 1020"/>
              <p:cNvSpPr>
                <a:spLocks noChangeShapeType="1"/>
              </p:cNvSpPr>
              <p:nvPr/>
            </p:nvSpPr>
            <p:spPr bwMode="auto">
              <a:xfrm flipV="1">
                <a:off x="581215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32" name="Line 1021"/>
              <p:cNvSpPr>
                <a:spLocks noChangeShapeType="1"/>
              </p:cNvSpPr>
              <p:nvPr/>
            </p:nvSpPr>
            <p:spPr bwMode="auto">
              <a:xfrm flipV="1">
                <a:off x="581293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33" name="Line 1022"/>
              <p:cNvSpPr>
                <a:spLocks noChangeShapeType="1"/>
              </p:cNvSpPr>
              <p:nvPr/>
            </p:nvSpPr>
            <p:spPr bwMode="auto">
              <a:xfrm flipV="1">
                <a:off x="5816823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34" name="Line 1023"/>
              <p:cNvSpPr>
                <a:spLocks noChangeShapeType="1"/>
              </p:cNvSpPr>
              <p:nvPr/>
            </p:nvSpPr>
            <p:spPr bwMode="auto">
              <a:xfrm flipV="1">
                <a:off x="581915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35" name="Line 1024"/>
              <p:cNvSpPr>
                <a:spLocks noChangeShapeType="1"/>
              </p:cNvSpPr>
              <p:nvPr/>
            </p:nvSpPr>
            <p:spPr bwMode="auto">
              <a:xfrm flipV="1">
                <a:off x="582071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36" name="Line 1025"/>
              <p:cNvSpPr>
                <a:spLocks noChangeShapeType="1"/>
              </p:cNvSpPr>
              <p:nvPr/>
            </p:nvSpPr>
            <p:spPr bwMode="auto">
              <a:xfrm flipV="1">
                <a:off x="5821490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37" name="Line 1026"/>
              <p:cNvSpPr>
                <a:spLocks noChangeShapeType="1"/>
              </p:cNvSpPr>
              <p:nvPr/>
            </p:nvSpPr>
            <p:spPr bwMode="auto">
              <a:xfrm flipV="1">
                <a:off x="582304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38" name="Line 1027"/>
              <p:cNvSpPr>
                <a:spLocks noChangeShapeType="1"/>
              </p:cNvSpPr>
              <p:nvPr/>
            </p:nvSpPr>
            <p:spPr bwMode="auto">
              <a:xfrm flipV="1">
                <a:off x="582382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39" name="Line 1028"/>
              <p:cNvSpPr>
                <a:spLocks noChangeShapeType="1"/>
              </p:cNvSpPr>
              <p:nvPr/>
            </p:nvSpPr>
            <p:spPr bwMode="auto">
              <a:xfrm>
                <a:off x="582538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40" name="Line 1029"/>
              <p:cNvSpPr>
                <a:spLocks noChangeShapeType="1"/>
              </p:cNvSpPr>
              <p:nvPr/>
            </p:nvSpPr>
            <p:spPr bwMode="auto">
              <a:xfrm>
                <a:off x="582615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41" name="Line 1030"/>
              <p:cNvSpPr>
                <a:spLocks noChangeShapeType="1"/>
              </p:cNvSpPr>
              <p:nvPr/>
            </p:nvSpPr>
            <p:spPr bwMode="auto">
              <a:xfrm flipV="1">
                <a:off x="582693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42" name="Line 1031"/>
              <p:cNvSpPr>
                <a:spLocks noChangeShapeType="1"/>
              </p:cNvSpPr>
              <p:nvPr/>
            </p:nvSpPr>
            <p:spPr bwMode="auto">
              <a:xfrm>
                <a:off x="582771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43" name="Line 1032"/>
              <p:cNvSpPr>
                <a:spLocks noChangeShapeType="1"/>
              </p:cNvSpPr>
              <p:nvPr/>
            </p:nvSpPr>
            <p:spPr bwMode="auto">
              <a:xfrm>
                <a:off x="582849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44" name="Line 1033"/>
              <p:cNvSpPr>
                <a:spLocks noChangeShapeType="1"/>
              </p:cNvSpPr>
              <p:nvPr/>
            </p:nvSpPr>
            <p:spPr bwMode="auto">
              <a:xfrm flipV="1">
                <a:off x="583004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45" name="Line 1034"/>
              <p:cNvSpPr>
                <a:spLocks noChangeShapeType="1"/>
              </p:cNvSpPr>
              <p:nvPr/>
            </p:nvSpPr>
            <p:spPr bwMode="auto">
              <a:xfrm flipV="1">
                <a:off x="583004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46" name="Line 1035"/>
              <p:cNvSpPr>
                <a:spLocks noChangeShapeType="1"/>
              </p:cNvSpPr>
              <p:nvPr/>
            </p:nvSpPr>
            <p:spPr bwMode="auto">
              <a:xfrm flipV="1">
                <a:off x="583082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47" name="Line 1036"/>
              <p:cNvSpPr>
                <a:spLocks noChangeShapeType="1"/>
              </p:cNvSpPr>
              <p:nvPr/>
            </p:nvSpPr>
            <p:spPr bwMode="auto">
              <a:xfrm flipV="1">
                <a:off x="583160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48" name="Line 1037"/>
              <p:cNvSpPr>
                <a:spLocks noChangeShapeType="1"/>
              </p:cNvSpPr>
              <p:nvPr/>
            </p:nvSpPr>
            <p:spPr bwMode="auto">
              <a:xfrm>
                <a:off x="583315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49" name="Line 1038"/>
              <p:cNvSpPr>
                <a:spLocks noChangeShapeType="1"/>
              </p:cNvSpPr>
              <p:nvPr/>
            </p:nvSpPr>
            <p:spPr bwMode="auto">
              <a:xfrm flipV="1">
                <a:off x="583471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50" name="Line 1039"/>
              <p:cNvSpPr>
                <a:spLocks noChangeShapeType="1"/>
              </p:cNvSpPr>
              <p:nvPr/>
            </p:nvSpPr>
            <p:spPr bwMode="auto">
              <a:xfrm flipV="1">
                <a:off x="583471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51" name="Line 1040"/>
              <p:cNvSpPr>
                <a:spLocks noChangeShapeType="1"/>
              </p:cNvSpPr>
              <p:nvPr/>
            </p:nvSpPr>
            <p:spPr bwMode="auto">
              <a:xfrm>
                <a:off x="583627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52" name="Line 1041"/>
              <p:cNvSpPr>
                <a:spLocks noChangeShapeType="1"/>
              </p:cNvSpPr>
              <p:nvPr/>
            </p:nvSpPr>
            <p:spPr bwMode="auto">
              <a:xfrm flipV="1">
                <a:off x="583704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53" name="Line 1042"/>
              <p:cNvSpPr>
                <a:spLocks noChangeShapeType="1"/>
              </p:cNvSpPr>
              <p:nvPr/>
            </p:nvSpPr>
            <p:spPr bwMode="auto">
              <a:xfrm flipV="1">
                <a:off x="583782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54" name="Line 1043"/>
              <p:cNvSpPr>
                <a:spLocks noChangeShapeType="1"/>
              </p:cNvSpPr>
              <p:nvPr/>
            </p:nvSpPr>
            <p:spPr bwMode="auto">
              <a:xfrm flipV="1">
                <a:off x="583860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55" name="Line 1044"/>
              <p:cNvSpPr>
                <a:spLocks noChangeShapeType="1"/>
              </p:cNvSpPr>
              <p:nvPr/>
            </p:nvSpPr>
            <p:spPr bwMode="auto">
              <a:xfrm>
                <a:off x="584016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56" name="Line 1045"/>
              <p:cNvSpPr>
                <a:spLocks noChangeShapeType="1"/>
              </p:cNvSpPr>
              <p:nvPr/>
            </p:nvSpPr>
            <p:spPr bwMode="auto">
              <a:xfrm flipV="1">
                <a:off x="584093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57" name="Line 1046"/>
              <p:cNvSpPr>
                <a:spLocks noChangeShapeType="1"/>
              </p:cNvSpPr>
              <p:nvPr/>
            </p:nvSpPr>
            <p:spPr bwMode="auto">
              <a:xfrm flipV="1">
                <a:off x="584249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58" name="Line 1047"/>
              <p:cNvSpPr>
                <a:spLocks noChangeShapeType="1"/>
              </p:cNvSpPr>
              <p:nvPr/>
            </p:nvSpPr>
            <p:spPr bwMode="auto">
              <a:xfrm flipV="1">
                <a:off x="584404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59" name="Line 1048"/>
              <p:cNvSpPr>
                <a:spLocks noChangeShapeType="1"/>
              </p:cNvSpPr>
              <p:nvPr/>
            </p:nvSpPr>
            <p:spPr bwMode="auto">
              <a:xfrm>
                <a:off x="584482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60" name="Line 1049"/>
              <p:cNvSpPr>
                <a:spLocks noChangeShapeType="1"/>
              </p:cNvSpPr>
              <p:nvPr/>
            </p:nvSpPr>
            <p:spPr bwMode="auto">
              <a:xfrm flipV="1">
                <a:off x="584560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61" name="Line 1050"/>
              <p:cNvSpPr>
                <a:spLocks noChangeShapeType="1"/>
              </p:cNvSpPr>
              <p:nvPr/>
            </p:nvSpPr>
            <p:spPr bwMode="auto">
              <a:xfrm flipV="1">
                <a:off x="584949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62" name="Line 1051"/>
              <p:cNvSpPr>
                <a:spLocks noChangeShapeType="1"/>
              </p:cNvSpPr>
              <p:nvPr/>
            </p:nvSpPr>
            <p:spPr bwMode="auto">
              <a:xfrm flipV="1">
                <a:off x="585027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63" name="Line 1052"/>
              <p:cNvSpPr>
                <a:spLocks noChangeShapeType="1"/>
              </p:cNvSpPr>
              <p:nvPr/>
            </p:nvSpPr>
            <p:spPr bwMode="auto">
              <a:xfrm flipV="1">
                <a:off x="5850272" y="5916544"/>
                <a:ext cx="0" cy="81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64" name="Line 1053"/>
              <p:cNvSpPr>
                <a:spLocks noChangeShapeType="1"/>
              </p:cNvSpPr>
              <p:nvPr/>
            </p:nvSpPr>
            <p:spPr bwMode="auto">
              <a:xfrm flipV="1">
                <a:off x="5851050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65" name="Line 1054"/>
              <p:cNvSpPr>
                <a:spLocks noChangeShapeType="1"/>
              </p:cNvSpPr>
              <p:nvPr/>
            </p:nvSpPr>
            <p:spPr bwMode="auto">
              <a:xfrm>
                <a:off x="585182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66" name="Line 1055"/>
              <p:cNvSpPr>
                <a:spLocks noChangeShapeType="1"/>
              </p:cNvSpPr>
              <p:nvPr/>
            </p:nvSpPr>
            <p:spPr bwMode="auto">
              <a:xfrm flipV="1">
                <a:off x="585493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67" name="Line 1056"/>
              <p:cNvSpPr>
                <a:spLocks noChangeShapeType="1"/>
              </p:cNvSpPr>
              <p:nvPr/>
            </p:nvSpPr>
            <p:spPr bwMode="auto">
              <a:xfrm flipV="1">
                <a:off x="585571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68" name="Line 1057"/>
              <p:cNvSpPr>
                <a:spLocks noChangeShapeType="1"/>
              </p:cNvSpPr>
              <p:nvPr/>
            </p:nvSpPr>
            <p:spPr bwMode="auto">
              <a:xfrm flipV="1">
                <a:off x="585727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69" name="Line 1058"/>
              <p:cNvSpPr>
                <a:spLocks noChangeShapeType="1"/>
              </p:cNvSpPr>
              <p:nvPr/>
            </p:nvSpPr>
            <p:spPr bwMode="auto">
              <a:xfrm flipV="1">
                <a:off x="585882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70" name="Line 1059"/>
              <p:cNvSpPr>
                <a:spLocks noChangeShapeType="1"/>
              </p:cNvSpPr>
              <p:nvPr/>
            </p:nvSpPr>
            <p:spPr bwMode="auto">
              <a:xfrm flipV="1">
                <a:off x="585882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71" name="Line 1060"/>
              <p:cNvSpPr>
                <a:spLocks noChangeShapeType="1"/>
              </p:cNvSpPr>
              <p:nvPr/>
            </p:nvSpPr>
            <p:spPr bwMode="auto">
              <a:xfrm flipV="1">
                <a:off x="5859606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72" name="Line 1061"/>
              <p:cNvSpPr>
                <a:spLocks noChangeShapeType="1"/>
              </p:cNvSpPr>
              <p:nvPr/>
            </p:nvSpPr>
            <p:spPr bwMode="auto">
              <a:xfrm>
                <a:off x="586038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73" name="Line 1062"/>
              <p:cNvSpPr>
                <a:spLocks noChangeShapeType="1"/>
              </p:cNvSpPr>
              <p:nvPr/>
            </p:nvSpPr>
            <p:spPr bwMode="auto">
              <a:xfrm flipV="1">
                <a:off x="586116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74" name="Line 1063"/>
              <p:cNvSpPr>
                <a:spLocks noChangeShapeType="1"/>
              </p:cNvSpPr>
              <p:nvPr/>
            </p:nvSpPr>
            <p:spPr bwMode="auto">
              <a:xfrm>
                <a:off x="586194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75" name="Line 1064"/>
              <p:cNvSpPr>
                <a:spLocks noChangeShapeType="1"/>
              </p:cNvSpPr>
              <p:nvPr/>
            </p:nvSpPr>
            <p:spPr bwMode="auto">
              <a:xfrm flipV="1">
                <a:off x="586271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76" name="Line 1065"/>
              <p:cNvSpPr>
                <a:spLocks noChangeShapeType="1"/>
              </p:cNvSpPr>
              <p:nvPr/>
            </p:nvSpPr>
            <p:spPr bwMode="auto">
              <a:xfrm flipV="1">
                <a:off x="586349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77" name="Line 1066"/>
              <p:cNvSpPr>
                <a:spLocks noChangeShapeType="1"/>
              </p:cNvSpPr>
              <p:nvPr/>
            </p:nvSpPr>
            <p:spPr bwMode="auto">
              <a:xfrm>
                <a:off x="586582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78" name="Line 1067"/>
              <p:cNvSpPr>
                <a:spLocks noChangeShapeType="1"/>
              </p:cNvSpPr>
              <p:nvPr/>
            </p:nvSpPr>
            <p:spPr bwMode="auto">
              <a:xfrm flipV="1">
                <a:off x="5866607" y="5915185"/>
                <a:ext cx="0" cy="95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79" name="Line 1068"/>
              <p:cNvSpPr>
                <a:spLocks noChangeShapeType="1"/>
              </p:cNvSpPr>
              <p:nvPr/>
            </p:nvSpPr>
            <p:spPr bwMode="auto">
              <a:xfrm flipV="1">
                <a:off x="586816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80" name="Line 1069"/>
              <p:cNvSpPr>
                <a:spLocks noChangeShapeType="1"/>
              </p:cNvSpPr>
              <p:nvPr/>
            </p:nvSpPr>
            <p:spPr bwMode="auto">
              <a:xfrm>
                <a:off x="586894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81" name="Line 1070"/>
              <p:cNvSpPr>
                <a:spLocks noChangeShapeType="1"/>
              </p:cNvSpPr>
              <p:nvPr/>
            </p:nvSpPr>
            <p:spPr bwMode="auto">
              <a:xfrm>
                <a:off x="586894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82" name="Line 1071"/>
              <p:cNvSpPr>
                <a:spLocks noChangeShapeType="1"/>
              </p:cNvSpPr>
              <p:nvPr/>
            </p:nvSpPr>
            <p:spPr bwMode="auto">
              <a:xfrm flipV="1">
                <a:off x="586971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83" name="Line 1072"/>
              <p:cNvSpPr>
                <a:spLocks noChangeShapeType="1"/>
              </p:cNvSpPr>
              <p:nvPr/>
            </p:nvSpPr>
            <p:spPr bwMode="auto">
              <a:xfrm>
                <a:off x="587127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84" name="Line 1073"/>
              <p:cNvSpPr>
                <a:spLocks noChangeShapeType="1"/>
              </p:cNvSpPr>
              <p:nvPr/>
            </p:nvSpPr>
            <p:spPr bwMode="auto">
              <a:xfrm>
                <a:off x="587283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85" name="Line 1074"/>
              <p:cNvSpPr>
                <a:spLocks noChangeShapeType="1"/>
              </p:cNvSpPr>
              <p:nvPr/>
            </p:nvSpPr>
            <p:spPr bwMode="auto">
              <a:xfrm flipV="1">
                <a:off x="587283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86" name="Line 1075"/>
              <p:cNvSpPr>
                <a:spLocks noChangeShapeType="1"/>
              </p:cNvSpPr>
              <p:nvPr/>
            </p:nvSpPr>
            <p:spPr bwMode="auto">
              <a:xfrm>
                <a:off x="587438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87" name="Line 1076"/>
              <p:cNvSpPr>
                <a:spLocks noChangeShapeType="1"/>
              </p:cNvSpPr>
              <p:nvPr/>
            </p:nvSpPr>
            <p:spPr bwMode="auto">
              <a:xfrm flipV="1">
                <a:off x="587516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88" name="Line 1077"/>
              <p:cNvSpPr>
                <a:spLocks noChangeShapeType="1"/>
              </p:cNvSpPr>
              <p:nvPr/>
            </p:nvSpPr>
            <p:spPr bwMode="auto">
              <a:xfrm flipV="1">
                <a:off x="587594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89" name="Line 1078"/>
              <p:cNvSpPr>
                <a:spLocks noChangeShapeType="1"/>
              </p:cNvSpPr>
              <p:nvPr/>
            </p:nvSpPr>
            <p:spPr bwMode="auto">
              <a:xfrm>
                <a:off x="587594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90" name="Line 1079"/>
              <p:cNvSpPr>
                <a:spLocks noChangeShapeType="1"/>
              </p:cNvSpPr>
              <p:nvPr/>
            </p:nvSpPr>
            <p:spPr bwMode="auto">
              <a:xfrm flipV="1">
                <a:off x="587672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91" name="Line 1080"/>
              <p:cNvSpPr>
                <a:spLocks noChangeShapeType="1"/>
              </p:cNvSpPr>
              <p:nvPr/>
            </p:nvSpPr>
            <p:spPr bwMode="auto">
              <a:xfrm>
                <a:off x="587827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92" name="Line 1081"/>
              <p:cNvSpPr>
                <a:spLocks noChangeShapeType="1"/>
              </p:cNvSpPr>
              <p:nvPr/>
            </p:nvSpPr>
            <p:spPr bwMode="auto">
              <a:xfrm flipV="1">
                <a:off x="587905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93" name="Line 1082"/>
              <p:cNvSpPr>
                <a:spLocks noChangeShapeType="1"/>
              </p:cNvSpPr>
              <p:nvPr/>
            </p:nvSpPr>
            <p:spPr bwMode="auto">
              <a:xfrm flipV="1">
                <a:off x="587983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94" name="Line 1083"/>
              <p:cNvSpPr>
                <a:spLocks noChangeShapeType="1"/>
              </p:cNvSpPr>
              <p:nvPr/>
            </p:nvSpPr>
            <p:spPr bwMode="auto">
              <a:xfrm flipV="1">
                <a:off x="588216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95" name="Line 1084"/>
              <p:cNvSpPr>
                <a:spLocks noChangeShapeType="1"/>
              </p:cNvSpPr>
              <p:nvPr/>
            </p:nvSpPr>
            <p:spPr bwMode="auto">
              <a:xfrm flipV="1">
                <a:off x="5882943" y="5911104"/>
                <a:ext cx="0" cy="1359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96" name="Line 1085"/>
              <p:cNvSpPr>
                <a:spLocks noChangeShapeType="1"/>
              </p:cNvSpPr>
              <p:nvPr/>
            </p:nvSpPr>
            <p:spPr bwMode="auto">
              <a:xfrm flipV="1">
                <a:off x="5882943" y="5915185"/>
                <a:ext cx="0" cy="95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97" name="Line 1086"/>
              <p:cNvSpPr>
                <a:spLocks noChangeShapeType="1"/>
              </p:cNvSpPr>
              <p:nvPr/>
            </p:nvSpPr>
            <p:spPr bwMode="auto">
              <a:xfrm flipV="1">
                <a:off x="5883721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98" name="Line 1087"/>
              <p:cNvSpPr>
                <a:spLocks noChangeShapeType="1"/>
              </p:cNvSpPr>
              <p:nvPr/>
            </p:nvSpPr>
            <p:spPr bwMode="auto">
              <a:xfrm flipV="1">
                <a:off x="588449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99" name="Line 1088"/>
              <p:cNvSpPr>
                <a:spLocks noChangeShapeType="1"/>
              </p:cNvSpPr>
              <p:nvPr/>
            </p:nvSpPr>
            <p:spPr bwMode="auto">
              <a:xfrm flipV="1">
                <a:off x="588527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00" name="Line 1089"/>
              <p:cNvSpPr>
                <a:spLocks noChangeShapeType="1"/>
              </p:cNvSpPr>
              <p:nvPr/>
            </p:nvSpPr>
            <p:spPr bwMode="auto">
              <a:xfrm flipV="1">
                <a:off x="588605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01" name="Line 1090"/>
              <p:cNvSpPr>
                <a:spLocks noChangeShapeType="1"/>
              </p:cNvSpPr>
              <p:nvPr/>
            </p:nvSpPr>
            <p:spPr bwMode="auto">
              <a:xfrm>
                <a:off x="588683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02" name="Line 1091"/>
              <p:cNvSpPr>
                <a:spLocks noChangeShapeType="1"/>
              </p:cNvSpPr>
              <p:nvPr/>
            </p:nvSpPr>
            <p:spPr bwMode="auto">
              <a:xfrm flipV="1">
                <a:off x="588838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03" name="Line 1092"/>
              <p:cNvSpPr>
                <a:spLocks noChangeShapeType="1"/>
              </p:cNvSpPr>
              <p:nvPr/>
            </p:nvSpPr>
            <p:spPr bwMode="auto">
              <a:xfrm>
                <a:off x="589072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04" name="Line 1093"/>
              <p:cNvSpPr>
                <a:spLocks noChangeShapeType="1"/>
              </p:cNvSpPr>
              <p:nvPr/>
            </p:nvSpPr>
            <p:spPr bwMode="auto">
              <a:xfrm flipV="1">
                <a:off x="589305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05" name="Line 1094"/>
              <p:cNvSpPr>
                <a:spLocks noChangeShapeType="1"/>
              </p:cNvSpPr>
              <p:nvPr/>
            </p:nvSpPr>
            <p:spPr bwMode="auto">
              <a:xfrm>
                <a:off x="589538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06" name="Line 1095"/>
              <p:cNvSpPr>
                <a:spLocks noChangeShapeType="1"/>
              </p:cNvSpPr>
              <p:nvPr/>
            </p:nvSpPr>
            <p:spPr bwMode="auto">
              <a:xfrm>
                <a:off x="589616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07" name="Line 1096"/>
              <p:cNvSpPr>
                <a:spLocks noChangeShapeType="1"/>
              </p:cNvSpPr>
              <p:nvPr/>
            </p:nvSpPr>
            <p:spPr bwMode="auto">
              <a:xfrm flipV="1">
                <a:off x="589772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08" name="Line 1097"/>
              <p:cNvSpPr>
                <a:spLocks noChangeShapeType="1"/>
              </p:cNvSpPr>
              <p:nvPr/>
            </p:nvSpPr>
            <p:spPr bwMode="auto">
              <a:xfrm flipV="1">
                <a:off x="589772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09" name="Line 1098"/>
              <p:cNvSpPr>
                <a:spLocks noChangeShapeType="1"/>
              </p:cNvSpPr>
              <p:nvPr/>
            </p:nvSpPr>
            <p:spPr bwMode="auto">
              <a:xfrm flipV="1">
                <a:off x="5899278" y="5905665"/>
                <a:ext cx="0" cy="1903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10" name="Line 1099"/>
              <p:cNvSpPr>
                <a:spLocks noChangeShapeType="1"/>
              </p:cNvSpPr>
              <p:nvPr/>
            </p:nvSpPr>
            <p:spPr bwMode="auto">
              <a:xfrm flipV="1">
                <a:off x="5899278" y="5909745"/>
                <a:ext cx="0" cy="149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11" name="Line 1100"/>
              <p:cNvSpPr>
                <a:spLocks noChangeShapeType="1"/>
              </p:cNvSpPr>
              <p:nvPr/>
            </p:nvSpPr>
            <p:spPr bwMode="auto">
              <a:xfrm flipV="1">
                <a:off x="590083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12" name="Line 1101"/>
              <p:cNvSpPr>
                <a:spLocks noChangeShapeType="1"/>
              </p:cNvSpPr>
              <p:nvPr/>
            </p:nvSpPr>
            <p:spPr bwMode="auto">
              <a:xfrm flipV="1">
                <a:off x="590161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13" name="Line 1102"/>
              <p:cNvSpPr>
                <a:spLocks noChangeShapeType="1"/>
              </p:cNvSpPr>
              <p:nvPr/>
            </p:nvSpPr>
            <p:spPr bwMode="auto">
              <a:xfrm flipV="1">
                <a:off x="590239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14" name="Line 1103"/>
              <p:cNvSpPr>
                <a:spLocks noChangeShapeType="1"/>
              </p:cNvSpPr>
              <p:nvPr/>
            </p:nvSpPr>
            <p:spPr bwMode="auto">
              <a:xfrm flipV="1">
                <a:off x="590239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15" name="Line 1104"/>
              <p:cNvSpPr>
                <a:spLocks noChangeShapeType="1"/>
              </p:cNvSpPr>
              <p:nvPr/>
            </p:nvSpPr>
            <p:spPr bwMode="auto">
              <a:xfrm flipV="1">
                <a:off x="590394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16" name="Line 1105"/>
              <p:cNvSpPr>
                <a:spLocks noChangeShapeType="1"/>
              </p:cNvSpPr>
              <p:nvPr/>
            </p:nvSpPr>
            <p:spPr bwMode="auto">
              <a:xfrm>
                <a:off x="590394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17" name="Line 1106"/>
              <p:cNvSpPr>
                <a:spLocks noChangeShapeType="1"/>
              </p:cNvSpPr>
              <p:nvPr/>
            </p:nvSpPr>
            <p:spPr bwMode="auto">
              <a:xfrm>
                <a:off x="590627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18" name="Line 1107"/>
              <p:cNvSpPr>
                <a:spLocks noChangeShapeType="1"/>
              </p:cNvSpPr>
              <p:nvPr/>
            </p:nvSpPr>
            <p:spPr bwMode="auto">
              <a:xfrm flipV="1">
                <a:off x="590705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19" name="Line 1108"/>
              <p:cNvSpPr>
                <a:spLocks noChangeShapeType="1"/>
              </p:cNvSpPr>
              <p:nvPr/>
            </p:nvSpPr>
            <p:spPr bwMode="auto">
              <a:xfrm flipV="1">
                <a:off x="590705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20" name="Line 1109"/>
              <p:cNvSpPr>
                <a:spLocks noChangeShapeType="1"/>
              </p:cNvSpPr>
              <p:nvPr/>
            </p:nvSpPr>
            <p:spPr bwMode="auto">
              <a:xfrm flipV="1">
                <a:off x="590861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21" name="Line 1110"/>
              <p:cNvSpPr>
                <a:spLocks noChangeShapeType="1"/>
              </p:cNvSpPr>
              <p:nvPr/>
            </p:nvSpPr>
            <p:spPr bwMode="auto">
              <a:xfrm flipV="1">
                <a:off x="590861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22" name="Line 1111"/>
              <p:cNvSpPr>
                <a:spLocks noChangeShapeType="1"/>
              </p:cNvSpPr>
              <p:nvPr/>
            </p:nvSpPr>
            <p:spPr bwMode="auto">
              <a:xfrm flipV="1">
                <a:off x="5909390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23" name="Line 1112"/>
              <p:cNvSpPr>
                <a:spLocks noChangeShapeType="1"/>
              </p:cNvSpPr>
              <p:nvPr/>
            </p:nvSpPr>
            <p:spPr bwMode="auto">
              <a:xfrm flipV="1">
                <a:off x="5910169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24" name="Line 1113"/>
              <p:cNvSpPr>
                <a:spLocks noChangeShapeType="1"/>
              </p:cNvSpPr>
              <p:nvPr/>
            </p:nvSpPr>
            <p:spPr bwMode="auto">
              <a:xfrm flipV="1">
                <a:off x="591250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25" name="Line 1114"/>
              <p:cNvSpPr>
                <a:spLocks noChangeShapeType="1"/>
              </p:cNvSpPr>
              <p:nvPr/>
            </p:nvSpPr>
            <p:spPr bwMode="auto">
              <a:xfrm flipV="1">
                <a:off x="5914058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26" name="Line 1115"/>
              <p:cNvSpPr>
                <a:spLocks noChangeShapeType="1"/>
              </p:cNvSpPr>
              <p:nvPr/>
            </p:nvSpPr>
            <p:spPr bwMode="auto">
              <a:xfrm flipV="1">
                <a:off x="5915613" y="5915185"/>
                <a:ext cx="0" cy="95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27" name="Line 1116"/>
              <p:cNvSpPr>
                <a:spLocks noChangeShapeType="1"/>
              </p:cNvSpPr>
              <p:nvPr/>
            </p:nvSpPr>
            <p:spPr bwMode="auto">
              <a:xfrm flipV="1">
                <a:off x="5916392" y="5916544"/>
                <a:ext cx="0" cy="81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28" name="Line 1117"/>
              <p:cNvSpPr>
                <a:spLocks noChangeShapeType="1"/>
              </p:cNvSpPr>
              <p:nvPr/>
            </p:nvSpPr>
            <p:spPr bwMode="auto">
              <a:xfrm>
                <a:off x="591716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29" name="Line 1118"/>
              <p:cNvSpPr>
                <a:spLocks noChangeShapeType="1"/>
              </p:cNvSpPr>
              <p:nvPr/>
            </p:nvSpPr>
            <p:spPr bwMode="auto">
              <a:xfrm flipV="1">
                <a:off x="591872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30" name="Line 1119"/>
              <p:cNvSpPr>
                <a:spLocks noChangeShapeType="1"/>
              </p:cNvSpPr>
              <p:nvPr/>
            </p:nvSpPr>
            <p:spPr bwMode="auto">
              <a:xfrm flipV="1">
                <a:off x="591872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31" name="Line 1120"/>
              <p:cNvSpPr>
                <a:spLocks noChangeShapeType="1"/>
              </p:cNvSpPr>
              <p:nvPr/>
            </p:nvSpPr>
            <p:spPr bwMode="auto">
              <a:xfrm flipV="1">
                <a:off x="592028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32" name="Line 1121"/>
              <p:cNvSpPr>
                <a:spLocks noChangeShapeType="1"/>
              </p:cNvSpPr>
              <p:nvPr/>
            </p:nvSpPr>
            <p:spPr bwMode="auto">
              <a:xfrm>
                <a:off x="592028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33" name="Line 1122"/>
              <p:cNvSpPr>
                <a:spLocks noChangeShapeType="1"/>
              </p:cNvSpPr>
              <p:nvPr/>
            </p:nvSpPr>
            <p:spPr bwMode="auto">
              <a:xfrm flipV="1">
                <a:off x="592105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34" name="Line 1123"/>
              <p:cNvSpPr>
                <a:spLocks noChangeShapeType="1"/>
              </p:cNvSpPr>
              <p:nvPr/>
            </p:nvSpPr>
            <p:spPr bwMode="auto">
              <a:xfrm>
                <a:off x="592261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35" name="Line 1124"/>
              <p:cNvSpPr>
                <a:spLocks noChangeShapeType="1"/>
              </p:cNvSpPr>
              <p:nvPr/>
            </p:nvSpPr>
            <p:spPr bwMode="auto">
              <a:xfrm flipV="1">
                <a:off x="592261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36" name="Line 1125"/>
              <p:cNvSpPr>
                <a:spLocks noChangeShapeType="1"/>
              </p:cNvSpPr>
              <p:nvPr/>
            </p:nvSpPr>
            <p:spPr bwMode="auto">
              <a:xfrm flipV="1">
                <a:off x="592417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37" name="Line 1126"/>
              <p:cNvSpPr>
                <a:spLocks noChangeShapeType="1"/>
              </p:cNvSpPr>
              <p:nvPr/>
            </p:nvSpPr>
            <p:spPr bwMode="auto">
              <a:xfrm>
                <a:off x="592494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38" name="Line 1127"/>
              <p:cNvSpPr>
                <a:spLocks noChangeShapeType="1"/>
              </p:cNvSpPr>
              <p:nvPr/>
            </p:nvSpPr>
            <p:spPr bwMode="auto">
              <a:xfrm flipV="1">
                <a:off x="592728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39" name="Line 1128"/>
              <p:cNvSpPr>
                <a:spLocks noChangeShapeType="1"/>
              </p:cNvSpPr>
              <p:nvPr/>
            </p:nvSpPr>
            <p:spPr bwMode="auto">
              <a:xfrm>
                <a:off x="592883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40" name="Line 1129"/>
              <p:cNvSpPr>
                <a:spLocks noChangeShapeType="1"/>
              </p:cNvSpPr>
              <p:nvPr/>
            </p:nvSpPr>
            <p:spPr bwMode="auto">
              <a:xfrm flipV="1">
                <a:off x="592961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41" name="Line 1130"/>
              <p:cNvSpPr>
                <a:spLocks noChangeShapeType="1"/>
              </p:cNvSpPr>
              <p:nvPr/>
            </p:nvSpPr>
            <p:spPr bwMode="auto">
              <a:xfrm flipV="1">
                <a:off x="5931171" y="5875746"/>
                <a:ext cx="0" cy="48957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42" name="Line 1131"/>
              <p:cNvSpPr>
                <a:spLocks noChangeShapeType="1"/>
              </p:cNvSpPr>
              <p:nvPr/>
            </p:nvSpPr>
            <p:spPr bwMode="auto">
              <a:xfrm flipV="1">
                <a:off x="5931949" y="5881186"/>
                <a:ext cx="0" cy="43517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43" name="Line 1132"/>
              <p:cNvSpPr>
                <a:spLocks noChangeShapeType="1"/>
              </p:cNvSpPr>
              <p:nvPr/>
            </p:nvSpPr>
            <p:spPr bwMode="auto">
              <a:xfrm flipV="1">
                <a:off x="5932727" y="5898865"/>
                <a:ext cx="0" cy="2583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44" name="Line 1133"/>
              <p:cNvSpPr>
                <a:spLocks noChangeShapeType="1"/>
              </p:cNvSpPr>
              <p:nvPr/>
            </p:nvSpPr>
            <p:spPr bwMode="auto">
              <a:xfrm flipV="1">
                <a:off x="5933505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45" name="Line 1134"/>
              <p:cNvSpPr>
                <a:spLocks noChangeShapeType="1"/>
              </p:cNvSpPr>
              <p:nvPr/>
            </p:nvSpPr>
            <p:spPr bwMode="auto">
              <a:xfrm flipV="1">
                <a:off x="5934283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46" name="Line 1135"/>
              <p:cNvSpPr>
                <a:spLocks noChangeShapeType="1"/>
              </p:cNvSpPr>
              <p:nvPr/>
            </p:nvSpPr>
            <p:spPr bwMode="auto">
              <a:xfrm flipV="1">
                <a:off x="593506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47" name="Line 1136"/>
              <p:cNvSpPr>
                <a:spLocks noChangeShapeType="1"/>
              </p:cNvSpPr>
              <p:nvPr/>
            </p:nvSpPr>
            <p:spPr bwMode="auto">
              <a:xfrm flipV="1">
                <a:off x="593661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48" name="Line 1137"/>
              <p:cNvSpPr>
                <a:spLocks noChangeShapeType="1"/>
              </p:cNvSpPr>
              <p:nvPr/>
            </p:nvSpPr>
            <p:spPr bwMode="auto">
              <a:xfrm flipV="1">
                <a:off x="593661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49" name="Line 1138"/>
              <p:cNvSpPr>
                <a:spLocks noChangeShapeType="1"/>
              </p:cNvSpPr>
              <p:nvPr/>
            </p:nvSpPr>
            <p:spPr bwMode="auto">
              <a:xfrm>
                <a:off x="593817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50" name="Line 1139"/>
              <p:cNvSpPr>
                <a:spLocks noChangeShapeType="1"/>
              </p:cNvSpPr>
              <p:nvPr/>
            </p:nvSpPr>
            <p:spPr bwMode="auto">
              <a:xfrm flipV="1">
                <a:off x="593817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51" name="Line 1140"/>
              <p:cNvSpPr>
                <a:spLocks noChangeShapeType="1"/>
              </p:cNvSpPr>
              <p:nvPr/>
            </p:nvSpPr>
            <p:spPr bwMode="auto">
              <a:xfrm flipV="1">
                <a:off x="593895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52" name="Line 1141"/>
              <p:cNvSpPr>
                <a:spLocks noChangeShapeType="1"/>
              </p:cNvSpPr>
              <p:nvPr/>
            </p:nvSpPr>
            <p:spPr bwMode="auto">
              <a:xfrm flipV="1">
                <a:off x="593972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53" name="Line 1142"/>
              <p:cNvSpPr>
                <a:spLocks noChangeShapeType="1"/>
              </p:cNvSpPr>
              <p:nvPr/>
            </p:nvSpPr>
            <p:spPr bwMode="auto">
              <a:xfrm flipV="1">
                <a:off x="594050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54" name="Line 1143"/>
              <p:cNvSpPr>
                <a:spLocks noChangeShapeType="1"/>
              </p:cNvSpPr>
              <p:nvPr/>
            </p:nvSpPr>
            <p:spPr bwMode="auto">
              <a:xfrm flipV="1">
                <a:off x="594050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55" name="Line 1144"/>
              <p:cNvSpPr>
                <a:spLocks noChangeShapeType="1"/>
              </p:cNvSpPr>
              <p:nvPr/>
            </p:nvSpPr>
            <p:spPr bwMode="auto">
              <a:xfrm flipV="1">
                <a:off x="5941284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56" name="Line 1145"/>
              <p:cNvSpPr>
                <a:spLocks noChangeShapeType="1"/>
              </p:cNvSpPr>
              <p:nvPr/>
            </p:nvSpPr>
            <p:spPr bwMode="auto">
              <a:xfrm flipV="1">
                <a:off x="594283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57" name="Line 1146"/>
              <p:cNvSpPr>
                <a:spLocks noChangeShapeType="1"/>
              </p:cNvSpPr>
              <p:nvPr/>
            </p:nvSpPr>
            <p:spPr bwMode="auto">
              <a:xfrm flipV="1">
                <a:off x="594361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58" name="Line 1147"/>
              <p:cNvSpPr>
                <a:spLocks noChangeShapeType="1"/>
              </p:cNvSpPr>
              <p:nvPr/>
            </p:nvSpPr>
            <p:spPr bwMode="auto">
              <a:xfrm flipV="1">
                <a:off x="594439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59" name="Line 1148"/>
              <p:cNvSpPr>
                <a:spLocks noChangeShapeType="1"/>
              </p:cNvSpPr>
              <p:nvPr/>
            </p:nvSpPr>
            <p:spPr bwMode="auto">
              <a:xfrm flipV="1">
                <a:off x="594517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60" name="Line 1149"/>
              <p:cNvSpPr>
                <a:spLocks noChangeShapeType="1"/>
              </p:cNvSpPr>
              <p:nvPr/>
            </p:nvSpPr>
            <p:spPr bwMode="auto">
              <a:xfrm>
                <a:off x="594595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61" name="Line 1150"/>
              <p:cNvSpPr>
                <a:spLocks noChangeShapeType="1"/>
              </p:cNvSpPr>
              <p:nvPr/>
            </p:nvSpPr>
            <p:spPr bwMode="auto">
              <a:xfrm flipV="1">
                <a:off x="594672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62" name="Line 1151"/>
              <p:cNvSpPr>
                <a:spLocks noChangeShapeType="1"/>
              </p:cNvSpPr>
              <p:nvPr/>
            </p:nvSpPr>
            <p:spPr bwMode="auto">
              <a:xfrm flipV="1">
                <a:off x="5947507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63" name="Line 1152"/>
              <p:cNvSpPr>
                <a:spLocks noChangeShapeType="1"/>
              </p:cNvSpPr>
              <p:nvPr/>
            </p:nvSpPr>
            <p:spPr bwMode="auto">
              <a:xfrm flipV="1">
                <a:off x="5948284" y="5915185"/>
                <a:ext cx="0" cy="95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64" name="Line 1153"/>
              <p:cNvSpPr>
                <a:spLocks noChangeShapeType="1"/>
              </p:cNvSpPr>
              <p:nvPr/>
            </p:nvSpPr>
            <p:spPr bwMode="auto">
              <a:xfrm>
                <a:off x="594984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65" name="Line 1154"/>
              <p:cNvSpPr>
                <a:spLocks noChangeShapeType="1"/>
              </p:cNvSpPr>
              <p:nvPr/>
            </p:nvSpPr>
            <p:spPr bwMode="auto">
              <a:xfrm flipV="1">
                <a:off x="594984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66" name="Line 1155"/>
              <p:cNvSpPr>
                <a:spLocks noChangeShapeType="1"/>
              </p:cNvSpPr>
              <p:nvPr/>
            </p:nvSpPr>
            <p:spPr bwMode="auto">
              <a:xfrm flipV="1">
                <a:off x="595217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67" name="Line 1156"/>
              <p:cNvSpPr>
                <a:spLocks noChangeShapeType="1"/>
              </p:cNvSpPr>
              <p:nvPr/>
            </p:nvSpPr>
            <p:spPr bwMode="auto">
              <a:xfrm flipV="1">
                <a:off x="595295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68" name="Line 1157"/>
              <p:cNvSpPr>
                <a:spLocks noChangeShapeType="1"/>
              </p:cNvSpPr>
              <p:nvPr/>
            </p:nvSpPr>
            <p:spPr bwMode="auto">
              <a:xfrm>
                <a:off x="595528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69" name="Line 1158"/>
              <p:cNvSpPr>
                <a:spLocks noChangeShapeType="1"/>
              </p:cNvSpPr>
              <p:nvPr/>
            </p:nvSpPr>
            <p:spPr bwMode="auto">
              <a:xfrm>
                <a:off x="595606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70" name="Line 1159"/>
              <p:cNvSpPr>
                <a:spLocks noChangeShapeType="1"/>
              </p:cNvSpPr>
              <p:nvPr/>
            </p:nvSpPr>
            <p:spPr bwMode="auto">
              <a:xfrm flipV="1">
                <a:off x="595684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71" name="Line 1160"/>
              <p:cNvSpPr>
                <a:spLocks noChangeShapeType="1"/>
              </p:cNvSpPr>
              <p:nvPr/>
            </p:nvSpPr>
            <p:spPr bwMode="auto">
              <a:xfrm>
                <a:off x="595761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72" name="Line 1161"/>
              <p:cNvSpPr>
                <a:spLocks noChangeShapeType="1"/>
              </p:cNvSpPr>
              <p:nvPr/>
            </p:nvSpPr>
            <p:spPr bwMode="auto">
              <a:xfrm flipV="1">
                <a:off x="5960730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73" name="Line 1162"/>
              <p:cNvSpPr>
                <a:spLocks noChangeShapeType="1"/>
              </p:cNvSpPr>
              <p:nvPr/>
            </p:nvSpPr>
            <p:spPr bwMode="auto">
              <a:xfrm flipV="1">
                <a:off x="596150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74" name="Line 1163"/>
              <p:cNvSpPr>
                <a:spLocks noChangeShapeType="1"/>
              </p:cNvSpPr>
              <p:nvPr/>
            </p:nvSpPr>
            <p:spPr bwMode="auto">
              <a:xfrm>
                <a:off x="596228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75" name="Line 1164"/>
              <p:cNvSpPr>
                <a:spLocks noChangeShapeType="1"/>
              </p:cNvSpPr>
              <p:nvPr/>
            </p:nvSpPr>
            <p:spPr bwMode="auto">
              <a:xfrm flipV="1">
                <a:off x="596306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76" name="Line 1165"/>
              <p:cNvSpPr>
                <a:spLocks noChangeShapeType="1"/>
              </p:cNvSpPr>
              <p:nvPr/>
            </p:nvSpPr>
            <p:spPr bwMode="auto">
              <a:xfrm flipV="1">
                <a:off x="5963842" y="5870307"/>
                <a:ext cx="0" cy="54397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77" name="Line 1166"/>
              <p:cNvSpPr>
                <a:spLocks noChangeShapeType="1"/>
              </p:cNvSpPr>
              <p:nvPr/>
            </p:nvSpPr>
            <p:spPr bwMode="auto">
              <a:xfrm flipV="1">
                <a:off x="5964620" y="5902945"/>
                <a:ext cx="0" cy="2175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78" name="Line 1167"/>
              <p:cNvSpPr>
                <a:spLocks noChangeShapeType="1"/>
              </p:cNvSpPr>
              <p:nvPr/>
            </p:nvSpPr>
            <p:spPr bwMode="auto">
              <a:xfrm flipV="1">
                <a:off x="5964620" y="5902945"/>
                <a:ext cx="0" cy="2175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79" name="Line 1168"/>
              <p:cNvSpPr>
                <a:spLocks noChangeShapeType="1"/>
              </p:cNvSpPr>
              <p:nvPr/>
            </p:nvSpPr>
            <p:spPr bwMode="auto">
              <a:xfrm flipV="1">
                <a:off x="5965398" y="5916544"/>
                <a:ext cx="0" cy="81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80" name="Line 1169"/>
              <p:cNvSpPr>
                <a:spLocks noChangeShapeType="1"/>
              </p:cNvSpPr>
              <p:nvPr/>
            </p:nvSpPr>
            <p:spPr bwMode="auto">
              <a:xfrm flipV="1">
                <a:off x="5966176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81" name="Line 1170"/>
              <p:cNvSpPr>
                <a:spLocks noChangeShapeType="1"/>
              </p:cNvSpPr>
              <p:nvPr/>
            </p:nvSpPr>
            <p:spPr bwMode="auto">
              <a:xfrm flipV="1">
                <a:off x="596773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82" name="Line 1171"/>
              <p:cNvSpPr>
                <a:spLocks noChangeShapeType="1"/>
              </p:cNvSpPr>
              <p:nvPr/>
            </p:nvSpPr>
            <p:spPr bwMode="auto">
              <a:xfrm>
                <a:off x="596850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83" name="Line 1172"/>
              <p:cNvSpPr>
                <a:spLocks noChangeShapeType="1"/>
              </p:cNvSpPr>
              <p:nvPr/>
            </p:nvSpPr>
            <p:spPr bwMode="auto">
              <a:xfrm flipV="1">
                <a:off x="5969287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84" name="Line 1173"/>
              <p:cNvSpPr>
                <a:spLocks noChangeShapeType="1"/>
              </p:cNvSpPr>
              <p:nvPr/>
            </p:nvSpPr>
            <p:spPr bwMode="auto">
              <a:xfrm>
                <a:off x="597006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85" name="Line 1174"/>
              <p:cNvSpPr>
                <a:spLocks noChangeShapeType="1"/>
              </p:cNvSpPr>
              <p:nvPr/>
            </p:nvSpPr>
            <p:spPr bwMode="auto">
              <a:xfrm flipV="1">
                <a:off x="597084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86" name="Line 1175"/>
              <p:cNvSpPr>
                <a:spLocks noChangeShapeType="1"/>
              </p:cNvSpPr>
              <p:nvPr/>
            </p:nvSpPr>
            <p:spPr bwMode="auto">
              <a:xfrm flipV="1">
                <a:off x="597162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87" name="Line 1176"/>
              <p:cNvSpPr>
                <a:spLocks noChangeShapeType="1"/>
              </p:cNvSpPr>
              <p:nvPr/>
            </p:nvSpPr>
            <p:spPr bwMode="auto">
              <a:xfrm flipV="1">
                <a:off x="597239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88" name="Line 1177"/>
              <p:cNvSpPr>
                <a:spLocks noChangeShapeType="1"/>
              </p:cNvSpPr>
              <p:nvPr/>
            </p:nvSpPr>
            <p:spPr bwMode="auto">
              <a:xfrm>
                <a:off x="597395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89" name="Line 1178"/>
              <p:cNvSpPr>
                <a:spLocks noChangeShapeType="1"/>
              </p:cNvSpPr>
              <p:nvPr/>
            </p:nvSpPr>
            <p:spPr bwMode="auto">
              <a:xfrm flipV="1">
                <a:off x="597395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90" name="Line 1179"/>
              <p:cNvSpPr>
                <a:spLocks noChangeShapeType="1"/>
              </p:cNvSpPr>
              <p:nvPr/>
            </p:nvSpPr>
            <p:spPr bwMode="auto">
              <a:xfrm flipV="1">
                <a:off x="597473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91" name="Line 1180"/>
              <p:cNvSpPr>
                <a:spLocks noChangeShapeType="1"/>
              </p:cNvSpPr>
              <p:nvPr/>
            </p:nvSpPr>
            <p:spPr bwMode="auto">
              <a:xfrm>
                <a:off x="597551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92" name="Line 1181"/>
              <p:cNvSpPr>
                <a:spLocks noChangeShapeType="1"/>
              </p:cNvSpPr>
              <p:nvPr/>
            </p:nvSpPr>
            <p:spPr bwMode="auto">
              <a:xfrm flipV="1">
                <a:off x="597706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93" name="Line 1182"/>
              <p:cNvSpPr>
                <a:spLocks noChangeShapeType="1"/>
              </p:cNvSpPr>
              <p:nvPr/>
            </p:nvSpPr>
            <p:spPr bwMode="auto">
              <a:xfrm>
                <a:off x="597784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94" name="Line 1183"/>
              <p:cNvSpPr>
                <a:spLocks noChangeShapeType="1"/>
              </p:cNvSpPr>
              <p:nvPr/>
            </p:nvSpPr>
            <p:spPr bwMode="auto">
              <a:xfrm>
                <a:off x="597939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95" name="Line 1184"/>
              <p:cNvSpPr>
                <a:spLocks noChangeShapeType="1"/>
              </p:cNvSpPr>
              <p:nvPr/>
            </p:nvSpPr>
            <p:spPr bwMode="auto">
              <a:xfrm flipV="1">
                <a:off x="5980955" y="5908384"/>
                <a:ext cx="0" cy="1631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96" name="Line 1185"/>
              <p:cNvSpPr>
                <a:spLocks noChangeShapeType="1"/>
              </p:cNvSpPr>
              <p:nvPr/>
            </p:nvSpPr>
            <p:spPr bwMode="auto">
              <a:xfrm flipV="1">
                <a:off x="598251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97" name="Line 1186"/>
              <p:cNvSpPr>
                <a:spLocks noChangeShapeType="1"/>
              </p:cNvSpPr>
              <p:nvPr/>
            </p:nvSpPr>
            <p:spPr bwMode="auto">
              <a:xfrm flipV="1">
                <a:off x="598328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98" name="Line 1187"/>
              <p:cNvSpPr>
                <a:spLocks noChangeShapeType="1"/>
              </p:cNvSpPr>
              <p:nvPr/>
            </p:nvSpPr>
            <p:spPr bwMode="auto">
              <a:xfrm>
                <a:off x="598406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99" name="Line 1188"/>
              <p:cNvSpPr>
                <a:spLocks noChangeShapeType="1"/>
              </p:cNvSpPr>
              <p:nvPr/>
            </p:nvSpPr>
            <p:spPr bwMode="auto">
              <a:xfrm flipV="1">
                <a:off x="598484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00" name="Line 1189"/>
              <p:cNvSpPr>
                <a:spLocks noChangeShapeType="1"/>
              </p:cNvSpPr>
              <p:nvPr/>
            </p:nvSpPr>
            <p:spPr bwMode="auto">
              <a:xfrm flipV="1">
                <a:off x="598562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01" name="Line 1190"/>
              <p:cNvSpPr>
                <a:spLocks noChangeShapeType="1"/>
              </p:cNvSpPr>
              <p:nvPr/>
            </p:nvSpPr>
            <p:spPr bwMode="auto">
              <a:xfrm flipV="1">
                <a:off x="598951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02" name="Line 1191"/>
              <p:cNvSpPr>
                <a:spLocks noChangeShapeType="1"/>
              </p:cNvSpPr>
              <p:nvPr/>
            </p:nvSpPr>
            <p:spPr bwMode="auto">
              <a:xfrm flipV="1">
                <a:off x="5990290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03" name="Line 1192"/>
              <p:cNvSpPr>
                <a:spLocks noChangeShapeType="1"/>
              </p:cNvSpPr>
              <p:nvPr/>
            </p:nvSpPr>
            <p:spPr bwMode="auto">
              <a:xfrm flipV="1">
                <a:off x="599029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04" name="Line 1193"/>
              <p:cNvSpPr>
                <a:spLocks noChangeShapeType="1"/>
              </p:cNvSpPr>
              <p:nvPr/>
            </p:nvSpPr>
            <p:spPr bwMode="auto">
              <a:xfrm flipV="1">
                <a:off x="599106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05" name="Line 1194"/>
              <p:cNvSpPr>
                <a:spLocks noChangeShapeType="1"/>
              </p:cNvSpPr>
              <p:nvPr/>
            </p:nvSpPr>
            <p:spPr bwMode="auto">
              <a:xfrm>
                <a:off x="599184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06" name="Line 1195"/>
              <p:cNvSpPr>
                <a:spLocks noChangeShapeType="1"/>
              </p:cNvSpPr>
              <p:nvPr/>
            </p:nvSpPr>
            <p:spPr bwMode="auto">
              <a:xfrm>
                <a:off x="599262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07" name="Line 1196"/>
              <p:cNvSpPr>
                <a:spLocks noChangeShapeType="1"/>
              </p:cNvSpPr>
              <p:nvPr/>
            </p:nvSpPr>
            <p:spPr bwMode="auto">
              <a:xfrm flipV="1">
                <a:off x="599417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08" name="Line 1197"/>
              <p:cNvSpPr>
                <a:spLocks noChangeShapeType="1"/>
              </p:cNvSpPr>
              <p:nvPr/>
            </p:nvSpPr>
            <p:spPr bwMode="auto">
              <a:xfrm>
                <a:off x="599573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09" name="Line 1198"/>
              <p:cNvSpPr>
                <a:spLocks noChangeShapeType="1"/>
              </p:cNvSpPr>
              <p:nvPr/>
            </p:nvSpPr>
            <p:spPr bwMode="auto">
              <a:xfrm flipV="1">
                <a:off x="5996513" y="5813190"/>
                <a:ext cx="0" cy="111513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10" name="Line 1199"/>
              <p:cNvSpPr>
                <a:spLocks noChangeShapeType="1"/>
              </p:cNvSpPr>
              <p:nvPr/>
            </p:nvSpPr>
            <p:spPr bwMode="auto">
              <a:xfrm flipV="1">
                <a:off x="5998847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11" name="Line 1200"/>
              <p:cNvSpPr>
                <a:spLocks noChangeShapeType="1"/>
              </p:cNvSpPr>
              <p:nvPr/>
            </p:nvSpPr>
            <p:spPr bwMode="auto">
              <a:xfrm flipV="1">
                <a:off x="5998847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12" name="Line 1201"/>
              <p:cNvSpPr>
                <a:spLocks noChangeShapeType="1"/>
              </p:cNvSpPr>
              <p:nvPr/>
            </p:nvSpPr>
            <p:spPr bwMode="auto">
              <a:xfrm flipV="1">
                <a:off x="6000402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13" name="Line 1202"/>
              <p:cNvSpPr>
                <a:spLocks noChangeShapeType="1"/>
              </p:cNvSpPr>
              <p:nvPr/>
            </p:nvSpPr>
            <p:spPr bwMode="auto">
              <a:xfrm flipV="1">
                <a:off x="600040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14" name="Line 1203"/>
              <p:cNvSpPr>
                <a:spLocks noChangeShapeType="1"/>
              </p:cNvSpPr>
              <p:nvPr/>
            </p:nvSpPr>
            <p:spPr bwMode="auto">
              <a:xfrm flipV="1">
                <a:off x="6001180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15" name="Line 1204"/>
              <p:cNvSpPr>
                <a:spLocks noChangeShapeType="1"/>
              </p:cNvSpPr>
              <p:nvPr/>
            </p:nvSpPr>
            <p:spPr bwMode="auto">
              <a:xfrm flipV="1">
                <a:off x="600195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16" name="Line 1205"/>
              <p:cNvSpPr>
                <a:spLocks noChangeShapeType="1"/>
              </p:cNvSpPr>
              <p:nvPr/>
            </p:nvSpPr>
            <p:spPr bwMode="auto">
              <a:xfrm flipV="1">
                <a:off x="600273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17" name="Line 1206"/>
              <p:cNvSpPr>
                <a:spLocks noChangeShapeType="1"/>
              </p:cNvSpPr>
              <p:nvPr/>
            </p:nvSpPr>
            <p:spPr bwMode="auto">
              <a:xfrm flipV="1">
                <a:off x="600351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18" name="Line 1207"/>
              <p:cNvSpPr>
                <a:spLocks noChangeShapeType="1"/>
              </p:cNvSpPr>
              <p:nvPr/>
            </p:nvSpPr>
            <p:spPr bwMode="auto">
              <a:xfrm flipV="1">
                <a:off x="6004292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19" name="Line 1208"/>
              <p:cNvSpPr>
                <a:spLocks noChangeShapeType="1"/>
              </p:cNvSpPr>
              <p:nvPr/>
            </p:nvSpPr>
            <p:spPr bwMode="auto">
              <a:xfrm flipV="1">
                <a:off x="600584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20" name="Line 1209"/>
              <p:cNvSpPr>
                <a:spLocks noChangeShapeType="1"/>
              </p:cNvSpPr>
              <p:nvPr/>
            </p:nvSpPr>
            <p:spPr bwMode="auto">
              <a:xfrm flipV="1">
                <a:off x="600662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21" name="Line 1211"/>
              <p:cNvSpPr>
                <a:spLocks noChangeShapeType="1"/>
              </p:cNvSpPr>
              <p:nvPr/>
            </p:nvSpPr>
            <p:spPr bwMode="auto">
              <a:xfrm flipV="1">
                <a:off x="600740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22" name="Line 1212"/>
              <p:cNvSpPr>
                <a:spLocks noChangeShapeType="1"/>
              </p:cNvSpPr>
              <p:nvPr/>
            </p:nvSpPr>
            <p:spPr bwMode="auto">
              <a:xfrm flipV="1">
                <a:off x="600818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23" name="Line 1213"/>
              <p:cNvSpPr>
                <a:spLocks noChangeShapeType="1"/>
              </p:cNvSpPr>
              <p:nvPr/>
            </p:nvSpPr>
            <p:spPr bwMode="auto">
              <a:xfrm flipV="1">
                <a:off x="600818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24" name="Line 1214"/>
              <p:cNvSpPr>
                <a:spLocks noChangeShapeType="1"/>
              </p:cNvSpPr>
              <p:nvPr/>
            </p:nvSpPr>
            <p:spPr bwMode="auto">
              <a:xfrm flipV="1">
                <a:off x="600895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25" name="Line 1215"/>
              <p:cNvSpPr>
                <a:spLocks noChangeShapeType="1"/>
              </p:cNvSpPr>
              <p:nvPr/>
            </p:nvSpPr>
            <p:spPr bwMode="auto">
              <a:xfrm>
                <a:off x="601051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26" name="Line 1216"/>
              <p:cNvSpPr>
                <a:spLocks noChangeShapeType="1"/>
              </p:cNvSpPr>
              <p:nvPr/>
            </p:nvSpPr>
            <p:spPr bwMode="auto">
              <a:xfrm flipV="1">
                <a:off x="601207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27" name="Line 1217"/>
              <p:cNvSpPr>
                <a:spLocks noChangeShapeType="1"/>
              </p:cNvSpPr>
              <p:nvPr/>
            </p:nvSpPr>
            <p:spPr bwMode="auto">
              <a:xfrm flipV="1">
                <a:off x="601284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28" name="Line 1218"/>
              <p:cNvSpPr>
                <a:spLocks noChangeShapeType="1"/>
              </p:cNvSpPr>
              <p:nvPr/>
            </p:nvSpPr>
            <p:spPr bwMode="auto">
              <a:xfrm flipV="1">
                <a:off x="6012848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29" name="Line 1219"/>
              <p:cNvSpPr>
                <a:spLocks noChangeShapeType="1"/>
              </p:cNvSpPr>
              <p:nvPr/>
            </p:nvSpPr>
            <p:spPr bwMode="auto">
              <a:xfrm>
                <a:off x="601362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30" name="Line 1220"/>
              <p:cNvSpPr>
                <a:spLocks noChangeShapeType="1"/>
              </p:cNvSpPr>
              <p:nvPr/>
            </p:nvSpPr>
            <p:spPr bwMode="auto">
              <a:xfrm>
                <a:off x="601440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31" name="Line 1221"/>
              <p:cNvSpPr>
                <a:spLocks noChangeShapeType="1"/>
              </p:cNvSpPr>
              <p:nvPr/>
            </p:nvSpPr>
            <p:spPr bwMode="auto">
              <a:xfrm flipV="1">
                <a:off x="601518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32" name="Line 1222"/>
              <p:cNvSpPr>
                <a:spLocks noChangeShapeType="1"/>
              </p:cNvSpPr>
              <p:nvPr/>
            </p:nvSpPr>
            <p:spPr bwMode="auto">
              <a:xfrm flipV="1">
                <a:off x="601751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33" name="Line 1223"/>
              <p:cNvSpPr>
                <a:spLocks noChangeShapeType="1"/>
              </p:cNvSpPr>
              <p:nvPr/>
            </p:nvSpPr>
            <p:spPr bwMode="auto">
              <a:xfrm flipV="1">
                <a:off x="601829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34" name="Line 1224"/>
              <p:cNvSpPr>
                <a:spLocks noChangeShapeType="1"/>
              </p:cNvSpPr>
              <p:nvPr/>
            </p:nvSpPr>
            <p:spPr bwMode="auto">
              <a:xfrm flipV="1">
                <a:off x="601907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35" name="Line 1225"/>
              <p:cNvSpPr>
                <a:spLocks noChangeShapeType="1"/>
              </p:cNvSpPr>
              <p:nvPr/>
            </p:nvSpPr>
            <p:spPr bwMode="auto">
              <a:xfrm flipV="1">
                <a:off x="601984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36" name="Line 1226"/>
              <p:cNvSpPr>
                <a:spLocks noChangeShapeType="1"/>
              </p:cNvSpPr>
              <p:nvPr/>
            </p:nvSpPr>
            <p:spPr bwMode="auto">
              <a:xfrm flipV="1">
                <a:off x="602062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37" name="Line 1227"/>
              <p:cNvSpPr>
                <a:spLocks noChangeShapeType="1"/>
              </p:cNvSpPr>
              <p:nvPr/>
            </p:nvSpPr>
            <p:spPr bwMode="auto">
              <a:xfrm flipV="1">
                <a:off x="602140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38" name="Line 1228"/>
              <p:cNvSpPr>
                <a:spLocks noChangeShapeType="1"/>
              </p:cNvSpPr>
              <p:nvPr/>
            </p:nvSpPr>
            <p:spPr bwMode="auto">
              <a:xfrm flipV="1">
                <a:off x="602373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39" name="Line 1229"/>
              <p:cNvSpPr>
                <a:spLocks noChangeShapeType="1"/>
              </p:cNvSpPr>
              <p:nvPr/>
            </p:nvSpPr>
            <p:spPr bwMode="auto">
              <a:xfrm>
                <a:off x="602529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40" name="Line 1230"/>
              <p:cNvSpPr>
                <a:spLocks noChangeShapeType="1"/>
              </p:cNvSpPr>
              <p:nvPr/>
            </p:nvSpPr>
            <p:spPr bwMode="auto">
              <a:xfrm flipV="1">
                <a:off x="602607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41" name="Line 1231"/>
              <p:cNvSpPr>
                <a:spLocks noChangeShapeType="1"/>
              </p:cNvSpPr>
              <p:nvPr/>
            </p:nvSpPr>
            <p:spPr bwMode="auto">
              <a:xfrm flipV="1">
                <a:off x="602685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42" name="Line 1232"/>
              <p:cNvSpPr>
                <a:spLocks noChangeShapeType="1"/>
              </p:cNvSpPr>
              <p:nvPr/>
            </p:nvSpPr>
            <p:spPr bwMode="auto">
              <a:xfrm flipV="1">
                <a:off x="602840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43" name="Line 1233"/>
              <p:cNvSpPr>
                <a:spLocks noChangeShapeType="1"/>
              </p:cNvSpPr>
              <p:nvPr/>
            </p:nvSpPr>
            <p:spPr bwMode="auto">
              <a:xfrm flipV="1">
                <a:off x="602918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44" name="Line 1234"/>
              <p:cNvSpPr>
                <a:spLocks noChangeShapeType="1"/>
              </p:cNvSpPr>
              <p:nvPr/>
            </p:nvSpPr>
            <p:spPr bwMode="auto">
              <a:xfrm flipV="1">
                <a:off x="602996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45" name="Line 1235"/>
              <p:cNvSpPr>
                <a:spLocks noChangeShapeType="1"/>
              </p:cNvSpPr>
              <p:nvPr/>
            </p:nvSpPr>
            <p:spPr bwMode="auto">
              <a:xfrm flipV="1">
                <a:off x="603073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46" name="Line 1236"/>
              <p:cNvSpPr>
                <a:spLocks noChangeShapeType="1"/>
              </p:cNvSpPr>
              <p:nvPr/>
            </p:nvSpPr>
            <p:spPr bwMode="auto">
              <a:xfrm flipV="1">
                <a:off x="603229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47" name="Line 1237"/>
              <p:cNvSpPr>
                <a:spLocks noChangeShapeType="1"/>
              </p:cNvSpPr>
              <p:nvPr/>
            </p:nvSpPr>
            <p:spPr bwMode="auto">
              <a:xfrm flipV="1">
                <a:off x="603385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48" name="Line 1238"/>
              <p:cNvSpPr>
                <a:spLocks noChangeShapeType="1"/>
              </p:cNvSpPr>
              <p:nvPr/>
            </p:nvSpPr>
            <p:spPr bwMode="auto">
              <a:xfrm>
                <a:off x="603385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49" name="Line 1239"/>
              <p:cNvSpPr>
                <a:spLocks noChangeShapeType="1"/>
              </p:cNvSpPr>
              <p:nvPr/>
            </p:nvSpPr>
            <p:spPr bwMode="auto">
              <a:xfrm flipV="1">
                <a:off x="603462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50" name="Line 1240"/>
              <p:cNvSpPr>
                <a:spLocks noChangeShapeType="1"/>
              </p:cNvSpPr>
              <p:nvPr/>
            </p:nvSpPr>
            <p:spPr bwMode="auto">
              <a:xfrm flipV="1">
                <a:off x="603618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51" name="Line 1241"/>
              <p:cNvSpPr>
                <a:spLocks noChangeShapeType="1"/>
              </p:cNvSpPr>
              <p:nvPr/>
            </p:nvSpPr>
            <p:spPr bwMode="auto">
              <a:xfrm flipV="1">
                <a:off x="603696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52" name="Line 1242"/>
              <p:cNvSpPr>
                <a:spLocks noChangeShapeType="1"/>
              </p:cNvSpPr>
              <p:nvPr/>
            </p:nvSpPr>
            <p:spPr bwMode="auto">
              <a:xfrm flipV="1">
                <a:off x="603774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53" name="Line 1243"/>
              <p:cNvSpPr>
                <a:spLocks noChangeShapeType="1"/>
              </p:cNvSpPr>
              <p:nvPr/>
            </p:nvSpPr>
            <p:spPr bwMode="auto">
              <a:xfrm flipV="1">
                <a:off x="603929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54" name="Line 1244"/>
              <p:cNvSpPr>
                <a:spLocks noChangeShapeType="1"/>
              </p:cNvSpPr>
              <p:nvPr/>
            </p:nvSpPr>
            <p:spPr bwMode="auto">
              <a:xfrm flipV="1">
                <a:off x="604007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55" name="Line 1245"/>
              <p:cNvSpPr>
                <a:spLocks noChangeShapeType="1"/>
              </p:cNvSpPr>
              <p:nvPr/>
            </p:nvSpPr>
            <p:spPr bwMode="auto">
              <a:xfrm flipV="1">
                <a:off x="604085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56" name="Line 1246"/>
              <p:cNvSpPr>
                <a:spLocks noChangeShapeType="1"/>
              </p:cNvSpPr>
              <p:nvPr/>
            </p:nvSpPr>
            <p:spPr bwMode="auto">
              <a:xfrm>
                <a:off x="604163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57" name="Line 1247"/>
              <p:cNvSpPr>
                <a:spLocks noChangeShapeType="1"/>
              </p:cNvSpPr>
              <p:nvPr/>
            </p:nvSpPr>
            <p:spPr bwMode="auto">
              <a:xfrm flipV="1">
                <a:off x="604240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58" name="Line 1248"/>
              <p:cNvSpPr>
                <a:spLocks noChangeShapeType="1"/>
              </p:cNvSpPr>
              <p:nvPr/>
            </p:nvSpPr>
            <p:spPr bwMode="auto">
              <a:xfrm flipV="1">
                <a:off x="604318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59" name="Line 1249"/>
              <p:cNvSpPr>
                <a:spLocks noChangeShapeType="1"/>
              </p:cNvSpPr>
              <p:nvPr/>
            </p:nvSpPr>
            <p:spPr bwMode="auto">
              <a:xfrm flipV="1">
                <a:off x="604474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60" name="Line 1250"/>
              <p:cNvSpPr>
                <a:spLocks noChangeShapeType="1"/>
              </p:cNvSpPr>
              <p:nvPr/>
            </p:nvSpPr>
            <p:spPr bwMode="auto">
              <a:xfrm flipV="1">
                <a:off x="6045519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61" name="Line 1251"/>
              <p:cNvSpPr>
                <a:spLocks noChangeShapeType="1"/>
              </p:cNvSpPr>
              <p:nvPr/>
            </p:nvSpPr>
            <p:spPr bwMode="auto">
              <a:xfrm>
                <a:off x="604629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62" name="Line 1252"/>
              <p:cNvSpPr>
                <a:spLocks noChangeShapeType="1"/>
              </p:cNvSpPr>
              <p:nvPr/>
            </p:nvSpPr>
            <p:spPr bwMode="auto">
              <a:xfrm flipV="1">
                <a:off x="604707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63" name="Line 1253"/>
              <p:cNvSpPr>
                <a:spLocks noChangeShapeType="1"/>
              </p:cNvSpPr>
              <p:nvPr/>
            </p:nvSpPr>
            <p:spPr bwMode="auto">
              <a:xfrm flipV="1">
                <a:off x="604785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64" name="Line 1254"/>
              <p:cNvSpPr>
                <a:spLocks noChangeShapeType="1"/>
              </p:cNvSpPr>
              <p:nvPr/>
            </p:nvSpPr>
            <p:spPr bwMode="auto">
              <a:xfrm>
                <a:off x="604863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65" name="Line 1255"/>
              <p:cNvSpPr>
                <a:spLocks noChangeShapeType="1"/>
              </p:cNvSpPr>
              <p:nvPr/>
            </p:nvSpPr>
            <p:spPr bwMode="auto">
              <a:xfrm flipV="1">
                <a:off x="604940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66" name="Line 1256"/>
              <p:cNvSpPr>
                <a:spLocks noChangeShapeType="1"/>
              </p:cNvSpPr>
              <p:nvPr/>
            </p:nvSpPr>
            <p:spPr bwMode="auto">
              <a:xfrm flipV="1">
                <a:off x="605018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67" name="Line 1257"/>
              <p:cNvSpPr>
                <a:spLocks noChangeShapeType="1"/>
              </p:cNvSpPr>
              <p:nvPr/>
            </p:nvSpPr>
            <p:spPr bwMode="auto">
              <a:xfrm>
                <a:off x="605096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68" name="Line 1258"/>
              <p:cNvSpPr>
                <a:spLocks noChangeShapeType="1"/>
              </p:cNvSpPr>
              <p:nvPr/>
            </p:nvSpPr>
            <p:spPr bwMode="auto">
              <a:xfrm flipV="1">
                <a:off x="605174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69" name="Line 1259"/>
              <p:cNvSpPr>
                <a:spLocks noChangeShapeType="1"/>
              </p:cNvSpPr>
              <p:nvPr/>
            </p:nvSpPr>
            <p:spPr bwMode="auto">
              <a:xfrm>
                <a:off x="605252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70" name="Line 1260"/>
              <p:cNvSpPr>
                <a:spLocks noChangeShapeType="1"/>
              </p:cNvSpPr>
              <p:nvPr/>
            </p:nvSpPr>
            <p:spPr bwMode="auto">
              <a:xfrm flipV="1">
                <a:off x="605252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71" name="Line 1261"/>
              <p:cNvSpPr>
                <a:spLocks noChangeShapeType="1"/>
              </p:cNvSpPr>
              <p:nvPr/>
            </p:nvSpPr>
            <p:spPr bwMode="auto">
              <a:xfrm flipV="1">
                <a:off x="605407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72" name="Line 1262"/>
              <p:cNvSpPr>
                <a:spLocks noChangeShapeType="1"/>
              </p:cNvSpPr>
              <p:nvPr/>
            </p:nvSpPr>
            <p:spPr bwMode="auto">
              <a:xfrm flipV="1">
                <a:off x="605485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73" name="Line 1263"/>
              <p:cNvSpPr>
                <a:spLocks noChangeShapeType="1"/>
              </p:cNvSpPr>
              <p:nvPr/>
            </p:nvSpPr>
            <p:spPr bwMode="auto">
              <a:xfrm flipV="1">
                <a:off x="605641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74" name="Line 1264"/>
              <p:cNvSpPr>
                <a:spLocks noChangeShapeType="1"/>
              </p:cNvSpPr>
              <p:nvPr/>
            </p:nvSpPr>
            <p:spPr bwMode="auto">
              <a:xfrm>
                <a:off x="605796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75" name="Line 1265"/>
              <p:cNvSpPr>
                <a:spLocks noChangeShapeType="1"/>
              </p:cNvSpPr>
              <p:nvPr/>
            </p:nvSpPr>
            <p:spPr bwMode="auto">
              <a:xfrm flipV="1">
                <a:off x="6061077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76" name="Line 1266"/>
              <p:cNvSpPr>
                <a:spLocks noChangeShapeType="1"/>
              </p:cNvSpPr>
              <p:nvPr/>
            </p:nvSpPr>
            <p:spPr bwMode="auto">
              <a:xfrm flipV="1">
                <a:off x="606107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77" name="Line 1267"/>
              <p:cNvSpPr>
                <a:spLocks noChangeShapeType="1"/>
              </p:cNvSpPr>
              <p:nvPr/>
            </p:nvSpPr>
            <p:spPr bwMode="auto">
              <a:xfrm flipV="1">
                <a:off x="6061854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78" name="Line 1268"/>
              <p:cNvSpPr>
                <a:spLocks noChangeShapeType="1"/>
              </p:cNvSpPr>
              <p:nvPr/>
            </p:nvSpPr>
            <p:spPr bwMode="auto">
              <a:xfrm flipV="1">
                <a:off x="606263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79" name="Line 1269"/>
              <p:cNvSpPr>
                <a:spLocks noChangeShapeType="1"/>
              </p:cNvSpPr>
              <p:nvPr/>
            </p:nvSpPr>
            <p:spPr bwMode="auto">
              <a:xfrm flipV="1">
                <a:off x="606341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80" name="Line 1270"/>
              <p:cNvSpPr>
                <a:spLocks noChangeShapeType="1"/>
              </p:cNvSpPr>
              <p:nvPr/>
            </p:nvSpPr>
            <p:spPr bwMode="auto">
              <a:xfrm>
                <a:off x="606418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81" name="Line 1271"/>
              <p:cNvSpPr>
                <a:spLocks noChangeShapeType="1"/>
              </p:cNvSpPr>
              <p:nvPr/>
            </p:nvSpPr>
            <p:spPr bwMode="auto">
              <a:xfrm>
                <a:off x="606496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82" name="Line 1272"/>
              <p:cNvSpPr>
                <a:spLocks noChangeShapeType="1"/>
              </p:cNvSpPr>
              <p:nvPr/>
            </p:nvSpPr>
            <p:spPr bwMode="auto">
              <a:xfrm flipV="1">
                <a:off x="606574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83" name="Line 1273"/>
              <p:cNvSpPr>
                <a:spLocks noChangeShapeType="1"/>
              </p:cNvSpPr>
              <p:nvPr/>
            </p:nvSpPr>
            <p:spPr bwMode="auto">
              <a:xfrm flipV="1">
                <a:off x="606730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84" name="Line 1274"/>
              <p:cNvSpPr>
                <a:spLocks noChangeShapeType="1"/>
              </p:cNvSpPr>
              <p:nvPr/>
            </p:nvSpPr>
            <p:spPr bwMode="auto">
              <a:xfrm flipV="1">
                <a:off x="606807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85" name="Line 1275"/>
              <p:cNvSpPr>
                <a:spLocks noChangeShapeType="1"/>
              </p:cNvSpPr>
              <p:nvPr/>
            </p:nvSpPr>
            <p:spPr bwMode="auto">
              <a:xfrm flipV="1">
                <a:off x="606963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86" name="Line 1276"/>
              <p:cNvSpPr>
                <a:spLocks noChangeShapeType="1"/>
              </p:cNvSpPr>
              <p:nvPr/>
            </p:nvSpPr>
            <p:spPr bwMode="auto">
              <a:xfrm flipV="1">
                <a:off x="607118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87" name="Line 1277"/>
              <p:cNvSpPr>
                <a:spLocks noChangeShapeType="1"/>
              </p:cNvSpPr>
              <p:nvPr/>
            </p:nvSpPr>
            <p:spPr bwMode="auto">
              <a:xfrm flipV="1">
                <a:off x="607507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88" name="Line 1278"/>
              <p:cNvSpPr>
                <a:spLocks noChangeShapeType="1"/>
              </p:cNvSpPr>
              <p:nvPr/>
            </p:nvSpPr>
            <p:spPr bwMode="auto">
              <a:xfrm flipV="1">
                <a:off x="6078190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89" name="Line 1279"/>
              <p:cNvSpPr>
                <a:spLocks noChangeShapeType="1"/>
              </p:cNvSpPr>
              <p:nvPr/>
            </p:nvSpPr>
            <p:spPr bwMode="auto">
              <a:xfrm flipV="1">
                <a:off x="607896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90" name="Line 1280"/>
              <p:cNvSpPr>
                <a:spLocks noChangeShapeType="1"/>
              </p:cNvSpPr>
              <p:nvPr/>
            </p:nvSpPr>
            <p:spPr bwMode="auto">
              <a:xfrm flipV="1">
                <a:off x="607974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91" name="Line 1281"/>
              <p:cNvSpPr>
                <a:spLocks noChangeShapeType="1"/>
              </p:cNvSpPr>
              <p:nvPr/>
            </p:nvSpPr>
            <p:spPr bwMode="auto">
              <a:xfrm flipV="1">
                <a:off x="608207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92" name="Line 1282"/>
              <p:cNvSpPr>
                <a:spLocks noChangeShapeType="1"/>
              </p:cNvSpPr>
              <p:nvPr/>
            </p:nvSpPr>
            <p:spPr bwMode="auto">
              <a:xfrm>
                <a:off x="608441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93" name="Line 1283"/>
              <p:cNvSpPr>
                <a:spLocks noChangeShapeType="1"/>
              </p:cNvSpPr>
              <p:nvPr/>
            </p:nvSpPr>
            <p:spPr bwMode="auto">
              <a:xfrm>
                <a:off x="608441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94" name="Line 1284"/>
              <p:cNvSpPr>
                <a:spLocks noChangeShapeType="1"/>
              </p:cNvSpPr>
              <p:nvPr/>
            </p:nvSpPr>
            <p:spPr bwMode="auto">
              <a:xfrm flipV="1">
                <a:off x="608674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95" name="Line 1285"/>
              <p:cNvSpPr>
                <a:spLocks noChangeShapeType="1"/>
              </p:cNvSpPr>
              <p:nvPr/>
            </p:nvSpPr>
            <p:spPr bwMode="auto">
              <a:xfrm>
                <a:off x="608752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96" name="Line 1286"/>
              <p:cNvSpPr>
                <a:spLocks noChangeShapeType="1"/>
              </p:cNvSpPr>
              <p:nvPr/>
            </p:nvSpPr>
            <p:spPr bwMode="auto">
              <a:xfrm flipV="1">
                <a:off x="608752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97" name="Line 1287"/>
              <p:cNvSpPr>
                <a:spLocks noChangeShapeType="1"/>
              </p:cNvSpPr>
              <p:nvPr/>
            </p:nvSpPr>
            <p:spPr bwMode="auto">
              <a:xfrm flipV="1">
                <a:off x="608908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98" name="Line 1288"/>
              <p:cNvSpPr>
                <a:spLocks noChangeShapeType="1"/>
              </p:cNvSpPr>
              <p:nvPr/>
            </p:nvSpPr>
            <p:spPr bwMode="auto">
              <a:xfrm>
                <a:off x="609141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99" name="Line 1289"/>
              <p:cNvSpPr>
                <a:spLocks noChangeShapeType="1"/>
              </p:cNvSpPr>
              <p:nvPr/>
            </p:nvSpPr>
            <p:spPr bwMode="auto">
              <a:xfrm flipV="1">
                <a:off x="609219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00" name="Line 1290"/>
              <p:cNvSpPr>
                <a:spLocks noChangeShapeType="1"/>
              </p:cNvSpPr>
              <p:nvPr/>
            </p:nvSpPr>
            <p:spPr bwMode="auto">
              <a:xfrm flipV="1">
                <a:off x="609297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01" name="Line 1291"/>
              <p:cNvSpPr>
                <a:spLocks noChangeShapeType="1"/>
              </p:cNvSpPr>
              <p:nvPr/>
            </p:nvSpPr>
            <p:spPr bwMode="auto">
              <a:xfrm flipV="1">
                <a:off x="6094525" y="5901585"/>
                <a:ext cx="0" cy="2311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02" name="Line 1292"/>
              <p:cNvSpPr>
                <a:spLocks noChangeShapeType="1"/>
              </p:cNvSpPr>
              <p:nvPr/>
            </p:nvSpPr>
            <p:spPr bwMode="auto">
              <a:xfrm flipV="1">
                <a:off x="6094525" y="5900226"/>
                <a:ext cx="0" cy="244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03" name="Line 1293"/>
              <p:cNvSpPr>
                <a:spLocks noChangeShapeType="1"/>
              </p:cNvSpPr>
              <p:nvPr/>
            </p:nvSpPr>
            <p:spPr bwMode="auto">
              <a:xfrm flipV="1">
                <a:off x="609608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04" name="Line 1294"/>
              <p:cNvSpPr>
                <a:spLocks noChangeShapeType="1"/>
              </p:cNvSpPr>
              <p:nvPr/>
            </p:nvSpPr>
            <p:spPr bwMode="auto">
              <a:xfrm flipV="1">
                <a:off x="609685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05" name="Line 1295"/>
              <p:cNvSpPr>
                <a:spLocks noChangeShapeType="1"/>
              </p:cNvSpPr>
              <p:nvPr/>
            </p:nvSpPr>
            <p:spPr bwMode="auto">
              <a:xfrm flipV="1">
                <a:off x="609763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06" name="Line 1296"/>
              <p:cNvSpPr>
                <a:spLocks noChangeShapeType="1"/>
              </p:cNvSpPr>
              <p:nvPr/>
            </p:nvSpPr>
            <p:spPr bwMode="auto">
              <a:xfrm flipV="1">
                <a:off x="6098415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07" name="Line 1297"/>
              <p:cNvSpPr>
                <a:spLocks noChangeShapeType="1"/>
              </p:cNvSpPr>
              <p:nvPr/>
            </p:nvSpPr>
            <p:spPr bwMode="auto">
              <a:xfrm flipV="1">
                <a:off x="609919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08" name="Line 1298"/>
              <p:cNvSpPr>
                <a:spLocks noChangeShapeType="1"/>
              </p:cNvSpPr>
              <p:nvPr/>
            </p:nvSpPr>
            <p:spPr bwMode="auto">
              <a:xfrm>
                <a:off x="609919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09" name="Line 1299"/>
              <p:cNvSpPr>
                <a:spLocks noChangeShapeType="1"/>
              </p:cNvSpPr>
              <p:nvPr/>
            </p:nvSpPr>
            <p:spPr bwMode="auto">
              <a:xfrm flipV="1">
                <a:off x="609997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10" name="Line 1300"/>
              <p:cNvSpPr>
                <a:spLocks noChangeShapeType="1"/>
              </p:cNvSpPr>
              <p:nvPr/>
            </p:nvSpPr>
            <p:spPr bwMode="auto">
              <a:xfrm>
                <a:off x="610152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11" name="Line 1301"/>
              <p:cNvSpPr>
                <a:spLocks noChangeShapeType="1"/>
              </p:cNvSpPr>
              <p:nvPr/>
            </p:nvSpPr>
            <p:spPr bwMode="auto">
              <a:xfrm flipV="1">
                <a:off x="610152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12" name="Line 1302"/>
              <p:cNvSpPr>
                <a:spLocks noChangeShapeType="1"/>
              </p:cNvSpPr>
              <p:nvPr/>
            </p:nvSpPr>
            <p:spPr bwMode="auto">
              <a:xfrm>
                <a:off x="610230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13" name="Line 1303"/>
              <p:cNvSpPr>
                <a:spLocks noChangeShapeType="1"/>
              </p:cNvSpPr>
              <p:nvPr/>
            </p:nvSpPr>
            <p:spPr bwMode="auto">
              <a:xfrm flipV="1">
                <a:off x="610386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14" name="Line 1304"/>
              <p:cNvSpPr>
                <a:spLocks noChangeShapeType="1"/>
              </p:cNvSpPr>
              <p:nvPr/>
            </p:nvSpPr>
            <p:spPr bwMode="auto">
              <a:xfrm flipV="1">
                <a:off x="610386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15" name="Line 1305"/>
              <p:cNvSpPr>
                <a:spLocks noChangeShapeType="1"/>
              </p:cNvSpPr>
              <p:nvPr/>
            </p:nvSpPr>
            <p:spPr bwMode="auto">
              <a:xfrm flipV="1">
                <a:off x="610463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16" name="Line 1306"/>
              <p:cNvSpPr>
                <a:spLocks noChangeShapeType="1"/>
              </p:cNvSpPr>
              <p:nvPr/>
            </p:nvSpPr>
            <p:spPr bwMode="auto">
              <a:xfrm flipV="1">
                <a:off x="610541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17" name="Line 1307"/>
              <p:cNvSpPr>
                <a:spLocks noChangeShapeType="1"/>
              </p:cNvSpPr>
              <p:nvPr/>
            </p:nvSpPr>
            <p:spPr bwMode="auto">
              <a:xfrm flipV="1">
                <a:off x="610619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18" name="Line 1308"/>
              <p:cNvSpPr>
                <a:spLocks noChangeShapeType="1"/>
              </p:cNvSpPr>
              <p:nvPr/>
            </p:nvSpPr>
            <p:spPr bwMode="auto">
              <a:xfrm flipV="1">
                <a:off x="610697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19" name="Line 1309"/>
              <p:cNvSpPr>
                <a:spLocks noChangeShapeType="1"/>
              </p:cNvSpPr>
              <p:nvPr/>
            </p:nvSpPr>
            <p:spPr bwMode="auto">
              <a:xfrm flipV="1">
                <a:off x="610774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20" name="Line 1310"/>
              <p:cNvSpPr>
                <a:spLocks noChangeShapeType="1"/>
              </p:cNvSpPr>
              <p:nvPr/>
            </p:nvSpPr>
            <p:spPr bwMode="auto">
              <a:xfrm flipV="1">
                <a:off x="610852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21" name="Line 1311"/>
              <p:cNvSpPr>
                <a:spLocks noChangeShapeType="1"/>
              </p:cNvSpPr>
              <p:nvPr/>
            </p:nvSpPr>
            <p:spPr bwMode="auto">
              <a:xfrm flipV="1">
                <a:off x="610930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22" name="Line 1312"/>
              <p:cNvSpPr>
                <a:spLocks noChangeShapeType="1"/>
              </p:cNvSpPr>
              <p:nvPr/>
            </p:nvSpPr>
            <p:spPr bwMode="auto">
              <a:xfrm flipV="1">
                <a:off x="611086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23" name="Line 1313"/>
              <p:cNvSpPr>
                <a:spLocks noChangeShapeType="1"/>
              </p:cNvSpPr>
              <p:nvPr/>
            </p:nvSpPr>
            <p:spPr bwMode="auto">
              <a:xfrm>
                <a:off x="611163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24" name="Line 1314"/>
              <p:cNvSpPr>
                <a:spLocks noChangeShapeType="1"/>
              </p:cNvSpPr>
              <p:nvPr/>
            </p:nvSpPr>
            <p:spPr bwMode="auto">
              <a:xfrm>
                <a:off x="611241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25" name="Line 1315"/>
              <p:cNvSpPr>
                <a:spLocks noChangeShapeType="1"/>
              </p:cNvSpPr>
              <p:nvPr/>
            </p:nvSpPr>
            <p:spPr bwMode="auto">
              <a:xfrm flipV="1">
                <a:off x="611319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26" name="Line 1316"/>
              <p:cNvSpPr>
                <a:spLocks noChangeShapeType="1"/>
              </p:cNvSpPr>
              <p:nvPr/>
            </p:nvSpPr>
            <p:spPr bwMode="auto">
              <a:xfrm>
                <a:off x="611475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27" name="Line 1317"/>
              <p:cNvSpPr>
                <a:spLocks noChangeShapeType="1"/>
              </p:cNvSpPr>
              <p:nvPr/>
            </p:nvSpPr>
            <p:spPr bwMode="auto">
              <a:xfrm flipV="1">
                <a:off x="6115528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28" name="Line 1318"/>
              <p:cNvSpPr>
                <a:spLocks noChangeShapeType="1"/>
              </p:cNvSpPr>
              <p:nvPr/>
            </p:nvSpPr>
            <p:spPr bwMode="auto">
              <a:xfrm flipV="1">
                <a:off x="611630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29" name="Line 1319"/>
              <p:cNvSpPr>
                <a:spLocks noChangeShapeType="1"/>
              </p:cNvSpPr>
              <p:nvPr/>
            </p:nvSpPr>
            <p:spPr bwMode="auto">
              <a:xfrm>
                <a:off x="611708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30" name="Line 1320"/>
              <p:cNvSpPr>
                <a:spLocks noChangeShapeType="1"/>
              </p:cNvSpPr>
              <p:nvPr/>
            </p:nvSpPr>
            <p:spPr bwMode="auto">
              <a:xfrm>
                <a:off x="611941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31" name="Line 1321"/>
              <p:cNvSpPr>
                <a:spLocks noChangeShapeType="1"/>
              </p:cNvSpPr>
              <p:nvPr/>
            </p:nvSpPr>
            <p:spPr bwMode="auto">
              <a:xfrm flipV="1">
                <a:off x="612097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32" name="Line 1322"/>
              <p:cNvSpPr>
                <a:spLocks noChangeShapeType="1"/>
              </p:cNvSpPr>
              <p:nvPr/>
            </p:nvSpPr>
            <p:spPr bwMode="auto">
              <a:xfrm flipV="1">
                <a:off x="612175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33" name="Line 1323"/>
              <p:cNvSpPr>
                <a:spLocks noChangeShapeType="1"/>
              </p:cNvSpPr>
              <p:nvPr/>
            </p:nvSpPr>
            <p:spPr bwMode="auto">
              <a:xfrm flipV="1">
                <a:off x="612408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34" name="Line 1324"/>
              <p:cNvSpPr>
                <a:spLocks noChangeShapeType="1"/>
              </p:cNvSpPr>
              <p:nvPr/>
            </p:nvSpPr>
            <p:spPr bwMode="auto">
              <a:xfrm flipV="1">
                <a:off x="612486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35" name="Line 1325"/>
              <p:cNvSpPr>
                <a:spLocks noChangeShapeType="1"/>
              </p:cNvSpPr>
              <p:nvPr/>
            </p:nvSpPr>
            <p:spPr bwMode="auto">
              <a:xfrm flipV="1">
                <a:off x="612641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36" name="Line 1326"/>
              <p:cNvSpPr>
                <a:spLocks noChangeShapeType="1"/>
              </p:cNvSpPr>
              <p:nvPr/>
            </p:nvSpPr>
            <p:spPr bwMode="auto">
              <a:xfrm flipV="1">
                <a:off x="6127196" y="5859428"/>
                <a:ext cx="0" cy="65276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37" name="Line 1327"/>
              <p:cNvSpPr>
                <a:spLocks noChangeShapeType="1"/>
              </p:cNvSpPr>
              <p:nvPr/>
            </p:nvSpPr>
            <p:spPr bwMode="auto">
              <a:xfrm flipV="1">
                <a:off x="6128752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38" name="Line 1328"/>
              <p:cNvSpPr>
                <a:spLocks noChangeShapeType="1"/>
              </p:cNvSpPr>
              <p:nvPr/>
            </p:nvSpPr>
            <p:spPr bwMode="auto">
              <a:xfrm flipV="1">
                <a:off x="6129530" y="5919265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39" name="Line 1329"/>
              <p:cNvSpPr>
                <a:spLocks noChangeShapeType="1"/>
              </p:cNvSpPr>
              <p:nvPr/>
            </p:nvSpPr>
            <p:spPr bwMode="auto">
              <a:xfrm flipV="1">
                <a:off x="613030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40" name="Line 1330"/>
              <p:cNvSpPr>
                <a:spLocks noChangeShapeType="1"/>
              </p:cNvSpPr>
              <p:nvPr/>
            </p:nvSpPr>
            <p:spPr bwMode="auto">
              <a:xfrm flipV="1">
                <a:off x="613108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41" name="Line 1331"/>
              <p:cNvSpPr>
                <a:spLocks noChangeShapeType="1"/>
              </p:cNvSpPr>
              <p:nvPr/>
            </p:nvSpPr>
            <p:spPr bwMode="auto">
              <a:xfrm flipV="1">
                <a:off x="6131863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42" name="Line 1332"/>
              <p:cNvSpPr>
                <a:spLocks noChangeShapeType="1"/>
              </p:cNvSpPr>
              <p:nvPr/>
            </p:nvSpPr>
            <p:spPr bwMode="auto">
              <a:xfrm flipV="1">
                <a:off x="613264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43" name="Line 1333"/>
              <p:cNvSpPr>
                <a:spLocks noChangeShapeType="1"/>
              </p:cNvSpPr>
              <p:nvPr/>
            </p:nvSpPr>
            <p:spPr bwMode="auto">
              <a:xfrm flipV="1">
                <a:off x="613341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44" name="Line 1334"/>
              <p:cNvSpPr>
                <a:spLocks noChangeShapeType="1"/>
              </p:cNvSpPr>
              <p:nvPr/>
            </p:nvSpPr>
            <p:spPr bwMode="auto">
              <a:xfrm flipV="1">
                <a:off x="6134197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45" name="Line 1335"/>
              <p:cNvSpPr>
                <a:spLocks noChangeShapeType="1"/>
              </p:cNvSpPr>
              <p:nvPr/>
            </p:nvSpPr>
            <p:spPr bwMode="auto">
              <a:xfrm>
                <a:off x="613653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46" name="Line 1336"/>
              <p:cNvSpPr>
                <a:spLocks noChangeShapeType="1"/>
              </p:cNvSpPr>
              <p:nvPr/>
            </p:nvSpPr>
            <p:spPr bwMode="auto">
              <a:xfrm>
                <a:off x="613653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47" name="Line 1337"/>
              <p:cNvSpPr>
                <a:spLocks noChangeShapeType="1"/>
              </p:cNvSpPr>
              <p:nvPr/>
            </p:nvSpPr>
            <p:spPr bwMode="auto">
              <a:xfrm flipV="1">
                <a:off x="613730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48" name="Line 1338"/>
              <p:cNvSpPr>
                <a:spLocks noChangeShapeType="1"/>
              </p:cNvSpPr>
              <p:nvPr/>
            </p:nvSpPr>
            <p:spPr bwMode="auto">
              <a:xfrm>
                <a:off x="613886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49" name="Line 1339"/>
              <p:cNvSpPr>
                <a:spLocks noChangeShapeType="1"/>
              </p:cNvSpPr>
              <p:nvPr/>
            </p:nvSpPr>
            <p:spPr bwMode="auto">
              <a:xfrm>
                <a:off x="613964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50" name="Line 1340"/>
              <p:cNvSpPr>
                <a:spLocks noChangeShapeType="1"/>
              </p:cNvSpPr>
              <p:nvPr/>
            </p:nvSpPr>
            <p:spPr bwMode="auto">
              <a:xfrm flipV="1">
                <a:off x="614042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51" name="Line 1341"/>
              <p:cNvSpPr>
                <a:spLocks noChangeShapeType="1"/>
              </p:cNvSpPr>
              <p:nvPr/>
            </p:nvSpPr>
            <p:spPr bwMode="auto">
              <a:xfrm flipV="1">
                <a:off x="6142754" y="5863508"/>
                <a:ext cx="0" cy="61197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52" name="Line 1342"/>
              <p:cNvSpPr>
                <a:spLocks noChangeShapeType="1"/>
              </p:cNvSpPr>
              <p:nvPr/>
            </p:nvSpPr>
            <p:spPr bwMode="auto">
              <a:xfrm flipV="1">
                <a:off x="6144309" y="5894786"/>
                <a:ext cx="0" cy="29918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53" name="Line 1343"/>
              <p:cNvSpPr>
                <a:spLocks noChangeShapeType="1"/>
              </p:cNvSpPr>
              <p:nvPr/>
            </p:nvSpPr>
            <p:spPr bwMode="auto">
              <a:xfrm flipV="1">
                <a:off x="614586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54" name="Line 1344"/>
              <p:cNvSpPr>
                <a:spLocks noChangeShapeType="1"/>
              </p:cNvSpPr>
              <p:nvPr/>
            </p:nvSpPr>
            <p:spPr bwMode="auto">
              <a:xfrm>
                <a:off x="614664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55" name="Line 1345"/>
              <p:cNvSpPr>
                <a:spLocks noChangeShapeType="1"/>
              </p:cNvSpPr>
              <p:nvPr/>
            </p:nvSpPr>
            <p:spPr bwMode="auto">
              <a:xfrm>
                <a:off x="614664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56" name="Line 1346"/>
              <p:cNvSpPr>
                <a:spLocks noChangeShapeType="1"/>
              </p:cNvSpPr>
              <p:nvPr/>
            </p:nvSpPr>
            <p:spPr bwMode="auto">
              <a:xfrm flipV="1">
                <a:off x="614742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57" name="Line 1347"/>
              <p:cNvSpPr>
                <a:spLocks noChangeShapeType="1"/>
              </p:cNvSpPr>
              <p:nvPr/>
            </p:nvSpPr>
            <p:spPr bwMode="auto">
              <a:xfrm>
                <a:off x="614819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58" name="Line 1348"/>
              <p:cNvSpPr>
                <a:spLocks noChangeShapeType="1"/>
              </p:cNvSpPr>
              <p:nvPr/>
            </p:nvSpPr>
            <p:spPr bwMode="auto">
              <a:xfrm flipV="1">
                <a:off x="614897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59" name="Line 1349"/>
              <p:cNvSpPr>
                <a:spLocks noChangeShapeType="1"/>
              </p:cNvSpPr>
              <p:nvPr/>
            </p:nvSpPr>
            <p:spPr bwMode="auto">
              <a:xfrm flipV="1">
                <a:off x="614975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60" name="Line 1350"/>
              <p:cNvSpPr>
                <a:spLocks noChangeShapeType="1"/>
              </p:cNvSpPr>
              <p:nvPr/>
            </p:nvSpPr>
            <p:spPr bwMode="auto">
              <a:xfrm>
                <a:off x="615053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61" name="Line 1351"/>
              <p:cNvSpPr>
                <a:spLocks noChangeShapeType="1"/>
              </p:cNvSpPr>
              <p:nvPr/>
            </p:nvSpPr>
            <p:spPr bwMode="auto">
              <a:xfrm flipV="1">
                <a:off x="615131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62" name="Line 1352"/>
              <p:cNvSpPr>
                <a:spLocks noChangeShapeType="1"/>
              </p:cNvSpPr>
              <p:nvPr/>
            </p:nvSpPr>
            <p:spPr bwMode="auto">
              <a:xfrm flipV="1">
                <a:off x="6152088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63" name="Line 1353"/>
              <p:cNvSpPr>
                <a:spLocks noChangeShapeType="1"/>
              </p:cNvSpPr>
              <p:nvPr/>
            </p:nvSpPr>
            <p:spPr bwMode="auto">
              <a:xfrm flipV="1">
                <a:off x="615286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64" name="Line 1354"/>
              <p:cNvSpPr>
                <a:spLocks noChangeShapeType="1"/>
              </p:cNvSpPr>
              <p:nvPr/>
            </p:nvSpPr>
            <p:spPr bwMode="auto">
              <a:xfrm flipV="1">
                <a:off x="615364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65" name="Line 1355"/>
              <p:cNvSpPr>
                <a:spLocks noChangeShapeType="1"/>
              </p:cNvSpPr>
              <p:nvPr/>
            </p:nvSpPr>
            <p:spPr bwMode="auto">
              <a:xfrm flipV="1">
                <a:off x="6154422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66" name="Line 1356"/>
              <p:cNvSpPr>
                <a:spLocks noChangeShapeType="1"/>
              </p:cNvSpPr>
              <p:nvPr/>
            </p:nvSpPr>
            <p:spPr bwMode="auto">
              <a:xfrm flipV="1">
                <a:off x="6155200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67" name="Line 1357"/>
              <p:cNvSpPr>
                <a:spLocks noChangeShapeType="1"/>
              </p:cNvSpPr>
              <p:nvPr/>
            </p:nvSpPr>
            <p:spPr bwMode="auto">
              <a:xfrm flipV="1">
                <a:off x="615597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68" name="Line 1358"/>
              <p:cNvSpPr>
                <a:spLocks noChangeShapeType="1"/>
              </p:cNvSpPr>
              <p:nvPr/>
            </p:nvSpPr>
            <p:spPr bwMode="auto">
              <a:xfrm flipV="1">
                <a:off x="615753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69" name="Line 1359"/>
              <p:cNvSpPr>
                <a:spLocks noChangeShapeType="1"/>
              </p:cNvSpPr>
              <p:nvPr/>
            </p:nvSpPr>
            <p:spPr bwMode="auto">
              <a:xfrm flipV="1">
                <a:off x="6159089" y="5860788"/>
                <a:ext cx="0" cy="63917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70" name="Line 1360"/>
              <p:cNvSpPr>
                <a:spLocks noChangeShapeType="1"/>
              </p:cNvSpPr>
              <p:nvPr/>
            </p:nvSpPr>
            <p:spPr bwMode="auto">
              <a:xfrm flipV="1">
                <a:off x="6159867" y="5885266"/>
                <a:ext cx="0" cy="39438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71" name="Line 1361"/>
              <p:cNvSpPr>
                <a:spLocks noChangeShapeType="1"/>
              </p:cNvSpPr>
              <p:nvPr/>
            </p:nvSpPr>
            <p:spPr bwMode="auto">
              <a:xfrm flipV="1">
                <a:off x="6161423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72" name="Line 1362"/>
              <p:cNvSpPr>
                <a:spLocks noChangeShapeType="1"/>
              </p:cNvSpPr>
              <p:nvPr/>
            </p:nvSpPr>
            <p:spPr bwMode="auto">
              <a:xfrm flipV="1">
                <a:off x="6162201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73" name="Line 1363"/>
              <p:cNvSpPr>
                <a:spLocks noChangeShapeType="1"/>
              </p:cNvSpPr>
              <p:nvPr/>
            </p:nvSpPr>
            <p:spPr bwMode="auto">
              <a:xfrm flipV="1">
                <a:off x="616375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74" name="Line 1364"/>
              <p:cNvSpPr>
                <a:spLocks noChangeShapeType="1"/>
              </p:cNvSpPr>
              <p:nvPr/>
            </p:nvSpPr>
            <p:spPr bwMode="auto">
              <a:xfrm flipV="1">
                <a:off x="616531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75" name="Line 1365"/>
              <p:cNvSpPr>
                <a:spLocks noChangeShapeType="1"/>
              </p:cNvSpPr>
              <p:nvPr/>
            </p:nvSpPr>
            <p:spPr bwMode="auto">
              <a:xfrm flipV="1">
                <a:off x="616609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76" name="Line 1366"/>
              <p:cNvSpPr>
                <a:spLocks noChangeShapeType="1"/>
              </p:cNvSpPr>
              <p:nvPr/>
            </p:nvSpPr>
            <p:spPr bwMode="auto">
              <a:xfrm flipV="1">
                <a:off x="616686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77" name="Line 1367"/>
              <p:cNvSpPr>
                <a:spLocks noChangeShapeType="1"/>
              </p:cNvSpPr>
              <p:nvPr/>
            </p:nvSpPr>
            <p:spPr bwMode="auto">
              <a:xfrm flipV="1">
                <a:off x="616764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78" name="Line 1368"/>
              <p:cNvSpPr>
                <a:spLocks noChangeShapeType="1"/>
              </p:cNvSpPr>
              <p:nvPr/>
            </p:nvSpPr>
            <p:spPr bwMode="auto">
              <a:xfrm>
                <a:off x="616842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79" name="Line 1369"/>
              <p:cNvSpPr>
                <a:spLocks noChangeShapeType="1"/>
              </p:cNvSpPr>
              <p:nvPr/>
            </p:nvSpPr>
            <p:spPr bwMode="auto">
              <a:xfrm flipV="1">
                <a:off x="616920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80" name="Line 1370"/>
              <p:cNvSpPr>
                <a:spLocks noChangeShapeType="1"/>
              </p:cNvSpPr>
              <p:nvPr/>
            </p:nvSpPr>
            <p:spPr bwMode="auto">
              <a:xfrm flipV="1">
                <a:off x="6169980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81" name="Line 1371"/>
              <p:cNvSpPr>
                <a:spLocks noChangeShapeType="1"/>
              </p:cNvSpPr>
              <p:nvPr/>
            </p:nvSpPr>
            <p:spPr bwMode="auto">
              <a:xfrm>
                <a:off x="617153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82" name="Line 1372"/>
              <p:cNvSpPr>
                <a:spLocks noChangeShapeType="1"/>
              </p:cNvSpPr>
              <p:nvPr/>
            </p:nvSpPr>
            <p:spPr bwMode="auto">
              <a:xfrm flipV="1">
                <a:off x="617231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83" name="Line 1373"/>
              <p:cNvSpPr>
                <a:spLocks noChangeShapeType="1"/>
              </p:cNvSpPr>
              <p:nvPr/>
            </p:nvSpPr>
            <p:spPr bwMode="auto">
              <a:xfrm flipV="1">
                <a:off x="617464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84" name="Line 1374"/>
              <p:cNvSpPr>
                <a:spLocks noChangeShapeType="1"/>
              </p:cNvSpPr>
              <p:nvPr/>
            </p:nvSpPr>
            <p:spPr bwMode="auto">
              <a:xfrm flipV="1">
                <a:off x="6175425" y="5909745"/>
                <a:ext cx="0" cy="149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85" name="Line 1375"/>
              <p:cNvSpPr>
                <a:spLocks noChangeShapeType="1"/>
              </p:cNvSpPr>
              <p:nvPr/>
            </p:nvSpPr>
            <p:spPr bwMode="auto">
              <a:xfrm flipV="1">
                <a:off x="6176203" y="5919265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86" name="Line 1376"/>
              <p:cNvSpPr>
                <a:spLocks noChangeShapeType="1"/>
              </p:cNvSpPr>
              <p:nvPr/>
            </p:nvSpPr>
            <p:spPr bwMode="auto">
              <a:xfrm flipV="1">
                <a:off x="6176980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87" name="Line 1377"/>
              <p:cNvSpPr>
                <a:spLocks noChangeShapeType="1"/>
              </p:cNvSpPr>
              <p:nvPr/>
            </p:nvSpPr>
            <p:spPr bwMode="auto">
              <a:xfrm flipV="1">
                <a:off x="6177758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88" name="Line 1378"/>
              <p:cNvSpPr>
                <a:spLocks noChangeShapeType="1"/>
              </p:cNvSpPr>
              <p:nvPr/>
            </p:nvSpPr>
            <p:spPr bwMode="auto">
              <a:xfrm flipV="1">
                <a:off x="6178536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89" name="Line 1379"/>
              <p:cNvSpPr>
                <a:spLocks noChangeShapeType="1"/>
              </p:cNvSpPr>
              <p:nvPr/>
            </p:nvSpPr>
            <p:spPr bwMode="auto">
              <a:xfrm flipV="1">
                <a:off x="618087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90" name="Line 1380"/>
              <p:cNvSpPr>
                <a:spLocks noChangeShapeType="1"/>
              </p:cNvSpPr>
              <p:nvPr/>
            </p:nvSpPr>
            <p:spPr bwMode="auto">
              <a:xfrm flipV="1">
                <a:off x="6181648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91" name="Line 1381"/>
              <p:cNvSpPr>
                <a:spLocks noChangeShapeType="1"/>
              </p:cNvSpPr>
              <p:nvPr/>
            </p:nvSpPr>
            <p:spPr bwMode="auto">
              <a:xfrm flipV="1">
                <a:off x="618242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92" name="Line 1382"/>
              <p:cNvSpPr>
                <a:spLocks noChangeShapeType="1"/>
              </p:cNvSpPr>
              <p:nvPr/>
            </p:nvSpPr>
            <p:spPr bwMode="auto">
              <a:xfrm flipV="1">
                <a:off x="6182426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93" name="Line 1383"/>
              <p:cNvSpPr>
                <a:spLocks noChangeShapeType="1"/>
              </p:cNvSpPr>
              <p:nvPr/>
            </p:nvSpPr>
            <p:spPr bwMode="auto">
              <a:xfrm>
                <a:off x="618553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94" name="Line 1384"/>
              <p:cNvSpPr>
                <a:spLocks noChangeShapeType="1"/>
              </p:cNvSpPr>
              <p:nvPr/>
            </p:nvSpPr>
            <p:spPr bwMode="auto">
              <a:xfrm>
                <a:off x="618631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95" name="Line 1385"/>
              <p:cNvSpPr>
                <a:spLocks noChangeShapeType="1"/>
              </p:cNvSpPr>
              <p:nvPr/>
            </p:nvSpPr>
            <p:spPr bwMode="auto">
              <a:xfrm flipV="1">
                <a:off x="618709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96" name="Line 1386"/>
              <p:cNvSpPr>
                <a:spLocks noChangeShapeType="1"/>
              </p:cNvSpPr>
              <p:nvPr/>
            </p:nvSpPr>
            <p:spPr bwMode="auto">
              <a:xfrm flipV="1">
                <a:off x="6191760" y="5841749"/>
                <a:ext cx="0" cy="82955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97" name="Line 1387"/>
              <p:cNvSpPr>
                <a:spLocks noChangeShapeType="1"/>
              </p:cNvSpPr>
              <p:nvPr/>
            </p:nvSpPr>
            <p:spPr bwMode="auto">
              <a:xfrm flipV="1">
                <a:off x="6193316" y="5916545"/>
                <a:ext cx="0" cy="81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98" name="Line 1388"/>
              <p:cNvSpPr>
                <a:spLocks noChangeShapeType="1"/>
              </p:cNvSpPr>
              <p:nvPr/>
            </p:nvSpPr>
            <p:spPr bwMode="auto">
              <a:xfrm flipV="1">
                <a:off x="6194094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99" name="Line 1389"/>
              <p:cNvSpPr>
                <a:spLocks noChangeShapeType="1"/>
              </p:cNvSpPr>
              <p:nvPr/>
            </p:nvSpPr>
            <p:spPr bwMode="auto">
              <a:xfrm flipV="1">
                <a:off x="619487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00" name="Line 1390"/>
              <p:cNvSpPr>
                <a:spLocks noChangeShapeType="1"/>
              </p:cNvSpPr>
              <p:nvPr/>
            </p:nvSpPr>
            <p:spPr bwMode="auto">
              <a:xfrm flipV="1">
                <a:off x="619487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01" name="Line 1391"/>
              <p:cNvSpPr>
                <a:spLocks noChangeShapeType="1"/>
              </p:cNvSpPr>
              <p:nvPr/>
            </p:nvSpPr>
            <p:spPr bwMode="auto">
              <a:xfrm flipV="1">
                <a:off x="619564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02" name="Line 1392"/>
              <p:cNvSpPr>
                <a:spLocks noChangeShapeType="1"/>
              </p:cNvSpPr>
              <p:nvPr/>
            </p:nvSpPr>
            <p:spPr bwMode="auto">
              <a:xfrm flipV="1">
                <a:off x="619642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03" name="Line 1393"/>
              <p:cNvSpPr>
                <a:spLocks noChangeShapeType="1"/>
              </p:cNvSpPr>
              <p:nvPr/>
            </p:nvSpPr>
            <p:spPr bwMode="auto">
              <a:xfrm>
                <a:off x="619720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04" name="Line 1394"/>
              <p:cNvSpPr>
                <a:spLocks noChangeShapeType="1"/>
              </p:cNvSpPr>
              <p:nvPr/>
            </p:nvSpPr>
            <p:spPr bwMode="auto">
              <a:xfrm>
                <a:off x="619798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05" name="Line 1395"/>
              <p:cNvSpPr>
                <a:spLocks noChangeShapeType="1"/>
              </p:cNvSpPr>
              <p:nvPr/>
            </p:nvSpPr>
            <p:spPr bwMode="auto">
              <a:xfrm flipV="1">
                <a:off x="6199539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06" name="Line 1396"/>
              <p:cNvSpPr>
                <a:spLocks noChangeShapeType="1"/>
              </p:cNvSpPr>
              <p:nvPr/>
            </p:nvSpPr>
            <p:spPr bwMode="auto">
              <a:xfrm>
                <a:off x="620109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07" name="Line 1397"/>
              <p:cNvSpPr>
                <a:spLocks noChangeShapeType="1"/>
              </p:cNvSpPr>
              <p:nvPr/>
            </p:nvSpPr>
            <p:spPr bwMode="auto">
              <a:xfrm flipV="1">
                <a:off x="620187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08" name="Line 1398"/>
              <p:cNvSpPr>
                <a:spLocks noChangeShapeType="1"/>
              </p:cNvSpPr>
              <p:nvPr/>
            </p:nvSpPr>
            <p:spPr bwMode="auto">
              <a:xfrm flipV="1">
                <a:off x="620187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09" name="Line 1399"/>
              <p:cNvSpPr>
                <a:spLocks noChangeShapeType="1"/>
              </p:cNvSpPr>
              <p:nvPr/>
            </p:nvSpPr>
            <p:spPr bwMode="auto">
              <a:xfrm>
                <a:off x="620265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10" name="Line 1400"/>
              <p:cNvSpPr>
                <a:spLocks noChangeShapeType="1"/>
              </p:cNvSpPr>
              <p:nvPr/>
            </p:nvSpPr>
            <p:spPr bwMode="auto">
              <a:xfrm flipV="1">
                <a:off x="620420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11" name="Line 1401"/>
              <p:cNvSpPr>
                <a:spLocks noChangeShapeType="1"/>
              </p:cNvSpPr>
              <p:nvPr/>
            </p:nvSpPr>
            <p:spPr bwMode="auto">
              <a:xfrm flipV="1">
                <a:off x="620576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12" name="Line 1402"/>
              <p:cNvSpPr>
                <a:spLocks noChangeShapeType="1"/>
              </p:cNvSpPr>
              <p:nvPr/>
            </p:nvSpPr>
            <p:spPr bwMode="auto">
              <a:xfrm>
                <a:off x="620731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13" name="Line 1403"/>
              <p:cNvSpPr>
                <a:spLocks noChangeShapeType="1"/>
              </p:cNvSpPr>
              <p:nvPr/>
            </p:nvSpPr>
            <p:spPr bwMode="auto">
              <a:xfrm flipV="1">
                <a:off x="6207318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14" name="Line 1404"/>
              <p:cNvSpPr>
                <a:spLocks noChangeShapeType="1"/>
              </p:cNvSpPr>
              <p:nvPr/>
            </p:nvSpPr>
            <p:spPr bwMode="auto">
              <a:xfrm flipV="1">
                <a:off x="6208095" y="5916545"/>
                <a:ext cx="0" cy="81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15" name="Line 1405"/>
              <p:cNvSpPr>
                <a:spLocks noChangeShapeType="1"/>
              </p:cNvSpPr>
              <p:nvPr/>
            </p:nvSpPr>
            <p:spPr bwMode="auto">
              <a:xfrm flipV="1">
                <a:off x="6208874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16" name="Line 1406"/>
              <p:cNvSpPr>
                <a:spLocks noChangeShapeType="1"/>
              </p:cNvSpPr>
              <p:nvPr/>
            </p:nvSpPr>
            <p:spPr bwMode="auto">
              <a:xfrm flipV="1">
                <a:off x="6210429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17" name="Line 1407"/>
              <p:cNvSpPr>
                <a:spLocks noChangeShapeType="1"/>
              </p:cNvSpPr>
              <p:nvPr/>
            </p:nvSpPr>
            <p:spPr bwMode="auto">
              <a:xfrm flipV="1">
                <a:off x="621042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18" name="Line 1408"/>
              <p:cNvSpPr>
                <a:spLocks noChangeShapeType="1"/>
              </p:cNvSpPr>
              <p:nvPr/>
            </p:nvSpPr>
            <p:spPr bwMode="auto">
              <a:xfrm>
                <a:off x="621198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19" name="Line 1409"/>
              <p:cNvSpPr>
                <a:spLocks noChangeShapeType="1"/>
              </p:cNvSpPr>
              <p:nvPr/>
            </p:nvSpPr>
            <p:spPr bwMode="auto">
              <a:xfrm>
                <a:off x="621431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20" name="Line 1410"/>
              <p:cNvSpPr>
                <a:spLocks noChangeShapeType="1"/>
              </p:cNvSpPr>
              <p:nvPr/>
            </p:nvSpPr>
            <p:spPr bwMode="auto">
              <a:xfrm>
                <a:off x="621509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21" name="Line 1412"/>
              <p:cNvSpPr>
                <a:spLocks noChangeShapeType="1"/>
              </p:cNvSpPr>
              <p:nvPr/>
            </p:nvSpPr>
            <p:spPr bwMode="auto">
              <a:xfrm flipV="1">
                <a:off x="621509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22" name="Line 1413"/>
              <p:cNvSpPr>
                <a:spLocks noChangeShapeType="1"/>
              </p:cNvSpPr>
              <p:nvPr/>
            </p:nvSpPr>
            <p:spPr bwMode="auto">
              <a:xfrm flipV="1">
                <a:off x="621665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23" name="Line 1414"/>
              <p:cNvSpPr>
                <a:spLocks noChangeShapeType="1"/>
              </p:cNvSpPr>
              <p:nvPr/>
            </p:nvSpPr>
            <p:spPr bwMode="auto">
              <a:xfrm>
                <a:off x="621743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24" name="Line 1415"/>
              <p:cNvSpPr>
                <a:spLocks noChangeShapeType="1"/>
              </p:cNvSpPr>
              <p:nvPr/>
            </p:nvSpPr>
            <p:spPr bwMode="auto">
              <a:xfrm>
                <a:off x="621820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25" name="Line 1416"/>
              <p:cNvSpPr>
                <a:spLocks noChangeShapeType="1"/>
              </p:cNvSpPr>
              <p:nvPr/>
            </p:nvSpPr>
            <p:spPr bwMode="auto">
              <a:xfrm flipV="1">
                <a:off x="6218986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26" name="Line 1417"/>
              <p:cNvSpPr>
                <a:spLocks noChangeShapeType="1"/>
              </p:cNvSpPr>
              <p:nvPr/>
            </p:nvSpPr>
            <p:spPr bwMode="auto">
              <a:xfrm flipV="1">
                <a:off x="621976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27" name="Line 1418"/>
              <p:cNvSpPr>
                <a:spLocks noChangeShapeType="1"/>
              </p:cNvSpPr>
              <p:nvPr/>
            </p:nvSpPr>
            <p:spPr bwMode="auto">
              <a:xfrm flipV="1">
                <a:off x="621976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28" name="Line 1419"/>
              <p:cNvSpPr>
                <a:spLocks noChangeShapeType="1"/>
              </p:cNvSpPr>
              <p:nvPr/>
            </p:nvSpPr>
            <p:spPr bwMode="auto">
              <a:xfrm>
                <a:off x="622054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29" name="Line 1420"/>
              <p:cNvSpPr>
                <a:spLocks noChangeShapeType="1"/>
              </p:cNvSpPr>
              <p:nvPr/>
            </p:nvSpPr>
            <p:spPr bwMode="auto">
              <a:xfrm flipV="1">
                <a:off x="622132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30" name="Line 1421"/>
              <p:cNvSpPr>
                <a:spLocks noChangeShapeType="1"/>
              </p:cNvSpPr>
              <p:nvPr/>
            </p:nvSpPr>
            <p:spPr bwMode="auto">
              <a:xfrm flipV="1">
                <a:off x="6222098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31" name="Line 1422"/>
              <p:cNvSpPr>
                <a:spLocks noChangeShapeType="1"/>
              </p:cNvSpPr>
              <p:nvPr/>
            </p:nvSpPr>
            <p:spPr bwMode="auto">
              <a:xfrm flipV="1">
                <a:off x="622209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32" name="Line 1423"/>
              <p:cNvSpPr>
                <a:spLocks noChangeShapeType="1"/>
              </p:cNvSpPr>
              <p:nvPr/>
            </p:nvSpPr>
            <p:spPr bwMode="auto">
              <a:xfrm flipV="1">
                <a:off x="622287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33" name="Line 1424"/>
              <p:cNvSpPr>
                <a:spLocks noChangeShapeType="1"/>
              </p:cNvSpPr>
              <p:nvPr/>
            </p:nvSpPr>
            <p:spPr bwMode="auto">
              <a:xfrm flipV="1">
                <a:off x="6223654" y="5916545"/>
                <a:ext cx="0" cy="81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34" name="Line 1425"/>
              <p:cNvSpPr>
                <a:spLocks noChangeShapeType="1"/>
              </p:cNvSpPr>
              <p:nvPr/>
            </p:nvSpPr>
            <p:spPr bwMode="auto">
              <a:xfrm flipV="1">
                <a:off x="6224431" y="5754714"/>
                <a:ext cx="0" cy="16999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35" name="Line 1426"/>
              <p:cNvSpPr>
                <a:spLocks noChangeShapeType="1"/>
              </p:cNvSpPr>
              <p:nvPr/>
            </p:nvSpPr>
            <p:spPr bwMode="auto">
              <a:xfrm flipV="1">
                <a:off x="6225209" y="5848549"/>
                <a:ext cx="0" cy="76155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36" name="Line 1427"/>
              <p:cNvSpPr>
                <a:spLocks noChangeShapeType="1"/>
              </p:cNvSpPr>
              <p:nvPr/>
            </p:nvSpPr>
            <p:spPr bwMode="auto">
              <a:xfrm flipV="1">
                <a:off x="6226765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37" name="Line 1428"/>
              <p:cNvSpPr>
                <a:spLocks noChangeShapeType="1"/>
              </p:cNvSpPr>
              <p:nvPr/>
            </p:nvSpPr>
            <p:spPr bwMode="auto">
              <a:xfrm flipV="1">
                <a:off x="6227543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38" name="Line 1429"/>
              <p:cNvSpPr>
                <a:spLocks noChangeShapeType="1"/>
              </p:cNvSpPr>
              <p:nvPr/>
            </p:nvSpPr>
            <p:spPr bwMode="auto">
              <a:xfrm flipV="1">
                <a:off x="622832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39" name="Line 1430"/>
              <p:cNvSpPr>
                <a:spLocks noChangeShapeType="1"/>
              </p:cNvSpPr>
              <p:nvPr/>
            </p:nvSpPr>
            <p:spPr bwMode="auto">
              <a:xfrm flipV="1">
                <a:off x="622909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40" name="Line 1431"/>
              <p:cNvSpPr>
                <a:spLocks noChangeShapeType="1"/>
              </p:cNvSpPr>
              <p:nvPr/>
            </p:nvSpPr>
            <p:spPr bwMode="auto">
              <a:xfrm flipV="1">
                <a:off x="622987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41" name="Line 1432"/>
              <p:cNvSpPr>
                <a:spLocks noChangeShapeType="1"/>
              </p:cNvSpPr>
              <p:nvPr/>
            </p:nvSpPr>
            <p:spPr bwMode="auto">
              <a:xfrm flipV="1">
                <a:off x="623065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42" name="Line 1433"/>
              <p:cNvSpPr>
                <a:spLocks noChangeShapeType="1"/>
              </p:cNvSpPr>
              <p:nvPr/>
            </p:nvSpPr>
            <p:spPr bwMode="auto">
              <a:xfrm flipV="1">
                <a:off x="623143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43" name="Line 1434"/>
              <p:cNvSpPr>
                <a:spLocks noChangeShapeType="1"/>
              </p:cNvSpPr>
              <p:nvPr/>
            </p:nvSpPr>
            <p:spPr bwMode="auto">
              <a:xfrm flipV="1">
                <a:off x="6232210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44" name="Line 1435"/>
              <p:cNvSpPr>
                <a:spLocks noChangeShapeType="1"/>
              </p:cNvSpPr>
              <p:nvPr/>
            </p:nvSpPr>
            <p:spPr bwMode="auto">
              <a:xfrm flipV="1">
                <a:off x="623376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45" name="Line 1436"/>
              <p:cNvSpPr>
                <a:spLocks noChangeShapeType="1"/>
              </p:cNvSpPr>
              <p:nvPr/>
            </p:nvSpPr>
            <p:spPr bwMode="auto">
              <a:xfrm flipV="1">
                <a:off x="623376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46" name="Line 1437"/>
              <p:cNvSpPr>
                <a:spLocks noChangeShapeType="1"/>
              </p:cNvSpPr>
              <p:nvPr/>
            </p:nvSpPr>
            <p:spPr bwMode="auto">
              <a:xfrm flipV="1">
                <a:off x="623454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47" name="Line 1438"/>
              <p:cNvSpPr>
                <a:spLocks noChangeShapeType="1"/>
              </p:cNvSpPr>
              <p:nvPr/>
            </p:nvSpPr>
            <p:spPr bwMode="auto">
              <a:xfrm>
                <a:off x="623610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48" name="Line 1439"/>
              <p:cNvSpPr>
                <a:spLocks noChangeShapeType="1"/>
              </p:cNvSpPr>
              <p:nvPr/>
            </p:nvSpPr>
            <p:spPr bwMode="auto">
              <a:xfrm flipV="1">
                <a:off x="6237655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49" name="Line 1440"/>
              <p:cNvSpPr>
                <a:spLocks noChangeShapeType="1"/>
              </p:cNvSpPr>
              <p:nvPr/>
            </p:nvSpPr>
            <p:spPr bwMode="auto">
              <a:xfrm flipV="1">
                <a:off x="623843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50" name="Line 1441"/>
              <p:cNvSpPr>
                <a:spLocks noChangeShapeType="1"/>
              </p:cNvSpPr>
              <p:nvPr/>
            </p:nvSpPr>
            <p:spPr bwMode="auto">
              <a:xfrm flipV="1">
                <a:off x="623921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51" name="Line 1442"/>
              <p:cNvSpPr>
                <a:spLocks noChangeShapeType="1"/>
              </p:cNvSpPr>
              <p:nvPr/>
            </p:nvSpPr>
            <p:spPr bwMode="auto">
              <a:xfrm flipV="1">
                <a:off x="624076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52" name="Line 1443"/>
              <p:cNvSpPr>
                <a:spLocks noChangeShapeType="1"/>
              </p:cNvSpPr>
              <p:nvPr/>
            </p:nvSpPr>
            <p:spPr bwMode="auto">
              <a:xfrm flipV="1">
                <a:off x="6240767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53" name="Line 1444"/>
              <p:cNvSpPr>
                <a:spLocks noChangeShapeType="1"/>
              </p:cNvSpPr>
              <p:nvPr/>
            </p:nvSpPr>
            <p:spPr bwMode="auto">
              <a:xfrm flipV="1">
                <a:off x="624154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54" name="Line 1445"/>
              <p:cNvSpPr>
                <a:spLocks noChangeShapeType="1"/>
              </p:cNvSpPr>
              <p:nvPr/>
            </p:nvSpPr>
            <p:spPr bwMode="auto">
              <a:xfrm flipV="1">
                <a:off x="6243100" y="5919265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55" name="Line 1446"/>
              <p:cNvSpPr>
                <a:spLocks noChangeShapeType="1"/>
              </p:cNvSpPr>
              <p:nvPr/>
            </p:nvSpPr>
            <p:spPr bwMode="auto">
              <a:xfrm flipV="1">
                <a:off x="624387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56" name="Line 1447"/>
              <p:cNvSpPr>
                <a:spLocks noChangeShapeType="1"/>
              </p:cNvSpPr>
              <p:nvPr/>
            </p:nvSpPr>
            <p:spPr bwMode="auto">
              <a:xfrm flipV="1">
                <a:off x="624465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57" name="Line 1448"/>
              <p:cNvSpPr>
                <a:spLocks noChangeShapeType="1"/>
              </p:cNvSpPr>
              <p:nvPr/>
            </p:nvSpPr>
            <p:spPr bwMode="auto">
              <a:xfrm flipV="1">
                <a:off x="624543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58" name="Line 1449"/>
              <p:cNvSpPr>
                <a:spLocks noChangeShapeType="1"/>
              </p:cNvSpPr>
              <p:nvPr/>
            </p:nvSpPr>
            <p:spPr bwMode="auto">
              <a:xfrm flipV="1">
                <a:off x="624621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59" name="Line 1450"/>
              <p:cNvSpPr>
                <a:spLocks noChangeShapeType="1"/>
              </p:cNvSpPr>
              <p:nvPr/>
            </p:nvSpPr>
            <p:spPr bwMode="auto">
              <a:xfrm flipV="1">
                <a:off x="624699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60" name="Line 1451"/>
              <p:cNvSpPr>
                <a:spLocks noChangeShapeType="1"/>
              </p:cNvSpPr>
              <p:nvPr/>
            </p:nvSpPr>
            <p:spPr bwMode="auto">
              <a:xfrm>
                <a:off x="624776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61" name="Line 1452"/>
              <p:cNvSpPr>
                <a:spLocks noChangeShapeType="1"/>
              </p:cNvSpPr>
              <p:nvPr/>
            </p:nvSpPr>
            <p:spPr bwMode="auto">
              <a:xfrm>
                <a:off x="624854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62" name="Line 1453"/>
              <p:cNvSpPr>
                <a:spLocks noChangeShapeType="1"/>
              </p:cNvSpPr>
              <p:nvPr/>
            </p:nvSpPr>
            <p:spPr bwMode="auto">
              <a:xfrm>
                <a:off x="624932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63" name="Line 1454"/>
              <p:cNvSpPr>
                <a:spLocks noChangeShapeType="1"/>
              </p:cNvSpPr>
              <p:nvPr/>
            </p:nvSpPr>
            <p:spPr bwMode="auto">
              <a:xfrm>
                <a:off x="625087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64" name="Line 1455"/>
              <p:cNvSpPr>
                <a:spLocks noChangeShapeType="1"/>
              </p:cNvSpPr>
              <p:nvPr/>
            </p:nvSpPr>
            <p:spPr bwMode="auto">
              <a:xfrm>
                <a:off x="625243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65" name="Line 1456"/>
              <p:cNvSpPr>
                <a:spLocks noChangeShapeType="1"/>
              </p:cNvSpPr>
              <p:nvPr/>
            </p:nvSpPr>
            <p:spPr bwMode="auto">
              <a:xfrm flipV="1">
                <a:off x="625399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66" name="Line 1457"/>
              <p:cNvSpPr>
                <a:spLocks noChangeShapeType="1"/>
              </p:cNvSpPr>
              <p:nvPr/>
            </p:nvSpPr>
            <p:spPr bwMode="auto">
              <a:xfrm flipV="1">
                <a:off x="625476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67" name="Line 1458"/>
              <p:cNvSpPr>
                <a:spLocks noChangeShapeType="1"/>
              </p:cNvSpPr>
              <p:nvPr/>
            </p:nvSpPr>
            <p:spPr bwMode="auto">
              <a:xfrm flipV="1">
                <a:off x="625554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68" name="Line 1459"/>
              <p:cNvSpPr>
                <a:spLocks noChangeShapeType="1"/>
              </p:cNvSpPr>
              <p:nvPr/>
            </p:nvSpPr>
            <p:spPr bwMode="auto">
              <a:xfrm flipV="1">
                <a:off x="625632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69" name="Line 1460"/>
              <p:cNvSpPr>
                <a:spLocks noChangeShapeType="1"/>
              </p:cNvSpPr>
              <p:nvPr/>
            </p:nvSpPr>
            <p:spPr bwMode="auto">
              <a:xfrm flipV="1">
                <a:off x="6257102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70" name="Line 1461"/>
              <p:cNvSpPr>
                <a:spLocks noChangeShapeType="1"/>
              </p:cNvSpPr>
              <p:nvPr/>
            </p:nvSpPr>
            <p:spPr bwMode="auto">
              <a:xfrm flipV="1">
                <a:off x="625710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71" name="Line 1462"/>
              <p:cNvSpPr>
                <a:spLocks noChangeShapeType="1"/>
              </p:cNvSpPr>
              <p:nvPr/>
            </p:nvSpPr>
            <p:spPr bwMode="auto">
              <a:xfrm flipV="1">
                <a:off x="625865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72" name="Line 1463"/>
              <p:cNvSpPr>
                <a:spLocks noChangeShapeType="1"/>
              </p:cNvSpPr>
              <p:nvPr/>
            </p:nvSpPr>
            <p:spPr bwMode="auto">
              <a:xfrm>
                <a:off x="625865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73" name="Line 1464"/>
              <p:cNvSpPr>
                <a:spLocks noChangeShapeType="1"/>
              </p:cNvSpPr>
              <p:nvPr/>
            </p:nvSpPr>
            <p:spPr bwMode="auto">
              <a:xfrm flipV="1">
                <a:off x="6259436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74" name="Line 1465"/>
              <p:cNvSpPr>
                <a:spLocks noChangeShapeType="1"/>
              </p:cNvSpPr>
              <p:nvPr/>
            </p:nvSpPr>
            <p:spPr bwMode="auto">
              <a:xfrm flipV="1">
                <a:off x="626021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75" name="Line 1466"/>
              <p:cNvSpPr>
                <a:spLocks noChangeShapeType="1"/>
              </p:cNvSpPr>
              <p:nvPr/>
            </p:nvSpPr>
            <p:spPr bwMode="auto">
              <a:xfrm flipV="1">
                <a:off x="626176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76" name="Line 1467"/>
              <p:cNvSpPr>
                <a:spLocks noChangeShapeType="1"/>
              </p:cNvSpPr>
              <p:nvPr/>
            </p:nvSpPr>
            <p:spPr bwMode="auto">
              <a:xfrm flipV="1">
                <a:off x="626254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77" name="Line 1468"/>
              <p:cNvSpPr>
                <a:spLocks noChangeShapeType="1"/>
              </p:cNvSpPr>
              <p:nvPr/>
            </p:nvSpPr>
            <p:spPr bwMode="auto">
              <a:xfrm flipV="1">
                <a:off x="626332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78" name="Line 1469"/>
              <p:cNvSpPr>
                <a:spLocks noChangeShapeType="1"/>
              </p:cNvSpPr>
              <p:nvPr/>
            </p:nvSpPr>
            <p:spPr bwMode="auto">
              <a:xfrm>
                <a:off x="626410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79" name="Line 1470"/>
              <p:cNvSpPr>
                <a:spLocks noChangeShapeType="1"/>
              </p:cNvSpPr>
              <p:nvPr/>
            </p:nvSpPr>
            <p:spPr bwMode="auto">
              <a:xfrm flipV="1">
                <a:off x="626488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80" name="Line 1471"/>
              <p:cNvSpPr>
                <a:spLocks noChangeShapeType="1"/>
              </p:cNvSpPr>
              <p:nvPr/>
            </p:nvSpPr>
            <p:spPr bwMode="auto">
              <a:xfrm flipV="1">
                <a:off x="6265659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81" name="Line 1472"/>
              <p:cNvSpPr>
                <a:spLocks noChangeShapeType="1"/>
              </p:cNvSpPr>
              <p:nvPr/>
            </p:nvSpPr>
            <p:spPr bwMode="auto">
              <a:xfrm>
                <a:off x="626721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82" name="Line 1473"/>
              <p:cNvSpPr>
                <a:spLocks noChangeShapeType="1"/>
              </p:cNvSpPr>
              <p:nvPr/>
            </p:nvSpPr>
            <p:spPr bwMode="auto">
              <a:xfrm flipV="1">
                <a:off x="626799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83" name="Line 1474"/>
              <p:cNvSpPr>
                <a:spLocks noChangeShapeType="1"/>
              </p:cNvSpPr>
              <p:nvPr/>
            </p:nvSpPr>
            <p:spPr bwMode="auto">
              <a:xfrm>
                <a:off x="626954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84" name="Line 1475"/>
              <p:cNvSpPr>
                <a:spLocks noChangeShapeType="1"/>
              </p:cNvSpPr>
              <p:nvPr/>
            </p:nvSpPr>
            <p:spPr bwMode="auto">
              <a:xfrm flipV="1">
                <a:off x="626954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85" name="Line 1476"/>
              <p:cNvSpPr>
                <a:spLocks noChangeShapeType="1"/>
              </p:cNvSpPr>
              <p:nvPr/>
            </p:nvSpPr>
            <p:spPr bwMode="auto">
              <a:xfrm flipV="1">
                <a:off x="627110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86" name="Line 1477"/>
              <p:cNvSpPr>
                <a:spLocks noChangeShapeType="1"/>
              </p:cNvSpPr>
              <p:nvPr/>
            </p:nvSpPr>
            <p:spPr bwMode="auto">
              <a:xfrm flipV="1">
                <a:off x="627188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87" name="Line 1478"/>
              <p:cNvSpPr>
                <a:spLocks noChangeShapeType="1"/>
              </p:cNvSpPr>
              <p:nvPr/>
            </p:nvSpPr>
            <p:spPr bwMode="auto">
              <a:xfrm>
                <a:off x="627266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88" name="Line 1479"/>
              <p:cNvSpPr>
                <a:spLocks noChangeShapeType="1"/>
              </p:cNvSpPr>
              <p:nvPr/>
            </p:nvSpPr>
            <p:spPr bwMode="auto">
              <a:xfrm flipV="1">
                <a:off x="6273438" y="5919265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89" name="Line 1480"/>
              <p:cNvSpPr>
                <a:spLocks noChangeShapeType="1"/>
              </p:cNvSpPr>
              <p:nvPr/>
            </p:nvSpPr>
            <p:spPr bwMode="auto">
              <a:xfrm flipV="1">
                <a:off x="6273438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90" name="Line 1481"/>
              <p:cNvSpPr>
                <a:spLocks noChangeShapeType="1"/>
              </p:cNvSpPr>
              <p:nvPr/>
            </p:nvSpPr>
            <p:spPr bwMode="auto">
              <a:xfrm flipV="1">
                <a:off x="627499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91" name="Line 1482"/>
              <p:cNvSpPr>
                <a:spLocks noChangeShapeType="1"/>
              </p:cNvSpPr>
              <p:nvPr/>
            </p:nvSpPr>
            <p:spPr bwMode="auto">
              <a:xfrm flipV="1">
                <a:off x="627499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92" name="Line 1483"/>
              <p:cNvSpPr>
                <a:spLocks noChangeShapeType="1"/>
              </p:cNvSpPr>
              <p:nvPr/>
            </p:nvSpPr>
            <p:spPr bwMode="auto">
              <a:xfrm flipV="1">
                <a:off x="627577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93" name="Line 1484"/>
              <p:cNvSpPr>
                <a:spLocks noChangeShapeType="1"/>
              </p:cNvSpPr>
              <p:nvPr/>
            </p:nvSpPr>
            <p:spPr bwMode="auto">
              <a:xfrm flipV="1">
                <a:off x="627732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94" name="Line 1485"/>
              <p:cNvSpPr>
                <a:spLocks noChangeShapeType="1"/>
              </p:cNvSpPr>
              <p:nvPr/>
            </p:nvSpPr>
            <p:spPr bwMode="auto">
              <a:xfrm>
                <a:off x="627810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95" name="Line 1486"/>
              <p:cNvSpPr>
                <a:spLocks noChangeShapeType="1"/>
              </p:cNvSpPr>
              <p:nvPr/>
            </p:nvSpPr>
            <p:spPr bwMode="auto">
              <a:xfrm>
                <a:off x="627888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96" name="Line 1487"/>
              <p:cNvSpPr>
                <a:spLocks noChangeShapeType="1"/>
              </p:cNvSpPr>
              <p:nvPr/>
            </p:nvSpPr>
            <p:spPr bwMode="auto">
              <a:xfrm flipV="1">
                <a:off x="628199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97" name="Line 1488"/>
              <p:cNvSpPr>
                <a:spLocks noChangeShapeType="1"/>
              </p:cNvSpPr>
              <p:nvPr/>
            </p:nvSpPr>
            <p:spPr bwMode="auto">
              <a:xfrm flipV="1">
                <a:off x="628432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98" name="Line 1489"/>
              <p:cNvSpPr>
                <a:spLocks noChangeShapeType="1"/>
              </p:cNvSpPr>
              <p:nvPr/>
            </p:nvSpPr>
            <p:spPr bwMode="auto">
              <a:xfrm flipV="1">
                <a:off x="628510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99" name="Line 1490"/>
              <p:cNvSpPr>
                <a:spLocks noChangeShapeType="1"/>
              </p:cNvSpPr>
              <p:nvPr/>
            </p:nvSpPr>
            <p:spPr bwMode="auto">
              <a:xfrm flipV="1">
                <a:off x="628588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00" name="Line 1491"/>
              <p:cNvSpPr>
                <a:spLocks noChangeShapeType="1"/>
              </p:cNvSpPr>
              <p:nvPr/>
            </p:nvSpPr>
            <p:spPr bwMode="auto">
              <a:xfrm flipV="1">
                <a:off x="6288995" y="5915185"/>
                <a:ext cx="0" cy="95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01" name="Line 1492"/>
              <p:cNvSpPr>
                <a:spLocks noChangeShapeType="1"/>
              </p:cNvSpPr>
              <p:nvPr/>
            </p:nvSpPr>
            <p:spPr bwMode="auto">
              <a:xfrm flipV="1">
                <a:off x="6289773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02" name="Line 1493"/>
              <p:cNvSpPr>
                <a:spLocks noChangeShapeType="1"/>
              </p:cNvSpPr>
              <p:nvPr/>
            </p:nvSpPr>
            <p:spPr bwMode="auto">
              <a:xfrm flipV="1">
                <a:off x="629444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03" name="Line 1494"/>
              <p:cNvSpPr>
                <a:spLocks noChangeShapeType="1"/>
              </p:cNvSpPr>
              <p:nvPr/>
            </p:nvSpPr>
            <p:spPr bwMode="auto">
              <a:xfrm>
                <a:off x="629521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04" name="Line 1495"/>
              <p:cNvSpPr>
                <a:spLocks noChangeShapeType="1"/>
              </p:cNvSpPr>
              <p:nvPr/>
            </p:nvSpPr>
            <p:spPr bwMode="auto">
              <a:xfrm>
                <a:off x="629599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05" name="Line 1496"/>
              <p:cNvSpPr>
                <a:spLocks noChangeShapeType="1"/>
              </p:cNvSpPr>
              <p:nvPr/>
            </p:nvSpPr>
            <p:spPr bwMode="auto">
              <a:xfrm>
                <a:off x="629677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06" name="Line 1497"/>
              <p:cNvSpPr>
                <a:spLocks noChangeShapeType="1"/>
              </p:cNvSpPr>
              <p:nvPr/>
            </p:nvSpPr>
            <p:spPr bwMode="auto">
              <a:xfrm>
                <a:off x="629755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07" name="Line 1498"/>
              <p:cNvSpPr>
                <a:spLocks noChangeShapeType="1"/>
              </p:cNvSpPr>
              <p:nvPr/>
            </p:nvSpPr>
            <p:spPr bwMode="auto">
              <a:xfrm>
                <a:off x="629833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08" name="Line 1499"/>
              <p:cNvSpPr>
                <a:spLocks noChangeShapeType="1"/>
              </p:cNvSpPr>
              <p:nvPr/>
            </p:nvSpPr>
            <p:spPr bwMode="auto">
              <a:xfrm flipV="1">
                <a:off x="629910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09" name="Line 1500"/>
              <p:cNvSpPr>
                <a:spLocks noChangeShapeType="1"/>
              </p:cNvSpPr>
              <p:nvPr/>
            </p:nvSpPr>
            <p:spPr bwMode="auto">
              <a:xfrm flipV="1">
                <a:off x="630066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10" name="Line 1501"/>
              <p:cNvSpPr>
                <a:spLocks noChangeShapeType="1"/>
              </p:cNvSpPr>
              <p:nvPr/>
            </p:nvSpPr>
            <p:spPr bwMode="auto">
              <a:xfrm flipV="1">
                <a:off x="630066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11" name="Line 1502"/>
              <p:cNvSpPr>
                <a:spLocks noChangeShapeType="1"/>
              </p:cNvSpPr>
              <p:nvPr/>
            </p:nvSpPr>
            <p:spPr bwMode="auto">
              <a:xfrm>
                <a:off x="630144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12" name="Line 1503"/>
              <p:cNvSpPr>
                <a:spLocks noChangeShapeType="1"/>
              </p:cNvSpPr>
              <p:nvPr/>
            </p:nvSpPr>
            <p:spPr bwMode="auto">
              <a:xfrm flipV="1">
                <a:off x="630221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13" name="Line 1504"/>
              <p:cNvSpPr>
                <a:spLocks noChangeShapeType="1"/>
              </p:cNvSpPr>
              <p:nvPr/>
            </p:nvSpPr>
            <p:spPr bwMode="auto">
              <a:xfrm flipV="1">
                <a:off x="630299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14" name="Line 1505"/>
              <p:cNvSpPr>
                <a:spLocks noChangeShapeType="1"/>
              </p:cNvSpPr>
              <p:nvPr/>
            </p:nvSpPr>
            <p:spPr bwMode="auto">
              <a:xfrm flipV="1">
                <a:off x="630377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15" name="Line 1506"/>
              <p:cNvSpPr>
                <a:spLocks noChangeShapeType="1"/>
              </p:cNvSpPr>
              <p:nvPr/>
            </p:nvSpPr>
            <p:spPr bwMode="auto">
              <a:xfrm>
                <a:off x="630455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16" name="Line 1507"/>
              <p:cNvSpPr>
                <a:spLocks noChangeShapeType="1"/>
              </p:cNvSpPr>
              <p:nvPr/>
            </p:nvSpPr>
            <p:spPr bwMode="auto">
              <a:xfrm flipV="1">
                <a:off x="6305330" y="5916545"/>
                <a:ext cx="0" cy="81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17" name="Line 1508"/>
              <p:cNvSpPr>
                <a:spLocks noChangeShapeType="1"/>
              </p:cNvSpPr>
              <p:nvPr/>
            </p:nvSpPr>
            <p:spPr bwMode="auto">
              <a:xfrm flipV="1">
                <a:off x="6306109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18" name="Line 1509"/>
              <p:cNvSpPr>
                <a:spLocks noChangeShapeType="1"/>
              </p:cNvSpPr>
              <p:nvPr/>
            </p:nvSpPr>
            <p:spPr bwMode="auto">
              <a:xfrm flipV="1">
                <a:off x="630766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19" name="Line 1510"/>
              <p:cNvSpPr>
                <a:spLocks noChangeShapeType="1"/>
              </p:cNvSpPr>
              <p:nvPr/>
            </p:nvSpPr>
            <p:spPr bwMode="auto">
              <a:xfrm flipV="1">
                <a:off x="630766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20" name="Line 1511"/>
              <p:cNvSpPr>
                <a:spLocks noChangeShapeType="1"/>
              </p:cNvSpPr>
              <p:nvPr/>
            </p:nvSpPr>
            <p:spPr bwMode="auto">
              <a:xfrm flipV="1">
                <a:off x="630922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21" name="Line 1512"/>
              <p:cNvSpPr>
                <a:spLocks noChangeShapeType="1"/>
              </p:cNvSpPr>
              <p:nvPr/>
            </p:nvSpPr>
            <p:spPr bwMode="auto">
              <a:xfrm flipV="1">
                <a:off x="630999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22" name="Line 1513"/>
              <p:cNvSpPr>
                <a:spLocks noChangeShapeType="1"/>
              </p:cNvSpPr>
              <p:nvPr/>
            </p:nvSpPr>
            <p:spPr bwMode="auto">
              <a:xfrm flipV="1">
                <a:off x="631155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23" name="Line 1514"/>
              <p:cNvSpPr>
                <a:spLocks noChangeShapeType="1"/>
              </p:cNvSpPr>
              <p:nvPr/>
            </p:nvSpPr>
            <p:spPr bwMode="auto">
              <a:xfrm flipV="1">
                <a:off x="631155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24" name="Line 1515"/>
              <p:cNvSpPr>
                <a:spLocks noChangeShapeType="1"/>
              </p:cNvSpPr>
              <p:nvPr/>
            </p:nvSpPr>
            <p:spPr bwMode="auto">
              <a:xfrm>
                <a:off x="631310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25" name="Line 1516"/>
              <p:cNvSpPr>
                <a:spLocks noChangeShapeType="1"/>
              </p:cNvSpPr>
              <p:nvPr/>
            </p:nvSpPr>
            <p:spPr bwMode="auto">
              <a:xfrm flipV="1">
                <a:off x="631388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26" name="Line 1517"/>
              <p:cNvSpPr>
                <a:spLocks noChangeShapeType="1"/>
              </p:cNvSpPr>
              <p:nvPr/>
            </p:nvSpPr>
            <p:spPr bwMode="auto">
              <a:xfrm>
                <a:off x="631466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27" name="Line 1518"/>
              <p:cNvSpPr>
                <a:spLocks noChangeShapeType="1"/>
              </p:cNvSpPr>
              <p:nvPr/>
            </p:nvSpPr>
            <p:spPr bwMode="auto">
              <a:xfrm flipV="1">
                <a:off x="631544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28" name="Line 1519"/>
              <p:cNvSpPr>
                <a:spLocks noChangeShapeType="1"/>
              </p:cNvSpPr>
              <p:nvPr/>
            </p:nvSpPr>
            <p:spPr bwMode="auto">
              <a:xfrm flipV="1">
                <a:off x="631622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29" name="Line 1520"/>
              <p:cNvSpPr>
                <a:spLocks noChangeShapeType="1"/>
              </p:cNvSpPr>
              <p:nvPr/>
            </p:nvSpPr>
            <p:spPr bwMode="auto">
              <a:xfrm>
                <a:off x="631699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30" name="Line 1521"/>
              <p:cNvSpPr>
                <a:spLocks noChangeShapeType="1"/>
              </p:cNvSpPr>
              <p:nvPr/>
            </p:nvSpPr>
            <p:spPr bwMode="auto">
              <a:xfrm>
                <a:off x="631777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31" name="Line 1522"/>
              <p:cNvSpPr>
                <a:spLocks noChangeShapeType="1"/>
              </p:cNvSpPr>
              <p:nvPr/>
            </p:nvSpPr>
            <p:spPr bwMode="auto">
              <a:xfrm flipV="1">
                <a:off x="631855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32" name="Line 1523"/>
              <p:cNvSpPr>
                <a:spLocks noChangeShapeType="1"/>
              </p:cNvSpPr>
              <p:nvPr/>
            </p:nvSpPr>
            <p:spPr bwMode="auto">
              <a:xfrm flipV="1">
                <a:off x="631933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33" name="Line 1524"/>
              <p:cNvSpPr>
                <a:spLocks noChangeShapeType="1"/>
              </p:cNvSpPr>
              <p:nvPr/>
            </p:nvSpPr>
            <p:spPr bwMode="auto">
              <a:xfrm flipV="1">
                <a:off x="632011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34" name="Line 1525"/>
              <p:cNvSpPr>
                <a:spLocks noChangeShapeType="1"/>
              </p:cNvSpPr>
              <p:nvPr/>
            </p:nvSpPr>
            <p:spPr bwMode="auto">
              <a:xfrm flipV="1">
                <a:off x="632011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35" name="Line 1526"/>
              <p:cNvSpPr>
                <a:spLocks noChangeShapeType="1"/>
              </p:cNvSpPr>
              <p:nvPr/>
            </p:nvSpPr>
            <p:spPr bwMode="auto">
              <a:xfrm flipV="1">
                <a:off x="6321666" y="5898865"/>
                <a:ext cx="0" cy="2583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36" name="Line 1527"/>
              <p:cNvSpPr>
                <a:spLocks noChangeShapeType="1"/>
              </p:cNvSpPr>
              <p:nvPr/>
            </p:nvSpPr>
            <p:spPr bwMode="auto">
              <a:xfrm flipV="1">
                <a:off x="6322444" y="5912465"/>
                <a:ext cx="0" cy="122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37" name="Line 1528"/>
              <p:cNvSpPr>
                <a:spLocks noChangeShapeType="1"/>
              </p:cNvSpPr>
              <p:nvPr/>
            </p:nvSpPr>
            <p:spPr bwMode="auto">
              <a:xfrm flipV="1">
                <a:off x="6323222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38" name="Line 1529"/>
              <p:cNvSpPr>
                <a:spLocks noChangeShapeType="1"/>
              </p:cNvSpPr>
              <p:nvPr/>
            </p:nvSpPr>
            <p:spPr bwMode="auto">
              <a:xfrm flipV="1">
                <a:off x="632322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39" name="Line 1530"/>
              <p:cNvSpPr>
                <a:spLocks noChangeShapeType="1"/>
              </p:cNvSpPr>
              <p:nvPr/>
            </p:nvSpPr>
            <p:spPr bwMode="auto">
              <a:xfrm flipV="1">
                <a:off x="632399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40" name="Line 1531"/>
              <p:cNvSpPr>
                <a:spLocks noChangeShapeType="1"/>
              </p:cNvSpPr>
              <p:nvPr/>
            </p:nvSpPr>
            <p:spPr bwMode="auto">
              <a:xfrm flipV="1">
                <a:off x="632477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41" name="Line 1532"/>
              <p:cNvSpPr>
                <a:spLocks noChangeShapeType="1"/>
              </p:cNvSpPr>
              <p:nvPr/>
            </p:nvSpPr>
            <p:spPr bwMode="auto">
              <a:xfrm flipV="1">
                <a:off x="6325555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42" name="Line 1533"/>
              <p:cNvSpPr>
                <a:spLocks noChangeShapeType="1"/>
              </p:cNvSpPr>
              <p:nvPr/>
            </p:nvSpPr>
            <p:spPr bwMode="auto">
              <a:xfrm flipV="1">
                <a:off x="632633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43" name="Line 1534"/>
              <p:cNvSpPr>
                <a:spLocks noChangeShapeType="1"/>
              </p:cNvSpPr>
              <p:nvPr/>
            </p:nvSpPr>
            <p:spPr bwMode="auto">
              <a:xfrm flipV="1">
                <a:off x="632711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44" name="Line 1535"/>
              <p:cNvSpPr>
                <a:spLocks noChangeShapeType="1"/>
              </p:cNvSpPr>
              <p:nvPr/>
            </p:nvSpPr>
            <p:spPr bwMode="auto">
              <a:xfrm>
                <a:off x="632788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45" name="Line 1536"/>
              <p:cNvSpPr>
                <a:spLocks noChangeShapeType="1"/>
              </p:cNvSpPr>
              <p:nvPr/>
            </p:nvSpPr>
            <p:spPr bwMode="auto">
              <a:xfrm flipV="1">
                <a:off x="6328667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46" name="Line 1537"/>
              <p:cNvSpPr>
                <a:spLocks noChangeShapeType="1"/>
              </p:cNvSpPr>
              <p:nvPr/>
            </p:nvSpPr>
            <p:spPr bwMode="auto">
              <a:xfrm flipV="1">
                <a:off x="633022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47" name="Line 1538"/>
              <p:cNvSpPr>
                <a:spLocks noChangeShapeType="1"/>
              </p:cNvSpPr>
              <p:nvPr/>
            </p:nvSpPr>
            <p:spPr bwMode="auto">
              <a:xfrm flipV="1">
                <a:off x="633100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48" name="Line 1539"/>
              <p:cNvSpPr>
                <a:spLocks noChangeShapeType="1"/>
              </p:cNvSpPr>
              <p:nvPr/>
            </p:nvSpPr>
            <p:spPr bwMode="auto">
              <a:xfrm flipV="1">
                <a:off x="6331778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49" name="Line 1540"/>
              <p:cNvSpPr>
                <a:spLocks noChangeShapeType="1"/>
              </p:cNvSpPr>
              <p:nvPr/>
            </p:nvSpPr>
            <p:spPr bwMode="auto">
              <a:xfrm>
                <a:off x="633255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50" name="Line 1541"/>
              <p:cNvSpPr>
                <a:spLocks noChangeShapeType="1"/>
              </p:cNvSpPr>
              <p:nvPr/>
            </p:nvSpPr>
            <p:spPr bwMode="auto">
              <a:xfrm>
                <a:off x="633333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51" name="Line 1542"/>
              <p:cNvSpPr>
                <a:spLocks noChangeShapeType="1"/>
              </p:cNvSpPr>
              <p:nvPr/>
            </p:nvSpPr>
            <p:spPr bwMode="auto">
              <a:xfrm flipV="1">
                <a:off x="633489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52" name="Line 1543"/>
              <p:cNvSpPr>
                <a:spLocks noChangeShapeType="1"/>
              </p:cNvSpPr>
              <p:nvPr/>
            </p:nvSpPr>
            <p:spPr bwMode="auto">
              <a:xfrm flipV="1">
                <a:off x="6338001" y="5915185"/>
                <a:ext cx="0" cy="95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53" name="Line 1544"/>
              <p:cNvSpPr>
                <a:spLocks noChangeShapeType="1"/>
              </p:cNvSpPr>
              <p:nvPr/>
            </p:nvSpPr>
            <p:spPr bwMode="auto">
              <a:xfrm>
                <a:off x="633955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54" name="Line 1545"/>
              <p:cNvSpPr>
                <a:spLocks noChangeShapeType="1"/>
              </p:cNvSpPr>
              <p:nvPr/>
            </p:nvSpPr>
            <p:spPr bwMode="auto">
              <a:xfrm>
                <a:off x="634033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55" name="Line 1546"/>
              <p:cNvSpPr>
                <a:spLocks noChangeShapeType="1"/>
              </p:cNvSpPr>
              <p:nvPr/>
            </p:nvSpPr>
            <p:spPr bwMode="auto">
              <a:xfrm flipV="1">
                <a:off x="634189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56" name="Line 1547"/>
              <p:cNvSpPr>
                <a:spLocks noChangeShapeType="1"/>
              </p:cNvSpPr>
              <p:nvPr/>
            </p:nvSpPr>
            <p:spPr bwMode="auto">
              <a:xfrm>
                <a:off x="634266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57" name="Line 1548"/>
              <p:cNvSpPr>
                <a:spLocks noChangeShapeType="1"/>
              </p:cNvSpPr>
              <p:nvPr/>
            </p:nvSpPr>
            <p:spPr bwMode="auto">
              <a:xfrm>
                <a:off x="634344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58" name="Line 1549"/>
              <p:cNvSpPr>
                <a:spLocks noChangeShapeType="1"/>
              </p:cNvSpPr>
              <p:nvPr/>
            </p:nvSpPr>
            <p:spPr bwMode="auto">
              <a:xfrm>
                <a:off x="634422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59" name="Line 1550"/>
              <p:cNvSpPr>
                <a:spLocks noChangeShapeType="1"/>
              </p:cNvSpPr>
              <p:nvPr/>
            </p:nvSpPr>
            <p:spPr bwMode="auto">
              <a:xfrm>
                <a:off x="634500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60" name="Line 1551"/>
              <p:cNvSpPr>
                <a:spLocks noChangeShapeType="1"/>
              </p:cNvSpPr>
              <p:nvPr/>
            </p:nvSpPr>
            <p:spPr bwMode="auto">
              <a:xfrm>
                <a:off x="634889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61" name="Line 1552"/>
              <p:cNvSpPr>
                <a:spLocks noChangeShapeType="1"/>
              </p:cNvSpPr>
              <p:nvPr/>
            </p:nvSpPr>
            <p:spPr bwMode="auto">
              <a:xfrm flipV="1">
                <a:off x="635044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62" name="Line 1553"/>
              <p:cNvSpPr>
                <a:spLocks noChangeShapeType="1"/>
              </p:cNvSpPr>
              <p:nvPr/>
            </p:nvSpPr>
            <p:spPr bwMode="auto">
              <a:xfrm flipV="1">
                <a:off x="635200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63" name="Line 1554"/>
              <p:cNvSpPr>
                <a:spLocks noChangeShapeType="1"/>
              </p:cNvSpPr>
              <p:nvPr/>
            </p:nvSpPr>
            <p:spPr bwMode="auto">
              <a:xfrm flipV="1">
                <a:off x="635278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64" name="Line 1555"/>
              <p:cNvSpPr>
                <a:spLocks noChangeShapeType="1"/>
              </p:cNvSpPr>
              <p:nvPr/>
            </p:nvSpPr>
            <p:spPr bwMode="auto">
              <a:xfrm flipV="1">
                <a:off x="6354337" y="5916545"/>
                <a:ext cx="0" cy="81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65" name="Line 1556"/>
              <p:cNvSpPr>
                <a:spLocks noChangeShapeType="1"/>
              </p:cNvSpPr>
              <p:nvPr/>
            </p:nvSpPr>
            <p:spPr bwMode="auto">
              <a:xfrm flipV="1">
                <a:off x="6354337" y="5911105"/>
                <a:ext cx="0" cy="1359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66" name="Line 1557"/>
              <p:cNvSpPr>
                <a:spLocks noChangeShapeType="1"/>
              </p:cNvSpPr>
              <p:nvPr/>
            </p:nvSpPr>
            <p:spPr bwMode="auto">
              <a:xfrm flipV="1">
                <a:off x="6355115" y="5919265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67" name="Line 1558"/>
              <p:cNvSpPr>
                <a:spLocks noChangeShapeType="1"/>
              </p:cNvSpPr>
              <p:nvPr/>
            </p:nvSpPr>
            <p:spPr bwMode="auto">
              <a:xfrm flipV="1">
                <a:off x="6355893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68" name="Line 1559"/>
              <p:cNvSpPr>
                <a:spLocks noChangeShapeType="1"/>
              </p:cNvSpPr>
              <p:nvPr/>
            </p:nvSpPr>
            <p:spPr bwMode="auto">
              <a:xfrm>
                <a:off x="635667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69" name="Line 1560"/>
              <p:cNvSpPr>
                <a:spLocks noChangeShapeType="1"/>
              </p:cNvSpPr>
              <p:nvPr/>
            </p:nvSpPr>
            <p:spPr bwMode="auto">
              <a:xfrm flipV="1">
                <a:off x="635744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70" name="Line 1561"/>
              <p:cNvSpPr>
                <a:spLocks noChangeShapeType="1"/>
              </p:cNvSpPr>
              <p:nvPr/>
            </p:nvSpPr>
            <p:spPr bwMode="auto">
              <a:xfrm flipV="1">
                <a:off x="6358226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71" name="Line 1562"/>
              <p:cNvSpPr>
                <a:spLocks noChangeShapeType="1"/>
              </p:cNvSpPr>
              <p:nvPr/>
            </p:nvSpPr>
            <p:spPr bwMode="auto">
              <a:xfrm flipV="1">
                <a:off x="636056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72" name="Line 1563"/>
              <p:cNvSpPr>
                <a:spLocks noChangeShapeType="1"/>
              </p:cNvSpPr>
              <p:nvPr/>
            </p:nvSpPr>
            <p:spPr bwMode="auto">
              <a:xfrm flipV="1">
                <a:off x="6362116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73" name="Line 1564"/>
              <p:cNvSpPr>
                <a:spLocks noChangeShapeType="1"/>
              </p:cNvSpPr>
              <p:nvPr/>
            </p:nvSpPr>
            <p:spPr bwMode="auto">
              <a:xfrm>
                <a:off x="636289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74" name="Line 1565"/>
              <p:cNvSpPr>
                <a:spLocks noChangeShapeType="1"/>
              </p:cNvSpPr>
              <p:nvPr/>
            </p:nvSpPr>
            <p:spPr bwMode="auto">
              <a:xfrm flipV="1">
                <a:off x="636367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75" name="Line 1566"/>
              <p:cNvSpPr>
                <a:spLocks noChangeShapeType="1"/>
              </p:cNvSpPr>
              <p:nvPr/>
            </p:nvSpPr>
            <p:spPr bwMode="auto">
              <a:xfrm flipV="1">
                <a:off x="636367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76" name="Line 1567"/>
              <p:cNvSpPr>
                <a:spLocks noChangeShapeType="1"/>
              </p:cNvSpPr>
              <p:nvPr/>
            </p:nvSpPr>
            <p:spPr bwMode="auto">
              <a:xfrm flipV="1">
                <a:off x="636444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77" name="Line 1568"/>
              <p:cNvSpPr>
                <a:spLocks noChangeShapeType="1"/>
              </p:cNvSpPr>
              <p:nvPr/>
            </p:nvSpPr>
            <p:spPr bwMode="auto">
              <a:xfrm flipV="1">
                <a:off x="636600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78" name="Line 1569"/>
              <p:cNvSpPr>
                <a:spLocks noChangeShapeType="1"/>
              </p:cNvSpPr>
              <p:nvPr/>
            </p:nvSpPr>
            <p:spPr bwMode="auto">
              <a:xfrm flipV="1">
                <a:off x="636756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79" name="Line 1570"/>
              <p:cNvSpPr>
                <a:spLocks noChangeShapeType="1"/>
              </p:cNvSpPr>
              <p:nvPr/>
            </p:nvSpPr>
            <p:spPr bwMode="auto">
              <a:xfrm flipV="1">
                <a:off x="636833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80" name="Line 1571"/>
              <p:cNvSpPr>
                <a:spLocks noChangeShapeType="1"/>
              </p:cNvSpPr>
              <p:nvPr/>
            </p:nvSpPr>
            <p:spPr bwMode="auto">
              <a:xfrm flipV="1">
                <a:off x="636833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81" name="Line 1572"/>
              <p:cNvSpPr>
                <a:spLocks noChangeShapeType="1"/>
              </p:cNvSpPr>
              <p:nvPr/>
            </p:nvSpPr>
            <p:spPr bwMode="auto">
              <a:xfrm flipV="1">
                <a:off x="636989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82" name="Line 1573"/>
              <p:cNvSpPr>
                <a:spLocks noChangeShapeType="1"/>
              </p:cNvSpPr>
              <p:nvPr/>
            </p:nvSpPr>
            <p:spPr bwMode="auto">
              <a:xfrm flipV="1">
                <a:off x="6370672" y="5878467"/>
                <a:ext cx="0" cy="46237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83" name="Line 1574"/>
              <p:cNvSpPr>
                <a:spLocks noChangeShapeType="1"/>
              </p:cNvSpPr>
              <p:nvPr/>
            </p:nvSpPr>
            <p:spPr bwMode="auto">
              <a:xfrm flipV="1">
                <a:off x="6371450" y="5913825"/>
                <a:ext cx="0" cy="108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84" name="Line 1575"/>
              <p:cNvSpPr>
                <a:spLocks noChangeShapeType="1"/>
              </p:cNvSpPr>
              <p:nvPr/>
            </p:nvSpPr>
            <p:spPr bwMode="auto">
              <a:xfrm flipV="1">
                <a:off x="6372228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85" name="Line 1576"/>
              <p:cNvSpPr>
                <a:spLocks noChangeShapeType="1"/>
              </p:cNvSpPr>
              <p:nvPr/>
            </p:nvSpPr>
            <p:spPr bwMode="auto">
              <a:xfrm flipV="1">
                <a:off x="637300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86" name="Line 1577"/>
              <p:cNvSpPr>
                <a:spLocks noChangeShapeType="1"/>
              </p:cNvSpPr>
              <p:nvPr/>
            </p:nvSpPr>
            <p:spPr bwMode="auto">
              <a:xfrm>
                <a:off x="637378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87" name="Line 1578"/>
              <p:cNvSpPr>
                <a:spLocks noChangeShapeType="1"/>
              </p:cNvSpPr>
              <p:nvPr/>
            </p:nvSpPr>
            <p:spPr bwMode="auto">
              <a:xfrm flipV="1">
                <a:off x="6374562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88" name="Line 1579"/>
              <p:cNvSpPr>
                <a:spLocks noChangeShapeType="1"/>
              </p:cNvSpPr>
              <p:nvPr/>
            </p:nvSpPr>
            <p:spPr bwMode="auto">
              <a:xfrm flipV="1">
                <a:off x="6376118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89" name="Line 1580"/>
              <p:cNvSpPr>
                <a:spLocks noChangeShapeType="1"/>
              </p:cNvSpPr>
              <p:nvPr/>
            </p:nvSpPr>
            <p:spPr bwMode="auto">
              <a:xfrm flipV="1">
                <a:off x="637611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90" name="Line 1581"/>
              <p:cNvSpPr>
                <a:spLocks noChangeShapeType="1"/>
              </p:cNvSpPr>
              <p:nvPr/>
            </p:nvSpPr>
            <p:spPr bwMode="auto">
              <a:xfrm>
                <a:off x="637767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91" name="Line 1582"/>
              <p:cNvSpPr>
                <a:spLocks noChangeShapeType="1"/>
              </p:cNvSpPr>
              <p:nvPr/>
            </p:nvSpPr>
            <p:spPr bwMode="auto">
              <a:xfrm flipV="1">
                <a:off x="637845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92" name="Line 1583"/>
              <p:cNvSpPr>
                <a:spLocks noChangeShapeType="1"/>
              </p:cNvSpPr>
              <p:nvPr/>
            </p:nvSpPr>
            <p:spPr bwMode="auto">
              <a:xfrm flipV="1">
                <a:off x="637922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93" name="Line 1584"/>
              <p:cNvSpPr>
                <a:spLocks noChangeShapeType="1"/>
              </p:cNvSpPr>
              <p:nvPr/>
            </p:nvSpPr>
            <p:spPr bwMode="auto">
              <a:xfrm flipV="1">
                <a:off x="638078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94" name="Line 1585"/>
              <p:cNvSpPr>
                <a:spLocks noChangeShapeType="1"/>
              </p:cNvSpPr>
              <p:nvPr/>
            </p:nvSpPr>
            <p:spPr bwMode="auto">
              <a:xfrm>
                <a:off x="638078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95" name="Line 1586"/>
              <p:cNvSpPr>
                <a:spLocks noChangeShapeType="1"/>
              </p:cNvSpPr>
              <p:nvPr/>
            </p:nvSpPr>
            <p:spPr bwMode="auto">
              <a:xfrm flipV="1">
                <a:off x="638389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96" name="Line 1587"/>
              <p:cNvSpPr>
                <a:spLocks noChangeShapeType="1"/>
              </p:cNvSpPr>
              <p:nvPr/>
            </p:nvSpPr>
            <p:spPr bwMode="auto">
              <a:xfrm flipV="1">
                <a:off x="6384674" y="5912465"/>
                <a:ext cx="0" cy="122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97" name="Line 1588"/>
              <p:cNvSpPr>
                <a:spLocks noChangeShapeType="1"/>
              </p:cNvSpPr>
              <p:nvPr/>
            </p:nvSpPr>
            <p:spPr bwMode="auto">
              <a:xfrm flipV="1">
                <a:off x="6385452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98" name="Line 1589"/>
              <p:cNvSpPr>
                <a:spLocks noChangeShapeType="1"/>
              </p:cNvSpPr>
              <p:nvPr/>
            </p:nvSpPr>
            <p:spPr bwMode="auto">
              <a:xfrm flipV="1">
                <a:off x="6387008" y="5882546"/>
                <a:ext cx="0" cy="42158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99" name="Line 1590"/>
              <p:cNvSpPr>
                <a:spLocks noChangeShapeType="1"/>
              </p:cNvSpPr>
              <p:nvPr/>
            </p:nvSpPr>
            <p:spPr bwMode="auto">
              <a:xfrm flipV="1">
                <a:off x="6387785" y="5902946"/>
                <a:ext cx="0" cy="2175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00" name="Line 1591"/>
              <p:cNvSpPr>
                <a:spLocks noChangeShapeType="1"/>
              </p:cNvSpPr>
              <p:nvPr/>
            </p:nvSpPr>
            <p:spPr bwMode="auto">
              <a:xfrm flipV="1">
                <a:off x="6389341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01" name="Line 1592"/>
              <p:cNvSpPr>
                <a:spLocks noChangeShapeType="1"/>
              </p:cNvSpPr>
              <p:nvPr/>
            </p:nvSpPr>
            <p:spPr bwMode="auto">
              <a:xfrm flipV="1">
                <a:off x="6390119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02" name="Line 1593"/>
              <p:cNvSpPr>
                <a:spLocks noChangeShapeType="1"/>
              </p:cNvSpPr>
              <p:nvPr/>
            </p:nvSpPr>
            <p:spPr bwMode="auto">
              <a:xfrm flipV="1">
                <a:off x="639089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03" name="Line 1594"/>
              <p:cNvSpPr>
                <a:spLocks noChangeShapeType="1"/>
              </p:cNvSpPr>
              <p:nvPr/>
            </p:nvSpPr>
            <p:spPr bwMode="auto">
              <a:xfrm>
                <a:off x="639167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04" name="Line 1595"/>
              <p:cNvSpPr>
                <a:spLocks noChangeShapeType="1"/>
              </p:cNvSpPr>
              <p:nvPr/>
            </p:nvSpPr>
            <p:spPr bwMode="auto">
              <a:xfrm>
                <a:off x="639245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05" name="Line 1596"/>
              <p:cNvSpPr>
                <a:spLocks noChangeShapeType="1"/>
              </p:cNvSpPr>
              <p:nvPr/>
            </p:nvSpPr>
            <p:spPr bwMode="auto">
              <a:xfrm flipV="1">
                <a:off x="639245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06" name="Line 1597"/>
              <p:cNvSpPr>
                <a:spLocks noChangeShapeType="1"/>
              </p:cNvSpPr>
              <p:nvPr/>
            </p:nvSpPr>
            <p:spPr bwMode="auto">
              <a:xfrm>
                <a:off x="639323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07" name="Line 1598"/>
              <p:cNvSpPr>
                <a:spLocks noChangeShapeType="1"/>
              </p:cNvSpPr>
              <p:nvPr/>
            </p:nvSpPr>
            <p:spPr bwMode="auto">
              <a:xfrm flipV="1">
                <a:off x="639400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08" name="Line 1599"/>
              <p:cNvSpPr>
                <a:spLocks noChangeShapeType="1"/>
              </p:cNvSpPr>
              <p:nvPr/>
            </p:nvSpPr>
            <p:spPr bwMode="auto">
              <a:xfrm>
                <a:off x="639478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09" name="Line 1600"/>
              <p:cNvSpPr>
                <a:spLocks noChangeShapeType="1"/>
              </p:cNvSpPr>
              <p:nvPr/>
            </p:nvSpPr>
            <p:spPr bwMode="auto">
              <a:xfrm flipV="1">
                <a:off x="639634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10" name="Line 1601"/>
              <p:cNvSpPr>
                <a:spLocks noChangeShapeType="1"/>
              </p:cNvSpPr>
              <p:nvPr/>
            </p:nvSpPr>
            <p:spPr bwMode="auto">
              <a:xfrm>
                <a:off x="639634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11" name="Line 1602"/>
              <p:cNvSpPr>
                <a:spLocks noChangeShapeType="1"/>
              </p:cNvSpPr>
              <p:nvPr/>
            </p:nvSpPr>
            <p:spPr bwMode="auto">
              <a:xfrm flipV="1">
                <a:off x="6397120" y="5919265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12" name="Line 1603"/>
              <p:cNvSpPr>
                <a:spLocks noChangeShapeType="1"/>
              </p:cNvSpPr>
              <p:nvPr/>
            </p:nvSpPr>
            <p:spPr bwMode="auto">
              <a:xfrm flipV="1">
                <a:off x="6397898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13" name="Line 1604"/>
              <p:cNvSpPr>
                <a:spLocks noChangeShapeType="1"/>
              </p:cNvSpPr>
              <p:nvPr/>
            </p:nvSpPr>
            <p:spPr bwMode="auto">
              <a:xfrm flipV="1">
                <a:off x="6398676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14" name="Line 1605"/>
              <p:cNvSpPr>
                <a:spLocks noChangeShapeType="1"/>
              </p:cNvSpPr>
              <p:nvPr/>
            </p:nvSpPr>
            <p:spPr bwMode="auto">
              <a:xfrm>
                <a:off x="640023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15" name="Line 1606"/>
              <p:cNvSpPr>
                <a:spLocks noChangeShapeType="1"/>
              </p:cNvSpPr>
              <p:nvPr/>
            </p:nvSpPr>
            <p:spPr bwMode="auto">
              <a:xfrm flipV="1">
                <a:off x="640023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16" name="Line 1607"/>
              <p:cNvSpPr>
                <a:spLocks noChangeShapeType="1"/>
              </p:cNvSpPr>
              <p:nvPr/>
            </p:nvSpPr>
            <p:spPr bwMode="auto">
              <a:xfrm flipV="1">
                <a:off x="640101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17" name="Line 1608"/>
              <p:cNvSpPr>
                <a:spLocks noChangeShapeType="1"/>
              </p:cNvSpPr>
              <p:nvPr/>
            </p:nvSpPr>
            <p:spPr bwMode="auto">
              <a:xfrm flipV="1">
                <a:off x="6403343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18" name="Line 1609"/>
              <p:cNvSpPr>
                <a:spLocks noChangeShapeType="1"/>
              </p:cNvSpPr>
              <p:nvPr/>
            </p:nvSpPr>
            <p:spPr bwMode="auto">
              <a:xfrm flipV="1">
                <a:off x="6403343" y="5919265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19" name="Line 1610"/>
              <p:cNvSpPr>
                <a:spLocks noChangeShapeType="1"/>
              </p:cNvSpPr>
              <p:nvPr/>
            </p:nvSpPr>
            <p:spPr bwMode="auto">
              <a:xfrm flipV="1">
                <a:off x="640489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20" name="Line 1611"/>
              <p:cNvSpPr>
                <a:spLocks noChangeShapeType="1"/>
              </p:cNvSpPr>
              <p:nvPr/>
            </p:nvSpPr>
            <p:spPr bwMode="auto">
              <a:xfrm>
                <a:off x="640723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21" name="Line 1613"/>
              <p:cNvSpPr>
                <a:spLocks noChangeShapeType="1"/>
              </p:cNvSpPr>
              <p:nvPr/>
            </p:nvSpPr>
            <p:spPr bwMode="auto">
              <a:xfrm flipV="1">
                <a:off x="640801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22" name="Line 1614"/>
              <p:cNvSpPr>
                <a:spLocks noChangeShapeType="1"/>
              </p:cNvSpPr>
              <p:nvPr/>
            </p:nvSpPr>
            <p:spPr bwMode="auto">
              <a:xfrm flipV="1">
                <a:off x="640878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23" name="Line 1615"/>
              <p:cNvSpPr>
                <a:spLocks noChangeShapeType="1"/>
              </p:cNvSpPr>
              <p:nvPr/>
            </p:nvSpPr>
            <p:spPr bwMode="auto">
              <a:xfrm>
                <a:off x="641034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24" name="Line 1616"/>
              <p:cNvSpPr>
                <a:spLocks noChangeShapeType="1"/>
              </p:cNvSpPr>
              <p:nvPr/>
            </p:nvSpPr>
            <p:spPr bwMode="auto">
              <a:xfrm flipV="1">
                <a:off x="641112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25" name="Line 1617"/>
              <p:cNvSpPr>
                <a:spLocks noChangeShapeType="1"/>
              </p:cNvSpPr>
              <p:nvPr/>
            </p:nvSpPr>
            <p:spPr bwMode="auto">
              <a:xfrm>
                <a:off x="641345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26" name="Line 1618"/>
              <p:cNvSpPr>
                <a:spLocks noChangeShapeType="1"/>
              </p:cNvSpPr>
              <p:nvPr/>
            </p:nvSpPr>
            <p:spPr bwMode="auto">
              <a:xfrm flipV="1">
                <a:off x="641578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27" name="Line 1619"/>
              <p:cNvSpPr>
                <a:spLocks noChangeShapeType="1"/>
              </p:cNvSpPr>
              <p:nvPr/>
            </p:nvSpPr>
            <p:spPr bwMode="auto">
              <a:xfrm flipV="1">
                <a:off x="641812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28" name="Line 1620"/>
              <p:cNvSpPr>
                <a:spLocks noChangeShapeType="1"/>
              </p:cNvSpPr>
              <p:nvPr/>
            </p:nvSpPr>
            <p:spPr bwMode="auto">
              <a:xfrm flipV="1">
                <a:off x="6419679" y="5833589"/>
                <a:ext cx="0" cy="91115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29" name="Line 1621"/>
              <p:cNvSpPr>
                <a:spLocks noChangeShapeType="1"/>
              </p:cNvSpPr>
              <p:nvPr/>
            </p:nvSpPr>
            <p:spPr bwMode="auto">
              <a:xfrm flipV="1">
                <a:off x="6420456" y="5772393"/>
                <a:ext cx="0" cy="152311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30" name="Line 1622"/>
              <p:cNvSpPr>
                <a:spLocks noChangeShapeType="1"/>
              </p:cNvSpPr>
              <p:nvPr/>
            </p:nvSpPr>
            <p:spPr bwMode="auto">
              <a:xfrm flipV="1">
                <a:off x="6422012" y="5915185"/>
                <a:ext cx="0" cy="95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31" name="Line 1623"/>
              <p:cNvSpPr>
                <a:spLocks noChangeShapeType="1"/>
              </p:cNvSpPr>
              <p:nvPr/>
            </p:nvSpPr>
            <p:spPr bwMode="auto">
              <a:xfrm flipV="1">
                <a:off x="6422790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32" name="Line 1624"/>
              <p:cNvSpPr>
                <a:spLocks noChangeShapeType="1"/>
              </p:cNvSpPr>
              <p:nvPr/>
            </p:nvSpPr>
            <p:spPr bwMode="auto">
              <a:xfrm flipV="1">
                <a:off x="6423568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33" name="Line 1625"/>
              <p:cNvSpPr>
                <a:spLocks noChangeShapeType="1"/>
              </p:cNvSpPr>
              <p:nvPr/>
            </p:nvSpPr>
            <p:spPr bwMode="auto">
              <a:xfrm flipV="1">
                <a:off x="642512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34" name="Line 1626"/>
              <p:cNvSpPr>
                <a:spLocks noChangeShapeType="1"/>
              </p:cNvSpPr>
              <p:nvPr/>
            </p:nvSpPr>
            <p:spPr bwMode="auto">
              <a:xfrm flipV="1">
                <a:off x="642512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35" name="Line 1627"/>
              <p:cNvSpPr>
                <a:spLocks noChangeShapeType="1"/>
              </p:cNvSpPr>
              <p:nvPr/>
            </p:nvSpPr>
            <p:spPr bwMode="auto">
              <a:xfrm flipV="1">
                <a:off x="642667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36" name="Line 1628"/>
              <p:cNvSpPr>
                <a:spLocks noChangeShapeType="1"/>
              </p:cNvSpPr>
              <p:nvPr/>
            </p:nvSpPr>
            <p:spPr bwMode="auto">
              <a:xfrm flipV="1">
                <a:off x="6427457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37" name="Line 1629"/>
              <p:cNvSpPr>
                <a:spLocks noChangeShapeType="1"/>
              </p:cNvSpPr>
              <p:nvPr/>
            </p:nvSpPr>
            <p:spPr bwMode="auto">
              <a:xfrm flipV="1">
                <a:off x="6428235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38" name="Line 1630"/>
              <p:cNvSpPr>
                <a:spLocks noChangeShapeType="1"/>
              </p:cNvSpPr>
              <p:nvPr/>
            </p:nvSpPr>
            <p:spPr bwMode="auto">
              <a:xfrm flipV="1">
                <a:off x="6431347" y="5913824"/>
                <a:ext cx="0" cy="108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39" name="Line 1631"/>
              <p:cNvSpPr>
                <a:spLocks noChangeShapeType="1"/>
              </p:cNvSpPr>
              <p:nvPr/>
            </p:nvSpPr>
            <p:spPr bwMode="auto">
              <a:xfrm flipV="1">
                <a:off x="6431347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40" name="Line 1632"/>
              <p:cNvSpPr>
                <a:spLocks noChangeShapeType="1"/>
              </p:cNvSpPr>
              <p:nvPr/>
            </p:nvSpPr>
            <p:spPr bwMode="auto">
              <a:xfrm flipV="1">
                <a:off x="643290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41" name="Line 1633"/>
              <p:cNvSpPr>
                <a:spLocks noChangeShapeType="1"/>
              </p:cNvSpPr>
              <p:nvPr/>
            </p:nvSpPr>
            <p:spPr bwMode="auto">
              <a:xfrm flipV="1">
                <a:off x="643368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42" name="Line 1634"/>
              <p:cNvSpPr>
                <a:spLocks noChangeShapeType="1"/>
              </p:cNvSpPr>
              <p:nvPr/>
            </p:nvSpPr>
            <p:spPr bwMode="auto">
              <a:xfrm flipV="1">
                <a:off x="6436014" y="5911104"/>
                <a:ext cx="0" cy="1359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43" name="Line 1635"/>
              <p:cNvSpPr>
                <a:spLocks noChangeShapeType="1"/>
              </p:cNvSpPr>
              <p:nvPr/>
            </p:nvSpPr>
            <p:spPr bwMode="auto">
              <a:xfrm flipV="1">
                <a:off x="6436792" y="5908384"/>
                <a:ext cx="0" cy="1631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44" name="Line 1636"/>
              <p:cNvSpPr>
                <a:spLocks noChangeShapeType="1"/>
              </p:cNvSpPr>
              <p:nvPr/>
            </p:nvSpPr>
            <p:spPr bwMode="auto">
              <a:xfrm flipV="1">
                <a:off x="6436792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45" name="Line 1637"/>
              <p:cNvSpPr>
                <a:spLocks noChangeShapeType="1"/>
              </p:cNvSpPr>
              <p:nvPr/>
            </p:nvSpPr>
            <p:spPr bwMode="auto">
              <a:xfrm flipV="1">
                <a:off x="643757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46" name="Line 1638"/>
              <p:cNvSpPr>
                <a:spLocks noChangeShapeType="1"/>
              </p:cNvSpPr>
              <p:nvPr/>
            </p:nvSpPr>
            <p:spPr bwMode="auto">
              <a:xfrm flipV="1">
                <a:off x="643834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47" name="Line 1639"/>
              <p:cNvSpPr>
                <a:spLocks noChangeShapeType="1"/>
              </p:cNvSpPr>
              <p:nvPr/>
            </p:nvSpPr>
            <p:spPr bwMode="auto">
              <a:xfrm flipV="1">
                <a:off x="643990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48" name="Line 1640"/>
              <p:cNvSpPr>
                <a:spLocks noChangeShapeType="1"/>
              </p:cNvSpPr>
              <p:nvPr/>
            </p:nvSpPr>
            <p:spPr bwMode="auto">
              <a:xfrm flipV="1">
                <a:off x="644068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49" name="Line 1641"/>
              <p:cNvSpPr>
                <a:spLocks noChangeShapeType="1"/>
              </p:cNvSpPr>
              <p:nvPr/>
            </p:nvSpPr>
            <p:spPr bwMode="auto">
              <a:xfrm flipV="1">
                <a:off x="644145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50" name="Line 1642"/>
              <p:cNvSpPr>
                <a:spLocks noChangeShapeType="1"/>
              </p:cNvSpPr>
              <p:nvPr/>
            </p:nvSpPr>
            <p:spPr bwMode="auto">
              <a:xfrm flipV="1">
                <a:off x="644223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51" name="Line 1643"/>
              <p:cNvSpPr>
                <a:spLocks noChangeShapeType="1"/>
              </p:cNvSpPr>
              <p:nvPr/>
            </p:nvSpPr>
            <p:spPr bwMode="auto">
              <a:xfrm flipV="1">
                <a:off x="6443015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52" name="Line 1644"/>
              <p:cNvSpPr>
                <a:spLocks noChangeShapeType="1"/>
              </p:cNvSpPr>
              <p:nvPr/>
            </p:nvSpPr>
            <p:spPr bwMode="auto">
              <a:xfrm flipV="1">
                <a:off x="644379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53" name="Line 1645"/>
              <p:cNvSpPr>
                <a:spLocks noChangeShapeType="1"/>
              </p:cNvSpPr>
              <p:nvPr/>
            </p:nvSpPr>
            <p:spPr bwMode="auto">
              <a:xfrm flipV="1">
                <a:off x="644457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54" name="Line 1646"/>
              <p:cNvSpPr>
                <a:spLocks noChangeShapeType="1"/>
              </p:cNvSpPr>
              <p:nvPr/>
            </p:nvSpPr>
            <p:spPr bwMode="auto">
              <a:xfrm flipV="1">
                <a:off x="644534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55" name="Line 1647"/>
              <p:cNvSpPr>
                <a:spLocks noChangeShapeType="1"/>
              </p:cNvSpPr>
              <p:nvPr/>
            </p:nvSpPr>
            <p:spPr bwMode="auto">
              <a:xfrm flipV="1">
                <a:off x="644690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56" name="Line 1648"/>
              <p:cNvSpPr>
                <a:spLocks noChangeShapeType="1"/>
              </p:cNvSpPr>
              <p:nvPr/>
            </p:nvSpPr>
            <p:spPr bwMode="auto">
              <a:xfrm flipV="1">
                <a:off x="644846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57" name="Line 1649"/>
              <p:cNvSpPr>
                <a:spLocks noChangeShapeType="1"/>
              </p:cNvSpPr>
              <p:nvPr/>
            </p:nvSpPr>
            <p:spPr bwMode="auto">
              <a:xfrm flipV="1">
                <a:off x="644846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58" name="Line 1650"/>
              <p:cNvSpPr>
                <a:spLocks noChangeShapeType="1"/>
              </p:cNvSpPr>
              <p:nvPr/>
            </p:nvSpPr>
            <p:spPr bwMode="auto">
              <a:xfrm flipV="1">
                <a:off x="644923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59" name="Line 1651"/>
              <p:cNvSpPr>
                <a:spLocks noChangeShapeType="1"/>
              </p:cNvSpPr>
              <p:nvPr/>
            </p:nvSpPr>
            <p:spPr bwMode="auto">
              <a:xfrm>
                <a:off x="645001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60" name="Line 1652"/>
              <p:cNvSpPr>
                <a:spLocks noChangeShapeType="1"/>
              </p:cNvSpPr>
              <p:nvPr/>
            </p:nvSpPr>
            <p:spPr bwMode="auto">
              <a:xfrm flipV="1">
                <a:off x="645079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61" name="Line 1653"/>
              <p:cNvSpPr>
                <a:spLocks noChangeShapeType="1"/>
              </p:cNvSpPr>
              <p:nvPr/>
            </p:nvSpPr>
            <p:spPr bwMode="auto">
              <a:xfrm flipV="1">
                <a:off x="645079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62" name="Line 1654"/>
              <p:cNvSpPr>
                <a:spLocks noChangeShapeType="1"/>
              </p:cNvSpPr>
              <p:nvPr/>
            </p:nvSpPr>
            <p:spPr bwMode="auto">
              <a:xfrm flipV="1">
                <a:off x="6452350" y="5908384"/>
                <a:ext cx="0" cy="1631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63" name="Line 1655"/>
              <p:cNvSpPr>
                <a:spLocks noChangeShapeType="1"/>
              </p:cNvSpPr>
              <p:nvPr/>
            </p:nvSpPr>
            <p:spPr bwMode="auto">
              <a:xfrm flipV="1">
                <a:off x="6453127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64" name="Line 1656"/>
              <p:cNvSpPr>
                <a:spLocks noChangeShapeType="1"/>
              </p:cNvSpPr>
              <p:nvPr/>
            </p:nvSpPr>
            <p:spPr bwMode="auto">
              <a:xfrm flipV="1">
                <a:off x="6454683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65" name="Line 1657"/>
              <p:cNvSpPr>
                <a:spLocks noChangeShapeType="1"/>
              </p:cNvSpPr>
              <p:nvPr/>
            </p:nvSpPr>
            <p:spPr bwMode="auto">
              <a:xfrm flipV="1">
                <a:off x="645546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66" name="Line 1658"/>
              <p:cNvSpPr>
                <a:spLocks noChangeShapeType="1"/>
              </p:cNvSpPr>
              <p:nvPr/>
            </p:nvSpPr>
            <p:spPr bwMode="auto">
              <a:xfrm flipV="1">
                <a:off x="645623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67" name="Line 1659"/>
              <p:cNvSpPr>
                <a:spLocks noChangeShapeType="1"/>
              </p:cNvSpPr>
              <p:nvPr/>
            </p:nvSpPr>
            <p:spPr bwMode="auto">
              <a:xfrm flipV="1">
                <a:off x="645701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68" name="Line 1660"/>
              <p:cNvSpPr>
                <a:spLocks noChangeShapeType="1"/>
              </p:cNvSpPr>
              <p:nvPr/>
            </p:nvSpPr>
            <p:spPr bwMode="auto">
              <a:xfrm flipV="1">
                <a:off x="645779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69" name="Line 1661"/>
              <p:cNvSpPr>
                <a:spLocks noChangeShapeType="1"/>
              </p:cNvSpPr>
              <p:nvPr/>
            </p:nvSpPr>
            <p:spPr bwMode="auto">
              <a:xfrm flipV="1">
                <a:off x="645935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70" name="Line 1662"/>
              <p:cNvSpPr>
                <a:spLocks noChangeShapeType="1"/>
              </p:cNvSpPr>
              <p:nvPr/>
            </p:nvSpPr>
            <p:spPr bwMode="auto">
              <a:xfrm>
                <a:off x="646012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71" name="Line 1663"/>
              <p:cNvSpPr>
                <a:spLocks noChangeShapeType="1"/>
              </p:cNvSpPr>
              <p:nvPr/>
            </p:nvSpPr>
            <p:spPr bwMode="auto">
              <a:xfrm flipV="1">
                <a:off x="646090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72" name="Line 1664"/>
              <p:cNvSpPr>
                <a:spLocks noChangeShapeType="1"/>
              </p:cNvSpPr>
              <p:nvPr/>
            </p:nvSpPr>
            <p:spPr bwMode="auto">
              <a:xfrm>
                <a:off x="646246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73" name="Line 1665"/>
              <p:cNvSpPr>
                <a:spLocks noChangeShapeType="1"/>
              </p:cNvSpPr>
              <p:nvPr/>
            </p:nvSpPr>
            <p:spPr bwMode="auto">
              <a:xfrm>
                <a:off x="646324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74" name="Line 1666"/>
              <p:cNvSpPr>
                <a:spLocks noChangeShapeType="1"/>
              </p:cNvSpPr>
              <p:nvPr/>
            </p:nvSpPr>
            <p:spPr bwMode="auto">
              <a:xfrm flipV="1">
                <a:off x="6464796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75" name="Line 1667"/>
              <p:cNvSpPr>
                <a:spLocks noChangeShapeType="1"/>
              </p:cNvSpPr>
              <p:nvPr/>
            </p:nvSpPr>
            <p:spPr bwMode="auto">
              <a:xfrm flipV="1">
                <a:off x="6465573" y="5915185"/>
                <a:ext cx="0" cy="95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76" name="Line 1668"/>
              <p:cNvSpPr>
                <a:spLocks noChangeShapeType="1"/>
              </p:cNvSpPr>
              <p:nvPr/>
            </p:nvSpPr>
            <p:spPr bwMode="auto">
              <a:xfrm flipV="1">
                <a:off x="6466351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77" name="Line 1669"/>
              <p:cNvSpPr>
                <a:spLocks noChangeShapeType="1"/>
              </p:cNvSpPr>
              <p:nvPr/>
            </p:nvSpPr>
            <p:spPr bwMode="auto">
              <a:xfrm flipV="1">
                <a:off x="646635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78" name="Line 1670"/>
              <p:cNvSpPr>
                <a:spLocks noChangeShapeType="1"/>
              </p:cNvSpPr>
              <p:nvPr/>
            </p:nvSpPr>
            <p:spPr bwMode="auto">
              <a:xfrm>
                <a:off x="646790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79" name="Line 1671"/>
              <p:cNvSpPr>
                <a:spLocks noChangeShapeType="1"/>
              </p:cNvSpPr>
              <p:nvPr/>
            </p:nvSpPr>
            <p:spPr bwMode="auto">
              <a:xfrm flipV="1">
                <a:off x="6468685" y="5900225"/>
                <a:ext cx="0" cy="244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80" name="Line 1672"/>
              <p:cNvSpPr>
                <a:spLocks noChangeShapeType="1"/>
              </p:cNvSpPr>
              <p:nvPr/>
            </p:nvSpPr>
            <p:spPr bwMode="auto">
              <a:xfrm flipV="1">
                <a:off x="6470240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81" name="Line 1673"/>
              <p:cNvSpPr>
                <a:spLocks noChangeShapeType="1"/>
              </p:cNvSpPr>
              <p:nvPr/>
            </p:nvSpPr>
            <p:spPr bwMode="auto">
              <a:xfrm flipV="1">
                <a:off x="647101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82" name="Line 1674"/>
              <p:cNvSpPr>
                <a:spLocks noChangeShapeType="1"/>
              </p:cNvSpPr>
              <p:nvPr/>
            </p:nvSpPr>
            <p:spPr bwMode="auto">
              <a:xfrm flipV="1">
                <a:off x="647179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83" name="Line 1675"/>
              <p:cNvSpPr>
                <a:spLocks noChangeShapeType="1"/>
              </p:cNvSpPr>
              <p:nvPr/>
            </p:nvSpPr>
            <p:spPr bwMode="auto">
              <a:xfrm flipV="1">
                <a:off x="647335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84" name="Line 1676"/>
              <p:cNvSpPr>
                <a:spLocks noChangeShapeType="1"/>
              </p:cNvSpPr>
              <p:nvPr/>
            </p:nvSpPr>
            <p:spPr bwMode="auto">
              <a:xfrm flipV="1">
                <a:off x="647490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85" name="Line 1677"/>
              <p:cNvSpPr>
                <a:spLocks noChangeShapeType="1"/>
              </p:cNvSpPr>
              <p:nvPr/>
            </p:nvSpPr>
            <p:spPr bwMode="auto">
              <a:xfrm flipV="1">
                <a:off x="647568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86" name="Line 1678"/>
              <p:cNvSpPr>
                <a:spLocks noChangeShapeType="1"/>
              </p:cNvSpPr>
              <p:nvPr/>
            </p:nvSpPr>
            <p:spPr bwMode="auto">
              <a:xfrm>
                <a:off x="647646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87" name="Line 1679"/>
              <p:cNvSpPr>
                <a:spLocks noChangeShapeType="1"/>
              </p:cNvSpPr>
              <p:nvPr/>
            </p:nvSpPr>
            <p:spPr bwMode="auto">
              <a:xfrm flipV="1">
                <a:off x="647801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88" name="Line 1680"/>
              <p:cNvSpPr>
                <a:spLocks noChangeShapeType="1"/>
              </p:cNvSpPr>
              <p:nvPr/>
            </p:nvSpPr>
            <p:spPr bwMode="auto">
              <a:xfrm flipV="1">
                <a:off x="648035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89" name="Line 1681"/>
              <p:cNvSpPr>
                <a:spLocks noChangeShapeType="1"/>
              </p:cNvSpPr>
              <p:nvPr/>
            </p:nvSpPr>
            <p:spPr bwMode="auto">
              <a:xfrm flipV="1">
                <a:off x="648346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90" name="Line 1682"/>
              <p:cNvSpPr>
                <a:spLocks noChangeShapeType="1"/>
              </p:cNvSpPr>
              <p:nvPr/>
            </p:nvSpPr>
            <p:spPr bwMode="auto">
              <a:xfrm flipV="1">
                <a:off x="6485020" y="5821350"/>
                <a:ext cx="0" cy="103354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91" name="Line 1683"/>
              <p:cNvSpPr>
                <a:spLocks noChangeShapeType="1"/>
              </p:cNvSpPr>
              <p:nvPr/>
            </p:nvSpPr>
            <p:spPr bwMode="auto">
              <a:xfrm flipV="1">
                <a:off x="6487354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92" name="Line 1684"/>
              <p:cNvSpPr>
                <a:spLocks noChangeShapeType="1"/>
              </p:cNvSpPr>
              <p:nvPr/>
            </p:nvSpPr>
            <p:spPr bwMode="auto">
              <a:xfrm flipV="1">
                <a:off x="6488132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93" name="Line 1685"/>
              <p:cNvSpPr>
                <a:spLocks noChangeShapeType="1"/>
              </p:cNvSpPr>
              <p:nvPr/>
            </p:nvSpPr>
            <p:spPr bwMode="auto">
              <a:xfrm flipV="1">
                <a:off x="648813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94" name="Line 1686"/>
              <p:cNvSpPr>
                <a:spLocks noChangeShapeType="1"/>
              </p:cNvSpPr>
              <p:nvPr/>
            </p:nvSpPr>
            <p:spPr bwMode="auto">
              <a:xfrm flipV="1">
                <a:off x="6488910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95" name="Line 1687"/>
              <p:cNvSpPr>
                <a:spLocks noChangeShapeType="1"/>
              </p:cNvSpPr>
              <p:nvPr/>
            </p:nvSpPr>
            <p:spPr bwMode="auto">
              <a:xfrm flipV="1">
                <a:off x="6490465" y="5916544"/>
                <a:ext cx="0" cy="81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96" name="Line 1688"/>
              <p:cNvSpPr>
                <a:spLocks noChangeShapeType="1"/>
              </p:cNvSpPr>
              <p:nvPr/>
            </p:nvSpPr>
            <p:spPr bwMode="auto">
              <a:xfrm>
                <a:off x="649202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97" name="Line 1689"/>
              <p:cNvSpPr>
                <a:spLocks noChangeShapeType="1"/>
              </p:cNvSpPr>
              <p:nvPr/>
            </p:nvSpPr>
            <p:spPr bwMode="auto">
              <a:xfrm flipV="1">
                <a:off x="6492799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98" name="Line 1690"/>
              <p:cNvSpPr>
                <a:spLocks noChangeShapeType="1"/>
              </p:cNvSpPr>
              <p:nvPr/>
            </p:nvSpPr>
            <p:spPr bwMode="auto">
              <a:xfrm flipV="1">
                <a:off x="649279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99" name="Line 1691"/>
              <p:cNvSpPr>
                <a:spLocks noChangeShapeType="1"/>
              </p:cNvSpPr>
              <p:nvPr/>
            </p:nvSpPr>
            <p:spPr bwMode="auto">
              <a:xfrm flipV="1">
                <a:off x="6494355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00" name="Line 1692"/>
              <p:cNvSpPr>
                <a:spLocks noChangeShapeType="1"/>
              </p:cNvSpPr>
              <p:nvPr/>
            </p:nvSpPr>
            <p:spPr bwMode="auto">
              <a:xfrm>
                <a:off x="649513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01" name="Line 1693"/>
              <p:cNvSpPr>
                <a:spLocks noChangeShapeType="1"/>
              </p:cNvSpPr>
              <p:nvPr/>
            </p:nvSpPr>
            <p:spPr bwMode="auto">
              <a:xfrm flipV="1">
                <a:off x="649591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02" name="Line 1694"/>
              <p:cNvSpPr>
                <a:spLocks noChangeShapeType="1"/>
              </p:cNvSpPr>
              <p:nvPr/>
            </p:nvSpPr>
            <p:spPr bwMode="auto">
              <a:xfrm flipV="1">
                <a:off x="649668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03" name="Line 1695"/>
              <p:cNvSpPr>
                <a:spLocks noChangeShapeType="1"/>
              </p:cNvSpPr>
              <p:nvPr/>
            </p:nvSpPr>
            <p:spPr bwMode="auto">
              <a:xfrm flipV="1">
                <a:off x="649668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04" name="Line 1696"/>
              <p:cNvSpPr>
                <a:spLocks noChangeShapeType="1"/>
              </p:cNvSpPr>
              <p:nvPr/>
            </p:nvSpPr>
            <p:spPr bwMode="auto">
              <a:xfrm>
                <a:off x="649824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05" name="Line 1697"/>
              <p:cNvSpPr>
                <a:spLocks noChangeShapeType="1"/>
              </p:cNvSpPr>
              <p:nvPr/>
            </p:nvSpPr>
            <p:spPr bwMode="auto">
              <a:xfrm flipV="1">
                <a:off x="649902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06" name="Line 1698"/>
              <p:cNvSpPr>
                <a:spLocks noChangeShapeType="1"/>
              </p:cNvSpPr>
              <p:nvPr/>
            </p:nvSpPr>
            <p:spPr bwMode="auto">
              <a:xfrm>
                <a:off x="650057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07" name="Line 1699"/>
              <p:cNvSpPr>
                <a:spLocks noChangeShapeType="1"/>
              </p:cNvSpPr>
              <p:nvPr/>
            </p:nvSpPr>
            <p:spPr bwMode="auto">
              <a:xfrm flipV="1">
                <a:off x="6501356" y="5881186"/>
                <a:ext cx="0" cy="43517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08" name="Line 1700"/>
              <p:cNvSpPr>
                <a:spLocks noChangeShapeType="1"/>
              </p:cNvSpPr>
              <p:nvPr/>
            </p:nvSpPr>
            <p:spPr bwMode="auto">
              <a:xfrm flipV="1">
                <a:off x="6503689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09" name="Line 1701"/>
              <p:cNvSpPr>
                <a:spLocks noChangeShapeType="1"/>
              </p:cNvSpPr>
              <p:nvPr/>
            </p:nvSpPr>
            <p:spPr bwMode="auto">
              <a:xfrm flipV="1">
                <a:off x="650368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10" name="Line 1702"/>
              <p:cNvSpPr>
                <a:spLocks noChangeShapeType="1"/>
              </p:cNvSpPr>
              <p:nvPr/>
            </p:nvSpPr>
            <p:spPr bwMode="auto">
              <a:xfrm>
                <a:off x="650602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11" name="Line 1703"/>
              <p:cNvSpPr>
                <a:spLocks noChangeShapeType="1"/>
              </p:cNvSpPr>
              <p:nvPr/>
            </p:nvSpPr>
            <p:spPr bwMode="auto">
              <a:xfrm flipV="1">
                <a:off x="650757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12" name="Line 1704"/>
              <p:cNvSpPr>
                <a:spLocks noChangeShapeType="1"/>
              </p:cNvSpPr>
              <p:nvPr/>
            </p:nvSpPr>
            <p:spPr bwMode="auto">
              <a:xfrm flipV="1">
                <a:off x="650835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13" name="Line 1705"/>
              <p:cNvSpPr>
                <a:spLocks noChangeShapeType="1"/>
              </p:cNvSpPr>
              <p:nvPr/>
            </p:nvSpPr>
            <p:spPr bwMode="auto">
              <a:xfrm flipV="1">
                <a:off x="650991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14" name="Line 1706"/>
              <p:cNvSpPr>
                <a:spLocks noChangeShapeType="1"/>
              </p:cNvSpPr>
              <p:nvPr/>
            </p:nvSpPr>
            <p:spPr bwMode="auto">
              <a:xfrm flipV="1">
                <a:off x="650991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15" name="Line 1707"/>
              <p:cNvSpPr>
                <a:spLocks noChangeShapeType="1"/>
              </p:cNvSpPr>
              <p:nvPr/>
            </p:nvSpPr>
            <p:spPr bwMode="auto">
              <a:xfrm>
                <a:off x="651069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16" name="Line 1708"/>
              <p:cNvSpPr>
                <a:spLocks noChangeShapeType="1"/>
              </p:cNvSpPr>
              <p:nvPr/>
            </p:nvSpPr>
            <p:spPr bwMode="auto">
              <a:xfrm>
                <a:off x="651302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17" name="Line 1709"/>
              <p:cNvSpPr>
                <a:spLocks noChangeShapeType="1"/>
              </p:cNvSpPr>
              <p:nvPr/>
            </p:nvSpPr>
            <p:spPr bwMode="auto">
              <a:xfrm>
                <a:off x="651380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18" name="Line 1710"/>
              <p:cNvSpPr>
                <a:spLocks noChangeShapeType="1"/>
              </p:cNvSpPr>
              <p:nvPr/>
            </p:nvSpPr>
            <p:spPr bwMode="auto">
              <a:xfrm flipV="1">
                <a:off x="651458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19" name="Line 1711"/>
              <p:cNvSpPr>
                <a:spLocks noChangeShapeType="1"/>
              </p:cNvSpPr>
              <p:nvPr/>
            </p:nvSpPr>
            <p:spPr bwMode="auto">
              <a:xfrm flipV="1">
                <a:off x="651458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20" name="Line 1712"/>
              <p:cNvSpPr>
                <a:spLocks noChangeShapeType="1"/>
              </p:cNvSpPr>
              <p:nvPr/>
            </p:nvSpPr>
            <p:spPr bwMode="auto">
              <a:xfrm>
                <a:off x="651535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21" name="Line 1713"/>
              <p:cNvSpPr>
                <a:spLocks noChangeShapeType="1"/>
              </p:cNvSpPr>
              <p:nvPr/>
            </p:nvSpPr>
            <p:spPr bwMode="auto">
              <a:xfrm flipV="1">
                <a:off x="6517691" y="5911104"/>
                <a:ext cx="0" cy="1359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22" name="Line 1714"/>
              <p:cNvSpPr>
                <a:spLocks noChangeShapeType="1"/>
              </p:cNvSpPr>
              <p:nvPr/>
            </p:nvSpPr>
            <p:spPr bwMode="auto">
              <a:xfrm flipV="1">
                <a:off x="6518469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23" name="Line 1715"/>
              <p:cNvSpPr>
                <a:spLocks noChangeShapeType="1"/>
              </p:cNvSpPr>
              <p:nvPr/>
            </p:nvSpPr>
            <p:spPr bwMode="auto">
              <a:xfrm flipV="1">
                <a:off x="652002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24" name="Line 1716"/>
              <p:cNvSpPr>
                <a:spLocks noChangeShapeType="1"/>
              </p:cNvSpPr>
              <p:nvPr/>
            </p:nvSpPr>
            <p:spPr bwMode="auto">
              <a:xfrm flipV="1">
                <a:off x="6521580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25" name="Line 1717"/>
              <p:cNvSpPr>
                <a:spLocks noChangeShapeType="1"/>
              </p:cNvSpPr>
              <p:nvPr/>
            </p:nvSpPr>
            <p:spPr bwMode="auto">
              <a:xfrm flipV="1">
                <a:off x="652235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26" name="Line 1718"/>
              <p:cNvSpPr>
                <a:spLocks noChangeShapeType="1"/>
              </p:cNvSpPr>
              <p:nvPr/>
            </p:nvSpPr>
            <p:spPr bwMode="auto">
              <a:xfrm>
                <a:off x="652391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27" name="Line 1719"/>
              <p:cNvSpPr>
                <a:spLocks noChangeShapeType="1"/>
              </p:cNvSpPr>
              <p:nvPr/>
            </p:nvSpPr>
            <p:spPr bwMode="auto">
              <a:xfrm flipV="1">
                <a:off x="652702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28" name="Line 1720"/>
              <p:cNvSpPr>
                <a:spLocks noChangeShapeType="1"/>
              </p:cNvSpPr>
              <p:nvPr/>
            </p:nvSpPr>
            <p:spPr bwMode="auto">
              <a:xfrm flipV="1">
                <a:off x="652858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29" name="Line 1721"/>
              <p:cNvSpPr>
                <a:spLocks noChangeShapeType="1"/>
              </p:cNvSpPr>
              <p:nvPr/>
            </p:nvSpPr>
            <p:spPr bwMode="auto">
              <a:xfrm flipV="1">
                <a:off x="6529359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30" name="Line 1722"/>
              <p:cNvSpPr>
                <a:spLocks noChangeShapeType="1"/>
              </p:cNvSpPr>
              <p:nvPr/>
            </p:nvSpPr>
            <p:spPr bwMode="auto">
              <a:xfrm>
                <a:off x="653169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31" name="Line 1723"/>
              <p:cNvSpPr>
                <a:spLocks noChangeShapeType="1"/>
              </p:cNvSpPr>
              <p:nvPr/>
            </p:nvSpPr>
            <p:spPr bwMode="auto">
              <a:xfrm flipV="1">
                <a:off x="653247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32" name="Line 1724"/>
              <p:cNvSpPr>
                <a:spLocks noChangeShapeType="1"/>
              </p:cNvSpPr>
              <p:nvPr/>
            </p:nvSpPr>
            <p:spPr bwMode="auto">
              <a:xfrm>
                <a:off x="653324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33" name="Line 1725"/>
              <p:cNvSpPr>
                <a:spLocks noChangeShapeType="1"/>
              </p:cNvSpPr>
              <p:nvPr/>
            </p:nvSpPr>
            <p:spPr bwMode="auto">
              <a:xfrm flipV="1">
                <a:off x="653480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34" name="Line 1726"/>
              <p:cNvSpPr>
                <a:spLocks noChangeShapeType="1"/>
              </p:cNvSpPr>
              <p:nvPr/>
            </p:nvSpPr>
            <p:spPr bwMode="auto">
              <a:xfrm>
                <a:off x="653636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35" name="Line 1727"/>
              <p:cNvSpPr>
                <a:spLocks noChangeShapeType="1"/>
              </p:cNvSpPr>
              <p:nvPr/>
            </p:nvSpPr>
            <p:spPr bwMode="auto">
              <a:xfrm flipV="1">
                <a:off x="653791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36" name="Line 1728"/>
              <p:cNvSpPr>
                <a:spLocks noChangeShapeType="1"/>
              </p:cNvSpPr>
              <p:nvPr/>
            </p:nvSpPr>
            <p:spPr bwMode="auto">
              <a:xfrm>
                <a:off x="653869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37" name="Line 1729"/>
              <p:cNvSpPr>
                <a:spLocks noChangeShapeType="1"/>
              </p:cNvSpPr>
              <p:nvPr/>
            </p:nvSpPr>
            <p:spPr bwMode="auto">
              <a:xfrm flipV="1">
                <a:off x="6539472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38" name="Line 1730"/>
              <p:cNvSpPr>
                <a:spLocks noChangeShapeType="1"/>
              </p:cNvSpPr>
              <p:nvPr/>
            </p:nvSpPr>
            <p:spPr bwMode="auto">
              <a:xfrm>
                <a:off x="654102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39" name="Line 1731"/>
              <p:cNvSpPr>
                <a:spLocks noChangeShapeType="1"/>
              </p:cNvSpPr>
              <p:nvPr/>
            </p:nvSpPr>
            <p:spPr bwMode="auto">
              <a:xfrm>
                <a:off x="654180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40" name="Line 1732"/>
              <p:cNvSpPr>
                <a:spLocks noChangeShapeType="1"/>
              </p:cNvSpPr>
              <p:nvPr/>
            </p:nvSpPr>
            <p:spPr bwMode="auto">
              <a:xfrm flipV="1">
                <a:off x="654180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41" name="Line 1733"/>
              <p:cNvSpPr>
                <a:spLocks noChangeShapeType="1"/>
              </p:cNvSpPr>
              <p:nvPr/>
            </p:nvSpPr>
            <p:spPr bwMode="auto">
              <a:xfrm flipV="1">
                <a:off x="654258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42" name="Line 1734"/>
              <p:cNvSpPr>
                <a:spLocks noChangeShapeType="1"/>
              </p:cNvSpPr>
              <p:nvPr/>
            </p:nvSpPr>
            <p:spPr bwMode="auto">
              <a:xfrm flipV="1">
                <a:off x="654491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43" name="Line 1735"/>
              <p:cNvSpPr>
                <a:spLocks noChangeShapeType="1"/>
              </p:cNvSpPr>
              <p:nvPr/>
            </p:nvSpPr>
            <p:spPr bwMode="auto">
              <a:xfrm>
                <a:off x="654647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44" name="Line 1736"/>
              <p:cNvSpPr>
                <a:spLocks noChangeShapeType="1"/>
              </p:cNvSpPr>
              <p:nvPr/>
            </p:nvSpPr>
            <p:spPr bwMode="auto">
              <a:xfrm>
                <a:off x="654725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45" name="Line 1737"/>
              <p:cNvSpPr>
                <a:spLocks noChangeShapeType="1"/>
              </p:cNvSpPr>
              <p:nvPr/>
            </p:nvSpPr>
            <p:spPr bwMode="auto">
              <a:xfrm flipV="1">
                <a:off x="6549584" y="5886626"/>
                <a:ext cx="0" cy="38078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46" name="Line 1738"/>
              <p:cNvSpPr>
                <a:spLocks noChangeShapeType="1"/>
              </p:cNvSpPr>
              <p:nvPr/>
            </p:nvSpPr>
            <p:spPr bwMode="auto">
              <a:xfrm flipV="1">
                <a:off x="6551140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47" name="Line 1739"/>
              <p:cNvSpPr>
                <a:spLocks noChangeShapeType="1"/>
              </p:cNvSpPr>
              <p:nvPr/>
            </p:nvSpPr>
            <p:spPr bwMode="auto">
              <a:xfrm flipV="1">
                <a:off x="655191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48" name="Line 1740"/>
              <p:cNvSpPr>
                <a:spLocks noChangeShapeType="1"/>
              </p:cNvSpPr>
              <p:nvPr/>
            </p:nvSpPr>
            <p:spPr bwMode="auto">
              <a:xfrm flipV="1">
                <a:off x="655347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49" name="Line 1741"/>
              <p:cNvSpPr>
                <a:spLocks noChangeShapeType="1"/>
              </p:cNvSpPr>
              <p:nvPr/>
            </p:nvSpPr>
            <p:spPr bwMode="auto">
              <a:xfrm>
                <a:off x="655502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50" name="Line 1742"/>
              <p:cNvSpPr>
                <a:spLocks noChangeShapeType="1"/>
              </p:cNvSpPr>
              <p:nvPr/>
            </p:nvSpPr>
            <p:spPr bwMode="auto">
              <a:xfrm flipV="1">
                <a:off x="655580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51" name="Line 1743"/>
              <p:cNvSpPr>
                <a:spLocks noChangeShapeType="1"/>
              </p:cNvSpPr>
              <p:nvPr/>
            </p:nvSpPr>
            <p:spPr bwMode="auto">
              <a:xfrm>
                <a:off x="655658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52" name="Line 1744"/>
              <p:cNvSpPr>
                <a:spLocks noChangeShapeType="1"/>
              </p:cNvSpPr>
              <p:nvPr/>
            </p:nvSpPr>
            <p:spPr bwMode="auto">
              <a:xfrm flipV="1">
                <a:off x="655814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53" name="Line 1745"/>
              <p:cNvSpPr>
                <a:spLocks noChangeShapeType="1"/>
              </p:cNvSpPr>
              <p:nvPr/>
            </p:nvSpPr>
            <p:spPr bwMode="auto">
              <a:xfrm flipV="1">
                <a:off x="656125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54" name="Line 1746"/>
              <p:cNvSpPr>
                <a:spLocks noChangeShapeType="1"/>
              </p:cNvSpPr>
              <p:nvPr/>
            </p:nvSpPr>
            <p:spPr bwMode="auto">
              <a:xfrm flipV="1">
                <a:off x="656203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55" name="Line 1747"/>
              <p:cNvSpPr>
                <a:spLocks noChangeShapeType="1"/>
              </p:cNvSpPr>
              <p:nvPr/>
            </p:nvSpPr>
            <p:spPr bwMode="auto">
              <a:xfrm flipV="1">
                <a:off x="6562808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56" name="Line 1748"/>
              <p:cNvSpPr>
                <a:spLocks noChangeShapeType="1"/>
              </p:cNvSpPr>
              <p:nvPr/>
            </p:nvSpPr>
            <p:spPr bwMode="auto">
              <a:xfrm flipV="1">
                <a:off x="656358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57" name="Line 1749"/>
              <p:cNvSpPr>
                <a:spLocks noChangeShapeType="1"/>
              </p:cNvSpPr>
              <p:nvPr/>
            </p:nvSpPr>
            <p:spPr bwMode="auto">
              <a:xfrm flipV="1">
                <a:off x="6565920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58" name="Line 1750"/>
              <p:cNvSpPr>
                <a:spLocks noChangeShapeType="1"/>
              </p:cNvSpPr>
              <p:nvPr/>
            </p:nvSpPr>
            <p:spPr bwMode="auto">
              <a:xfrm>
                <a:off x="656747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59" name="Line 1751"/>
              <p:cNvSpPr>
                <a:spLocks noChangeShapeType="1"/>
              </p:cNvSpPr>
              <p:nvPr/>
            </p:nvSpPr>
            <p:spPr bwMode="auto">
              <a:xfrm>
                <a:off x="656825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60" name="Line 1752"/>
              <p:cNvSpPr>
                <a:spLocks noChangeShapeType="1"/>
              </p:cNvSpPr>
              <p:nvPr/>
            </p:nvSpPr>
            <p:spPr bwMode="auto">
              <a:xfrm flipV="1">
                <a:off x="656903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61" name="Line 1753"/>
              <p:cNvSpPr>
                <a:spLocks noChangeShapeType="1"/>
              </p:cNvSpPr>
              <p:nvPr/>
            </p:nvSpPr>
            <p:spPr bwMode="auto">
              <a:xfrm>
                <a:off x="656980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62" name="Line 1754"/>
              <p:cNvSpPr>
                <a:spLocks noChangeShapeType="1"/>
              </p:cNvSpPr>
              <p:nvPr/>
            </p:nvSpPr>
            <p:spPr bwMode="auto">
              <a:xfrm flipV="1">
                <a:off x="657136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63" name="Line 1755"/>
              <p:cNvSpPr>
                <a:spLocks noChangeShapeType="1"/>
              </p:cNvSpPr>
              <p:nvPr/>
            </p:nvSpPr>
            <p:spPr bwMode="auto">
              <a:xfrm flipV="1">
                <a:off x="657292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64" name="Line 1756"/>
              <p:cNvSpPr>
                <a:spLocks noChangeShapeType="1"/>
              </p:cNvSpPr>
              <p:nvPr/>
            </p:nvSpPr>
            <p:spPr bwMode="auto">
              <a:xfrm>
                <a:off x="657369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65" name="Line 1757"/>
              <p:cNvSpPr>
                <a:spLocks noChangeShapeType="1"/>
              </p:cNvSpPr>
              <p:nvPr/>
            </p:nvSpPr>
            <p:spPr bwMode="auto">
              <a:xfrm>
                <a:off x="657447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66" name="Line 1758"/>
              <p:cNvSpPr>
                <a:spLocks noChangeShapeType="1"/>
              </p:cNvSpPr>
              <p:nvPr/>
            </p:nvSpPr>
            <p:spPr bwMode="auto">
              <a:xfrm>
                <a:off x="657525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67" name="Line 1759"/>
              <p:cNvSpPr>
                <a:spLocks noChangeShapeType="1"/>
              </p:cNvSpPr>
              <p:nvPr/>
            </p:nvSpPr>
            <p:spPr bwMode="auto">
              <a:xfrm>
                <a:off x="657603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68" name="Line 1760"/>
              <p:cNvSpPr>
                <a:spLocks noChangeShapeType="1"/>
              </p:cNvSpPr>
              <p:nvPr/>
            </p:nvSpPr>
            <p:spPr bwMode="auto">
              <a:xfrm>
                <a:off x="657603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69" name="Line 1761"/>
              <p:cNvSpPr>
                <a:spLocks noChangeShapeType="1"/>
              </p:cNvSpPr>
              <p:nvPr/>
            </p:nvSpPr>
            <p:spPr bwMode="auto">
              <a:xfrm flipV="1">
                <a:off x="657758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70" name="Line 1762"/>
              <p:cNvSpPr>
                <a:spLocks noChangeShapeType="1"/>
              </p:cNvSpPr>
              <p:nvPr/>
            </p:nvSpPr>
            <p:spPr bwMode="auto">
              <a:xfrm>
                <a:off x="657836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71" name="Line 1763"/>
              <p:cNvSpPr>
                <a:spLocks noChangeShapeType="1"/>
              </p:cNvSpPr>
              <p:nvPr/>
            </p:nvSpPr>
            <p:spPr bwMode="auto">
              <a:xfrm flipV="1">
                <a:off x="657914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72" name="Line 1764"/>
              <p:cNvSpPr>
                <a:spLocks noChangeShapeType="1"/>
              </p:cNvSpPr>
              <p:nvPr/>
            </p:nvSpPr>
            <p:spPr bwMode="auto">
              <a:xfrm flipV="1">
                <a:off x="6580699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73" name="Line 1765"/>
              <p:cNvSpPr>
                <a:spLocks noChangeShapeType="1"/>
              </p:cNvSpPr>
              <p:nvPr/>
            </p:nvSpPr>
            <p:spPr bwMode="auto">
              <a:xfrm flipV="1">
                <a:off x="658147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74" name="Line 1766"/>
              <p:cNvSpPr>
                <a:spLocks noChangeShapeType="1"/>
              </p:cNvSpPr>
              <p:nvPr/>
            </p:nvSpPr>
            <p:spPr bwMode="auto">
              <a:xfrm flipV="1">
                <a:off x="6582255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75" name="Line 1767"/>
              <p:cNvSpPr>
                <a:spLocks noChangeShapeType="1"/>
              </p:cNvSpPr>
              <p:nvPr/>
            </p:nvSpPr>
            <p:spPr bwMode="auto">
              <a:xfrm flipV="1">
                <a:off x="6583033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76" name="Line 1768"/>
              <p:cNvSpPr>
                <a:spLocks noChangeShapeType="1"/>
              </p:cNvSpPr>
              <p:nvPr/>
            </p:nvSpPr>
            <p:spPr bwMode="auto">
              <a:xfrm>
                <a:off x="658458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77" name="Line 1769"/>
              <p:cNvSpPr>
                <a:spLocks noChangeShapeType="1"/>
              </p:cNvSpPr>
              <p:nvPr/>
            </p:nvSpPr>
            <p:spPr bwMode="auto">
              <a:xfrm flipV="1">
                <a:off x="658458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78" name="Line 1770"/>
              <p:cNvSpPr>
                <a:spLocks noChangeShapeType="1"/>
              </p:cNvSpPr>
              <p:nvPr/>
            </p:nvSpPr>
            <p:spPr bwMode="auto">
              <a:xfrm>
                <a:off x="658770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79" name="Line 1771"/>
              <p:cNvSpPr>
                <a:spLocks noChangeShapeType="1"/>
              </p:cNvSpPr>
              <p:nvPr/>
            </p:nvSpPr>
            <p:spPr bwMode="auto">
              <a:xfrm flipV="1">
                <a:off x="658925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80" name="Line 1772"/>
              <p:cNvSpPr>
                <a:spLocks noChangeShapeType="1"/>
              </p:cNvSpPr>
              <p:nvPr/>
            </p:nvSpPr>
            <p:spPr bwMode="auto">
              <a:xfrm flipV="1">
                <a:off x="6590034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81" name="Line 1773"/>
              <p:cNvSpPr>
                <a:spLocks noChangeShapeType="1"/>
              </p:cNvSpPr>
              <p:nvPr/>
            </p:nvSpPr>
            <p:spPr bwMode="auto">
              <a:xfrm flipV="1">
                <a:off x="659314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82" name="Line 1774"/>
              <p:cNvSpPr>
                <a:spLocks noChangeShapeType="1"/>
              </p:cNvSpPr>
              <p:nvPr/>
            </p:nvSpPr>
            <p:spPr bwMode="auto">
              <a:xfrm flipV="1">
                <a:off x="659547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83" name="Line 1775"/>
              <p:cNvSpPr>
                <a:spLocks noChangeShapeType="1"/>
              </p:cNvSpPr>
              <p:nvPr/>
            </p:nvSpPr>
            <p:spPr bwMode="auto">
              <a:xfrm flipV="1">
                <a:off x="659547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84" name="Line 1776"/>
              <p:cNvSpPr>
                <a:spLocks noChangeShapeType="1"/>
              </p:cNvSpPr>
              <p:nvPr/>
            </p:nvSpPr>
            <p:spPr bwMode="auto">
              <a:xfrm flipV="1">
                <a:off x="659625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85" name="Line 1777"/>
              <p:cNvSpPr>
                <a:spLocks noChangeShapeType="1"/>
              </p:cNvSpPr>
              <p:nvPr/>
            </p:nvSpPr>
            <p:spPr bwMode="auto">
              <a:xfrm flipV="1">
                <a:off x="659781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86" name="Line 1778"/>
              <p:cNvSpPr>
                <a:spLocks noChangeShapeType="1"/>
              </p:cNvSpPr>
              <p:nvPr/>
            </p:nvSpPr>
            <p:spPr bwMode="auto">
              <a:xfrm flipV="1">
                <a:off x="6598591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87" name="Line 1779"/>
              <p:cNvSpPr>
                <a:spLocks noChangeShapeType="1"/>
              </p:cNvSpPr>
              <p:nvPr/>
            </p:nvSpPr>
            <p:spPr bwMode="auto">
              <a:xfrm flipV="1">
                <a:off x="659936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88" name="Line 1780"/>
              <p:cNvSpPr>
                <a:spLocks noChangeShapeType="1"/>
              </p:cNvSpPr>
              <p:nvPr/>
            </p:nvSpPr>
            <p:spPr bwMode="auto">
              <a:xfrm>
                <a:off x="660092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89" name="Line 1781"/>
              <p:cNvSpPr>
                <a:spLocks noChangeShapeType="1"/>
              </p:cNvSpPr>
              <p:nvPr/>
            </p:nvSpPr>
            <p:spPr bwMode="auto">
              <a:xfrm>
                <a:off x="660325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90" name="Line 1782"/>
              <p:cNvSpPr>
                <a:spLocks noChangeShapeType="1"/>
              </p:cNvSpPr>
              <p:nvPr/>
            </p:nvSpPr>
            <p:spPr bwMode="auto">
              <a:xfrm flipV="1">
                <a:off x="660403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91" name="Line 1783"/>
              <p:cNvSpPr>
                <a:spLocks noChangeShapeType="1"/>
              </p:cNvSpPr>
              <p:nvPr/>
            </p:nvSpPr>
            <p:spPr bwMode="auto">
              <a:xfrm flipV="1">
                <a:off x="660481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92" name="Line 1784"/>
              <p:cNvSpPr>
                <a:spLocks noChangeShapeType="1"/>
              </p:cNvSpPr>
              <p:nvPr/>
            </p:nvSpPr>
            <p:spPr bwMode="auto">
              <a:xfrm flipV="1">
                <a:off x="660559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93" name="Line 1785"/>
              <p:cNvSpPr>
                <a:spLocks noChangeShapeType="1"/>
              </p:cNvSpPr>
              <p:nvPr/>
            </p:nvSpPr>
            <p:spPr bwMode="auto">
              <a:xfrm flipV="1">
                <a:off x="660714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94" name="Line 1786"/>
              <p:cNvSpPr>
                <a:spLocks noChangeShapeType="1"/>
              </p:cNvSpPr>
              <p:nvPr/>
            </p:nvSpPr>
            <p:spPr bwMode="auto">
              <a:xfrm flipV="1">
                <a:off x="660792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95" name="Line 1787"/>
              <p:cNvSpPr>
                <a:spLocks noChangeShapeType="1"/>
              </p:cNvSpPr>
              <p:nvPr/>
            </p:nvSpPr>
            <p:spPr bwMode="auto">
              <a:xfrm flipV="1">
                <a:off x="660870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96" name="Line 1788"/>
              <p:cNvSpPr>
                <a:spLocks noChangeShapeType="1"/>
              </p:cNvSpPr>
              <p:nvPr/>
            </p:nvSpPr>
            <p:spPr bwMode="auto">
              <a:xfrm flipV="1">
                <a:off x="661337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97" name="Line 1789"/>
              <p:cNvSpPr>
                <a:spLocks noChangeShapeType="1"/>
              </p:cNvSpPr>
              <p:nvPr/>
            </p:nvSpPr>
            <p:spPr bwMode="auto">
              <a:xfrm flipV="1">
                <a:off x="6614148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98" name="Line 1790"/>
              <p:cNvSpPr>
                <a:spLocks noChangeShapeType="1"/>
              </p:cNvSpPr>
              <p:nvPr/>
            </p:nvSpPr>
            <p:spPr bwMode="auto">
              <a:xfrm flipV="1">
                <a:off x="6614926" y="5849908"/>
                <a:ext cx="0" cy="74796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99" name="Line 1791"/>
              <p:cNvSpPr>
                <a:spLocks noChangeShapeType="1"/>
              </p:cNvSpPr>
              <p:nvPr/>
            </p:nvSpPr>
            <p:spPr bwMode="auto">
              <a:xfrm flipV="1">
                <a:off x="6614926" y="5889346"/>
                <a:ext cx="0" cy="35358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00" name="Line 1792"/>
              <p:cNvSpPr>
                <a:spLocks noChangeShapeType="1"/>
              </p:cNvSpPr>
              <p:nvPr/>
            </p:nvSpPr>
            <p:spPr bwMode="auto">
              <a:xfrm flipV="1">
                <a:off x="6616481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01" name="Line 1793"/>
              <p:cNvSpPr>
                <a:spLocks noChangeShapeType="1"/>
              </p:cNvSpPr>
              <p:nvPr/>
            </p:nvSpPr>
            <p:spPr bwMode="auto">
              <a:xfrm flipV="1">
                <a:off x="6617260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02" name="Line 1794"/>
              <p:cNvSpPr>
                <a:spLocks noChangeShapeType="1"/>
              </p:cNvSpPr>
              <p:nvPr/>
            </p:nvSpPr>
            <p:spPr bwMode="auto">
              <a:xfrm flipV="1">
                <a:off x="661803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03" name="Line 1795"/>
              <p:cNvSpPr>
                <a:spLocks noChangeShapeType="1"/>
              </p:cNvSpPr>
              <p:nvPr/>
            </p:nvSpPr>
            <p:spPr bwMode="auto">
              <a:xfrm>
                <a:off x="661881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04" name="Line 1796"/>
              <p:cNvSpPr>
                <a:spLocks noChangeShapeType="1"/>
              </p:cNvSpPr>
              <p:nvPr/>
            </p:nvSpPr>
            <p:spPr bwMode="auto">
              <a:xfrm flipV="1">
                <a:off x="661959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05" name="Line 1797"/>
              <p:cNvSpPr>
                <a:spLocks noChangeShapeType="1"/>
              </p:cNvSpPr>
              <p:nvPr/>
            </p:nvSpPr>
            <p:spPr bwMode="auto">
              <a:xfrm flipV="1">
                <a:off x="662114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06" name="Line 1798"/>
              <p:cNvSpPr>
                <a:spLocks noChangeShapeType="1"/>
              </p:cNvSpPr>
              <p:nvPr/>
            </p:nvSpPr>
            <p:spPr bwMode="auto">
              <a:xfrm flipV="1">
                <a:off x="6621149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07" name="Line 1799"/>
              <p:cNvSpPr>
                <a:spLocks noChangeShapeType="1"/>
              </p:cNvSpPr>
              <p:nvPr/>
            </p:nvSpPr>
            <p:spPr bwMode="auto">
              <a:xfrm flipV="1">
                <a:off x="6621927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08" name="Line 1800"/>
              <p:cNvSpPr>
                <a:spLocks noChangeShapeType="1"/>
              </p:cNvSpPr>
              <p:nvPr/>
            </p:nvSpPr>
            <p:spPr bwMode="auto">
              <a:xfrm>
                <a:off x="662348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09" name="Line 1801"/>
              <p:cNvSpPr>
                <a:spLocks noChangeShapeType="1"/>
              </p:cNvSpPr>
              <p:nvPr/>
            </p:nvSpPr>
            <p:spPr bwMode="auto">
              <a:xfrm flipV="1">
                <a:off x="662426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10" name="Line 1802"/>
              <p:cNvSpPr>
                <a:spLocks noChangeShapeType="1"/>
              </p:cNvSpPr>
              <p:nvPr/>
            </p:nvSpPr>
            <p:spPr bwMode="auto">
              <a:xfrm flipV="1">
                <a:off x="662426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11" name="Line 1803"/>
              <p:cNvSpPr>
                <a:spLocks noChangeShapeType="1"/>
              </p:cNvSpPr>
              <p:nvPr/>
            </p:nvSpPr>
            <p:spPr bwMode="auto">
              <a:xfrm flipV="1">
                <a:off x="662581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12" name="Line 1804"/>
              <p:cNvSpPr>
                <a:spLocks noChangeShapeType="1"/>
              </p:cNvSpPr>
              <p:nvPr/>
            </p:nvSpPr>
            <p:spPr bwMode="auto">
              <a:xfrm flipV="1">
                <a:off x="662659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13" name="Line 1805"/>
              <p:cNvSpPr>
                <a:spLocks noChangeShapeType="1"/>
              </p:cNvSpPr>
              <p:nvPr/>
            </p:nvSpPr>
            <p:spPr bwMode="auto">
              <a:xfrm flipV="1">
                <a:off x="662737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14" name="Line 1806"/>
              <p:cNvSpPr>
                <a:spLocks noChangeShapeType="1"/>
              </p:cNvSpPr>
              <p:nvPr/>
            </p:nvSpPr>
            <p:spPr bwMode="auto">
              <a:xfrm flipV="1">
                <a:off x="662815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15" name="Line 1807"/>
              <p:cNvSpPr>
                <a:spLocks noChangeShapeType="1"/>
              </p:cNvSpPr>
              <p:nvPr/>
            </p:nvSpPr>
            <p:spPr bwMode="auto">
              <a:xfrm flipV="1">
                <a:off x="6628928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16" name="Line 1808"/>
              <p:cNvSpPr>
                <a:spLocks noChangeShapeType="1"/>
              </p:cNvSpPr>
              <p:nvPr/>
            </p:nvSpPr>
            <p:spPr bwMode="auto">
              <a:xfrm flipV="1">
                <a:off x="663048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17" name="Line 1809"/>
              <p:cNvSpPr>
                <a:spLocks noChangeShapeType="1"/>
              </p:cNvSpPr>
              <p:nvPr/>
            </p:nvSpPr>
            <p:spPr bwMode="auto">
              <a:xfrm flipV="1">
                <a:off x="6631261" y="5908384"/>
                <a:ext cx="0" cy="1631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18" name="Line 1810"/>
              <p:cNvSpPr>
                <a:spLocks noChangeShapeType="1"/>
              </p:cNvSpPr>
              <p:nvPr/>
            </p:nvSpPr>
            <p:spPr bwMode="auto">
              <a:xfrm flipV="1">
                <a:off x="6632039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19" name="Line 1811"/>
              <p:cNvSpPr>
                <a:spLocks noChangeShapeType="1"/>
              </p:cNvSpPr>
              <p:nvPr/>
            </p:nvSpPr>
            <p:spPr bwMode="auto">
              <a:xfrm flipV="1">
                <a:off x="663359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20" name="Line 1812"/>
              <p:cNvSpPr>
                <a:spLocks noChangeShapeType="1"/>
              </p:cNvSpPr>
              <p:nvPr/>
            </p:nvSpPr>
            <p:spPr bwMode="auto">
              <a:xfrm flipV="1">
                <a:off x="663437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21" name="Line 1814"/>
              <p:cNvSpPr>
                <a:spLocks noChangeShapeType="1"/>
              </p:cNvSpPr>
              <p:nvPr/>
            </p:nvSpPr>
            <p:spPr bwMode="auto">
              <a:xfrm flipV="1">
                <a:off x="663748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22" name="Line 1815"/>
              <p:cNvSpPr>
                <a:spLocks noChangeShapeType="1"/>
              </p:cNvSpPr>
              <p:nvPr/>
            </p:nvSpPr>
            <p:spPr bwMode="auto">
              <a:xfrm flipV="1">
                <a:off x="663981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23" name="Line 1816"/>
              <p:cNvSpPr>
                <a:spLocks noChangeShapeType="1"/>
              </p:cNvSpPr>
              <p:nvPr/>
            </p:nvSpPr>
            <p:spPr bwMode="auto">
              <a:xfrm flipV="1">
                <a:off x="664059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24" name="Line 1817"/>
              <p:cNvSpPr>
                <a:spLocks noChangeShapeType="1"/>
              </p:cNvSpPr>
              <p:nvPr/>
            </p:nvSpPr>
            <p:spPr bwMode="auto">
              <a:xfrm flipV="1">
                <a:off x="664137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25" name="Line 1818"/>
              <p:cNvSpPr>
                <a:spLocks noChangeShapeType="1"/>
              </p:cNvSpPr>
              <p:nvPr/>
            </p:nvSpPr>
            <p:spPr bwMode="auto">
              <a:xfrm>
                <a:off x="664215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26" name="Line 1819"/>
              <p:cNvSpPr>
                <a:spLocks noChangeShapeType="1"/>
              </p:cNvSpPr>
              <p:nvPr/>
            </p:nvSpPr>
            <p:spPr bwMode="auto">
              <a:xfrm>
                <a:off x="664292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27" name="Line 1820"/>
              <p:cNvSpPr>
                <a:spLocks noChangeShapeType="1"/>
              </p:cNvSpPr>
              <p:nvPr/>
            </p:nvSpPr>
            <p:spPr bwMode="auto">
              <a:xfrm>
                <a:off x="664448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28" name="Line 1821"/>
              <p:cNvSpPr>
                <a:spLocks noChangeShapeType="1"/>
              </p:cNvSpPr>
              <p:nvPr/>
            </p:nvSpPr>
            <p:spPr bwMode="auto">
              <a:xfrm flipV="1">
                <a:off x="664526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29" name="Line 1822"/>
              <p:cNvSpPr>
                <a:spLocks noChangeShapeType="1"/>
              </p:cNvSpPr>
              <p:nvPr/>
            </p:nvSpPr>
            <p:spPr bwMode="auto">
              <a:xfrm flipV="1">
                <a:off x="664604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30" name="Line 1823"/>
              <p:cNvSpPr>
                <a:spLocks noChangeShapeType="1"/>
              </p:cNvSpPr>
              <p:nvPr/>
            </p:nvSpPr>
            <p:spPr bwMode="auto">
              <a:xfrm flipV="1">
                <a:off x="6647597" y="5908385"/>
                <a:ext cx="0" cy="1631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31" name="Line 1824"/>
              <p:cNvSpPr>
                <a:spLocks noChangeShapeType="1"/>
              </p:cNvSpPr>
              <p:nvPr/>
            </p:nvSpPr>
            <p:spPr bwMode="auto">
              <a:xfrm flipV="1">
                <a:off x="6648374" y="5901585"/>
                <a:ext cx="0" cy="2311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32" name="Line 1825"/>
              <p:cNvSpPr>
                <a:spLocks noChangeShapeType="1"/>
              </p:cNvSpPr>
              <p:nvPr/>
            </p:nvSpPr>
            <p:spPr bwMode="auto">
              <a:xfrm flipV="1">
                <a:off x="6649152" y="5907025"/>
                <a:ext cx="0" cy="176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33" name="Line 1826"/>
              <p:cNvSpPr>
                <a:spLocks noChangeShapeType="1"/>
              </p:cNvSpPr>
              <p:nvPr/>
            </p:nvSpPr>
            <p:spPr bwMode="auto">
              <a:xfrm flipV="1">
                <a:off x="6649930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34" name="Line 1827"/>
              <p:cNvSpPr>
                <a:spLocks noChangeShapeType="1"/>
              </p:cNvSpPr>
              <p:nvPr/>
            </p:nvSpPr>
            <p:spPr bwMode="auto">
              <a:xfrm flipV="1">
                <a:off x="6650708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35" name="Line 1828"/>
              <p:cNvSpPr>
                <a:spLocks noChangeShapeType="1"/>
              </p:cNvSpPr>
              <p:nvPr/>
            </p:nvSpPr>
            <p:spPr bwMode="auto">
              <a:xfrm flipV="1">
                <a:off x="6650708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36" name="Line 1829"/>
              <p:cNvSpPr>
                <a:spLocks noChangeShapeType="1"/>
              </p:cNvSpPr>
              <p:nvPr/>
            </p:nvSpPr>
            <p:spPr bwMode="auto">
              <a:xfrm flipV="1">
                <a:off x="6652264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37" name="Line 1830"/>
              <p:cNvSpPr>
                <a:spLocks noChangeShapeType="1"/>
              </p:cNvSpPr>
              <p:nvPr/>
            </p:nvSpPr>
            <p:spPr bwMode="auto">
              <a:xfrm flipV="1">
                <a:off x="6653041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38" name="Line 1831"/>
              <p:cNvSpPr>
                <a:spLocks noChangeShapeType="1"/>
              </p:cNvSpPr>
              <p:nvPr/>
            </p:nvSpPr>
            <p:spPr bwMode="auto">
              <a:xfrm flipV="1">
                <a:off x="665459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39" name="Line 1832"/>
              <p:cNvSpPr>
                <a:spLocks noChangeShapeType="1"/>
              </p:cNvSpPr>
              <p:nvPr/>
            </p:nvSpPr>
            <p:spPr bwMode="auto">
              <a:xfrm flipV="1">
                <a:off x="665537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40" name="Line 1833"/>
              <p:cNvSpPr>
                <a:spLocks noChangeShapeType="1"/>
              </p:cNvSpPr>
              <p:nvPr/>
            </p:nvSpPr>
            <p:spPr bwMode="auto">
              <a:xfrm flipV="1">
                <a:off x="665693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41" name="Line 1834"/>
              <p:cNvSpPr>
                <a:spLocks noChangeShapeType="1"/>
              </p:cNvSpPr>
              <p:nvPr/>
            </p:nvSpPr>
            <p:spPr bwMode="auto">
              <a:xfrm flipV="1">
                <a:off x="6657709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42" name="Line 1835"/>
              <p:cNvSpPr>
                <a:spLocks noChangeShapeType="1"/>
              </p:cNvSpPr>
              <p:nvPr/>
            </p:nvSpPr>
            <p:spPr bwMode="auto">
              <a:xfrm flipV="1">
                <a:off x="665926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43" name="Line 1836"/>
              <p:cNvSpPr>
                <a:spLocks noChangeShapeType="1"/>
              </p:cNvSpPr>
              <p:nvPr/>
            </p:nvSpPr>
            <p:spPr bwMode="auto">
              <a:xfrm flipV="1">
                <a:off x="666082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44" name="Line 1837"/>
              <p:cNvSpPr>
                <a:spLocks noChangeShapeType="1"/>
              </p:cNvSpPr>
              <p:nvPr/>
            </p:nvSpPr>
            <p:spPr bwMode="auto">
              <a:xfrm flipV="1">
                <a:off x="6660820" y="5919265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45" name="Line 1838"/>
              <p:cNvSpPr>
                <a:spLocks noChangeShapeType="1"/>
              </p:cNvSpPr>
              <p:nvPr/>
            </p:nvSpPr>
            <p:spPr bwMode="auto">
              <a:xfrm flipV="1">
                <a:off x="666159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46" name="Line 1839"/>
              <p:cNvSpPr>
                <a:spLocks noChangeShapeType="1"/>
              </p:cNvSpPr>
              <p:nvPr/>
            </p:nvSpPr>
            <p:spPr bwMode="auto">
              <a:xfrm>
                <a:off x="666237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47" name="Line 1840"/>
              <p:cNvSpPr>
                <a:spLocks noChangeShapeType="1"/>
              </p:cNvSpPr>
              <p:nvPr/>
            </p:nvSpPr>
            <p:spPr bwMode="auto">
              <a:xfrm>
                <a:off x="666393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48" name="Line 1841"/>
              <p:cNvSpPr>
                <a:spLocks noChangeShapeType="1"/>
              </p:cNvSpPr>
              <p:nvPr/>
            </p:nvSpPr>
            <p:spPr bwMode="auto">
              <a:xfrm>
                <a:off x="666393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49" name="Line 1842"/>
              <p:cNvSpPr>
                <a:spLocks noChangeShapeType="1"/>
              </p:cNvSpPr>
              <p:nvPr/>
            </p:nvSpPr>
            <p:spPr bwMode="auto">
              <a:xfrm flipV="1">
                <a:off x="6665488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50" name="Line 1843"/>
              <p:cNvSpPr>
                <a:spLocks noChangeShapeType="1"/>
              </p:cNvSpPr>
              <p:nvPr/>
            </p:nvSpPr>
            <p:spPr bwMode="auto">
              <a:xfrm flipV="1">
                <a:off x="666704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51" name="Line 1844"/>
              <p:cNvSpPr>
                <a:spLocks noChangeShapeType="1"/>
              </p:cNvSpPr>
              <p:nvPr/>
            </p:nvSpPr>
            <p:spPr bwMode="auto">
              <a:xfrm flipV="1">
                <a:off x="666704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52" name="Line 1845"/>
              <p:cNvSpPr>
                <a:spLocks noChangeShapeType="1"/>
              </p:cNvSpPr>
              <p:nvPr/>
            </p:nvSpPr>
            <p:spPr bwMode="auto">
              <a:xfrm flipV="1">
                <a:off x="6669377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53" name="Line 1846"/>
              <p:cNvSpPr>
                <a:spLocks noChangeShapeType="1"/>
              </p:cNvSpPr>
              <p:nvPr/>
            </p:nvSpPr>
            <p:spPr bwMode="auto">
              <a:xfrm flipV="1">
                <a:off x="667015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54" name="Line 1847"/>
              <p:cNvSpPr>
                <a:spLocks noChangeShapeType="1"/>
              </p:cNvSpPr>
              <p:nvPr/>
            </p:nvSpPr>
            <p:spPr bwMode="auto">
              <a:xfrm flipV="1">
                <a:off x="667171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55" name="Line 1848"/>
              <p:cNvSpPr>
                <a:spLocks noChangeShapeType="1"/>
              </p:cNvSpPr>
              <p:nvPr/>
            </p:nvSpPr>
            <p:spPr bwMode="auto">
              <a:xfrm>
                <a:off x="667171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56" name="Line 1849"/>
              <p:cNvSpPr>
                <a:spLocks noChangeShapeType="1"/>
              </p:cNvSpPr>
              <p:nvPr/>
            </p:nvSpPr>
            <p:spPr bwMode="auto">
              <a:xfrm flipV="1">
                <a:off x="667326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57" name="Line 1850"/>
              <p:cNvSpPr>
                <a:spLocks noChangeShapeType="1"/>
              </p:cNvSpPr>
              <p:nvPr/>
            </p:nvSpPr>
            <p:spPr bwMode="auto">
              <a:xfrm flipV="1">
                <a:off x="667404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58" name="Line 1851"/>
              <p:cNvSpPr>
                <a:spLocks noChangeShapeType="1"/>
              </p:cNvSpPr>
              <p:nvPr/>
            </p:nvSpPr>
            <p:spPr bwMode="auto">
              <a:xfrm flipV="1">
                <a:off x="667404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59" name="Line 1852"/>
              <p:cNvSpPr>
                <a:spLocks noChangeShapeType="1"/>
              </p:cNvSpPr>
              <p:nvPr/>
            </p:nvSpPr>
            <p:spPr bwMode="auto">
              <a:xfrm>
                <a:off x="667560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60" name="Line 1853"/>
              <p:cNvSpPr>
                <a:spLocks noChangeShapeType="1"/>
              </p:cNvSpPr>
              <p:nvPr/>
            </p:nvSpPr>
            <p:spPr bwMode="auto">
              <a:xfrm flipV="1">
                <a:off x="667715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61" name="Line 1854"/>
              <p:cNvSpPr>
                <a:spLocks noChangeShapeType="1"/>
              </p:cNvSpPr>
              <p:nvPr/>
            </p:nvSpPr>
            <p:spPr bwMode="auto">
              <a:xfrm>
                <a:off x="667871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62" name="Line 1855"/>
              <p:cNvSpPr>
                <a:spLocks noChangeShapeType="1"/>
              </p:cNvSpPr>
              <p:nvPr/>
            </p:nvSpPr>
            <p:spPr bwMode="auto">
              <a:xfrm flipV="1">
                <a:off x="6680267" y="4209846"/>
                <a:ext cx="0" cy="1714858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63" name="Line 1856"/>
              <p:cNvSpPr>
                <a:spLocks noChangeShapeType="1"/>
              </p:cNvSpPr>
              <p:nvPr/>
            </p:nvSpPr>
            <p:spPr bwMode="auto">
              <a:xfrm flipV="1">
                <a:off x="6682601" y="5866227"/>
                <a:ext cx="0" cy="58477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64" name="Line 1857"/>
              <p:cNvSpPr>
                <a:spLocks noChangeShapeType="1"/>
              </p:cNvSpPr>
              <p:nvPr/>
            </p:nvSpPr>
            <p:spPr bwMode="auto">
              <a:xfrm flipV="1">
                <a:off x="6683379" y="5900226"/>
                <a:ext cx="0" cy="244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65" name="Line 1858"/>
              <p:cNvSpPr>
                <a:spLocks noChangeShapeType="1"/>
              </p:cNvSpPr>
              <p:nvPr/>
            </p:nvSpPr>
            <p:spPr bwMode="auto">
              <a:xfrm flipV="1">
                <a:off x="6684157" y="5911105"/>
                <a:ext cx="0" cy="1359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66" name="Line 1859"/>
              <p:cNvSpPr>
                <a:spLocks noChangeShapeType="1"/>
              </p:cNvSpPr>
              <p:nvPr/>
            </p:nvSpPr>
            <p:spPr bwMode="auto">
              <a:xfrm flipV="1">
                <a:off x="6684935" y="5913825"/>
                <a:ext cx="0" cy="108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67" name="Line 1860"/>
              <p:cNvSpPr>
                <a:spLocks noChangeShapeType="1"/>
              </p:cNvSpPr>
              <p:nvPr/>
            </p:nvSpPr>
            <p:spPr bwMode="auto">
              <a:xfrm flipV="1">
                <a:off x="6685712" y="5913825"/>
                <a:ext cx="0" cy="108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68" name="Line 1861"/>
              <p:cNvSpPr>
                <a:spLocks noChangeShapeType="1"/>
              </p:cNvSpPr>
              <p:nvPr/>
            </p:nvSpPr>
            <p:spPr bwMode="auto">
              <a:xfrm flipV="1">
                <a:off x="6687268" y="5915185"/>
                <a:ext cx="0" cy="95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69" name="Line 1862"/>
              <p:cNvSpPr>
                <a:spLocks noChangeShapeType="1"/>
              </p:cNvSpPr>
              <p:nvPr/>
            </p:nvSpPr>
            <p:spPr bwMode="auto">
              <a:xfrm flipV="1">
                <a:off x="6688046" y="5916545"/>
                <a:ext cx="0" cy="81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70" name="Line 1863"/>
              <p:cNvSpPr>
                <a:spLocks noChangeShapeType="1"/>
              </p:cNvSpPr>
              <p:nvPr/>
            </p:nvSpPr>
            <p:spPr bwMode="auto">
              <a:xfrm flipV="1">
                <a:off x="6689602" y="5913825"/>
                <a:ext cx="0" cy="108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71" name="Line 1864"/>
              <p:cNvSpPr>
                <a:spLocks noChangeShapeType="1"/>
              </p:cNvSpPr>
              <p:nvPr/>
            </p:nvSpPr>
            <p:spPr bwMode="auto">
              <a:xfrm flipV="1">
                <a:off x="6690380" y="5916545"/>
                <a:ext cx="0" cy="81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72" name="Line 1865"/>
              <p:cNvSpPr>
                <a:spLocks noChangeShapeType="1"/>
              </p:cNvSpPr>
              <p:nvPr/>
            </p:nvSpPr>
            <p:spPr bwMode="auto">
              <a:xfrm flipV="1">
                <a:off x="6690380" y="5916545"/>
                <a:ext cx="0" cy="81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73" name="Line 1866"/>
              <p:cNvSpPr>
                <a:spLocks noChangeShapeType="1"/>
              </p:cNvSpPr>
              <p:nvPr/>
            </p:nvSpPr>
            <p:spPr bwMode="auto">
              <a:xfrm flipV="1">
                <a:off x="6691158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74" name="Line 1867"/>
              <p:cNvSpPr>
                <a:spLocks noChangeShapeType="1"/>
              </p:cNvSpPr>
              <p:nvPr/>
            </p:nvSpPr>
            <p:spPr bwMode="auto">
              <a:xfrm flipV="1">
                <a:off x="6691935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75" name="Line 1868"/>
              <p:cNvSpPr>
                <a:spLocks noChangeShapeType="1"/>
              </p:cNvSpPr>
              <p:nvPr/>
            </p:nvSpPr>
            <p:spPr bwMode="auto">
              <a:xfrm flipV="1">
                <a:off x="6692714" y="5919265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76" name="Line 1869"/>
              <p:cNvSpPr>
                <a:spLocks noChangeShapeType="1"/>
              </p:cNvSpPr>
              <p:nvPr/>
            </p:nvSpPr>
            <p:spPr bwMode="auto">
              <a:xfrm flipV="1">
                <a:off x="6693491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77" name="Line 1870"/>
              <p:cNvSpPr>
                <a:spLocks noChangeShapeType="1"/>
              </p:cNvSpPr>
              <p:nvPr/>
            </p:nvSpPr>
            <p:spPr bwMode="auto">
              <a:xfrm flipV="1">
                <a:off x="6694269" y="5919265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78" name="Line 1871"/>
              <p:cNvSpPr>
                <a:spLocks noChangeShapeType="1"/>
              </p:cNvSpPr>
              <p:nvPr/>
            </p:nvSpPr>
            <p:spPr bwMode="auto">
              <a:xfrm flipV="1">
                <a:off x="6695047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79" name="Line 1872"/>
              <p:cNvSpPr>
                <a:spLocks noChangeShapeType="1"/>
              </p:cNvSpPr>
              <p:nvPr/>
            </p:nvSpPr>
            <p:spPr bwMode="auto">
              <a:xfrm flipV="1">
                <a:off x="6695825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80" name="Line 1873"/>
              <p:cNvSpPr>
                <a:spLocks noChangeShapeType="1"/>
              </p:cNvSpPr>
              <p:nvPr/>
            </p:nvSpPr>
            <p:spPr bwMode="auto">
              <a:xfrm flipV="1">
                <a:off x="6696603" y="5635041"/>
                <a:ext cx="0" cy="289663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81" name="Line 1874"/>
              <p:cNvSpPr>
                <a:spLocks noChangeShapeType="1"/>
              </p:cNvSpPr>
              <p:nvPr/>
            </p:nvSpPr>
            <p:spPr bwMode="auto">
              <a:xfrm flipV="1">
                <a:off x="6698937" y="5905666"/>
                <a:ext cx="0" cy="1903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82" name="Line 1875"/>
              <p:cNvSpPr>
                <a:spLocks noChangeShapeType="1"/>
              </p:cNvSpPr>
              <p:nvPr/>
            </p:nvSpPr>
            <p:spPr bwMode="auto">
              <a:xfrm flipV="1">
                <a:off x="6698937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83" name="Line 1876"/>
              <p:cNvSpPr>
                <a:spLocks noChangeShapeType="1"/>
              </p:cNvSpPr>
              <p:nvPr/>
            </p:nvSpPr>
            <p:spPr bwMode="auto">
              <a:xfrm flipV="1">
                <a:off x="6700492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84" name="Line 1877"/>
              <p:cNvSpPr>
                <a:spLocks noChangeShapeType="1"/>
              </p:cNvSpPr>
              <p:nvPr/>
            </p:nvSpPr>
            <p:spPr bwMode="auto">
              <a:xfrm flipV="1">
                <a:off x="6701270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85" name="Line 1878"/>
              <p:cNvSpPr>
                <a:spLocks noChangeShapeType="1"/>
              </p:cNvSpPr>
              <p:nvPr/>
            </p:nvSpPr>
            <p:spPr bwMode="auto">
              <a:xfrm flipV="1">
                <a:off x="6702826" y="5919265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86" name="Line 1879"/>
              <p:cNvSpPr>
                <a:spLocks noChangeShapeType="1"/>
              </p:cNvSpPr>
              <p:nvPr/>
            </p:nvSpPr>
            <p:spPr bwMode="auto">
              <a:xfrm flipV="1">
                <a:off x="6703604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87" name="Line 1880"/>
              <p:cNvSpPr>
                <a:spLocks noChangeShapeType="1"/>
              </p:cNvSpPr>
              <p:nvPr/>
            </p:nvSpPr>
            <p:spPr bwMode="auto">
              <a:xfrm flipV="1">
                <a:off x="6704381" y="5919265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88" name="Line 1881"/>
              <p:cNvSpPr>
                <a:spLocks noChangeShapeType="1"/>
              </p:cNvSpPr>
              <p:nvPr/>
            </p:nvSpPr>
            <p:spPr bwMode="auto">
              <a:xfrm flipV="1">
                <a:off x="6705160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89" name="Line 1882"/>
              <p:cNvSpPr>
                <a:spLocks noChangeShapeType="1"/>
              </p:cNvSpPr>
              <p:nvPr/>
            </p:nvSpPr>
            <p:spPr bwMode="auto">
              <a:xfrm flipV="1">
                <a:off x="6705937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90" name="Line 1883"/>
              <p:cNvSpPr>
                <a:spLocks noChangeShapeType="1"/>
              </p:cNvSpPr>
              <p:nvPr/>
            </p:nvSpPr>
            <p:spPr bwMode="auto">
              <a:xfrm flipV="1">
                <a:off x="6705937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91" name="Line 1884"/>
              <p:cNvSpPr>
                <a:spLocks noChangeShapeType="1"/>
              </p:cNvSpPr>
              <p:nvPr/>
            </p:nvSpPr>
            <p:spPr bwMode="auto">
              <a:xfrm flipV="1">
                <a:off x="6707493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92" name="Line 1885"/>
              <p:cNvSpPr>
                <a:spLocks noChangeShapeType="1"/>
              </p:cNvSpPr>
              <p:nvPr/>
            </p:nvSpPr>
            <p:spPr bwMode="auto">
              <a:xfrm flipV="1">
                <a:off x="6709827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93" name="Line 1886"/>
              <p:cNvSpPr>
                <a:spLocks noChangeShapeType="1"/>
              </p:cNvSpPr>
              <p:nvPr/>
            </p:nvSpPr>
            <p:spPr bwMode="auto">
              <a:xfrm flipV="1">
                <a:off x="6710604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94" name="Line 1887"/>
              <p:cNvSpPr>
                <a:spLocks noChangeShapeType="1"/>
              </p:cNvSpPr>
              <p:nvPr/>
            </p:nvSpPr>
            <p:spPr bwMode="auto">
              <a:xfrm flipV="1">
                <a:off x="6711383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95" name="Line 1888"/>
              <p:cNvSpPr>
                <a:spLocks noChangeShapeType="1"/>
              </p:cNvSpPr>
              <p:nvPr/>
            </p:nvSpPr>
            <p:spPr bwMode="auto">
              <a:xfrm flipV="1">
                <a:off x="6712938" y="5896146"/>
                <a:ext cx="0" cy="2855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96" name="Line 1889"/>
              <p:cNvSpPr>
                <a:spLocks noChangeShapeType="1"/>
              </p:cNvSpPr>
              <p:nvPr/>
            </p:nvSpPr>
            <p:spPr bwMode="auto">
              <a:xfrm flipV="1">
                <a:off x="6713716" y="5913825"/>
                <a:ext cx="0" cy="108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97" name="Line 1890"/>
              <p:cNvSpPr>
                <a:spLocks noChangeShapeType="1"/>
              </p:cNvSpPr>
              <p:nvPr/>
            </p:nvSpPr>
            <p:spPr bwMode="auto">
              <a:xfrm flipV="1">
                <a:off x="6715272" y="5919265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98" name="Line 1891"/>
              <p:cNvSpPr>
                <a:spLocks noChangeShapeType="1"/>
              </p:cNvSpPr>
              <p:nvPr/>
            </p:nvSpPr>
            <p:spPr bwMode="auto">
              <a:xfrm flipV="1">
                <a:off x="6715272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99" name="Line 1892"/>
              <p:cNvSpPr>
                <a:spLocks noChangeShapeType="1"/>
              </p:cNvSpPr>
              <p:nvPr/>
            </p:nvSpPr>
            <p:spPr bwMode="auto">
              <a:xfrm flipV="1">
                <a:off x="6716827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00" name="Line 1893"/>
              <p:cNvSpPr>
                <a:spLocks noChangeShapeType="1"/>
              </p:cNvSpPr>
              <p:nvPr/>
            </p:nvSpPr>
            <p:spPr bwMode="auto">
              <a:xfrm>
                <a:off x="671760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01" name="Line 1894"/>
              <p:cNvSpPr>
                <a:spLocks noChangeShapeType="1"/>
              </p:cNvSpPr>
              <p:nvPr/>
            </p:nvSpPr>
            <p:spPr bwMode="auto">
              <a:xfrm flipV="1">
                <a:off x="6718383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02" name="Line 1895"/>
              <p:cNvSpPr>
                <a:spLocks noChangeShapeType="1"/>
              </p:cNvSpPr>
              <p:nvPr/>
            </p:nvSpPr>
            <p:spPr bwMode="auto">
              <a:xfrm flipV="1">
                <a:off x="6719161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03" name="Line 1896"/>
              <p:cNvSpPr>
                <a:spLocks noChangeShapeType="1"/>
              </p:cNvSpPr>
              <p:nvPr/>
            </p:nvSpPr>
            <p:spPr bwMode="auto">
              <a:xfrm flipV="1">
                <a:off x="6720717" y="5915185"/>
                <a:ext cx="0" cy="95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04" name="Line 1897"/>
              <p:cNvSpPr>
                <a:spLocks noChangeShapeType="1"/>
              </p:cNvSpPr>
              <p:nvPr/>
            </p:nvSpPr>
            <p:spPr bwMode="auto">
              <a:xfrm flipV="1">
                <a:off x="6721495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05" name="Line 1898"/>
              <p:cNvSpPr>
                <a:spLocks noChangeShapeType="1"/>
              </p:cNvSpPr>
              <p:nvPr/>
            </p:nvSpPr>
            <p:spPr bwMode="auto">
              <a:xfrm flipV="1">
                <a:off x="6722273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06" name="Line 1899"/>
              <p:cNvSpPr>
                <a:spLocks noChangeShapeType="1"/>
              </p:cNvSpPr>
              <p:nvPr/>
            </p:nvSpPr>
            <p:spPr bwMode="auto">
              <a:xfrm>
                <a:off x="672382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07" name="Line 1900"/>
              <p:cNvSpPr>
                <a:spLocks noChangeShapeType="1"/>
              </p:cNvSpPr>
              <p:nvPr/>
            </p:nvSpPr>
            <p:spPr bwMode="auto">
              <a:xfrm flipV="1">
                <a:off x="672460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08" name="Line 1901"/>
              <p:cNvSpPr>
                <a:spLocks noChangeShapeType="1"/>
              </p:cNvSpPr>
              <p:nvPr/>
            </p:nvSpPr>
            <p:spPr bwMode="auto">
              <a:xfrm flipV="1">
                <a:off x="6724606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09" name="Line 1902"/>
              <p:cNvSpPr>
                <a:spLocks noChangeShapeType="1"/>
              </p:cNvSpPr>
              <p:nvPr/>
            </p:nvSpPr>
            <p:spPr bwMode="auto">
              <a:xfrm flipV="1">
                <a:off x="672616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10" name="Line 1903"/>
              <p:cNvSpPr>
                <a:spLocks noChangeShapeType="1"/>
              </p:cNvSpPr>
              <p:nvPr/>
            </p:nvSpPr>
            <p:spPr bwMode="auto">
              <a:xfrm>
                <a:off x="672694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11" name="Line 1904"/>
              <p:cNvSpPr>
                <a:spLocks noChangeShapeType="1"/>
              </p:cNvSpPr>
              <p:nvPr/>
            </p:nvSpPr>
            <p:spPr bwMode="auto">
              <a:xfrm>
                <a:off x="672771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12" name="Line 1905"/>
              <p:cNvSpPr>
                <a:spLocks noChangeShapeType="1"/>
              </p:cNvSpPr>
              <p:nvPr/>
            </p:nvSpPr>
            <p:spPr bwMode="auto">
              <a:xfrm flipV="1">
                <a:off x="672849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13" name="Line 1906"/>
              <p:cNvSpPr>
                <a:spLocks noChangeShapeType="1"/>
              </p:cNvSpPr>
              <p:nvPr/>
            </p:nvSpPr>
            <p:spPr bwMode="auto">
              <a:xfrm flipV="1">
                <a:off x="6729274" y="5913825"/>
                <a:ext cx="0" cy="108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14" name="Line 1907"/>
              <p:cNvSpPr>
                <a:spLocks noChangeShapeType="1"/>
              </p:cNvSpPr>
              <p:nvPr/>
            </p:nvSpPr>
            <p:spPr bwMode="auto">
              <a:xfrm flipV="1">
                <a:off x="6730052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15" name="Line 1908"/>
              <p:cNvSpPr>
                <a:spLocks noChangeShapeType="1"/>
              </p:cNvSpPr>
              <p:nvPr/>
            </p:nvSpPr>
            <p:spPr bwMode="auto">
              <a:xfrm flipV="1">
                <a:off x="673082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16" name="Line 1909"/>
              <p:cNvSpPr>
                <a:spLocks noChangeShapeType="1"/>
              </p:cNvSpPr>
              <p:nvPr/>
            </p:nvSpPr>
            <p:spPr bwMode="auto">
              <a:xfrm flipV="1">
                <a:off x="673082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17" name="Line 1910"/>
              <p:cNvSpPr>
                <a:spLocks noChangeShapeType="1"/>
              </p:cNvSpPr>
              <p:nvPr/>
            </p:nvSpPr>
            <p:spPr bwMode="auto">
              <a:xfrm flipV="1">
                <a:off x="673160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18" name="Line 1911"/>
              <p:cNvSpPr>
                <a:spLocks noChangeShapeType="1"/>
              </p:cNvSpPr>
              <p:nvPr/>
            </p:nvSpPr>
            <p:spPr bwMode="auto">
              <a:xfrm>
                <a:off x="673238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19" name="Line 1912"/>
              <p:cNvSpPr>
                <a:spLocks noChangeShapeType="1"/>
              </p:cNvSpPr>
              <p:nvPr/>
            </p:nvSpPr>
            <p:spPr bwMode="auto">
              <a:xfrm flipV="1">
                <a:off x="673316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20" name="Line 1913"/>
              <p:cNvSpPr>
                <a:spLocks noChangeShapeType="1"/>
              </p:cNvSpPr>
              <p:nvPr/>
            </p:nvSpPr>
            <p:spPr bwMode="auto">
              <a:xfrm flipV="1">
                <a:off x="673394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21" name="Line 1914"/>
              <p:cNvSpPr>
                <a:spLocks noChangeShapeType="1"/>
              </p:cNvSpPr>
              <p:nvPr/>
            </p:nvSpPr>
            <p:spPr bwMode="auto">
              <a:xfrm>
                <a:off x="673471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22" name="Line 1915"/>
              <p:cNvSpPr>
                <a:spLocks noChangeShapeType="1"/>
              </p:cNvSpPr>
              <p:nvPr/>
            </p:nvSpPr>
            <p:spPr bwMode="auto">
              <a:xfrm flipV="1">
                <a:off x="6735497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23" name="Line 1916"/>
              <p:cNvSpPr>
                <a:spLocks noChangeShapeType="1"/>
              </p:cNvSpPr>
              <p:nvPr/>
            </p:nvSpPr>
            <p:spPr bwMode="auto">
              <a:xfrm flipV="1">
                <a:off x="673627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24" name="Line 1917"/>
              <p:cNvSpPr>
                <a:spLocks noChangeShapeType="1"/>
              </p:cNvSpPr>
              <p:nvPr/>
            </p:nvSpPr>
            <p:spPr bwMode="auto">
              <a:xfrm flipV="1">
                <a:off x="673627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25" name="Line 1918"/>
              <p:cNvSpPr>
                <a:spLocks noChangeShapeType="1"/>
              </p:cNvSpPr>
              <p:nvPr/>
            </p:nvSpPr>
            <p:spPr bwMode="auto">
              <a:xfrm flipV="1">
                <a:off x="6737052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26" name="Line 1919"/>
              <p:cNvSpPr>
                <a:spLocks noChangeShapeType="1"/>
              </p:cNvSpPr>
              <p:nvPr/>
            </p:nvSpPr>
            <p:spPr bwMode="auto">
              <a:xfrm flipV="1">
                <a:off x="673783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27" name="Line 1920"/>
              <p:cNvSpPr>
                <a:spLocks noChangeShapeType="1"/>
              </p:cNvSpPr>
              <p:nvPr/>
            </p:nvSpPr>
            <p:spPr bwMode="auto">
              <a:xfrm flipV="1">
                <a:off x="673860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28" name="Line 1921"/>
              <p:cNvSpPr>
                <a:spLocks noChangeShapeType="1"/>
              </p:cNvSpPr>
              <p:nvPr/>
            </p:nvSpPr>
            <p:spPr bwMode="auto">
              <a:xfrm flipV="1">
                <a:off x="673938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29" name="Line 1922"/>
              <p:cNvSpPr>
                <a:spLocks noChangeShapeType="1"/>
              </p:cNvSpPr>
              <p:nvPr/>
            </p:nvSpPr>
            <p:spPr bwMode="auto">
              <a:xfrm flipV="1">
                <a:off x="6739386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30" name="Line 1923"/>
              <p:cNvSpPr>
                <a:spLocks noChangeShapeType="1"/>
              </p:cNvSpPr>
              <p:nvPr/>
            </p:nvSpPr>
            <p:spPr bwMode="auto">
              <a:xfrm flipV="1">
                <a:off x="674172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31" name="Line 1924"/>
              <p:cNvSpPr>
                <a:spLocks noChangeShapeType="1"/>
              </p:cNvSpPr>
              <p:nvPr/>
            </p:nvSpPr>
            <p:spPr bwMode="auto">
              <a:xfrm flipV="1">
                <a:off x="674249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32" name="Line 1925"/>
              <p:cNvSpPr>
                <a:spLocks noChangeShapeType="1"/>
              </p:cNvSpPr>
              <p:nvPr/>
            </p:nvSpPr>
            <p:spPr bwMode="auto">
              <a:xfrm flipV="1">
                <a:off x="674405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33" name="Line 1926"/>
              <p:cNvSpPr>
                <a:spLocks noChangeShapeType="1"/>
              </p:cNvSpPr>
              <p:nvPr/>
            </p:nvSpPr>
            <p:spPr bwMode="auto">
              <a:xfrm>
                <a:off x="674483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34" name="Line 1927"/>
              <p:cNvSpPr>
                <a:spLocks noChangeShapeType="1"/>
              </p:cNvSpPr>
              <p:nvPr/>
            </p:nvSpPr>
            <p:spPr bwMode="auto">
              <a:xfrm flipV="1">
                <a:off x="674560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35" name="Line 1928"/>
              <p:cNvSpPr>
                <a:spLocks noChangeShapeType="1"/>
              </p:cNvSpPr>
              <p:nvPr/>
            </p:nvSpPr>
            <p:spPr bwMode="auto">
              <a:xfrm flipV="1">
                <a:off x="6746387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36" name="Line 1929"/>
              <p:cNvSpPr>
                <a:spLocks noChangeShapeType="1"/>
              </p:cNvSpPr>
              <p:nvPr/>
            </p:nvSpPr>
            <p:spPr bwMode="auto">
              <a:xfrm flipV="1">
                <a:off x="674716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37" name="Line 1930"/>
              <p:cNvSpPr>
                <a:spLocks noChangeShapeType="1"/>
              </p:cNvSpPr>
              <p:nvPr/>
            </p:nvSpPr>
            <p:spPr bwMode="auto">
              <a:xfrm flipV="1">
                <a:off x="6747943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38" name="Line 1931"/>
              <p:cNvSpPr>
                <a:spLocks noChangeShapeType="1"/>
              </p:cNvSpPr>
              <p:nvPr/>
            </p:nvSpPr>
            <p:spPr bwMode="auto">
              <a:xfrm flipV="1">
                <a:off x="674949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39" name="Line 1932"/>
              <p:cNvSpPr>
                <a:spLocks noChangeShapeType="1"/>
              </p:cNvSpPr>
              <p:nvPr/>
            </p:nvSpPr>
            <p:spPr bwMode="auto">
              <a:xfrm>
                <a:off x="675105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40" name="Line 1933"/>
              <p:cNvSpPr>
                <a:spLocks noChangeShapeType="1"/>
              </p:cNvSpPr>
              <p:nvPr/>
            </p:nvSpPr>
            <p:spPr bwMode="auto">
              <a:xfrm flipV="1">
                <a:off x="675416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41" name="Line 1934"/>
              <p:cNvSpPr>
                <a:spLocks noChangeShapeType="1"/>
              </p:cNvSpPr>
              <p:nvPr/>
            </p:nvSpPr>
            <p:spPr bwMode="auto">
              <a:xfrm>
                <a:off x="675572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42" name="Line 1935"/>
              <p:cNvSpPr>
                <a:spLocks noChangeShapeType="1"/>
              </p:cNvSpPr>
              <p:nvPr/>
            </p:nvSpPr>
            <p:spPr bwMode="auto">
              <a:xfrm flipV="1">
                <a:off x="675649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43" name="Line 1936"/>
              <p:cNvSpPr>
                <a:spLocks noChangeShapeType="1"/>
              </p:cNvSpPr>
              <p:nvPr/>
            </p:nvSpPr>
            <p:spPr bwMode="auto">
              <a:xfrm>
                <a:off x="675727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44" name="Line 1937"/>
              <p:cNvSpPr>
                <a:spLocks noChangeShapeType="1"/>
              </p:cNvSpPr>
              <p:nvPr/>
            </p:nvSpPr>
            <p:spPr bwMode="auto">
              <a:xfrm flipV="1">
                <a:off x="6758055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45" name="Line 1938"/>
              <p:cNvSpPr>
                <a:spLocks noChangeShapeType="1"/>
              </p:cNvSpPr>
              <p:nvPr/>
            </p:nvSpPr>
            <p:spPr bwMode="auto">
              <a:xfrm flipV="1">
                <a:off x="675883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46" name="Line 1939"/>
              <p:cNvSpPr>
                <a:spLocks noChangeShapeType="1"/>
              </p:cNvSpPr>
              <p:nvPr/>
            </p:nvSpPr>
            <p:spPr bwMode="auto">
              <a:xfrm flipV="1">
                <a:off x="675883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47" name="Line 1940"/>
              <p:cNvSpPr>
                <a:spLocks noChangeShapeType="1"/>
              </p:cNvSpPr>
              <p:nvPr/>
            </p:nvSpPr>
            <p:spPr bwMode="auto">
              <a:xfrm>
                <a:off x="676038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48" name="Line 1941"/>
              <p:cNvSpPr>
                <a:spLocks noChangeShapeType="1"/>
              </p:cNvSpPr>
              <p:nvPr/>
            </p:nvSpPr>
            <p:spPr bwMode="auto">
              <a:xfrm flipV="1">
                <a:off x="6761167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49" name="Line 1942"/>
              <p:cNvSpPr>
                <a:spLocks noChangeShapeType="1"/>
              </p:cNvSpPr>
              <p:nvPr/>
            </p:nvSpPr>
            <p:spPr bwMode="auto">
              <a:xfrm flipV="1">
                <a:off x="676194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50" name="Line 1943"/>
              <p:cNvSpPr>
                <a:spLocks noChangeShapeType="1"/>
              </p:cNvSpPr>
              <p:nvPr/>
            </p:nvSpPr>
            <p:spPr bwMode="auto">
              <a:xfrm flipV="1">
                <a:off x="676272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51" name="Line 1944"/>
              <p:cNvSpPr>
                <a:spLocks noChangeShapeType="1"/>
              </p:cNvSpPr>
              <p:nvPr/>
            </p:nvSpPr>
            <p:spPr bwMode="auto">
              <a:xfrm flipV="1">
                <a:off x="676427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52" name="Line 1945"/>
              <p:cNvSpPr>
                <a:spLocks noChangeShapeType="1"/>
              </p:cNvSpPr>
              <p:nvPr/>
            </p:nvSpPr>
            <p:spPr bwMode="auto">
              <a:xfrm>
                <a:off x="676427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53" name="Line 1946"/>
              <p:cNvSpPr>
                <a:spLocks noChangeShapeType="1"/>
              </p:cNvSpPr>
              <p:nvPr/>
            </p:nvSpPr>
            <p:spPr bwMode="auto">
              <a:xfrm flipV="1">
                <a:off x="6765056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54" name="Line 1947"/>
              <p:cNvSpPr>
                <a:spLocks noChangeShapeType="1"/>
              </p:cNvSpPr>
              <p:nvPr/>
            </p:nvSpPr>
            <p:spPr bwMode="auto">
              <a:xfrm flipV="1">
                <a:off x="676583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55" name="Line 1948"/>
              <p:cNvSpPr>
                <a:spLocks noChangeShapeType="1"/>
              </p:cNvSpPr>
              <p:nvPr/>
            </p:nvSpPr>
            <p:spPr bwMode="auto">
              <a:xfrm flipV="1">
                <a:off x="676583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56" name="Line 1949"/>
              <p:cNvSpPr>
                <a:spLocks noChangeShapeType="1"/>
              </p:cNvSpPr>
              <p:nvPr/>
            </p:nvSpPr>
            <p:spPr bwMode="auto">
              <a:xfrm flipV="1">
                <a:off x="676739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57" name="Line 1950"/>
              <p:cNvSpPr>
                <a:spLocks noChangeShapeType="1"/>
              </p:cNvSpPr>
              <p:nvPr/>
            </p:nvSpPr>
            <p:spPr bwMode="auto">
              <a:xfrm>
                <a:off x="676894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58" name="Line 1951"/>
              <p:cNvSpPr>
                <a:spLocks noChangeShapeType="1"/>
              </p:cNvSpPr>
              <p:nvPr/>
            </p:nvSpPr>
            <p:spPr bwMode="auto">
              <a:xfrm>
                <a:off x="677127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59" name="Line 1952"/>
              <p:cNvSpPr>
                <a:spLocks noChangeShapeType="1"/>
              </p:cNvSpPr>
              <p:nvPr/>
            </p:nvSpPr>
            <p:spPr bwMode="auto">
              <a:xfrm flipV="1">
                <a:off x="677205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60" name="Line 1953"/>
              <p:cNvSpPr>
                <a:spLocks noChangeShapeType="1"/>
              </p:cNvSpPr>
              <p:nvPr/>
            </p:nvSpPr>
            <p:spPr bwMode="auto">
              <a:xfrm flipV="1">
                <a:off x="677594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61" name="Line 1954"/>
              <p:cNvSpPr>
                <a:spLocks noChangeShapeType="1"/>
              </p:cNvSpPr>
              <p:nvPr/>
            </p:nvSpPr>
            <p:spPr bwMode="auto">
              <a:xfrm flipV="1">
                <a:off x="6776724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62" name="Line 1955"/>
              <p:cNvSpPr>
                <a:spLocks noChangeShapeType="1"/>
              </p:cNvSpPr>
              <p:nvPr/>
            </p:nvSpPr>
            <p:spPr bwMode="auto">
              <a:xfrm flipV="1">
                <a:off x="6777502" y="5904305"/>
                <a:ext cx="0" cy="2039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63" name="Line 1956"/>
              <p:cNvSpPr>
                <a:spLocks noChangeShapeType="1"/>
              </p:cNvSpPr>
              <p:nvPr/>
            </p:nvSpPr>
            <p:spPr bwMode="auto">
              <a:xfrm flipV="1">
                <a:off x="6779058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64" name="Line 1957"/>
              <p:cNvSpPr>
                <a:spLocks noChangeShapeType="1"/>
              </p:cNvSpPr>
              <p:nvPr/>
            </p:nvSpPr>
            <p:spPr bwMode="auto">
              <a:xfrm flipV="1">
                <a:off x="678061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65" name="Line 1958"/>
              <p:cNvSpPr>
                <a:spLocks noChangeShapeType="1"/>
              </p:cNvSpPr>
              <p:nvPr/>
            </p:nvSpPr>
            <p:spPr bwMode="auto">
              <a:xfrm flipV="1">
                <a:off x="678061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66" name="Line 1959"/>
              <p:cNvSpPr>
                <a:spLocks noChangeShapeType="1"/>
              </p:cNvSpPr>
              <p:nvPr/>
            </p:nvSpPr>
            <p:spPr bwMode="auto">
              <a:xfrm flipV="1">
                <a:off x="678216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67" name="Line 1960"/>
              <p:cNvSpPr>
                <a:spLocks noChangeShapeType="1"/>
              </p:cNvSpPr>
              <p:nvPr/>
            </p:nvSpPr>
            <p:spPr bwMode="auto">
              <a:xfrm flipV="1">
                <a:off x="678294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68" name="Line 1961"/>
              <p:cNvSpPr>
                <a:spLocks noChangeShapeType="1"/>
              </p:cNvSpPr>
              <p:nvPr/>
            </p:nvSpPr>
            <p:spPr bwMode="auto">
              <a:xfrm flipV="1">
                <a:off x="678372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69" name="Line 1962"/>
              <p:cNvSpPr>
                <a:spLocks noChangeShapeType="1"/>
              </p:cNvSpPr>
              <p:nvPr/>
            </p:nvSpPr>
            <p:spPr bwMode="auto">
              <a:xfrm flipV="1">
                <a:off x="678528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70" name="Line 1963"/>
              <p:cNvSpPr>
                <a:spLocks noChangeShapeType="1"/>
              </p:cNvSpPr>
              <p:nvPr/>
            </p:nvSpPr>
            <p:spPr bwMode="auto">
              <a:xfrm flipV="1">
                <a:off x="6785281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71" name="Line 1964"/>
              <p:cNvSpPr>
                <a:spLocks noChangeShapeType="1"/>
              </p:cNvSpPr>
              <p:nvPr/>
            </p:nvSpPr>
            <p:spPr bwMode="auto">
              <a:xfrm flipV="1">
                <a:off x="678605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72" name="Line 1965"/>
              <p:cNvSpPr>
                <a:spLocks noChangeShapeType="1"/>
              </p:cNvSpPr>
              <p:nvPr/>
            </p:nvSpPr>
            <p:spPr bwMode="auto">
              <a:xfrm flipV="1">
                <a:off x="678683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73" name="Line 1966"/>
              <p:cNvSpPr>
                <a:spLocks noChangeShapeType="1"/>
              </p:cNvSpPr>
              <p:nvPr/>
            </p:nvSpPr>
            <p:spPr bwMode="auto">
              <a:xfrm>
                <a:off x="678761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74" name="Line 1967"/>
              <p:cNvSpPr>
                <a:spLocks noChangeShapeType="1"/>
              </p:cNvSpPr>
              <p:nvPr/>
            </p:nvSpPr>
            <p:spPr bwMode="auto">
              <a:xfrm flipV="1">
                <a:off x="678839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75" name="Line 1968"/>
              <p:cNvSpPr>
                <a:spLocks noChangeShapeType="1"/>
              </p:cNvSpPr>
              <p:nvPr/>
            </p:nvSpPr>
            <p:spPr bwMode="auto">
              <a:xfrm>
                <a:off x="678994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76" name="Line 1969"/>
              <p:cNvSpPr>
                <a:spLocks noChangeShapeType="1"/>
              </p:cNvSpPr>
              <p:nvPr/>
            </p:nvSpPr>
            <p:spPr bwMode="auto">
              <a:xfrm flipV="1">
                <a:off x="679072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77" name="Line 1970"/>
              <p:cNvSpPr>
                <a:spLocks noChangeShapeType="1"/>
              </p:cNvSpPr>
              <p:nvPr/>
            </p:nvSpPr>
            <p:spPr bwMode="auto">
              <a:xfrm flipV="1">
                <a:off x="6793838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78" name="Line 1971"/>
              <p:cNvSpPr>
                <a:spLocks noChangeShapeType="1"/>
              </p:cNvSpPr>
              <p:nvPr/>
            </p:nvSpPr>
            <p:spPr bwMode="auto">
              <a:xfrm flipV="1">
                <a:off x="6794615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79" name="Line 1972"/>
              <p:cNvSpPr>
                <a:spLocks noChangeShapeType="1"/>
              </p:cNvSpPr>
              <p:nvPr/>
            </p:nvSpPr>
            <p:spPr bwMode="auto">
              <a:xfrm flipV="1">
                <a:off x="679539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80" name="Line 1973"/>
              <p:cNvSpPr>
                <a:spLocks noChangeShapeType="1"/>
              </p:cNvSpPr>
              <p:nvPr/>
            </p:nvSpPr>
            <p:spPr bwMode="auto">
              <a:xfrm flipV="1">
                <a:off x="6797727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81" name="Line 1974"/>
              <p:cNvSpPr>
                <a:spLocks noChangeShapeType="1"/>
              </p:cNvSpPr>
              <p:nvPr/>
            </p:nvSpPr>
            <p:spPr bwMode="auto">
              <a:xfrm>
                <a:off x="679928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82" name="Line 1975"/>
              <p:cNvSpPr>
                <a:spLocks noChangeShapeType="1"/>
              </p:cNvSpPr>
              <p:nvPr/>
            </p:nvSpPr>
            <p:spPr bwMode="auto">
              <a:xfrm flipV="1">
                <a:off x="680161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83" name="Line 1976"/>
              <p:cNvSpPr>
                <a:spLocks noChangeShapeType="1"/>
              </p:cNvSpPr>
              <p:nvPr/>
            </p:nvSpPr>
            <p:spPr bwMode="auto">
              <a:xfrm flipV="1">
                <a:off x="680239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84" name="Line 1977"/>
              <p:cNvSpPr>
                <a:spLocks noChangeShapeType="1"/>
              </p:cNvSpPr>
              <p:nvPr/>
            </p:nvSpPr>
            <p:spPr bwMode="auto">
              <a:xfrm flipV="1">
                <a:off x="680395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85" name="Line 1978"/>
              <p:cNvSpPr>
                <a:spLocks noChangeShapeType="1"/>
              </p:cNvSpPr>
              <p:nvPr/>
            </p:nvSpPr>
            <p:spPr bwMode="auto">
              <a:xfrm flipV="1">
                <a:off x="6805506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86" name="Line 1979"/>
              <p:cNvSpPr>
                <a:spLocks noChangeShapeType="1"/>
              </p:cNvSpPr>
              <p:nvPr/>
            </p:nvSpPr>
            <p:spPr bwMode="auto">
              <a:xfrm flipV="1">
                <a:off x="680628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87" name="Line 1980"/>
              <p:cNvSpPr>
                <a:spLocks noChangeShapeType="1"/>
              </p:cNvSpPr>
              <p:nvPr/>
            </p:nvSpPr>
            <p:spPr bwMode="auto">
              <a:xfrm>
                <a:off x="680783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88" name="Line 1981"/>
              <p:cNvSpPr>
                <a:spLocks noChangeShapeType="1"/>
              </p:cNvSpPr>
              <p:nvPr/>
            </p:nvSpPr>
            <p:spPr bwMode="auto">
              <a:xfrm flipV="1">
                <a:off x="680939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89" name="Line 1982"/>
              <p:cNvSpPr>
                <a:spLocks noChangeShapeType="1"/>
              </p:cNvSpPr>
              <p:nvPr/>
            </p:nvSpPr>
            <p:spPr bwMode="auto">
              <a:xfrm flipV="1">
                <a:off x="6810173" y="5878467"/>
                <a:ext cx="0" cy="46237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90" name="Line 1983"/>
              <p:cNvSpPr>
                <a:spLocks noChangeShapeType="1"/>
              </p:cNvSpPr>
              <p:nvPr/>
            </p:nvSpPr>
            <p:spPr bwMode="auto">
              <a:xfrm flipV="1">
                <a:off x="681172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91" name="Line 1984"/>
              <p:cNvSpPr>
                <a:spLocks noChangeShapeType="1"/>
              </p:cNvSpPr>
              <p:nvPr/>
            </p:nvSpPr>
            <p:spPr bwMode="auto">
              <a:xfrm flipV="1">
                <a:off x="681328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92" name="Line 1985"/>
              <p:cNvSpPr>
                <a:spLocks noChangeShapeType="1"/>
              </p:cNvSpPr>
              <p:nvPr/>
            </p:nvSpPr>
            <p:spPr bwMode="auto">
              <a:xfrm>
                <a:off x="681406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93" name="Line 1986"/>
              <p:cNvSpPr>
                <a:spLocks noChangeShapeType="1"/>
              </p:cNvSpPr>
              <p:nvPr/>
            </p:nvSpPr>
            <p:spPr bwMode="auto">
              <a:xfrm>
                <a:off x="681484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94" name="Line 1987"/>
              <p:cNvSpPr>
                <a:spLocks noChangeShapeType="1"/>
              </p:cNvSpPr>
              <p:nvPr/>
            </p:nvSpPr>
            <p:spPr bwMode="auto">
              <a:xfrm flipV="1">
                <a:off x="6816396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95" name="Line 1988"/>
              <p:cNvSpPr>
                <a:spLocks noChangeShapeType="1"/>
              </p:cNvSpPr>
              <p:nvPr/>
            </p:nvSpPr>
            <p:spPr bwMode="auto">
              <a:xfrm flipV="1">
                <a:off x="681717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96" name="Line 1989"/>
              <p:cNvSpPr>
                <a:spLocks noChangeShapeType="1"/>
              </p:cNvSpPr>
              <p:nvPr/>
            </p:nvSpPr>
            <p:spPr bwMode="auto">
              <a:xfrm flipV="1">
                <a:off x="681873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97" name="Line 1990"/>
              <p:cNvSpPr>
                <a:spLocks noChangeShapeType="1"/>
              </p:cNvSpPr>
              <p:nvPr/>
            </p:nvSpPr>
            <p:spPr bwMode="auto">
              <a:xfrm>
                <a:off x="682106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98" name="Line 1991"/>
              <p:cNvSpPr>
                <a:spLocks noChangeShapeType="1"/>
              </p:cNvSpPr>
              <p:nvPr/>
            </p:nvSpPr>
            <p:spPr bwMode="auto">
              <a:xfrm>
                <a:off x="682106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99" name="Line 1992"/>
              <p:cNvSpPr>
                <a:spLocks noChangeShapeType="1"/>
              </p:cNvSpPr>
              <p:nvPr/>
            </p:nvSpPr>
            <p:spPr bwMode="auto">
              <a:xfrm flipV="1">
                <a:off x="682184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00" name="Line 1993"/>
              <p:cNvSpPr>
                <a:spLocks noChangeShapeType="1"/>
              </p:cNvSpPr>
              <p:nvPr/>
            </p:nvSpPr>
            <p:spPr bwMode="auto">
              <a:xfrm flipV="1">
                <a:off x="6822619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01" name="Line 1994"/>
              <p:cNvSpPr>
                <a:spLocks noChangeShapeType="1"/>
              </p:cNvSpPr>
              <p:nvPr/>
            </p:nvSpPr>
            <p:spPr bwMode="auto">
              <a:xfrm flipV="1">
                <a:off x="682339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02" name="Line 1995"/>
              <p:cNvSpPr>
                <a:spLocks noChangeShapeType="1"/>
              </p:cNvSpPr>
              <p:nvPr/>
            </p:nvSpPr>
            <p:spPr bwMode="auto">
              <a:xfrm>
                <a:off x="682495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03" name="Line 1996"/>
              <p:cNvSpPr>
                <a:spLocks noChangeShapeType="1"/>
              </p:cNvSpPr>
              <p:nvPr/>
            </p:nvSpPr>
            <p:spPr bwMode="auto">
              <a:xfrm flipV="1">
                <a:off x="6826508" y="5896146"/>
                <a:ext cx="0" cy="2855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04" name="Line 1997"/>
              <p:cNvSpPr>
                <a:spLocks noChangeShapeType="1"/>
              </p:cNvSpPr>
              <p:nvPr/>
            </p:nvSpPr>
            <p:spPr bwMode="auto">
              <a:xfrm flipV="1">
                <a:off x="6827286" y="5919265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05" name="Line 1998"/>
              <p:cNvSpPr>
                <a:spLocks noChangeShapeType="1"/>
              </p:cNvSpPr>
              <p:nvPr/>
            </p:nvSpPr>
            <p:spPr bwMode="auto">
              <a:xfrm flipV="1">
                <a:off x="6828064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06" name="Line 1999"/>
              <p:cNvSpPr>
                <a:spLocks noChangeShapeType="1"/>
              </p:cNvSpPr>
              <p:nvPr/>
            </p:nvSpPr>
            <p:spPr bwMode="auto">
              <a:xfrm flipV="1">
                <a:off x="682884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07" name="Line 2000"/>
              <p:cNvSpPr>
                <a:spLocks noChangeShapeType="1"/>
              </p:cNvSpPr>
              <p:nvPr/>
            </p:nvSpPr>
            <p:spPr bwMode="auto">
              <a:xfrm flipV="1">
                <a:off x="682962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08" name="Line 2001"/>
              <p:cNvSpPr>
                <a:spLocks noChangeShapeType="1"/>
              </p:cNvSpPr>
              <p:nvPr/>
            </p:nvSpPr>
            <p:spPr bwMode="auto">
              <a:xfrm flipV="1">
                <a:off x="682962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09" name="Line 2002"/>
              <p:cNvSpPr>
                <a:spLocks noChangeShapeType="1"/>
              </p:cNvSpPr>
              <p:nvPr/>
            </p:nvSpPr>
            <p:spPr bwMode="auto">
              <a:xfrm flipV="1">
                <a:off x="683117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10" name="Line 2003"/>
              <p:cNvSpPr>
                <a:spLocks noChangeShapeType="1"/>
              </p:cNvSpPr>
              <p:nvPr/>
            </p:nvSpPr>
            <p:spPr bwMode="auto">
              <a:xfrm>
                <a:off x="683195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11" name="Line 2004"/>
              <p:cNvSpPr>
                <a:spLocks noChangeShapeType="1"/>
              </p:cNvSpPr>
              <p:nvPr/>
            </p:nvSpPr>
            <p:spPr bwMode="auto">
              <a:xfrm flipV="1">
                <a:off x="683350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12" name="Line 2005"/>
              <p:cNvSpPr>
                <a:spLocks noChangeShapeType="1"/>
              </p:cNvSpPr>
              <p:nvPr/>
            </p:nvSpPr>
            <p:spPr bwMode="auto">
              <a:xfrm flipV="1">
                <a:off x="6833509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13" name="Line 2006"/>
              <p:cNvSpPr>
                <a:spLocks noChangeShapeType="1"/>
              </p:cNvSpPr>
              <p:nvPr/>
            </p:nvSpPr>
            <p:spPr bwMode="auto">
              <a:xfrm flipV="1">
                <a:off x="683428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14" name="Line 2007"/>
              <p:cNvSpPr>
                <a:spLocks noChangeShapeType="1"/>
              </p:cNvSpPr>
              <p:nvPr/>
            </p:nvSpPr>
            <p:spPr bwMode="auto">
              <a:xfrm flipV="1">
                <a:off x="683584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15" name="Line 2008"/>
              <p:cNvSpPr>
                <a:spLocks noChangeShapeType="1"/>
              </p:cNvSpPr>
              <p:nvPr/>
            </p:nvSpPr>
            <p:spPr bwMode="auto">
              <a:xfrm flipV="1">
                <a:off x="683662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16" name="Line 2009"/>
              <p:cNvSpPr>
                <a:spLocks noChangeShapeType="1"/>
              </p:cNvSpPr>
              <p:nvPr/>
            </p:nvSpPr>
            <p:spPr bwMode="auto">
              <a:xfrm flipV="1">
                <a:off x="6838955" y="5916545"/>
                <a:ext cx="0" cy="81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17" name="Line 2010"/>
              <p:cNvSpPr>
                <a:spLocks noChangeShapeType="1"/>
              </p:cNvSpPr>
              <p:nvPr/>
            </p:nvSpPr>
            <p:spPr bwMode="auto">
              <a:xfrm flipV="1">
                <a:off x="6839732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18" name="Line 2011"/>
              <p:cNvSpPr>
                <a:spLocks noChangeShapeType="1"/>
              </p:cNvSpPr>
              <p:nvPr/>
            </p:nvSpPr>
            <p:spPr bwMode="auto">
              <a:xfrm flipV="1">
                <a:off x="684051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19" name="Line 2012"/>
              <p:cNvSpPr>
                <a:spLocks noChangeShapeType="1"/>
              </p:cNvSpPr>
              <p:nvPr/>
            </p:nvSpPr>
            <p:spPr bwMode="auto">
              <a:xfrm flipV="1">
                <a:off x="6842844" y="5867588"/>
                <a:ext cx="0" cy="57117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20" name="Line 2013"/>
              <p:cNvSpPr>
                <a:spLocks noChangeShapeType="1"/>
              </p:cNvSpPr>
              <p:nvPr/>
            </p:nvSpPr>
            <p:spPr bwMode="auto">
              <a:xfrm flipV="1">
                <a:off x="6842844" y="5896146"/>
                <a:ext cx="0" cy="2855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21" name="Line 2015"/>
              <p:cNvSpPr>
                <a:spLocks noChangeShapeType="1"/>
              </p:cNvSpPr>
              <p:nvPr/>
            </p:nvSpPr>
            <p:spPr bwMode="auto">
              <a:xfrm flipV="1">
                <a:off x="6845178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22" name="Line 2016"/>
              <p:cNvSpPr>
                <a:spLocks noChangeShapeType="1"/>
              </p:cNvSpPr>
              <p:nvPr/>
            </p:nvSpPr>
            <p:spPr bwMode="auto">
              <a:xfrm flipV="1">
                <a:off x="6845178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23" name="Line 2017"/>
              <p:cNvSpPr>
                <a:spLocks noChangeShapeType="1"/>
              </p:cNvSpPr>
              <p:nvPr/>
            </p:nvSpPr>
            <p:spPr bwMode="auto">
              <a:xfrm flipV="1">
                <a:off x="6846733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24" name="Line 2018"/>
              <p:cNvSpPr>
                <a:spLocks noChangeShapeType="1"/>
              </p:cNvSpPr>
              <p:nvPr/>
            </p:nvSpPr>
            <p:spPr bwMode="auto">
              <a:xfrm flipV="1">
                <a:off x="684673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25" name="Line 2019"/>
              <p:cNvSpPr>
                <a:spLocks noChangeShapeType="1"/>
              </p:cNvSpPr>
              <p:nvPr/>
            </p:nvSpPr>
            <p:spPr bwMode="auto">
              <a:xfrm flipV="1">
                <a:off x="684751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26" name="Line 2020"/>
              <p:cNvSpPr>
                <a:spLocks noChangeShapeType="1"/>
              </p:cNvSpPr>
              <p:nvPr/>
            </p:nvSpPr>
            <p:spPr bwMode="auto">
              <a:xfrm>
                <a:off x="684828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27" name="Line 2021"/>
              <p:cNvSpPr>
                <a:spLocks noChangeShapeType="1"/>
              </p:cNvSpPr>
              <p:nvPr/>
            </p:nvSpPr>
            <p:spPr bwMode="auto">
              <a:xfrm flipV="1">
                <a:off x="684828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28" name="Line 2022"/>
              <p:cNvSpPr>
                <a:spLocks noChangeShapeType="1"/>
              </p:cNvSpPr>
              <p:nvPr/>
            </p:nvSpPr>
            <p:spPr bwMode="auto">
              <a:xfrm flipV="1">
                <a:off x="684984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29" name="Line 2023"/>
              <p:cNvSpPr>
                <a:spLocks noChangeShapeType="1"/>
              </p:cNvSpPr>
              <p:nvPr/>
            </p:nvSpPr>
            <p:spPr bwMode="auto">
              <a:xfrm>
                <a:off x="685140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30" name="Line 2024"/>
              <p:cNvSpPr>
                <a:spLocks noChangeShapeType="1"/>
              </p:cNvSpPr>
              <p:nvPr/>
            </p:nvSpPr>
            <p:spPr bwMode="auto">
              <a:xfrm>
                <a:off x="685217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31" name="Line 2025"/>
              <p:cNvSpPr>
                <a:spLocks noChangeShapeType="1"/>
              </p:cNvSpPr>
              <p:nvPr/>
            </p:nvSpPr>
            <p:spPr bwMode="auto">
              <a:xfrm flipV="1">
                <a:off x="685295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32" name="Line 2026"/>
              <p:cNvSpPr>
                <a:spLocks noChangeShapeType="1"/>
              </p:cNvSpPr>
              <p:nvPr/>
            </p:nvSpPr>
            <p:spPr bwMode="auto">
              <a:xfrm>
                <a:off x="685373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33" name="Line 2027"/>
              <p:cNvSpPr>
                <a:spLocks noChangeShapeType="1"/>
              </p:cNvSpPr>
              <p:nvPr/>
            </p:nvSpPr>
            <p:spPr bwMode="auto">
              <a:xfrm flipV="1">
                <a:off x="685451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34" name="Line 2028"/>
              <p:cNvSpPr>
                <a:spLocks noChangeShapeType="1"/>
              </p:cNvSpPr>
              <p:nvPr/>
            </p:nvSpPr>
            <p:spPr bwMode="auto">
              <a:xfrm flipV="1">
                <a:off x="685529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35" name="Line 2029"/>
              <p:cNvSpPr>
                <a:spLocks noChangeShapeType="1"/>
              </p:cNvSpPr>
              <p:nvPr/>
            </p:nvSpPr>
            <p:spPr bwMode="auto">
              <a:xfrm>
                <a:off x="685606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36" name="Line 2030"/>
              <p:cNvSpPr>
                <a:spLocks noChangeShapeType="1"/>
              </p:cNvSpPr>
              <p:nvPr/>
            </p:nvSpPr>
            <p:spPr bwMode="auto">
              <a:xfrm>
                <a:off x="685684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37" name="Line 2031"/>
              <p:cNvSpPr>
                <a:spLocks noChangeShapeType="1"/>
              </p:cNvSpPr>
              <p:nvPr/>
            </p:nvSpPr>
            <p:spPr bwMode="auto">
              <a:xfrm>
                <a:off x="685762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38" name="Line 2032"/>
              <p:cNvSpPr>
                <a:spLocks noChangeShapeType="1"/>
              </p:cNvSpPr>
              <p:nvPr/>
            </p:nvSpPr>
            <p:spPr bwMode="auto">
              <a:xfrm flipV="1">
                <a:off x="685917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39" name="Line 2033"/>
              <p:cNvSpPr>
                <a:spLocks noChangeShapeType="1"/>
              </p:cNvSpPr>
              <p:nvPr/>
            </p:nvSpPr>
            <p:spPr bwMode="auto">
              <a:xfrm>
                <a:off x="686151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40" name="Line 2034"/>
              <p:cNvSpPr>
                <a:spLocks noChangeShapeType="1"/>
              </p:cNvSpPr>
              <p:nvPr/>
            </p:nvSpPr>
            <p:spPr bwMode="auto">
              <a:xfrm flipV="1">
                <a:off x="686306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41" name="Line 2035"/>
              <p:cNvSpPr>
                <a:spLocks noChangeShapeType="1"/>
              </p:cNvSpPr>
              <p:nvPr/>
            </p:nvSpPr>
            <p:spPr bwMode="auto">
              <a:xfrm flipV="1">
                <a:off x="686384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42" name="Line 2036"/>
              <p:cNvSpPr>
                <a:spLocks noChangeShapeType="1"/>
              </p:cNvSpPr>
              <p:nvPr/>
            </p:nvSpPr>
            <p:spPr bwMode="auto">
              <a:xfrm flipV="1">
                <a:off x="686462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43" name="Line 2037"/>
              <p:cNvSpPr>
                <a:spLocks noChangeShapeType="1"/>
              </p:cNvSpPr>
              <p:nvPr/>
            </p:nvSpPr>
            <p:spPr bwMode="auto">
              <a:xfrm flipV="1">
                <a:off x="686540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44" name="Line 2038"/>
              <p:cNvSpPr>
                <a:spLocks noChangeShapeType="1"/>
              </p:cNvSpPr>
              <p:nvPr/>
            </p:nvSpPr>
            <p:spPr bwMode="auto">
              <a:xfrm flipV="1">
                <a:off x="686695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45" name="Line 2039"/>
              <p:cNvSpPr>
                <a:spLocks noChangeShapeType="1"/>
              </p:cNvSpPr>
              <p:nvPr/>
            </p:nvSpPr>
            <p:spPr bwMode="auto">
              <a:xfrm>
                <a:off x="686851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46" name="Line 2040"/>
              <p:cNvSpPr>
                <a:spLocks noChangeShapeType="1"/>
              </p:cNvSpPr>
              <p:nvPr/>
            </p:nvSpPr>
            <p:spPr bwMode="auto">
              <a:xfrm>
                <a:off x="687162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47" name="Line 2041"/>
              <p:cNvSpPr>
                <a:spLocks noChangeShapeType="1"/>
              </p:cNvSpPr>
              <p:nvPr/>
            </p:nvSpPr>
            <p:spPr bwMode="auto">
              <a:xfrm>
                <a:off x="687162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48" name="Line 2042"/>
              <p:cNvSpPr>
                <a:spLocks noChangeShapeType="1"/>
              </p:cNvSpPr>
              <p:nvPr/>
            </p:nvSpPr>
            <p:spPr bwMode="auto">
              <a:xfrm flipV="1">
                <a:off x="6873181" y="5919265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49" name="Line 2043"/>
              <p:cNvSpPr>
                <a:spLocks noChangeShapeType="1"/>
              </p:cNvSpPr>
              <p:nvPr/>
            </p:nvSpPr>
            <p:spPr bwMode="auto">
              <a:xfrm flipV="1">
                <a:off x="687395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50" name="Line 2044"/>
              <p:cNvSpPr>
                <a:spLocks noChangeShapeType="1"/>
              </p:cNvSpPr>
              <p:nvPr/>
            </p:nvSpPr>
            <p:spPr bwMode="auto">
              <a:xfrm flipV="1">
                <a:off x="6875515" y="5905666"/>
                <a:ext cx="0" cy="1903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51" name="Line 2045"/>
              <p:cNvSpPr>
                <a:spLocks noChangeShapeType="1"/>
              </p:cNvSpPr>
              <p:nvPr/>
            </p:nvSpPr>
            <p:spPr bwMode="auto">
              <a:xfrm flipV="1">
                <a:off x="6876293" y="5915185"/>
                <a:ext cx="0" cy="95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52" name="Line 2046"/>
              <p:cNvSpPr>
                <a:spLocks noChangeShapeType="1"/>
              </p:cNvSpPr>
              <p:nvPr/>
            </p:nvSpPr>
            <p:spPr bwMode="auto">
              <a:xfrm flipV="1">
                <a:off x="6877071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53" name="Line 2047"/>
              <p:cNvSpPr>
                <a:spLocks noChangeShapeType="1"/>
              </p:cNvSpPr>
              <p:nvPr/>
            </p:nvSpPr>
            <p:spPr bwMode="auto">
              <a:xfrm flipV="1">
                <a:off x="687862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54" name="Line 2048"/>
              <p:cNvSpPr>
                <a:spLocks noChangeShapeType="1"/>
              </p:cNvSpPr>
              <p:nvPr/>
            </p:nvSpPr>
            <p:spPr bwMode="auto">
              <a:xfrm flipV="1">
                <a:off x="6879404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55" name="Line 2049"/>
              <p:cNvSpPr>
                <a:spLocks noChangeShapeType="1"/>
              </p:cNvSpPr>
              <p:nvPr/>
            </p:nvSpPr>
            <p:spPr bwMode="auto">
              <a:xfrm flipV="1">
                <a:off x="688018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56" name="Line 2050"/>
              <p:cNvSpPr>
                <a:spLocks noChangeShapeType="1"/>
              </p:cNvSpPr>
              <p:nvPr/>
            </p:nvSpPr>
            <p:spPr bwMode="auto">
              <a:xfrm flipV="1">
                <a:off x="688251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57" name="Line 2051"/>
              <p:cNvSpPr>
                <a:spLocks noChangeShapeType="1"/>
              </p:cNvSpPr>
              <p:nvPr/>
            </p:nvSpPr>
            <p:spPr bwMode="auto">
              <a:xfrm flipV="1">
                <a:off x="6882516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58" name="Line 2052"/>
              <p:cNvSpPr>
                <a:spLocks noChangeShapeType="1"/>
              </p:cNvSpPr>
              <p:nvPr/>
            </p:nvSpPr>
            <p:spPr bwMode="auto">
              <a:xfrm flipV="1">
                <a:off x="688329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59" name="Line 2053"/>
              <p:cNvSpPr>
                <a:spLocks noChangeShapeType="1"/>
              </p:cNvSpPr>
              <p:nvPr/>
            </p:nvSpPr>
            <p:spPr bwMode="auto">
              <a:xfrm flipV="1">
                <a:off x="688407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60" name="Line 2054"/>
              <p:cNvSpPr>
                <a:spLocks noChangeShapeType="1"/>
              </p:cNvSpPr>
              <p:nvPr/>
            </p:nvSpPr>
            <p:spPr bwMode="auto">
              <a:xfrm flipV="1">
                <a:off x="688562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61" name="Line 2055"/>
              <p:cNvSpPr>
                <a:spLocks noChangeShapeType="1"/>
              </p:cNvSpPr>
              <p:nvPr/>
            </p:nvSpPr>
            <p:spPr bwMode="auto">
              <a:xfrm flipV="1">
                <a:off x="688640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62" name="Line 2056"/>
              <p:cNvSpPr>
                <a:spLocks noChangeShapeType="1"/>
              </p:cNvSpPr>
              <p:nvPr/>
            </p:nvSpPr>
            <p:spPr bwMode="auto">
              <a:xfrm flipV="1">
                <a:off x="688718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63" name="Line 2057"/>
              <p:cNvSpPr>
                <a:spLocks noChangeShapeType="1"/>
              </p:cNvSpPr>
              <p:nvPr/>
            </p:nvSpPr>
            <p:spPr bwMode="auto">
              <a:xfrm flipV="1">
                <a:off x="688718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64" name="Line 2058"/>
              <p:cNvSpPr>
                <a:spLocks noChangeShapeType="1"/>
              </p:cNvSpPr>
              <p:nvPr/>
            </p:nvSpPr>
            <p:spPr bwMode="auto">
              <a:xfrm flipV="1">
                <a:off x="6887961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65" name="Line 2059"/>
              <p:cNvSpPr>
                <a:spLocks noChangeShapeType="1"/>
              </p:cNvSpPr>
              <p:nvPr/>
            </p:nvSpPr>
            <p:spPr bwMode="auto">
              <a:xfrm flipV="1">
                <a:off x="6888739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66" name="Line 2060"/>
              <p:cNvSpPr>
                <a:spLocks noChangeShapeType="1"/>
              </p:cNvSpPr>
              <p:nvPr/>
            </p:nvSpPr>
            <p:spPr bwMode="auto">
              <a:xfrm flipV="1">
                <a:off x="6889517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67" name="Line 2061"/>
              <p:cNvSpPr>
                <a:spLocks noChangeShapeType="1"/>
              </p:cNvSpPr>
              <p:nvPr/>
            </p:nvSpPr>
            <p:spPr bwMode="auto">
              <a:xfrm>
                <a:off x="689107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68" name="Line 2062"/>
              <p:cNvSpPr>
                <a:spLocks noChangeShapeType="1"/>
              </p:cNvSpPr>
              <p:nvPr/>
            </p:nvSpPr>
            <p:spPr bwMode="auto">
              <a:xfrm>
                <a:off x="689185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69" name="Line 2063"/>
              <p:cNvSpPr>
                <a:spLocks noChangeShapeType="1"/>
              </p:cNvSpPr>
              <p:nvPr/>
            </p:nvSpPr>
            <p:spPr bwMode="auto">
              <a:xfrm flipV="1">
                <a:off x="689262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70" name="Line 2064"/>
              <p:cNvSpPr>
                <a:spLocks noChangeShapeType="1"/>
              </p:cNvSpPr>
              <p:nvPr/>
            </p:nvSpPr>
            <p:spPr bwMode="auto">
              <a:xfrm flipV="1">
                <a:off x="689496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71" name="Line 2065"/>
              <p:cNvSpPr>
                <a:spLocks noChangeShapeType="1"/>
              </p:cNvSpPr>
              <p:nvPr/>
            </p:nvSpPr>
            <p:spPr bwMode="auto">
              <a:xfrm>
                <a:off x="689574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72" name="Line 2066"/>
              <p:cNvSpPr>
                <a:spLocks noChangeShapeType="1"/>
              </p:cNvSpPr>
              <p:nvPr/>
            </p:nvSpPr>
            <p:spPr bwMode="auto">
              <a:xfrm flipV="1">
                <a:off x="6896517" y="5919265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73" name="Line 2067"/>
              <p:cNvSpPr>
                <a:spLocks noChangeShapeType="1"/>
              </p:cNvSpPr>
              <p:nvPr/>
            </p:nvSpPr>
            <p:spPr bwMode="auto">
              <a:xfrm flipV="1">
                <a:off x="689807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74" name="Line 2068"/>
              <p:cNvSpPr>
                <a:spLocks noChangeShapeType="1"/>
              </p:cNvSpPr>
              <p:nvPr/>
            </p:nvSpPr>
            <p:spPr bwMode="auto">
              <a:xfrm flipV="1">
                <a:off x="689807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75" name="Line 2069"/>
              <p:cNvSpPr>
                <a:spLocks noChangeShapeType="1"/>
              </p:cNvSpPr>
              <p:nvPr/>
            </p:nvSpPr>
            <p:spPr bwMode="auto">
              <a:xfrm flipV="1">
                <a:off x="689962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76" name="Line 2070"/>
              <p:cNvSpPr>
                <a:spLocks noChangeShapeType="1"/>
              </p:cNvSpPr>
              <p:nvPr/>
            </p:nvSpPr>
            <p:spPr bwMode="auto">
              <a:xfrm flipV="1">
                <a:off x="690118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77" name="Line 2071"/>
              <p:cNvSpPr>
                <a:spLocks noChangeShapeType="1"/>
              </p:cNvSpPr>
              <p:nvPr/>
            </p:nvSpPr>
            <p:spPr bwMode="auto">
              <a:xfrm flipV="1">
                <a:off x="690196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78" name="Line 2072"/>
              <p:cNvSpPr>
                <a:spLocks noChangeShapeType="1"/>
              </p:cNvSpPr>
              <p:nvPr/>
            </p:nvSpPr>
            <p:spPr bwMode="auto">
              <a:xfrm flipV="1">
                <a:off x="690351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79" name="Line 2073"/>
              <p:cNvSpPr>
                <a:spLocks noChangeShapeType="1"/>
              </p:cNvSpPr>
              <p:nvPr/>
            </p:nvSpPr>
            <p:spPr bwMode="auto">
              <a:xfrm flipV="1">
                <a:off x="690507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80" name="Line 2074"/>
              <p:cNvSpPr>
                <a:spLocks noChangeShapeType="1"/>
              </p:cNvSpPr>
              <p:nvPr/>
            </p:nvSpPr>
            <p:spPr bwMode="auto">
              <a:xfrm flipV="1">
                <a:off x="690663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81" name="Line 2075"/>
              <p:cNvSpPr>
                <a:spLocks noChangeShapeType="1"/>
              </p:cNvSpPr>
              <p:nvPr/>
            </p:nvSpPr>
            <p:spPr bwMode="auto">
              <a:xfrm flipV="1">
                <a:off x="6908186" y="5790072"/>
                <a:ext cx="0" cy="134632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82" name="Line 2076"/>
              <p:cNvSpPr>
                <a:spLocks noChangeShapeType="1"/>
              </p:cNvSpPr>
              <p:nvPr/>
            </p:nvSpPr>
            <p:spPr bwMode="auto">
              <a:xfrm flipV="1">
                <a:off x="6909742" y="5919265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83" name="Line 2077"/>
              <p:cNvSpPr>
                <a:spLocks noChangeShapeType="1"/>
              </p:cNvSpPr>
              <p:nvPr/>
            </p:nvSpPr>
            <p:spPr bwMode="auto">
              <a:xfrm flipV="1">
                <a:off x="6910519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84" name="Line 2078"/>
              <p:cNvSpPr>
                <a:spLocks noChangeShapeType="1"/>
              </p:cNvSpPr>
              <p:nvPr/>
            </p:nvSpPr>
            <p:spPr bwMode="auto">
              <a:xfrm flipV="1">
                <a:off x="6911297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85" name="Line 2079"/>
              <p:cNvSpPr>
                <a:spLocks noChangeShapeType="1"/>
              </p:cNvSpPr>
              <p:nvPr/>
            </p:nvSpPr>
            <p:spPr bwMode="auto">
              <a:xfrm flipV="1">
                <a:off x="6912853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86" name="Line 2080"/>
              <p:cNvSpPr>
                <a:spLocks noChangeShapeType="1"/>
              </p:cNvSpPr>
              <p:nvPr/>
            </p:nvSpPr>
            <p:spPr bwMode="auto">
              <a:xfrm flipV="1">
                <a:off x="691285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87" name="Line 2081"/>
              <p:cNvSpPr>
                <a:spLocks noChangeShapeType="1"/>
              </p:cNvSpPr>
              <p:nvPr/>
            </p:nvSpPr>
            <p:spPr bwMode="auto">
              <a:xfrm flipV="1">
                <a:off x="691440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88" name="Line 2082"/>
              <p:cNvSpPr>
                <a:spLocks noChangeShapeType="1"/>
              </p:cNvSpPr>
              <p:nvPr/>
            </p:nvSpPr>
            <p:spPr bwMode="auto">
              <a:xfrm flipV="1">
                <a:off x="6914409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89" name="Line 2083"/>
              <p:cNvSpPr>
                <a:spLocks noChangeShapeType="1"/>
              </p:cNvSpPr>
              <p:nvPr/>
            </p:nvSpPr>
            <p:spPr bwMode="auto">
              <a:xfrm flipV="1">
                <a:off x="691596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90" name="Line 2084"/>
              <p:cNvSpPr>
                <a:spLocks noChangeShapeType="1"/>
              </p:cNvSpPr>
              <p:nvPr/>
            </p:nvSpPr>
            <p:spPr bwMode="auto">
              <a:xfrm flipV="1">
                <a:off x="6916742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91" name="Line 2085"/>
              <p:cNvSpPr>
                <a:spLocks noChangeShapeType="1"/>
              </p:cNvSpPr>
              <p:nvPr/>
            </p:nvSpPr>
            <p:spPr bwMode="auto">
              <a:xfrm flipV="1">
                <a:off x="6917520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92" name="Line 2086"/>
              <p:cNvSpPr>
                <a:spLocks noChangeShapeType="1"/>
              </p:cNvSpPr>
              <p:nvPr/>
            </p:nvSpPr>
            <p:spPr bwMode="auto">
              <a:xfrm flipV="1">
                <a:off x="6919076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93" name="Line 2087"/>
              <p:cNvSpPr>
                <a:spLocks noChangeShapeType="1"/>
              </p:cNvSpPr>
              <p:nvPr/>
            </p:nvSpPr>
            <p:spPr bwMode="auto">
              <a:xfrm flipV="1">
                <a:off x="691985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94" name="Line 2088"/>
              <p:cNvSpPr>
                <a:spLocks noChangeShapeType="1"/>
              </p:cNvSpPr>
              <p:nvPr/>
            </p:nvSpPr>
            <p:spPr bwMode="auto">
              <a:xfrm flipV="1">
                <a:off x="692063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95" name="Line 2089"/>
              <p:cNvSpPr>
                <a:spLocks noChangeShapeType="1"/>
              </p:cNvSpPr>
              <p:nvPr/>
            </p:nvSpPr>
            <p:spPr bwMode="auto">
              <a:xfrm flipV="1">
                <a:off x="692141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96" name="Line 2090"/>
              <p:cNvSpPr>
                <a:spLocks noChangeShapeType="1"/>
              </p:cNvSpPr>
              <p:nvPr/>
            </p:nvSpPr>
            <p:spPr bwMode="auto">
              <a:xfrm flipV="1">
                <a:off x="692218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97" name="Line 2091"/>
              <p:cNvSpPr>
                <a:spLocks noChangeShapeType="1"/>
              </p:cNvSpPr>
              <p:nvPr/>
            </p:nvSpPr>
            <p:spPr bwMode="auto">
              <a:xfrm flipV="1">
                <a:off x="6922965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98" name="Line 2092"/>
              <p:cNvSpPr>
                <a:spLocks noChangeShapeType="1"/>
              </p:cNvSpPr>
              <p:nvPr/>
            </p:nvSpPr>
            <p:spPr bwMode="auto">
              <a:xfrm flipV="1">
                <a:off x="6924521" y="5889346"/>
                <a:ext cx="0" cy="35358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99" name="Line 2093"/>
              <p:cNvSpPr>
                <a:spLocks noChangeShapeType="1"/>
              </p:cNvSpPr>
              <p:nvPr/>
            </p:nvSpPr>
            <p:spPr bwMode="auto">
              <a:xfrm flipV="1">
                <a:off x="6925299" y="5919265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00" name="Line 2094"/>
              <p:cNvSpPr>
                <a:spLocks noChangeShapeType="1"/>
              </p:cNvSpPr>
              <p:nvPr/>
            </p:nvSpPr>
            <p:spPr bwMode="auto">
              <a:xfrm flipV="1">
                <a:off x="6926077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01" name="Line 2095"/>
              <p:cNvSpPr>
                <a:spLocks noChangeShapeType="1"/>
              </p:cNvSpPr>
              <p:nvPr/>
            </p:nvSpPr>
            <p:spPr bwMode="auto">
              <a:xfrm flipV="1">
                <a:off x="692763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02" name="Line 2096"/>
              <p:cNvSpPr>
                <a:spLocks noChangeShapeType="1"/>
              </p:cNvSpPr>
              <p:nvPr/>
            </p:nvSpPr>
            <p:spPr bwMode="auto">
              <a:xfrm flipV="1">
                <a:off x="6928411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03" name="Line 2097"/>
              <p:cNvSpPr>
                <a:spLocks noChangeShapeType="1"/>
              </p:cNvSpPr>
              <p:nvPr/>
            </p:nvSpPr>
            <p:spPr bwMode="auto">
              <a:xfrm flipV="1">
                <a:off x="6929966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04" name="Line 2098"/>
              <p:cNvSpPr>
                <a:spLocks noChangeShapeType="1"/>
              </p:cNvSpPr>
              <p:nvPr/>
            </p:nvSpPr>
            <p:spPr bwMode="auto">
              <a:xfrm>
                <a:off x="693152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05" name="Line 2099"/>
              <p:cNvSpPr>
                <a:spLocks noChangeShapeType="1"/>
              </p:cNvSpPr>
              <p:nvPr/>
            </p:nvSpPr>
            <p:spPr bwMode="auto">
              <a:xfrm>
                <a:off x="693307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06" name="Line 2100"/>
              <p:cNvSpPr>
                <a:spLocks noChangeShapeType="1"/>
              </p:cNvSpPr>
              <p:nvPr/>
            </p:nvSpPr>
            <p:spPr bwMode="auto">
              <a:xfrm flipV="1">
                <a:off x="6933856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07" name="Line 2101"/>
              <p:cNvSpPr>
                <a:spLocks noChangeShapeType="1"/>
              </p:cNvSpPr>
              <p:nvPr/>
            </p:nvSpPr>
            <p:spPr bwMode="auto">
              <a:xfrm flipV="1">
                <a:off x="693463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08" name="Line 2102"/>
              <p:cNvSpPr>
                <a:spLocks noChangeShapeType="1"/>
              </p:cNvSpPr>
              <p:nvPr/>
            </p:nvSpPr>
            <p:spPr bwMode="auto">
              <a:xfrm flipV="1">
                <a:off x="6935411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09" name="Line 2103"/>
              <p:cNvSpPr>
                <a:spLocks noChangeShapeType="1"/>
              </p:cNvSpPr>
              <p:nvPr/>
            </p:nvSpPr>
            <p:spPr bwMode="auto">
              <a:xfrm flipV="1">
                <a:off x="693541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10" name="Line 2104"/>
              <p:cNvSpPr>
                <a:spLocks noChangeShapeType="1"/>
              </p:cNvSpPr>
              <p:nvPr/>
            </p:nvSpPr>
            <p:spPr bwMode="auto">
              <a:xfrm flipV="1">
                <a:off x="693696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11" name="Line 2105"/>
              <p:cNvSpPr>
                <a:spLocks noChangeShapeType="1"/>
              </p:cNvSpPr>
              <p:nvPr/>
            </p:nvSpPr>
            <p:spPr bwMode="auto">
              <a:xfrm flipV="1">
                <a:off x="6940857" y="5901585"/>
                <a:ext cx="0" cy="2311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12" name="Line 2106"/>
              <p:cNvSpPr>
                <a:spLocks noChangeShapeType="1"/>
              </p:cNvSpPr>
              <p:nvPr/>
            </p:nvSpPr>
            <p:spPr bwMode="auto">
              <a:xfrm flipV="1">
                <a:off x="6942412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13" name="Line 2107"/>
              <p:cNvSpPr>
                <a:spLocks noChangeShapeType="1"/>
              </p:cNvSpPr>
              <p:nvPr/>
            </p:nvSpPr>
            <p:spPr bwMode="auto">
              <a:xfrm flipV="1">
                <a:off x="694319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14" name="Line 2108"/>
              <p:cNvSpPr>
                <a:spLocks noChangeShapeType="1"/>
              </p:cNvSpPr>
              <p:nvPr/>
            </p:nvSpPr>
            <p:spPr bwMode="auto">
              <a:xfrm flipV="1">
                <a:off x="694319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15" name="Line 2109"/>
              <p:cNvSpPr>
                <a:spLocks noChangeShapeType="1"/>
              </p:cNvSpPr>
              <p:nvPr/>
            </p:nvSpPr>
            <p:spPr bwMode="auto">
              <a:xfrm flipV="1">
                <a:off x="694396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16" name="Line 2110"/>
              <p:cNvSpPr>
                <a:spLocks noChangeShapeType="1"/>
              </p:cNvSpPr>
              <p:nvPr/>
            </p:nvSpPr>
            <p:spPr bwMode="auto">
              <a:xfrm flipV="1">
                <a:off x="694474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17" name="Line 2111"/>
              <p:cNvSpPr>
                <a:spLocks noChangeShapeType="1"/>
              </p:cNvSpPr>
              <p:nvPr/>
            </p:nvSpPr>
            <p:spPr bwMode="auto">
              <a:xfrm flipV="1">
                <a:off x="694552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18" name="Line 2112"/>
              <p:cNvSpPr>
                <a:spLocks noChangeShapeType="1"/>
              </p:cNvSpPr>
              <p:nvPr/>
            </p:nvSpPr>
            <p:spPr bwMode="auto">
              <a:xfrm flipV="1">
                <a:off x="694630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19" name="Line 2113"/>
              <p:cNvSpPr>
                <a:spLocks noChangeShapeType="1"/>
              </p:cNvSpPr>
              <p:nvPr/>
            </p:nvSpPr>
            <p:spPr bwMode="auto">
              <a:xfrm>
                <a:off x="694708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20" name="Line 2114"/>
              <p:cNvSpPr>
                <a:spLocks noChangeShapeType="1"/>
              </p:cNvSpPr>
              <p:nvPr/>
            </p:nvSpPr>
            <p:spPr bwMode="auto">
              <a:xfrm>
                <a:off x="694785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21" name="Line 2115"/>
              <p:cNvSpPr>
                <a:spLocks noChangeShapeType="1"/>
              </p:cNvSpPr>
              <p:nvPr/>
            </p:nvSpPr>
            <p:spPr bwMode="auto">
              <a:xfrm flipV="1">
                <a:off x="694863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22" name="Line 2116"/>
              <p:cNvSpPr>
                <a:spLocks noChangeShapeType="1"/>
              </p:cNvSpPr>
              <p:nvPr/>
            </p:nvSpPr>
            <p:spPr bwMode="auto">
              <a:xfrm flipV="1">
                <a:off x="694941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23" name="Line 2117"/>
              <p:cNvSpPr>
                <a:spLocks noChangeShapeType="1"/>
              </p:cNvSpPr>
              <p:nvPr/>
            </p:nvSpPr>
            <p:spPr bwMode="auto">
              <a:xfrm flipV="1">
                <a:off x="695019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24" name="Line 2118"/>
              <p:cNvSpPr>
                <a:spLocks noChangeShapeType="1"/>
              </p:cNvSpPr>
              <p:nvPr/>
            </p:nvSpPr>
            <p:spPr bwMode="auto">
              <a:xfrm>
                <a:off x="695096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25" name="Line 2119"/>
              <p:cNvSpPr>
                <a:spLocks noChangeShapeType="1"/>
              </p:cNvSpPr>
              <p:nvPr/>
            </p:nvSpPr>
            <p:spPr bwMode="auto">
              <a:xfrm>
                <a:off x="695252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26" name="Line 2120"/>
              <p:cNvSpPr>
                <a:spLocks noChangeShapeType="1"/>
              </p:cNvSpPr>
              <p:nvPr/>
            </p:nvSpPr>
            <p:spPr bwMode="auto">
              <a:xfrm flipV="1">
                <a:off x="695330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27" name="Line 2121"/>
              <p:cNvSpPr>
                <a:spLocks noChangeShapeType="1"/>
              </p:cNvSpPr>
              <p:nvPr/>
            </p:nvSpPr>
            <p:spPr bwMode="auto">
              <a:xfrm>
                <a:off x="695408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28" name="Line 2122"/>
              <p:cNvSpPr>
                <a:spLocks noChangeShapeType="1"/>
              </p:cNvSpPr>
              <p:nvPr/>
            </p:nvSpPr>
            <p:spPr bwMode="auto">
              <a:xfrm>
                <a:off x="695408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29" name="Line 2123"/>
              <p:cNvSpPr>
                <a:spLocks noChangeShapeType="1"/>
              </p:cNvSpPr>
              <p:nvPr/>
            </p:nvSpPr>
            <p:spPr bwMode="auto">
              <a:xfrm flipV="1">
                <a:off x="695563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30" name="Line 2124"/>
              <p:cNvSpPr>
                <a:spLocks noChangeShapeType="1"/>
              </p:cNvSpPr>
              <p:nvPr/>
            </p:nvSpPr>
            <p:spPr bwMode="auto">
              <a:xfrm flipV="1">
                <a:off x="695719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31" name="Line 2125"/>
              <p:cNvSpPr>
                <a:spLocks noChangeShapeType="1"/>
              </p:cNvSpPr>
              <p:nvPr/>
            </p:nvSpPr>
            <p:spPr bwMode="auto">
              <a:xfrm flipV="1">
                <a:off x="6957970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32" name="Line 2126"/>
              <p:cNvSpPr>
                <a:spLocks noChangeShapeType="1"/>
              </p:cNvSpPr>
              <p:nvPr/>
            </p:nvSpPr>
            <p:spPr bwMode="auto">
              <a:xfrm>
                <a:off x="695952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33" name="Line 2127"/>
              <p:cNvSpPr>
                <a:spLocks noChangeShapeType="1"/>
              </p:cNvSpPr>
              <p:nvPr/>
            </p:nvSpPr>
            <p:spPr bwMode="auto">
              <a:xfrm flipV="1">
                <a:off x="696030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34" name="Line 2128"/>
              <p:cNvSpPr>
                <a:spLocks noChangeShapeType="1"/>
              </p:cNvSpPr>
              <p:nvPr/>
            </p:nvSpPr>
            <p:spPr bwMode="auto">
              <a:xfrm flipV="1">
                <a:off x="696108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35" name="Line 2129"/>
              <p:cNvSpPr>
                <a:spLocks noChangeShapeType="1"/>
              </p:cNvSpPr>
              <p:nvPr/>
            </p:nvSpPr>
            <p:spPr bwMode="auto">
              <a:xfrm flipV="1">
                <a:off x="696108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36" name="Line 2130"/>
              <p:cNvSpPr>
                <a:spLocks noChangeShapeType="1"/>
              </p:cNvSpPr>
              <p:nvPr/>
            </p:nvSpPr>
            <p:spPr bwMode="auto">
              <a:xfrm flipV="1">
                <a:off x="696185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37" name="Line 2131"/>
              <p:cNvSpPr>
                <a:spLocks noChangeShapeType="1"/>
              </p:cNvSpPr>
              <p:nvPr/>
            </p:nvSpPr>
            <p:spPr bwMode="auto">
              <a:xfrm>
                <a:off x="696263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38" name="Line 2132"/>
              <p:cNvSpPr>
                <a:spLocks noChangeShapeType="1"/>
              </p:cNvSpPr>
              <p:nvPr/>
            </p:nvSpPr>
            <p:spPr bwMode="auto">
              <a:xfrm flipV="1">
                <a:off x="696419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39" name="Line 2133"/>
              <p:cNvSpPr>
                <a:spLocks noChangeShapeType="1"/>
              </p:cNvSpPr>
              <p:nvPr/>
            </p:nvSpPr>
            <p:spPr bwMode="auto">
              <a:xfrm flipV="1">
                <a:off x="696497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40" name="Line 2134"/>
              <p:cNvSpPr>
                <a:spLocks noChangeShapeType="1"/>
              </p:cNvSpPr>
              <p:nvPr/>
            </p:nvSpPr>
            <p:spPr bwMode="auto">
              <a:xfrm>
                <a:off x="696808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41" name="Line 2135"/>
              <p:cNvSpPr>
                <a:spLocks noChangeShapeType="1"/>
              </p:cNvSpPr>
              <p:nvPr/>
            </p:nvSpPr>
            <p:spPr bwMode="auto">
              <a:xfrm flipV="1">
                <a:off x="696808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42" name="Line 2136"/>
              <p:cNvSpPr>
                <a:spLocks noChangeShapeType="1"/>
              </p:cNvSpPr>
              <p:nvPr/>
            </p:nvSpPr>
            <p:spPr bwMode="auto">
              <a:xfrm flipV="1">
                <a:off x="6970416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43" name="Line 2137"/>
              <p:cNvSpPr>
                <a:spLocks noChangeShapeType="1"/>
              </p:cNvSpPr>
              <p:nvPr/>
            </p:nvSpPr>
            <p:spPr bwMode="auto">
              <a:xfrm>
                <a:off x="697119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44" name="Line 2138"/>
              <p:cNvSpPr>
                <a:spLocks noChangeShapeType="1"/>
              </p:cNvSpPr>
              <p:nvPr/>
            </p:nvSpPr>
            <p:spPr bwMode="auto">
              <a:xfrm flipV="1">
                <a:off x="6971972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45" name="Line 2139"/>
              <p:cNvSpPr>
                <a:spLocks noChangeShapeType="1"/>
              </p:cNvSpPr>
              <p:nvPr/>
            </p:nvSpPr>
            <p:spPr bwMode="auto">
              <a:xfrm flipV="1">
                <a:off x="6973528" y="5909745"/>
                <a:ext cx="0" cy="149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46" name="Line 2140"/>
              <p:cNvSpPr>
                <a:spLocks noChangeShapeType="1"/>
              </p:cNvSpPr>
              <p:nvPr/>
            </p:nvSpPr>
            <p:spPr bwMode="auto">
              <a:xfrm flipV="1">
                <a:off x="697430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47" name="Line 2141"/>
              <p:cNvSpPr>
                <a:spLocks noChangeShapeType="1"/>
              </p:cNvSpPr>
              <p:nvPr/>
            </p:nvSpPr>
            <p:spPr bwMode="auto">
              <a:xfrm flipV="1">
                <a:off x="6975861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48" name="Line 2142"/>
              <p:cNvSpPr>
                <a:spLocks noChangeShapeType="1"/>
              </p:cNvSpPr>
              <p:nvPr/>
            </p:nvSpPr>
            <p:spPr bwMode="auto">
              <a:xfrm flipV="1">
                <a:off x="697663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49" name="Line 2143"/>
              <p:cNvSpPr>
                <a:spLocks noChangeShapeType="1"/>
              </p:cNvSpPr>
              <p:nvPr/>
            </p:nvSpPr>
            <p:spPr bwMode="auto">
              <a:xfrm>
                <a:off x="697741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50" name="Line 2144"/>
              <p:cNvSpPr>
                <a:spLocks noChangeShapeType="1"/>
              </p:cNvSpPr>
              <p:nvPr/>
            </p:nvSpPr>
            <p:spPr bwMode="auto">
              <a:xfrm flipV="1">
                <a:off x="697819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51" name="Line 2145"/>
              <p:cNvSpPr>
                <a:spLocks noChangeShapeType="1"/>
              </p:cNvSpPr>
              <p:nvPr/>
            </p:nvSpPr>
            <p:spPr bwMode="auto">
              <a:xfrm>
                <a:off x="697897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52" name="Line 2146"/>
              <p:cNvSpPr>
                <a:spLocks noChangeShapeType="1"/>
              </p:cNvSpPr>
              <p:nvPr/>
            </p:nvSpPr>
            <p:spPr bwMode="auto">
              <a:xfrm flipV="1">
                <a:off x="697975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53" name="Line 2147"/>
              <p:cNvSpPr>
                <a:spLocks noChangeShapeType="1"/>
              </p:cNvSpPr>
              <p:nvPr/>
            </p:nvSpPr>
            <p:spPr bwMode="auto">
              <a:xfrm flipV="1">
                <a:off x="698052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54" name="Line 2148"/>
              <p:cNvSpPr>
                <a:spLocks noChangeShapeType="1"/>
              </p:cNvSpPr>
              <p:nvPr/>
            </p:nvSpPr>
            <p:spPr bwMode="auto">
              <a:xfrm>
                <a:off x="698130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55" name="Line 2149"/>
              <p:cNvSpPr>
                <a:spLocks noChangeShapeType="1"/>
              </p:cNvSpPr>
              <p:nvPr/>
            </p:nvSpPr>
            <p:spPr bwMode="auto">
              <a:xfrm flipV="1">
                <a:off x="698208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56" name="Line 2150"/>
              <p:cNvSpPr>
                <a:spLocks noChangeShapeType="1"/>
              </p:cNvSpPr>
              <p:nvPr/>
            </p:nvSpPr>
            <p:spPr bwMode="auto">
              <a:xfrm flipV="1">
                <a:off x="698208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57" name="Line 2151"/>
              <p:cNvSpPr>
                <a:spLocks noChangeShapeType="1"/>
              </p:cNvSpPr>
              <p:nvPr/>
            </p:nvSpPr>
            <p:spPr bwMode="auto">
              <a:xfrm>
                <a:off x="698364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58" name="Line 2152"/>
              <p:cNvSpPr>
                <a:spLocks noChangeShapeType="1"/>
              </p:cNvSpPr>
              <p:nvPr/>
            </p:nvSpPr>
            <p:spPr bwMode="auto">
              <a:xfrm flipV="1">
                <a:off x="698441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59" name="Line 2153"/>
              <p:cNvSpPr>
                <a:spLocks noChangeShapeType="1"/>
              </p:cNvSpPr>
              <p:nvPr/>
            </p:nvSpPr>
            <p:spPr bwMode="auto">
              <a:xfrm>
                <a:off x="698597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60" name="Line 2154"/>
              <p:cNvSpPr>
                <a:spLocks noChangeShapeType="1"/>
              </p:cNvSpPr>
              <p:nvPr/>
            </p:nvSpPr>
            <p:spPr bwMode="auto">
              <a:xfrm flipV="1">
                <a:off x="698752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61" name="Line 2155"/>
              <p:cNvSpPr>
                <a:spLocks noChangeShapeType="1"/>
              </p:cNvSpPr>
              <p:nvPr/>
            </p:nvSpPr>
            <p:spPr bwMode="auto">
              <a:xfrm flipV="1">
                <a:off x="698830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62" name="Line 2156"/>
              <p:cNvSpPr>
                <a:spLocks noChangeShapeType="1"/>
              </p:cNvSpPr>
              <p:nvPr/>
            </p:nvSpPr>
            <p:spPr bwMode="auto">
              <a:xfrm flipV="1">
                <a:off x="6989085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63" name="Line 2157"/>
              <p:cNvSpPr>
                <a:spLocks noChangeShapeType="1"/>
              </p:cNvSpPr>
              <p:nvPr/>
            </p:nvSpPr>
            <p:spPr bwMode="auto">
              <a:xfrm flipV="1">
                <a:off x="699064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64" name="Line 2158"/>
              <p:cNvSpPr>
                <a:spLocks noChangeShapeType="1"/>
              </p:cNvSpPr>
              <p:nvPr/>
            </p:nvSpPr>
            <p:spPr bwMode="auto">
              <a:xfrm flipV="1">
                <a:off x="699219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65" name="Line 2159"/>
              <p:cNvSpPr>
                <a:spLocks noChangeShapeType="1"/>
              </p:cNvSpPr>
              <p:nvPr/>
            </p:nvSpPr>
            <p:spPr bwMode="auto">
              <a:xfrm>
                <a:off x="699453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66" name="Line 2160"/>
              <p:cNvSpPr>
                <a:spLocks noChangeShapeType="1"/>
              </p:cNvSpPr>
              <p:nvPr/>
            </p:nvSpPr>
            <p:spPr bwMode="auto">
              <a:xfrm>
                <a:off x="699608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67" name="Line 2161"/>
              <p:cNvSpPr>
                <a:spLocks noChangeShapeType="1"/>
              </p:cNvSpPr>
              <p:nvPr/>
            </p:nvSpPr>
            <p:spPr bwMode="auto">
              <a:xfrm flipV="1">
                <a:off x="699686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68" name="Line 2162"/>
              <p:cNvSpPr>
                <a:spLocks noChangeShapeType="1"/>
              </p:cNvSpPr>
              <p:nvPr/>
            </p:nvSpPr>
            <p:spPr bwMode="auto">
              <a:xfrm flipV="1">
                <a:off x="699842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69" name="Line 2163"/>
              <p:cNvSpPr>
                <a:spLocks noChangeShapeType="1"/>
              </p:cNvSpPr>
              <p:nvPr/>
            </p:nvSpPr>
            <p:spPr bwMode="auto">
              <a:xfrm>
                <a:off x="700075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70" name="Line 2164"/>
              <p:cNvSpPr>
                <a:spLocks noChangeShapeType="1"/>
              </p:cNvSpPr>
              <p:nvPr/>
            </p:nvSpPr>
            <p:spPr bwMode="auto">
              <a:xfrm flipV="1">
                <a:off x="700308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71" name="Line 2165"/>
              <p:cNvSpPr>
                <a:spLocks noChangeShapeType="1"/>
              </p:cNvSpPr>
              <p:nvPr/>
            </p:nvSpPr>
            <p:spPr bwMode="auto">
              <a:xfrm flipV="1">
                <a:off x="7005420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72" name="Line 2166"/>
              <p:cNvSpPr>
                <a:spLocks noChangeShapeType="1"/>
              </p:cNvSpPr>
              <p:nvPr/>
            </p:nvSpPr>
            <p:spPr bwMode="auto">
              <a:xfrm flipV="1">
                <a:off x="700697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73" name="Line 2167"/>
              <p:cNvSpPr>
                <a:spLocks noChangeShapeType="1"/>
              </p:cNvSpPr>
              <p:nvPr/>
            </p:nvSpPr>
            <p:spPr bwMode="auto">
              <a:xfrm flipV="1">
                <a:off x="700775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74" name="Line 2168"/>
              <p:cNvSpPr>
                <a:spLocks noChangeShapeType="1"/>
              </p:cNvSpPr>
              <p:nvPr/>
            </p:nvSpPr>
            <p:spPr bwMode="auto">
              <a:xfrm flipV="1">
                <a:off x="700853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75" name="Line 2169"/>
              <p:cNvSpPr>
                <a:spLocks noChangeShapeType="1"/>
              </p:cNvSpPr>
              <p:nvPr/>
            </p:nvSpPr>
            <p:spPr bwMode="auto">
              <a:xfrm>
                <a:off x="700853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76" name="Line 2170"/>
              <p:cNvSpPr>
                <a:spLocks noChangeShapeType="1"/>
              </p:cNvSpPr>
              <p:nvPr/>
            </p:nvSpPr>
            <p:spPr bwMode="auto">
              <a:xfrm flipV="1">
                <a:off x="700931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77" name="Line 2171"/>
              <p:cNvSpPr>
                <a:spLocks noChangeShapeType="1"/>
              </p:cNvSpPr>
              <p:nvPr/>
            </p:nvSpPr>
            <p:spPr bwMode="auto">
              <a:xfrm>
                <a:off x="701086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78" name="Line 2172"/>
              <p:cNvSpPr>
                <a:spLocks noChangeShapeType="1"/>
              </p:cNvSpPr>
              <p:nvPr/>
            </p:nvSpPr>
            <p:spPr bwMode="auto">
              <a:xfrm flipV="1">
                <a:off x="701164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79" name="Line 2173"/>
              <p:cNvSpPr>
                <a:spLocks noChangeShapeType="1"/>
              </p:cNvSpPr>
              <p:nvPr/>
            </p:nvSpPr>
            <p:spPr bwMode="auto">
              <a:xfrm>
                <a:off x="701319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80" name="Line 2174"/>
              <p:cNvSpPr>
                <a:spLocks noChangeShapeType="1"/>
              </p:cNvSpPr>
              <p:nvPr/>
            </p:nvSpPr>
            <p:spPr bwMode="auto">
              <a:xfrm>
                <a:off x="701319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81" name="Line 2175"/>
              <p:cNvSpPr>
                <a:spLocks noChangeShapeType="1"/>
              </p:cNvSpPr>
              <p:nvPr/>
            </p:nvSpPr>
            <p:spPr bwMode="auto">
              <a:xfrm flipV="1">
                <a:off x="701475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82" name="Line 2176"/>
              <p:cNvSpPr>
                <a:spLocks noChangeShapeType="1"/>
              </p:cNvSpPr>
              <p:nvPr/>
            </p:nvSpPr>
            <p:spPr bwMode="auto">
              <a:xfrm>
                <a:off x="701553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83" name="Line 2177"/>
              <p:cNvSpPr>
                <a:spLocks noChangeShapeType="1"/>
              </p:cNvSpPr>
              <p:nvPr/>
            </p:nvSpPr>
            <p:spPr bwMode="auto">
              <a:xfrm flipV="1">
                <a:off x="701631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84" name="Line 2178"/>
              <p:cNvSpPr>
                <a:spLocks noChangeShapeType="1"/>
              </p:cNvSpPr>
              <p:nvPr/>
            </p:nvSpPr>
            <p:spPr bwMode="auto">
              <a:xfrm flipV="1">
                <a:off x="701786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85" name="Line 2179"/>
              <p:cNvSpPr>
                <a:spLocks noChangeShapeType="1"/>
              </p:cNvSpPr>
              <p:nvPr/>
            </p:nvSpPr>
            <p:spPr bwMode="auto">
              <a:xfrm flipV="1">
                <a:off x="702097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86" name="Line 2180"/>
              <p:cNvSpPr>
                <a:spLocks noChangeShapeType="1"/>
              </p:cNvSpPr>
              <p:nvPr/>
            </p:nvSpPr>
            <p:spPr bwMode="auto">
              <a:xfrm flipV="1">
                <a:off x="7021756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87" name="Line 2181"/>
              <p:cNvSpPr>
                <a:spLocks noChangeShapeType="1"/>
              </p:cNvSpPr>
              <p:nvPr/>
            </p:nvSpPr>
            <p:spPr bwMode="auto">
              <a:xfrm flipV="1">
                <a:off x="7022534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88" name="Line 2182"/>
              <p:cNvSpPr>
                <a:spLocks noChangeShapeType="1"/>
              </p:cNvSpPr>
              <p:nvPr/>
            </p:nvSpPr>
            <p:spPr bwMode="auto">
              <a:xfrm flipV="1">
                <a:off x="702331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89" name="Line 2183"/>
              <p:cNvSpPr>
                <a:spLocks noChangeShapeType="1"/>
              </p:cNvSpPr>
              <p:nvPr/>
            </p:nvSpPr>
            <p:spPr bwMode="auto">
              <a:xfrm flipV="1">
                <a:off x="702486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90" name="Line 2184"/>
              <p:cNvSpPr>
                <a:spLocks noChangeShapeType="1"/>
              </p:cNvSpPr>
              <p:nvPr/>
            </p:nvSpPr>
            <p:spPr bwMode="auto">
              <a:xfrm>
                <a:off x="702875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91" name="Line 2185"/>
              <p:cNvSpPr>
                <a:spLocks noChangeShapeType="1"/>
              </p:cNvSpPr>
              <p:nvPr/>
            </p:nvSpPr>
            <p:spPr bwMode="auto">
              <a:xfrm flipV="1">
                <a:off x="702953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92" name="Line 2186"/>
              <p:cNvSpPr>
                <a:spLocks noChangeShapeType="1"/>
              </p:cNvSpPr>
              <p:nvPr/>
            </p:nvSpPr>
            <p:spPr bwMode="auto">
              <a:xfrm>
                <a:off x="703186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93" name="Line 2187"/>
              <p:cNvSpPr>
                <a:spLocks noChangeShapeType="1"/>
              </p:cNvSpPr>
              <p:nvPr/>
            </p:nvSpPr>
            <p:spPr bwMode="auto">
              <a:xfrm flipV="1">
                <a:off x="703420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94" name="Line 2188"/>
              <p:cNvSpPr>
                <a:spLocks noChangeShapeType="1"/>
              </p:cNvSpPr>
              <p:nvPr/>
            </p:nvSpPr>
            <p:spPr bwMode="auto">
              <a:xfrm flipV="1">
                <a:off x="703420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95" name="Line 2189"/>
              <p:cNvSpPr>
                <a:spLocks noChangeShapeType="1"/>
              </p:cNvSpPr>
              <p:nvPr/>
            </p:nvSpPr>
            <p:spPr bwMode="auto">
              <a:xfrm flipV="1">
                <a:off x="7036535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96" name="Line 2190"/>
              <p:cNvSpPr>
                <a:spLocks noChangeShapeType="1"/>
              </p:cNvSpPr>
              <p:nvPr/>
            </p:nvSpPr>
            <p:spPr bwMode="auto">
              <a:xfrm>
                <a:off x="703731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97" name="Line 2191"/>
              <p:cNvSpPr>
                <a:spLocks noChangeShapeType="1"/>
              </p:cNvSpPr>
              <p:nvPr/>
            </p:nvSpPr>
            <p:spPr bwMode="auto">
              <a:xfrm flipV="1">
                <a:off x="7038869" y="5916545"/>
                <a:ext cx="0" cy="81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98" name="Line 2192"/>
              <p:cNvSpPr>
                <a:spLocks noChangeShapeType="1"/>
              </p:cNvSpPr>
              <p:nvPr/>
            </p:nvSpPr>
            <p:spPr bwMode="auto">
              <a:xfrm flipV="1">
                <a:off x="704042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99" name="Line 2193"/>
              <p:cNvSpPr>
                <a:spLocks noChangeShapeType="1"/>
              </p:cNvSpPr>
              <p:nvPr/>
            </p:nvSpPr>
            <p:spPr bwMode="auto">
              <a:xfrm flipV="1">
                <a:off x="7040425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00" name="Line 2194"/>
              <p:cNvSpPr>
                <a:spLocks noChangeShapeType="1"/>
              </p:cNvSpPr>
              <p:nvPr/>
            </p:nvSpPr>
            <p:spPr bwMode="auto">
              <a:xfrm>
                <a:off x="704353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01" name="Line 2195"/>
              <p:cNvSpPr>
                <a:spLocks noChangeShapeType="1"/>
              </p:cNvSpPr>
              <p:nvPr/>
            </p:nvSpPr>
            <p:spPr bwMode="auto">
              <a:xfrm flipV="1">
                <a:off x="704431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02" name="Line 2196"/>
              <p:cNvSpPr>
                <a:spLocks noChangeShapeType="1"/>
              </p:cNvSpPr>
              <p:nvPr/>
            </p:nvSpPr>
            <p:spPr bwMode="auto">
              <a:xfrm flipV="1">
                <a:off x="704587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03" name="Line 2197"/>
              <p:cNvSpPr>
                <a:spLocks noChangeShapeType="1"/>
              </p:cNvSpPr>
              <p:nvPr/>
            </p:nvSpPr>
            <p:spPr bwMode="auto">
              <a:xfrm flipV="1">
                <a:off x="704664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04" name="Line 2198"/>
              <p:cNvSpPr>
                <a:spLocks noChangeShapeType="1"/>
              </p:cNvSpPr>
              <p:nvPr/>
            </p:nvSpPr>
            <p:spPr bwMode="auto">
              <a:xfrm flipV="1">
                <a:off x="704820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05" name="Line 2199"/>
              <p:cNvSpPr>
                <a:spLocks noChangeShapeType="1"/>
              </p:cNvSpPr>
              <p:nvPr/>
            </p:nvSpPr>
            <p:spPr bwMode="auto">
              <a:xfrm flipV="1">
                <a:off x="704976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06" name="Line 2200"/>
              <p:cNvSpPr>
                <a:spLocks noChangeShapeType="1"/>
              </p:cNvSpPr>
              <p:nvPr/>
            </p:nvSpPr>
            <p:spPr bwMode="auto">
              <a:xfrm flipV="1">
                <a:off x="705131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07" name="Line 2201"/>
              <p:cNvSpPr>
                <a:spLocks noChangeShapeType="1"/>
              </p:cNvSpPr>
              <p:nvPr/>
            </p:nvSpPr>
            <p:spPr bwMode="auto">
              <a:xfrm flipV="1">
                <a:off x="705209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08" name="Line 2202"/>
              <p:cNvSpPr>
                <a:spLocks noChangeShapeType="1"/>
              </p:cNvSpPr>
              <p:nvPr/>
            </p:nvSpPr>
            <p:spPr bwMode="auto">
              <a:xfrm flipV="1">
                <a:off x="7054427" y="5916545"/>
                <a:ext cx="0" cy="81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09" name="Line 2203"/>
              <p:cNvSpPr>
                <a:spLocks noChangeShapeType="1"/>
              </p:cNvSpPr>
              <p:nvPr/>
            </p:nvSpPr>
            <p:spPr bwMode="auto">
              <a:xfrm flipV="1">
                <a:off x="705598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10" name="Line 2204"/>
              <p:cNvSpPr>
                <a:spLocks noChangeShapeType="1"/>
              </p:cNvSpPr>
              <p:nvPr/>
            </p:nvSpPr>
            <p:spPr bwMode="auto">
              <a:xfrm>
                <a:off x="705676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11" name="Line 2205"/>
              <p:cNvSpPr>
                <a:spLocks noChangeShapeType="1"/>
              </p:cNvSpPr>
              <p:nvPr/>
            </p:nvSpPr>
            <p:spPr bwMode="auto">
              <a:xfrm flipV="1">
                <a:off x="705987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12" name="Line 2206"/>
              <p:cNvSpPr>
                <a:spLocks noChangeShapeType="1"/>
              </p:cNvSpPr>
              <p:nvPr/>
            </p:nvSpPr>
            <p:spPr bwMode="auto">
              <a:xfrm flipV="1">
                <a:off x="7060650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13" name="Line 2207"/>
              <p:cNvSpPr>
                <a:spLocks noChangeShapeType="1"/>
              </p:cNvSpPr>
              <p:nvPr/>
            </p:nvSpPr>
            <p:spPr bwMode="auto">
              <a:xfrm flipV="1">
                <a:off x="706142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14" name="Line 2208"/>
              <p:cNvSpPr>
                <a:spLocks noChangeShapeType="1"/>
              </p:cNvSpPr>
              <p:nvPr/>
            </p:nvSpPr>
            <p:spPr bwMode="auto">
              <a:xfrm flipV="1">
                <a:off x="706220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15" name="Line 2209"/>
              <p:cNvSpPr>
                <a:spLocks noChangeShapeType="1"/>
              </p:cNvSpPr>
              <p:nvPr/>
            </p:nvSpPr>
            <p:spPr bwMode="auto">
              <a:xfrm>
                <a:off x="706298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16" name="Line 2210"/>
              <p:cNvSpPr>
                <a:spLocks noChangeShapeType="1"/>
              </p:cNvSpPr>
              <p:nvPr/>
            </p:nvSpPr>
            <p:spPr bwMode="auto">
              <a:xfrm flipV="1">
                <a:off x="706376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17" name="Line 2211"/>
              <p:cNvSpPr>
                <a:spLocks noChangeShapeType="1"/>
              </p:cNvSpPr>
              <p:nvPr/>
            </p:nvSpPr>
            <p:spPr bwMode="auto">
              <a:xfrm flipV="1">
                <a:off x="706687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18" name="Line 2212"/>
              <p:cNvSpPr>
                <a:spLocks noChangeShapeType="1"/>
              </p:cNvSpPr>
              <p:nvPr/>
            </p:nvSpPr>
            <p:spPr bwMode="auto">
              <a:xfrm flipV="1">
                <a:off x="706765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19" name="Line 2213"/>
              <p:cNvSpPr>
                <a:spLocks noChangeShapeType="1"/>
              </p:cNvSpPr>
              <p:nvPr/>
            </p:nvSpPr>
            <p:spPr bwMode="auto">
              <a:xfrm flipV="1">
                <a:off x="7070762" y="5735675"/>
                <a:ext cx="0" cy="18902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20" name="Line 2214"/>
              <p:cNvSpPr>
                <a:spLocks noChangeShapeType="1"/>
              </p:cNvSpPr>
              <p:nvPr/>
            </p:nvSpPr>
            <p:spPr bwMode="auto">
              <a:xfrm flipV="1">
                <a:off x="7072318" y="5915185"/>
                <a:ext cx="0" cy="95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21" name="Line 2216"/>
              <p:cNvSpPr>
                <a:spLocks noChangeShapeType="1"/>
              </p:cNvSpPr>
              <p:nvPr/>
            </p:nvSpPr>
            <p:spPr bwMode="auto">
              <a:xfrm flipV="1">
                <a:off x="7073874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22" name="Line 2217"/>
              <p:cNvSpPr>
                <a:spLocks noChangeShapeType="1"/>
              </p:cNvSpPr>
              <p:nvPr/>
            </p:nvSpPr>
            <p:spPr bwMode="auto">
              <a:xfrm flipV="1">
                <a:off x="7075429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23" name="Line 2218"/>
              <p:cNvSpPr>
                <a:spLocks noChangeShapeType="1"/>
              </p:cNvSpPr>
              <p:nvPr/>
            </p:nvSpPr>
            <p:spPr bwMode="auto">
              <a:xfrm flipV="1">
                <a:off x="707620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24" name="Line 2219"/>
              <p:cNvSpPr>
                <a:spLocks noChangeShapeType="1"/>
              </p:cNvSpPr>
              <p:nvPr/>
            </p:nvSpPr>
            <p:spPr bwMode="auto">
              <a:xfrm flipV="1">
                <a:off x="7076985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25" name="Line 2220"/>
              <p:cNvSpPr>
                <a:spLocks noChangeShapeType="1"/>
              </p:cNvSpPr>
              <p:nvPr/>
            </p:nvSpPr>
            <p:spPr bwMode="auto">
              <a:xfrm flipV="1">
                <a:off x="707776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26" name="Line 2221"/>
              <p:cNvSpPr>
                <a:spLocks noChangeShapeType="1"/>
              </p:cNvSpPr>
              <p:nvPr/>
            </p:nvSpPr>
            <p:spPr bwMode="auto">
              <a:xfrm flipV="1">
                <a:off x="707854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27" name="Line 2222"/>
              <p:cNvSpPr>
                <a:spLocks noChangeShapeType="1"/>
              </p:cNvSpPr>
              <p:nvPr/>
            </p:nvSpPr>
            <p:spPr bwMode="auto">
              <a:xfrm>
                <a:off x="707931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28" name="Line 2223"/>
              <p:cNvSpPr>
                <a:spLocks noChangeShapeType="1"/>
              </p:cNvSpPr>
              <p:nvPr/>
            </p:nvSpPr>
            <p:spPr bwMode="auto">
              <a:xfrm flipV="1">
                <a:off x="7080097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29" name="Line 2224"/>
              <p:cNvSpPr>
                <a:spLocks noChangeShapeType="1"/>
              </p:cNvSpPr>
              <p:nvPr/>
            </p:nvSpPr>
            <p:spPr bwMode="auto">
              <a:xfrm flipV="1">
                <a:off x="7080875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30" name="Line 2225"/>
              <p:cNvSpPr>
                <a:spLocks noChangeShapeType="1"/>
              </p:cNvSpPr>
              <p:nvPr/>
            </p:nvSpPr>
            <p:spPr bwMode="auto">
              <a:xfrm flipV="1">
                <a:off x="7081652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31" name="Line 2226"/>
              <p:cNvSpPr>
                <a:spLocks noChangeShapeType="1"/>
              </p:cNvSpPr>
              <p:nvPr/>
            </p:nvSpPr>
            <p:spPr bwMode="auto">
              <a:xfrm flipV="1">
                <a:off x="7082430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32" name="Line 2227"/>
              <p:cNvSpPr>
                <a:spLocks noChangeShapeType="1"/>
              </p:cNvSpPr>
              <p:nvPr/>
            </p:nvSpPr>
            <p:spPr bwMode="auto">
              <a:xfrm flipV="1">
                <a:off x="708320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33" name="Line 2228"/>
              <p:cNvSpPr>
                <a:spLocks noChangeShapeType="1"/>
              </p:cNvSpPr>
              <p:nvPr/>
            </p:nvSpPr>
            <p:spPr bwMode="auto">
              <a:xfrm flipV="1">
                <a:off x="708398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34" name="Line 2229"/>
              <p:cNvSpPr>
                <a:spLocks noChangeShapeType="1"/>
              </p:cNvSpPr>
              <p:nvPr/>
            </p:nvSpPr>
            <p:spPr bwMode="auto">
              <a:xfrm flipV="1">
                <a:off x="708476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35" name="Line 2230"/>
              <p:cNvSpPr>
                <a:spLocks noChangeShapeType="1"/>
              </p:cNvSpPr>
              <p:nvPr/>
            </p:nvSpPr>
            <p:spPr bwMode="auto">
              <a:xfrm flipV="1">
                <a:off x="708554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36" name="Line 2231"/>
              <p:cNvSpPr>
                <a:spLocks noChangeShapeType="1"/>
              </p:cNvSpPr>
              <p:nvPr/>
            </p:nvSpPr>
            <p:spPr bwMode="auto">
              <a:xfrm flipV="1">
                <a:off x="7087098" y="5877107"/>
                <a:ext cx="0" cy="47598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37" name="Line 2232"/>
              <p:cNvSpPr>
                <a:spLocks noChangeShapeType="1"/>
              </p:cNvSpPr>
              <p:nvPr/>
            </p:nvSpPr>
            <p:spPr bwMode="auto">
              <a:xfrm flipV="1">
                <a:off x="7088653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38" name="Line 2233"/>
              <p:cNvSpPr>
                <a:spLocks noChangeShapeType="1"/>
              </p:cNvSpPr>
              <p:nvPr/>
            </p:nvSpPr>
            <p:spPr bwMode="auto">
              <a:xfrm flipV="1">
                <a:off x="7089431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39" name="Line 2234"/>
              <p:cNvSpPr>
                <a:spLocks noChangeShapeType="1"/>
              </p:cNvSpPr>
              <p:nvPr/>
            </p:nvSpPr>
            <p:spPr bwMode="auto">
              <a:xfrm flipV="1">
                <a:off x="709098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40" name="Line 2235"/>
              <p:cNvSpPr>
                <a:spLocks noChangeShapeType="1"/>
              </p:cNvSpPr>
              <p:nvPr/>
            </p:nvSpPr>
            <p:spPr bwMode="auto">
              <a:xfrm flipV="1">
                <a:off x="709176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41" name="Line 2236"/>
              <p:cNvSpPr>
                <a:spLocks noChangeShapeType="1"/>
              </p:cNvSpPr>
              <p:nvPr/>
            </p:nvSpPr>
            <p:spPr bwMode="auto">
              <a:xfrm>
                <a:off x="709176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42" name="Line 2237"/>
              <p:cNvSpPr>
                <a:spLocks noChangeShapeType="1"/>
              </p:cNvSpPr>
              <p:nvPr/>
            </p:nvSpPr>
            <p:spPr bwMode="auto">
              <a:xfrm>
                <a:off x="709409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43" name="Line 2238"/>
              <p:cNvSpPr>
                <a:spLocks noChangeShapeType="1"/>
              </p:cNvSpPr>
              <p:nvPr/>
            </p:nvSpPr>
            <p:spPr bwMode="auto">
              <a:xfrm>
                <a:off x="709487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44" name="Line 2239"/>
              <p:cNvSpPr>
                <a:spLocks noChangeShapeType="1"/>
              </p:cNvSpPr>
              <p:nvPr/>
            </p:nvSpPr>
            <p:spPr bwMode="auto">
              <a:xfrm flipV="1">
                <a:off x="709565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45" name="Line 2240"/>
              <p:cNvSpPr>
                <a:spLocks noChangeShapeType="1"/>
              </p:cNvSpPr>
              <p:nvPr/>
            </p:nvSpPr>
            <p:spPr bwMode="auto">
              <a:xfrm flipV="1">
                <a:off x="709643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46" name="Line 2241"/>
              <p:cNvSpPr>
                <a:spLocks noChangeShapeType="1"/>
              </p:cNvSpPr>
              <p:nvPr/>
            </p:nvSpPr>
            <p:spPr bwMode="auto">
              <a:xfrm>
                <a:off x="709721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47" name="Line 2242"/>
              <p:cNvSpPr>
                <a:spLocks noChangeShapeType="1"/>
              </p:cNvSpPr>
              <p:nvPr/>
            </p:nvSpPr>
            <p:spPr bwMode="auto">
              <a:xfrm flipV="1">
                <a:off x="709954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48" name="Line 2243"/>
              <p:cNvSpPr>
                <a:spLocks noChangeShapeType="1"/>
              </p:cNvSpPr>
              <p:nvPr/>
            </p:nvSpPr>
            <p:spPr bwMode="auto">
              <a:xfrm flipV="1">
                <a:off x="7099544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49" name="Line 2244"/>
              <p:cNvSpPr>
                <a:spLocks noChangeShapeType="1"/>
              </p:cNvSpPr>
              <p:nvPr/>
            </p:nvSpPr>
            <p:spPr bwMode="auto">
              <a:xfrm flipV="1">
                <a:off x="7100321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50" name="Line 2245"/>
              <p:cNvSpPr>
                <a:spLocks noChangeShapeType="1"/>
              </p:cNvSpPr>
              <p:nvPr/>
            </p:nvSpPr>
            <p:spPr bwMode="auto">
              <a:xfrm flipV="1">
                <a:off x="710110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51" name="Line 2246"/>
              <p:cNvSpPr>
                <a:spLocks noChangeShapeType="1"/>
              </p:cNvSpPr>
              <p:nvPr/>
            </p:nvSpPr>
            <p:spPr bwMode="auto">
              <a:xfrm flipV="1">
                <a:off x="7102655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52" name="Line 2247"/>
              <p:cNvSpPr>
                <a:spLocks noChangeShapeType="1"/>
              </p:cNvSpPr>
              <p:nvPr/>
            </p:nvSpPr>
            <p:spPr bwMode="auto">
              <a:xfrm flipV="1">
                <a:off x="7103433" y="5858068"/>
                <a:ext cx="0" cy="66636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53" name="Line 2248"/>
              <p:cNvSpPr>
                <a:spLocks noChangeShapeType="1"/>
              </p:cNvSpPr>
              <p:nvPr/>
            </p:nvSpPr>
            <p:spPr bwMode="auto">
              <a:xfrm flipV="1">
                <a:off x="7105767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54" name="Line 2249"/>
              <p:cNvSpPr>
                <a:spLocks noChangeShapeType="1"/>
              </p:cNvSpPr>
              <p:nvPr/>
            </p:nvSpPr>
            <p:spPr bwMode="auto">
              <a:xfrm flipV="1">
                <a:off x="710654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55" name="Line 2250"/>
              <p:cNvSpPr>
                <a:spLocks noChangeShapeType="1"/>
              </p:cNvSpPr>
              <p:nvPr/>
            </p:nvSpPr>
            <p:spPr bwMode="auto">
              <a:xfrm flipV="1">
                <a:off x="7107323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56" name="Line 2251"/>
              <p:cNvSpPr>
                <a:spLocks noChangeShapeType="1"/>
              </p:cNvSpPr>
              <p:nvPr/>
            </p:nvSpPr>
            <p:spPr bwMode="auto">
              <a:xfrm flipV="1">
                <a:off x="710810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57" name="Line 2252"/>
              <p:cNvSpPr>
                <a:spLocks noChangeShapeType="1"/>
              </p:cNvSpPr>
              <p:nvPr/>
            </p:nvSpPr>
            <p:spPr bwMode="auto">
              <a:xfrm flipV="1">
                <a:off x="710965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58" name="Line 2253"/>
              <p:cNvSpPr>
                <a:spLocks noChangeShapeType="1"/>
              </p:cNvSpPr>
              <p:nvPr/>
            </p:nvSpPr>
            <p:spPr bwMode="auto">
              <a:xfrm flipV="1">
                <a:off x="711043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59" name="Line 2254"/>
              <p:cNvSpPr>
                <a:spLocks noChangeShapeType="1"/>
              </p:cNvSpPr>
              <p:nvPr/>
            </p:nvSpPr>
            <p:spPr bwMode="auto">
              <a:xfrm flipV="1">
                <a:off x="711121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60" name="Line 2255"/>
              <p:cNvSpPr>
                <a:spLocks noChangeShapeType="1"/>
              </p:cNvSpPr>
              <p:nvPr/>
            </p:nvSpPr>
            <p:spPr bwMode="auto">
              <a:xfrm flipV="1">
                <a:off x="711199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61" name="Line 2256"/>
              <p:cNvSpPr>
                <a:spLocks noChangeShapeType="1"/>
              </p:cNvSpPr>
              <p:nvPr/>
            </p:nvSpPr>
            <p:spPr bwMode="auto">
              <a:xfrm flipV="1">
                <a:off x="711354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62" name="Line 2257"/>
              <p:cNvSpPr>
                <a:spLocks noChangeShapeType="1"/>
              </p:cNvSpPr>
              <p:nvPr/>
            </p:nvSpPr>
            <p:spPr bwMode="auto">
              <a:xfrm>
                <a:off x="711432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63" name="Line 2258"/>
              <p:cNvSpPr>
                <a:spLocks noChangeShapeType="1"/>
              </p:cNvSpPr>
              <p:nvPr/>
            </p:nvSpPr>
            <p:spPr bwMode="auto">
              <a:xfrm flipV="1">
                <a:off x="711510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64" name="Line 2259"/>
              <p:cNvSpPr>
                <a:spLocks noChangeShapeType="1"/>
              </p:cNvSpPr>
              <p:nvPr/>
            </p:nvSpPr>
            <p:spPr bwMode="auto">
              <a:xfrm>
                <a:off x="711587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65" name="Line 2260"/>
              <p:cNvSpPr>
                <a:spLocks noChangeShapeType="1"/>
              </p:cNvSpPr>
              <p:nvPr/>
            </p:nvSpPr>
            <p:spPr bwMode="auto">
              <a:xfrm flipV="1">
                <a:off x="711665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66" name="Line 2261"/>
              <p:cNvSpPr>
                <a:spLocks noChangeShapeType="1"/>
              </p:cNvSpPr>
              <p:nvPr/>
            </p:nvSpPr>
            <p:spPr bwMode="auto">
              <a:xfrm flipV="1">
                <a:off x="711899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67" name="Line 2262"/>
              <p:cNvSpPr>
                <a:spLocks noChangeShapeType="1"/>
              </p:cNvSpPr>
              <p:nvPr/>
            </p:nvSpPr>
            <p:spPr bwMode="auto">
              <a:xfrm flipV="1">
                <a:off x="7119769" y="5913824"/>
                <a:ext cx="0" cy="108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68" name="Line 2263"/>
              <p:cNvSpPr>
                <a:spLocks noChangeShapeType="1"/>
              </p:cNvSpPr>
              <p:nvPr/>
            </p:nvSpPr>
            <p:spPr bwMode="auto">
              <a:xfrm flipV="1">
                <a:off x="7120546" y="5900225"/>
                <a:ext cx="0" cy="244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69" name="Line 2264"/>
              <p:cNvSpPr>
                <a:spLocks noChangeShapeType="1"/>
              </p:cNvSpPr>
              <p:nvPr/>
            </p:nvSpPr>
            <p:spPr bwMode="auto">
              <a:xfrm flipV="1">
                <a:off x="712210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70" name="Line 2265"/>
              <p:cNvSpPr>
                <a:spLocks noChangeShapeType="1"/>
              </p:cNvSpPr>
              <p:nvPr/>
            </p:nvSpPr>
            <p:spPr bwMode="auto">
              <a:xfrm flipV="1">
                <a:off x="712288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71" name="Line 2266"/>
              <p:cNvSpPr>
                <a:spLocks noChangeShapeType="1"/>
              </p:cNvSpPr>
              <p:nvPr/>
            </p:nvSpPr>
            <p:spPr bwMode="auto">
              <a:xfrm flipV="1">
                <a:off x="712365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72" name="Line 2267"/>
              <p:cNvSpPr>
                <a:spLocks noChangeShapeType="1"/>
              </p:cNvSpPr>
              <p:nvPr/>
            </p:nvSpPr>
            <p:spPr bwMode="auto">
              <a:xfrm flipV="1">
                <a:off x="712521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73" name="Line 2268"/>
              <p:cNvSpPr>
                <a:spLocks noChangeShapeType="1"/>
              </p:cNvSpPr>
              <p:nvPr/>
            </p:nvSpPr>
            <p:spPr bwMode="auto">
              <a:xfrm flipV="1">
                <a:off x="712676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74" name="Line 2269"/>
              <p:cNvSpPr>
                <a:spLocks noChangeShapeType="1"/>
              </p:cNvSpPr>
              <p:nvPr/>
            </p:nvSpPr>
            <p:spPr bwMode="auto">
              <a:xfrm flipV="1">
                <a:off x="712832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75" name="Line 2270"/>
              <p:cNvSpPr>
                <a:spLocks noChangeShapeType="1"/>
              </p:cNvSpPr>
              <p:nvPr/>
            </p:nvSpPr>
            <p:spPr bwMode="auto">
              <a:xfrm>
                <a:off x="712910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76" name="Line 2271"/>
              <p:cNvSpPr>
                <a:spLocks noChangeShapeType="1"/>
              </p:cNvSpPr>
              <p:nvPr/>
            </p:nvSpPr>
            <p:spPr bwMode="auto">
              <a:xfrm flipV="1">
                <a:off x="713143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77" name="Line 2272"/>
              <p:cNvSpPr>
                <a:spLocks noChangeShapeType="1"/>
              </p:cNvSpPr>
              <p:nvPr/>
            </p:nvSpPr>
            <p:spPr bwMode="auto">
              <a:xfrm flipV="1">
                <a:off x="713221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78" name="Line 2273"/>
              <p:cNvSpPr>
                <a:spLocks noChangeShapeType="1"/>
              </p:cNvSpPr>
              <p:nvPr/>
            </p:nvSpPr>
            <p:spPr bwMode="auto">
              <a:xfrm flipV="1">
                <a:off x="713454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79" name="Line 2274"/>
              <p:cNvSpPr>
                <a:spLocks noChangeShapeType="1"/>
              </p:cNvSpPr>
              <p:nvPr/>
            </p:nvSpPr>
            <p:spPr bwMode="auto">
              <a:xfrm flipV="1">
                <a:off x="7136104" y="5863508"/>
                <a:ext cx="0" cy="61197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80" name="Line 2275"/>
              <p:cNvSpPr>
                <a:spLocks noChangeShapeType="1"/>
              </p:cNvSpPr>
              <p:nvPr/>
            </p:nvSpPr>
            <p:spPr bwMode="auto">
              <a:xfrm flipV="1">
                <a:off x="7138438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81" name="Line 2276"/>
              <p:cNvSpPr>
                <a:spLocks noChangeShapeType="1"/>
              </p:cNvSpPr>
              <p:nvPr/>
            </p:nvSpPr>
            <p:spPr bwMode="auto">
              <a:xfrm flipV="1">
                <a:off x="713999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82" name="Line 2277"/>
              <p:cNvSpPr>
                <a:spLocks noChangeShapeType="1"/>
              </p:cNvSpPr>
              <p:nvPr/>
            </p:nvSpPr>
            <p:spPr bwMode="auto">
              <a:xfrm flipV="1">
                <a:off x="714077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83" name="Line 2278"/>
              <p:cNvSpPr>
                <a:spLocks noChangeShapeType="1"/>
              </p:cNvSpPr>
              <p:nvPr/>
            </p:nvSpPr>
            <p:spPr bwMode="auto">
              <a:xfrm flipV="1">
                <a:off x="7141549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84" name="Line 2279"/>
              <p:cNvSpPr>
                <a:spLocks noChangeShapeType="1"/>
              </p:cNvSpPr>
              <p:nvPr/>
            </p:nvSpPr>
            <p:spPr bwMode="auto">
              <a:xfrm flipV="1">
                <a:off x="7142327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85" name="Line 2280"/>
              <p:cNvSpPr>
                <a:spLocks noChangeShapeType="1"/>
              </p:cNvSpPr>
              <p:nvPr/>
            </p:nvSpPr>
            <p:spPr bwMode="auto">
              <a:xfrm flipV="1">
                <a:off x="714310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86" name="Line 2281"/>
              <p:cNvSpPr>
                <a:spLocks noChangeShapeType="1"/>
              </p:cNvSpPr>
              <p:nvPr/>
            </p:nvSpPr>
            <p:spPr bwMode="auto">
              <a:xfrm flipV="1">
                <a:off x="7143883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87" name="Line 2282"/>
              <p:cNvSpPr>
                <a:spLocks noChangeShapeType="1"/>
              </p:cNvSpPr>
              <p:nvPr/>
            </p:nvSpPr>
            <p:spPr bwMode="auto">
              <a:xfrm flipV="1">
                <a:off x="714543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88" name="Line 2283"/>
              <p:cNvSpPr>
                <a:spLocks noChangeShapeType="1"/>
              </p:cNvSpPr>
              <p:nvPr/>
            </p:nvSpPr>
            <p:spPr bwMode="auto">
              <a:xfrm flipV="1">
                <a:off x="714621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89" name="Line 2284"/>
              <p:cNvSpPr>
                <a:spLocks noChangeShapeType="1"/>
              </p:cNvSpPr>
              <p:nvPr/>
            </p:nvSpPr>
            <p:spPr bwMode="auto">
              <a:xfrm flipV="1">
                <a:off x="714699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90" name="Line 2285"/>
              <p:cNvSpPr>
                <a:spLocks noChangeShapeType="1"/>
              </p:cNvSpPr>
              <p:nvPr/>
            </p:nvSpPr>
            <p:spPr bwMode="auto">
              <a:xfrm flipV="1">
                <a:off x="714777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91" name="Line 2286"/>
              <p:cNvSpPr>
                <a:spLocks noChangeShapeType="1"/>
              </p:cNvSpPr>
              <p:nvPr/>
            </p:nvSpPr>
            <p:spPr bwMode="auto">
              <a:xfrm flipV="1">
                <a:off x="7149328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92" name="Line 2287"/>
              <p:cNvSpPr>
                <a:spLocks noChangeShapeType="1"/>
              </p:cNvSpPr>
              <p:nvPr/>
            </p:nvSpPr>
            <p:spPr bwMode="auto">
              <a:xfrm flipV="1">
                <a:off x="7150884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93" name="Line 2288"/>
              <p:cNvSpPr>
                <a:spLocks noChangeShapeType="1"/>
              </p:cNvSpPr>
              <p:nvPr/>
            </p:nvSpPr>
            <p:spPr bwMode="auto">
              <a:xfrm flipV="1">
                <a:off x="7151661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94" name="Line 2289"/>
              <p:cNvSpPr>
                <a:spLocks noChangeShapeType="1"/>
              </p:cNvSpPr>
              <p:nvPr/>
            </p:nvSpPr>
            <p:spPr bwMode="auto">
              <a:xfrm flipV="1">
                <a:off x="7152439" y="5907025"/>
                <a:ext cx="0" cy="176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95" name="Line 2290"/>
              <p:cNvSpPr>
                <a:spLocks noChangeShapeType="1"/>
              </p:cNvSpPr>
              <p:nvPr/>
            </p:nvSpPr>
            <p:spPr bwMode="auto">
              <a:xfrm flipV="1">
                <a:off x="715399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96" name="Line 2291"/>
              <p:cNvSpPr>
                <a:spLocks noChangeShapeType="1"/>
              </p:cNvSpPr>
              <p:nvPr/>
            </p:nvSpPr>
            <p:spPr bwMode="auto">
              <a:xfrm flipV="1">
                <a:off x="715477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97" name="Line 2292"/>
              <p:cNvSpPr>
                <a:spLocks noChangeShapeType="1"/>
              </p:cNvSpPr>
              <p:nvPr/>
            </p:nvSpPr>
            <p:spPr bwMode="auto">
              <a:xfrm>
                <a:off x="715632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98" name="Line 2293"/>
              <p:cNvSpPr>
                <a:spLocks noChangeShapeType="1"/>
              </p:cNvSpPr>
              <p:nvPr/>
            </p:nvSpPr>
            <p:spPr bwMode="auto">
              <a:xfrm flipV="1">
                <a:off x="7157107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99" name="Line 2294"/>
              <p:cNvSpPr>
                <a:spLocks noChangeShapeType="1"/>
              </p:cNvSpPr>
              <p:nvPr/>
            </p:nvSpPr>
            <p:spPr bwMode="auto">
              <a:xfrm flipV="1">
                <a:off x="715788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00" name="Line 2295"/>
              <p:cNvSpPr>
                <a:spLocks noChangeShapeType="1"/>
              </p:cNvSpPr>
              <p:nvPr/>
            </p:nvSpPr>
            <p:spPr bwMode="auto">
              <a:xfrm flipV="1">
                <a:off x="715866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01" name="Line 2296"/>
              <p:cNvSpPr>
                <a:spLocks noChangeShapeType="1"/>
              </p:cNvSpPr>
              <p:nvPr/>
            </p:nvSpPr>
            <p:spPr bwMode="auto">
              <a:xfrm>
                <a:off x="716021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02" name="Line 2297"/>
              <p:cNvSpPr>
                <a:spLocks noChangeShapeType="1"/>
              </p:cNvSpPr>
              <p:nvPr/>
            </p:nvSpPr>
            <p:spPr bwMode="auto">
              <a:xfrm flipV="1">
                <a:off x="716099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03" name="Line 2298"/>
              <p:cNvSpPr>
                <a:spLocks noChangeShapeType="1"/>
              </p:cNvSpPr>
              <p:nvPr/>
            </p:nvSpPr>
            <p:spPr bwMode="auto">
              <a:xfrm flipV="1">
                <a:off x="716177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04" name="Line 2299"/>
              <p:cNvSpPr>
                <a:spLocks noChangeShapeType="1"/>
              </p:cNvSpPr>
              <p:nvPr/>
            </p:nvSpPr>
            <p:spPr bwMode="auto">
              <a:xfrm flipV="1">
                <a:off x="716333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05" name="Line 2300"/>
              <p:cNvSpPr>
                <a:spLocks noChangeShapeType="1"/>
              </p:cNvSpPr>
              <p:nvPr/>
            </p:nvSpPr>
            <p:spPr bwMode="auto">
              <a:xfrm flipV="1">
                <a:off x="716410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06" name="Line 2301"/>
              <p:cNvSpPr>
                <a:spLocks noChangeShapeType="1"/>
              </p:cNvSpPr>
              <p:nvPr/>
            </p:nvSpPr>
            <p:spPr bwMode="auto">
              <a:xfrm flipV="1">
                <a:off x="716488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07" name="Line 2302"/>
              <p:cNvSpPr>
                <a:spLocks noChangeShapeType="1"/>
              </p:cNvSpPr>
              <p:nvPr/>
            </p:nvSpPr>
            <p:spPr bwMode="auto">
              <a:xfrm flipV="1">
                <a:off x="7165663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08" name="Line 2303"/>
              <p:cNvSpPr>
                <a:spLocks noChangeShapeType="1"/>
              </p:cNvSpPr>
              <p:nvPr/>
            </p:nvSpPr>
            <p:spPr bwMode="auto">
              <a:xfrm flipV="1">
                <a:off x="7166441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09" name="Line 2304"/>
              <p:cNvSpPr>
                <a:spLocks noChangeShapeType="1"/>
              </p:cNvSpPr>
              <p:nvPr/>
            </p:nvSpPr>
            <p:spPr bwMode="auto">
              <a:xfrm flipV="1">
                <a:off x="7167219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10" name="Line 2305"/>
              <p:cNvSpPr>
                <a:spLocks noChangeShapeType="1"/>
              </p:cNvSpPr>
              <p:nvPr/>
            </p:nvSpPr>
            <p:spPr bwMode="auto">
              <a:xfrm flipV="1">
                <a:off x="716877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11" name="Line 2306"/>
              <p:cNvSpPr>
                <a:spLocks noChangeShapeType="1"/>
              </p:cNvSpPr>
              <p:nvPr/>
            </p:nvSpPr>
            <p:spPr bwMode="auto">
              <a:xfrm flipV="1">
                <a:off x="716877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12" name="Line 2307"/>
              <p:cNvSpPr>
                <a:spLocks noChangeShapeType="1"/>
              </p:cNvSpPr>
              <p:nvPr/>
            </p:nvSpPr>
            <p:spPr bwMode="auto">
              <a:xfrm flipV="1">
                <a:off x="717033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13" name="Line 2308"/>
              <p:cNvSpPr>
                <a:spLocks noChangeShapeType="1"/>
              </p:cNvSpPr>
              <p:nvPr/>
            </p:nvSpPr>
            <p:spPr bwMode="auto">
              <a:xfrm flipV="1">
                <a:off x="717577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14" name="Line 2309"/>
              <p:cNvSpPr>
                <a:spLocks noChangeShapeType="1"/>
              </p:cNvSpPr>
              <p:nvPr/>
            </p:nvSpPr>
            <p:spPr bwMode="auto">
              <a:xfrm flipV="1">
                <a:off x="717733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15" name="Line 2310"/>
              <p:cNvSpPr>
                <a:spLocks noChangeShapeType="1"/>
              </p:cNvSpPr>
              <p:nvPr/>
            </p:nvSpPr>
            <p:spPr bwMode="auto">
              <a:xfrm>
                <a:off x="717888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16" name="Line 2311"/>
              <p:cNvSpPr>
                <a:spLocks noChangeShapeType="1"/>
              </p:cNvSpPr>
              <p:nvPr/>
            </p:nvSpPr>
            <p:spPr bwMode="auto">
              <a:xfrm>
                <a:off x="717966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17" name="Line 2312"/>
              <p:cNvSpPr>
                <a:spLocks noChangeShapeType="1"/>
              </p:cNvSpPr>
              <p:nvPr/>
            </p:nvSpPr>
            <p:spPr bwMode="auto">
              <a:xfrm>
                <a:off x="718044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18" name="Line 2313"/>
              <p:cNvSpPr>
                <a:spLocks noChangeShapeType="1"/>
              </p:cNvSpPr>
              <p:nvPr/>
            </p:nvSpPr>
            <p:spPr bwMode="auto">
              <a:xfrm flipV="1">
                <a:off x="718122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19" name="Line 2314"/>
              <p:cNvSpPr>
                <a:spLocks noChangeShapeType="1"/>
              </p:cNvSpPr>
              <p:nvPr/>
            </p:nvSpPr>
            <p:spPr bwMode="auto">
              <a:xfrm>
                <a:off x="718199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20" name="Line 2315"/>
              <p:cNvSpPr>
                <a:spLocks noChangeShapeType="1"/>
              </p:cNvSpPr>
              <p:nvPr/>
            </p:nvSpPr>
            <p:spPr bwMode="auto">
              <a:xfrm>
                <a:off x="718277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21" name="Line 2316"/>
              <p:cNvSpPr>
                <a:spLocks noChangeShapeType="1"/>
              </p:cNvSpPr>
              <p:nvPr/>
            </p:nvSpPr>
            <p:spPr bwMode="auto">
              <a:xfrm flipV="1">
                <a:off x="718355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22" name="Line 2317"/>
              <p:cNvSpPr>
                <a:spLocks noChangeShapeType="1"/>
              </p:cNvSpPr>
              <p:nvPr/>
            </p:nvSpPr>
            <p:spPr bwMode="auto">
              <a:xfrm flipV="1">
                <a:off x="7185110" y="5916544"/>
                <a:ext cx="0" cy="81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23" name="Line 2318"/>
              <p:cNvSpPr>
                <a:spLocks noChangeShapeType="1"/>
              </p:cNvSpPr>
              <p:nvPr/>
            </p:nvSpPr>
            <p:spPr bwMode="auto">
              <a:xfrm flipV="1">
                <a:off x="7185110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24" name="Line 2319"/>
              <p:cNvSpPr>
                <a:spLocks noChangeShapeType="1"/>
              </p:cNvSpPr>
              <p:nvPr/>
            </p:nvSpPr>
            <p:spPr bwMode="auto">
              <a:xfrm>
                <a:off x="718666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25" name="Line 2320"/>
              <p:cNvSpPr>
                <a:spLocks noChangeShapeType="1"/>
              </p:cNvSpPr>
              <p:nvPr/>
            </p:nvSpPr>
            <p:spPr bwMode="auto">
              <a:xfrm flipV="1">
                <a:off x="718744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26" name="Line 2321"/>
              <p:cNvSpPr>
                <a:spLocks noChangeShapeType="1"/>
              </p:cNvSpPr>
              <p:nvPr/>
            </p:nvSpPr>
            <p:spPr bwMode="auto">
              <a:xfrm flipV="1">
                <a:off x="718822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27" name="Line 2322"/>
              <p:cNvSpPr>
                <a:spLocks noChangeShapeType="1"/>
              </p:cNvSpPr>
              <p:nvPr/>
            </p:nvSpPr>
            <p:spPr bwMode="auto">
              <a:xfrm flipV="1">
                <a:off x="719055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28" name="Line 2323"/>
              <p:cNvSpPr>
                <a:spLocks noChangeShapeType="1"/>
              </p:cNvSpPr>
              <p:nvPr/>
            </p:nvSpPr>
            <p:spPr bwMode="auto">
              <a:xfrm flipV="1">
                <a:off x="719288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29" name="Line 2324"/>
              <p:cNvSpPr>
                <a:spLocks noChangeShapeType="1"/>
              </p:cNvSpPr>
              <p:nvPr/>
            </p:nvSpPr>
            <p:spPr bwMode="auto">
              <a:xfrm flipV="1">
                <a:off x="719444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30" name="Line 2325"/>
              <p:cNvSpPr>
                <a:spLocks noChangeShapeType="1"/>
              </p:cNvSpPr>
              <p:nvPr/>
            </p:nvSpPr>
            <p:spPr bwMode="auto">
              <a:xfrm flipV="1">
                <a:off x="719755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31" name="Line 2326"/>
              <p:cNvSpPr>
                <a:spLocks noChangeShapeType="1"/>
              </p:cNvSpPr>
              <p:nvPr/>
            </p:nvSpPr>
            <p:spPr bwMode="auto">
              <a:xfrm>
                <a:off x="719911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32" name="Line 2327"/>
              <p:cNvSpPr>
                <a:spLocks noChangeShapeType="1"/>
              </p:cNvSpPr>
              <p:nvPr/>
            </p:nvSpPr>
            <p:spPr bwMode="auto">
              <a:xfrm flipV="1">
                <a:off x="7200668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33" name="Line 2328"/>
              <p:cNvSpPr>
                <a:spLocks noChangeShapeType="1"/>
              </p:cNvSpPr>
              <p:nvPr/>
            </p:nvSpPr>
            <p:spPr bwMode="auto">
              <a:xfrm flipV="1">
                <a:off x="720144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34" name="Line 2329"/>
              <p:cNvSpPr>
                <a:spLocks noChangeShapeType="1"/>
              </p:cNvSpPr>
              <p:nvPr/>
            </p:nvSpPr>
            <p:spPr bwMode="auto">
              <a:xfrm flipV="1">
                <a:off x="720222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35" name="Line 2330"/>
              <p:cNvSpPr>
                <a:spLocks noChangeShapeType="1"/>
              </p:cNvSpPr>
              <p:nvPr/>
            </p:nvSpPr>
            <p:spPr bwMode="auto">
              <a:xfrm flipV="1">
                <a:off x="720377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36" name="Line 2331"/>
              <p:cNvSpPr>
                <a:spLocks noChangeShapeType="1"/>
              </p:cNvSpPr>
              <p:nvPr/>
            </p:nvSpPr>
            <p:spPr bwMode="auto">
              <a:xfrm flipV="1">
                <a:off x="720455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37" name="Line 2332"/>
              <p:cNvSpPr>
                <a:spLocks noChangeShapeType="1"/>
              </p:cNvSpPr>
              <p:nvPr/>
            </p:nvSpPr>
            <p:spPr bwMode="auto">
              <a:xfrm flipV="1">
                <a:off x="720533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38" name="Line 2333"/>
              <p:cNvSpPr>
                <a:spLocks noChangeShapeType="1"/>
              </p:cNvSpPr>
              <p:nvPr/>
            </p:nvSpPr>
            <p:spPr bwMode="auto">
              <a:xfrm flipV="1">
                <a:off x="720611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39" name="Line 2334"/>
              <p:cNvSpPr>
                <a:spLocks noChangeShapeType="1"/>
              </p:cNvSpPr>
              <p:nvPr/>
            </p:nvSpPr>
            <p:spPr bwMode="auto">
              <a:xfrm flipV="1">
                <a:off x="720766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40" name="Line 2335"/>
              <p:cNvSpPr>
                <a:spLocks noChangeShapeType="1"/>
              </p:cNvSpPr>
              <p:nvPr/>
            </p:nvSpPr>
            <p:spPr bwMode="auto">
              <a:xfrm flipV="1">
                <a:off x="720844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41" name="Line 2336"/>
              <p:cNvSpPr>
                <a:spLocks noChangeShapeType="1"/>
              </p:cNvSpPr>
              <p:nvPr/>
            </p:nvSpPr>
            <p:spPr bwMode="auto">
              <a:xfrm>
                <a:off x="720922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42" name="Line 2337"/>
              <p:cNvSpPr>
                <a:spLocks noChangeShapeType="1"/>
              </p:cNvSpPr>
              <p:nvPr/>
            </p:nvSpPr>
            <p:spPr bwMode="auto">
              <a:xfrm flipV="1">
                <a:off x="721000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43" name="Line 2338"/>
              <p:cNvSpPr>
                <a:spLocks noChangeShapeType="1"/>
              </p:cNvSpPr>
              <p:nvPr/>
            </p:nvSpPr>
            <p:spPr bwMode="auto">
              <a:xfrm flipV="1">
                <a:off x="721078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44" name="Line 2339"/>
              <p:cNvSpPr>
                <a:spLocks noChangeShapeType="1"/>
              </p:cNvSpPr>
              <p:nvPr/>
            </p:nvSpPr>
            <p:spPr bwMode="auto">
              <a:xfrm flipV="1">
                <a:off x="721311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45" name="Line 2340"/>
              <p:cNvSpPr>
                <a:spLocks noChangeShapeType="1"/>
              </p:cNvSpPr>
              <p:nvPr/>
            </p:nvSpPr>
            <p:spPr bwMode="auto">
              <a:xfrm>
                <a:off x="721544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46" name="Line 2341"/>
              <p:cNvSpPr>
                <a:spLocks noChangeShapeType="1"/>
              </p:cNvSpPr>
              <p:nvPr/>
            </p:nvSpPr>
            <p:spPr bwMode="auto">
              <a:xfrm flipV="1">
                <a:off x="7217003" y="5915185"/>
                <a:ext cx="0" cy="95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47" name="Line 2342"/>
              <p:cNvSpPr>
                <a:spLocks noChangeShapeType="1"/>
              </p:cNvSpPr>
              <p:nvPr/>
            </p:nvSpPr>
            <p:spPr bwMode="auto">
              <a:xfrm flipV="1">
                <a:off x="7217781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48" name="Line 2343"/>
              <p:cNvSpPr>
                <a:spLocks noChangeShapeType="1"/>
              </p:cNvSpPr>
              <p:nvPr/>
            </p:nvSpPr>
            <p:spPr bwMode="auto">
              <a:xfrm flipV="1">
                <a:off x="7217781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49" name="Line 2344"/>
              <p:cNvSpPr>
                <a:spLocks noChangeShapeType="1"/>
              </p:cNvSpPr>
              <p:nvPr/>
            </p:nvSpPr>
            <p:spPr bwMode="auto">
              <a:xfrm flipV="1">
                <a:off x="721933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50" name="Line 2345"/>
              <p:cNvSpPr>
                <a:spLocks noChangeShapeType="1"/>
              </p:cNvSpPr>
              <p:nvPr/>
            </p:nvSpPr>
            <p:spPr bwMode="auto">
              <a:xfrm flipV="1">
                <a:off x="722089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51" name="Line 2346"/>
              <p:cNvSpPr>
                <a:spLocks noChangeShapeType="1"/>
              </p:cNvSpPr>
              <p:nvPr/>
            </p:nvSpPr>
            <p:spPr bwMode="auto">
              <a:xfrm flipV="1">
                <a:off x="722167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52" name="Line 2347"/>
              <p:cNvSpPr>
                <a:spLocks noChangeShapeType="1"/>
              </p:cNvSpPr>
              <p:nvPr/>
            </p:nvSpPr>
            <p:spPr bwMode="auto">
              <a:xfrm>
                <a:off x="722244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53" name="Line 2348"/>
              <p:cNvSpPr>
                <a:spLocks noChangeShapeType="1"/>
              </p:cNvSpPr>
              <p:nvPr/>
            </p:nvSpPr>
            <p:spPr bwMode="auto">
              <a:xfrm flipV="1">
                <a:off x="722400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54" name="Line 2349"/>
              <p:cNvSpPr>
                <a:spLocks noChangeShapeType="1"/>
              </p:cNvSpPr>
              <p:nvPr/>
            </p:nvSpPr>
            <p:spPr bwMode="auto">
              <a:xfrm>
                <a:off x="722789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55" name="Line 2350"/>
              <p:cNvSpPr>
                <a:spLocks noChangeShapeType="1"/>
              </p:cNvSpPr>
              <p:nvPr/>
            </p:nvSpPr>
            <p:spPr bwMode="auto">
              <a:xfrm>
                <a:off x="722944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56" name="Line 2351"/>
              <p:cNvSpPr>
                <a:spLocks noChangeShapeType="1"/>
              </p:cNvSpPr>
              <p:nvPr/>
            </p:nvSpPr>
            <p:spPr bwMode="auto">
              <a:xfrm>
                <a:off x="723178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57" name="Line 2352"/>
              <p:cNvSpPr>
                <a:spLocks noChangeShapeType="1"/>
              </p:cNvSpPr>
              <p:nvPr/>
            </p:nvSpPr>
            <p:spPr bwMode="auto">
              <a:xfrm flipV="1">
                <a:off x="7233339" y="5879827"/>
                <a:ext cx="0" cy="44878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58" name="Line 2353"/>
              <p:cNvSpPr>
                <a:spLocks noChangeShapeType="1"/>
              </p:cNvSpPr>
              <p:nvPr/>
            </p:nvSpPr>
            <p:spPr bwMode="auto">
              <a:xfrm flipV="1">
                <a:off x="723567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59" name="Line 2354"/>
              <p:cNvSpPr>
                <a:spLocks noChangeShapeType="1"/>
              </p:cNvSpPr>
              <p:nvPr/>
            </p:nvSpPr>
            <p:spPr bwMode="auto">
              <a:xfrm>
                <a:off x="723645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60" name="Line 2355"/>
              <p:cNvSpPr>
                <a:spLocks noChangeShapeType="1"/>
              </p:cNvSpPr>
              <p:nvPr/>
            </p:nvSpPr>
            <p:spPr bwMode="auto">
              <a:xfrm flipV="1">
                <a:off x="723722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61" name="Line 2356"/>
              <p:cNvSpPr>
                <a:spLocks noChangeShapeType="1"/>
              </p:cNvSpPr>
              <p:nvPr/>
            </p:nvSpPr>
            <p:spPr bwMode="auto">
              <a:xfrm flipV="1">
                <a:off x="723800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62" name="Line 2357"/>
              <p:cNvSpPr>
                <a:spLocks noChangeShapeType="1"/>
              </p:cNvSpPr>
              <p:nvPr/>
            </p:nvSpPr>
            <p:spPr bwMode="auto">
              <a:xfrm>
                <a:off x="723878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63" name="Line 2358"/>
              <p:cNvSpPr>
                <a:spLocks noChangeShapeType="1"/>
              </p:cNvSpPr>
              <p:nvPr/>
            </p:nvSpPr>
            <p:spPr bwMode="auto">
              <a:xfrm flipV="1">
                <a:off x="723956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64" name="Line 2359"/>
              <p:cNvSpPr>
                <a:spLocks noChangeShapeType="1"/>
              </p:cNvSpPr>
              <p:nvPr/>
            </p:nvSpPr>
            <p:spPr bwMode="auto">
              <a:xfrm flipV="1">
                <a:off x="724033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65" name="Line 2360"/>
              <p:cNvSpPr>
                <a:spLocks noChangeShapeType="1"/>
              </p:cNvSpPr>
              <p:nvPr/>
            </p:nvSpPr>
            <p:spPr bwMode="auto">
              <a:xfrm flipV="1">
                <a:off x="724267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66" name="Line 2361"/>
              <p:cNvSpPr>
                <a:spLocks noChangeShapeType="1"/>
              </p:cNvSpPr>
              <p:nvPr/>
            </p:nvSpPr>
            <p:spPr bwMode="auto">
              <a:xfrm flipV="1">
                <a:off x="724578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67" name="Line 2362"/>
              <p:cNvSpPr>
                <a:spLocks noChangeShapeType="1"/>
              </p:cNvSpPr>
              <p:nvPr/>
            </p:nvSpPr>
            <p:spPr bwMode="auto">
              <a:xfrm flipV="1">
                <a:off x="724656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68" name="Line 2363"/>
              <p:cNvSpPr>
                <a:spLocks noChangeShapeType="1"/>
              </p:cNvSpPr>
              <p:nvPr/>
            </p:nvSpPr>
            <p:spPr bwMode="auto">
              <a:xfrm flipV="1">
                <a:off x="724734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69" name="Line 2364"/>
              <p:cNvSpPr>
                <a:spLocks noChangeShapeType="1"/>
              </p:cNvSpPr>
              <p:nvPr/>
            </p:nvSpPr>
            <p:spPr bwMode="auto">
              <a:xfrm flipV="1">
                <a:off x="7249674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70" name="Line 2365"/>
              <p:cNvSpPr>
                <a:spLocks noChangeShapeType="1"/>
              </p:cNvSpPr>
              <p:nvPr/>
            </p:nvSpPr>
            <p:spPr bwMode="auto">
              <a:xfrm flipV="1">
                <a:off x="725123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71" name="Line 2366"/>
              <p:cNvSpPr>
                <a:spLocks noChangeShapeType="1"/>
              </p:cNvSpPr>
              <p:nvPr/>
            </p:nvSpPr>
            <p:spPr bwMode="auto">
              <a:xfrm flipV="1">
                <a:off x="725356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72" name="Line 2367"/>
              <p:cNvSpPr>
                <a:spLocks noChangeShapeType="1"/>
              </p:cNvSpPr>
              <p:nvPr/>
            </p:nvSpPr>
            <p:spPr bwMode="auto">
              <a:xfrm flipV="1">
                <a:off x="725434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73" name="Line 2368"/>
              <p:cNvSpPr>
                <a:spLocks noChangeShapeType="1"/>
              </p:cNvSpPr>
              <p:nvPr/>
            </p:nvSpPr>
            <p:spPr bwMode="auto">
              <a:xfrm>
                <a:off x="725511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74" name="Line 2369"/>
              <p:cNvSpPr>
                <a:spLocks noChangeShapeType="1"/>
              </p:cNvSpPr>
              <p:nvPr/>
            </p:nvSpPr>
            <p:spPr bwMode="auto">
              <a:xfrm>
                <a:off x="725589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75" name="Line 2370"/>
              <p:cNvSpPr>
                <a:spLocks noChangeShapeType="1"/>
              </p:cNvSpPr>
              <p:nvPr/>
            </p:nvSpPr>
            <p:spPr bwMode="auto">
              <a:xfrm>
                <a:off x="725667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76" name="Line 2371"/>
              <p:cNvSpPr>
                <a:spLocks noChangeShapeType="1"/>
              </p:cNvSpPr>
              <p:nvPr/>
            </p:nvSpPr>
            <p:spPr bwMode="auto">
              <a:xfrm flipV="1">
                <a:off x="725900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77" name="Line 2372"/>
              <p:cNvSpPr>
                <a:spLocks noChangeShapeType="1"/>
              </p:cNvSpPr>
              <p:nvPr/>
            </p:nvSpPr>
            <p:spPr bwMode="auto">
              <a:xfrm flipV="1">
                <a:off x="725978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78" name="Line 2373"/>
              <p:cNvSpPr>
                <a:spLocks noChangeShapeType="1"/>
              </p:cNvSpPr>
              <p:nvPr/>
            </p:nvSpPr>
            <p:spPr bwMode="auto">
              <a:xfrm flipV="1">
                <a:off x="7261342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79" name="Line 2374"/>
              <p:cNvSpPr>
                <a:spLocks noChangeShapeType="1"/>
              </p:cNvSpPr>
              <p:nvPr/>
            </p:nvSpPr>
            <p:spPr bwMode="auto">
              <a:xfrm flipV="1">
                <a:off x="726367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80" name="Line 2375"/>
              <p:cNvSpPr>
                <a:spLocks noChangeShapeType="1"/>
              </p:cNvSpPr>
              <p:nvPr/>
            </p:nvSpPr>
            <p:spPr bwMode="auto">
              <a:xfrm>
                <a:off x="726367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81" name="Line 2376"/>
              <p:cNvSpPr>
                <a:spLocks noChangeShapeType="1"/>
              </p:cNvSpPr>
              <p:nvPr/>
            </p:nvSpPr>
            <p:spPr bwMode="auto">
              <a:xfrm flipV="1">
                <a:off x="7266010" y="5885266"/>
                <a:ext cx="0" cy="39438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82" name="Line 2377"/>
              <p:cNvSpPr>
                <a:spLocks noChangeShapeType="1"/>
              </p:cNvSpPr>
              <p:nvPr/>
            </p:nvSpPr>
            <p:spPr bwMode="auto">
              <a:xfrm flipV="1">
                <a:off x="726756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83" name="Line 2378"/>
              <p:cNvSpPr>
                <a:spLocks noChangeShapeType="1"/>
              </p:cNvSpPr>
              <p:nvPr/>
            </p:nvSpPr>
            <p:spPr bwMode="auto">
              <a:xfrm flipV="1">
                <a:off x="726834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84" name="Line 2379"/>
              <p:cNvSpPr>
                <a:spLocks noChangeShapeType="1"/>
              </p:cNvSpPr>
              <p:nvPr/>
            </p:nvSpPr>
            <p:spPr bwMode="auto">
              <a:xfrm flipV="1">
                <a:off x="726912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85" name="Line 2380"/>
              <p:cNvSpPr>
                <a:spLocks noChangeShapeType="1"/>
              </p:cNvSpPr>
              <p:nvPr/>
            </p:nvSpPr>
            <p:spPr bwMode="auto">
              <a:xfrm flipV="1">
                <a:off x="727067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86" name="Line 2381"/>
              <p:cNvSpPr>
                <a:spLocks noChangeShapeType="1"/>
              </p:cNvSpPr>
              <p:nvPr/>
            </p:nvSpPr>
            <p:spPr bwMode="auto">
              <a:xfrm flipV="1">
                <a:off x="727145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87" name="Line 2382"/>
              <p:cNvSpPr>
                <a:spLocks noChangeShapeType="1"/>
              </p:cNvSpPr>
              <p:nvPr/>
            </p:nvSpPr>
            <p:spPr bwMode="auto">
              <a:xfrm flipV="1">
                <a:off x="727223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88" name="Line 2383"/>
              <p:cNvSpPr>
                <a:spLocks noChangeShapeType="1"/>
              </p:cNvSpPr>
              <p:nvPr/>
            </p:nvSpPr>
            <p:spPr bwMode="auto">
              <a:xfrm>
                <a:off x="727378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89" name="Line 2384"/>
              <p:cNvSpPr>
                <a:spLocks noChangeShapeType="1"/>
              </p:cNvSpPr>
              <p:nvPr/>
            </p:nvSpPr>
            <p:spPr bwMode="auto">
              <a:xfrm flipV="1">
                <a:off x="727456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90" name="Line 2385"/>
              <p:cNvSpPr>
                <a:spLocks noChangeShapeType="1"/>
              </p:cNvSpPr>
              <p:nvPr/>
            </p:nvSpPr>
            <p:spPr bwMode="auto">
              <a:xfrm flipV="1">
                <a:off x="727690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91" name="Line 2386"/>
              <p:cNvSpPr>
                <a:spLocks noChangeShapeType="1"/>
              </p:cNvSpPr>
              <p:nvPr/>
            </p:nvSpPr>
            <p:spPr bwMode="auto">
              <a:xfrm flipV="1">
                <a:off x="727767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92" name="Line 2387"/>
              <p:cNvSpPr>
                <a:spLocks noChangeShapeType="1"/>
              </p:cNvSpPr>
              <p:nvPr/>
            </p:nvSpPr>
            <p:spPr bwMode="auto">
              <a:xfrm>
                <a:off x="727845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93" name="Line 2388"/>
              <p:cNvSpPr>
                <a:spLocks noChangeShapeType="1"/>
              </p:cNvSpPr>
              <p:nvPr/>
            </p:nvSpPr>
            <p:spPr bwMode="auto">
              <a:xfrm flipV="1">
                <a:off x="7279233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94" name="Line 2389"/>
              <p:cNvSpPr>
                <a:spLocks noChangeShapeType="1"/>
              </p:cNvSpPr>
              <p:nvPr/>
            </p:nvSpPr>
            <p:spPr bwMode="auto">
              <a:xfrm flipV="1">
                <a:off x="728001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95" name="Line 2390"/>
              <p:cNvSpPr>
                <a:spLocks noChangeShapeType="1"/>
              </p:cNvSpPr>
              <p:nvPr/>
            </p:nvSpPr>
            <p:spPr bwMode="auto">
              <a:xfrm flipV="1">
                <a:off x="728078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96" name="Line 2391"/>
              <p:cNvSpPr>
                <a:spLocks noChangeShapeType="1"/>
              </p:cNvSpPr>
              <p:nvPr/>
            </p:nvSpPr>
            <p:spPr bwMode="auto">
              <a:xfrm flipV="1">
                <a:off x="728156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97" name="Line 2392"/>
              <p:cNvSpPr>
                <a:spLocks noChangeShapeType="1"/>
              </p:cNvSpPr>
              <p:nvPr/>
            </p:nvSpPr>
            <p:spPr bwMode="auto">
              <a:xfrm flipV="1">
                <a:off x="7282345" y="5913824"/>
                <a:ext cx="0" cy="108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98" name="Line 2393"/>
              <p:cNvSpPr>
                <a:spLocks noChangeShapeType="1"/>
              </p:cNvSpPr>
              <p:nvPr/>
            </p:nvSpPr>
            <p:spPr bwMode="auto">
              <a:xfrm flipV="1">
                <a:off x="728312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99" name="Line 2394"/>
              <p:cNvSpPr>
                <a:spLocks noChangeShapeType="1"/>
              </p:cNvSpPr>
              <p:nvPr/>
            </p:nvSpPr>
            <p:spPr bwMode="auto">
              <a:xfrm flipV="1">
                <a:off x="7284679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00" name="Line 2395"/>
              <p:cNvSpPr>
                <a:spLocks noChangeShapeType="1"/>
              </p:cNvSpPr>
              <p:nvPr/>
            </p:nvSpPr>
            <p:spPr bwMode="auto">
              <a:xfrm flipV="1">
                <a:off x="728701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01" name="Line 2396"/>
              <p:cNvSpPr>
                <a:spLocks noChangeShapeType="1"/>
              </p:cNvSpPr>
              <p:nvPr/>
            </p:nvSpPr>
            <p:spPr bwMode="auto">
              <a:xfrm flipV="1">
                <a:off x="728779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02" name="Line 2397"/>
              <p:cNvSpPr>
                <a:spLocks noChangeShapeType="1"/>
              </p:cNvSpPr>
              <p:nvPr/>
            </p:nvSpPr>
            <p:spPr bwMode="auto">
              <a:xfrm>
                <a:off x="728856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03" name="Line 2398"/>
              <p:cNvSpPr>
                <a:spLocks noChangeShapeType="1"/>
              </p:cNvSpPr>
              <p:nvPr/>
            </p:nvSpPr>
            <p:spPr bwMode="auto">
              <a:xfrm>
                <a:off x="729012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04" name="Line 2399"/>
              <p:cNvSpPr>
                <a:spLocks noChangeShapeType="1"/>
              </p:cNvSpPr>
              <p:nvPr/>
            </p:nvSpPr>
            <p:spPr bwMode="auto">
              <a:xfrm flipV="1">
                <a:off x="729167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05" name="Line 2400"/>
              <p:cNvSpPr>
                <a:spLocks noChangeShapeType="1"/>
              </p:cNvSpPr>
              <p:nvPr/>
            </p:nvSpPr>
            <p:spPr bwMode="auto">
              <a:xfrm>
                <a:off x="729401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06" name="Line 2401"/>
              <p:cNvSpPr>
                <a:spLocks noChangeShapeType="1"/>
              </p:cNvSpPr>
              <p:nvPr/>
            </p:nvSpPr>
            <p:spPr bwMode="auto">
              <a:xfrm flipV="1">
                <a:off x="729479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07" name="Line 2402"/>
              <p:cNvSpPr>
                <a:spLocks noChangeShapeType="1"/>
              </p:cNvSpPr>
              <p:nvPr/>
            </p:nvSpPr>
            <p:spPr bwMode="auto">
              <a:xfrm flipV="1">
                <a:off x="7297125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08" name="Line 2403"/>
              <p:cNvSpPr>
                <a:spLocks noChangeShapeType="1"/>
              </p:cNvSpPr>
              <p:nvPr/>
            </p:nvSpPr>
            <p:spPr bwMode="auto">
              <a:xfrm flipV="1">
                <a:off x="7298680" y="5636401"/>
                <a:ext cx="0" cy="288303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09" name="Line 2404"/>
              <p:cNvSpPr>
                <a:spLocks noChangeShapeType="1"/>
              </p:cNvSpPr>
              <p:nvPr/>
            </p:nvSpPr>
            <p:spPr bwMode="auto">
              <a:xfrm flipV="1">
                <a:off x="7300236" y="5916544"/>
                <a:ext cx="0" cy="81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10" name="Line 2405"/>
              <p:cNvSpPr>
                <a:spLocks noChangeShapeType="1"/>
              </p:cNvSpPr>
              <p:nvPr/>
            </p:nvSpPr>
            <p:spPr bwMode="auto">
              <a:xfrm flipV="1">
                <a:off x="7301014" y="5915185"/>
                <a:ext cx="0" cy="95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11" name="Line 2406"/>
              <p:cNvSpPr>
                <a:spLocks noChangeShapeType="1"/>
              </p:cNvSpPr>
              <p:nvPr/>
            </p:nvSpPr>
            <p:spPr bwMode="auto">
              <a:xfrm flipV="1">
                <a:off x="7301792" y="5913824"/>
                <a:ext cx="0" cy="108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12" name="Line 2407"/>
              <p:cNvSpPr>
                <a:spLocks noChangeShapeType="1"/>
              </p:cNvSpPr>
              <p:nvPr/>
            </p:nvSpPr>
            <p:spPr bwMode="auto">
              <a:xfrm flipV="1">
                <a:off x="7303348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13" name="Line 2408"/>
              <p:cNvSpPr>
                <a:spLocks noChangeShapeType="1"/>
              </p:cNvSpPr>
              <p:nvPr/>
            </p:nvSpPr>
            <p:spPr bwMode="auto">
              <a:xfrm flipV="1">
                <a:off x="730412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14" name="Line 2409"/>
              <p:cNvSpPr>
                <a:spLocks noChangeShapeType="1"/>
              </p:cNvSpPr>
              <p:nvPr/>
            </p:nvSpPr>
            <p:spPr bwMode="auto">
              <a:xfrm flipV="1">
                <a:off x="7305681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15" name="Line 2410"/>
              <p:cNvSpPr>
                <a:spLocks noChangeShapeType="1"/>
              </p:cNvSpPr>
              <p:nvPr/>
            </p:nvSpPr>
            <p:spPr bwMode="auto">
              <a:xfrm flipV="1">
                <a:off x="730645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16" name="Line 2411"/>
              <p:cNvSpPr>
                <a:spLocks noChangeShapeType="1"/>
              </p:cNvSpPr>
              <p:nvPr/>
            </p:nvSpPr>
            <p:spPr bwMode="auto">
              <a:xfrm flipV="1">
                <a:off x="7307237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17" name="Line 2412"/>
              <p:cNvSpPr>
                <a:spLocks noChangeShapeType="1"/>
              </p:cNvSpPr>
              <p:nvPr/>
            </p:nvSpPr>
            <p:spPr bwMode="auto">
              <a:xfrm flipV="1">
                <a:off x="730801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18" name="Line 2413"/>
              <p:cNvSpPr>
                <a:spLocks noChangeShapeType="1"/>
              </p:cNvSpPr>
              <p:nvPr/>
            </p:nvSpPr>
            <p:spPr bwMode="auto">
              <a:xfrm flipV="1">
                <a:off x="730957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19" name="Line 2414"/>
              <p:cNvSpPr>
                <a:spLocks noChangeShapeType="1"/>
              </p:cNvSpPr>
              <p:nvPr/>
            </p:nvSpPr>
            <p:spPr bwMode="auto">
              <a:xfrm flipV="1">
                <a:off x="7310348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20" name="Line 2415"/>
              <p:cNvSpPr>
                <a:spLocks noChangeShapeType="1"/>
              </p:cNvSpPr>
              <p:nvPr/>
            </p:nvSpPr>
            <p:spPr bwMode="auto">
              <a:xfrm flipV="1">
                <a:off x="7311127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21" name="Line 2417"/>
              <p:cNvSpPr>
                <a:spLocks noChangeShapeType="1"/>
              </p:cNvSpPr>
              <p:nvPr/>
            </p:nvSpPr>
            <p:spPr bwMode="auto">
              <a:xfrm flipV="1">
                <a:off x="731190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22" name="Line 2418"/>
              <p:cNvSpPr>
                <a:spLocks noChangeShapeType="1"/>
              </p:cNvSpPr>
              <p:nvPr/>
            </p:nvSpPr>
            <p:spPr bwMode="auto">
              <a:xfrm flipV="1">
                <a:off x="7311904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23" name="Line 2419"/>
              <p:cNvSpPr>
                <a:spLocks noChangeShapeType="1"/>
              </p:cNvSpPr>
              <p:nvPr/>
            </p:nvSpPr>
            <p:spPr bwMode="auto">
              <a:xfrm flipV="1">
                <a:off x="7315016" y="5866227"/>
                <a:ext cx="0" cy="58477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24" name="Line 2420"/>
              <p:cNvSpPr>
                <a:spLocks noChangeShapeType="1"/>
              </p:cNvSpPr>
              <p:nvPr/>
            </p:nvSpPr>
            <p:spPr bwMode="auto">
              <a:xfrm flipV="1">
                <a:off x="7315016" y="5904305"/>
                <a:ext cx="0" cy="2039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25" name="Line 2421"/>
              <p:cNvSpPr>
                <a:spLocks noChangeShapeType="1"/>
              </p:cNvSpPr>
              <p:nvPr/>
            </p:nvSpPr>
            <p:spPr bwMode="auto">
              <a:xfrm flipV="1">
                <a:off x="7315794" y="5913824"/>
                <a:ext cx="0" cy="108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26" name="Line 2422"/>
              <p:cNvSpPr>
                <a:spLocks noChangeShapeType="1"/>
              </p:cNvSpPr>
              <p:nvPr/>
            </p:nvSpPr>
            <p:spPr bwMode="auto">
              <a:xfrm flipV="1">
                <a:off x="7316571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27" name="Line 2423"/>
              <p:cNvSpPr>
                <a:spLocks noChangeShapeType="1"/>
              </p:cNvSpPr>
              <p:nvPr/>
            </p:nvSpPr>
            <p:spPr bwMode="auto">
              <a:xfrm flipV="1">
                <a:off x="731735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28" name="Line 2424"/>
              <p:cNvSpPr>
                <a:spLocks noChangeShapeType="1"/>
              </p:cNvSpPr>
              <p:nvPr/>
            </p:nvSpPr>
            <p:spPr bwMode="auto">
              <a:xfrm flipV="1">
                <a:off x="7318127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29" name="Line 2425"/>
              <p:cNvSpPr>
                <a:spLocks noChangeShapeType="1"/>
              </p:cNvSpPr>
              <p:nvPr/>
            </p:nvSpPr>
            <p:spPr bwMode="auto">
              <a:xfrm flipV="1">
                <a:off x="731890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30" name="Line 2426"/>
              <p:cNvSpPr>
                <a:spLocks noChangeShapeType="1"/>
              </p:cNvSpPr>
              <p:nvPr/>
            </p:nvSpPr>
            <p:spPr bwMode="auto">
              <a:xfrm flipV="1">
                <a:off x="731890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31" name="Line 2427"/>
              <p:cNvSpPr>
                <a:spLocks noChangeShapeType="1"/>
              </p:cNvSpPr>
              <p:nvPr/>
            </p:nvSpPr>
            <p:spPr bwMode="auto">
              <a:xfrm flipV="1">
                <a:off x="7320461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32" name="Line 2428"/>
              <p:cNvSpPr>
                <a:spLocks noChangeShapeType="1"/>
              </p:cNvSpPr>
              <p:nvPr/>
            </p:nvSpPr>
            <p:spPr bwMode="auto">
              <a:xfrm flipV="1">
                <a:off x="7321239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33" name="Line 2429"/>
              <p:cNvSpPr>
                <a:spLocks noChangeShapeType="1"/>
              </p:cNvSpPr>
              <p:nvPr/>
            </p:nvSpPr>
            <p:spPr bwMode="auto">
              <a:xfrm flipV="1">
                <a:off x="732279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34" name="Line 2430"/>
              <p:cNvSpPr>
                <a:spLocks noChangeShapeType="1"/>
              </p:cNvSpPr>
              <p:nvPr/>
            </p:nvSpPr>
            <p:spPr bwMode="auto">
              <a:xfrm flipV="1">
                <a:off x="732435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35" name="Line 2431"/>
              <p:cNvSpPr>
                <a:spLocks noChangeShapeType="1"/>
              </p:cNvSpPr>
              <p:nvPr/>
            </p:nvSpPr>
            <p:spPr bwMode="auto">
              <a:xfrm flipV="1">
                <a:off x="732590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36" name="Line 2432"/>
              <p:cNvSpPr>
                <a:spLocks noChangeShapeType="1"/>
              </p:cNvSpPr>
              <p:nvPr/>
            </p:nvSpPr>
            <p:spPr bwMode="auto">
              <a:xfrm flipV="1">
                <a:off x="732668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37" name="Line 2433"/>
              <p:cNvSpPr>
                <a:spLocks noChangeShapeType="1"/>
              </p:cNvSpPr>
              <p:nvPr/>
            </p:nvSpPr>
            <p:spPr bwMode="auto">
              <a:xfrm flipV="1">
                <a:off x="7327462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38" name="Line 2434"/>
              <p:cNvSpPr>
                <a:spLocks noChangeShapeType="1"/>
              </p:cNvSpPr>
              <p:nvPr/>
            </p:nvSpPr>
            <p:spPr bwMode="auto">
              <a:xfrm flipV="1">
                <a:off x="7328240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39" name="Line 2435"/>
              <p:cNvSpPr>
                <a:spLocks noChangeShapeType="1"/>
              </p:cNvSpPr>
              <p:nvPr/>
            </p:nvSpPr>
            <p:spPr bwMode="auto">
              <a:xfrm flipV="1">
                <a:off x="7329017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40" name="Line 2436"/>
              <p:cNvSpPr>
                <a:spLocks noChangeShapeType="1"/>
              </p:cNvSpPr>
              <p:nvPr/>
            </p:nvSpPr>
            <p:spPr bwMode="auto">
              <a:xfrm flipV="1">
                <a:off x="7329796" y="5916544"/>
                <a:ext cx="0" cy="81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41" name="Line 2437"/>
              <p:cNvSpPr>
                <a:spLocks noChangeShapeType="1"/>
              </p:cNvSpPr>
              <p:nvPr/>
            </p:nvSpPr>
            <p:spPr bwMode="auto">
              <a:xfrm flipV="1">
                <a:off x="7331351" y="5756074"/>
                <a:ext cx="0" cy="16863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42" name="Line 2438"/>
              <p:cNvSpPr>
                <a:spLocks noChangeShapeType="1"/>
              </p:cNvSpPr>
              <p:nvPr/>
            </p:nvSpPr>
            <p:spPr bwMode="auto">
              <a:xfrm flipV="1">
                <a:off x="7332907" y="5916544"/>
                <a:ext cx="0" cy="81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43" name="Line 2439"/>
              <p:cNvSpPr>
                <a:spLocks noChangeShapeType="1"/>
              </p:cNvSpPr>
              <p:nvPr/>
            </p:nvSpPr>
            <p:spPr bwMode="auto">
              <a:xfrm flipV="1">
                <a:off x="7333685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44" name="Line 2440"/>
              <p:cNvSpPr>
                <a:spLocks noChangeShapeType="1"/>
              </p:cNvSpPr>
              <p:nvPr/>
            </p:nvSpPr>
            <p:spPr bwMode="auto">
              <a:xfrm flipV="1">
                <a:off x="7335240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45" name="Line 2441"/>
              <p:cNvSpPr>
                <a:spLocks noChangeShapeType="1"/>
              </p:cNvSpPr>
              <p:nvPr/>
            </p:nvSpPr>
            <p:spPr bwMode="auto">
              <a:xfrm flipV="1">
                <a:off x="733601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46" name="Line 2442"/>
              <p:cNvSpPr>
                <a:spLocks noChangeShapeType="1"/>
              </p:cNvSpPr>
              <p:nvPr/>
            </p:nvSpPr>
            <p:spPr bwMode="auto">
              <a:xfrm flipV="1">
                <a:off x="733679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47" name="Line 2443"/>
              <p:cNvSpPr>
                <a:spLocks noChangeShapeType="1"/>
              </p:cNvSpPr>
              <p:nvPr/>
            </p:nvSpPr>
            <p:spPr bwMode="auto">
              <a:xfrm flipV="1">
                <a:off x="733757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48" name="Line 2444"/>
              <p:cNvSpPr>
                <a:spLocks noChangeShapeType="1"/>
              </p:cNvSpPr>
              <p:nvPr/>
            </p:nvSpPr>
            <p:spPr bwMode="auto">
              <a:xfrm flipV="1">
                <a:off x="733913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49" name="Line 2445"/>
              <p:cNvSpPr>
                <a:spLocks noChangeShapeType="1"/>
              </p:cNvSpPr>
              <p:nvPr/>
            </p:nvSpPr>
            <p:spPr bwMode="auto">
              <a:xfrm flipV="1">
                <a:off x="7339908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50" name="Line 2446"/>
              <p:cNvSpPr>
                <a:spLocks noChangeShapeType="1"/>
              </p:cNvSpPr>
              <p:nvPr/>
            </p:nvSpPr>
            <p:spPr bwMode="auto">
              <a:xfrm flipV="1">
                <a:off x="734146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51" name="Line 2447"/>
              <p:cNvSpPr>
                <a:spLocks noChangeShapeType="1"/>
              </p:cNvSpPr>
              <p:nvPr/>
            </p:nvSpPr>
            <p:spPr bwMode="auto">
              <a:xfrm flipV="1">
                <a:off x="7343019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52" name="Line 2448"/>
              <p:cNvSpPr>
                <a:spLocks noChangeShapeType="1"/>
              </p:cNvSpPr>
              <p:nvPr/>
            </p:nvSpPr>
            <p:spPr bwMode="auto">
              <a:xfrm>
                <a:off x="734535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53" name="Line 2449"/>
              <p:cNvSpPr>
                <a:spLocks noChangeShapeType="1"/>
              </p:cNvSpPr>
              <p:nvPr/>
            </p:nvSpPr>
            <p:spPr bwMode="auto">
              <a:xfrm flipV="1">
                <a:off x="7346131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54" name="Line 2450"/>
              <p:cNvSpPr>
                <a:spLocks noChangeShapeType="1"/>
              </p:cNvSpPr>
              <p:nvPr/>
            </p:nvSpPr>
            <p:spPr bwMode="auto">
              <a:xfrm flipV="1">
                <a:off x="7347687" y="5881186"/>
                <a:ext cx="0" cy="43517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55" name="Line 2451"/>
              <p:cNvSpPr>
                <a:spLocks noChangeShapeType="1"/>
              </p:cNvSpPr>
              <p:nvPr/>
            </p:nvSpPr>
            <p:spPr bwMode="auto">
              <a:xfrm flipV="1">
                <a:off x="7348465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56" name="Line 2452"/>
              <p:cNvSpPr>
                <a:spLocks noChangeShapeType="1"/>
              </p:cNvSpPr>
              <p:nvPr/>
            </p:nvSpPr>
            <p:spPr bwMode="auto">
              <a:xfrm flipV="1">
                <a:off x="7349242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57" name="Line 2453"/>
              <p:cNvSpPr>
                <a:spLocks noChangeShapeType="1"/>
              </p:cNvSpPr>
              <p:nvPr/>
            </p:nvSpPr>
            <p:spPr bwMode="auto">
              <a:xfrm flipV="1">
                <a:off x="7350798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58" name="Line 2454"/>
              <p:cNvSpPr>
                <a:spLocks noChangeShapeType="1"/>
              </p:cNvSpPr>
              <p:nvPr/>
            </p:nvSpPr>
            <p:spPr bwMode="auto">
              <a:xfrm flipV="1">
                <a:off x="7351576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59" name="Line 2455"/>
              <p:cNvSpPr>
                <a:spLocks noChangeShapeType="1"/>
              </p:cNvSpPr>
              <p:nvPr/>
            </p:nvSpPr>
            <p:spPr bwMode="auto">
              <a:xfrm flipV="1">
                <a:off x="735235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60" name="Line 2456"/>
              <p:cNvSpPr>
                <a:spLocks noChangeShapeType="1"/>
              </p:cNvSpPr>
              <p:nvPr/>
            </p:nvSpPr>
            <p:spPr bwMode="auto">
              <a:xfrm flipV="1">
                <a:off x="7353132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61" name="Line 2457"/>
              <p:cNvSpPr>
                <a:spLocks noChangeShapeType="1"/>
              </p:cNvSpPr>
              <p:nvPr/>
            </p:nvSpPr>
            <p:spPr bwMode="auto">
              <a:xfrm flipV="1">
                <a:off x="735468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62" name="Line 2458"/>
              <p:cNvSpPr>
                <a:spLocks noChangeShapeType="1"/>
              </p:cNvSpPr>
              <p:nvPr/>
            </p:nvSpPr>
            <p:spPr bwMode="auto">
              <a:xfrm>
                <a:off x="735546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63" name="Line 2459"/>
              <p:cNvSpPr>
                <a:spLocks noChangeShapeType="1"/>
              </p:cNvSpPr>
              <p:nvPr/>
            </p:nvSpPr>
            <p:spPr bwMode="auto">
              <a:xfrm flipV="1">
                <a:off x="735702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64" name="Line 2460"/>
              <p:cNvSpPr>
                <a:spLocks noChangeShapeType="1"/>
              </p:cNvSpPr>
              <p:nvPr/>
            </p:nvSpPr>
            <p:spPr bwMode="auto">
              <a:xfrm flipV="1">
                <a:off x="735935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65" name="Line 2461"/>
              <p:cNvSpPr>
                <a:spLocks noChangeShapeType="1"/>
              </p:cNvSpPr>
              <p:nvPr/>
            </p:nvSpPr>
            <p:spPr bwMode="auto">
              <a:xfrm flipV="1">
                <a:off x="736013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66" name="Line 2462"/>
              <p:cNvSpPr>
                <a:spLocks noChangeShapeType="1"/>
              </p:cNvSpPr>
              <p:nvPr/>
            </p:nvSpPr>
            <p:spPr bwMode="auto">
              <a:xfrm flipV="1">
                <a:off x="7360911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67" name="Line 2463"/>
              <p:cNvSpPr>
                <a:spLocks noChangeShapeType="1"/>
              </p:cNvSpPr>
              <p:nvPr/>
            </p:nvSpPr>
            <p:spPr bwMode="auto">
              <a:xfrm flipV="1">
                <a:off x="736246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68" name="Line 2464"/>
              <p:cNvSpPr>
                <a:spLocks noChangeShapeType="1"/>
              </p:cNvSpPr>
              <p:nvPr/>
            </p:nvSpPr>
            <p:spPr bwMode="auto">
              <a:xfrm flipV="1">
                <a:off x="7364022" y="5799591"/>
                <a:ext cx="0" cy="125113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69" name="Line 2465"/>
              <p:cNvSpPr>
                <a:spLocks noChangeShapeType="1"/>
              </p:cNvSpPr>
              <p:nvPr/>
            </p:nvSpPr>
            <p:spPr bwMode="auto">
              <a:xfrm flipV="1">
                <a:off x="7366356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70" name="Line 2466"/>
              <p:cNvSpPr>
                <a:spLocks noChangeShapeType="1"/>
              </p:cNvSpPr>
              <p:nvPr/>
            </p:nvSpPr>
            <p:spPr bwMode="auto">
              <a:xfrm flipV="1">
                <a:off x="7367134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71" name="Line 2467"/>
              <p:cNvSpPr>
                <a:spLocks noChangeShapeType="1"/>
              </p:cNvSpPr>
              <p:nvPr/>
            </p:nvSpPr>
            <p:spPr bwMode="auto">
              <a:xfrm flipV="1">
                <a:off x="736791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72" name="Line 2468"/>
              <p:cNvSpPr>
                <a:spLocks noChangeShapeType="1"/>
              </p:cNvSpPr>
              <p:nvPr/>
            </p:nvSpPr>
            <p:spPr bwMode="auto">
              <a:xfrm flipV="1">
                <a:off x="736791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73" name="Line 2469"/>
              <p:cNvSpPr>
                <a:spLocks noChangeShapeType="1"/>
              </p:cNvSpPr>
              <p:nvPr/>
            </p:nvSpPr>
            <p:spPr bwMode="auto">
              <a:xfrm flipV="1">
                <a:off x="736868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74" name="Line 2470"/>
              <p:cNvSpPr>
                <a:spLocks noChangeShapeType="1"/>
              </p:cNvSpPr>
              <p:nvPr/>
            </p:nvSpPr>
            <p:spPr bwMode="auto">
              <a:xfrm flipV="1">
                <a:off x="7369467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75" name="Line 2471"/>
              <p:cNvSpPr>
                <a:spLocks noChangeShapeType="1"/>
              </p:cNvSpPr>
              <p:nvPr/>
            </p:nvSpPr>
            <p:spPr bwMode="auto">
              <a:xfrm flipV="1">
                <a:off x="7371023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76" name="Line 2472"/>
              <p:cNvSpPr>
                <a:spLocks noChangeShapeType="1"/>
              </p:cNvSpPr>
              <p:nvPr/>
            </p:nvSpPr>
            <p:spPr bwMode="auto">
              <a:xfrm flipV="1">
                <a:off x="7371023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77" name="Line 2473"/>
              <p:cNvSpPr>
                <a:spLocks noChangeShapeType="1"/>
              </p:cNvSpPr>
              <p:nvPr/>
            </p:nvSpPr>
            <p:spPr bwMode="auto">
              <a:xfrm flipV="1">
                <a:off x="737180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78" name="Line 2474"/>
              <p:cNvSpPr>
                <a:spLocks noChangeShapeType="1"/>
              </p:cNvSpPr>
              <p:nvPr/>
            </p:nvSpPr>
            <p:spPr bwMode="auto">
              <a:xfrm flipV="1">
                <a:off x="737257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79" name="Line 2475"/>
              <p:cNvSpPr>
                <a:spLocks noChangeShapeType="1"/>
              </p:cNvSpPr>
              <p:nvPr/>
            </p:nvSpPr>
            <p:spPr bwMode="auto">
              <a:xfrm>
                <a:off x="737335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80" name="Line 2476"/>
              <p:cNvSpPr>
                <a:spLocks noChangeShapeType="1"/>
              </p:cNvSpPr>
              <p:nvPr/>
            </p:nvSpPr>
            <p:spPr bwMode="auto">
              <a:xfrm flipV="1">
                <a:off x="737413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81" name="Line 2477"/>
              <p:cNvSpPr>
                <a:spLocks noChangeShapeType="1"/>
              </p:cNvSpPr>
              <p:nvPr/>
            </p:nvSpPr>
            <p:spPr bwMode="auto">
              <a:xfrm>
                <a:off x="737569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82" name="Line 2478"/>
              <p:cNvSpPr>
                <a:spLocks noChangeShapeType="1"/>
              </p:cNvSpPr>
              <p:nvPr/>
            </p:nvSpPr>
            <p:spPr bwMode="auto">
              <a:xfrm>
                <a:off x="737724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83" name="Line 2479"/>
              <p:cNvSpPr>
                <a:spLocks noChangeShapeType="1"/>
              </p:cNvSpPr>
              <p:nvPr/>
            </p:nvSpPr>
            <p:spPr bwMode="auto">
              <a:xfrm>
                <a:off x="737724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84" name="Line 2480"/>
              <p:cNvSpPr>
                <a:spLocks noChangeShapeType="1"/>
              </p:cNvSpPr>
              <p:nvPr/>
            </p:nvSpPr>
            <p:spPr bwMode="auto">
              <a:xfrm flipV="1">
                <a:off x="737880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85" name="Line 2481"/>
              <p:cNvSpPr>
                <a:spLocks noChangeShapeType="1"/>
              </p:cNvSpPr>
              <p:nvPr/>
            </p:nvSpPr>
            <p:spPr bwMode="auto">
              <a:xfrm flipV="1">
                <a:off x="7378802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86" name="Line 2482"/>
              <p:cNvSpPr>
                <a:spLocks noChangeShapeType="1"/>
              </p:cNvSpPr>
              <p:nvPr/>
            </p:nvSpPr>
            <p:spPr bwMode="auto">
              <a:xfrm flipV="1">
                <a:off x="7380357" y="5902945"/>
                <a:ext cx="0" cy="2175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87" name="Line 2483"/>
              <p:cNvSpPr>
                <a:spLocks noChangeShapeType="1"/>
              </p:cNvSpPr>
              <p:nvPr/>
            </p:nvSpPr>
            <p:spPr bwMode="auto">
              <a:xfrm flipV="1">
                <a:off x="7381913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88" name="Line 2484"/>
              <p:cNvSpPr>
                <a:spLocks noChangeShapeType="1"/>
              </p:cNvSpPr>
              <p:nvPr/>
            </p:nvSpPr>
            <p:spPr bwMode="auto">
              <a:xfrm flipV="1">
                <a:off x="738269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89" name="Line 2485"/>
              <p:cNvSpPr>
                <a:spLocks noChangeShapeType="1"/>
              </p:cNvSpPr>
              <p:nvPr/>
            </p:nvSpPr>
            <p:spPr bwMode="auto">
              <a:xfrm flipV="1">
                <a:off x="738346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90" name="Line 2486"/>
              <p:cNvSpPr>
                <a:spLocks noChangeShapeType="1"/>
              </p:cNvSpPr>
              <p:nvPr/>
            </p:nvSpPr>
            <p:spPr bwMode="auto">
              <a:xfrm>
                <a:off x="738346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91" name="Line 2487"/>
              <p:cNvSpPr>
                <a:spLocks noChangeShapeType="1"/>
              </p:cNvSpPr>
              <p:nvPr/>
            </p:nvSpPr>
            <p:spPr bwMode="auto">
              <a:xfrm flipV="1">
                <a:off x="7385025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92" name="Line 2488"/>
              <p:cNvSpPr>
                <a:spLocks noChangeShapeType="1"/>
              </p:cNvSpPr>
              <p:nvPr/>
            </p:nvSpPr>
            <p:spPr bwMode="auto">
              <a:xfrm>
                <a:off x="738502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93" name="Line 2489"/>
              <p:cNvSpPr>
                <a:spLocks noChangeShapeType="1"/>
              </p:cNvSpPr>
              <p:nvPr/>
            </p:nvSpPr>
            <p:spPr bwMode="auto">
              <a:xfrm flipV="1">
                <a:off x="7386580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94" name="Line 2490"/>
              <p:cNvSpPr>
                <a:spLocks noChangeShapeType="1"/>
              </p:cNvSpPr>
              <p:nvPr/>
            </p:nvSpPr>
            <p:spPr bwMode="auto">
              <a:xfrm flipV="1">
                <a:off x="738735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95" name="Line 2491"/>
              <p:cNvSpPr>
                <a:spLocks noChangeShapeType="1"/>
              </p:cNvSpPr>
              <p:nvPr/>
            </p:nvSpPr>
            <p:spPr bwMode="auto">
              <a:xfrm flipV="1">
                <a:off x="738813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96" name="Line 2492"/>
              <p:cNvSpPr>
                <a:spLocks noChangeShapeType="1"/>
              </p:cNvSpPr>
              <p:nvPr/>
            </p:nvSpPr>
            <p:spPr bwMode="auto">
              <a:xfrm flipV="1">
                <a:off x="739047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97" name="Line 2493"/>
              <p:cNvSpPr>
                <a:spLocks noChangeShapeType="1"/>
              </p:cNvSpPr>
              <p:nvPr/>
            </p:nvSpPr>
            <p:spPr bwMode="auto">
              <a:xfrm flipV="1">
                <a:off x="739047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98" name="Line 2494"/>
              <p:cNvSpPr>
                <a:spLocks noChangeShapeType="1"/>
              </p:cNvSpPr>
              <p:nvPr/>
            </p:nvSpPr>
            <p:spPr bwMode="auto">
              <a:xfrm flipV="1">
                <a:off x="739124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99" name="Line 2495"/>
              <p:cNvSpPr>
                <a:spLocks noChangeShapeType="1"/>
              </p:cNvSpPr>
              <p:nvPr/>
            </p:nvSpPr>
            <p:spPr bwMode="auto">
              <a:xfrm flipV="1">
                <a:off x="739202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00" name="Line 2496"/>
              <p:cNvSpPr>
                <a:spLocks noChangeShapeType="1"/>
              </p:cNvSpPr>
              <p:nvPr/>
            </p:nvSpPr>
            <p:spPr bwMode="auto">
              <a:xfrm flipV="1">
                <a:off x="739280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01" name="Line 2497"/>
              <p:cNvSpPr>
                <a:spLocks noChangeShapeType="1"/>
              </p:cNvSpPr>
              <p:nvPr/>
            </p:nvSpPr>
            <p:spPr bwMode="auto">
              <a:xfrm flipV="1">
                <a:off x="739358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02" name="Line 2498"/>
              <p:cNvSpPr>
                <a:spLocks noChangeShapeType="1"/>
              </p:cNvSpPr>
              <p:nvPr/>
            </p:nvSpPr>
            <p:spPr bwMode="auto">
              <a:xfrm flipV="1">
                <a:off x="739513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03" name="Line 2499"/>
              <p:cNvSpPr>
                <a:spLocks noChangeShapeType="1"/>
              </p:cNvSpPr>
              <p:nvPr/>
            </p:nvSpPr>
            <p:spPr bwMode="auto">
              <a:xfrm flipV="1">
                <a:off x="7396693" y="5908384"/>
                <a:ext cx="0" cy="1631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04" name="Line 2500"/>
              <p:cNvSpPr>
                <a:spLocks noChangeShapeType="1"/>
              </p:cNvSpPr>
              <p:nvPr/>
            </p:nvSpPr>
            <p:spPr bwMode="auto">
              <a:xfrm flipV="1">
                <a:off x="739824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05" name="Line 2501"/>
              <p:cNvSpPr>
                <a:spLocks noChangeShapeType="1"/>
              </p:cNvSpPr>
              <p:nvPr/>
            </p:nvSpPr>
            <p:spPr bwMode="auto">
              <a:xfrm>
                <a:off x="739902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06" name="Line 2502"/>
              <p:cNvSpPr>
                <a:spLocks noChangeShapeType="1"/>
              </p:cNvSpPr>
              <p:nvPr/>
            </p:nvSpPr>
            <p:spPr bwMode="auto">
              <a:xfrm flipV="1">
                <a:off x="739980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07" name="Line 2503"/>
              <p:cNvSpPr>
                <a:spLocks noChangeShapeType="1"/>
              </p:cNvSpPr>
              <p:nvPr/>
            </p:nvSpPr>
            <p:spPr bwMode="auto">
              <a:xfrm>
                <a:off x="740058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08" name="Line 2504"/>
              <p:cNvSpPr>
                <a:spLocks noChangeShapeType="1"/>
              </p:cNvSpPr>
              <p:nvPr/>
            </p:nvSpPr>
            <p:spPr bwMode="auto">
              <a:xfrm flipV="1">
                <a:off x="740136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09" name="Line 2505"/>
              <p:cNvSpPr>
                <a:spLocks noChangeShapeType="1"/>
              </p:cNvSpPr>
              <p:nvPr/>
            </p:nvSpPr>
            <p:spPr bwMode="auto">
              <a:xfrm flipV="1">
                <a:off x="7402138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10" name="Line 2506"/>
              <p:cNvSpPr>
                <a:spLocks noChangeShapeType="1"/>
              </p:cNvSpPr>
              <p:nvPr/>
            </p:nvSpPr>
            <p:spPr bwMode="auto">
              <a:xfrm flipV="1">
                <a:off x="740447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11" name="Line 2507"/>
              <p:cNvSpPr>
                <a:spLocks noChangeShapeType="1"/>
              </p:cNvSpPr>
              <p:nvPr/>
            </p:nvSpPr>
            <p:spPr bwMode="auto">
              <a:xfrm>
                <a:off x="740524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12" name="Line 2508"/>
              <p:cNvSpPr>
                <a:spLocks noChangeShapeType="1"/>
              </p:cNvSpPr>
              <p:nvPr/>
            </p:nvSpPr>
            <p:spPr bwMode="auto">
              <a:xfrm>
                <a:off x="740602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13" name="Line 2509"/>
              <p:cNvSpPr>
                <a:spLocks noChangeShapeType="1"/>
              </p:cNvSpPr>
              <p:nvPr/>
            </p:nvSpPr>
            <p:spPr bwMode="auto">
              <a:xfrm flipV="1">
                <a:off x="7407583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14" name="Line 2510"/>
              <p:cNvSpPr>
                <a:spLocks noChangeShapeType="1"/>
              </p:cNvSpPr>
              <p:nvPr/>
            </p:nvSpPr>
            <p:spPr bwMode="auto">
              <a:xfrm flipV="1">
                <a:off x="7408361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15" name="Line 2511"/>
              <p:cNvSpPr>
                <a:spLocks noChangeShapeType="1"/>
              </p:cNvSpPr>
              <p:nvPr/>
            </p:nvSpPr>
            <p:spPr bwMode="auto">
              <a:xfrm flipV="1">
                <a:off x="740991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16" name="Line 2512"/>
              <p:cNvSpPr>
                <a:spLocks noChangeShapeType="1"/>
              </p:cNvSpPr>
              <p:nvPr/>
            </p:nvSpPr>
            <p:spPr bwMode="auto">
              <a:xfrm flipV="1">
                <a:off x="741147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17" name="Line 2513"/>
              <p:cNvSpPr>
                <a:spLocks noChangeShapeType="1"/>
              </p:cNvSpPr>
              <p:nvPr/>
            </p:nvSpPr>
            <p:spPr bwMode="auto">
              <a:xfrm flipV="1">
                <a:off x="741147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18" name="Line 2514"/>
              <p:cNvSpPr>
                <a:spLocks noChangeShapeType="1"/>
              </p:cNvSpPr>
              <p:nvPr/>
            </p:nvSpPr>
            <p:spPr bwMode="auto">
              <a:xfrm flipV="1">
                <a:off x="741225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19" name="Line 2515"/>
              <p:cNvSpPr>
                <a:spLocks noChangeShapeType="1"/>
              </p:cNvSpPr>
              <p:nvPr/>
            </p:nvSpPr>
            <p:spPr bwMode="auto">
              <a:xfrm flipV="1">
                <a:off x="7413028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20" name="Line 2516"/>
              <p:cNvSpPr>
                <a:spLocks noChangeShapeType="1"/>
              </p:cNvSpPr>
              <p:nvPr/>
            </p:nvSpPr>
            <p:spPr bwMode="auto">
              <a:xfrm>
                <a:off x="741380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21" name="Line 2517"/>
              <p:cNvSpPr>
                <a:spLocks noChangeShapeType="1"/>
              </p:cNvSpPr>
              <p:nvPr/>
            </p:nvSpPr>
            <p:spPr bwMode="auto">
              <a:xfrm flipV="1">
                <a:off x="741536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22" name="Line 2518"/>
              <p:cNvSpPr>
                <a:spLocks noChangeShapeType="1"/>
              </p:cNvSpPr>
              <p:nvPr/>
            </p:nvSpPr>
            <p:spPr bwMode="auto">
              <a:xfrm flipV="1">
                <a:off x="741614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23" name="Line 2519"/>
              <p:cNvSpPr>
                <a:spLocks noChangeShapeType="1"/>
              </p:cNvSpPr>
              <p:nvPr/>
            </p:nvSpPr>
            <p:spPr bwMode="auto">
              <a:xfrm flipV="1">
                <a:off x="7417696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24" name="Line 2520"/>
              <p:cNvSpPr>
                <a:spLocks noChangeShapeType="1"/>
              </p:cNvSpPr>
              <p:nvPr/>
            </p:nvSpPr>
            <p:spPr bwMode="auto">
              <a:xfrm flipV="1">
                <a:off x="741847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25" name="Line 2521"/>
              <p:cNvSpPr>
                <a:spLocks noChangeShapeType="1"/>
              </p:cNvSpPr>
              <p:nvPr/>
            </p:nvSpPr>
            <p:spPr bwMode="auto">
              <a:xfrm flipV="1">
                <a:off x="742002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26" name="Line 2522"/>
              <p:cNvSpPr>
                <a:spLocks noChangeShapeType="1"/>
              </p:cNvSpPr>
              <p:nvPr/>
            </p:nvSpPr>
            <p:spPr bwMode="auto">
              <a:xfrm>
                <a:off x="742080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27" name="Line 2523"/>
              <p:cNvSpPr>
                <a:spLocks noChangeShapeType="1"/>
              </p:cNvSpPr>
              <p:nvPr/>
            </p:nvSpPr>
            <p:spPr bwMode="auto">
              <a:xfrm flipV="1">
                <a:off x="742158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28" name="Line 2524"/>
              <p:cNvSpPr>
                <a:spLocks noChangeShapeType="1"/>
              </p:cNvSpPr>
              <p:nvPr/>
            </p:nvSpPr>
            <p:spPr bwMode="auto">
              <a:xfrm flipV="1">
                <a:off x="742236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29" name="Line 2525"/>
              <p:cNvSpPr>
                <a:spLocks noChangeShapeType="1"/>
              </p:cNvSpPr>
              <p:nvPr/>
            </p:nvSpPr>
            <p:spPr bwMode="auto">
              <a:xfrm flipV="1">
                <a:off x="742314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30" name="Line 2526"/>
              <p:cNvSpPr>
                <a:spLocks noChangeShapeType="1"/>
              </p:cNvSpPr>
              <p:nvPr/>
            </p:nvSpPr>
            <p:spPr bwMode="auto">
              <a:xfrm flipV="1">
                <a:off x="742547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31" name="Line 2527"/>
              <p:cNvSpPr>
                <a:spLocks noChangeShapeType="1"/>
              </p:cNvSpPr>
              <p:nvPr/>
            </p:nvSpPr>
            <p:spPr bwMode="auto">
              <a:xfrm flipV="1">
                <a:off x="742625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32" name="Line 2528"/>
              <p:cNvSpPr>
                <a:spLocks noChangeShapeType="1"/>
              </p:cNvSpPr>
              <p:nvPr/>
            </p:nvSpPr>
            <p:spPr bwMode="auto">
              <a:xfrm>
                <a:off x="742780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33" name="Line 2529"/>
              <p:cNvSpPr>
                <a:spLocks noChangeShapeType="1"/>
              </p:cNvSpPr>
              <p:nvPr/>
            </p:nvSpPr>
            <p:spPr bwMode="auto">
              <a:xfrm flipV="1">
                <a:off x="742858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34" name="Line 2530"/>
              <p:cNvSpPr>
                <a:spLocks noChangeShapeType="1"/>
              </p:cNvSpPr>
              <p:nvPr/>
            </p:nvSpPr>
            <p:spPr bwMode="auto">
              <a:xfrm>
                <a:off x="743014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35" name="Line 2531"/>
              <p:cNvSpPr>
                <a:spLocks noChangeShapeType="1"/>
              </p:cNvSpPr>
              <p:nvPr/>
            </p:nvSpPr>
            <p:spPr bwMode="auto">
              <a:xfrm>
                <a:off x="743247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36" name="Line 2532"/>
              <p:cNvSpPr>
                <a:spLocks noChangeShapeType="1"/>
              </p:cNvSpPr>
              <p:nvPr/>
            </p:nvSpPr>
            <p:spPr bwMode="auto">
              <a:xfrm flipV="1">
                <a:off x="743325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37" name="Line 2533"/>
              <p:cNvSpPr>
                <a:spLocks noChangeShapeType="1"/>
              </p:cNvSpPr>
              <p:nvPr/>
            </p:nvSpPr>
            <p:spPr bwMode="auto">
              <a:xfrm flipV="1">
                <a:off x="743558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38" name="Line 2534"/>
              <p:cNvSpPr>
                <a:spLocks noChangeShapeType="1"/>
              </p:cNvSpPr>
              <p:nvPr/>
            </p:nvSpPr>
            <p:spPr bwMode="auto">
              <a:xfrm>
                <a:off x="743792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39" name="Line 2535"/>
              <p:cNvSpPr>
                <a:spLocks noChangeShapeType="1"/>
              </p:cNvSpPr>
              <p:nvPr/>
            </p:nvSpPr>
            <p:spPr bwMode="auto">
              <a:xfrm flipV="1">
                <a:off x="743869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40" name="Line 2536"/>
              <p:cNvSpPr>
                <a:spLocks noChangeShapeType="1"/>
              </p:cNvSpPr>
              <p:nvPr/>
            </p:nvSpPr>
            <p:spPr bwMode="auto">
              <a:xfrm flipV="1">
                <a:off x="744025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41" name="Line 2537"/>
              <p:cNvSpPr>
                <a:spLocks noChangeShapeType="1"/>
              </p:cNvSpPr>
              <p:nvPr/>
            </p:nvSpPr>
            <p:spPr bwMode="auto">
              <a:xfrm flipV="1">
                <a:off x="744025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42" name="Line 2538"/>
              <p:cNvSpPr>
                <a:spLocks noChangeShapeType="1"/>
              </p:cNvSpPr>
              <p:nvPr/>
            </p:nvSpPr>
            <p:spPr bwMode="auto">
              <a:xfrm flipV="1">
                <a:off x="744181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43" name="Line 2539"/>
              <p:cNvSpPr>
                <a:spLocks noChangeShapeType="1"/>
              </p:cNvSpPr>
              <p:nvPr/>
            </p:nvSpPr>
            <p:spPr bwMode="auto">
              <a:xfrm flipV="1">
                <a:off x="744336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44" name="Line 2540"/>
              <p:cNvSpPr>
                <a:spLocks noChangeShapeType="1"/>
              </p:cNvSpPr>
              <p:nvPr/>
            </p:nvSpPr>
            <p:spPr bwMode="auto">
              <a:xfrm flipV="1">
                <a:off x="7444921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45" name="Line 2541"/>
              <p:cNvSpPr>
                <a:spLocks noChangeShapeType="1"/>
              </p:cNvSpPr>
              <p:nvPr/>
            </p:nvSpPr>
            <p:spPr bwMode="auto">
              <a:xfrm flipV="1">
                <a:off x="744725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46" name="Line 2542"/>
              <p:cNvSpPr>
                <a:spLocks noChangeShapeType="1"/>
              </p:cNvSpPr>
              <p:nvPr/>
            </p:nvSpPr>
            <p:spPr bwMode="auto">
              <a:xfrm>
                <a:off x="744803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47" name="Line 2543"/>
              <p:cNvSpPr>
                <a:spLocks noChangeShapeType="1"/>
              </p:cNvSpPr>
              <p:nvPr/>
            </p:nvSpPr>
            <p:spPr bwMode="auto">
              <a:xfrm>
                <a:off x="745036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48" name="Line 2544"/>
              <p:cNvSpPr>
                <a:spLocks noChangeShapeType="1"/>
              </p:cNvSpPr>
              <p:nvPr/>
            </p:nvSpPr>
            <p:spPr bwMode="auto">
              <a:xfrm flipV="1">
                <a:off x="745036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49" name="Line 2545"/>
              <p:cNvSpPr>
                <a:spLocks noChangeShapeType="1"/>
              </p:cNvSpPr>
              <p:nvPr/>
            </p:nvSpPr>
            <p:spPr bwMode="auto">
              <a:xfrm>
                <a:off x="745192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50" name="Line 2546"/>
              <p:cNvSpPr>
                <a:spLocks noChangeShapeType="1"/>
              </p:cNvSpPr>
              <p:nvPr/>
            </p:nvSpPr>
            <p:spPr bwMode="auto">
              <a:xfrm>
                <a:off x="745270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51" name="Line 2547"/>
              <p:cNvSpPr>
                <a:spLocks noChangeShapeType="1"/>
              </p:cNvSpPr>
              <p:nvPr/>
            </p:nvSpPr>
            <p:spPr bwMode="auto">
              <a:xfrm>
                <a:off x="745425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52" name="Line 2548"/>
              <p:cNvSpPr>
                <a:spLocks noChangeShapeType="1"/>
              </p:cNvSpPr>
              <p:nvPr/>
            </p:nvSpPr>
            <p:spPr bwMode="auto">
              <a:xfrm>
                <a:off x="745503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53" name="Line 2549"/>
              <p:cNvSpPr>
                <a:spLocks noChangeShapeType="1"/>
              </p:cNvSpPr>
              <p:nvPr/>
            </p:nvSpPr>
            <p:spPr bwMode="auto">
              <a:xfrm>
                <a:off x="745581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54" name="Line 2550"/>
              <p:cNvSpPr>
                <a:spLocks noChangeShapeType="1"/>
              </p:cNvSpPr>
              <p:nvPr/>
            </p:nvSpPr>
            <p:spPr bwMode="auto">
              <a:xfrm>
                <a:off x="745736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55" name="Line 2551"/>
              <p:cNvSpPr>
                <a:spLocks noChangeShapeType="1"/>
              </p:cNvSpPr>
              <p:nvPr/>
            </p:nvSpPr>
            <p:spPr bwMode="auto">
              <a:xfrm>
                <a:off x="745736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56" name="Line 2552"/>
              <p:cNvSpPr>
                <a:spLocks noChangeShapeType="1"/>
              </p:cNvSpPr>
              <p:nvPr/>
            </p:nvSpPr>
            <p:spPr bwMode="auto">
              <a:xfrm>
                <a:off x="745892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57" name="Line 2553"/>
              <p:cNvSpPr>
                <a:spLocks noChangeShapeType="1"/>
              </p:cNvSpPr>
              <p:nvPr/>
            </p:nvSpPr>
            <p:spPr bwMode="auto">
              <a:xfrm flipV="1">
                <a:off x="7461257" y="5889346"/>
                <a:ext cx="0" cy="35358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58" name="Line 2554"/>
              <p:cNvSpPr>
                <a:spLocks noChangeShapeType="1"/>
              </p:cNvSpPr>
              <p:nvPr/>
            </p:nvSpPr>
            <p:spPr bwMode="auto">
              <a:xfrm flipV="1">
                <a:off x="7462812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59" name="Line 2555"/>
              <p:cNvSpPr>
                <a:spLocks noChangeShapeType="1"/>
              </p:cNvSpPr>
              <p:nvPr/>
            </p:nvSpPr>
            <p:spPr bwMode="auto">
              <a:xfrm flipV="1">
                <a:off x="7462812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60" name="Line 2556"/>
              <p:cNvSpPr>
                <a:spLocks noChangeShapeType="1"/>
              </p:cNvSpPr>
              <p:nvPr/>
            </p:nvSpPr>
            <p:spPr bwMode="auto">
              <a:xfrm flipV="1">
                <a:off x="746436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61" name="Line 2557"/>
              <p:cNvSpPr>
                <a:spLocks noChangeShapeType="1"/>
              </p:cNvSpPr>
              <p:nvPr/>
            </p:nvSpPr>
            <p:spPr bwMode="auto">
              <a:xfrm>
                <a:off x="746592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62" name="Line 2558"/>
              <p:cNvSpPr>
                <a:spLocks noChangeShapeType="1"/>
              </p:cNvSpPr>
              <p:nvPr/>
            </p:nvSpPr>
            <p:spPr bwMode="auto">
              <a:xfrm flipV="1">
                <a:off x="746670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63" name="Line 2559"/>
              <p:cNvSpPr>
                <a:spLocks noChangeShapeType="1"/>
              </p:cNvSpPr>
              <p:nvPr/>
            </p:nvSpPr>
            <p:spPr bwMode="auto">
              <a:xfrm flipV="1">
                <a:off x="746748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64" name="Line 2560"/>
              <p:cNvSpPr>
                <a:spLocks noChangeShapeType="1"/>
              </p:cNvSpPr>
              <p:nvPr/>
            </p:nvSpPr>
            <p:spPr bwMode="auto">
              <a:xfrm flipV="1">
                <a:off x="747059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65" name="Line 2561"/>
              <p:cNvSpPr>
                <a:spLocks noChangeShapeType="1"/>
              </p:cNvSpPr>
              <p:nvPr/>
            </p:nvSpPr>
            <p:spPr bwMode="auto">
              <a:xfrm flipV="1">
                <a:off x="747136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66" name="Line 2562"/>
              <p:cNvSpPr>
                <a:spLocks noChangeShapeType="1"/>
              </p:cNvSpPr>
              <p:nvPr/>
            </p:nvSpPr>
            <p:spPr bwMode="auto">
              <a:xfrm flipV="1">
                <a:off x="7472925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67" name="Line 2563"/>
              <p:cNvSpPr>
                <a:spLocks noChangeShapeType="1"/>
              </p:cNvSpPr>
              <p:nvPr/>
            </p:nvSpPr>
            <p:spPr bwMode="auto">
              <a:xfrm flipV="1">
                <a:off x="747370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68" name="Line 2564"/>
              <p:cNvSpPr>
                <a:spLocks noChangeShapeType="1"/>
              </p:cNvSpPr>
              <p:nvPr/>
            </p:nvSpPr>
            <p:spPr bwMode="auto">
              <a:xfrm flipV="1">
                <a:off x="747448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69" name="Line 2565"/>
              <p:cNvSpPr>
                <a:spLocks noChangeShapeType="1"/>
              </p:cNvSpPr>
              <p:nvPr/>
            </p:nvSpPr>
            <p:spPr bwMode="auto">
              <a:xfrm flipV="1">
                <a:off x="747603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70" name="Line 2566"/>
              <p:cNvSpPr>
                <a:spLocks noChangeShapeType="1"/>
              </p:cNvSpPr>
              <p:nvPr/>
            </p:nvSpPr>
            <p:spPr bwMode="auto">
              <a:xfrm flipV="1">
                <a:off x="747681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71" name="Line 2567"/>
              <p:cNvSpPr>
                <a:spLocks noChangeShapeType="1"/>
              </p:cNvSpPr>
              <p:nvPr/>
            </p:nvSpPr>
            <p:spPr bwMode="auto">
              <a:xfrm flipV="1">
                <a:off x="7477592" y="5902945"/>
                <a:ext cx="0" cy="2175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72" name="Line 2568"/>
              <p:cNvSpPr>
                <a:spLocks noChangeShapeType="1"/>
              </p:cNvSpPr>
              <p:nvPr/>
            </p:nvSpPr>
            <p:spPr bwMode="auto">
              <a:xfrm flipV="1">
                <a:off x="7478370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73" name="Line 2569"/>
              <p:cNvSpPr>
                <a:spLocks noChangeShapeType="1"/>
              </p:cNvSpPr>
              <p:nvPr/>
            </p:nvSpPr>
            <p:spPr bwMode="auto">
              <a:xfrm flipV="1">
                <a:off x="747992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74" name="Line 2570"/>
              <p:cNvSpPr>
                <a:spLocks noChangeShapeType="1"/>
              </p:cNvSpPr>
              <p:nvPr/>
            </p:nvSpPr>
            <p:spPr bwMode="auto">
              <a:xfrm flipV="1">
                <a:off x="748070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75" name="Line 2571"/>
              <p:cNvSpPr>
                <a:spLocks noChangeShapeType="1"/>
              </p:cNvSpPr>
              <p:nvPr/>
            </p:nvSpPr>
            <p:spPr bwMode="auto">
              <a:xfrm flipV="1">
                <a:off x="748148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76" name="Line 2572"/>
              <p:cNvSpPr>
                <a:spLocks noChangeShapeType="1"/>
              </p:cNvSpPr>
              <p:nvPr/>
            </p:nvSpPr>
            <p:spPr bwMode="auto">
              <a:xfrm flipV="1">
                <a:off x="748303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77" name="Line 2573"/>
              <p:cNvSpPr>
                <a:spLocks noChangeShapeType="1"/>
              </p:cNvSpPr>
              <p:nvPr/>
            </p:nvSpPr>
            <p:spPr bwMode="auto">
              <a:xfrm flipV="1">
                <a:off x="748381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78" name="Line 2574"/>
              <p:cNvSpPr>
                <a:spLocks noChangeShapeType="1"/>
              </p:cNvSpPr>
              <p:nvPr/>
            </p:nvSpPr>
            <p:spPr bwMode="auto">
              <a:xfrm flipV="1">
                <a:off x="748537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79" name="Line 2575"/>
              <p:cNvSpPr>
                <a:spLocks noChangeShapeType="1"/>
              </p:cNvSpPr>
              <p:nvPr/>
            </p:nvSpPr>
            <p:spPr bwMode="auto">
              <a:xfrm flipV="1">
                <a:off x="748614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80" name="Line 2576"/>
              <p:cNvSpPr>
                <a:spLocks noChangeShapeType="1"/>
              </p:cNvSpPr>
              <p:nvPr/>
            </p:nvSpPr>
            <p:spPr bwMode="auto">
              <a:xfrm flipV="1">
                <a:off x="748692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81" name="Line 2577"/>
              <p:cNvSpPr>
                <a:spLocks noChangeShapeType="1"/>
              </p:cNvSpPr>
              <p:nvPr/>
            </p:nvSpPr>
            <p:spPr bwMode="auto">
              <a:xfrm>
                <a:off x="748848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82" name="Line 2578"/>
              <p:cNvSpPr>
                <a:spLocks noChangeShapeType="1"/>
              </p:cNvSpPr>
              <p:nvPr/>
            </p:nvSpPr>
            <p:spPr bwMode="auto">
              <a:xfrm>
                <a:off x="748926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83" name="Line 2579"/>
              <p:cNvSpPr>
                <a:spLocks noChangeShapeType="1"/>
              </p:cNvSpPr>
              <p:nvPr/>
            </p:nvSpPr>
            <p:spPr bwMode="auto">
              <a:xfrm flipV="1">
                <a:off x="7490816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84" name="Line 2580"/>
              <p:cNvSpPr>
                <a:spLocks noChangeShapeType="1"/>
              </p:cNvSpPr>
              <p:nvPr/>
            </p:nvSpPr>
            <p:spPr bwMode="auto">
              <a:xfrm flipV="1">
                <a:off x="749159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85" name="Line 2581"/>
              <p:cNvSpPr>
                <a:spLocks noChangeShapeType="1"/>
              </p:cNvSpPr>
              <p:nvPr/>
            </p:nvSpPr>
            <p:spPr bwMode="auto">
              <a:xfrm flipV="1">
                <a:off x="7493928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86" name="Line 2582"/>
              <p:cNvSpPr>
                <a:spLocks noChangeShapeType="1"/>
              </p:cNvSpPr>
              <p:nvPr/>
            </p:nvSpPr>
            <p:spPr bwMode="auto">
              <a:xfrm flipV="1">
                <a:off x="749470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87" name="Line 2583"/>
              <p:cNvSpPr>
                <a:spLocks noChangeShapeType="1"/>
              </p:cNvSpPr>
              <p:nvPr/>
            </p:nvSpPr>
            <p:spPr bwMode="auto">
              <a:xfrm flipV="1">
                <a:off x="7495483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88" name="Line 2584"/>
              <p:cNvSpPr>
                <a:spLocks noChangeShapeType="1"/>
              </p:cNvSpPr>
              <p:nvPr/>
            </p:nvSpPr>
            <p:spPr bwMode="auto">
              <a:xfrm flipV="1">
                <a:off x="749626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89" name="Line 2585"/>
              <p:cNvSpPr>
                <a:spLocks noChangeShapeType="1"/>
              </p:cNvSpPr>
              <p:nvPr/>
            </p:nvSpPr>
            <p:spPr bwMode="auto">
              <a:xfrm flipV="1">
                <a:off x="749781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90" name="Line 2586"/>
              <p:cNvSpPr>
                <a:spLocks noChangeShapeType="1"/>
              </p:cNvSpPr>
              <p:nvPr/>
            </p:nvSpPr>
            <p:spPr bwMode="auto">
              <a:xfrm flipV="1">
                <a:off x="749859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91" name="Line 2587"/>
              <p:cNvSpPr>
                <a:spLocks noChangeShapeType="1"/>
              </p:cNvSpPr>
              <p:nvPr/>
            </p:nvSpPr>
            <p:spPr bwMode="auto">
              <a:xfrm flipV="1">
                <a:off x="750170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92" name="Line 2588"/>
              <p:cNvSpPr>
                <a:spLocks noChangeShapeType="1"/>
              </p:cNvSpPr>
              <p:nvPr/>
            </p:nvSpPr>
            <p:spPr bwMode="auto">
              <a:xfrm flipV="1">
                <a:off x="750248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93" name="Line 2589"/>
              <p:cNvSpPr>
                <a:spLocks noChangeShapeType="1"/>
              </p:cNvSpPr>
              <p:nvPr/>
            </p:nvSpPr>
            <p:spPr bwMode="auto">
              <a:xfrm>
                <a:off x="750481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94" name="Line 2590"/>
              <p:cNvSpPr>
                <a:spLocks noChangeShapeType="1"/>
              </p:cNvSpPr>
              <p:nvPr/>
            </p:nvSpPr>
            <p:spPr bwMode="auto">
              <a:xfrm>
                <a:off x="750559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95" name="Line 2591"/>
              <p:cNvSpPr>
                <a:spLocks noChangeShapeType="1"/>
              </p:cNvSpPr>
              <p:nvPr/>
            </p:nvSpPr>
            <p:spPr bwMode="auto">
              <a:xfrm>
                <a:off x="750715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96" name="Line 2592"/>
              <p:cNvSpPr>
                <a:spLocks noChangeShapeType="1"/>
              </p:cNvSpPr>
              <p:nvPr/>
            </p:nvSpPr>
            <p:spPr bwMode="auto">
              <a:xfrm flipV="1">
                <a:off x="750792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97" name="Line 2593"/>
              <p:cNvSpPr>
                <a:spLocks noChangeShapeType="1"/>
              </p:cNvSpPr>
              <p:nvPr/>
            </p:nvSpPr>
            <p:spPr bwMode="auto">
              <a:xfrm flipV="1">
                <a:off x="7510263" y="5879827"/>
                <a:ext cx="0" cy="44878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98" name="Line 2594"/>
              <p:cNvSpPr>
                <a:spLocks noChangeShapeType="1"/>
              </p:cNvSpPr>
              <p:nvPr/>
            </p:nvSpPr>
            <p:spPr bwMode="auto">
              <a:xfrm flipV="1">
                <a:off x="7511041" y="5916544"/>
                <a:ext cx="0" cy="81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99" name="Line 2595"/>
              <p:cNvSpPr>
                <a:spLocks noChangeShapeType="1"/>
              </p:cNvSpPr>
              <p:nvPr/>
            </p:nvSpPr>
            <p:spPr bwMode="auto">
              <a:xfrm flipV="1">
                <a:off x="7511819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00" name="Line 2596"/>
              <p:cNvSpPr>
                <a:spLocks noChangeShapeType="1"/>
              </p:cNvSpPr>
              <p:nvPr/>
            </p:nvSpPr>
            <p:spPr bwMode="auto">
              <a:xfrm flipV="1">
                <a:off x="7511819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01" name="Line 2597"/>
              <p:cNvSpPr>
                <a:spLocks noChangeShapeType="1"/>
              </p:cNvSpPr>
              <p:nvPr/>
            </p:nvSpPr>
            <p:spPr bwMode="auto">
              <a:xfrm flipV="1">
                <a:off x="751337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02" name="Line 2598"/>
              <p:cNvSpPr>
                <a:spLocks noChangeShapeType="1"/>
              </p:cNvSpPr>
              <p:nvPr/>
            </p:nvSpPr>
            <p:spPr bwMode="auto">
              <a:xfrm>
                <a:off x="751415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03" name="Line 2599"/>
              <p:cNvSpPr>
                <a:spLocks noChangeShapeType="1"/>
              </p:cNvSpPr>
              <p:nvPr/>
            </p:nvSpPr>
            <p:spPr bwMode="auto">
              <a:xfrm>
                <a:off x="751570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04" name="Line 2600"/>
              <p:cNvSpPr>
                <a:spLocks noChangeShapeType="1"/>
              </p:cNvSpPr>
              <p:nvPr/>
            </p:nvSpPr>
            <p:spPr bwMode="auto">
              <a:xfrm flipV="1">
                <a:off x="751726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05" name="Line 2601"/>
              <p:cNvSpPr>
                <a:spLocks noChangeShapeType="1"/>
              </p:cNvSpPr>
              <p:nvPr/>
            </p:nvSpPr>
            <p:spPr bwMode="auto">
              <a:xfrm flipV="1">
                <a:off x="751959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06" name="Line 2602"/>
              <p:cNvSpPr>
                <a:spLocks noChangeShapeType="1"/>
              </p:cNvSpPr>
              <p:nvPr/>
            </p:nvSpPr>
            <p:spPr bwMode="auto">
              <a:xfrm flipV="1">
                <a:off x="752037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07" name="Line 2603"/>
              <p:cNvSpPr>
                <a:spLocks noChangeShapeType="1"/>
              </p:cNvSpPr>
              <p:nvPr/>
            </p:nvSpPr>
            <p:spPr bwMode="auto">
              <a:xfrm flipV="1">
                <a:off x="752193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08" name="Line 2604"/>
              <p:cNvSpPr>
                <a:spLocks noChangeShapeType="1"/>
              </p:cNvSpPr>
              <p:nvPr/>
            </p:nvSpPr>
            <p:spPr bwMode="auto">
              <a:xfrm flipV="1">
                <a:off x="752270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09" name="Line 2605"/>
              <p:cNvSpPr>
                <a:spLocks noChangeShapeType="1"/>
              </p:cNvSpPr>
              <p:nvPr/>
            </p:nvSpPr>
            <p:spPr bwMode="auto">
              <a:xfrm>
                <a:off x="752504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10" name="Line 2606"/>
              <p:cNvSpPr>
                <a:spLocks noChangeShapeType="1"/>
              </p:cNvSpPr>
              <p:nvPr/>
            </p:nvSpPr>
            <p:spPr bwMode="auto">
              <a:xfrm flipV="1">
                <a:off x="7526598" y="5871667"/>
                <a:ext cx="0" cy="53037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11" name="Line 2607"/>
              <p:cNvSpPr>
                <a:spLocks noChangeShapeType="1"/>
              </p:cNvSpPr>
              <p:nvPr/>
            </p:nvSpPr>
            <p:spPr bwMode="auto">
              <a:xfrm flipV="1">
                <a:off x="7528154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12" name="Line 2608"/>
              <p:cNvSpPr>
                <a:spLocks noChangeShapeType="1"/>
              </p:cNvSpPr>
              <p:nvPr/>
            </p:nvSpPr>
            <p:spPr bwMode="auto">
              <a:xfrm flipV="1">
                <a:off x="752971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13" name="Line 2609"/>
              <p:cNvSpPr>
                <a:spLocks noChangeShapeType="1"/>
              </p:cNvSpPr>
              <p:nvPr/>
            </p:nvSpPr>
            <p:spPr bwMode="auto">
              <a:xfrm flipV="1">
                <a:off x="753048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14" name="Line 2610"/>
              <p:cNvSpPr>
                <a:spLocks noChangeShapeType="1"/>
              </p:cNvSpPr>
              <p:nvPr/>
            </p:nvSpPr>
            <p:spPr bwMode="auto">
              <a:xfrm flipV="1">
                <a:off x="753126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15" name="Line 2611"/>
              <p:cNvSpPr>
                <a:spLocks noChangeShapeType="1"/>
              </p:cNvSpPr>
              <p:nvPr/>
            </p:nvSpPr>
            <p:spPr bwMode="auto">
              <a:xfrm flipV="1">
                <a:off x="753204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16" name="Line 2612"/>
              <p:cNvSpPr>
                <a:spLocks noChangeShapeType="1"/>
              </p:cNvSpPr>
              <p:nvPr/>
            </p:nvSpPr>
            <p:spPr bwMode="auto">
              <a:xfrm flipV="1">
                <a:off x="7533600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17" name="Line 2613"/>
              <p:cNvSpPr>
                <a:spLocks noChangeShapeType="1"/>
              </p:cNvSpPr>
              <p:nvPr/>
            </p:nvSpPr>
            <p:spPr bwMode="auto">
              <a:xfrm flipV="1">
                <a:off x="753437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18" name="Line 2614"/>
              <p:cNvSpPr>
                <a:spLocks noChangeShapeType="1"/>
              </p:cNvSpPr>
              <p:nvPr/>
            </p:nvSpPr>
            <p:spPr bwMode="auto">
              <a:xfrm flipV="1">
                <a:off x="753437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19" name="Line 2615"/>
              <p:cNvSpPr>
                <a:spLocks noChangeShapeType="1"/>
              </p:cNvSpPr>
              <p:nvPr/>
            </p:nvSpPr>
            <p:spPr bwMode="auto">
              <a:xfrm flipV="1">
                <a:off x="753671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20" name="Line 2616"/>
              <p:cNvSpPr>
                <a:spLocks noChangeShapeType="1"/>
              </p:cNvSpPr>
              <p:nvPr/>
            </p:nvSpPr>
            <p:spPr bwMode="auto">
              <a:xfrm>
                <a:off x="753748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21" name="Line 2618"/>
              <p:cNvSpPr>
                <a:spLocks noChangeShapeType="1"/>
              </p:cNvSpPr>
              <p:nvPr/>
            </p:nvSpPr>
            <p:spPr bwMode="auto">
              <a:xfrm flipV="1">
                <a:off x="753826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22" name="Line 2619"/>
              <p:cNvSpPr>
                <a:spLocks noChangeShapeType="1"/>
              </p:cNvSpPr>
              <p:nvPr/>
            </p:nvSpPr>
            <p:spPr bwMode="auto">
              <a:xfrm>
                <a:off x="753904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23" name="Line 2620"/>
              <p:cNvSpPr>
                <a:spLocks noChangeShapeType="1"/>
              </p:cNvSpPr>
              <p:nvPr/>
            </p:nvSpPr>
            <p:spPr bwMode="auto">
              <a:xfrm flipV="1">
                <a:off x="753982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24" name="Line 2621"/>
              <p:cNvSpPr>
                <a:spLocks noChangeShapeType="1"/>
              </p:cNvSpPr>
              <p:nvPr/>
            </p:nvSpPr>
            <p:spPr bwMode="auto">
              <a:xfrm flipV="1">
                <a:off x="7542934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25" name="Line 2622"/>
              <p:cNvSpPr>
                <a:spLocks noChangeShapeType="1"/>
              </p:cNvSpPr>
              <p:nvPr/>
            </p:nvSpPr>
            <p:spPr bwMode="auto">
              <a:xfrm flipV="1">
                <a:off x="7543712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26" name="Line 2623"/>
              <p:cNvSpPr>
                <a:spLocks noChangeShapeType="1"/>
              </p:cNvSpPr>
              <p:nvPr/>
            </p:nvSpPr>
            <p:spPr bwMode="auto">
              <a:xfrm flipV="1">
                <a:off x="754526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27" name="Line 2624"/>
              <p:cNvSpPr>
                <a:spLocks noChangeShapeType="1"/>
              </p:cNvSpPr>
              <p:nvPr/>
            </p:nvSpPr>
            <p:spPr bwMode="auto">
              <a:xfrm flipV="1">
                <a:off x="754604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28" name="Line 2625"/>
              <p:cNvSpPr>
                <a:spLocks noChangeShapeType="1"/>
              </p:cNvSpPr>
              <p:nvPr/>
            </p:nvSpPr>
            <p:spPr bwMode="auto">
              <a:xfrm flipV="1">
                <a:off x="754682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29" name="Line 2626"/>
              <p:cNvSpPr>
                <a:spLocks noChangeShapeType="1"/>
              </p:cNvSpPr>
              <p:nvPr/>
            </p:nvSpPr>
            <p:spPr bwMode="auto">
              <a:xfrm flipV="1">
                <a:off x="754760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30" name="Line 2627"/>
              <p:cNvSpPr>
                <a:spLocks noChangeShapeType="1"/>
              </p:cNvSpPr>
              <p:nvPr/>
            </p:nvSpPr>
            <p:spPr bwMode="auto">
              <a:xfrm flipV="1">
                <a:off x="754837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31" name="Line 2628"/>
              <p:cNvSpPr>
                <a:spLocks noChangeShapeType="1"/>
              </p:cNvSpPr>
              <p:nvPr/>
            </p:nvSpPr>
            <p:spPr bwMode="auto">
              <a:xfrm flipV="1">
                <a:off x="754915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32" name="Line 2629"/>
              <p:cNvSpPr>
                <a:spLocks noChangeShapeType="1"/>
              </p:cNvSpPr>
              <p:nvPr/>
            </p:nvSpPr>
            <p:spPr bwMode="auto">
              <a:xfrm flipV="1">
                <a:off x="755149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33" name="Line 2630"/>
              <p:cNvSpPr>
                <a:spLocks noChangeShapeType="1"/>
              </p:cNvSpPr>
              <p:nvPr/>
            </p:nvSpPr>
            <p:spPr bwMode="auto">
              <a:xfrm flipV="1">
                <a:off x="755226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34" name="Line 2631"/>
              <p:cNvSpPr>
                <a:spLocks noChangeShapeType="1"/>
              </p:cNvSpPr>
              <p:nvPr/>
            </p:nvSpPr>
            <p:spPr bwMode="auto">
              <a:xfrm flipV="1">
                <a:off x="755382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35" name="Line 2632"/>
              <p:cNvSpPr>
                <a:spLocks noChangeShapeType="1"/>
              </p:cNvSpPr>
              <p:nvPr/>
            </p:nvSpPr>
            <p:spPr bwMode="auto">
              <a:xfrm>
                <a:off x="755538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36" name="Line 2633"/>
              <p:cNvSpPr>
                <a:spLocks noChangeShapeType="1"/>
              </p:cNvSpPr>
              <p:nvPr/>
            </p:nvSpPr>
            <p:spPr bwMode="auto">
              <a:xfrm>
                <a:off x="755538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37" name="Line 2634"/>
              <p:cNvSpPr>
                <a:spLocks noChangeShapeType="1"/>
              </p:cNvSpPr>
              <p:nvPr/>
            </p:nvSpPr>
            <p:spPr bwMode="auto">
              <a:xfrm flipV="1">
                <a:off x="7559269" y="5807751"/>
                <a:ext cx="0" cy="116953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38" name="Line 2635"/>
              <p:cNvSpPr>
                <a:spLocks noChangeShapeType="1"/>
              </p:cNvSpPr>
              <p:nvPr/>
            </p:nvSpPr>
            <p:spPr bwMode="auto">
              <a:xfrm flipV="1">
                <a:off x="7560825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39" name="Line 2636"/>
              <p:cNvSpPr>
                <a:spLocks noChangeShapeType="1"/>
              </p:cNvSpPr>
              <p:nvPr/>
            </p:nvSpPr>
            <p:spPr bwMode="auto">
              <a:xfrm flipV="1">
                <a:off x="7561603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40" name="Line 2637"/>
              <p:cNvSpPr>
                <a:spLocks noChangeShapeType="1"/>
              </p:cNvSpPr>
              <p:nvPr/>
            </p:nvSpPr>
            <p:spPr bwMode="auto">
              <a:xfrm flipV="1">
                <a:off x="756238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41" name="Line 2638"/>
              <p:cNvSpPr>
                <a:spLocks noChangeShapeType="1"/>
              </p:cNvSpPr>
              <p:nvPr/>
            </p:nvSpPr>
            <p:spPr bwMode="auto">
              <a:xfrm flipV="1">
                <a:off x="756393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42" name="Line 2639"/>
              <p:cNvSpPr>
                <a:spLocks noChangeShapeType="1"/>
              </p:cNvSpPr>
              <p:nvPr/>
            </p:nvSpPr>
            <p:spPr bwMode="auto">
              <a:xfrm flipV="1">
                <a:off x="756549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43" name="Line 2640"/>
              <p:cNvSpPr>
                <a:spLocks noChangeShapeType="1"/>
              </p:cNvSpPr>
              <p:nvPr/>
            </p:nvSpPr>
            <p:spPr bwMode="auto">
              <a:xfrm flipV="1">
                <a:off x="756549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44" name="Line 2641"/>
              <p:cNvSpPr>
                <a:spLocks noChangeShapeType="1"/>
              </p:cNvSpPr>
              <p:nvPr/>
            </p:nvSpPr>
            <p:spPr bwMode="auto">
              <a:xfrm flipV="1">
                <a:off x="7567048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45" name="Line 2642"/>
              <p:cNvSpPr>
                <a:spLocks noChangeShapeType="1"/>
              </p:cNvSpPr>
              <p:nvPr/>
            </p:nvSpPr>
            <p:spPr bwMode="auto">
              <a:xfrm>
                <a:off x="756704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46" name="Line 2643"/>
              <p:cNvSpPr>
                <a:spLocks noChangeShapeType="1"/>
              </p:cNvSpPr>
              <p:nvPr/>
            </p:nvSpPr>
            <p:spPr bwMode="auto">
              <a:xfrm>
                <a:off x="756860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47" name="Line 2644"/>
              <p:cNvSpPr>
                <a:spLocks noChangeShapeType="1"/>
              </p:cNvSpPr>
              <p:nvPr/>
            </p:nvSpPr>
            <p:spPr bwMode="auto">
              <a:xfrm flipV="1">
                <a:off x="756938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48" name="Line 2645"/>
              <p:cNvSpPr>
                <a:spLocks noChangeShapeType="1"/>
              </p:cNvSpPr>
              <p:nvPr/>
            </p:nvSpPr>
            <p:spPr bwMode="auto">
              <a:xfrm flipV="1">
                <a:off x="757171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49" name="Line 2646"/>
              <p:cNvSpPr>
                <a:spLocks noChangeShapeType="1"/>
              </p:cNvSpPr>
              <p:nvPr/>
            </p:nvSpPr>
            <p:spPr bwMode="auto">
              <a:xfrm flipV="1">
                <a:off x="757249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50" name="Line 2647"/>
              <p:cNvSpPr>
                <a:spLocks noChangeShapeType="1"/>
              </p:cNvSpPr>
              <p:nvPr/>
            </p:nvSpPr>
            <p:spPr bwMode="auto">
              <a:xfrm flipV="1">
                <a:off x="757404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51" name="Line 2648"/>
              <p:cNvSpPr>
                <a:spLocks noChangeShapeType="1"/>
              </p:cNvSpPr>
              <p:nvPr/>
            </p:nvSpPr>
            <p:spPr bwMode="auto">
              <a:xfrm flipV="1">
                <a:off x="7575604" y="5892065"/>
                <a:ext cx="0" cy="32638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52" name="Line 2649"/>
              <p:cNvSpPr>
                <a:spLocks noChangeShapeType="1"/>
              </p:cNvSpPr>
              <p:nvPr/>
            </p:nvSpPr>
            <p:spPr bwMode="auto">
              <a:xfrm flipV="1">
                <a:off x="757871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53" name="Line 2650"/>
              <p:cNvSpPr>
                <a:spLocks noChangeShapeType="1"/>
              </p:cNvSpPr>
              <p:nvPr/>
            </p:nvSpPr>
            <p:spPr bwMode="auto">
              <a:xfrm>
                <a:off x="757949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54" name="Line 2651"/>
              <p:cNvSpPr>
                <a:spLocks noChangeShapeType="1"/>
              </p:cNvSpPr>
              <p:nvPr/>
            </p:nvSpPr>
            <p:spPr bwMode="auto">
              <a:xfrm>
                <a:off x="758105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55" name="Line 2652"/>
              <p:cNvSpPr>
                <a:spLocks noChangeShapeType="1"/>
              </p:cNvSpPr>
              <p:nvPr/>
            </p:nvSpPr>
            <p:spPr bwMode="auto">
              <a:xfrm flipV="1">
                <a:off x="7582606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56" name="Line 2653"/>
              <p:cNvSpPr>
                <a:spLocks noChangeShapeType="1"/>
              </p:cNvSpPr>
              <p:nvPr/>
            </p:nvSpPr>
            <p:spPr bwMode="auto">
              <a:xfrm flipV="1">
                <a:off x="758338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57" name="Line 2654"/>
              <p:cNvSpPr>
                <a:spLocks noChangeShapeType="1"/>
              </p:cNvSpPr>
              <p:nvPr/>
            </p:nvSpPr>
            <p:spPr bwMode="auto">
              <a:xfrm>
                <a:off x="758416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58" name="Line 2655"/>
              <p:cNvSpPr>
                <a:spLocks noChangeShapeType="1"/>
              </p:cNvSpPr>
              <p:nvPr/>
            </p:nvSpPr>
            <p:spPr bwMode="auto">
              <a:xfrm flipV="1">
                <a:off x="758571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59" name="Line 2656"/>
              <p:cNvSpPr>
                <a:spLocks noChangeShapeType="1"/>
              </p:cNvSpPr>
              <p:nvPr/>
            </p:nvSpPr>
            <p:spPr bwMode="auto">
              <a:xfrm flipV="1">
                <a:off x="7586495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60" name="Line 2657"/>
              <p:cNvSpPr>
                <a:spLocks noChangeShapeType="1"/>
              </p:cNvSpPr>
              <p:nvPr/>
            </p:nvSpPr>
            <p:spPr bwMode="auto">
              <a:xfrm>
                <a:off x="758805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61" name="Line 2658"/>
              <p:cNvSpPr>
                <a:spLocks noChangeShapeType="1"/>
              </p:cNvSpPr>
              <p:nvPr/>
            </p:nvSpPr>
            <p:spPr bwMode="auto">
              <a:xfrm flipV="1">
                <a:off x="759271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62" name="Line 2659"/>
              <p:cNvSpPr>
                <a:spLocks noChangeShapeType="1"/>
              </p:cNvSpPr>
              <p:nvPr/>
            </p:nvSpPr>
            <p:spPr bwMode="auto">
              <a:xfrm flipV="1">
                <a:off x="759505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63" name="Line 2660"/>
              <p:cNvSpPr>
                <a:spLocks noChangeShapeType="1"/>
              </p:cNvSpPr>
              <p:nvPr/>
            </p:nvSpPr>
            <p:spPr bwMode="auto">
              <a:xfrm flipV="1">
                <a:off x="759738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64" name="Line 2661"/>
              <p:cNvSpPr>
                <a:spLocks noChangeShapeType="1"/>
              </p:cNvSpPr>
              <p:nvPr/>
            </p:nvSpPr>
            <p:spPr bwMode="auto">
              <a:xfrm>
                <a:off x="759894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65" name="Line 2662"/>
              <p:cNvSpPr>
                <a:spLocks noChangeShapeType="1"/>
              </p:cNvSpPr>
              <p:nvPr/>
            </p:nvSpPr>
            <p:spPr bwMode="auto">
              <a:xfrm>
                <a:off x="760049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66" name="Line 2663"/>
              <p:cNvSpPr>
                <a:spLocks noChangeShapeType="1"/>
              </p:cNvSpPr>
              <p:nvPr/>
            </p:nvSpPr>
            <p:spPr bwMode="auto">
              <a:xfrm>
                <a:off x="760127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67" name="Line 2664"/>
              <p:cNvSpPr>
                <a:spLocks noChangeShapeType="1"/>
              </p:cNvSpPr>
              <p:nvPr/>
            </p:nvSpPr>
            <p:spPr bwMode="auto">
              <a:xfrm flipV="1">
                <a:off x="760360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68" name="Line 2665"/>
              <p:cNvSpPr>
                <a:spLocks noChangeShapeType="1"/>
              </p:cNvSpPr>
              <p:nvPr/>
            </p:nvSpPr>
            <p:spPr bwMode="auto">
              <a:xfrm flipV="1">
                <a:off x="7605164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69" name="Line 2666"/>
              <p:cNvSpPr>
                <a:spLocks noChangeShapeType="1"/>
              </p:cNvSpPr>
              <p:nvPr/>
            </p:nvSpPr>
            <p:spPr bwMode="auto">
              <a:xfrm flipV="1">
                <a:off x="760749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70" name="Line 2667"/>
              <p:cNvSpPr>
                <a:spLocks noChangeShapeType="1"/>
              </p:cNvSpPr>
              <p:nvPr/>
            </p:nvSpPr>
            <p:spPr bwMode="auto">
              <a:xfrm flipV="1">
                <a:off x="7607498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71" name="Line 2668"/>
              <p:cNvSpPr>
                <a:spLocks noChangeShapeType="1"/>
              </p:cNvSpPr>
              <p:nvPr/>
            </p:nvSpPr>
            <p:spPr bwMode="auto">
              <a:xfrm flipV="1">
                <a:off x="760905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72" name="Line 2669"/>
              <p:cNvSpPr>
                <a:spLocks noChangeShapeType="1"/>
              </p:cNvSpPr>
              <p:nvPr/>
            </p:nvSpPr>
            <p:spPr bwMode="auto">
              <a:xfrm flipV="1">
                <a:off x="761060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73" name="Line 2670"/>
              <p:cNvSpPr>
                <a:spLocks noChangeShapeType="1"/>
              </p:cNvSpPr>
              <p:nvPr/>
            </p:nvSpPr>
            <p:spPr bwMode="auto">
              <a:xfrm flipV="1">
                <a:off x="761138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74" name="Line 2671"/>
              <p:cNvSpPr>
                <a:spLocks noChangeShapeType="1"/>
              </p:cNvSpPr>
              <p:nvPr/>
            </p:nvSpPr>
            <p:spPr bwMode="auto">
              <a:xfrm flipV="1">
                <a:off x="761216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75" name="Line 2672"/>
              <p:cNvSpPr>
                <a:spLocks noChangeShapeType="1"/>
              </p:cNvSpPr>
              <p:nvPr/>
            </p:nvSpPr>
            <p:spPr bwMode="auto">
              <a:xfrm>
                <a:off x="761294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76" name="Line 2673"/>
              <p:cNvSpPr>
                <a:spLocks noChangeShapeType="1"/>
              </p:cNvSpPr>
              <p:nvPr/>
            </p:nvSpPr>
            <p:spPr bwMode="auto">
              <a:xfrm flipV="1">
                <a:off x="761449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77" name="Line 2674"/>
              <p:cNvSpPr>
                <a:spLocks noChangeShapeType="1"/>
              </p:cNvSpPr>
              <p:nvPr/>
            </p:nvSpPr>
            <p:spPr bwMode="auto">
              <a:xfrm flipV="1">
                <a:off x="761527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78" name="Line 2675"/>
              <p:cNvSpPr>
                <a:spLocks noChangeShapeType="1"/>
              </p:cNvSpPr>
              <p:nvPr/>
            </p:nvSpPr>
            <p:spPr bwMode="auto">
              <a:xfrm flipV="1">
                <a:off x="761761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79" name="Line 2676"/>
              <p:cNvSpPr>
                <a:spLocks noChangeShapeType="1"/>
              </p:cNvSpPr>
              <p:nvPr/>
            </p:nvSpPr>
            <p:spPr bwMode="auto">
              <a:xfrm flipV="1">
                <a:off x="761916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80" name="Line 2677"/>
              <p:cNvSpPr>
                <a:spLocks noChangeShapeType="1"/>
              </p:cNvSpPr>
              <p:nvPr/>
            </p:nvSpPr>
            <p:spPr bwMode="auto">
              <a:xfrm flipV="1">
                <a:off x="761994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81" name="Line 2678"/>
              <p:cNvSpPr>
                <a:spLocks noChangeShapeType="1"/>
              </p:cNvSpPr>
              <p:nvPr/>
            </p:nvSpPr>
            <p:spPr bwMode="auto">
              <a:xfrm flipV="1">
                <a:off x="762149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82" name="Line 2679"/>
              <p:cNvSpPr>
                <a:spLocks noChangeShapeType="1"/>
              </p:cNvSpPr>
              <p:nvPr/>
            </p:nvSpPr>
            <p:spPr bwMode="auto">
              <a:xfrm flipV="1">
                <a:off x="762305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83" name="Line 2680"/>
              <p:cNvSpPr>
                <a:spLocks noChangeShapeType="1"/>
              </p:cNvSpPr>
              <p:nvPr/>
            </p:nvSpPr>
            <p:spPr bwMode="auto">
              <a:xfrm>
                <a:off x="762383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84" name="Line 2681"/>
              <p:cNvSpPr>
                <a:spLocks noChangeShapeType="1"/>
              </p:cNvSpPr>
              <p:nvPr/>
            </p:nvSpPr>
            <p:spPr bwMode="auto">
              <a:xfrm flipV="1">
                <a:off x="762461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85" name="Line 2682"/>
              <p:cNvSpPr>
                <a:spLocks noChangeShapeType="1"/>
              </p:cNvSpPr>
              <p:nvPr/>
            </p:nvSpPr>
            <p:spPr bwMode="auto">
              <a:xfrm>
                <a:off x="762694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86" name="Line 2683"/>
              <p:cNvSpPr>
                <a:spLocks noChangeShapeType="1"/>
              </p:cNvSpPr>
              <p:nvPr/>
            </p:nvSpPr>
            <p:spPr bwMode="auto">
              <a:xfrm flipV="1">
                <a:off x="762850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87" name="Line 2684"/>
              <p:cNvSpPr>
                <a:spLocks noChangeShapeType="1"/>
              </p:cNvSpPr>
              <p:nvPr/>
            </p:nvSpPr>
            <p:spPr bwMode="auto">
              <a:xfrm flipV="1">
                <a:off x="762927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88" name="Line 2685"/>
              <p:cNvSpPr>
                <a:spLocks noChangeShapeType="1"/>
              </p:cNvSpPr>
              <p:nvPr/>
            </p:nvSpPr>
            <p:spPr bwMode="auto">
              <a:xfrm flipV="1">
                <a:off x="763083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89" name="Line 2686"/>
              <p:cNvSpPr>
                <a:spLocks noChangeShapeType="1"/>
              </p:cNvSpPr>
              <p:nvPr/>
            </p:nvSpPr>
            <p:spPr bwMode="auto">
              <a:xfrm>
                <a:off x="763161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90" name="Line 2687"/>
              <p:cNvSpPr>
                <a:spLocks noChangeShapeType="1"/>
              </p:cNvSpPr>
              <p:nvPr/>
            </p:nvSpPr>
            <p:spPr bwMode="auto">
              <a:xfrm flipV="1">
                <a:off x="763316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91" name="Line 2688"/>
              <p:cNvSpPr>
                <a:spLocks noChangeShapeType="1"/>
              </p:cNvSpPr>
              <p:nvPr/>
            </p:nvSpPr>
            <p:spPr bwMode="auto">
              <a:xfrm flipV="1">
                <a:off x="763394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92" name="Line 2689"/>
              <p:cNvSpPr>
                <a:spLocks noChangeShapeType="1"/>
              </p:cNvSpPr>
              <p:nvPr/>
            </p:nvSpPr>
            <p:spPr bwMode="auto">
              <a:xfrm flipV="1">
                <a:off x="763550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93" name="Line 2690"/>
              <p:cNvSpPr>
                <a:spLocks noChangeShapeType="1"/>
              </p:cNvSpPr>
              <p:nvPr/>
            </p:nvSpPr>
            <p:spPr bwMode="auto">
              <a:xfrm>
                <a:off x="763705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94" name="Line 2691"/>
              <p:cNvSpPr>
                <a:spLocks noChangeShapeType="1"/>
              </p:cNvSpPr>
              <p:nvPr/>
            </p:nvSpPr>
            <p:spPr bwMode="auto">
              <a:xfrm flipV="1">
                <a:off x="763939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95" name="Line 2692"/>
              <p:cNvSpPr>
                <a:spLocks noChangeShapeType="1"/>
              </p:cNvSpPr>
              <p:nvPr/>
            </p:nvSpPr>
            <p:spPr bwMode="auto">
              <a:xfrm flipV="1">
                <a:off x="764016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96" name="Line 2693"/>
              <p:cNvSpPr>
                <a:spLocks noChangeShapeType="1"/>
              </p:cNvSpPr>
              <p:nvPr/>
            </p:nvSpPr>
            <p:spPr bwMode="auto">
              <a:xfrm flipV="1">
                <a:off x="764172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97" name="Line 2694"/>
              <p:cNvSpPr>
                <a:spLocks noChangeShapeType="1"/>
              </p:cNvSpPr>
              <p:nvPr/>
            </p:nvSpPr>
            <p:spPr bwMode="auto">
              <a:xfrm>
                <a:off x="764250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98" name="Line 2695"/>
              <p:cNvSpPr>
                <a:spLocks noChangeShapeType="1"/>
              </p:cNvSpPr>
              <p:nvPr/>
            </p:nvSpPr>
            <p:spPr bwMode="auto">
              <a:xfrm>
                <a:off x="764405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99" name="Line 2696"/>
              <p:cNvSpPr>
                <a:spLocks noChangeShapeType="1"/>
              </p:cNvSpPr>
              <p:nvPr/>
            </p:nvSpPr>
            <p:spPr bwMode="auto">
              <a:xfrm flipV="1">
                <a:off x="764561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00" name="Line 2697"/>
              <p:cNvSpPr>
                <a:spLocks noChangeShapeType="1"/>
              </p:cNvSpPr>
              <p:nvPr/>
            </p:nvSpPr>
            <p:spPr bwMode="auto">
              <a:xfrm>
                <a:off x="764639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01" name="Line 2698"/>
              <p:cNvSpPr>
                <a:spLocks noChangeShapeType="1"/>
              </p:cNvSpPr>
              <p:nvPr/>
            </p:nvSpPr>
            <p:spPr bwMode="auto">
              <a:xfrm flipV="1">
                <a:off x="764872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02" name="Line 2699"/>
              <p:cNvSpPr>
                <a:spLocks noChangeShapeType="1"/>
              </p:cNvSpPr>
              <p:nvPr/>
            </p:nvSpPr>
            <p:spPr bwMode="auto">
              <a:xfrm flipV="1">
                <a:off x="765028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03" name="Line 2700"/>
              <p:cNvSpPr>
                <a:spLocks noChangeShapeType="1"/>
              </p:cNvSpPr>
              <p:nvPr/>
            </p:nvSpPr>
            <p:spPr bwMode="auto">
              <a:xfrm flipV="1">
                <a:off x="765105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04" name="Line 2701"/>
              <p:cNvSpPr>
                <a:spLocks noChangeShapeType="1"/>
              </p:cNvSpPr>
              <p:nvPr/>
            </p:nvSpPr>
            <p:spPr bwMode="auto">
              <a:xfrm flipV="1">
                <a:off x="765183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05" name="Line 2702"/>
              <p:cNvSpPr>
                <a:spLocks noChangeShapeType="1"/>
              </p:cNvSpPr>
              <p:nvPr/>
            </p:nvSpPr>
            <p:spPr bwMode="auto">
              <a:xfrm>
                <a:off x="765339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06" name="Line 2703"/>
              <p:cNvSpPr>
                <a:spLocks noChangeShapeType="1"/>
              </p:cNvSpPr>
              <p:nvPr/>
            </p:nvSpPr>
            <p:spPr bwMode="auto">
              <a:xfrm flipV="1">
                <a:off x="765494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07" name="Line 2704"/>
              <p:cNvSpPr>
                <a:spLocks noChangeShapeType="1"/>
              </p:cNvSpPr>
              <p:nvPr/>
            </p:nvSpPr>
            <p:spPr bwMode="auto">
              <a:xfrm flipV="1">
                <a:off x="765572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08" name="Line 2705"/>
              <p:cNvSpPr>
                <a:spLocks noChangeShapeType="1"/>
              </p:cNvSpPr>
              <p:nvPr/>
            </p:nvSpPr>
            <p:spPr bwMode="auto">
              <a:xfrm>
                <a:off x="765883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09" name="Line 2706"/>
              <p:cNvSpPr>
                <a:spLocks noChangeShapeType="1"/>
              </p:cNvSpPr>
              <p:nvPr/>
            </p:nvSpPr>
            <p:spPr bwMode="auto">
              <a:xfrm>
                <a:off x="766039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10" name="Line 2707"/>
              <p:cNvSpPr>
                <a:spLocks noChangeShapeType="1"/>
              </p:cNvSpPr>
              <p:nvPr/>
            </p:nvSpPr>
            <p:spPr bwMode="auto">
              <a:xfrm flipV="1">
                <a:off x="766194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11" name="Line 2708"/>
              <p:cNvSpPr>
                <a:spLocks noChangeShapeType="1"/>
              </p:cNvSpPr>
              <p:nvPr/>
            </p:nvSpPr>
            <p:spPr bwMode="auto">
              <a:xfrm>
                <a:off x="766272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12" name="Line 2709"/>
              <p:cNvSpPr>
                <a:spLocks noChangeShapeType="1"/>
              </p:cNvSpPr>
              <p:nvPr/>
            </p:nvSpPr>
            <p:spPr bwMode="auto">
              <a:xfrm flipV="1">
                <a:off x="766350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13" name="Line 2710"/>
              <p:cNvSpPr>
                <a:spLocks noChangeShapeType="1"/>
              </p:cNvSpPr>
              <p:nvPr/>
            </p:nvSpPr>
            <p:spPr bwMode="auto">
              <a:xfrm flipV="1">
                <a:off x="766506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14" name="Line 2711"/>
              <p:cNvSpPr>
                <a:spLocks noChangeShapeType="1"/>
              </p:cNvSpPr>
              <p:nvPr/>
            </p:nvSpPr>
            <p:spPr bwMode="auto">
              <a:xfrm>
                <a:off x="766739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15" name="Line 2712"/>
              <p:cNvSpPr>
                <a:spLocks noChangeShapeType="1"/>
              </p:cNvSpPr>
              <p:nvPr/>
            </p:nvSpPr>
            <p:spPr bwMode="auto">
              <a:xfrm>
                <a:off x="766817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16" name="Line 2713"/>
              <p:cNvSpPr>
                <a:spLocks noChangeShapeType="1"/>
              </p:cNvSpPr>
              <p:nvPr/>
            </p:nvSpPr>
            <p:spPr bwMode="auto">
              <a:xfrm flipV="1">
                <a:off x="767206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17" name="Line 2714"/>
              <p:cNvSpPr>
                <a:spLocks noChangeShapeType="1"/>
              </p:cNvSpPr>
              <p:nvPr/>
            </p:nvSpPr>
            <p:spPr bwMode="auto">
              <a:xfrm>
                <a:off x="767750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18" name="Line 2715"/>
              <p:cNvSpPr>
                <a:spLocks noChangeShapeType="1"/>
              </p:cNvSpPr>
              <p:nvPr/>
            </p:nvSpPr>
            <p:spPr bwMode="auto">
              <a:xfrm flipV="1">
                <a:off x="768217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19" name="Line 2716"/>
              <p:cNvSpPr>
                <a:spLocks noChangeShapeType="1"/>
              </p:cNvSpPr>
              <p:nvPr/>
            </p:nvSpPr>
            <p:spPr bwMode="auto">
              <a:xfrm>
                <a:off x="768295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20" name="Line 2717"/>
              <p:cNvSpPr>
                <a:spLocks noChangeShapeType="1"/>
              </p:cNvSpPr>
              <p:nvPr/>
            </p:nvSpPr>
            <p:spPr bwMode="auto">
              <a:xfrm flipV="1">
                <a:off x="768373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21" name="Line 2718"/>
              <p:cNvSpPr>
                <a:spLocks noChangeShapeType="1"/>
              </p:cNvSpPr>
              <p:nvPr/>
            </p:nvSpPr>
            <p:spPr bwMode="auto">
              <a:xfrm>
                <a:off x="768450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22" name="Line 2719"/>
              <p:cNvSpPr>
                <a:spLocks noChangeShapeType="1"/>
              </p:cNvSpPr>
              <p:nvPr/>
            </p:nvSpPr>
            <p:spPr bwMode="auto">
              <a:xfrm flipV="1">
                <a:off x="7687619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23" name="Line 2720"/>
              <p:cNvSpPr>
                <a:spLocks noChangeShapeType="1"/>
              </p:cNvSpPr>
              <p:nvPr/>
            </p:nvSpPr>
            <p:spPr bwMode="auto">
              <a:xfrm flipV="1">
                <a:off x="7689175" y="5915185"/>
                <a:ext cx="0" cy="95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24" name="Line 2721"/>
              <p:cNvSpPr>
                <a:spLocks noChangeShapeType="1"/>
              </p:cNvSpPr>
              <p:nvPr/>
            </p:nvSpPr>
            <p:spPr bwMode="auto">
              <a:xfrm flipV="1">
                <a:off x="7689953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25" name="Line 2722"/>
              <p:cNvSpPr>
                <a:spLocks noChangeShapeType="1"/>
              </p:cNvSpPr>
              <p:nvPr/>
            </p:nvSpPr>
            <p:spPr bwMode="auto">
              <a:xfrm flipV="1">
                <a:off x="769073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26" name="Line 2723"/>
              <p:cNvSpPr>
                <a:spLocks noChangeShapeType="1"/>
              </p:cNvSpPr>
              <p:nvPr/>
            </p:nvSpPr>
            <p:spPr bwMode="auto">
              <a:xfrm flipV="1">
                <a:off x="769150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27" name="Line 2724"/>
              <p:cNvSpPr>
                <a:spLocks noChangeShapeType="1"/>
              </p:cNvSpPr>
              <p:nvPr/>
            </p:nvSpPr>
            <p:spPr bwMode="auto">
              <a:xfrm flipV="1">
                <a:off x="769228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28" name="Line 2725"/>
              <p:cNvSpPr>
                <a:spLocks noChangeShapeType="1"/>
              </p:cNvSpPr>
              <p:nvPr/>
            </p:nvSpPr>
            <p:spPr bwMode="auto">
              <a:xfrm flipV="1">
                <a:off x="769306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29" name="Line 2726"/>
              <p:cNvSpPr>
                <a:spLocks noChangeShapeType="1"/>
              </p:cNvSpPr>
              <p:nvPr/>
            </p:nvSpPr>
            <p:spPr bwMode="auto">
              <a:xfrm flipV="1">
                <a:off x="769384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30" name="Line 2727"/>
              <p:cNvSpPr>
                <a:spLocks noChangeShapeType="1"/>
              </p:cNvSpPr>
              <p:nvPr/>
            </p:nvSpPr>
            <p:spPr bwMode="auto">
              <a:xfrm flipV="1">
                <a:off x="7694620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31" name="Line 2728"/>
              <p:cNvSpPr>
                <a:spLocks noChangeShapeType="1"/>
              </p:cNvSpPr>
              <p:nvPr/>
            </p:nvSpPr>
            <p:spPr bwMode="auto">
              <a:xfrm flipV="1">
                <a:off x="769617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32" name="Line 2729"/>
              <p:cNvSpPr>
                <a:spLocks noChangeShapeType="1"/>
              </p:cNvSpPr>
              <p:nvPr/>
            </p:nvSpPr>
            <p:spPr bwMode="auto">
              <a:xfrm flipV="1">
                <a:off x="7698509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33" name="Line 2730"/>
              <p:cNvSpPr>
                <a:spLocks noChangeShapeType="1"/>
              </p:cNvSpPr>
              <p:nvPr/>
            </p:nvSpPr>
            <p:spPr bwMode="auto">
              <a:xfrm flipV="1">
                <a:off x="769928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34" name="Line 2731"/>
              <p:cNvSpPr>
                <a:spLocks noChangeShapeType="1"/>
              </p:cNvSpPr>
              <p:nvPr/>
            </p:nvSpPr>
            <p:spPr bwMode="auto">
              <a:xfrm>
                <a:off x="770239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35" name="Line 2732"/>
              <p:cNvSpPr>
                <a:spLocks noChangeShapeType="1"/>
              </p:cNvSpPr>
              <p:nvPr/>
            </p:nvSpPr>
            <p:spPr bwMode="auto">
              <a:xfrm flipV="1">
                <a:off x="7705510" y="5912465"/>
                <a:ext cx="0" cy="122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36" name="Line 2733"/>
              <p:cNvSpPr>
                <a:spLocks noChangeShapeType="1"/>
              </p:cNvSpPr>
              <p:nvPr/>
            </p:nvSpPr>
            <p:spPr bwMode="auto">
              <a:xfrm flipV="1">
                <a:off x="7706288" y="5915185"/>
                <a:ext cx="0" cy="95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37" name="Line 2734"/>
              <p:cNvSpPr>
                <a:spLocks noChangeShapeType="1"/>
              </p:cNvSpPr>
              <p:nvPr/>
            </p:nvSpPr>
            <p:spPr bwMode="auto">
              <a:xfrm flipV="1">
                <a:off x="7707066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38" name="Line 2735"/>
              <p:cNvSpPr>
                <a:spLocks noChangeShapeType="1"/>
              </p:cNvSpPr>
              <p:nvPr/>
            </p:nvSpPr>
            <p:spPr bwMode="auto">
              <a:xfrm flipV="1">
                <a:off x="770784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39" name="Line 2736"/>
              <p:cNvSpPr>
                <a:spLocks noChangeShapeType="1"/>
              </p:cNvSpPr>
              <p:nvPr/>
            </p:nvSpPr>
            <p:spPr bwMode="auto">
              <a:xfrm>
                <a:off x="770939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40" name="Line 2737"/>
              <p:cNvSpPr>
                <a:spLocks noChangeShapeType="1"/>
              </p:cNvSpPr>
              <p:nvPr/>
            </p:nvSpPr>
            <p:spPr bwMode="auto">
              <a:xfrm flipV="1">
                <a:off x="771095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41" name="Line 2738"/>
              <p:cNvSpPr>
                <a:spLocks noChangeShapeType="1"/>
              </p:cNvSpPr>
              <p:nvPr/>
            </p:nvSpPr>
            <p:spPr bwMode="auto">
              <a:xfrm>
                <a:off x="771173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42" name="Line 2739"/>
              <p:cNvSpPr>
                <a:spLocks noChangeShapeType="1"/>
              </p:cNvSpPr>
              <p:nvPr/>
            </p:nvSpPr>
            <p:spPr bwMode="auto">
              <a:xfrm flipV="1">
                <a:off x="771251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43" name="Line 2740"/>
              <p:cNvSpPr>
                <a:spLocks noChangeShapeType="1"/>
              </p:cNvSpPr>
              <p:nvPr/>
            </p:nvSpPr>
            <p:spPr bwMode="auto">
              <a:xfrm>
                <a:off x="771328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44" name="Line 2741"/>
              <p:cNvSpPr>
                <a:spLocks noChangeShapeType="1"/>
              </p:cNvSpPr>
              <p:nvPr/>
            </p:nvSpPr>
            <p:spPr bwMode="auto">
              <a:xfrm>
                <a:off x="771406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45" name="Line 2742"/>
              <p:cNvSpPr>
                <a:spLocks noChangeShapeType="1"/>
              </p:cNvSpPr>
              <p:nvPr/>
            </p:nvSpPr>
            <p:spPr bwMode="auto">
              <a:xfrm>
                <a:off x="771484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46" name="Line 2743"/>
              <p:cNvSpPr>
                <a:spLocks noChangeShapeType="1"/>
              </p:cNvSpPr>
              <p:nvPr/>
            </p:nvSpPr>
            <p:spPr bwMode="auto">
              <a:xfrm flipV="1">
                <a:off x="771640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47" name="Line 2744"/>
              <p:cNvSpPr>
                <a:spLocks noChangeShapeType="1"/>
              </p:cNvSpPr>
              <p:nvPr/>
            </p:nvSpPr>
            <p:spPr bwMode="auto">
              <a:xfrm>
                <a:off x="771717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48" name="Line 2745"/>
              <p:cNvSpPr>
                <a:spLocks noChangeShapeType="1"/>
              </p:cNvSpPr>
              <p:nvPr/>
            </p:nvSpPr>
            <p:spPr bwMode="auto">
              <a:xfrm>
                <a:off x="771873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49" name="Line 2746"/>
              <p:cNvSpPr>
                <a:spLocks noChangeShapeType="1"/>
              </p:cNvSpPr>
              <p:nvPr/>
            </p:nvSpPr>
            <p:spPr bwMode="auto">
              <a:xfrm flipV="1">
                <a:off x="7721068" y="5916544"/>
                <a:ext cx="0" cy="81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50" name="Line 2747"/>
              <p:cNvSpPr>
                <a:spLocks noChangeShapeType="1"/>
              </p:cNvSpPr>
              <p:nvPr/>
            </p:nvSpPr>
            <p:spPr bwMode="auto">
              <a:xfrm flipV="1">
                <a:off x="772262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51" name="Line 2748"/>
              <p:cNvSpPr>
                <a:spLocks noChangeShapeType="1"/>
              </p:cNvSpPr>
              <p:nvPr/>
            </p:nvSpPr>
            <p:spPr bwMode="auto">
              <a:xfrm flipV="1">
                <a:off x="772340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52" name="Line 2749"/>
              <p:cNvSpPr>
                <a:spLocks noChangeShapeType="1"/>
              </p:cNvSpPr>
              <p:nvPr/>
            </p:nvSpPr>
            <p:spPr bwMode="auto">
              <a:xfrm flipV="1">
                <a:off x="772495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53" name="Line 2750"/>
              <p:cNvSpPr>
                <a:spLocks noChangeShapeType="1"/>
              </p:cNvSpPr>
              <p:nvPr/>
            </p:nvSpPr>
            <p:spPr bwMode="auto">
              <a:xfrm>
                <a:off x="772573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54" name="Line 2751"/>
              <p:cNvSpPr>
                <a:spLocks noChangeShapeType="1"/>
              </p:cNvSpPr>
              <p:nvPr/>
            </p:nvSpPr>
            <p:spPr bwMode="auto">
              <a:xfrm flipV="1">
                <a:off x="772651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55" name="Line 2752"/>
              <p:cNvSpPr>
                <a:spLocks noChangeShapeType="1"/>
              </p:cNvSpPr>
              <p:nvPr/>
            </p:nvSpPr>
            <p:spPr bwMode="auto">
              <a:xfrm>
                <a:off x="772729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56" name="Line 2753"/>
              <p:cNvSpPr>
                <a:spLocks noChangeShapeType="1"/>
              </p:cNvSpPr>
              <p:nvPr/>
            </p:nvSpPr>
            <p:spPr bwMode="auto">
              <a:xfrm>
                <a:off x="772962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57" name="Line 2754"/>
              <p:cNvSpPr>
                <a:spLocks noChangeShapeType="1"/>
              </p:cNvSpPr>
              <p:nvPr/>
            </p:nvSpPr>
            <p:spPr bwMode="auto">
              <a:xfrm>
                <a:off x="773429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58" name="Line 2755"/>
              <p:cNvSpPr>
                <a:spLocks noChangeShapeType="1"/>
              </p:cNvSpPr>
              <p:nvPr/>
            </p:nvSpPr>
            <p:spPr bwMode="auto">
              <a:xfrm flipV="1">
                <a:off x="773662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59" name="Line 2756"/>
              <p:cNvSpPr>
                <a:spLocks noChangeShapeType="1"/>
              </p:cNvSpPr>
              <p:nvPr/>
            </p:nvSpPr>
            <p:spPr bwMode="auto">
              <a:xfrm flipV="1">
                <a:off x="7737403" y="5915185"/>
                <a:ext cx="0" cy="95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60" name="Line 2757"/>
              <p:cNvSpPr>
                <a:spLocks noChangeShapeType="1"/>
              </p:cNvSpPr>
              <p:nvPr/>
            </p:nvSpPr>
            <p:spPr bwMode="auto">
              <a:xfrm flipV="1">
                <a:off x="7738181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61" name="Line 2758"/>
              <p:cNvSpPr>
                <a:spLocks noChangeShapeType="1"/>
              </p:cNvSpPr>
              <p:nvPr/>
            </p:nvSpPr>
            <p:spPr bwMode="auto">
              <a:xfrm flipV="1">
                <a:off x="773973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62" name="Line 2759"/>
              <p:cNvSpPr>
                <a:spLocks noChangeShapeType="1"/>
              </p:cNvSpPr>
              <p:nvPr/>
            </p:nvSpPr>
            <p:spPr bwMode="auto">
              <a:xfrm flipV="1">
                <a:off x="774051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63" name="Line 2760"/>
              <p:cNvSpPr>
                <a:spLocks noChangeShapeType="1"/>
              </p:cNvSpPr>
              <p:nvPr/>
            </p:nvSpPr>
            <p:spPr bwMode="auto">
              <a:xfrm>
                <a:off x="774207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64" name="Line 2761"/>
              <p:cNvSpPr>
                <a:spLocks noChangeShapeType="1"/>
              </p:cNvSpPr>
              <p:nvPr/>
            </p:nvSpPr>
            <p:spPr bwMode="auto">
              <a:xfrm flipV="1">
                <a:off x="774284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65" name="Line 2762"/>
              <p:cNvSpPr>
                <a:spLocks noChangeShapeType="1"/>
              </p:cNvSpPr>
              <p:nvPr/>
            </p:nvSpPr>
            <p:spPr bwMode="auto">
              <a:xfrm flipV="1">
                <a:off x="774440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66" name="Line 2763"/>
              <p:cNvSpPr>
                <a:spLocks noChangeShapeType="1"/>
              </p:cNvSpPr>
              <p:nvPr/>
            </p:nvSpPr>
            <p:spPr bwMode="auto">
              <a:xfrm>
                <a:off x="774518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67" name="Line 2764"/>
              <p:cNvSpPr>
                <a:spLocks noChangeShapeType="1"/>
              </p:cNvSpPr>
              <p:nvPr/>
            </p:nvSpPr>
            <p:spPr bwMode="auto">
              <a:xfrm flipV="1">
                <a:off x="7749071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68" name="Line 2765"/>
              <p:cNvSpPr>
                <a:spLocks noChangeShapeType="1"/>
              </p:cNvSpPr>
              <p:nvPr/>
            </p:nvSpPr>
            <p:spPr bwMode="auto">
              <a:xfrm flipV="1">
                <a:off x="7749849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69" name="Line 2766"/>
              <p:cNvSpPr>
                <a:spLocks noChangeShapeType="1"/>
              </p:cNvSpPr>
              <p:nvPr/>
            </p:nvSpPr>
            <p:spPr bwMode="auto">
              <a:xfrm flipV="1">
                <a:off x="7750627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70" name="Line 2767"/>
              <p:cNvSpPr>
                <a:spLocks noChangeShapeType="1"/>
              </p:cNvSpPr>
              <p:nvPr/>
            </p:nvSpPr>
            <p:spPr bwMode="auto">
              <a:xfrm>
                <a:off x="775218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71" name="Line 2768"/>
              <p:cNvSpPr>
                <a:spLocks noChangeShapeType="1"/>
              </p:cNvSpPr>
              <p:nvPr/>
            </p:nvSpPr>
            <p:spPr bwMode="auto">
              <a:xfrm flipV="1">
                <a:off x="7754516" y="5601043"/>
                <a:ext cx="0" cy="323661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72" name="Line 2769"/>
              <p:cNvSpPr>
                <a:spLocks noChangeShapeType="1"/>
              </p:cNvSpPr>
              <p:nvPr/>
            </p:nvSpPr>
            <p:spPr bwMode="auto">
              <a:xfrm flipV="1">
                <a:off x="7756072" y="5916544"/>
                <a:ext cx="0" cy="81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73" name="Line 2770"/>
              <p:cNvSpPr>
                <a:spLocks noChangeShapeType="1"/>
              </p:cNvSpPr>
              <p:nvPr/>
            </p:nvSpPr>
            <p:spPr bwMode="auto">
              <a:xfrm flipV="1">
                <a:off x="7757628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74" name="Line 2771"/>
              <p:cNvSpPr>
                <a:spLocks noChangeShapeType="1"/>
              </p:cNvSpPr>
              <p:nvPr/>
            </p:nvSpPr>
            <p:spPr bwMode="auto">
              <a:xfrm flipV="1">
                <a:off x="7758406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75" name="Line 2772"/>
              <p:cNvSpPr>
                <a:spLocks noChangeShapeType="1"/>
              </p:cNvSpPr>
              <p:nvPr/>
            </p:nvSpPr>
            <p:spPr bwMode="auto">
              <a:xfrm flipV="1">
                <a:off x="7759962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76" name="Line 2773"/>
              <p:cNvSpPr>
                <a:spLocks noChangeShapeType="1"/>
              </p:cNvSpPr>
              <p:nvPr/>
            </p:nvSpPr>
            <p:spPr bwMode="auto">
              <a:xfrm flipV="1">
                <a:off x="7760739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77" name="Line 2774"/>
              <p:cNvSpPr>
                <a:spLocks noChangeShapeType="1"/>
              </p:cNvSpPr>
              <p:nvPr/>
            </p:nvSpPr>
            <p:spPr bwMode="auto">
              <a:xfrm flipV="1">
                <a:off x="7761517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78" name="Line 2775"/>
              <p:cNvSpPr>
                <a:spLocks noChangeShapeType="1"/>
              </p:cNvSpPr>
              <p:nvPr/>
            </p:nvSpPr>
            <p:spPr bwMode="auto">
              <a:xfrm flipV="1">
                <a:off x="776229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79" name="Line 2776"/>
              <p:cNvSpPr>
                <a:spLocks noChangeShapeType="1"/>
              </p:cNvSpPr>
              <p:nvPr/>
            </p:nvSpPr>
            <p:spPr bwMode="auto">
              <a:xfrm flipV="1">
                <a:off x="776385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80" name="Line 2777"/>
              <p:cNvSpPr>
                <a:spLocks noChangeShapeType="1"/>
              </p:cNvSpPr>
              <p:nvPr/>
            </p:nvSpPr>
            <p:spPr bwMode="auto">
              <a:xfrm flipV="1">
                <a:off x="7765407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81" name="Line 2778"/>
              <p:cNvSpPr>
                <a:spLocks noChangeShapeType="1"/>
              </p:cNvSpPr>
              <p:nvPr/>
            </p:nvSpPr>
            <p:spPr bwMode="auto">
              <a:xfrm flipV="1">
                <a:off x="776540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82" name="Line 2779"/>
              <p:cNvSpPr>
                <a:spLocks noChangeShapeType="1"/>
              </p:cNvSpPr>
              <p:nvPr/>
            </p:nvSpPr>
            <p:spPr bwMode="auto">
              <a:xfrm flipV="1">
                <a:off x="7766185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83" name="Line 2780"/>
              <p:cNvSpPr>
                <a:spLocks noChangeShapeType="1"/>
              </p:cNvSpPr>
              <p:nvPr/>
            </p:nvSpPr>
            <p:spPr bwMode="auto">
              <a:xfrm flipV="1">
                <a:off x="7766962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84" name="Line 2781"/>
              <p:cNvSpPr>
                <a:spLocks noChangeShapeType="1"/>
              </p:cNvSpPr>
              <p:nvPr/>
            </p:nvSpPr>
            <p:spPr bwMode="auto">
              <a:xfrm flipV="1">
                <a:off x="7769296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85" name="Line 2782"/>
              <p:cNvSpPr>
                <a:spLocks noChangeShapeType="1"/>
              </p:cNvSpPr>
              <p:nvPr/>
            </p:nvSpPr>
            <p:spPr bwMode="auto">
              <a:xfrm flipV="1">
                <a:off x="7770074" y="5889346"/>
                <a:ext cx="0" cy="35358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86" name="Line 2783"/>
              <p:cNvSpPr>
                <a:spLocks noChangeShapeType="1"/>
              </p:cNvSpPr>
              <p:nvPr/>
            </p:nvSpPr>
            <p:spPr bwMode="auto">
              <a:xfrm flipV="1">
                <a:off x="7771630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87" name="Line 2784"/>
              <p:cNvSpPr>
                <a:spLocks noChangeShapeType="1"/>
              </p:cNvSpPr>
              <p:nvPr/>
            </p:nvSpPr>
            <p:spPr bwMode="auto">
              <a:xfrm flipV="1">
                <a:off x="777318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88" name="Line 2785"/>
              <p:cNvSpPr>
                <a:spLocks noChangeShapeType="1"/>
              </p:cNvSpPr>
              <p:nvPr/>
            </p:nvSpPr>
            <p:spPr bwMode="auto">
              <a:xfrm flipV="1">
                <a:off x="777396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89" name="Line 2786"/>
              <p:cNvSpPr>
                <a:spLocks noChangeShapeType="1"/>
              </p:cNvSpPr>
              <p:nvPr/>
            </p:nvSpPr>
            <p:spPr bwMode="auto">
              <a:xfrm flipV="1">
                <a:off x="7774741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90" name="Line 2787"/>
              <p:cNvSpPr>
                <a:spLocks noChangeShapeType="1"/>
              </p:cNvSpPr>
              <p:nvPr/>
            </p:nvSpPr>
            <p:spPr bwMode="auto">
              <a:xfrm flipV="1">
                <a:off x="777551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91" name="Line 2788"/>
              <p:cNvSpPr>
                <a:spLocks noChangeShapeType="1"/>
              </p:cNvSpPr>
              <p:nvPr/>
            </p:nvSpPr>
            <p:spPr bwMode="auto">
              <a:xfrm flipV="1">
                <a:off x="7776297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92" name="Line 2789"/>
              <p:cNvSpPr>
                <a:spLocks noChangeShapeType="1"/>
              </p:cNvSpPr>
              <p:nvPr/>
            </p:nvSpPr>
            <p:spPr bwMode="auto">
              <a:xfrm flipV="1">
                <a:off x="7777075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93" name="Line 2790"/>
              <p:cNvSpPr>
                <a:spLocks noChangeShapeType="1"/>
              </p:cNvSpPr>
              <p:nvPr/>
            </p:nvSpPr>
            <p:spPr bwMode="auto">
              <a:xfrm flipV="1">
                <a:off x="7777853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94" name="Line 2791"/>
              <p:cNvSpPr>
                <a:spLocks noChangeShapeType="1"/>
              </p:cNvSpPr>
              <p:nvPr/>
            </p:nvSpPr>
            <p:spPr bwMode="auto">
              <a:xfrm flipV="1">
                <a:off x="7778631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95" name="Line 2792"/>
              <p:cNvSpPr>
                <a:spLocks noChangeShapeType="1"/>
              </p:cNvSpPr>
              <p:nvPr/>
            </p:nvSpPr>
            <p:spPr bwMode="auto">
              <a:xfrm flipV="1">
                <a:off x="778096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96" name="Line 2793"/>
              <p:cNvSpPr>
                <a:spLocks noChangeShapeType="1"/>
              </p:cNvSpPr>
              <p:nvPr/>
            </p:nvSpPr>
            <p:spPr bwMode="auto">
              <a:xfrm flipV="1">
                <a:off x="7780964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97" name="Line 2794"/>
              <p:cNvSpPr>
                <a:spLocks noChangeShapeType="1"/>
              </p:cNvSpPr>
              <p:nvPr/>
            </p:nvSpPr>
            <p:spPr bwMode="auto">
              <a:xfrm flipV="1">
                <a:off x="7782520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98" name="Line 2795"/>
              <p:cNvSpPr>
                <a:spLocks noChangeShapeType="1"/>
              </p:cNvSpPr>
              <p:nvPr/>
            </p:nvSpPr>
            <p:spPr bwMode="auto">
              <a:xfrm flipV="1">
                <a:off x="778252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99" name="Line 2796"/>
              <p:cNvSpPr>
                <a:spLocks noChangeShapeType="1"/>
              </p:cNvSpPr>
              <p:nvPr/>
            </p:nvSpPr>
            <p:spPr bwMode="auto">
              <a:xfrm flipV="1">
                <a:off x="7784076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00" name="Line 2797"/>
              <p:cNvSpPr>
                <a:spLocks noChangeShapeType="1"/>
              </p:cNvSpPr>
              <p:nvPr/>
            </p:nvSpPr>
            <p:spPr bwMode="auto">
              <a:xfrm flipV="1">
                <a:off x="7785631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01" name="Line 2798"/>
              <p:cNvSpPr>
                <a:spLocks noChangeShapeType="1"/>
              </p:cNvSpPr>
              <p:nvPr/>
            </p:nvSpPr>
            <p:spPr bwMode="auto">
              <a:xfrm flipV="1">
                <a:off x="7786410" y="5913824"/>
                <a:ext cx="0" cy="108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02" name="Line 2799"/>
              <p:cNvSpPr>
                <a:spLocks noChangeShapeType="1"/>
              </p:cNvSpPr>
              <p:nvPr/>
            </p:nvSpPr>
            <p:spPr bwMode="auto">
              <a:xfrm flipV="1">
                <a:off x="7787187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03" name="Line 2800"/>
              <p:cNvSpPr>
                <a:spLocks noChangeShapeType="1"/>
              </p:cNvSpPr>
              <p:nvPr/>
            </p:nvSpPr>
            <p:spPr bwMode="auto">
              <a:xfrm flipV="1">
                <a:off x="778874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04" name="Line 2801"/>
              <p:cNvSpPr>
                <a:spLocks noChangeShapeType="1"/>
              </p:cNvSpPr>
              <p:nvPr/>
            </p:nvSpPr>
            <p:spPr bwMode="auto">
              <a:xfrm flipV="1">
                <a:off x="778952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05" name="Line 2802"/>
              <p:cNvSpPr>
                <a:spLocks noChangeShapeType="1"/>
              </p:cNvSpPr>
              <p:nvPr/>
            </p:nvSpPr>
            <p:spPr bwMode="auto">
              <a:xfrm flipV="1">
                <a:off x="779107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06" name="Line 2803"/>
              <p:cNvSpPr>
                <a:spLocks noChangeShapeType="1"/>
              </p:cNvSpPr>
              <p:nvPr/>
            </p:nvSpPr>
            <p:spPr bwMode="auto">
              <a:xfrm flipV="1">
                <a:off x="779185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07" name="Line 2804"/>
              <p:cNvSpPr>
                <a:spLocks noChangeShapeType="1"/>
              </p:cNvSpPr>
              <p:nvPr/>
            </p:nvSpPr>
            <p:spPr bwMode="auto">
              <a:xfrm flipV="1">
                <a:off x="779263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08" name="Line 2805"/>
              <p:cNvSpPr>
                <a:spLocks noChangeShapeType="1"/>
              </p:cNvSpPr>
              <p:nvPr/>
            </p:nvSpPr>
            <p:spPr bwMode="auto">
              <a:xfrm>
                <a:off x="779574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09" name="Line 2806"/>
              <p:cNvSpPr>
                <a:spLocks noChangeShapeType="1"/>
              </p:cNvSpPr>
              <p:nvPr/>
            </p:nvSpPr>
            <p:spPr bwMode="auto">
              <a:xfrm flipV="1">
                <a:off x="7796522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10" name="Line 2807"/>
              <p:cNvSpPr>
                <a:spLocks noChangeShapeType="1"/>
              </p:cNvSpPr>
              <p:nvPr/>
            </p:nvSpPr>
            <p:spPr bwMode="auto">
              <a:xfrm flipV="1">
                <a:off x="7797300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11" name="Line 2808"/>
              <p:cNvSpPr>
                <a:spLocks noChangeShapeType="1"/>
              </p:cNvSpPr>
              <p:nvPr/>
            </p:nvSpPr>
            <p:spPr bwMode="auto">
              <a:xfrm flipV="1">
                <a:off x="779885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12" name="Line 2809"/>
              <p:cNvSpPr>
                <a:spLocks noChangeShapeType="1"/>
              </p:cNvSpPr>
              <p:nvPr/>
            </p:nvSpPr>
            <p:spPr bwMode="auto">
              <a:xfrm flipV="1">
                <a:off x="7799633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13" name="Line 2810"/>
              <p:cNvSpPr>
                <a:spLocks noChangeShapeType="1"/>
              </p:cNvSpPr>
              <p:nvPr/>
            </p:nvSpPr>
            <p:spPr bwMode="auto">
              <a:xfrm flipV="1">
                <a:off x="780118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14" name="Line 2811"/>
              <p:cNvSpPr>
                <a:spLocks noChangeShapeType="1"/>
              </p:cNvSpPr>
              <p:nvPr/>
            </p:nvSpPr>
            <p:spPr bwMode="auto">
              <a:xfrm flipV="1">
                <a:off x="780352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15" name="Line 2812"/>
              <p:cNvSpPr>
                <a:spLocks noChangeShapeType="1"/>
              </p:cNvSpPr>
              <p:nvPr/>
            </p:nvSpPr>
            <p:spPr bwMode="auto">
              <a:xfrm flipV="1">
                <a:off x="780507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16" name="Line 2813"/>
              <p:cNvSpPr>
                <a:spLocks noChangeShapeType="1"/>
              </p:cNvSpPr>
              <p:nvPr/>
            </p:nvSpPr>
            <p:spPr bwMode="auto">
              <a:xfrm flipV="1">
                <a:off x="780663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17" name="Line 2814"/>
              <p:cNvSpPr>
                <a:spLocks noChangeShapeType="1"/>
              </p:cNvSpPr>
              <p:nvPr/>
            </p:nvSpPr>
            <p:spPr bwMode="auto">
              <a:xfrm flipV="1">
                <a:off x="780741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18" name="Line 2815"/>
              <p:cNvSpPr>
                <a:spLocks noChangeShapeType="1"/>
              </p:cNvSpPr>
              <p:nvPr/>
            </p:nvSpPr>
            <p:spPr bwMode="auto">
              <a:xfrm flipV="1">
                <a:off x="780896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19" name="Line 2816"/>
              <p:cNvSpPr>
                <a:spLocks noChangeShapeType="1"/>
              </p:cNvSpPr>
              <p:nvPr/>
            </p:nvSpPr>
            <p:spPr bwMode="auto">
              <a:xfrm flipV="1">
                <a:off x="780974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20" name="Line 2817"/>
              <p:cNvSpPr>
                <a:spLocks noChangeShapeType="1"/>
              </p:cNvSpPr>
              <p:nvPr/>
            </p:nvSpPr>
            <p:spPr bwMode="auto">
              <a:xfrm flipV="1">
                <a:off x="781130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21" name="Line 2819"/>
              <p:cNvSpPr>
                <a:spLocks noChangeShapeType="1"/>
              </p:cNvSpPr>
              <p:nvPr/>
            </p:nvSpPr>
            <p:spPr bwMode="auto">
              <a:xfrm flipV="1">
                <a:off x="781285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22" name="Line 2820"/>
              <p:cNvSpPr>
                <a:spLocks noChangeShapeType="1"/>
              </p:cNvSpPr>
              <p:nvPr/>
            </p:nvSpPr>
            <p:spPr bwMode="auto">
              <a:xfrm flipV="1">
                <a:off x="781441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23" name="Line 2821"/>
              <p:cNvSpPr>
                <a:spLocks noChangeShapeType="1"/>
              </p:cNvSpPr>
              <p:nvPr/>
            </p:nvSpPr>
            <p:spPr bwMode="auto">
              <a:xfrm>
                <a:off x="781519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24" name="Line 2822"/>
              <p:cNvSpPr>
                <a:spLocks noChangeShapeType="1"/>
              </p:cNvSpPr>
              <p:nvPr/>
            </p:nvSpPr>
            <p:spPr bwMode="auto">
              <a:xfrm flipV="1">
                <a:off x="781596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25" name="Line 2823"/>
              <p:cNvSpPr>
                <a:spLocks noChangeShapeType="1"/>
              </p:cNvSpPr>
              <p:nvPr/>
            </p:nvSpPr>
            <p:spPr bwMode="auto">
              <a:xfrm>
                <a:off x="781674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26" name="Line 2824"/>
              <p:cNvSpPr>
                <a:spLocks noChangeShapeType="1"/>
              </p:cNvSpPr>
              <p:nvPr/>
            </p:nvSpPr>
            <p:spPr bwMode="auto">
              <a:xfrm flipV="1">
                <a:off x="781752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27" name="Line 2825"/>
              <p:cNvSpPr>
                <a:spLocks noChangeShapeType="1"/>
              </p:cNvSpPr>
              <p:nvPr/>
            </p:nvSpPr>
            <p:spPr bwMode="auto">
              <a:xfrm>
                <a:off x="781985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28" name="Line 2826"/>
              <p:cNvSpPr>
                <a:spLocks noChangeShapeType="1"/>
              </p:cNvSpPr>
              <p:nvPr/>
            </p:nvSpPr>
            <p:spPr bwMode="auto">
              <a:xfrm>
                <a:off x="781985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29" name="Line 2827"/>
              <p:cNvSpPr>
                <a:spLocks noChangeShapeType="1"/>
              </p:cNvSpPr>
              <p:nvPr/>
            </p:nvSpPr>
            <p:spPr bwMode="auto">
              <a:xfrm flipV="1">
                <a:off x="782063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30" name="Line 2828"/>
              <p:cNvSpPr>
                <a:spLocks noChangeShapeType="1"/>
              </p:cNvSpPr>
              <p:nvPr/>
            </p:nvSpPr>
            <p:spPr bwMode="auto">
              <a:xfrm flipV="1">
                <a:off x="7822192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31" name="Line 2829"/>
              <p:cNvSpPr>
                <a:spLocks noChangeShapeType="1"/>
              </p:cNvSpPr>
              <p:nvPr/>
            </p:nvSpPr>
            <p:spPr bwMode="auto">
              <a:xfrm flipV="1">
                <a:off x="782297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32" name="Line 2830"/>
              <p:cNvSpPr>
                <a:spLocks noChangeShapeType="1"/>
              </p:cNvSpPr>
              <p:nvPr/>
            </p:nvSpPr>
            <p:spPr bwMode="auto">
              <a:xfrm>
                <a:off x="782452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33" name="Line 2831"/>
              <p:cNvSpPr>
                <a:spLocks noChangeShapeType="1"/>
              </p:cNvSpPr>
              <p:nvPr/>
            </p:nvSpPr>
            <p:spPr bwMode="auto">
              <a:xfrm flipV="1">
                <a:off x="782452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34" name="Line 2832"/>
              <p:cNvSpPr>
                <a:spLocks noChangeShapeType="1"/>
              </p:cNvSpPr>
              <p:nvPr/>
            </p:nvSpPr>
            <p:spPr bwMode="auto">
              <a:xfrm flipV="1">
                <a:off x="782530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35" name="Line 2833"/>
              <p:cNvSpPr>
                <a:spLocks noChangeShapeType="1"/>
              </p:cNvSpPr>
              <p:nvPr/>
            </p:nvSpPr>
            <p:spPr bwMode="auto">
              <a:xfrm flipV="1">
                <a:off x="782685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36" name="Line 2834"/>
              <p:cNvSpPr>
                <a:spLocks noChangeShapeType="1"/>
              </p:cNvSpPr>
              <p:nvPr/>
            </p:nvSpPr>
            <p:spPr bwMode="auto">
              <a:xfrm flipV="1">
                <a:off x="782841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37" name="Line 2835"/>
              <p:cNvSpPr>
                <a:spLocks noChangeShapeType="1"/>
              </p:cNvSpPr>
              <p:nvPr/>
            </p:nvSpPr>
            <p:spPr bwMode="auto">
              <a:xfrm flipV="1">
                <a:off x="782919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38" name="Line 2836"/>
              <p:cNvSpPr>
                <a:spLocks noChangeShapeType="1"/>
              </p:cNvSpPr>
              <p:nvPr/>
            </p:nvSpPr>
            <p:spPr bwMode="auto">
              <a:xfrm flipV="1">
                <a:off x="783074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39" name="Line 2837"/>
              <p:cNvSpPr>
                <a:spLocks noChangeShapeType="1"/>
              </p:cNvSpPr>
              <p:nvPr/>
            </p:nvSpPr>
            <p:spPr bwMode="auto">
              <a:xfrm flipV="1">
                <a:off x="783386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40" name="Line 2838"/>
              <p:cNvSpPr>
                <a:spLocks noChangeShapeType="1"/>
              </p:cNvSpPr>
              <p:nvPr/>
            </p:nvSpPr>
            <p:spPr bwMode="auto">
              <a:xfrm flipV="1">
                <a:off x="783541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41" name="Line 2839"/>
              <p:cNvSpPr>
                <a:spLocks noChangeShapeType="1"/>
              </p:cNvSpPr>
              <p:nvPr/>
            </p:nvSpPr>
            <p:spPr bwMode="auto">
              <a:xfrm>
                <a:off x="783619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42" name="Line 2840"/>
              <p:cNvSpPr>
                <a:spLocks noChangeShapeType="1"/>
              </p:cNvSpPr>
              <p:nvPr/>
            </p:nvSpPr>
            <p:spPr bwMode="auto">
              <a:xfrm flipV="1">
                <a:off x="783774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43" name="Line 2841"/>
              <p:cNvSpPr>
                <a:spLocks noChangeShapeType="1"/>
              </p:cNvSpPr>
              <p:nvPr/>
            </p:nvSpPr>
            <p:spPr bwMode="auto">
              <a:xfrm flipV="1">
                <a:off x="783852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44" name="Line 2842"/>
              <p:cNvSpPr>
                <a:spLocks noChangeShapeType="1"/>
              </p:cNvSpPr>
              <p:nvPr/>
            </p:nvSpPr>
            <p:spPr bwMode="auto">
              <a:xfrm flipV="1">
                <a:off x="783930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45" name="Line 2843"/>
              <p:cNvSpPr>
                <a:spLocks noChangeShapeType="1"/>
              </p:cNvSpPr>
              <p:nvPr/>
            </p:nvSpPr>
            <p:spPr bwMode="auto">
              <a:xfrm flipV="1">
                <a:off x="784008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46" name="Line 2844"/>
              <p:cNvSpPr>
                <a:spLocks noChangeShapeType="1"/>
              </p:cNvSpPr>
              <p:nvPr/>
            </p:nvSpPr>
            <p:spPr bwMode="auto">
              <a:xfrm>
                <a:off x="784086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47" name="Line 2845"/>
              <p:cNvSpPr>
                <a:spLocks noChangeShapeType="1"/>
              </p:cNvSpPr>
              <p:nvPr/>
            </p:nvSpPr>
            <p:spPr bwMode="auto">
              <a:xfrm flipV="1">
                <a:off x="784241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48" name="Line 2846"/>
              <p:cNvSpPr>
                <a:spLocks noChangeShapeType="1"/>
              </p:cNvSpPr>
              <p:nvPr/>
            </p:nvSpPr>
            <p:spPr bwMode="auto">
              <a:xfrm flipV="1">
                <a:off x="784397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49" name="Line 2847"/>
              <p:cNvSpPr>
                <a:spLocks noChangeShapeType="1"/>
              </p:cNvSpPr>
              <p:nvPr/>
            </p:nvSpPr>
            <p:spPr bwMode="auto">
              <a:xfrm flipV="1">
                <a:off x="784630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50" name="Line 2848"/>
              <p:cNvSpPr>
                <a:spLocks noChangeShapeType="1"/>
              </p:cNvSpPr>
              <p:nvPr/>
            </p:nvSpPr>
            <p:spPr bwMode="auto">
              <a:xfrm flipV="1">
                <a:off x="784708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51" name="Line 2849"/>
              <p:cNvSpPr>
                <a:spLocks noChangeShapeType="1"/>
              </p:cNvSpPr>
              <p:nvPr/>
            </p:nvSpPr>
            <p:spPr bwMode="auto">
              <a:xfrm>
                <a:off x="784786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52" name="Line 2850"/>
              <p:cNvSpPr>
                <a:spLocks noChangeShapeType="1"/>
              </p:cNvSpPr>
              <p:nvPr/>
            </p:nvSpPr>
            <p:spPr bwMode="auto">
              <a:xfrm>
                <a:off x="785019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53" name="Line 2851"/>
              <p:cNvSpPr>
                <a:spLocks noChangeShapeType="1"/>
              </p:cNvSpPr>
              <p:nvPr/>
            </p:nvSpPr>
            <p:spPr bwMode="auto">
              <a:xfrm flipV="1">
                <a:off x="785175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54" name="Line 2852"/>
              <p:cNvSpPr>
                <a:spLocks noChangeShapeType="1"/>
              </p:cNvSpPr>
              <p:nvPr/>
            </p:nvSpPr>
            <p:spPr bwMode="auto">
              <a:xfrm>
                <a:off x="785564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55" name="Line 2853"/>
              <p:cNvSpPr>
                <a:spLocks noChangeShapeType="1"/>
              </p:cNvSpPr>
              <p:nvPr/>
            </p:nvSpPr>
            <p:spPr bwMode="auto">
              <a:xfrm>
                <a:off x="785641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56" name="Line 2854"/>
              <p:cNvSpPr>
                <a:spLocks noChangeShapeType="1"/>
              </p:cNvSpPr>
              <p:nvPr/>
            </p:nvSpPr>
            <p:spPr bwMode="auto">
              <a:xfrm>
                <a:off x="785953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57" name="Line 2855"/>
              <p:cNvSpPr>
                <a:spLocks noChangeShapeType="1"/>
              </p:cNvSpPr>
              <p:nvPr/>
            </p:nvSpPr>
            <p:spPr bwMode="auto">
              <a:xfrm flipV="1">
                <a:off x="786264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58" name="Line 2856"/>
              <p:cNvSpPr>
                <a:spLocks noChangeShapeType="1"/>
              </p:cNvSpPr>
              <p:nvPr/>
            </p:nvSpPr>
            <p:spPr bwMode="auto">
              <a:xfrm flipV="1">
                <a:off x="786497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59" name="Line 2857"/>
              <p:cNvSpPr>
                <a:spLocks noChangeShapeType="1"/>
              </p:cNvSpPr>
              <p:nvPr/>
            </p:nvSpPr>
            <p:spPr bwMode="auto">
              <a:xfrm flipV="1">
                <a:off x="786575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60" name="Line 2858"/>
              <p:cNvSpPr>
                <a:spLocks noChangeShapeType="1"/>
              </p:cNvSpPr>
              <p:nvPr/>
            </p:nvSpPr>
            <p:spPr bwMode="auto">
              <a:xfrm>
                <a:off x="786730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61" name="Line 2859"/>
              <p:cNvSpPr>
                <a:spLocks noChangeShapeType="1"/>
              </p:cNvSpPr>
              <p:nvPr/>
            </p:nvSpPr>
            <p:spPr bwMode="auto">
              <a:xfrm flipV="1">
                <a:off x="786886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62" name="Line 2860"/>
              <p:cNvSpPr>
                <a:spLocks noChangeShapeType="1"/>
              </p:cNvSpPr>
              <p:nvPr/>
            </p:nvSpPr>
            <p:spPr bwMode="auto">
              <a:xfrm flipV="1">
                <a:off x="787119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63" name="Line 2861"/>
              <p:cNvSpPr>
                <a:spLocks noChangeShapeType="1"/>
              </p:cNvSpPr>
              <p:nvPr/>
            </p:nvSpPr>
            <p:spPr bwMode="auto">
              <a:xfrm flipV="1">
                <a:off x="787197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64" name="Line 2862"/>
              <p:cNvSpPr>
                <a:spLocks noChangeShapeType="1"/>
              </p:cNvSpPr>
              <p:nvPr/>
            </p:nvSpPr>
            <p:spPr bwMode="auto">
              <a:xfrm>
                <a:off x="787508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65" name="Line 2863"/>
              <p:cNvSpPr>
                <a:spLocks noChangeShapeType="1"/>
              </p:cNvSpPr>
              <p:nvPr/>
            </p:nvSpPr>
            <p:spPr bwMode="auto">
              <a:xfrm flipV="1">
                <a:off x="788364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66" name="Line 2864"/>
              <p:cNvSpPr>
                <a:spLocks noChangeShapeType="1"/>
              </p:cNvSpPr>
              <p:nvPr/>
            </p:nvSpPr>
            <p:spPr bwMode="auto">
              <a:xfrm flipV="1">
                <a:off x="788986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67" name="Line 2865"/>
              <p:cNvSpPr>
                <a:spLocks noChangeShapeType="1"/>
              </p:cNvSpPr>
              <p:nvPr/>
            </p:nvSpPr>
            <p:spPr bwMode="auto">
              <a:xfrm>
                <a:off x="789064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68" name="Line 2866"/>
              <p:cNvSpPr>
                <a:spLocks noChangeShapeType="1"/>
              </p:cNvSpPr>
              <p:nvPr/>
            </p:nvSpPr>
            <p:spPr bwMode="auto">
              <a:xfrm>
                <a:off x="789220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69" name="Line 2867"/>
              <p:cNvSpPr>
                <a:spLocks noChangeShapeType="1"/>
              </p:cNvSpPr>
              <p:nvPr/>
            </p:nvSpPr>
            <p:spPr bwMode="auto">
              <a:xfrm flipV="1">
                <a:off x="789297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70" name="Line 2868"/>
              <p:cNvSpPr>
                <a:spLocks noChangeShapeType="1"/>
              </p:cNvSpPr>
              <p:nvPr/>
            </p:nvSpPr>
            <p:spPr bwMode="auto">
              <a:xfrm flipV="1">
                <a:off x="789609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71" name="Line 2869"/>
              <p:cNvSpPr>
                <a:spLocks noChangeShapeType="1"/>
              </p:cNvSpPr>
              <p:nvPr/>
            </p:nvSpPr>
            <p:spPr bwMode="auto">
              <a:xfrm flipV="1">
                <a:off x="789686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72" name="Line 2870"/>
              <p:cNvSpPr>
                <a:spLocks noChangeShapeType="1"/>
              </p:cNvSpPr>
              <p:nvPr/>
            </p:nvSpPr>
            <p:spPr bwMode="auto">
              <a:xfrm>
                <a:off x="789764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73" name="Line 2871"/>
              <p:cNvSpPr>
                <a:spLocks noChangeShapeType="1"/>
              </p:cNvSpPr>
              <p:nvPr/>
            </p:nvSpPr>
            <p:spPr bwMode="auto">
              <a:xfrm>
                <a:off x="789998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74" name="Line 2872"/>
              <p:cNvSpPr>
                <a:spLocks noChangeShapeType="1"/>
              </p:cNvSpPr>
              <p:nvPr/>
            </p:nvSpPr>
            <p:spPr bwMode="auto">
              <a:xfrm flipV="1">
                <a:off x="790075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75" name="Line 2873"/>
              <p:cNvSpPr>
                <a:spLocks noChangeShapeType="1"/>
              </p:cNvSpPr>
              <p:nvPr/>
            </p:nvSpPr>
            <p:spPr bwMode="auto">
              <a:xfrm flipV="1">
                <a:off x="790153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76" name="Line 2874"/>
              <p:cNvSpPr>
                <a:spLocks noChangeShapeType="1"/>
              </p:cNvSpPr>
              <p:nvPr/>
            </p:nvSpPr>
            <p:spPr bwMode="auto">
              <a:xfrm flipV="1">
                <a:off x="790231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77" name="Line 2875"/>
              <p:cNvSpPr>
                <a:spLocks noChangeShapeType="1"/>
              </p:cNvSpPr>
              <p:nvPr/>
            </p:nvSpPr>
            <p:spPr bwMode="auto">
              <a:xfrm>
                <a:off x="790231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78" name="Line 2876"/>
              <p:cNvSpPr>
                <a:spLocks noChangeShapeType="1"/>
              </p:cNvSpPr>
              <p:nvPr/>
            </p:nvSpPr>
            <p:spPr bwMode="auto">
              <a:xfrm>
                <a:off x="790698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79" name="Line 2877"/>
              <p:cNvSpPr>
                <a:spLocks noChangeShapeType="1"/>
              </p:cNvSpPr>
              <p:nvPr/>
            </p:nvSpPr>
            <p:spPr bwMode="auto">
              <a:xfrm flipV="1">
                <a:off x="790853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80" name="Line 2878"/>
              <p:cNvSpPr>
                <a:spLocks noChangeShapeType="1"/>
              </p:cNvSpPr>
              <p:nvPr/>
            </p:nvSpPr>
            <p:spPr bwMode="auto">
              <a:xfrm flipV="1">
                <a:off x="791320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81" name="Line 2879"/>
              <p:cNvSpPr>
                <a:spLocks noChangeShapeType="1"/>
              </p:cNvSpPr>
              <p:nvPr/>
            </p:nvSpPr>
            <p:spPr bwMode="auto">
              <a:xfrm>
                <a:off x="791398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82" name="Line 2880"/>
              <p:cNvSpPr>
                <a:spLocks noChangeShapeType="1"/>
              </p:cNvSpPr>
              <p:nvPr/>
            </p:nvSpPr>
            <p:spPr bwMode="auto">
              <a:xfrm flipV="1">
                <a:off x="791476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83" name="Line 2881"/>
              <p:cNvSpPr>
                <a:spLocks noChangeShapeType="1"/>
              </p:cNvSpPr>
              <p:nvPr/>
            </p:nvSpPr>
            <p:spPr bwMode="auto">
              <a:xfrm>
                <a:off x="791787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84" name="Line 2882"/>
              <p:cNvSpPr>
                <a:spLocks noChangeShapeType="1"/>
              </p:cNvSpPr>
              <p:nvPr/>
            </p:nvSpPr>
            <p:spPr bwMode="auto">
              <a:xfrm>
                <a:off x="792176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85" name="Line 2883"/>
              <p:cNvSpPr>
                <a:spLocks noChangeShapeType="1"/>
              </p:cNvSpPr>
              <p:nvPr/>
            </p:nvSpPr>
            <p:spPr bwMode="auto">
              <a:xfrm>
                <a:off x="792331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86" name="Line 2884"/>
              <p:cNvSpPr>
                <a:spLocks noChangeShapeType="1"/>
              </p:cNvSpPr>
              <p:nvPr/>
            </p:nvSpPr>
            <p:spPr bwMode="auto">
              <a:xfrm flipV="1">
                <a:off x="792720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87" name="Line 2885"/>
              <p:cNvSpPr>
                <a:spLocks noChangeShapeType="1"/>
              </p:cNvSpPr>
              <p:nvPr/>
            </p:nvSpPr>
            <p:spPr bwMode="auto">
              <a:xfrm flipV="1">
                <a:off x="793031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88" name="Line 2886"/>
              <p:cNvSpPr>
                <a:spLocks noChangeShapeType="1"/>
              </p:cNvSpPr>
              <p:nvPr/>
            </p:nvSpPr>
            <p:spPr bwMode="auto">
              <a:xfrm>
                <a:off x="793187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89" name="Line 2887"/>
              <p:cNvSpPr>
                <a:spLocks noChangeShapeType="1"/>
              </p:cNvSpPr>
              <p:nvPr/>
            </p:nvSpPr>
            <p:spPr bwMode="auto">
              <a:xfrm flipV="1">
                <a:off x="793342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90" name="Line 2888"/>
              <p:cNvSpPr>
                <a:spLocks noChangeShapeType="1"/>
              </p:cNvSpPr>
              <p:nvPr/>
            </p:nvSpPr>
            <p:spPr bwMode="auto">
              <a:xfrm flipV="1">
                <a:off x="793498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91" name="Line 2889"/>
              <p:cNvSpPr>
                <a:spLocks noChangeShapeType="1"/>
              </p:cNvSpPr>
              <p:nvPr/>
            </p:nvSpPr>
            <p:spPr bwMode="auto">
              <a:xfrm flipV="1">
                <a:off x="793654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92" name="Line 2890"/>
              <p:cNvSpPr>
                <a:spLocks noChangeShapeType="1"/>
              </p:cNvSpPr>
              <p:nvPr/>
            </p:nvSpPr>
            <p:spPr bwMode="auto">
              <a:xfrm flipV="1">
                <a:off x="793887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93" name="Line 2891"/>
              <p:cNvSpPr>
                <a:spLocks noChangeShapeType="1"/>
              </p:cNvSpPr>
              <p:nvPr/>
            </p:nvSpPr>
            <p:spPr bwMode="auto">
              <a:xfrm>
                <a:off x="794120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94" name="Line 2892"/>
              <p:cNvSpPr>
                <a:spLocks noChangeShapeType="1"/>
              </p:cNvSpPr>
              <p:nvPr/>
            </p:nvSpPr>
            <p:spPr bwMode="auto">
              <a:xfrm flipV="1">
                <a:off x="794354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95" name="Line 2893"/>
              <p:cNvSpPr>
                <a:spLocks noChangeShapeType="1"/>
              </p:cNvSpPr>
              <p:nvPr/>
            </p:nvSpPr>
            <p:spPr bwMode="auto">
              <a:xfrm flipV="1">
                <a:off x="794431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96" name="Line 2894"/>
              <p:cNvSpPr>
                <a:spLocks noChangeShapeType="1"/>
              </p:cNvSpPr>
              <p:nvPr/>
            </p:nvSpPr>
            <p:spPr bwMode="auto">
              <a:xfrm>
                <a:off x="794587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97" name="Line 2895"/>
              <p:cNvSpPr>
                <a:spLocks noChangeShapeType="1"/>
              </p:cNvSpPr>
              <p:nvPr/>
            </p:nvSpPr>
            <p:spPr bwMode="auto">
              <a:xfrm flipV="1">
                <a:off x="794820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98" name="Line 2896"/>
              <p:cNvSpPr>
                <a:spLocks noChangeShapeType="1"/>
              </p:cNvSpPr>
              <p:nvPr/>
            </p:nvSpPr>
            <p:spPr bwMode="auto">
              <a:xfrm flipV="1">
                <a:off x="7948986" y="5905666"/>
                <a:ext cx="0" cy="1903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99" name="Line 2897"/>
              <p:cNvSpPr>
                <a:spLocks noChangeShapeType="1"/>
              </p:cNvSpPr>
              <p:nvPr/>
            </p:nvSpPr>
            <p:spPr bwMode="auto">
              <a:xfrm flipV="1">
                <a:off x="795054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00" name="Line 2898"/>
              <p:cNvSpPr>
                <a:spLocks noChangeShapeType="1"/>
              </p:cNvSpPr>
              <p:nvPr/>
            </p:nvSpPr>
            <p:spPr bwMode="auto">
              <a:xfrm flipV="1">
                <a:off x="795132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01" name="Line 2899"/>
              <p:cNvSpPr>
                <a:spLocks noChangeShapeType="1"/>
              </p:cNvSpPr>
              <p:nvPr/>
            </p:nvSpPr>
            <p:spPr bwMode="auto">
              <a:xfrm>
                <a:off x="795287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02" name="Line 2900"/>
              <p:cNvSpPr>
                <a:spLocks noChangeShapeType="1"/>
              </p:cNvSpPr>
              <p:nvPr/>
            </p:nvSpPr>
            <p:spPr bwMode="auto">
              <a:xfrm flipV="1">
                <a:off x="795443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03" name="Line 2901"/>
              <p:cNvSpPr>
                <a:spLocks noChangeShapeType="1"/>
              </p:cNvSpPr>
              <p:nvPr/>
            </p:nvSpPr>
            <p:spPr bwMode="auto">
              <a:xfrm>
                <a:off x="795520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04" name="Line 2902"/>
              <p:cNvSpPr>
                <a:spLocks noChangeShapeType="1"/>
              </p:cNvSpPr>
              <p:nvPr/>
            </p:nvSpPr>
            <p:spPr bwMode="auto">
              <a:xfrm flipV="1">
                <a:off x="795598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05" name="Line 2903"/>
              <p:cNvSpPr>
                <a:spLocks noChangeShapeType="1"/>
              </p:cNvSpPr>
              <p:nvPr/>
            </p:nvSpPr>
            <p:spPr bwMode="auto">
              <a:xfrm flipV="1">
                <a:off x="795832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06" name="Line 2904"/>
              <p:cNvSpPr>
                <a:spLocks noChangeShapeType="1"/>
              </p:cNvSpPr>
              <p:nvPr/>
            </p:nvSpPr>
            <p:spPr bwMode="auto">
              <a:xfrm flipV="1">
                <a:off x="795909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07" name="Line 2905"/>
              <p:cNvSpPr>
                <a:spLocks noChangeShapeType="1"/>
              </p:cNvSpPr>
              <p:nvPr/>
            </p:nvSpPr>
            <p:spPr bwMode="auto">
              <a:xfrm flipV="1">
                <a:off x="796143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08" name="Line 2906"/>
              <p:cNvSpPr>
                <a:spLocks noChangeShapeType="1"/>
              </p:cNvSpPr>
              <p:nvPr/>
            </p:nvSpPr>
            <p:spPr bwMode="auto">
              <a:xfrm flipV="1">
                <a:off x="796298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09" name="Line 2907"/>
              <p:cNvSpPr>
                <a:spLocks noChangeShapeType="1"/>
              </p:cNvSpPr>
              <p:nvPr/>
            </p:nvSpPr>
            <p:spPr bwMode="auto">
              <a:xfrm flipV="1">
                <a:off x="796376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10" name="Line 2908"/>
              <p:cNvSpPr>
                <a:spLocks noChangeShapeType="1"/>
              </p:cNvSpPr>
              <p:nvPr/>
            </p:nvSpPr>
            <p:spPr bwMode="auto">
              <a:xfrm flipV="1">
                <a:off x="7965321" y="5896146"/>
                <a:ext cx="0" cy="2855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11" name="Line 2909"/>
              <p:cNvSpPr>
                <a:spLocks noChangeShapeType="1"/>
              </p:cNvSpPr>
              <p:nvPr/>
            </p:nvSpPr>
            <p:spPr bwMode="auto">
              <a:xfrm flipV="1">
                <a:off x="796843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12" name="Line 2910"/>
              <p:cNvSpPr>
                <a:spLocks noChangeShapeType="1"/>
              </p:cNvSpPr>
              <p:nvPr/>
            </p:nvSpPr>
            <p:spPr bwMode="auto">
              <a:xfrm flipV="1">
                <a:off x="796843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13" name="Line 2911"/>
              <p:cNvSpPr>
                <a:spLocks noChangeShapeType="1"/>
              </p:cNvSpPr>
              <p:nvPr/>
            </p:nvSpPr>
            <p:spPr bwMode="auto">
              <a:xfrm flipV="1">
                <a:off x="796998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14" name="Line 2912"/>
              <p:cNvSpPr>
                <a:spLocks noChangeShapeType="1"/>
              </p:cNvSpPr>
              <p:nvPr/>
            </p:nvSpPr>
            <p:spPr bwMode="auto">
              <a:xfrm>
                <a:off x="796998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15" name="Line 2913"/>
              <p:cNvSpPr>
                <a:spLocks noChangeShapeType="1"/>
              </p:cNvSpPr>
              <p:nvPr/>
            </p:nvSpPr>
            <p:spPr bwMode="auto">
              <a:xfrm>
                <a:off x="797232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16" name="Line 2914"/>
              <p:cNvSpPr>
                <a:spLocks noChangeShapeType="1"/>
              </p:cNvSpPr>
              <p:nvPr/>
            </p:nvSpPr>
            <p:spPr bwMode="auto">
              <a:xfrm flipV="1">
                <a:off x="7973878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17" name="Line 2915"/>
              <p:cNvSpPr>
                <a:spLocks noChangeShapeType="1"/>
              </p:cNvSpPr>
              <p:nvPr/>
            </p:nvSpPr>
            <p:spPr bwMode="auto">
              <a:xfrm flipV="1">
                <a:off x="797543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18" name="Line 2916"/>
              <p:cNvSpPr>
                <a:spLocks noChangeShapeType="1"/>
              </p:cNvSpPr>
              <p:nvPr/>
            </p:nvSpPr>
            <p:spPr bwMode="auto">
              <a:xfrm>
                <a:off x="797699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19" name="Line 2917"/>
              <p:cNvSpPr>
                <a:spLocks noChangeShapeType="1"/>
              </p:cNvSpPr>
              <p:nvPr/>
            </p:nvSpPr>
            <p:spPr bwMode="auto">
              <a:xfrm flipV="1">
                <a:off x="798010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20" name="Line 2918"/>
              <p:cNvSpPr>
                <a:spLocks noChangeShapeType="1"/>
              </p:cNvSpPr>
              <p:nvPr/>
            </p:nvSpPr>
            <p:spPr bwMode="auto">
              <a:xfrm flipV="1">
                <a:off x="7981657" y="5896146"/>
                <a:ext cx="0" cy="2855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21" name="Line 2919"/>
              <p:cNvSpPr>
                <a:spLocks noChangeShapeType="1"/>
              </p:cNvSpPr>
              <p:nvPr/>
            </p:nvSpPr>
            <p:spPr bwMode="auto">
              <a:xfrm flipV="1">
                <a:off x="7983213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22" name="Line 2920"/>
              <p:cNvSpPr>
                <a:spLocks noChangeShapeType="1"/>
              </p:cNvSpPr>
              <p:nvPr/>
            </p:nvSpPr>
            <p:spPr bwMode="auto">
              <a:xfrm flipV="1">
                <a:off x="798399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23" name="Line 2921"/>
              <p:cNvSpPr>
                <a:spLocks noChangeShapeType="1"/>
              </p:cNvSpPr>
              <p:nvPr/>
            </p:nvSpPr>
            <p:spPr bwMode="auto">
              <a:xfrm flipV="1">
                <a:off x="798476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24" name="Line 2922"/>
              <p:cNvSpPr>
                <a:spLocks noChangeShapeType="1"/>
              </p:cNvSpPr>
              <p:nvPr/>
            </p:nvSpPr>
            <p:spPr bwMode="auto">
              <a:xfrm flipV="1">
                <a:off x="798554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25" name="Line 2923"/>
              <p:cNvSpPr>
                <a:spLocks noChangeShapeType="1"/>
              </p:cNvSpPr>
              <p:nvPr/>
            </p:nvSpPr>
            <p:spPr bwMode="auto">
              <a:xfrm flipV="1">
                <a:off x="798865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26" name="Line 2924"/>
              <p:cNvSpPr>
                <a:spLocks noChangeShapeType="1"/>
              </p:cNvSpPr>
              <p:nvPr/>
            </p:nvSpPr>
            <p:spPr bwMode="auto">
              <a:xfrm flipV="1">
                <a:off x="798865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27" name="Line 2925"/>
              <p:cNvSpPr>
                <a:spLocks noChangeShapeType="1"/>
              </p:cNvSpPr>
              <p:nvPr/>
            </p:nvSpPr>
            <p:spPr bwMode="auto">
              <a:xfrm flipV="1">
                <a:off x="799021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28" name="Line 2926"/>
              <p:cNvSpPr>
                <a:spLocks noChangeShapeType="1"/>
              </p:cNvSpPr>
              <p:nvPr/>
            </p:nvSpPr>
            <p:spPr bwMode="auto">
              <a:xfrm flipV="1">
                <a:off x="799099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29" name="Line 2927"/>
              <p:cNvSpPr>
                <a:spLocks noChangeShapeType="1"/>
              </p:cNvSpPr>
              <p:nvPr/>
            </p:nvSpPr>
            <p:spPr bwMode="auto">
              <a:xfrm flipV="1">
                <a:off x="799176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30" name="Line 2928"/>
              <p:cNvSpPr>
                <a:spLocks noChangeShapeType="1"/>
              </p:cNvSpPr>
              <p:nvPr/>
            </p:nvSpPr>
            <p:spPr bwMode="auto">
              <a:xfrm>
                <a:off x="799254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31" name="Line 2929"/>
              <p:cNvSpPr>
                <a:spLocks noChangeShapeType="1"/>
              </p:cNvSpPr>
              <p:nvPr/>
            </p:nvSpPr>
            <p:spPr bwMode="auto">
              <a:xfrm>
                <a:off x="799332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32" name="Line 2930"/>
              <p:cNvSpPr>
                <a:spLocks noChangeShapeType="1"/>
              </p:cNvSpPr>
              <p:nvPr/>
            </p:nvSpPr>
            <p:spPr bwMode="auto">
              <a:xfrm>
                <a:off x="799565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33" name="Line 2931"/>
              <p:cNvSpPr>
                <a:spLocks noChangeShapeType="1"/>
              </p:cNvSpPr>
              <p:nvPr/>
            </p:nvSpPr>
            <p:spPr bwMode="auto">
              <a:xfrm flipV="1">
                <a:off x="7998770" y="5916545"/>
                <a:ext cx="0" cy="81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34" name="Line 2932"/>
              <p:cNvSpPr>
                <a:spLocks noChangeShapeType="1"/>
              </p:cNvSpPr>
              <p:nvPr/>
            </p:nvSpPr>
            <p:spPr bwMode="auto">
              <a:xfrm flipV="1">
                <a:off x="799954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35" name="Line 2933"/>
              <p:cNvSpPr>
                <a:spLocks noChangeShapeType="1"/>
              </p:cNvSpPr>
              <p:nvPr/>
            </p:nvSpPr>
            <p:spPr bwMode="auto">
              <a:xfrm flipV="1">
                <a:off x="800188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36" name="Line 2934"/>
              <p:cNvSpPr>
                <a:spLocks noChangeShapeType="1"/>
              </p:cNvSpPr>
              <p:nvPr/>
            </p:nvSpPr>
            <p:spPr bwMode="auto">
              <a:xfrm>
                <a:off x="800266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37" name="Line 2935"/>
              <p:cNvSpPr>
                <a:spLocks noChangeShapeType="1"/>
              </p:cNvSpPr>
              <p:nvPr/>
            </p:nvSpPr>
            <p:spPr bwMode="auto">
              <a:xfrm>
                <a:off x="800343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38" name="Line 2936"/>
              <p:cNvSpPr>
                <a:spLocks noChangeShapeType="1"/>
              </p:cNvSpPr>
              <p:nvPr/>
            </p:nvSpPr>
            <p:spPr bwMode="auto">
              <a:xfrm flipV="1">
                <a:off x="800577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39" name="Line 2937"/>
              <p:cNvSpPr>
                <a:spLocks noChangeShapeType="1"/>
              </p:cNvSpPr>
              <p:nvPr/>
            </p:nvSpPr>
            <p:spPr bwMode="auto">
              <a:xfrm flipV="1">
                <a:off x="8007327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40" name="Line 2938"/>
              <p:cNvSpPr>
                <a:spLocks noChangeShapeType="1"/>
              </p:cNvSpPr>
              <p:nvPr/>
            </p:nvSpPr>
            <p:spPr bwMode="auto">
              <a:xfrm flipV="1">
                <a:off x="800966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41" name="Line 2939"/>
              <p:cNvSpPr>
                <a:spLocks noChangeShapeType="1"/>
              </p:cNvSpPr>
              <p:nvPr/>
            </p:nvSpPr>
            <p:spPr bwMode="auto">
              <a:xfrm>
                <a:off x="801199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42" name="Line 2940"/>
              <p:cNvSpPr>
                <a:spLocks noChangeShapeType="1"/>
              </p:cNvSpPr>
              <p:nvPr/>
            </p:nvSpPr>
            <p:spPr bwMode="auto">
              <a:xfrm>
                <a:off x="801277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43" name="Line 2941"/>
              <p:cNvSpPr>
                <a:spLocks noChangeShapeType="1"/>
              </p:cNvSpPr>
              <p:nvPr/>
            </p:nvSpPr>
            <p:spPr bwMode="auto">
              <a:xfrm>
                <a:off x="801432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44" name="Line 2942"/>
              <p:cNvSpPr>
                <a:spLocks noChangeShapeType="1"/>
              </p:cNvSpPr>
              <p:nvPr/>
            </p:nvSpPr>
            <p:spPr bwMode="auto">
              <a:xfrm>
                <a:off x="801588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45" name="Line 2943"/>
              <p:cNvSpPr>
                <a:spLocks noChangeShapeType="1"/>
              </p:cNvSpPr>
              <p:nvPr/>
            </p:nvSpPr>
            <p:spPr bwMode="auto">
              <a:xfrm>
                <a:off x="801821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46" name="Line 2944"/>
              <p:cNvSpPr>
                <a:spLocks noChangeShapeType="1"/>
              </p:cNvSpPr>
              <p:nvPr/>
            </p:nvSpPr>
            <p:spPr bwMode="auto">
              <a:xfrm flipV="1">
                <a:off x="802210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47" name="Line 2945"/>
              <p:cNvSpPr>
                <a:spLocks noChangeShapeType="1"/>
              </p:cNvSpPr>
              <p:nvPr/>
            </p:nvSpPr>
            <p:spPr bwMode="auto">
              <a:xfrm>
                <a:off x="802444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48" name="Line 2946"/>
              <p:cNvSpPr>
                <a:spLocks noChangeShapeType="1"/>
              </p:cNvSpPr>
              <p:nvPr/>
            </p:nvSpPr>
            <p:spPr bwMode="auto">
              <a:xfrm>
                <a:off x="802599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49" name="Line 2947"/>
              <p:cNvSpPr>
                <a:spLocks noChangeShapeType="1"/>
              </p:cNvSpPr>
              <p:nvPr/>
            </p:nvSpPr>
            <p:spPr bwMode="auto">
              <a:xfrm>
                <a:off x="802677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50" name="Line 2948"/>
              <p:cNvSpPr>
                <a:spLocks noChangeShapeType="1"/>
              </p:cNvSpPr>
              <p:nvPr/>
            </p:nvSpPr>
            <p:spPr bwMode="auto">
              <a:xfrm>
                <a:off x="802833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51" name="Line 2949"/>
              <p:cNvSpPr>
                <a:spLocks noChangeShapeType="1"/>
              </p:cNvSpPr>
              <p:nvPr/>
            </p:nvSpPr>
            <p:spPr bwMode="auto">
              <a:xfrm>
                <a:off x="802988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52" name="Line 2950"/>
              <p:cNvSpPr>
                <a:spLocks noChangeShapeType="1"/>
              </p:cNvSpPr>
              <p:nvPr/>
            </p:nvSpPr>
            <p:spPr bwMode="auto">
              <a:xfrm>
                <a:off x="802988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53" name="Line 2951"/>
              <p:cNvSpPr>
                <a:spLocks noChangeShapeType="1"/>
              </p:cNvSpPr>
              <p:nvPr/>
            </p:nvSpPr>
            <p:spPr bwMode="auto">
              <a:xfrm flipV="1">
                <a:off x="803221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54" name="Line 2952"/>
              <p:cNvSpPr>
                <a:spLocks noChangeShapeType="1"/>
              </p:cNvSpPr>
              <p:nvPr/>
            </p:nvSpPr>
            <p:spPr bwMode="auto">
              <a:xfrm>
                <a:off x="803299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55" name="Line 2953"/>
              <p:cNvSpPr>
                <a:spLocks noChangeShapeType="1"/>
              </p:cNvSpPr>
              <p:nvPr/>
            </p:nvSpPr>
            <p:spPr bwMode="auto">
              <a:xfrm>
                <a:off x="803377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56" name="Line 2954"/>
              <p:cNvSpPr>
                <a:spLocks noChangeShapeType="1"/>
              </p:cNvSpPr>
              <p:nvPr/>
            </p:nvSpPr>
            <p:spPr bwMode="auto">
              <a:xfrm flipV="1">
                <a:off x="803455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57" name="Line 2955"/>
              <p:cNvSpPr>
                <a:spLocks noChangeShapeType="1"/>
              </p:cNvSpPr>
              <p:nvPr/>
            </p:nvSpPr>
            <p:spPr bwMode="auto">
              <a:xfrm>
                <a:off x="803688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58" name="Line 2956"/>
              <p:cNvSpPr>
                <a:spLocks noChangeShapeType="1"/>
              </p:cNvSpPr>
              <p:nvPr/>
            </p:nvSpPr>
            <p:spPr bwMode="auto">
              <a:xfrm flipV="1">
                <a:off x="803844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59" name="Line 2957"/>
              <p:cNvSpPr>
                <a:spLocks noChangeShapeType="1"/>
              </p:cNvSpPr>
              <p:nvPr/>
            </p:nvSpPr>
            <p:spPr bwMode="auto">
              <a:xfrm>
                <a:off x="803922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60" name="Line 2958"/>
              <p:cNvSpPr>
                <a:spLocks noChangeShapeType="1"/>
              </p:cNvSpPr>
              <p:nvPr/>
            </p:nvSpPr>
            <p:spPr bwMode="auto">
              <a:xfrm flipV="1">
                <a:off x="803999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61" name="Line 2959"/>
              <p:cNvSpPr>
                <a:spLocks noChangeShapeType="1"/>
              </p:cNvSpPr>
              <p:nvPr/>
            </p:nvSpPr>
            <p:spPr bwMode="auto">
              <a:xfrm flipV="1">
                <a:off x="804077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62" name="Line 2960"/>
              <p:cNvSpPr>
                <a:spLocks noChangeShapeType="1"/>
              </p:cNvSpPr>
              <p:nvPr/>
            </p:nvSpPr>
            <p:spPr bwMode="auto">
              <a:xfrm flipV="1">
                <a:off x="804233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63" name="Line 2961"/>
              <p:cNvSpPr>
                <a:spLocks noChangeShapeType="1"/>
              </p:cNvSpPr>
              <p:nvPr/>
            </p:nvSpPr>
            <p:spPr bwMode="auto">
              <a:xfrm flipV="1">
                <a:off x="804622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64" name="Line 2962"/>
              <p:cNvSpPr>
                <a:spLocks noChangeShapeType="1"/>
              </p:cNvSpPr>
              <p:nvPr/>
            </p:nvSpPr>
            <p:spPr bwMode="auto">
              <a:xfrm>
                <a:off x="804777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65" name="Line 2963"/>
              <p:cNvSpPr>
                <a:spLocks noChangeShapeType="1"/>
              </p:cNvSpPr>
              <p:nvPr/>
            </p:nvSpPr>
            <p:spPr bwMode="auto">
              <a:xfrm flipV="1">
                <a:off x="804855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66" name="Line 2964"/>
              <p:cNvSpPr>
                <a:spLocks noChangeShapeType="1"/>
              </p:cNvSpPr>
              <p:nvPr/>
            </p:nvSpPr>
            <p:spPr bwMode="auto">
              <a:xfrm>
                <a:off x="804933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67" name="Line 2965"/>
              <p:cNvSpPr>
                <a:spLocks noChangeShapeType="1"/>
              </p:cNvSpPr>
              <p:nvPr/>
            </p:nvSpPr>
            <p:spPr bwMode="auto">
              <a:xfrm>
                <a:off x="805088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68" name="Line 2966"/>
              <p:cNvSpPr>
                <a:spLocks noChangeShapeType="1"/>
              </p:cNvSpPr>
              <p:nvPr/>
            </p:nvSpPr>
            <p:spPr bwMode="auto">
              <a:xfrm>
                <a:off x="805166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69" name="Line 2967"/>
              <p:cNvSpPr>
                <a:spLocks noChangeShapeType="1"/>
              </p:cNvSpPr>
              <p:nvPr/>
            </p:nvSpPr>
            <p:spPr bwMode="auto">
              <a:xfrm flipV="1">
                <a:off x="805244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70" name="Line 2968"/>
              <p:cNvSpPr>
                <a:spLocks noChangeShapeType="1"/>
              </p:cNvSpPr>
              <p:nvPr/>
            </p:nvSpPr>
            <p:spPr bwMode="auto">
              <a:xfrm>
                <a:off x="805399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71" name="Line 2969"/>
              <p:cNvSpPr>
                <a:spLocks noChangeShapeType="1"/>
              </p:cNvSpPr>
              <p:nvPr/>
            </p:nvSpPr>
            <p:spPr bwMode="auto">
              <a:xfrm flipV="1">
                <a:off x="805477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72" name="Line 2970"/>
              <p:cNvSpPr>
                <a:spLocks noChangeShapeType="1"/>
              </p:cNvSpPr>
              <p:nvPr/>
            </p:nvSpPr>
            <p:spPr bwMode="auto">
              <a:xfrm>
                <a:off x="805711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73" name="Line 2971"/>
              <p:cNvSpPr>
                <a:spLocks noChangeShapeType="1"/>
              </p:cNvSpPr>
              <p:nvPr/>
            </p:nvSpPr>
            <p:spPr bwMode="auto">
              <a:xfrm>
                <a:off x="805944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74" name="Line 2972"/>
              <p:cNvSpPr>
                <a:spLocks noChangeShapeType="1"/>
              </p:cNvSpPr>
              <p:nvPr/>
            </p:nvSpPr>
            <p:spPr bwMode="auto">
              <a:xfrm>
                <a:off x="806177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75" name="Line 2973"/>
              <p:cNvSpPr>
                <a:spLocks noChangeShapeType="1"/>
              </p:cNvSpPr>
              <p:nvPr/>
            </p:nvSpPr>
            <p:spPr bwMode="auto">
              <a:xfrm flipV="1">
                <a:off x="806255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76" name="Line 2974"/>
              <p:cNvSpPr>
                <a:spLocks noChangeShapeType="1"/>
              </p:cNvSpPr>
              <p:nvPr/>
            </p:nvSpPr>
            <p:spPr bwMode="auto">
              <a:xfrm>
                <a:off x="806411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77" name="Line 2975"/>
              <p:cNvSpPr>
                <a:spLocks noChangeShapeType="1"/>
              </p:cNvSpPr>
              <p:nvPr/>
            </p:nvSpPr>
            <p:spPr bwMode="auto">
              <a:xfrm>
                <a:off x="806566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78" name="Line 2976"/>
              <p:cNvSpPr>
                <a:spLocks noChangeShapeType="1"/>
              </p:cNvSpPr>
              <p:nvPr/>
            </p:nvSpPr>
            <p:spPr bwMode="auto">
              <a:xfrm flipV="1">
                <a:off x="806800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79" name="Line 2977"/>
              <p:cNvSpPr>
                <a:spLocks noChangeShapeType="1"/>
              </p:cNvSpPr>
              <p:nvPr/>
            </p:nvSpPr>
            <p:spPr bwMode="auto">
              <a:xfrm>
                <a:off x="806955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80" name="Line 2978"/>
              <p:cNvSpPr>
                <a:spLocks noChangeShapeType="1"/>
              </p:cNvSpPr>
              <p:nvPr/>
            </p:nvSpPr>
            <p:spPr bwMode="auto">
              <a:xfrm flipV="1">
                <a:off x="807033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81" name="Line 2979"/>
              <p:cNvSpPr>
                <a:spLocks noChangeShapeType="1"/>
              </p:cNvSpPr>
              <p:nvPr/>
            </p:nvSpPr>
            <p:spPr bwMode="auto">
              <a:xfrm flipV="1">
                <a:off x="807111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82" name="Line 2980"/>
              <p:cNvSpPr>
                <a:spLocks noChangeShapeType="1"/>
              </p:cNvSpPr>
              <p:nvPr/>
            </p:nvSpPr>
            <p:spPr bwMode="auto">
              <a:xfrm flipV="1">
                <a:off x="807266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83" name="Line 2981"/>
              <p:cNvSpPr>
                <a:spLocks noChangeShapeType="1"/>
              </p:cNvSpPr>
              <p:nvPr/>
            </p:nvSpPr>
            <p:spPr bwMode="auto">
              <a:xfrm>
                <a:off x="807578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84" name="Line 2982"/>
              <p:cNvSpPr>
                <a:spLocks noChangeShapeType="1"/>
              </p:cNvSpPr>
              <p:nvPr/>
            </p:nvSpPr>
            <p:spPr bwMode="auto">
              <a:xfrm flipV="1">
                <a:off x="807733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85" name="Line 2983"/>
              <p:cNvSpPr>
                <a:spLocks noChangeShapeType="1"/>
              </p:cNvSpPr>
              <p:nvPr/>
            </p:nvSpPr>
            <p:spPr bwMode="auto">
              <a:xfrm>
                <a:off x="807967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86" name="Line 2984"/>
              <p:cNvSpPr>
                <a:spLocks noChangeShapeType="1"/>
              </p:cNvSpPr>
              <p:nvPr/>
            </p:nvSpPr>
            <p:spPr bwMode="auto">
              <a:xfrm flipV="1">
                <a:off x="807967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87" name="Line 2985"/>
              <p:cNvSpPr>
                <a:spLocks noChangeShapeType="1"/>
              </p:cNvSpPr>
              <p:nvPr/>
            </p:nvSpPr>
            <p:spPr bwMode="auto">
              <a:xfrm flipV="1">
                <a:off x="808122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88" name="Line 2986"/>
              <p:cNvSpPr>
                <a:spLocks noChangeShapeType="1"/>
              </p:cNvSpPr>
              <p:nvPr/>
            </p:nvSpPr>
            <p:spPr bwMode="auto">
              <a:xfrm>
                <a:off x="808200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89" name="Line 2987"/>
              <p:cNvSpPr>
                <a:spLocks noChangeShapeType="1"/>
              </p:cNvSpPr>
              <p:nvPr/>
            </p:nvSpPr>
            <p:spPr bwMode="auto">
              <a:xfrm>
                <a:off x="808278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90" name="Line 2988"/>
              <p:cNvSpPr>
                <a:spLocks noChangeShapeType="1"/>
              </p:cNvSpPr>
              <p:nvPr/>
            </p:nvSpPr>
            <p:spPr bwMode="auto">
              <a:xfrm flipV="1">
                <a:off x="808433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91" name="Line 2989"/>
              <p:cNvSpPr>
                <a:spLocks noChangeShapeType="1"/>
              </p:cNvSpPr>
              <p:nvPr/>
            </p:nvSpPr>
            <p:spPr bwMode="auto">
              <a:xfrm flipV="1">
                <a:off x="808589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92" name="Line 2990"/>
              <p:cNvSpPr>
                <a:spLocks noChangeShapeType="1"/>
              </p:cNvSpPr>
              <p:nvPr/>
            </p:nvSpPr>
            <p:spPr bwMode="auto">
              <a:xfrm flipV="1">
                <a:off x="808667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93" name="Line 2991"/>
              <p:cNvSpPr>
                <a:spLocks noChangeShapeType="1"/>
              </p:cNvSpPr>
              <p:nvPr/>
            </p:nvSpPr>
            <p:spPr bwMode="auto">
              <a:xfrm>
                <a:off x="808744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94" name="Line 2992"/>
              <p:cNvSpPr>
                <a:spLocks noChangeShapeType="1"/>
              </p:cNvSpPr>
              <p:nvPr/>
            </p:nvSpPr>
            <p:spPr bwMode="auto">
              <a:xfrm flipV="1">
                <a:off x="808978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95" name="Line 2993"/>
              <p:cNvSpPr>
                <a:spLocks noChangeShapeType="1"/>
              </p:cNvSpPr>
              <p:nvPr/>
            </p:nvSpPr>
            <p:spPr bwMode="auto">
              <a:xfrm flipV="1">
                <a:off x="809756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96" name="Line 2994"/>
              <p:cNvSpPr>
                <a:spLocks noChangeShapeType="1"/>
              </p:cNvSpPr>
              <p:nvPr/>
            </p:nvSpPr>
            <p:spPr bwMode="auto">
              <a:xfrm>
                <a:off x="809911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97" name="Line 2995"/>
              <p:cNvSpPr>
                <a:spLocks noChangeShapeType="1"/>
              </p:cNvSpPr>
              <p:nvPr/>
            </p:nvSpPr>
            <p:spPr bwMode="auto">
              <a:xfrm flipV="1">
                <a:off x="810067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98" name="Line 2996"/>
              <p:cNvSpPr>
                <a:spLocks noChangeShapeType="1"/>
              </p:cNvSpPr>
              <p:nvPr/>
            </p:nvSpPr>
            <p:spPr bwMode="auto">
              <a:xfrm flipV="1">
                <a:off x="810145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99" name="Line 2997"/>
              <p:cNvSpPr>
                <a:spLocks noChangeShapeType="1"/>
              </p:cNvSpPr>
              <p:nvPr/>
            </p:nvSpPr>
            <p:spPr bwMode="auto">
              <a:xfrm flipV="1">
                <a:off x="810300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00" name="Line 2998"/>
              <p:cNvSpPr>
                <a:spLocks noChangeShapeType="1"/>
              </p:cNvSpPr>
              <p:nvPr/>
            </p:nvSpPr>
            <p:spPr bwMode="auto">
              <a:xfrm flipV="1">
                <a:off x="8106118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01" name="Line 2999"/>
              <p:cNvSpPr>
                <a:spLocks noChangeShapeType="1"/>
              </p:cNvSpPr>
              <p:nvPr/>
            </p:nvSpPr>
            <p:spPr bwMode="auto">
              <a:xfrm flipV="1">
                <a:off x="810689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02" name="Line 3000"/>
              <p:cNvSpPr>
                <a:spLocks noChangeShapeType="1"/>
              </p:cNvSpPr>
              <p:nvPr/>
            </p:nvSpPr>
            <p:spPr bwMode="auto">
              <a:xfrm flipV="1">
                <a:off x="810922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03" name="Line 3001"/>
              <p:cNvSpPr>
                <a:spLocks noChangeShapeType="1"/>
              </p:cNvSpPr>
              <p:nvPr/>
            </p:nvSpPr>
            <p:spPr bwMode="auto">
              <a:xfrm flipV="1">
                <a:off x="811000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04" name="Line 3002"/>
              <p:cNvSpPr>
                <a:spLocks noChangeShapeType="1"/>
              </p:cNvSpPr>
              <p:nvPr/>
            </p:nvSpPr>
            <p:spPr bwMode="auto">
              <a:xfrm flipV="1">
                <a:off x="811000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05" name="Line 3003"/>
              <p:cNvSpPr>
                <a:spLocks noChangeShapeType="1"/>
              </p:cNvSpPr>
              <p:nvPr/>
            </p:nvSpPr>
            <p:spPr bwMode="auto">
              <a:xfrm flipV="1">
                <a:off x="811078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06" name="Line 3004"/>
              <p:cNvSpPr>
                <a:spLocks noChangeShapeType="1"/>
              </p:cNvSpPr>
              <p:nvPr/>
            </p:nvSpPr>
            <p:spPr bwMode="auto">
              <a:xfrm flipV="1">
                <a:off x="811389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07" name="Line 3005"/>
              <p:cNvSpPr>
                <a:spLocks noChangeShapeType="1"/>
              </p:cNvSpPr>
              <p:nvPr/>
            </p:nvSpPr>
            <p:spPr bwMode="auto">
              <a:xfrm>
                <a:off x="811467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08" name="Line 3006"/>
              <p:cNvSpPr>
                <a:spLocks noChangeShapeType="1"/>
              </p:cNvSpPr>
              <p:nvPr/>
            </p:nvSpPr>
            <p:spPr bwMode="auto">
              <a:xfrm>
                <a:off x="811467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09" name="Line 3007"/>
              <p:cNvSpPr>
                <a:spLocks noChangeShapeType="1"/>
              </p:cNvSpPr>
              <p:nvPr/>
            </p:nvSpPr>
            <p:spPr bwMode="auto">
              <a:xfrm flipV="1">
                <a:off x="811700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10" name="Line 3008"/>
              <p:cNvSpPr>
                <a:spLocks noChangeShapeType="1"/>
              </p:cNvSpPr>
              <p:nvPr/>
            </p:nvSpPr>
            <p:spPr bwMode="auto">
              <a:xfrm flipV="1">
                <a:off x="811778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11" name="Line 3009"/>
              <p:cNvSpPr>
                <a:spLocks noChangeShapeType="1"/>
              </p:cNvSpPr>
              <p:nvPr/>
            </p:nvSpPr>
            <p:spPr bwMode="auto">
              <a:xfrm flipV="1">
                <a:off x="811934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12" name="Line 3010"/>
              <p:cNvSpPr>
                <a:spLocks noChangeShapeType="1"/>
              </p:cNvSpPr>
              <p:nvPr/>
            </p:nvSpPr>
            <p:spPr bwMode="auto">
              <a:xfrm flipV="1">
                <a:off x="812011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13" name="Line 3011"/>
              <p:cNvSpPr>
                <a:spLocks noChangeShapeType="1"/>
              </p:cNvSpPr>
              <p:nvPr/>
            </p:nvSpPr>
            <p:spPr bwMode="auto">
              <a:xfrm flipV="1">
                <a:off x="812245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14" name="Line 3012"/>
              <p:cNvSpPr>
                <a:spLocks noChangeShapeType="1"/>
              </p:cNvSpPr>
              <p:nvPr/>
            </p:nvSpPr>
            <p:spPr bwMode="auto">
              <a:xfrm flipV="1">
                <a:off x="812400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15" name="Line 3013"/>
              <p:cNvSpPr>
                <a:spLocks noChangeShapeType="1"/>
              </p:cNvSpPr>
              <p:nvPr/>
            </p:nvSpPr>
            <p:spPr bwMode="auto">
              <a:xfrm>
                <a:off x="812478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16" name="Line 3014"/>
              <p:cNvSpPr>
                <a:spLocks noChangeShapeType="1"/>
              </p:cNvSpPr>
              <p:nvPr/>
            </p:nvSpPr>
            <p:spPr bwMode="auto">
              <a:xfrm flipV="1">
                <a:off x="8128676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17" name="Line 3015"/>
              <p:cNvSpPr>
                <a:spLocks noChangeShapeType="1"/>
              </p:cNvSpPr>
              <p:nvPr/>
            </p:nvSpPr>
            <p:spPr bwMode="auto">
              <a:xfrm flipV="1">
                <a:off x="812945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18" name="Line 3016"/>
              <p:cNvSpPr>
                <a:spLocks noChangeShapeType="1"/>
              </p:cNvSpPr>
              <p:nvPr/>
            </p:nvSpPr>
            <p:spPr bwMode="auto">
              <a:xfrm>
                <a:off x="813178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19" name="Line 3017"/>
              <p:cNvSpPr>
                <a:spLocks noChangeShapeType="1"/>
              </p:cNvSpPr>
              <p:nvPr/>
            </p:nvSpPr>
            <p:spPr bwMode="auto">
              <a:xfrm>
                <a:off x="813256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20" name="Line 3018"/>
              <p:cNvSpPr>
                <a:spLocks noChangeShapeType="1"/>
              </p:cNvSpPr>
              <p:nvPr/>
            </p:nvSpPr>
            <p:spPr bwMode="auto">
              <a:xfrm>
                <a:off x="813334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21" name="Line 3020"/>
              <p:cNvSpPr>
                <a:spLocks noChangeShapeType="1"/>
              </p:cNvSpPr>
              <p:nvPr/>
            </p:nvSpPr>
            <p:spPr bwMode="auto">
              <a:xfrm flipV="1">
                <a:off x="813412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22" name="Line 3021"/>
              <p:cNvSpPr>
                <a:spLocks noChangeShapeType="1"/>
              </p:cNvSpPr>
              <p:nvPr/>
            </p:nvSpPr>
            <p:spPr bwMode="auto">
              <a:xfrm>
                <a:off x="813723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23" name="Line 3022"/>
              <p:cNvSpPr>
                <a:spLocks noChangeShapeType="1"/>
              </p:cNvSpPr>
              <p:nvPr/>
            </p:nvSpPr>
            <p:spPr bwMode="auto">
              <a:xfrm flipV="1">
                <a:off x="813878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24" name="Line 3023"/>
              <p:cNvSpPr>
                <a:spLocks noChangeShapeType="1"/>
              </p:cNvSpPr>
              <p:nvPr/>
            </p:nvSpPr>
            <p:spPr bwMode="auto">
              <a:xfrm>
                <a:off x="813956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25" name="Line 3024"/>
              <p:cNvSpPr>
                <a:spLocks noChangeShapeType="1"/>
              </p:cNvSpPr>
              <p:nvPr/>
            </p:nvSpPr>
            <p:spPr bwMode="auto">
              <a:xfrm flipV="1">
                <a:off x="814034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26" name="Line 3025"/>
              <p:cNvSpPr>
                <a:spLocks noChangeShapeType="1"/>
              </p:cNvSpPr>
              <p:nvPr/>
            </p:nvSpPr>
            <p:spPr bwMode="auto">
              <a:xfrm flipV="1">
                <a:off x="814267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27" name="Line 3026"/>
              <p:cNvSpPr>
                <a:spLocks noChangeShapeType="1"/>
              </p:cNvSpPr>
              <p:nvPr/>
            </p:nvSpPr>
            <p:spPr bwMode="auto">
              <a:xfrm>
                <a:off x="814423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28" name="Line 3027"/>
              <p:cNvSpPr>
                <a:spLocks noChangeShapeType="1"/>
              </p:cNvSpPr>
              <p:nvPr/>
            </p:nvSpPr>
            <p:spPr bwMode="auto">
              <a:xfrm>
                <a:off x="814501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29" name="Line 3028"/>
              <p:cNvSpPr>
                <a:spLocks noChangeShapeType="1"/>
              </p:cNvSpPr>
              <p:nvPr/>
            </p:nvSpPr>
            <p:spPr bwMode="auto">
              <a:xfrm>
                <a:off x="814734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30" name="Line 3029"/>
              <p:cNvSpPr>
                <a:spLocks noChangeShapeType="1"/>
              </p:cNvSpPr>
              <p:nvPr/>
            </p:nvSpPr>
            <p:spPr bwMode="auto">
              <a:xfrm flipV="1">
                <a:off x="814734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31" name="Line 3030"/>
              <p:cNvSpPr>
                <a:spLocks noChangeShapeType="1"/>
              </p:cNvSpPr>
              <p:nvPr/>
            </p:nvSpPr>
            <p:spPr bwMode="auto">
              <a:xfrm flipV="1">
                <a:off x="814890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32" name="Line 3031"/>
              <p:cNvSpPr>
                <a:spLocks noChangeShapeType="1"/>
              </p:cNvSpPr>
              <p:nvPr/>
            </p:nvSpPr>
            <p:spPr bwMode="auto">
              <a:xfrm>
                <a:off x="815201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33" name="Line 3032"/>
              <p:cNvSpPr>
                <a:spLocks noChangeShapeType="1"/>
              </p:cNvSpPr>
              <p:nvPr/>
            </p:nvSpPr>
            <p:spPr bwMode="auto">
              <a:xfrm flipV="1">
                <a:off x="815279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34" name="Line 3033"/>
              <p:cNvSpPr>
                <a:spLocks noChangeShapeType="1"/>
              </p:cNvSpPr>
              <p:nvPr/>
            </p:nvSpPr>
            <p:spPr bwMode="auto">
              <a:xfrm flipV="1">
                <a:off x="815512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35" name="Line 3034"/>
              <p:cNvSpPr>
                <a:spLocks noChangeShapeType="1"/>
              </p:cNvSpPr>
              <p:nvPr/>
            </p:nvSpPr>
            <p:spPr bwMode="auto">
              <a:xfrm>
                <a:off x="815901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36" name="Line 3035"/>
              <p:cNvSpPr>
                <a:spLocks noChangeShapeType="1"/>
              </p:cNvSpPr>
              <p:nvPr/>
            </p:nvSpPr>
            <p:spPr bwMode="auto">
              <a:xfrm flipV="1">
                <a:off x="815979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37" name="Line 3036"/>
              <p:cNvSpPr>
                <a:spLocks noChangeShapeType="1"/>
              </p:cNvSpPr>
              <p:nvPr/>
            </p:nvSpPr>
            <p:spPr bwMode="auto">
              <a:xfrm>
                <a:off x="816368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38" name="Line 3037"/>
              <p:cNvSpPr>
                <a:spLocks noChangeShapeType="1"/>
              </p:cNvSpPr>
              <p:nvPr/>
            </p:nvSpPr>
            <p:spPr bwMode="auto">
              <a:xfrm flipV="1">
                <a:off x="816445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39" name="Line 3038"/>
              <p:cNvSpPr>
                <a:spLocks noChangeShapeType="1"/>
              </p:cNvSpPr>
              <p:nvPr/>
            </p:nvSpPr>
            <p:spPr bwMode="auto">
              <a:xfrm>
                <a:off x="816523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40" name="Line 3039"/>
              <p:cNvSpPr>
                <a:spLocks noChangeShapeType="1"/>
              </p:cNvSpPr>
              <p:nvPr/>
            </p:nvSpPr>
            <p:spPr bwMode="auto">
              <a:xfrm>
                <a:off x="816601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41" name="Line 3040"/>
              <p:cNvSpPr>
                <a:spLocks noChangeShapeType="1"/>
              </p:cNvSpPr>
              <p:nvPr/>
            </p:nvSpPr>
            <p:spPr bwMode="auto">
              <a:xfrm flipV="1">
                <a:off x="816679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42" name="Line 3041"/>
              <p:cNvSpPr>
                <a:spLocks noChangeShapeType="1"/>
              </p:cNvSpPr>
              <p:nvPr/>
            </p:nvSpPr>
            <p:spPr bwMode="auto">
              <a:xfrm flipV="1">
                <a:off x="816912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43" name="Line 3042"/>
              <p:cNvSpPr>
                <a:spLocks noChangeShapeType="1"/>
              </p:cNvSpPr>
              <p:nvPr/>
            </p:nvSpPr>
            <p:spPr bwMode="auto">
              <a:xfrm>
                <a:off x="817068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44" name="Line 3043"/>
              <p:cNvSpPr>
                <a:spLocks noChangeShapeType="1"/>
              </p:cNvSpPr>
              <p:nvPr/>
            </p:nvSpPr>
            <p:spPr bwMode="auto">
              <a:xfrm flipV="1">
                <a:off x="817223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45" name="Line 3044"/>
              <p:cNvSpPr>
                <a:spLocks noChangeShapeType="1"/>
              </p:cNvSpPr>
              <p:nvPr/>
            </p:nvSpPr>
            <p:spPr bwMode="auto">
              <a:xfrm flipV="1">
                <a:off x="817379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46" name="Line 3045"/>
              <p:cNvSpPr>
                <a:spLocks noChangeShapeType="1"/>
              </p:cNvSpPr>
              <p:nvPr/>
            </p:nvSpPr>
            <p:spPr bwMode="auto">
              <a:xfrm flipV="1">
                <a:off x="817457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47" name="Line 3046"/>
              <p:cNvSpPr>
                <a:spLocks noChangeShapeType="1"/>
              </p:cNvSpPr>
              <p:nvPr/>
            </p:nvSpPr>
            <p:spPr bwMode="auto">
              <a:xfrm>
                <a:off x="817612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48" name="Line 3047"/>
              <p:cNvSpPr>
                <a:spLocks noChangeShapeType="1"/>
              </p:cNvSpPr>
              <p:nvPr/>
            </p:nvSpPr>
            <p:spPr bwMode="auto">
              <a:xfrm>
                <a:off x="817768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49" name="Line 3048"/>
              <p:cNvSpPr>
                <a:spLocks noChangeShapeType="1"/>
              </p:cNvSpPr>
              <p:nvPr/>
            </p:nvSpPr>
            <p:spPr bwMode="auto">
              <a:xfrm flipV="1">
                <a:off x="817846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50" name="Line 3049"/>
              <p:cNvSpPr>
                <a:spLocks noChangeShapeType="1"/>
              </p:cNvSpPr>
              <p:nvPr/>
            </p:nvSpPr>
            <p:spPr bwMode="auto">
              <a:xfrm>
                <a:off x="817923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51" name="Line 3050"/>
              <p:cNvSpPr>
                <a:spLocks noChangeShapeType="1"/>
              </p:cNvSpPr>
              <p:nvPr/>
            </p:nvSpPr>
            <p:spPr bwMode="auto">
              <a:xfrm>
                <a:off x="818079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52" name="Line 3051"/>
              <p:cNvSpPr>
                <a:spLocks noChangeShapeType="1"/>
              </p:cNvSpPr>
              <p:nvPr/>
            </p:nvSpPr>
            <p:spPr bwMode="auto">
              <a:xfrm flipV="1">
                <a:off x="818234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53" name="Line 3052"/>
              <p:cNvSpPr>
                <a:spLocks noChangeShapeType="1"/>
              </p:cNvSpPr>
              <p:nvPr/>
            </p:nvSpPr>
            <p:spPr bwMode="auto">
              <a:xfrm>
                <a:off x="818390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54" name="Line 3053"/>
              <p:cNvSpPr>
                <a:spLocks noChangeShapeType="1"/>
              </p:cNvSpPr>
              <p:nvPr/>
            </p:nvSpPr>
            <p:spPr bwMode="auto">
              <a:xfrm flipV="1">
                <a:off x="818623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55" name="Line 3054"/>
              <p:cNvSpPr>
                <a:spLocks noChangeShapeType="1"/>
              </p:cNvSpPr>
              <p:nvPr/>
            </p:nvSpPr>
            <p:spPr bwMode="auto">
              <a:xfrm>
                <a:off x="818779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56" name="Line 3055"/>
              <p:cNvSpPr>
                <a:spLocks noChangeShapeType="1"/>
              </p:cNvSpPr>
              <p:nvPr/>
            </p:nvSpPr>
            <p:spPr bwMode="auto">
              <a:xfrm>
                <a:off x="818857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57" name="Line 3056"/>
              <p:cNvSpPr>
                <a:spLocks noChangeShapeType="1"/>
              </p:cNvSpPr>
              <p:nvPr/>
            </p:nvSpPr>
            <p:spPr bwMode="auto">
              <a:xfrm>
                <a:off x="818857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58" name="Line 3057"/>
              <p:cNvSpPr>
                <a:spLocks noChangeShapeType="1"/>
              </p:cNvSpPr>
              <p:nvPr/>
            </p:nvSpPr>
            <p:spPr bwMode="auto">
              <a:xfrm>
                <a:off x="818935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59" name="Line 3058"/>
              <p:cNvSpPr>
                <a:spLocks noChangeShapeType="1"/>
              </p:cNvSpPr>
              <p:nvPr/>
            </p:nvSpPr>
            <p:spPr bwMode="auto">
              <a:xfrm flipV="1">
                <a:off x="819090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60" name="Line 3059"/>
              <p:cNvSpPr>
                <a:spLocks noChangeShapeType="1"/>
              </p:cNvSpPr>
              <p:nvPr/>
            </p:nvSpPr>
            <p:spPr bwMode="auto">
              <a:xfrm flipV="1">
                <a:off x="819168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61" name="Line 3060"/>
              <p:cNvSpPr>
                <a:spLocks noChangeShapeType="1"/>
              </p:cNvSpPr>
              <p:nvPr/>
            </p:nvSpPr>
            <p:spPr bwMode="auto">
              <a:xfrm flipV="1">
                <a:off x="819246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62" name="Line 3061"/>
              <p:cNvSpPr>
                <a:spLocks noChangeShapeType="1"/>
              </p:cNvSpPr>
              <p:nvPr/>
            </p:nvSpPr>
            <p:spPr bwMode="auto">
              <a:xfrm flipV="1">
                <a:off x="819401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63" name="Line 3062"/>
              <p:cNvSpPr>
                <a:spLocks noChangeShapeType="1"/>
              </p:cNvSpPr>
              <p:nvPr/>
            </p:nvSpPr>
            <p:spPr bwMode="auto">
              <a:xfrm flipV="1">
                <a:off x="819557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64" name="Line 3063"/>
              <p:cNvSpPr>
                <a:spLocks noChangeShapeType="1"/>
              </p:cNvSpPr>
              <p:nvPr/>
            </p:nvSpPr>
            <p:spPr bwMode="auto">
              <a:xfrm>
                <a:off x="819557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65" name="Line 3064"/>
              <p:cNvSpPr>
                <a:spLocks noChangeShapeType="1"/>
              </p:cNvSpPr>
              <p:nvPr/>
            </p:nvSpPr>
            <p:spPr bwMode="auto">
              <a:xfrm flipV="1">
                <a:off x="819712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66" name="Line 3065"/>
              <p:cNvSpPr>
                <a:spLocks noChangeShapeType="1"/>
              </p:cNvSpPr>
              <p:nvPr/>
            </p:nvSpPr>
            <p:spPr bwMode="auto">
              <a:xfrm flipV="1">
                <a:off x="819868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67" name="Line 3066"/>
              <p:cNvSpPr>
                <a:spLocks noChangeShapeType="1"/>
              </p:cNvSpPr>
              <p:nvPr/>
            </p:nvSpPr>
            <p:spPr bwMode="auto">
              <a:xfrm>
                <a:off x="820257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68" name="Line 3067"/>
              <p:cNvSpPr>
                <a:spLocks noChangeShapeType="1"/>
              </p:cNvSpPr>
              <p:nvPr/>
            </p:nvSpPr>
            <p:spPr bwMode="auto">
              <a:xfrm>
                <a:off x="820335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69" name="Line 3068"/>
              <p:cNvSpPr>
                <a:spLocks noChangeShapeType="1"/>
              </p:cNvSpPr>
              <p:nvPr/>
            </p:nvSpPr>
            <p:spPr bwMode="auto">
              <a:xfrm flipV="1">
                <a:off x="8208797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70" name="Line 3069"/>
              <p:cNvSpPr>
                <a:spLocks noChangeShapeType="1"/>
              </p:cNvSpPr>
              <p:nvPr/>
            </p:nvSpPr>
            <p:spPr bwMode="auto">
              <a:xfrm flipV="1">
                <a:off x="8210353" y="5916544"/>
                <a:ext cx="0" cy="81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71" name="Line 3070"/>
              <p:cNvSpPr>
                <a:spLocks noChangeShapeType="1"/>
              </p:cNvSpPr>
              <p:nvPr/>
            </p:nvSpPr>
            <p:spPr bwMode="auto">
              <a:xfrm flipV="1">
                <a:off x="8211131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72" name="Line 3071"/>
              <p:cNvSpPr>
                <a:spLocks noChangeShapeType="1"/>
              </p:cNvSpPr>
              <p:nvPr/>
            </p:nvSpPr>
            <p:spPr bwMode="auto">
              <a:xfrm flipV="1">
                <a:off x="821268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73" name="Line 3072"/>
              <p:cNvSpPr>
                <a:spLocks noChangeShapeType="1"/>
              </p:cNvSpPr>
              <p:nvPr/>
            </p:nvSpPr>
            <p:spPr bwMode="auto">
              <a:xfrm flipV="1">
                <a:off x="821346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74" name="Line 3073"/>
              <p:cNvSpPr>
                <a:spLocks noChangeShapeType="1"/>
              </p:cNvSpPr>
              <p:nvPr/>
            </p:nvSpPr>
            <p:spPr bwMode="auto">
              <a:xfrm flipV="1">
                <a:off x="821502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75" name="Line 3074"/>
              <p:cNvSpPr>
                <a:spLocks noChangeShapeType="1"/>
              </p:cNvSpPr>
              <p:nvPr/>
            </p:nvSpPr>
            <p:spPr bwMode="auto">
              <a:xfrm flipV="1">
                <a:off x="8217354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76" name="Line 3075"/>
              <p:cNvSpPr>
                <a:spLocks noChangeShapeType="1"/>
              </p:cNvSpPr>
              <p:nvPr/>
            </p:nvSpPr>
            <p:spPr bwMode="auto">
              <a:xfrm flipV="1">
                <a:off x="8218131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77" name="Line 3076"/>
              <p:cNvSpPr>
                <a:spLocks noChangeShapeType="1"/>
              </p:cNvSpPr>
              <p:nvPr/>
            </p:nvSpPr>
            <p:spPr bwMode="auto">
              <a:xfrm>
                <a:off x="821891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78" name="Line 3077"/>
              <p:cNvSpPr>
                <a:spLocks noChangeShapeType="1"/>
              </p:cNvSpPr>
              <p:nvPr/>
            </p:nvSpPr>
            <p:spPr bwMode="auto">
              <a:xfrm>
                <a:off x="822046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79" name="Line 3078"/>
              <p:cNvSpPr>
                <a:spLocks noChangeShapeType="1"/>
              </p:cNvSpPr>
              <p:nvPr/>
            </p:nvSpPr>
            <p:spPr bwMode="auto">
              <a:xfrm>
                <a:off x="822202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80" name="Line 3079"/>
              <p:cNvSpPr>
                <a:spLocks noChangeShapeType="1"/>
              </p:cNvSpPr>
              <p:nvPr/>
            </p:nvSpPr>
            <p:spPr bwMode="auto">
              <a:xfrm flipV="1">
                <a:off x="822279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81" name="Line 3080"/>
              <p:cNvSpPr>
                <a:spLocks noChangeShapeType="1"/>
              </p:cNvSpPr>
              <p:nvPr/>
            </p:nvSpPr>
            <p:spPr bwMode="auto">
              <a:xfrm>
                <a:off x="822435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82" name="Line 3081"/>
              <p:cNvSpPr>
                <a:spLocks noChangeShapeType="1"/>
              </p:cNvSpPr>
              <p:nvPr/>
            </p:nvSpPr>
            <p:spPr bwMode="auto">
              <a:xfrm flipV="1">
                <a:off x="822513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83" name="Line 3082"/>
              <p:cNvSpPr>
                <a:spLocks noChangeShapeType="1"/>
              </p:cNvSpPr>
              <p:nvPr/>
            </p:nvSpPr>
            <p:spPr bwMode="auto">
              <a:xfrm flipV="1">
                <a:off x="822591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84" name="Line 3083"/>
              <p:cNvSpPr>
                <a:spLocks noChangeShapeType="1"/>
              </p:cNvSpPr>
              <p:nvPr/>
            </p:nvSpPr>
            <p:spPr bwMode="auto">
              <a:xfrm flipV="1">
                <a:off x="8229800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85" name="Line 3084"/>
              <p:cNvSpPr>
                <a:spLocks noChangeShapeType="1"/>
              </p:cNvSpPr>
              <p:nvPr/>
            </p:nvSpPr>
            <p:spPr bwMode="auto">
              <a:xfrm flipV="1">
                <a:off x="823057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86" name="Line 3085"/>
              <p:cNvSpPr>
                <a:spLocks noChangeShapeType="1"/>
              </p:cNvSpPr>
              <p:nvPr/>
            </p:nvSpPr>
            <p:spPr bwMode="auto">
              <a:xfrm>
                <a:off x="823291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87" name="Line 3086"/>
              <p:cNvSpPr>
                <a:spLocks noChangeShapeType="1"/>
              </p:cNvSpPr>
              <p:nvPr/>
            </p:nvSpPr>
            <p:spPr bwMode="auto">
              <a:xfrm flipV="1">
                <a:off x="823368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88" name="Line 3087"/>
              <p:cNvSpPr>
                <a:spLocks noChangeShapeType="1"/>
              </p:cNvSpPr>
              <p:nvPr/>
            </p:nvSpPr>
            <p:spPr bwMode="auto">
              <a:xfrm>
                <a:off x="823524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89" name="Line 3088"/>
              <p:cNvSpPr>
                <a:spLocks noChangeShapeType="1"/>
              </p:cNvSpPr>
              <p:nvPr/>
            </p:nvSpPr>
            <p:spPr bwMode="auto">
              <a:xfrm>
                <a:off x="823602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90" name="Line 3089"/>
              <p:cNvSpPr>
                <a:spLocks noChangeShapeType="1"/>
              </p:cNvSpPr>
              <p:nvPr/>
            </p:nvSpPr>
            <p:spPr bwMode="auto">
              <a:xfrm flipV="1">
                <a:off x="823835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91" name="Line 3090"/>
              <p:cNvSpPr>
                <a:spLocks noChangeShapeType="1"/>
              </p:cNvSpPr>
              <p:nvPr/>
            </p:nvSpPr>
            <p:spPr bwMode="auto">
              <a:xfrm flipV="1">
                <a:off x="823991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92" name="Line 3091"/>
              <p:cNvSpPr>
                <a:spLocks noChangeShapeType="1"/>
              </p:cNvSpPr>
              <p:nvPr/>
            </p:nvSpPr>
            <p:spPr bwMode="auto">
              <a:xfrm flipV="1">
                <a:off x="824069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93" name="Line 3092"/>
              <p:cNvSpPr>
                <a:spLocks noChangeShapeType="1"/>
              </p:cNvSpPr>
              <p:nvPr/>
            </p:nvSpPr>
            <p:spPr bwMode="auto">
              <a:xfrm flipV="1">
                <a:off x="824146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94" name="Line 3093"/>
              <p:cNvSpPr>
                <a:spLocks noChangeShapeType="1"/>
              </p:cNvSpPr>
              <p:nvPr/>
            </p:nvSpPr>
            <p:spPr bwMode="auto">
              <a:xfrm flipV="1">
                <a:off x="8243023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95" name="Line 3094"/>
              <p:cNvSpPr>
                <a:spLocks noChangeShapeType="1"/>
              </p:cNvSpPr>
              <p:nvPr/>
            </p:nvSpPr>
            <p:spPr bwMode="auto">
              <a:xfrm flipV="1">
                <a:off x="8243802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96" name="Line 3095"/>
              <p:cNvSpPr>
                <a:spLocks noChangeShapeType="1"/>
              </p:cNvSpPr>
              <p:nvPr/>
            </p:nvSpPr>
            <p:spPr bwMode="auto">
              <a:xfrm>
                <a:off x="824457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97" name="Line 3096"/>
              <p:cNvSpPr>
                <a:spLocks noChangeShapeType="1"/>
              </p:cNvSpPr>
              <p:nvPr/>
            </p:nvSpPr>
            <p:spPr bwMode="auto">
              <a:xfrm flipV="1">
                <a:off x="824535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98" name="Line 3097"/>
              <p:cNvSpPr>
                <a:spLocks noChangeShapeType="1"/>
              </p:cNvSpPr>
              <p:nvPr/>
            </p:nvSpPr>
            <p:spPr bwMode="auto">
              <a:xfrm flipV="1">
                <a:off x="824846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99" name="Line 3098"/>
              <p:cNvSpPr>
                <a:spLocks noChangeShapeType="1"/>
              </p:cNvSpPr>
              <p:nvPr/>
            </p:nvSpPr>
            <p:spPr bwMode="auto">
              <a:xfrm flipV="1">
                <a:off x="825002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00" name="Line 3099"/>
              <p:cNvSpPr>
                <a:spLocks noChangeShapeType="1"/>
              </p:cNvSpPr>
              <p:nvPr/>
            </p:nvSpPr>
            <p:spPr bwMode="auto">
              <a:xfrm flipV="1">
                <a:off x="825391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01" name="Line 3100"/>
              <p:cNvSpPr>
                <a:spLocks noChangeShapeType="1"/>
              </p:cNvSpPr>
              <p:nvPr/>
            </p:nvSpPr>
            <p:spPr bwMode="auto">
              <a:xfrm flipV="1">
                <a:off x="825780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02" name="Line 3101"/>
              <p:cNvSpPr>
                <a:spLocks noChangeShapeType="1"/>
              </p:cNvSpPr>
              <p:nvPr/>
            </p:nvSpPr>
            <p:spPr bwMode="auto">
              <a:xfrm>
                <a:off x="825858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03" name="Line 3102"/>
              <p:cNvSpPr>
                <a:spLocks noChangeShapeType="1"/>
              </p:cNvSpPr>
              <p:nvPr/>
            </p:nvSpPr>
            <p:spPr bwMode="auto">
              <a:xfrm>
                <a:off x="826091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04" name="Line 3103"/>
              <p:cNvSpPr>
                <a:spLocks noChangeShapeType="1"/>
              </p:cNvSpPr>
              <p:nvPr/>
            </p:nvSpPr>
            <p:spPr bwMode="auto">
              <a:xfrm>
                <a:off x="826247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05" name="Line 3104"/>
              <p:cNvSpPr>
                <a:spLocks noChangeShapeType="1"/>
              </p:cNvSpPr>
              <p:nvPr/>
            </p:nvSpPr>
            <p:spPr bwMode="auto">
              <a:xfrm flipV="1">
                <a:off x="826402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06" name="Line 3105"/>
              <p:cNvSpPr>
                <a:spLocks noChangeShapeType="1"/>
              </p:cNvSpPr>
              <p:nvPr/>
            </p:nvSpPr>
            <p:spPr bwMode="auto">
              <a:xfrm>
                <a:off x="826791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07" name="Line 3106"/>
              <p:cNvSpPr>
                <a:spLocks noChangeShapeType="1"/>
              </p:cNvSpPr>
              <p:nvPr/>
            </p:nvSpPr>
            <p:spPr bwMode="auto">
              <a:xfrm flipV="1">
                <a:off x="826869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08" name="Line 3107"/>
              <p:cNvSpPr>
                <a:spLocks noChangeShapeType="1"/>
              </p:cNvSpPr>
              <p:nvPr/>
            </p:nvSpPr>
            <p:spPr bwMode="auto">
              <a:xfrm flipV="1">
                <a:off x="827024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09" name="Line 3108"/>
              <p:cNvSpPr>
                <a:spLocks noChangeShapeType="1"/>
              </p:cNvSpPr>
              <p:nvPr/>
            </p:nvSpPr>
            <p:spPr bwMode="auto">
              <a:xfrm flipV="1">
                <a:off x="827180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10" name="Line 3109"/>
              <p:cNvSpPr>
                <a:spLocks noChangeShapeType="1"/>
              </p:cNvSpPr>
              <p:nvPr/>
            </p:nvSpPr>
            <p:spPr bwMode="auto">
              <a:xfrm>
                <a:off x="827491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11" name="Line 3110"/>
              <p:cNvSpPr>
                <a:spLocks noChangeShapeType="1"/>
              </p:cNvSpPr>
              <p:nvPr/>
            </p:nvSpPr>
            <p:spPr bwMode="auto">
              <a:xfrm flipV="1">
                <a:off x="827647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12" name="Line 3111"/>
              <p:cNvSpPr>
                <a:spLocks noChangeShapeType="1"/>
              </p:cNvSpPr>
              <p:nvPr/>
            </p:nvSpPr>
            <p:spPr bwMode="auto">
              <a:xfrm flipV="1">
                <a:off x="827725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13" name="Line 3112"/>
              <p:cNvSpPr>
                <a:spLocks noChangeShapeType="1"/>
              </p:cNvSpPr>
              <p:nvPr/>
            </p:nvSpPr>
            <p:spPr bwMode="auto">
              <a:xfrm flipV="1">
                <a:off x="827802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14" name="Line 3113"/>
              <p:cNvSpPr>
                <a:spLocks noChangeShapeType="1"/>
              </p:cNvSpPr>
              <p:nvPr/>
            </p:nvSpPr>
            <p:spPr bwMode="auto">
              <a:xfrm>
                <a:off x="827880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15" name="Line 3114"/>
              <p:cNvSpPr>
                <a:spLocks noChangeShapeType="1"/>
              </p:cNvSpPr>
              <p:nvPr/>
            </p:nvSpPr>
            <p:spPr bwMode="auto">
              <a:xfrm flipV="1">
                <a:off x="828114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16" name="Line 3115"/>
              <p:cNvSpPr>
                <a:spLocks noChangeShapeType="1"/>
              </p:cNvSpPr>
              <p:nvPr/>
            </p:nvSpPr>
            <p:spPr bwMode="auto">
              <a:xfrm>
                <a:off x="828114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17" name="Line 3116"/>
              <p:cNvSpPr>
                <a:spLocks noChangeShapeType="1"/>
              </p:cNvSpPr>
              <p:nvPr/>
            </p:nvSpPr>
            <p:spPr bwMode="auto">
              <a:xfrm flipV="1">
                <a:off x="828269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18" name="Line 3117"/>
              <p:cNvSpPr>
                <a:spLocks noChangeShapeType="1"/>
              </p:cNvSpPr>
              <p:nvPr/>
            </p:nvSpPr>
            <p:spPr bwMode="auto">
              <a:xfrm flipV="1">
                <a:off x="828347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19" name="Line 3118"/>
              <p:cNvSpPr>
                <a:spLocks noChangeShapeType="1"/>
              </p:cNvSpPr>
              <p:nvPr/>
            </p:nvSpPr>
            <p:spPr bwMode="auto">
              <a:xfrm flipV="1">
                <a:off x="828425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20" name="Line 3119"/>
              <p:cNvSpPr>
                <a:spLocks noChangeShapeType="1"/>
              </p:cNvSpPr>
              <p:nvPr/>
            </p:nvSpPr>
            <p:spPr bwMode="auto">
              <a:xfrm>
                <a:off x="828580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21" name="Line 3120"/>
              <p:cNvSpPr>
                <a:spLocks noChangeShapeType="1"/>
              </p:cNvSpPr>
              <p:nvPr/>
            </p:nvSpPr>
            <p:spPr bwMode="auto">
              <a:xfrm flipV="1">
                <a:off x="828658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22" name="Line 3121"/>
              <p:cNvSpPr>
                <a:spLocks noChangeShapeType="1"/>
              </p:cNvSpPr>
              <p:nvPr/>
            </p:nvSpPr>
            <p:spPr bwMode="auto">
              <a:xfrm flipV="1">
                <a:off x="828736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23" name="Line 3122"/>
              <p:cNvSpPr>
                <a:spLocks noChangeShapeType="1"/>
              </p:cNvSpPr>
              <p:nvPr/>
            </p:nvSpPr>
            <p:spPr bwMode="auto">
              <a:xfrm>
                <a:off x="828891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24" name="Line 3123"/>
              <p:cNvSpPr>
                <a:spLocks noChangeShapeType="1"/>
              </p:cNvSpPr>
              <p:nvPr/>
            </p:nvSpPr>
            <p:spPr bwMode="auto">
              <a:xfrm flipV="1">
                <a:off x="829047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25" name="Line 3124"/>
              <p:cNvSpPr>
                <a:spLocks noChangeShapeType="1"/>
              </p:cNvSpPr>
              <p:nvPr/>
            </p:nvSpPr>
            <p:spPr bwMode="auto">
              <a:xfrm flipV="1">
                <a:off x="829203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26" name="Line 3125"/>
              <p:cNvSpPr>
                <a:spLocks noChangeShapeType="1"/>
              </p:cNvSpPr>
              <p:nvPr/>
            </p:nvSpPr>
            <p:spPr bwMode="auto">
              <a:xfrm>
                <a:off x="829358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27" name="Line 3126"/>
              <p:cNvSpPr>
                <a:spLocks noChangeShapeType="1"/>
              </p:cNvSpPr>
              <p:nvPr/>
            </p:nvSpPr>
            <p:spPr bwMode="auto">
              <a:xfrm flipV="1">
                <a:off x="829747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28" name="Line 3127"/>
              <p:cNvSpPr>
                <a:spLocks noChangeShapeType="1"/>
              </p:cNvSpPr>
              <p:nvPr/>
            </p:nvSpPr>
            <p:spPr bwMode="auto">
              <a:xfrm flipV="1">
                <a:off x="829825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29" name="Line 3128"/>
              <p:cNvSpPr>
                <a:spLocks noChangeShapeType="1"/>
              </p:cNvSpPr>
              <p:nvPr/>
            </p:nvSpPr>
            <p:spPr bwMode="auto">
              <a:xfrm flipV="1">
                <a:off x="829903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30" name="Line 3129"/>
              <p:cNvSpPr>
                <a:spLocks noChangeShapeType="1"/>
              </p:cNvSpPr>
              <p:nvPr/>
            </p:nvSpPr>
            <p:spPr bwMode="auto">
              <a:xfrm flipV="1">
                <a:off x="830214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31" name="Line 3130"/>
              <p:cNvSpPr>
                <a:spLocks noChangeShapeType="1"/>
              </p:cNvSpPr>
              <p:nvPr/>
            </p:nvSpPr>
            <p:spPr bwMode="auto">
              <a:xfrm flipV="1">
                <a:off x="830369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32" name="Line 3131"/>
              <p:cNvSpPr>
                <a:spLocks noChangeShapeType="1"/>
              </p:cNvSpPr>
              <p:nvPr/>
            </p:nvSpPr>
            <p:spPr bwMode="auto">
              <a:xfrm>
                <a:off x="830447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33" name="Line 3132"/>
              <p:cNvSpPr>
                <a:spLocks noChangeShapeType="1"/>
              </p:cNvSpPr>
              <p:nvPr/>
            </p:nvSpPr>
            <p:spPr bwMode="auto">
              <a:xfrm flipV="1">
                <a:off x="830525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34" name="Line 3133"/>
              <p:cNvSpPr>
                <a:spLocks noChangeShapeType="1"/>
              </p:cNvSpPr>
              <p:nvPr/>
            </p:nvSpPr>
            <p:spPr bwMode="auto">
              <a:xfrm>
                <a:off x="830836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35" name="Line 3134"/>
              <p:cNvSpPr>
                <a:spLocks noChangeShapeType="1"/>
              </p:cNvSpPr>
              <p:nvPr/>
            </p:nvSpPr>
            <p:spPr bwMode="auto">
              <a:xfrm>
                <a:off x="830914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36" name="Line 3135"/>
              <p:cNvSpPr>
                <a:spLocks noChangeShapeType="1"/>
              </p:cNvSpPr>
              <p:nvPr/>
            </p:nvSpPr>
            <p:spPr bwMode="auto">
              <a:xfrm flipV="1">
                <a:off x="831069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37" name="Line 3136"/>
              <p:cNvSpPr>
                <a:spLocks noChangeShapeType="1"/>
              </p:cNvSpPr>
              <p:nvPr/>
            </p:nvSpPr>
            <p:spPr bwMode="auto">
              <a:xfrm>
                <a:off x="831225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38" name="Line 3137"/>
              <p:cNvSpPr>
                <a:spLocks noChangeShapeType="1"/>
              </p:cNvSpPr>
              <p:nvPr/>
            </p:nvSpPr>
            <p:spPr bwMode="auto">
              <a:xfrm flipV="1">
                <a:off x="831381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39" name="Line 3138"/>
              <p:cNvSpPr>
                <a:spLocks noChangeShapeType="1"/>
              </p:cNvSpPr>
              <p:nvPr/>
            </p:nvSpPr>
            <p:spPr bwMode="auto">
              <a:xfrm>
                <a:off x="831458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40" name="Line 3139"/>
              <p:cNvSpPr>
                <a:spLocks noChangeShapeType="1"/>
              </p:cNvSpPr>
              <p:nvPr/>
            </p:nvSpPr>
            <p:spPr bwMode="auto">
              <a:xfrm flipV="1">
                <a:off x="831536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41" name="Line 3140"/>
              <p:cNvSpPr>
                <a:spLocks noChangeShapeType="1"/>
              </p:cNvSpPr>
              <p:nvPr/>
            </p:nvSpPr>
            <p:spPr bwMode="auto">
              <a:xfrm flipV="1">
                <a:off x="831692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42" name="Line 3141"/>
              <p:cNvSpPr>
                <a:spLocks noChangeShapeType="1"/>
              </p:cNvSpPr>
              <p:nvPr/>
            </p:nvSpPr>
            <p:spPr bwMode="auto">
              <a:xfrm flipV="1">
                <a:off x="831770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43" name="Line 3142"/>
              <p:cNvSpPr>
                <a:spLocks noChangeShapeType="1"/>
              </p:cNvSpPr>
              <p:nvPr/>
            </p:nvSpPr>
            <p:spPr bwMode="auto">
              <a:xfrm flipV="1">
                <a:off x="831847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44" name="Line 3143"/>
              <p:cNvSpPr>
                <a:spLocks noChangeShapeType="1"/>
              </p:cNvSpPr>
              <p:nvPr/>
            </p:nvSpPr>
            <p:spPr bwMode="auto">
              <a:xfrm flipV="1">
                <a:off x="832003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45" name="Line 3144"/>
              <p:cNvSpPr>
                <a:spLocks noChangeShapeType="1"/>
              </p:cNvSpPr>
              <p:nvPr/>
            </p:nvSpPr>
            <p:spPr bwMode="auto">
              <a:xfrm flipV="1">
                <a:off x="832236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46" name="Line 3145"/>
              <p:cNvSpPr>
                <a:spLocks noChangeShapeType="1"/>
              </p:cNvSpPr>
              <p:nvPr/>
            </p:nvSpPr>
            <p:spPr bwMode="auto">
              <a:xfrm flipV="1">
                <a:off x="832314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47" name="Line 3146"/>
              <p:cNvSpPr>
                <a:spLocks noChangeShapeType="1"/>
              </p:cNvSpPr>
              <p:nvPr/>
            </p:nvSpPr>
            <p:spPr bwMode="auto">
              <a:xfrm flipV="1">
                <a:off x="832547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48" name="Line 3147"/>
              <p:cNvSpPr>
                <a:spLocks noChangeShapeType="1"/>
              </p:cNvSpPr>
              <p:nvPr/>
            </p:nvSpPr>
            <p:spPr bwMode="auto">
              <a:xfrm flipV="1">
                <a:off x="832781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49" name="Line 3148"/>
              <p:cNvSpPr>
                <a:spLocks noChangeShapeType="1"/>
              </p:cNvSpPr>
              <p:nvPr/>
            </p:nvSpPr>
            <p:spPr bwMode="auto">
              <a:xfrm>
                <a:off x="833325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50" name="Line 3149"/>
              <p:cNvSpPr>
                <a:spLocks noChangeShapeType="1"/>
              </p:cNvSpPr>
              <p:nvPr/>
            </p:nvSpPr>
            <p:spPr bwMode="auto">
              <a:xfrm flipV="1">
                <a:off x="833481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51" name="Line 3150"/>
              <p:cNvSpPr>
                <a:spLocks noChangeShapeType="1"/>
              </p:cNvSpPr>
              <p:nvPr/>
            </p:nvSpPr>
            <p:spPr bwMode="auto">
              <a:xfrm>
                <a:off x="833636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52" name="Line 3151"/>
              <p:cNvSpPr>
                <a:spLocks noChangeShapeType="1"/>
              </p:cNvSpPr>
              <p:nvPr/>
            </p:nvSpPr>
            <p:spPr bwMode="auto">
              <a:xfrm>
                <a:off x="833714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53" name="Line 3152"/>
              <p:cNvSpPr>
                <a:spLocks noChangeShapeType="1"/>
              </p:cNvSpPr>
              <p:nvPr/>
            </p:nvSpPr>
            <p:spPr bwMode="auto">
              <a:xfrm flipV="1">
                <a:off x="833792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54" name="Line 3153"/>
              <p:cNvSpPr>
                <a:spLocks noChangeShapeType="1"/>
              </p:cNvSpPr>
              <p:nvPr/>
            </p:nvSpPr>
            <p:spPr bwMode="auto">
              <a:xfrm flipV="1">
                <a:off x="833948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55" name="Line 3154"/>
              <p:cNvSpPr>
                <a:spLocks noChangeShapeType="1"/>
              </p:cNvSpPr>
              <p:nvPr/>
            </p:nvSpPr>
            <p:spPr bwMode="auto">
              <a:xfrm flipV="1">
                <a:off x="834337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56" name="Line 3155"/>
              <p:cNvSpPr>
                <a:spLocks noChangeShapeType="1"/>
              </p:cNvSpPr>
              <p:nvPr/>
            </p:nvSpPr>
            <p:spPr bwMode="auto">
              <a:xfrm>
                <a:off x="834492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57" name="Line 3156"/>
              <p:cNvSpPr>
                <a:spLocks noChangeShapeType="1"/>
              </p:cNvSpPr>
              <p:nvPr/>
            </p:nvSpPr>
            <p:spPr bwMode="auto">
              <a:xfrm>
                <a:off x="834570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58" name="Line 3157"/>
              <p:cNvSpPr>
                <a:spLocks noChangeShapeType="1"/>
              </p:cNvSpPr>
              <p:nvPr/>
            </p:nvSpPr>
            <p:spPr bwMode="auto">
              <a:xfrm flipV="1">
                <a:off x="835037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59" name="Line 3158"/>
              <p:cNvSpPr>
                <a:spLocks noChangeShapeType="1"/>
              </p:cNvSpPr>
              <p:nvPr/>
            </p:nvSpPr>
            <p:spPr bwMode="auto">
              <a:xfrm>
                <a:off x="835114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60" name="Line 3159"/>
              <p:cNvSpPr>
                <a:spLocks noChangeShapeType="1"/>
              </p:cNvSpPr>
              <p:nvPr/>
            </p:nvSpPr>
            <p:spPr bwMode="auto">
              <a:xfrm>
                <a:off x="835503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61" name="Line 3160"/>
              <p:cNvSpPr>
                <a:spLocks noChangeShapeType="1"/>
              </p:cNvSpPr>
              <p:nvPr/>
            </p:nvSpPr>
            <p:spPr bwMode="auto">
              <a:xfrm flipV="1">
                <a:off x="835581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62" name="Line 3161"/>
              <p:cNvSpPr>
                <a:spLocks noChangeShapeType="1"/>
              </p:cNvSpPr>
              <p:nvPr/>
            </p:nvSpPr>
            <p:spPr bwMode="auto">
              <a:xfrm>
                <a:off x="835814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63" name="Line 3162"/>
              <p:cNvSpPr>
                <a:spLocks noChangeShapeType="1"/>
              </p:cNvSpPr>
              <p:nvPr/>
            </p:nvSpPr>
            <p:spPr bwMode="auto">
              <a:xfrm flipV="1">
                <a:off x="836126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64" name="Line 3163"/>
              <p:cNvSpPr>
                <a:spLocks noChangeShapeType="1"/>
              </p:cNvSpPr>
              <p:nvPr/>
            </p:nvSpPr>
            <p:spPr bwMode="auto">
              <a:xfrm flipV="1">
                <a:off x="836203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65" name="Line 3164"/>
              <p:cNvSpPr>
                <a:spLocks noChangeShapeType="1"/>
              </p:cNvSpPr>
              <p:nvPr/>
            </p:nvSpPr>
            <p:spPr bwMode="auto">
              <a:xfrm flipV="1">
                <a:off x="836592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66" name="Line 3165"/>
              <p:cNvSpPr>
                <a:spLocks noChangeShapeType="1"/>
              </p:cNvSpPr>
              <p:nvPr/>
            </p:nvSpPr>
            <p:spPr bwMode="auto">
              <a:xfrm flipV="1">
                <a:off x="836670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67" name="Line 3166"/>
              <p:cNvSpPr>
                <a:spLocks noChangeShapeType="1"/>
              </p:cNvSpPr>
              <p:nvPr/>
            </p:nvSpPr>
            <p:spPr bwMode="auto">
              <a:xfrm flipV="1">
                <a:off x="836748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68" name="Line 3167"/>
              <p:cNvSpPr>
                <a:spLocks noChangeShapeType="1"/>
              </p:cNvSpPr>
              <p:nvPr/>
            </p:nvSpPr>
            <p:spPr bwMode="auto">
              <a:xfrm>
                <a:off x="836826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69" name="Line 3168"/>
              <p:cNvSpPr>
                <a:spLocks noChangeShapeType="1"/>
              </p:cNvSpPr>
              <p:nvPr/>
            </p:nvSpPr>
            <p:spPr bwMode="auto">
              <a:xfrm flipV="1">
                <a:off x="837059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70" name="Line 3169"/>
              <p:cNvSpPr>
                <a:spLocks noChangeShapeType="1"/>
              </p:cNvSpPr>
              <p:nvPr/>
            </p:nvSpPr>
            <p:spPr bwMode="auto">
              <a:xfrm flipV="1">
                <a:off x="8372929" y="5878466"/>
                <a:ext cx="0" cy="46237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71" name="Line 3170"/>
              <p:cNvSpPr>
                <a:spLocks noChangeShapeType="1"/>
              </p:cNvSpPr>
              <p:nvPr/>
            </p:nvSpPr>
            <p:spPr bwMode="auto">
              <a:xfrm flipV="1">
                <a:off x="837526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72" name="Line 3171"/>
              <p:cNvSpPr>
                <a:spLocks noChangeShapeType="1"/>
              </p:cNvSpPr>
              <p:nvPr/>
            </p:nvSpPr>
            <p:spPr bwMode="auto">
              <a:xfrm flipV="1">
                <a:off x="8376041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73" name="Line 3172"/>
              <p:cNvSpPr>
                <a:spLocks noChangeShapeType="1"/>
              </p:cNvSpPr>
              <p:nvPr/>
            </p:nvSpPr>
            <p:spPr bwMode="auto">
              <a:xfrm flipV="1">
                <a:off x="837681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74" name="Line 3173"/>
              <p:cNvSpPr>
                <a:spLocks noChangeShapeType="1"/>
              </p:cNvSpPr>
              <p:nvPr/>
            </p:nvSpPr>
            <p:spPr bwMode="auto">
              <a:xfrm>
                <a:off x="837993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75" name="Line 3174"/>
              <p:cNvSpPr>
                <a:spLocks noChangeShapeType="1"/>
              </p:cNvSpPr>
              <p:nvPr/>
            </p:nvSpPr>
            <p:spPr bwMode="auto">
              <a:xfrm>
                <a:off x="838148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76" name="Line 3175"/>
              <p:cNvSpPr>
                <a:spLocks noChangeShapeType="1"/>
              </p:cNvSpPr>
              <p:nvPr/>
            </p:nvSpPr>
            <p:spPr bwMode="auto">
              <a:xfrm flipV="1">
                <a:off x="838226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77" name="Line 3176"/>
              <p:cNvSpPr>
                <a:spLocks noChangeShapeType="1"/>
              </p:cNvSpPr>
              <p:nvPr/>
            </p:nvSpPr>
            <p:spPr bwMode="auto">
              <a:xfrm>
                <a:off x="838459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78" name="Line 3177"/>
              <p:cNvSpPr>
                <a:spLocks noChangeShapeType="1"/>
              </p:cNvSpPr>
              <p:nvPr/>
            </p:nvSpPr>
            <p:spPr bwMode="auto">
              <a:xfrm>
                <a:off x="838693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79" name="Line 3178"/>
              <p:cNvSpPr>
                <a:spLocks noChangeShapeType="1"/>
              </p:cNvSpPr>
              <p:nvPr/>
            </p:nvSpPr>
            <p:spPr bwMode="auto">
              <a:xfrm flipV="1">
                <a:off x="8388487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80" name="Line 3179"/>
              <p:cNvSpPr>
                <a:spLocks noChangeShapeType="1"/>
              </p:cNvSpPr>
              <p:nvPr/>
            </p:nvSpPr>
            <p:spPr bwMode="auto">
              <a:xfrm>
                <a:off x="839004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81" name="Line 3180"/>
              <p:cNvSpPr>
                <a:spLocks noChangeShapeType="1"/>
              </p:cNvSpPr>
              <p:nvPr/>
            </p:nvSpPr>
            <p:spPr bwMode="auto">
              <a:xfrm flipV="1">
                <a:off x="839082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82" name="Line 3181"/>
              <p:cNvSpPr>
                <a:spLocks noChangeShapeType="1"/>
              </p:cNvSpPr>
              <p:nvPr/>
            </p:nvSpPr>
            <p:spPr bwMode="auto">
              <a:xfrm flipV="1">
                <a:off x="839315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83" name="Line 3182"/>
              <p:cNvSpPr>
                <a:spLocks noChangeShapeType="1"/>
              </p:cNvSpPr>
              <p:nvPr/>
            </p:nvSpPr>
            <p:spPr bwMode="auto">
              <a:xfrm>
                <a:off x="839704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84" name="Line 3183"/>
              <p:cNvSpPr>
                <a:spLocks noChangeShapeType="1"/>
              </p:cNvSpPr>
              <p:nvPr/>
            </p:nvSpPr>
            <p:spPr bwMode="auto">
              <a:xfrm flipV="1">
                <a:off x="8398599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85" name="Line 3184"/>
              <p:cNvSpPr>
                <a:spLocks noChangeShapeType="1"/>
              </p:cNvSpPr>
              <p:nvPr/>
            </p:nvSpPr>
            <p:spPr bwMode="auto">
              <a:xfrm flipV="1">
                <a:off x="839937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86" name="Line 3185"/>
              <p:cNvSpPr>
                <a:spLocks noChangeShapeType="1"/>
              </p:cNvSpPr>
              <p:nvPr/>
            </p:nvSpPr>
            <p:spPr bwMode="auto">
              <a:xfrm>
                <a:off x="840248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87" name="Line 3186"/>
              <p:cNvSpPr>
                <a:spLocks noChangeShapeType="1"/>
              </p:cNvSpPr>
              <p:nvPr/>
            </p:nvSpPr>
            <p:spPr bwMode="auto">
              <a:xfrm>
                <a:off x="840326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88" name="Line 3187"/>
              <p:cNvSpPr>
                <a:spLocks noChangeShapeType="1"/>
              </p:cNvSpPr>
              <p:nvPr/>
            </p:nvSpPr>
            <p:spPr bwMode="auto">
              <a:xfrm flipV="1">
                <a:off x="8404822" y="5915185"/>
                <a:ext cx="0" cy="95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89" name="Line 3188"/>
              <p:cNvSpPr>
                <a:spLocks noChangeShapeType="1"/>
              </p:cNvSpPr>
              <p:nvPr/>
            </p:nvSpPr>
            <p:spPr bwMode="auto">
              <a:xfrm flipV="1">
                <a:off x="840637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90" name="Line 3189"/>
              <p:cNvSpPr>
                <a:spLocks noChangeShapeType="1"/>
              </p:cNvSpPr>
              <p:nvPr/>
            </p:nvSpPr>
            <p:spPr bwMode="auto">
              <a:xfrm>
                <a:off x="841026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91" name="Line 3190"/>
              <p:cNvSpPr>
                <a:spLocks noChangeShapeType="1"/>
              </p:cNvSpPr>
              <p:nvPr/>
            </p:nvSpPr>
            <p:spPr bwMode="auto">
              <a:xfrm>
                <a:off x="841026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92" name="Line 3191"/>
              <p:cNvSpPr>
                <a:spLocks noChangeShapeType="1"/>
              </p:cNvSpPr>
              <p:nvPr/>
            </p:nvSpPr>
            <p:spPr bwMode="auto">
              <a:xfrm>
                <a:off x="841260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93" name="Line 3192"/>
              <p:cNvSpPr>
                <a:spLocks noChangeShapeType="1"/>
              </p:cNvSpPr>
              <p:nvPr/>
            </p:nvSpPr>
            <p:spPr bwMode="auto">
              <a:xfrm flipV="1">
                <a:off x="841649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94" name="Line 3193"/>
              <p:cNvSpPr>
                <a:spLocks noChangeShapeType="1"/>
              </p:cNvSpPr>
              <p:nvPr/>
            </p:nvSpPr>
            <p:spPr bwMode="auto">
              <a:xfrm>
                <a:off x="841726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95" name="Line 3194"/>
              <p:cNvSpPr>
                <a:spLocks noChangeShapeType="1"/>
              </p:cNvSpPr>
              <p:nvPr/>
            </p:nvSpPr>
            <p:spPr bwMode="auto">
              <a:xfrm>
                <a:off x="841882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96" name="Line 3195"/>
              <p:cNvSpPr>
                <a:spLocks noChangeShapeType="1"/>
              </p:cNvSpPr>
              <p:nvPr/>
            </p:nvSpPr>
            <p:spPr bwMode="auto">
              <a:xfrm flipV="1">
                <a:off x="8421158" y="5897505"/>
                <a:ext cx="0" cy="27198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97" name="Line 3196"/>
              <p:cNvSpPr>
                <a:spLocks noChangeShapeType="1"/>
              </p:cNvSpPr>
              <p:nvPr/>
            </p:nvSpPr>
            <p:spPr bwMode="auto">
              <a:xfrm flipV="1">
                <a:off x="8424269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98" name="Line 3197"/>
              <p:cNvSpPr>
                <a:spLocks noChangeShapeType="1"/>
              </p:cNvSpPr>
              <p:nvPr/>
            </p:nvSpPr>
            <p:spPr bwMode="auto">
              <a:xfrm>
                <a:off x="842504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99" name="Line 3198"/>
              <p:cNvSpPr>
                <a:spLocks noChangeShapeType="1"/>
              </p:cNvSpPr>
              <p:nvPr/>
            </p:nvSpPr>
            <p:spPr bwMode="auto">
              <a:xfrm>
                <a:off x="842582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00" name="Line 3199"/>
              <p:cNvSpPr>
                <a:spLocks noChangeShapeType="1"/>
              </p:cNvSpPr>
              <p:nvPr/>
            </p:nvSpPr>
            <p:spPr bwMode="auto">
              <a:xfrm flipV="1">
                <a:off x="842660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01" name="Line 3200"/>
              <p:cNvSpPr>
                <a:spLocks noChangeShapeType="1"/>
              </p:cNvSpPr>
              <p:nvPr/>
            </p:nvSpPr>
            <p:spPr bwMode="auto">
              <a:xfrm>
                <a:off x="842738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02" name="Line 3201"/>
              <p:cNvSpPr>
                <a:spLocks noChangeShapeType="1"/>
              </p:cNvSpPr>
              <p:nvPr/>
            </p:nvSpPr>
            <p:spPr bwMode="auto">
              <a:xfrm>
                <a:off x="842815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03" name="Line 3202"/>
              <p:cNvSpPr>
                <a:spLocks noChangeShapeType="1"/>
              </p:cNvSpPr>
              <p:nvPr/>
            </p:nvSpPr>
            <p:spPr bwMode="auto">
              <a:xfrm>
                <a:off x="842893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04" name="Line 3203"/>
              <p:cNvSpPr>
                <a:spLocks noChangeShapeType="1"/>
              </p:cNvSpPr>
              <p:nvPr/>
            </p:nvSpPr>
            <p:spPr bwMode="auto">
              <a:xfrm flipV="1">
                <a:off x="842971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05" name="Line 3204"/>
              <p:cNvSpPr>
                <a:spLocks noChangeShapeType="1"/>
              </p:cNvSpPr>
              <p:nvPr/>
            </p:nvSpPr>
            <p:spPr bwMode="auto">
              <a:xfrm>
                <a:off x="843127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06" name="Line 3205"/>
              <p:cNvSpPr>
                <a:spLocks noChangeShapeType="1"/>
              </p:cNvSpPr>
              <p:nvPr/>
            </p:nvSpPr>
            <p:spPr bwMode="auto">
              <a:xfrm>
                <a:off x="843204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07" name="Line 3206"/>
              <p:cNvSpPr>
                <a:spLocks noChangeShapeType="1"/>
              </p:cNvSpPr>
              <p:nvPr/>
            </p:nvSpPr>
            <p:spPr bwMode="auto">
              <a:xfrm>
                <a:off x="843438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08" name="Line 3207"/>
              <p:cNvSpPr>
                <a:spLocks noChangeShapeType="1"/>
              </p:cNvSpPr>
              <p:nvPr/>
            </p:nvSpPr>
            <p:spPr bwMode="auto">
              <a:xfrm flipV="1">
                <a:off x="8437493" y="5919264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09" name="Line 3208"/>
              <p:cNvSpPr>
                <a:spLocks noChangeShapeType="1"/>
              </p:cNvSpPr>
              <p:nvPr/>
            </p:nvSpPr>
            <p:spPr bwMode="auto">
              <a:xfrm flipV="1">
                <a:off x="8439049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10" name="Line 3209"/>
              <p:cNvSpPr>
                <a:spLocks noChangeShapeType="1"/>
              </p:cNvSpPr>
              <p:nvPr/>
            </p:nvSpPr>
            <p:spPr bwMode="auto">
              <a:xfrm flipV="1">
                <a:off x="843982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11" name="Line 3210"/>
              <p:cNvSpPr>
                <a:spLocks noChangeShapeType="1"/>
              </p:cNvSpPr>
              <p:nvPr/>
            </p:nvSpPr>
            <p:spPr bwMode="auto">
              <a:xfrm flipV="1">
                <a:off x="844293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12" name="Line 3211"/>
              <p:cNvSpPr>
                <a:spLocks noChangeShapeType="1"/>
              </p:cNvSpPr>
              <p:nvPr/>
            </p:nvSpPr>
            <p:spPr bwMode="auto">
              <a:xfrm flipV="1">
                <a:off x="844605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13" name="Line 3212"/>
              <p:cNvSpPr>
                <a:spLocks noChangeShapeType="1"/>
              </p:cNvSpPr>
              <p:nvPr/>
            </p:nvSpPr>
            <p:spPr bwMode="auto">
              <a:xfrm>
                <a:off x="844760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14" name="Line 3213"/>
              <p:cNvSpPr>
                <a:spLocks noChangeShapeType="1"/>
              </p:cNvSpPr>
              <p:nvPr/>
            </p:nvSpPr>
            <p:spPr bwMode="auto">
              <a:xfrm flipV="1">
                <a:off x="844838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15" name="Line 3214"/>
              <p:cNvSpPr>
                <a:spLocks noChangeShapeType="1"/>
              </p:cNvSpPr>
              <p:nvPr/>
            </p:nvSpPr>
            <p:spPr bwMode="auto">
              <a:xfrm flipV="1">
                <a:off x="845149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16" name="Line 3215"/>
              <p:cNvSpPr>
                <a:spLocks noChangeShapeType="1"/>
              </p:cNvSpPr>
              <p:nvPr/>
            </p:nvSpPr>
            <p:spPr bwMode="auto">
              <a:xfrm flipV="1">
                <a:off x="845227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17" name="Line 3216"/>
              <p:cNvSpPr>
                <a:spLocks noChangeShapeType="1"/>
              </p:cNvSpPr>
              <p:nvPr/>
            </p:nvSpPr>
            <p:spPr bwMode="auto">
              <a:xfrm>
                <a:off x="845538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18" name="Line 3217"/>
              <p:cNvSpPr>
                <a:spLocks noChangeShapeType="1"/>
              </p:cNvSpPr>
              <p:nvPr/>
            </p:nvSpPr>
            <p:spPr bwMode="auto">
              <a:xfrm>
                <a:off x="845616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19" name="Line 3218"/>
              <p:cNvSpPr>
                <a:spLocks noChangeShapeType="1"/>
              </p:cNvSpPr>
              <p:nvPr/>
            </p:nvSpPr>
            <p:spPr bwMode="auto">
              <a:xfrm>
                <a:off x="845694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20" name="Line 3219"/>
              <p:cNvSpPr>
                <a:spLocks noChangeShapeType="1"/>
              </p:cNvSpPr>
              <p:nvPr/>
            </p:nvSpPr>
            <p:spPr bwMode="auto">
              <a:xfrm flipV="1">
                <a:off x="8458496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21" name="Line 3221"/>
              <p:cNvSpPr>
                <a:spLocks noChangeShapeType="1"/>
              </p:cNvSpPr>
              <p:nvPr/>
            </p:nvSpPr>
            <p:spPr bwMode="auto">
              <a:xfrm flipV="1">
                <a:off x="845927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22" name="Line 3222"/>
              <p:cNvSpPr>
                <a:spLocks noChangeShapeType="1"/>
              </p:cNvSpPr>
              <p:nvPr/>
            </p:nvSpPr>
            <p:spPr bwMode="auto">
              <a:xfrm flipV="1">
                <a:off x="8460052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23" name="Line 3223"/>
              <p:cNvSpPr>
                <a:spLocks noChangeShapeType="1"/>
              </p:cNvSpPr>
              <p:nvPr/>
            </p:nvSpPr>
            <p:spPr bwMode="auto">
              <a:xfrm flipV="1">
                <a:off x="846082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24" name="Line 3224"/>
              <p:cNvSpPr>
                <a:spLocks noChangeShapeType="1"/>
              </p:cNvSpPr>
              <p:nvPr/>
            </p:nvSpPr>
            <p:spPr bwMode="auto">
              <a:xfrm flipV="1">
                <a:off x="846316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25" name="Line 3225"/>
              <p:cNvSpPr>
                <a:spLocks noChangeShapeType="1"/>
              </p:cNvSpPr>
              <p:nvPr/>
            </p:nvSpPr>
            <p:spPr bwMode="auto">
              <a:xfrm flipV="1">
                <a:off x="846394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26" name="Line 3226"/>
              <p:cNvSpPr>
                <a:spLocks noChangeShapeType="1"/>
              </p:cNvSpPr>
              <p:nvPr/>
            </p:nvSpPr>
            <p:spPr bwMode="auto">
              <a:xfrm flipV="1">
                <a:off x="846394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27" name="Line 3227"/>
              <p:cNvSpPr>
                <a:spLocks noChangeShapeType="1"/>
              </p:cNvSpPr>
              <p:nvPr/>
            </p:nvSpPr>
            <p:spPr bwMode="auto">
              <a:xfrm>
                <a:off x="846471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28" name="Line 3228"/>
              <p:cNvSpPr>
                <a:spLocks noChangeShapeType="1"/>
              </p:cNvSpPr>
              <p:nvPr/>
            </p:nvSpPr>
            <p:spPr bwMode="auto">
              <a:xfrm flipV="1">
                <a:off x="846783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29" name="Line 3229"/>
              <p:cNvSpPr>
                <a:spLocks noChangeShapeType="1"/>
              </p:cNvSpPr>
              <p:nvPr/>
            </p:nvSpPr>
            <p:spPr bwMode="auto">
              <a:xfrm flipV="1">
                <a:off x="8469386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30" name="Line 3230"/>
              <p:cNvSpPr>
                <a:spLocks noChangeShapeType="1"/>
              </p:cNvSpPr>
              <p:nvPr/>
            </p:nvSpPr>
            <p:spPr bwMode="auto">
              <a:xfrm flipV="1">
                <a:off x="847016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31" name="Line 3231"/>
              <p:cNvSpPr>
                <a:spLocks noChangeShapeType="1"/>
              </p:cNvSpPr>
              <p:nvPr/>
            </p:nvSpPr>
            <p:spPr bwMode="auto">
              <a:xfrm>
                <a:off x="847094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32" name="Line 3232"/>
              <p:cNvSpPr>
                <a:spLocks noChangeShapeType="1"/>
              </p:cNvSpPr>
              <p:nvPr/>
            </p:nvSpPr>
            <p:spPr bwMode="auto">
              <a:xfrm flipV="1">
                <a:off x="847172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33" name="Line 3233"/>
              <p:cNvSpPr>
                <a:spLocks noChangeShapeType="1"/>
              </p:cNvSpPr>
              <p:nvPr/>
            </p:nvSpPr>
            <p:spPr bwMode="auto">
              <a:xfrm flipV="1">
                <a:off x="847405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34" name="Line 3234"/>
              <p:cNvSpPr>
                <a:spLocks noChangeShapeType="1"/>
              </p:cNvSpPr>
              <p:nvPr/>
            </p:nvSpPr>
            <p:spPr bwMode="auto">
              <a:xfrm flipV="1">
                <a:off x="847638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35" name="Line 3235"/>
              <p:cNvSpPr>
                <a:spLocks noChangeShapeType="1"/>
              </p:cNvSpPr>
              <p:nvPr/>
            </p:nvSpPr>
            <p:spPr bwMode="auto">
              <a:xfrm>
                <a:off x="847716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36" name="Line 3236"/>
              <p:cNvSpPr>
                <a:spLocks noChangeShapeType="1"/>
              </p:cNvSpPr>
              <p:nvPr/>
            </p:nvSpPr>
            <p:spPr bwMode="auto">
              <a:xfrm>
                <a:off x="847872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37" name="Line 3237"/>
              <p:cNvSpPr>
                <a:spLocks noChangeShapeType="1"/>
              </p:cNvSpPr>
              <p:nvPr/>
            </p:nvSpPr>
            <p:spPr bwMode="auto">
              <a:xfrm>
                <a:off x="848027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38" name="Line 3238"/>
              <p:cNvSpPr>
                <a:spLocks noChangeShapeType="1"/>
              </p:cNvSpPr>
              <p:nvPr/>
            </p:nvSpPr>
            <p:spPr bwMode="auto">
              <a:xfrm flipV="1">
                <a:off x="848183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39" name="Line 3239"/>
              <p:cNvSpPr>
                <a:spLocks noChangeShapeType="1"/>
              </p:cNvSpPr>
              <p:nvPr/>
            </p:nvSpPr>
            <p:spPr bwMode="auto">
              <a:xfrm flipV="1">
                <a:off x="848338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40" name="Line 3240"/>
              <p:cNvSpPr>
                <a:spLocks noChangeShapeType="1"/>
              </p:cNvSpPr>
              <p:nvPr/>
            </p:nvSpPr>
            <p:spPr bwMode="auto">
              <a:xfrm>
                <a:off x="848416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41" name="Line 3241"/>
              <p:cNvSpPr>
                <a:spLocks noChangeShapeType="1"/>
              </p:cNvSpPr>
              <p:nvPr/>
            </p:nvSpPr>
            <p:spPr bwMode="auto">
              <a:xfrm>
                <a:off x="848727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42" name="Line 3242"/>
              <p:cNvSpPr>
                <a:spLocks noChangeShapeType="1"/>
              </p:cNvSpPr>
              <p:nvPr/>
            </p:nvSpPr>
            <p:spPr bwMode="auto">
              <a:xfrm>
                <a:off x="848883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43" name="Line 3243"/>
              <p:cNvSpPr>
                <a:spLocks noChangeShapeType="1"/>
              </p:cNvSpPr>
              <p:nvPr/>
            </p:nvSpPr>
            <p:spPr bwMode="auto">
              <a:xfrm>
                <a:off x="848883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44" name="Line 3244"/>
              <p:cNvSpPr>
                <a:spLocks noChangeShapeType="1"/>
              </p:cNvSpPr>
              <p:nvPr/>
            </p:nvSpPr>
            <p:spPr bwMode="auto">
              <a:xfrm>
                <a:off x="849116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45" name="Line 3245"/>
              <p:cNvSpPr>
                <a:spLocks noChangeShapeType="1"/>
              </p:cNvSpPr>
              <p:nvPr/>
            </p:nvSpPr>
            <p:spPr bwMode="auto">
              <a:xfrm>
                <a:off x="849272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46" name="Line 3246"/>
              <p:cNvSpPr>
                <a:spLocks noChangeShapeType="1"/>
              </p:cNvSpPr>
              <p:nvPr/>
            </p:nvSpPr>
            <p:spPr bwMode="auto">
              <a:xfrm>
                <a:off x="849972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47" name="Line 3247"/>
              <p:cNvSpPr>
                <a:spLocks noChangeShapeType="1"/>
              </p:cNvSpPr>
              <p:nvPr/>
            </p:nvSpPr>
            <p:spPr bwMode="auto">
              <a:xfrm>
                <a:off x="850050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48" name="Line 3248"/>
              <p:cNvSpPr>
                <a:spLocks noChangeShapeType="1"/>
              </p:cNvSpPr>
              <p:nvPr/>
            </p:nvSpPr>
            <p:spPr bwMode="auto">
              <a:xfrm flipV="1">
                <a:off x="850205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49" name="Line 3249"/>
              <p:cNvSpPr>
                <a:spLocks noChangeShapeType="1"/>
              </p:cNvSpPr>
              <p:nvPr/>
            </p:nvSpPr>
            <p:spPr bwMode="auto">
              <a:xfrm flipV="1">
                <a:off x="850283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50" name="Line 3250"/>
              <p:cNvSpPr>
                <a:spLocks noChangeShapeType="1"/>
              </p:cNvSpPr>
              <p:nvPr/>
            </p:nvSpPr>
            <p:spPr bwMode="auto">
              <a:xfrm flipV="1">
                <a:off x="850516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51" name="Line 3251"/>
              <p:cNvSpPr>
                <a:spLocks noChangeShapeType="1"/>
              </p:cNvSpPr>
              <p:nvPr/>
            </p:nvSpPr>
            <p:spPr bwMode="auto">
              <a:xfrm flipV="1">
                <a:off x="850594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52" name="Line 3252"/>
              <p:cNvSpPr>
                <a:spLocks noChangeShapeType="1"/>
              </p:cNvSpPr>
              <p:nvPr/>
            </p:nvSpPr>
            <p:spPr bwMode="auto">
              <a:xfrm flipV="1">
                <a:off x="850672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53" name="Line 3253"/>
              <p:cNvSpPr>
                <a:spLocks noChangeShapeType="1"/>
              </p:cNvSpPr>
              <p:nvPr/>
            </p:nvSpPr>
            <p:spPr bwMode="auto">
              <a:xfrm>
                <a:off x="850750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54" name="Line 3254"/>
              <p:cNvSpPr>
                <a:spLocks noChangeShapeType="1"/>
              </p:cNvSpPr>
              <p:nvPr/>
            </p:nvSpPr>
            <p:spPr bwMode="auto">
              <a:xfrm flipV="1">
                <a:off x="850828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55" name="Line 3255"/>
              <p:cNvSpPr>
                <a:spLocks noChangeShapeType="1"/>
              </p:cNvSpPr>
              <p:nvPr/>
            </p:nvSpPr>
            <p:spPr bwMode="auto">
              <a:xfrm>
                <a:off x="850983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56" name="Line 3256"/>
              <p:cNvSpPr>
                <a:spLocks noChangeShapeType="1"/>
              </p:cNvSpPr>
              <p:nvPr/>
            </p:nvSpPr>
            <p:spPr bwMode="auto">
              <a:xfrm flipV="1">
                <a:off x="851139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57" name="Line 3257"/>
              <p:cNvSpPr>
                <a:spLocks noChangeShapeType="1"/>
              </p:cNvSpPr>
              <p:nvPr/>
            </p:nvSpPr>
            <p:spPr bwMode="auto">
              <a:xfrm flipV="1">
                <a:off x="851216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58" name="Line 3258"/>
              <p:cNvSpPr>
                <a:spLocks noChangeShapeType="1"/>
              </p:cNvSpPr>
              <p:nvPr/>
            </p:nvSpPr>
            <p:spPr bwMode="auto">
              <a:xfrm flipV="1">
                <a:off x="851450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59" name="Line 3259"/>
              <p:cNvSpPr>
                <a:spLocks noChangeShapeType="1"/>
              </p:cNvSpPr>
              <p:nvPr/>
            </p:nvSpPr>
            <p:spPr bwMode="auto">
              <a:xfrm>
                <a:off x="851528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60" name="Line 3260"/>
              <p:cNvSpPr>
                <a:spLocks noChangeShapeType="1"/>
              </p:cNvSpPr>
              <p:nvPr/>
            </p:nvSpPr>
            <p:spPr bwMode="auto">
              <a:xfrm>
                <a:off x="851839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61" name="Line 3261"/>
              <p:cNvSpPr>
                <a:spLocks noChangeShapeType="1"/>
              </p:cNvSpPr>
              <p:nvPr/>
            </p:nvSpPr>
            <p:spPr bwMode="auto">
              <a:xfrm flipV="1">
                <a:off x="851917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62" name="Line 3262"/>
              <p:cNvSpPr>
                <a:spLocks noChangeShapeType="1"/>
              </p:cNvSpPr>
              <p:nvPr/>
            </p:nvSpPr>
            <p:spPr bwMode="auto">
              <a:xfrm>
                <a:off x="851994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63" name="Line 3263"/>
              <p:cNvSpPr>
                <a:spLocks noChangeShapeType="1"/>
              </p:cNvSpPr>
              <p:nvPr/>
            </p:nvSpPr>
            <p:spPr bwMode="auto">
              <a:xfrm flipV="1">
                <a:off x="852228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64" name="Line 3264"/>
              <p:cNvSpPr>
                <a:spLocks noChangeShapeType="1"/>
              </p:cNvSpPr>
              <p:nvPr/>
            </p:nvSpPr>
            <p:spPr bwMode="auto">
              <a:xfrm flipV="1">
                <a:off x="852383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65" name="Line 3265"/>
              <p:cNvSpPr>
                <a:spLocks noChangeShapeType="1"/>
              </p:cNvSpPr>
              <p:nvPr/>
            </p:nvSpPr>
            <p:spPr bwMode="auto">
              <a:xfrm flipV="1">
                <a:off x="852461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66" name="Line 3266"/>
              <p:cNvSpPr>
                <a:spLocks noChangeShapeType="1"/>
              </p:cNvSpPr>
              <p:nvPr/>
            </p:nvSpPr>
            <p:spPr bwMode="auto">
              <a:xfrm flipV="1">
                <a:off x="852928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67" name="Line 3267"/>
              <p:cNvSpPr>
                <a:spLocks noChangeShapeType="1"/>
              </p:cNvSpPr>
              <p:nvPr/>
            </p:nvSpPr>
            <p:spPr bwMode="auto">
              <a:xfrm>
                <a:off x="853083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68" name="Line 3268"/>
              <p:cNvSpPr>
                <a:spLocks noChangeShapeType="1"/>
              </p:cNvSpPr>
              <p:nvPr/>
            </p:nvSpPr>
            <p:spPr bwMode="auto">
              <a:xfrm>
                <a:off x="853239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69" name="Line 3269"/>
              <p:cNvSpPr>
                <a:spLocks noChangeShapeType="1"/>
              </p:cNvSpPr>
              <p:nvPr/>
            </p:nvSpPr>
            <p:spPr bwMode="auto">
              <a:xfrm>
                <a:off x="853628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70" name="Line 3270"/>
              <p:cNvSpPr>
                <a:spLocks noChangeShapeType="1"/>
              </p:cNvSpPr>
              <p:nvPr/>
            </p:nvSpPr>
            <p:spPr bwMode="auto">
              <a:xfrm>
                <a:off x="853861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71" name="Line 3271"/>
              <p:cNvSpPr>
                <a:spLocks noChangeShapeType="1"/>
              </p:cNvSpPr>
              <p:nvPr/>
            </p:nvSpPr>
            <p:spPr bwMode="auto">
              <a:xfrm flipV="1">
                <a:off x="853939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72" name="Line 3272"/>
              <p:cNvSpPr>
                <a:spLocks noChangeShapeType="1"/>
              </p:cNvSpPr>
              <p:nvPr/>
            </p:nvSpPr>
            <p:spPr bwMode="auto">
              <a:xfrm>
                <a:off x="854250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73" name="Line 3273"/>
              <p:cNvSpPr>
                <a:spLocks noChangeShapeType="1"/>
              </p:cNvSpPr>
              <p:nvPr/>
            </p:nvSpPr>
            <p:spPr bwMode="auto">
              <a:xfrm>
                <a:off x="854561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74" name="Line 3274"/>
              <p:cNvSpPr>
                <a:spLocks noChangeShapeType="1"/>
              </p:cNvSpPr>
              <p:nvPr/>
            </p:nvSpPr>
            <p:spPr bwMode="auto">
              <a:xfrm>
                <a:off x="854639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75" name="Line 3275"/>
              <p:cNvSpPr>
                <a:spLocks noChangeShapeType="1"/>
              </p:cNvSpPr>
              <p:nvPr/>
            </p:nvSpPr>
            <p:spPr bwMode="auto">
              <a:xfrm flipV="1">
                <a:off x="854717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76" name="Line 3276"/>
              <p:cNvSpPr>
                <a:spLocks noChangeShapeType="1"/>
              </p:cNvSpPr>
              <p:nvPr/>
            </p:nvSpPr>
            <p:spPr bwMode="auto">
              <a:xfrm>
                <a:off x="856039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77" name="Line 3277"/>
              <p:cNvSpPr>
                <a:spLocks noChangeShapeType="1"/>
              </p:cNvSpPr>
              <p:nvPr/>
            </p:nvSpPr>
            <p:spPr bwMode="auto">
              <a:xfrm flipV="1">
                <a:off x="856273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78" name="Line 3278"/>
              <p:cNvSpPr>
                <a:spLocks noChangeShapeType="1"/>
              </p:cNvSpPr>
              <p:nvPr/>
            </p:nvSpPr>
            <p:spPr bwMode="auto">
              <a:xfrm>
                <a:off x="856273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79" name="Line 3279"/>
              <p:cNvSpPr>
                <a:spLocks noChangeShapeType="1"/>
              </p:cNvSpPr>
              <p:nvPr/>
            </p:nvSpPr>
            <p:spPr bwMode="auto">
              <a:xfrm>
                <a:off x="857128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80" name="Line 3280"/>
              <p:cNvSpPr>
                <a:spLocks noChangeShapeType="1"/>
              </p:cNvSpPr>
              <p:nvPr/>
            </p:nvSpPr>
            <p:spPr bwMode="auto">
              <a:xfrm>
                <a:off x="857206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81" name="Line 3281"/>
              <p:cNvSpPr>
                <a:spLocks noChangeShapeType="1"/>
              </p:cNvSpPr>
              <p:nvPr/>
            </p:nvSpPr>
            <p:spPr bwMode="auto">
              <a:xfrm flipV="1">
                <a:off x="857439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82" name="Line 3282"/>
              <p:cNvSpPr>
                <a:spLocks noChangeShapeType="1"/>
              </p:cNvSpPr>
              <p:nvPr/>
            </p:nvSpPr>
            <p:spPr bwMode="auto">
              <a:xfrm flipV="1">
                <a:off x="857517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83" name="Line 3283"/>
              <p:cNvSpPr>
                <a:spLocks noChangeShapeType="1"/>
              </p:cNvSpPr>
              <p:nvPr/>
            </p:nvSpPr>
            <p:spPr bwMode="auto">
              <a:xfrm flipV="1">
                <a:off x="857595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84" name="Line 3284"/>
              <p:cNvSpPr>
                <a:spLocks noChangeShapeType="1"/>
              </p:cNvSpPr>
              <p:nvPr/>
            </p:nvSpPr>
            <p:spPr bwMode="auto">
              <a:xfrm>
                <a:off x="857906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85" name="Line 3285"/>
              <p:cNvSpPr>
                <a:spLocks noChangeShapeType="1"/>
              </p:cNvSpPr>
              <p:nvPr/>
            </p:nvSpPr>
            <p:spPr bwMode="auto">
              <a:xfrm>
                <a:off x="858062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86" name="Line 3286"/>
              <p:cNvSpPr>
                <a:spLocks noChangeShapeType="1"/>
              </p:cNvSpPr>
              <p:nvPr/>
            </p:nvSpPr>
            <p:spPr bwMode="auto">
              <a:xfrm flipV="1">
                <a:off x="858217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87" name="Line 3287"/>
              <p:cNvSpPr>
                <a:spLocks noChangeShapeType="1"/>
              </p:cNvSpPr>
              <p:nvPr/>
            </p:nvSpPr>
            <p:spPr bwMode="auto">
              <a:xfrm>
                <a:off x="858373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88" name="Line 3288"/>
              <p:cNvSpPr>
                <a:spLocks noChangeShapeType="1"/>
              </p:cNvSpPr>
              <p:nvPr/>
            </p:nvSpPr>
            <p:spPr bwMode="auto">
              <a:xfrm flipV="1">
                <a:off x="858529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89" name="Line 3289"/>
              <p:cNvSpPr>
                <a:spLocks noChangeShapeType="1"/>
              </p:cNvSpPr>
              <p:nvPr/>
            </p:nvSpPr>
            <p:spPr bwMode="auto">
              <a:xfrm>
                <a:off x="858762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90" name="Line 3290"/>
              <p:cNvSpPr>
                <a:spLocks noChangeShapeType="1"/>
              </p:cNvSpPr>
              <p:nvPr/>
            </p:nvSpPr>
            <p:spPr bwMode="auto">
              <a:xfrm>
                <a:off x="858917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91" name="Line 3291"/>
              <p:cNvSpPr>
                <a:spLocks noChangeShapeType="1"/>
              </p:cNvSpPr>
              <p:nvPr/>
            </p:nvSpPr>
            <p:spPr bwMode="auto">
              <a:xfrm flipV="1">
                <a:off x="858995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92" name="Line 3292"/>
              <p:cNvSpPr>
                <a:spLocks noChangeShapeType="1"/>
              </p:cNvSpPr>
              <p:nvPr/>
            </p:nvSpPr>
            <p:spPr bwMode="auto">
              <a:xfrm flipV="1">
                <a:off x="859151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93" name="Line 3293"/>
              <p:cNvSpPr>
                <a:spLocks noChangeShapeType="1"/>
              </p:cNvSpPr>
              <p:nvPr/>
            </p:nvSpPr>
            <p:spPr bwMode="auto">
              <a:xfrm flipV="1">
                <a:off x="859306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94" name="Line 3294"/>
              <p:cNvSpPr>
                <a:spLocks noChangeShapeType="1"/>
              </p:cNvSpPr>
              <p:nvPr/>
            </p:nvSpPr>
            <p:spPr bwMode="auto">
              <a:xfrm flipV="1">
                <a:off x="859540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95" name="Line 3295"/>
              <p:cNvSpPr>
                <a:spLocks noChangeShapeType="1"/>
              </p:cNvSpPr>
              <p:nvPr/>
            </p:nvSpPr>
            <p:spPr bwMode="auto">
              <a:xfrm flipV="1">
                <a:off x="859618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96" name="Line 3296"/>
              <p:cNvSpPr>
                <a:spLocks noChangeShapeType="1"/>
              </p:cNvSpPr>
              <p:nvPr/>
            </p:nvSpPr>
            <p:spPr bwMode="auto">
              <a:xfrm flipV="1">
                <a:off x="859695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97" name="Line 3297"/>
              <p:cNvSpPr>
                <a:spLocks noChangeShapeType="1"/>
              </p:cNvSpPr>
              <p:nvPr/>
            </p:nvSpPr>
            <p:spPr bwMode="auto">
              <a:xfrm>
                <a:off x="859851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98" name="Line 3298"/>
              <p:cNvSpPr>
                <a:spLocks noChangeShapeType="1"/>
              </p:cNvSpPr>
              <p:nvPr/>
            </p:nvSpPr>
            <p:spPr bwMode="auto">
              <a:xfrm>
                <a:off x="859851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99" name="Line 3299"/>
              <p:cNvSpPr>
                <a:spLocks noChangeShapeType="1"/>
              </p:cNvSpPr>
              <p:nvPr/>
            </p:nvSpPr>
            <p:spPr bwMode="auto">
              <a:xfrm>
                <a:off x="859929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00" name="Line 3300"/>
              <p:cNvSpPr>
                <a:spLocks noChangeShapeType="1"/>
              </p:cNvSpPr>
              <p:nvPr/>
            </p:nvSpPr>
            <p:spPr bwMode="auto">
              <a:xfrm flipV="1">
                <a:off x="860007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01" name="Line 3301"/>
              <p:cNvSpPr>
                <a:spLocks noChangeShapeType="1"/>
              </p:cNvSpPr>
              <p:nvPr/>
            </p:nvSpPr>
            <p:spPr bwMode="auto">
              <a:xfrm flipV="1">
                <a:off x="860084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02" name="Line 3302"/>
              <p:cNvSpPr>
                <a:spLocks noChangeShapeType="1"/>
              </p:cNvSpPr>
              <p:nvPr/>
            </p:nvSpPr>
            <p:spPr bwMode="auto">
              <a:xfrm>
                <a:off x="860240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03" name="Line 3303"/>
              <p:cNvSpPr>
                <a:spLocks noChangeShapeType="1"/>
              </p:cNvSpPr>
              <p:nvPr/>
            </p:nvSpPr>
            <p:spPr bwMode="auto">
              <a:xfrm>
                <a:off x="860395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04" name="Line 3304"/>
              <p:cNvSpPr>
                <a:spLocks noChangeShapeType="1"/>
              </p:cNvSpPr>
              <p:nvPr/>
            </p:nvSpPr>
            <p:spPr bwMode="auto">
              <a:xfrm>
                <a:off x="860395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05" name="Line 3305"/>
              <p:cNvSpPr>
                <a:spLocks noChangeShapeType="1"/>
              </p:cNvSpPr>
              <p:nvPr/>
            </p:nvSpPr>
            <p:spPr bwMode="auto">
              <a:xfrm flipV="1">
                <a:off x="860629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06" name="Line 3306"/>
              <p:cNvSpPr>
                <a:spLocks noChangeShapeType="1"/>
              </p:cNvSpPr>
              <p:nvPr/>
            </p:nvSpPr>
            <p:spPr bwMode="auto">
              <a:xfrm>
                <a:off x="860940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07" name="Line 3307"/>
              <p:cNvSpPr>
                <a:spLocks noChangeShapeType="1"/>
              </p:cNvSpPr>
              <p:nvPr/>
            </p:nvSpPr>
            <p:spPr bwMode="auto">
              <a:xfrm flipV="1">
                <a:off x="861018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08" name="Line 3308"/>
              <p:cNvSpPr>
                <a:spLocks noChangeShapeType="1"/>
              </p:cNvSpPr>
              <p:nvPr/>
            </p:nvSpPr>
            <p:spPr bwMode="auto">
              <a:xfrm flipV="1">
                <a:off x="861096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09" name="Line 3309"/>
              <p:cNvSpPr>
                <a:spLocks noChangeShapeType="1"/>
              </p:cNvSpPr>
              <p:nvPr/>
            </p:nvSpPr>
            <p:spPr bwMode="auto">
              <a:xfrm flipV="1">
                <a:off x="861173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10" name="Line 3310"/>
              <p:cNvSpPr>
                <a:spLocks noChangeShapeType="1"/>
              </p:cNvSpPr>
              <p:nvPr/>
            </p:nvSpPr>
            <p:spPr bwMode="auto">
              <a:xfrm flipV="1">
                <a:off x="861329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11" name="Line 3311"/>
              <p:cNvSpPr>
                <a:spLocks noChangeShapeType="1"/>
              </p:cNvSpPr>
              <p:nvPr/>
            </p:nvSpPr>
            <p:spPr bwMode="auto">
              <a:xfrm flipV="1">
                <a:off x="861407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12" name="Line 3312"/>
              <p:cNvSpPr>
                <a:spLocks noChangeShapeType="1"/>
              </p:cNvSpPr>
              <p:nvPr/>
            </p:nvSpPr>
            <p:spPr bwMode="auto">
              <a:xfrm flipV="1">
                <a:off x="8614849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13" name="Line 3313"/>
              <p:cNvSpPr>
                <a:spLocks noChangeShapeType="1"/>
              </p:cNvSpPr>
              <p:nvPr/>
            </p:nvSpPr>
            <p:spPr bwMode="auto">
              <a:xfrm>
                <a:off x="861796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14" name="Line 3314"/>
              <p:cNvSpPr>
                <a:spLocks noChangeShapeType="1"/>
              </p:cNvSpPr>
              <p:nvPr/>
            </p:nvSpPr>
            <p:spPr bwMode="auto">
              <a:xfrm flipV="1">
                <a:off x="861873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15" name="Line 3315"/>
              <p:cNvSpPr>
                <a:spLocks noChangeShapeType="1"/>
              </p:cNvSpPr>
              <p:nvPr/>
            </p:nvSpPr>
            <p:spPr bwMode="auto">
              <a:xfrm flipV="1">
                <a:off x="862029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16" name="Line 3316"/>
              <p:cNvSpPr>
                <a:spLocks noChangeShapeType="1"/>
              </p:cNvSpPr>
              <p:nvPr/>
            </p:nvSpPr>
            <p:spPr bwMode="auto">
              <a:xfrm flipV="1">
                <a:off x="862107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17" name="Line 3317"/>
              <p:cNvSpPr>
                <a:spLocks noChangeShapeType="1"/>
              </p:cNvSpPr>
              <p:nvPr/>
            </p:nvSpPr>
            <p:spPr bwMode="auto">
              <a:xfrm>
                <a:off x="862185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18" name="Line 3318"/>
              <p:cNvSpPr>
                <a:spLocks noChangeShapeType="1"/>
              </p:cNvSpPr>
              <p:nvPr/>
            </p:nvSpPr>
            <p:spPr bwMode="auto">
              <a:xfrm>
                <a:off x="862418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19" name="Line 3319"/>
              <p:cNvSpPr>
                <a:spLocks noChangeShapeType="1"/>
              </p:cNvSpPr>
              <p:nvPr/>
            </p:nvSpPr>
            <p:spPr bwMode="auto">
              <a:xfrm>
                <a:off x="862573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20" name="Line 3320"/>
              <p:cNvSpPr>
                <a:spLocks noChangeShapeType="1"/>
              </p:cNvSpPr>
              <p:nvPr/>
            </p:nvSpPr>
            <p:spPr bwMode="auto">
              <a:xfrm>
                <a:off x="862651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21" name="Line 3321"/>
              <p:cNvSpPr>
                <a:spLocks noChangeShapeType="1"/>
              </p:cNvSpPr>
              <p:nvPr/>
            </p:nvSpPr>
            <p:spPr bwMode="auto">
              <a:xfrm flipV="1">
                <a:off x="862807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22" name="Line 3322"/>
              <p:cNvSpPr>
                <a:spLocks noChangeShapeType="1"/>
              </p:cNvSpPr>
              <p:nvPr/>
            </p:nvSpPr>
            <p:spPr bwMode="auto">
              <a:xfrm>
                <a:off x="862807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23" name="Line 3323"/>
              <p:cNvSpPr>
                <a:spLocks noChangeShapeType="1"/>
              </p:cNvSpPr>
              <p:nvPr/>
            </p:nvSpPr>
            <p:spPr bwMode="auto">
              <a:xfrm flipV="1">
                <a:off x="8632740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24" name="Line 3324"/>
              <p:cNvSpPr>
                <a:spLocks noChangeShapeType="1"/>
              </p:cNvSpPr>
              <p:nvPr/>
            </p:nvSpPr>
            <p:spPr bwMode="auto">
              <a:xfrm flipV="1">
                <a:off x="863429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25" name="Line 3325"/>
              <p:cNvSpPr>
                <a:spLocks noChangeShapeType="1"/>
              </p:cNvSpPr>
              <p:nvPr/>
            </p:nvSpPr>
            <p:spPr bwMode="auto">
              <a:xfrm>
                <a:off x="863585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26" name="Line 3326"/>
              <p:cNvSpPr>
                <a:spLocks noChangeShapeType="1"/>
              </p:cNvSpPr>
              <p:nvPr/>
            </p:nvSpPr>
            <p:spPr bwMode="auto">
              <a:xfrm flipV="1">
                <a:off x="863740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27" name="Line 3327"/>
              <p:cNvSpPr>
                <a:spLocks noChangeShapeType="1"/>
              </p:cNvSpPr>
              <p:nvPr/>
            </p:nvSpPr>
            <p:spPr bwMode="auto">
              <a:xfrm>
                <a:off x="863974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28" name="Line 3328"/>
              <p:cNvSpPr>
                <a:spLocks noChangeShapeType="1"/>
              </p:cNvSpPr>
              <p:nvPr/>
            </p:nvSpPr>
            <p:spPr bwMode="auto">
              <a:xfrm>
                <a:off x="864207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29" name="Line 3329"/>
              <p:cNvSpPr>
                <a:spLocks noChangeShapeType="1"/>
              </p:cNvSpPr>
              <p:nvPr/>
            </p:nvSpPr>
            <p:spPr bwMode="auto">
              <a:xfrm>
                <a:off x="864363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30" name="Line 3330"/>
              <p:cNvSpPr>
                <a:spLocks noChangeShapeType="1"/>
              </p:cNvSpPr>
              <p:nvPr/>
            </p:nvSpPr>
            <p:spPr bwMode="auto">
              <a:xfrm>
                <a:off x="864363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31" name="Line 3331"/>
              <p:cNvSpPr>
                <a:spLocks noChangeShapeType="1"/>
              </p:cNvSpPr>
              <p:nvPr/>
            </p:nvSpPr>
            <p:spPr bwMode="auto">
              <a:xfrm flipV="1">
                <a:off x="864596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32" name="Line 3332"/>
              <p:cNvSpPr>
                <a:spLocks noChangeShapeType="1"/>
              </p:cNvSpPr>
              <p:nvPr/>
            </p:nvSpPr>
            <p:spPr bwMode="auto">
              <a:xfrm flipV="1">
                <a:off x="864752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33" name="Line 3333"/>
              <p:cNvSpPr>
                <a:spLocks noChangeShapeType="1"/>
              </p:cNvSpPr>
              <p:nvPr/>
            </p:nvSpPr>
            <p:spPr bwMode="auto">
              <a:xfrm flipV="1">
                <a:off x="864907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34" name="Line 3334"/>
              <p:cNvSpPr>
                <a:spLocks noChangeShapeType="1"/>
              </p:cNvSpPr>
              <p:nvPr/>
            </p:nvSpPr>
            <p:spPr bwMode="auto">
              <a:xfrm>
                <a:off x="864985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35" name="Line 3335"/>
              <p:cNvSpPr>
                <a:spLocks noChangeShapeType="1"/>
              </p:cNvSpPr>
              <p:nvPr/>
            </p:nvSpPr>
            <p:spPr bwMode="auto">
              <a:xfrm flipV="1">
                <a:off x="865763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36" name="Line 3336"/>
              <p:cNvSpPr>
                <a:spLocks noChangeShapeType="1"/>
              </p:cNvSpPr>
              <p:nvPr/>
            </p:nvSpPr>
            <p:spPr bwMode="auto">
              <a:xfrm>
                <a:off x="865918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37" name="Line 3337"/>
              <p:cNvSpPr>
                <a:spLocks noChangeShapeType="1"/>
              </p:cNvSpPr>
              <p:nvPr/>
            </p:nvSpPr>
            <p:spPr bwMode="auto">
              <a:xfrm flipV="1">
                <a:off x="866074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38" name="Line 3338"/>
              <p:cNvSpPr>
                <a:spLocks noChangeShapeType="1"/>
              </p:cNvSpPr>
              <p:nvPr/>
            </p:nvSpPr>
            <p:spPr bwMode="auto">
              <a:xfrm flipV="1">
                <a:off x="866230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39" name="Line 3339"/>
              <p:cNvSpPr>
                <a:spLocks noChangeShapeType="1"/>
              </p:cNvSpPr>
              <p:nvPr/>
            </p:nvSpPr>
            <p:spPr bwMode="auto">
              <a:xfrm flipV="1">
                <a:off x="866307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40" name="Line 3340"/>
              <p:cNvSpPr>
                <a:spLocks noChangeShapeType="1"/>
              </p:cNvSpPr>
              <p:nvPr/>
            </p:nvSpPr>
            <p:spPr bwMode="auto">
              <a:xfrm>
                <a:off x="866385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41" name="Line 3341"/>
              <p:cNvSpPr>
                <a:spLocks noChangeShapeType="1"/>
              </p:cNvSpPr>
              <p:nvPr/>
            </p:nvSpPr>
            <p:spPr bwMode="auto">
              <a:xfrm flipV="1">
                <a:off x="8664633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42" name="Line 3342"/>
              <p:cNvSpPr>
                <a:spLocks noChangeShapeType="1"/>
              </p:cNvSpPr>
              <p:nvPr/>
            </p:nvSpPr>
            <p:spPr bwMode="auto">
              <a:xfrm flipV="1">
                <a:off x="8665411" y="5684752"/>
                <a:ext cx="0" cy="24215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43" name="Line 3343"/>
              <p:cNvSpPr>
                <a:spLocks noChangeShapeType="1"/>
              </p:cNvSpPr>
              <p:nvPr/>
            </p:nvSpPr>
            <p:spPr bwMode="auto">
              <a:xfrm flipV="1">
                <a:off x="8666967" y="5889346"/>
                <a:ext cx="0" cy="35358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44" name="Line 3344"/>
              <p:cNvSpPr>
                <a:spLocks noChangeShapeType="1"/>
              </p:cNvSpPr>
              <p:nvPr/>
            </p:nvSpPr>
            <p:spPr bwMode="auto">
              <a:xfrm flipV="1">
                <a:off x="8668523" y="5913825"/>
                <a:ext cx="0" cy="108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45" name="Line 3345"/>
              <p:cNvSpPr>
                <a:spLocks noChangeShapeType="1"/>
              </p:cNvSpPr>
              <p:nvPr/>
            </p:nvSpPr>
            <p:spPr bwMode="auto">
              <a:xfrm flipV="1">
                <a:off x="8669300" y="5912465"/>
                <a:ext cx="0" cy="122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46" name="Line 3346"/>
              <p:cNvSpPr>
                <a:spLocks noChangeShapeType="1"/>
              </p:cNvSpPr>
              <p:nvPr/>
            </p:nvSpPr>
            <p:spPr bwMode="auto">
              <a:xfrm flipV="1">
                <a:off x="8670079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47" name="Line 3347"/>
              <p:cNvSpPr>
                <a:spLocks noChangeShapeType="1"/>
              </p:cNvSpPr>
              <p:nvPr/>
            </p:nvSpPr>
            <p:spPr bwMode="auto">
              <a:xfrm flipV="1">
                <a:off x="8670856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48" name="Line 3348"/>
              <p:cNvSpPr>
                <a:spLocks noChangeShapeType="1"/>
              </p:cNvSpPr>
              <p:nvPr/>
            </p:nvSpPr>
            <p:spPr bwMode="auto">
              <a:xfrm flipV="1">
                <a:off x="8671634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49" name="Line 3349"/>
              <p:cNvSpPr>
                <a:spLocks noChangeShapeType="1"/>
              </p:cNvSpPr>
              <p:nvPr/>
            </p:nvSpPr>
            <p:spPr bwMode="auto">
              <a:xfrm flipV="1">
                <a:off x="8672412" y="5919265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50" name="Line 3350"/>
              <p:cNvSpPr>
                <a:spLocks noChangeShapeType="1"/>
              </p:cNvSpPr>
              <p:nvPr/>
            </p:nvSpPr>
            <p:spPr bwMode="auto">
              <a:xfrm flipV="1">
                <a:off x="8673190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51" name="Line 3351"/>
              <p:cNvSpPr>
                <a:spLocks noChangeShapeType="1"/>
              </p:cNvSpPr>
              <p:nvPr/>
            </p:nvSpPr>
            <p:spPr bwMode="auto">
              <a:xfrm flipV="1">
                <a:off x="867552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52" name="Line 3352"/>
              <p:cNvSpPr>
                <a:spLocks noChangeShapeType="1"/>
              </p:cNvSpPr>
              <p:nvPr/>
            </p:nvSpPr>
            <p:spPr bwMode="auto">
              <a:xfrm flipV="1">
                <a:off x="8677079" y="5919265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53" name="Line 3353"/>
              <p:cNvSpPr>
                <a:spLocks noChangeShapeType="1"/>
              </p:cNvSpPr>
              <p:nvPr/>
            </p:nvSpPr>
            <p:spPr bwMode="auto">
              <a:xfrm flipV="1">
                <a:off x="8677857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54" name="Line 3354"/>
              <p:cNvSpPr>
                <a:spLocks noChangeShapeType="1"/>
              </p:cNvSpPr>
              <p:nvPr/>
            </p:nvSpPr>
            <p:spPr bwMode="auto">
              <a:xfrm flipV="1">
                <a:off x="867941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55" name="Line 3355"/>
              <p:cNvSpPr>
                <a:spLocks noChangeShapeType="1"/>
              </p:cNvSpPr>
              <p:nvPr/>
            </p:nvSpPr>
            <p:spPr bwMode="auto">
              <a:xfrm flipV="1">
                <a:off x="868019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56" name="Line 3356"/>
              <p:cNvSpPr>
                <a:spLocks noChangeShapeType="1"/>
              </p:cNvSpPr>
              <p:nvPr/>
            </p:nvSpPr>
            <p:spPr bwMode="auto">
              <a:xfrm flipV="1">
                <a:off x="868096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57" name="Line 3357"/>
              <p:cNvSpPr>
                <a:spLocks noChangeShapeType="1"/>
              </p:cNvSpPr>
              <p:nvPr/>
            </p:nvSpPr>
            <p:spPr bwMode="auto">
              <a:xfrm flipV="1">
                <a:off x="8681747" y="5817692"/>
                <a:ext cx="0" cy="101151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58" name="Line 3358"/>
              <p:cNvSpPr>
                <a:spLocks noChangeShapeType="1"/>
              </p:cNvSpPr>
              <p:nvPr/>
            </p:nvSpPr>
            <p:spPr bwMode="auto">
              <a:xfrm flipV="1">
                <a:off x="8684858" y="5917904"/>
                <a:ext cx="0" cy="680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59" name="Line 3359"/>
              <p:cNvSpPr>
                <a:spLocks noChangeShapeType="1"/>
              </p:cNvSpPr>
              <p:nvPr/>
            </p:nvSpPr>
            <p:spPr bwMode="auto">
              <a:xfrm flipV="1">
                <a:off x="8684858" y="5919265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60" name="Line 3360"/>
              <p:cNvSpPr>
                <a:spLocks noChangeShapeType="1"/>
              </p:cNvSpPr>
              <p:nvPr/>
            </p:nvSpPr>
            <p:spPr bwMode="auto">
              <a:xfrm flipV="1">
                <a:off x="8686414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61" name="Line 3361"/>
              <p:cNvSpPr>
                <a:spLocks noChangeShapeType="1"/>
              </p:cNvSpPr>
              <p:nvPr/>
            </p:nvSpPr>
            <p:spPr bwMode="auto">
              <a:xfrm flipV="1">
                <a:off x="8687192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62" name="Line 3362"/>
              <p:cNvSpPr>
                <a:spLocks noChangeShapeType="1"/>
              </p:cNvSpPr>
              <p:nvPr/>
            </p:nvSpPr>
            <p:spPr bwMode="auto">
              <a:xfrm flipV="1">
                <a:off x="868874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63" name="Line 3363"/>
              <p:cNvSpPr>
                <a:spLocks noChangeShapeType="1"/>
              </p:cNvSpPr>
              <p:nvPr/>
            </p:nvSpPr>
            <p:spPr bwMode="auto">
              <a:xfrm flipV="1">
                <a:off x="8690303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64" name="Line 3364"/>
              <p:cNvSpPr>
                <a:spLocks noChangeShapeType="1"/>
              </p:cNvSpPr>
              <p:nvPr/>
            </p:nvSpPr>
            <p:spPr bwMode="auto">
              <a:xfrm flipV="1">
                <a:off x="869108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65" name="Line 3365"/>
              <p:cNvSpPr>
                <a:spLocks noChangeShapeType="1"/>
              </p:cNvSpPr>
              <p:nvPr/>
            </p:nvSpPr>
            <p:spPr bwMode="auto">
              <a:xfrm flipV="1">
                <a:off x="8692637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66" name="Line 3366"/>
              <p:cNvSpPr>
                <a:spLocks noChangeShapeType="1"/>
              </p:cNvSpPr>
              <p:nvPr/>
            </p:nvSpPr>
            <p:spPr bwMode="auto">
              <a:xfrm flipV="1">
                <a:off x="869419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67" name="Line 3367"/>
              <p:cNvSpPr>
                <a:spLocks noChangeShapeType="1"/>
              </p:cNvSpPr>
              <p:nvPr/>
            </p:nvSpPr>
            <p:spPr bwMode="auto">
              <a:xfrm flipV="1">
                <a:off x="8695748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68" name="Line 3368"/>
              <p:cNvSpPr>
                <a:spLocks noChangeShapeType="1"/>
              </p:cNvSpPr>
              <p:nvPr/>
            </p:nvSpPr>
            <p:spPr bwMode="auto">
              <a:xfrm flipV="1">
                <a:off x="8697304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69" name="Line 3369"/>
              <p:cNvSpPr>
                <a:spLocks noChangeShapeType="1"/>
              </p:cNvSpPr>
              <p:nvPr/>
            </p:nvSpPr>
            <p:spPr bwMode="auto">
              <a:xfrm flipV="1">
                <a:off x="8698082" y="5909745"/>
                <a:ext cx="0" cy="149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70" name="Line 3370"/>
              <p:cNvSpPr>
                <a:spLocks noChangeShapeType="1"/>
              </p:cNvSpPr>
              <p:nvPr/>
            </p:nvSpPr>
            <p:spPr bwMode="auto">
              <a:xfrm flipV="1">
                <a:off x="869963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71" name="Line 3371"/>
              <p:cNvSpPr>
                <a:spLocks noChangeShapeType="1"/>
              </p:cNvSpPr>
              <p:nvPr/>
            </p:nvSpPr>
            <p:spPr bwMode="auto">
              <a:xfrm flipV="1">
                <a:off x="870197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72" name="Line 3372"/>
              <p:cNvSpPr>
                <a:spLocks noChangeShapeType="1"/>
              </p:cNvSpPr>
              <p:nvPr/>
            </p:nvSpPr>
            <p:spPr bwMode="auto">
              <a:xfrm>
                <a:off x="870274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73" name="Line 3373"/>
              <p:cNvSpPr>
                <a:spLocks noChangeShapeType="1"/>
              </p:cNvSpPr>
              <p:nvPr/>
            </p:nvSpPr>
            <p:spPr bwMode="auto">
              <a:xfrm>
                <a:off x="870430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74" name="Line 3374"/>
              <p:cNvSpPr>
                <a:spLocks noChangeShapeType="1"/>
              </p:cNvSpPr>
              <p:nvPr/>
            </p:nvSpPr>
            <p:spPr bwMode="auto">
              <a:xfrm flipV="1">
                <a:off x="8705861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75" name="Line 3375"/>
              <p:cNvSpPr>
                <a:spLocks noChangeShapeType="1"/>
              </p:cNvSpPr>
              <p:nvPr/>
            </p:nvSpPr>
            <p:spPr bwMode="auto">
              <a:xfrm flipV="1">
                <a:off x="870819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76" name="Line 3376"/>
              <p:cNvSpPr>
                <a:spLocks noChangeShapeType="1"/>
              </p:cNvSpPr>
              <p:nvPr/>
            </p:nvSpPr>
            <p:spPr bwMode="auto">
              <a:xfrm flipV="1">
                <a:off x="8709750" y="5919265"/>
                <a:ext cx="0" cy="544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77" name="Line 3377"/>
              <p:cNvSpPr>
                <a:spLocks noChangeShapeType="1"/>
              </p:cNvSpPr>
              <p:nvPr/>
            </p:nvSpPr>
            <p:spPr bwMode="auto">
              <a:xfrm flipV="1">
                <a:off x="8712862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78" name="Line 3378"/>
              <p:cNvSpPr>
                <a:spLocks noChangeShapeType="1"/>
              </p:cNvSpPr>
              <p:nvPr/>
            </p:nvSpPr>
            <p:spPr bwMode="auto">
              <a:xfrm flipV="1">
                <a:off x="8712862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79" name="Line 3379"/>
              <p:cNvSpPr>
                <a:spLocks noChangeShapeType="1"/>
              </p:cNvSpPr>
              <p:nvPr/>
            </p:nvSpPr>
            <p:spPr bwMode="auto">
              <a:xfrm flipV="1">
                <a:off x="8713640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80" name="Line 3380"/>
              <p:cNvSpPr>
                <a:spLocks noChangeShapeType="1"/>
              </p:cNvSpPr>
              <p:nvPr/>
            </p:nvSpPr>
            <p:spPr bwMode="auto">
              <a:xfrm flipV="1">
                <a:off x="8714417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81" name="Line 3381"/>
              <p:cNvSpPr>
                <a:spLocks noChangeShapeType="1"/>
              </p:cNvSpPr>
              <p:nvPr/>
            </p:nvSpPr>
            <p:spPr bwMode="auto">
              <a:xfrm flipV="1">
                <a:off x="871597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82" name="Line 3382"/>
              <p:cNvSpPr>
                <a:spLocks noChangeShapeType="1"/>
              </p:cNvSpPr>
              <p:nvPr/>
            </p:nvSpPr>
            <p:spPr bwMode="auto">
              <a:xfrm>
                <a:off x="871908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83" name="Line 3383"/>
              <p:cNvSpPr>
                <a:spLocks noChangeShapeType="1"/>
              </p:cNvSpPr>
              <p:nvPr/>
            </p:nvSpPr>
            <p:spPr bwMode="auto">
              <a:xfrm flipV="1">
                <a:off x="872141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84" name="Line 3384"/>
              <p:cNvSpPr>
                <a:spLocks noChangeShapeType="1"/>
              </p:cNvSpPr>
              <p:nvPr/>
            </p:nvSpPr>
            <p:spPr bwMode="auto">
              <a:xfrm flipV="1">
                <a:off x="872297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85" name="Line 3385"/>
              <p:cNvSpPr>
                <a:spLocks noChangeShapeType="1"/>
              </p:cNvSpPr>
              <p:nvPr/>
            </p:nvSpPr>
            <p:spPr bwMode="auto">
              <a:xfrm flipV="1">
                <a:off x="8725308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86" name="Line 3386"/>
              <p:cNvSpPr>
                <a:spLocks noChangeShapeType="1"/>
              </p:cNvSpPr>
              <p:nvPr/>
            </p:nvSpPr>
            <p:spPr bwMode="auto">
              <a:xfrm flipV="1">
                <a:off x="872686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87" name="Line 3387"/>
              <p:cNvSpPr>
                <a:spLocks noChangeShapeType="1"/>
              </p:cNvSpPr>
              <p:nvPr/>
            </p:nvSpPr>
            <p:spPr bwMode="auto">
              <a:xfrm>
                <a:off x="872686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88" name="Line 3388"/>
              <p:cNvSpPr>
                <a:spLocks noChangeShapeType="1"/>
              </p:cNvSpPr>
              <p:nvPr/>
            </p:nvSpPr>
            <p:spPr bwMode="auto">
              <a:xfrm flipV="1">
                <a:off x="8729197" y="5915185"/>
                <a:ext cx="0" cy="95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89" name="Line 3389"/>
              <p:cNvSpPr>
                <a:spLocks noChangeShapeType="1"/>
              </p:cNvSpPr>
              <p:nvPr/>
            </p:nvSpPr>
            <p:spPr bwMode="auto">
              <a:xfrm flipV="1">
                <a:off x="873153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90" name="Line 3390"/>
              <p:cNvSpPr>
                <a:spLocks noChangeShapeType="1"/>
              </p:cNvSpPr>
              <p:nvPr/>
            </p:nvSpPr>
            <p:spPr bwMode="auto">
              <a:xfrm flipV="1">
                <a:off x="873308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91" name="Line 3391"/>
              <p:cNvSpPr>
                <a:spLocks noChangeShapeType="1"/>
              </p:cNvSpPr>
              <p:nvPr/>
            </p:nvSpPr>
            <p:spPr bwMode="auto">
              <a:xfrm flipV="1">
                <a:off x="873386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92" name="Line 3392"/>
              <p:cNvSpPr>
                <a:spLocks noChangeShapeType="1"/>
              </p:cNvSpPr>
              <p:nvPr/>
            </p:nvSpPr>
            <p:spPr bwMode="auto">
              <a:xfrm flipV="1">
                <a:off x="873542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93" name="Line 3393"/>
              <p:cNvSpPr>
                <a:spLocks noChangeShapeType="1"/>
              </p:cNvSpPr>
              <p:nvPr/>
            </p:nvSpPr>
            <p:spPr bwMode="auto">
              <a:xfrm>
                <a:off x="873619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94" name="Line 3394"/>
              <p:cNvSpPr>
                <a:spLocks noChangeShapeType="1"/>
              </p:cNvSpPr>
              <p:nvPr/>
            </p:nvSpPr>
            <p:spPr bwMode="auto">
              <a:xfrm flipV="1">
                <a:off x="873930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95" name="Line 3395"/>
              <p:cNvSpPr>
                <a:spLocks noChangeShapeType="1"/>
              </p:cNvSpPr>
              <p:nvPr/>
            </p:nvSpPr>
            <p:spPr bwMode="auto">
              <a:xfrm flipV="1">
                <a:off x="8740088" y="5921985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96" name="Line 3396"/>
              <p:cNvSpPr>
                <a:spLocks noChangeShapeType="1"/>
              </p:cNvSpPr>
              <p:nvPr/>
            </p:nvSpPr>
            <p:spPr bwMode="auto">
              <a:xfrm flipV="1">
                <a:off x="874164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97" name="Line 3397"/>
              <p:cNvSpPr>
                <a:spLocks noChangeShapeType="1"/>
              </p:cNvSpPr>
              <p:nvPr/>
            </p:nvSpPr>
            <p:spPr bwMode="auto">
              <a:xfrm flipV="1">
                <a:off x="874864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98" name="Line 3398"/>
              <p:cNvSpPr>
                <a:spLocks noChangeShapeType="1"/>
              </p:cNvSpPr>
              <p:nvPr/>
            </p:nvSpPr>
            <p:spPr bwMode="auto">
              <a:xfrm>
                <a:off x="874942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99" name="Line 3399"/>
              <p:cNvSpPr>
                <a:spLocks noChangeShapeType="1"/>
              </p:cNvSpPr>
              <p:nvPr/>
            </p:nvSpPr>
            <p:spPr bwMode="auto">
              <a:xfrm flipV="1">
                <a:off x="875020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00" name="Line 3400"/>
              <p:cNvSpPr>
                <a:spLocks noChangeShapeType="1"/>
              </p:cNvSpPr>
              <p:nvPr/>
            </p:nvSpPr>
            <p:spPr bwMode="auto">
              <a:xfrm>
                <a:off x="875097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01" name="Line 3401"/>
              <p:cNvSpPr>
                <a:spLocks noChangeShapeType="1"/>
              </p:cNvSpPr>
              <p:nvPr/>
            </p:nvSpPr>
            <p:spPr bwMode="auto">
              <a:xfrm flipV="1">
                <a:off x="875175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02" name="Line 3402"/>
              <p:cNvSpPr>
                <a:spLocks noChangeShapeType="1"/>
              </p:cNvSpPr>
              <p:nvPr/>
            </p:nvSpPr>
            <p:spPr bwMode="auto">
              <a:xfrm flipV="1">
                <a:off x="875331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03" name="Line 3403"/>
              <p:cNvSpPr>
                <a:spLocks noChangeShapeType="1"/>
              </p:cNvSpPr>
              <p:nvPr/>
            </p:nvSpPr>
            <p:spPr bwMode="auto">
              <a:xfrm flipV="1">
                <a:off x="875408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04" name="Line 3404"/>
              <p:cNvSpPr>
                <a:spLocks noChangeShapeType="1"/>
              </p:cNvSpPr>
              <p:nvPr/>
            </p:nvSpPr>
            <p:spPr bwMode="auto">
              <a:xfrm>
                <a:off x="875720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05" name="Line 3405"/>
              <p:cNvSpPr>
                <a:spLocks noChangeShapeType="1"/>
              </p:cNvSpPr>
              <p:nvPr/>
            </p:nvSpPr>
            <p:spPr bwMode="auto">
              <a:xfrm flipV="1">
                <a:off x="876031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06" name="Line 3406"/>
              <p:cNvSpPr>
                <a:spLocks noChangeShapeType="1"/>
              </p:cNvSpPr>
              <p:nvPr/>
            </p:nvSpPr>
            <p:spPr bwMode="auto">
              <a:xfrm>
                <a:off x="876264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07" name="Line 3407"/>
              <p:cNvSpPr>
                <a:spLocks noChangeShapeType="1"/>
              </p:cNvSpPr>
              <p:nvPr/>
            </p:nvSpPr>
            <p:spPr bwMode="auto">
              <a:xfrm flipV="1">
                <a:off x="876342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08" name="Line 3408"/>
              <p:cNvSpPr>
                <a:spLocks noChangeShapeType="1"/>
              </p:cNvSpPr>
              <p:nvPr/>
            </p:nvSpPr>
            <p:spPr bwMode="auto">
              <a:xfrm flipV="1">
                <a:off x="876498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09" name="Line 3409"/>
              <p:cNvSpPr>
                <a:spLocks noChangeShapeType="1"/>
              </p:cNvSpPr>
              <p:nvPr/>
            </p:nvSpPr>
            <p:spPr bwMode="auto">
              <a:xfrm>
                <a:off x="876809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10" name="Line 3410"/>
              <p:cNvSpPr>
                <a:spLocks noChangeShapeType="1"/>
              </p:cNvSpPr>
              <p:nvPr/>
            </p:nvSpPr>
            <p:spPr bwMode="auto">
              <a:xfrm flipV="1">
                <a:off x="876964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11" name="Line 3411"/>
              <p:cNvSpPr>
                <a:spLocks noChangeShapeType="1"/>
              </p:cNvSpPr>
              <p:nvPr/>
            </p:nvSpPr>
            <p:spPr bwMode="auto">
              <a:xfrm flipV="1">
                <a:off x="877042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12" name="Line 3412"/>
              <p:cNvSpPr>
                <a:spLocks noChangeShapeType="1"/>
              </p:cNvSpPr>
              <p:nvPr/>
            </p:nvSpPr>
            <p:spPr bwMode="auto">
              <a:xfrm flipV="1">
                <a:off x="877275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13" name="Line 3413"/>
              <p:cNvSpPr>
                <a:spLocks noChangeShapeType="1"/>
              </p:cNvSpPr>
              <p:nvPr/>
            </p:nvSpPr>
            <p:spPr bwMode="auto">
              <a:xfrm>
                <a:off x="877353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14" name="Line 3414"/>
              <p:cNvSpPr>
                <a:spLocks noChangeShapeType="1"/>
              </p:cNvSpPr>
              <p:nvPr/>
            </p:nvSpPr>
            <p:spPr bwMode="auto">
              <a:xfrm>
                <a:off x="877431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15" name="Line 3415"/>
              <p:cNvSpPr>
                <a:spLocks noChangeShapeType="1"/>
              </p:cNvSpPr>
              <p:nvPr/>
            </p:nvSpPr>
            <p:spPr bwMode="auto">
              <a:xfrm>
                <a:off x="877509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16" name="Line 3416"/>
              <p:cNvSpPr>
                <a:spLocks noChangeShapeType="1"/>
              </p:cNvSpPr>
              <p:nvPr/>
            </p:nvSpPr>
            <p:spPr bwMode="auto">
              <a:xfrm>
                <a:off x="877664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17" name="Line 3417"/>
              <p:cNvSpPr>
                <a:spLocks noChangeShapeType="1"/>
              </p:cNvSpPr>
              <p:nvPr/>
            </p:nvSpPr>
            <p:spPr bwMode="auto">
              <a:xfrm flipV="1">
                <a:off x="8778203" y="5920624"/>
                <a:ext cx="0" cy="408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18" name="Line 3418"/>
              <p:cNvSpPr>
                <a:spLocks noChangeShapeType="1"/>
              </p:cNvSpPr>
              <p:nvPr/>
            </p:nvSpPr>
            <p:spPr bwMode="auto">
              <a:xfrm flipV="1">
                <a:off x="877898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19" name="Line 3419"/>
              <p:cNvSpPr>
                <a:spLocks noChangeShapeType="1"/>
              </p:cNvSpPr>
              <p:nvPr/>
            </p:nvSpPr>
            <p:spPr bwMode="auto">
              <a:xfrm flipV="1">
                <a:off x="878131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20" name="Line 3420"/>
              <p:cNvSpPr>
                <a:spLocks noChangeShapeType="1"/>
              </p:cNvSpPr>
              <p:nvPr/>
            </p:nvSpPr>
            <p:spPr bwMode="auto">
              <a:xfrm flipV="1">
                <a:off x="878209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21" name="Line 3422"/>
              <p:cNvSpPr>
                <a:spLocks noChangeShapeType="1"/>
              </p:cNvSpPr>
              <p:nvPr/>
            </p:nvSpPr>
            <p:spPr bwMode="auto">
              <a:xfrm>
                <a:off x="878209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22" name="Line 3423"/>
              <p:cNvSpPr>
                <a:spLocks noChangeShapeType="1"/>
              </p:cNvSpPr>
              <p:nvPr/>
            </p:nvSpPr>
            <p:spPr bwMode="auto">
              <a:xfrm flipV="1">
                <a:off x="878364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23" name="Line 3424"/>
              <p:cNvSpPr>
                <a:spLocks noChangeShapeType="1"/>
              </p:cNvSpPr>
              <p:nvPr/>
            </p:nvSpPr>
            <p:spPr bwMode="auto">
              <a:xfrm flipV="1">
                <a:off x="878598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24" name="Line 3425"/>
              <p:cNvSpPr>
                <a:spLocks noChangeShapeType="1"/>
              </p:cNvSpPr>
              <p:nvPr/>
            </p:nvSpPr>
            <p:spPr bwMode="auto">
              <a:xfrm>
                <a:off x="878753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25" name="Line 3426"/>
              <p:cNvSpPr>
                <a:spLocks noChangeShapeType="1"/>
              </p:cNvSpPr>
              <p:nvPr/>
            </p:nvSpPr>
            <p:spPr bwMode="auto">
              <a:xfrm>
                <a:off x="878909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26" name="Line 3427"/>
              <p:cNvSpPr>
                <a:spLocks noChangeShapeType="1"/>
              </p:cNvSpPr>
              <p:nvPr/>
            </p:nvSpPr>
            <p:spPr bwMode="auto">
              <a:xfrm>
                <a:off x="878909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27" name="Line 3428"/>
              <p:cNvSpPr>
                <a:spLocks noChangeShapeType="1"/>
              </p:cNvSpPr>
              <p:nvPr/>
            </p:nvSpPr>
            <p:spPr bwMode="auto">
              <a:xfrm flipV="1">
                <a:off x="879065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28" name="Line 3429"/>
              <p:cNvSpPr>
                <a:spLocks noChangeShapeType="1"/>
              </p:cNvSpPr>
              <p:nvPr/>
            </p:nvSpPr>
            <p:spPr bwMode="auto">
              <a:xfrm>
                <a:off x="879376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29" name="Line 3430"/>
              <p:cNvSpPr>
                <a:spLocks noChangeShapeType="1"/>
              </p:cNvSpPr>
              <p:nvPr/>
            </p:nvSpPr>
            <p:spPr bwMode="auto">
              <a:xfrm flipV="1">
                <a:off x="879531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30" name="Line 3431"/>
              <p:cNvSpPr>
                <a:spLocks noChangeShapeType="1"/>
              </p:cNvSpPr>
              <p:nvPr/>
            </p:nvSpPr>
            <p:spPr bwMode="auto">
              <a:xfrm flipV="1">
                <a:off x="879609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31" name="Line 3432"/>
              <p:cNvSpPr>
                <a:spLocks noChangeShapeType="1"/>
              </p:cNvSpPr>
              <p:nvPr/>
            </p:nvSpPr>
            <p:spPr bwMode="auto">
              <a:xfrm>
                <a:off x="879842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32" name="Line 3433"/>
              <p:cNvSpPr>
                <a:spLocks noChangeShapeType="1"/>
              </p:cNvSpPr>
              <p:nvPr/>
            </p:nvSpPr>
            <p:spPr bwMode="auto">
              <a:xfrm>
                <a:off x="880076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33" name="Line 3434"/>
              <p:cNvSpPr>
                <a:spLocks noChangeShapeType="1"/>
              </p:cNvSpPr>
              <p:nvPr/>
            </p:nvSpPr>
            <p:spPr bwMode="auto">
              <a:xfrm>
                <a:off x="880231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34" name="Line 3435"/>
              <p:cNvSpPr>
                <a:spLocks noChangeShapeType="1"/>
              </p:cNvSpPr>
              <p:nvPr/>
            </p:nvSpPr>
            <p:spPr bwMode="auto">
              <a:xfrm flipV="1">
                <a:off x="880931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35" name="Line 3436"/>
              <p:cNvSpPr>
                <a:spLocks noChangeShapeType="1"/>
              </p:cNvSpPr>
              <p:nvPr/>
            </p:nvSpPr>
            <p:spPr bwMode="auto">
              <a:xfrm>
                <a:off x="881087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36" name="Line 3437"/>
              <p:cNvSpPr>
                <a:spLocks noChangeShapeType="1"/>
              </p:cNvSpPr>
              <p:nvPr/>
            </p:nvSpPr>
            <p:spPr bwMode="auto">
              <a:xfrm>
                <a:off x="881243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37" name="Line 3438"/>
              <p:cNvSpPr>
                <a:spLocks noChangeShapeType="1"/>
              </p:cNvSpPr>
              <p:nvPr/>
            </p:nvSpPr>
            <p:spPr bwMode="auto">
              <a:xfrm flipV="1">
                <a:off x="881476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38" name="Line 3439"/>
              <p:cNvSpPr>
                <a:spLocks noChangeShapeType="1"/>
              </p:cNvSpPr>
              <p:nvPr/>
            </p:nvSpPr>
            <p:spPr bwMode="auto">
              <a:xfrm>
                <a:off x="881709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39" name="Line 3440"/>
              <p:cNvSpPr>
                <a:spLocks noChangeShapeType="1"/>
              </p:cNvSpPr>
              <p:nvPr/>
            </p:nvSpPr>
            <p:spPr bwMode="auto">
              <a:xfrm>
                <a:off x="881787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40" name="Line 3441"/>
              <p:cNvSpPr>
                <a:spLocks noChangeShapeType="1"/>
              </p:cNvSpPr>
              <p:nvPr/>
            </p:nvSpPr>
            <p:spPr bwMode="auto">
              <a:xfrm flipV="1">
                <a:off x="881943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41" name="Line 3442"/>
              <p:cNvSpPr>
                <a:spLocks noChangeShapeType="1"/>
              </p:cNvSpPr>
              <p:nvPr/>
            </p:nvSpPr>
            <p:spPr bwMode="auto">
              <a:xfrm flipV="1">
                <a:off x="882098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42" name="Line 3443"/>
              <p:cNvSpPr>
                <a:spLocks noChangeShapeType="1"/>
              </p:cNvSpPr>
              <p:nvPr/>
            </p:nvSpPr>
            <p:spPr bwMode="auto">
              <a:xfrm>
                <a:off x="882098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43" name="Line 3444"/>
              <p:cNvSpPr>
                <a:spLocks noChangeShapeType="1"/>
              </p:cNvSpPr>
              <p:nvPr/>
            </p:nvSpPr>
            <p:spPr bwMode="auto">
              <a:xfrm flipV="1">
                <a:off x="882487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44" name="Line 3445"/>
              <p:cNvSpPr>
                <a:spLocks noChangeShapeType="1"/>
              </p:cNvSpPr>
              <p:nvPr/>
            </p:nvSpPr>
            <p:spPr bwMode="auto">
              <a:xfrm flipV="1">
                <a:off x="882643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45" name="Line 3446"/>
              <p:cNvSpPr>
                <a:spLocks noChangeShapeType="1"/>
              </p:cNvSpPr>
              <p:nvPr/>
            </p:nvSpPr>
            <p:spPr bwMode="auto">
              <a:xfrm flipV="1">
                <a:off x="882721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46" name="Line 3447"/>
              <p:cNvSpPr>
                <a:spLocks noChangeShapeType="1"/>
              </p:cNvSpPr>
              <p:nvPr/>
            </p:nvSpPr>
            <p:spPr bwMode="auto">
              <a:xfrm flipV="1">
                <a:off x="882798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47" name="Line 3448"/>
              <p:cNvSpPr>
                <a:spLocks noChangeShapeType="1"/>
              </p:cNvSpPr>
              <p:nvPr/>
            </p:nvSpPr>
            <p:spPr bwMode="auto">
              <a:xfrm flipV="1">
                <a:off x="883110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48" name="Line 3449"/>
              <p:cNvSpPr>
                <a:spLocks noChangeShapeType="1"/>
              </p:cNvSpPr>
              <p:nvPr/>
            </p:nvSpPr>
            <p:spPr bwMode="auto">
              <a:xfrm flipV="1">
                <a:off x="883265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49" name="Line 3450"/>
              <p:cNvSpPr>
                <a:spLocks noChangeShapeType="1"/>
              </p:cNvSpPr>
              <p:nvPr/>
            </p:nvSpPr>
            <p:spPr bwMode="auto">
              <a:xfrm flipV="1">
                <a:off x="883343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50" name="Line 3451"/>
              <p:cNvSpPr>
                <a:spLocks noChangeShapeType="1"/>
              </p:cNvSpPr>
              <p:nvPr/>
            </p:nvSpPr>
            <p:spPr bwMode="auto">
              <a:xfrm>
                <a:off x="883421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51" name="Line 3452"/>
              <p:cNvSpPr>
                <a:spLocks noChangeShapeType="1"/>
              </p:cNvSpPr>
              <p:nvPr/>
            </p:nvSpPr>
            <p:spPr bwMode="auto">
              <a:xfrm>
                <a:off x="883654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52" name="Line 3453"/>
              <p:cNvSpPr>
                <a:spLocks noChangeShapeType="1"/>
              </p:cNvSpPr>
              <p:nvPr/>
            </p:nvSpPr>
            <p:spPr bwMode="auto">
              <a:xfrm>
                <a:off x="883887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53" name="Line 3454"/>
              <p:cNvSpPr>
                <a:spLocks noChangeShapeType="1"/>
              </p:cNvSpPr>
              <p:nvPr/>
            </p:nvSpPr>
            <p:spPr bwMode="auto">
              <a:xfrm flipV="1">
                <a:off x="8841990" y="5921984"/>
                <a:ext cx="0" cy="272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54" name="Line 3455"/>
              <p:cNvSpPr>
                <a:spLocks noChangeShapeType="1"/>
              </p:cNvSpPr>
              <p:nvPr/>
            </p:nvSpPr>
            <p:spPr bwMode="auto">
              <a:xfrm flipV="1">
                <a:off x="884665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55" name="Line 3456"/>
              <p:cNvSpPr>
                <a:spLocks noChangeShapeType="1"/>
              </p:cNvSpPr>
              <p:nvPr/>
            </p:nvSpPr>
            <p:spPr bwMode="auto">
              <a:xfrm>
                <a:off x="8848213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56" name="Line 3457"/>
              <p:cNvSpPr>
                <a:spLocks noChangeShapeType="1"/>
              </p:cNvSpPr>
              <p:nvPr/>
            </p:nvSpPr>
            <p:spPr bwMode="auto">
              <a:xfrm>
                <a:off x="884976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57" name="Line 3458"/>
              <p:cNvSpPr>
                <a:spLocks noChangeShapeType="1"/>
              </p:cNvSpPr>
              <p:nvPr/>
            </p:nvSpPr>
            <p:spPr bwMode="auto">
              <a:xfrm flipV="1">
                <a:off x="885132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58" name="Line 3459"/>
              <p:cNvSpPr>
                <a:spLocks noChangeShapeType="1"/>
              </p:cNvSpPr>
              <p:nvPr/>
            </p:nvSpPr>
            <p:spPr bwMode="auto">
              <a:xfrm flipV="1">
                <a:off x="885443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59" name="Line 3460"/>
              <p:cNvSpPr>
                <a:spLocks noChangeShapeType="1"/>
              </p:cNvSpPr>
              <p:nvPr/>
            </p:nvSpPr>
            <p:spPr bwMode="auto">
              <a:xfrm flipV="1">
                <a:off x="885521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60" name="Line 3461"/>
              <p:cNvSpPr>
                <a:spLocks noChangeShapeType="1"/>
              </p:cNvSpPr>
              <p:nvPr/>
            </p:nvSpPr>
            <p:spPr bwMode="auto">
              <a:xfrm>
                <a:off x="885754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61" name="Line 3462"/>
              <p:cNvSpPr>
                <a:spLocks noChangeShapeType="1"/>
              </p:cNvSpPr>
              <p:nvPr/>
            </p:nvSpPr>
            <p:spPr bwMode="auto">
              <a:xfrm flipV="1">
                <a:off x="885832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62" name="Line 3463"/>
              <p:cNvSpPr>
                <a:spLocks noChangeShapeType="1"/>
              </p:cNvSpPr>
              <p:nvPr/>
            </p:nvSpPr>
            <p:spPr bwMode="auto">
              <a:xfrm flipV="1">
                <a:off x="886299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63" name="Line 3464"/>
              <p:cNvSpPr>
                <a:spLocks noChangeShapeType="1"/>
              </p:cNvSpPr>
              <p:nvPr/>
            </p:nvSpPr>
            <p:spPr bwMode="auto">
              <a:xfrm flipV="1">
                <a:off x="886454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64" name="Line 3465"/>
              <p:cNvSpPr>
                <a:spLocks noChangeShapeType="1"/>
              </p:cNvSpPr>
              <p:nvPr/>
            </p:nvSpPr>
            <p:spPr bwMode="auto">
              <a:xfrm flipV="1">
                <a:off x="886766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65" name="Line 3466"/>
              <p:cNvSpPr>
                <a:spLocks noChangeShapeType="1"/>
              </p:cNvSpPr>
              <p:nvPr/>
            </p:nvSpPr>
            <p:spPr bwMode="auto">
              <a:xfrm flipV="1">
                <a:off x="886921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66" name="Line 3467"/>
              <p:cNvSpPr>
                <a:spLocks noChangeShapeType="1"/>
              </p:cNvSpPr>
              <p:nvPr/>
            </p:nvSpPr>
            <p:spPr bwMode="auto">
              <a:xfrm>
                <a:off x="887077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67" name="Line 3468"/>
              <p:cNvSpPr>
                <a:spLocks noChangeShapeType="1"/>
              </p:cNvSpPr>
              <p:nvPr/>
            </p:nvSpPr>
            <p:spPr bwMode="auto">
              <a:xfrm>
                <a:off x="887466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68" name="Line 3469"/>
              <p:cNvSpPr>
                <a:spLocks noChangeShapeType="1"/>
              </p:cNvSpPr>
              <p:nvPr/>
            </p:nvSpPr>
            <p:spPr bwMode="auto">
              <a:xfrm flipV="1">
                <a:off x="888321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69" name="Line 3470"/>
              <p:cNvSpPr>
                <a:spLocks noChangeShapeType="1"/>
              </p:cNvSpPr>
              <p:nvPr/>
            </p:nvSpPr>
            <p:spPr bwMode="auto">
              <a:xfrm flipV="1">
                <a:off x="8885551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70" name="Line 3471"/>
              <p:cNvSpPr>
                <a:spLocks noChangeShapeType="1"/>
              </p:cNvSpPr>
              <p:nvPr/>
            </p:nvSpPr>
            <p:spPr bwMode="auto">
              <a:xfrm flipV="1">
                <a:off x="888632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71" name="Line 3472"/>
              <p:cNvSpPr>
                <a:spLocks noChangeShapeType="1"/>
              </p:cNvSpPr>
              <p:nvPr/>
            </p:nvSpPr>
            <p:spPr bwMode="auto">
              <a:xfrm>
                <a:off x="888710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72" name="Line 3473"/>
              <p:cNvSpPr>
                <a:spLocks noChangeShapeType="1"/>
              </p:cNvSpPr>
              <p:nvPr/>
            </p:nvSpPr>
            <p:spPr bwMode="auto">
              <a:xfrm>
                <a:off x="8891774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73" name="Line 3474"/>
              <p:cNvSpPr>
                <a:spLocks noChangeShapeType="1"/>
              </p:cNvSpPr>
              <p:nvPr/>
            </p:nvSpPr>
            <p:spPr bwMode="auto">
              <a:xfrm flipV="1">
                <a:off x="889255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74" name="Line 3475"/>
              <p:cNvSpPr>
                <a:spLocks noChangeShapeType="1"/>
              </p:cNvSpPr>
              <p:nvPr/>
            </p:nvSpPr>
            <p:spPr bwMode="auto">
              <a:xfrm flipV="1">
                <a:off x="889410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75" name="Line 3476"/>
              <p:cNvSpPr>
                <a:spLocks noChangeShapeType="1"/>
              </p:cNvSpPr>
              <p:nvPr/>
            </p:nvSpPr>
            <p:spPr bwMode="auto">
              <a:xfrm>
                <a:off x="889488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76" name="Line 3477"/>
              <p:cNvSpPr>
                <a:spLocks noChangeShapeType="1"/>
              </p:cNvSpPr>
              <p:nvPr/>
            </p:nvSpPr>
            <p:spPr bwMode="auto">
              <a:xfrm flipV="1">
                <a:off x="889566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77" name="Line 3478"/>
              <p:cNvSpPr>
                <a:spLocks noChangeShapeType="1"/>
              </p:cNvSpPr>
              <p:nvPr/>
            </p:nvSpPr>
            <p:spPr bwMode="auto">
              <a:xfrm>
                <a:off x="889721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78" name="Line 3479"/>
              <p:cNvSpPr>
                <a:spLocks noChangeShapeType="1"/>
              </p:cNvSpPr>
              <p:nvPr/>
            </p:nvSpPr>
            <p:spPr bwMode="auto">
              <a:xfrm>
                <a:off x="8900330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79" name="Line 3480"/>
              <p:cNvSpPr>
                <a:spLocks noChangeShapeType="1"/>
              </p:cNvSpPr>
              <p:nvPr/>
            </p:nvSpPr>
            <p:spPr bwMode="auto">
              <a:xfrm flipV="1">
                <a:off x="890344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80" name="Line 3481"/>
              <p:cNvSpPr>
                <a:spLocks noChangeShapeType="1"/>
              </p:cNvSpPr>
              <p:nvPr/>
            </p:nvSpPr>
            <p:spPr bwMode="auto">
              <a:xfrm flipV="1">
                <a:off x="890422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81" name="Line 3482"/>
              <p:cNvSpPr>
                <a:spLocks noChangeShapeType="1"/>
              </p:cNvSpPr>
              <p:nvPr/>
            </p:nvSpPr>
            <p:spPr bwMode="auto">
              <a:xfrm>
                <a:off x="890499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82" name="Line 3483"/>
              <p:cNvSpPr>
                <a:spLocks noChangeShapeType="1"/>
              </p:cNvSpPr>
              <p:nvPr/>
            </p:nvSpPr>
            <p:spPr bwMode="auto">
              <a:xfrm flipV="1">
                <a:off x="890733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83" name="Line 3484"/>
              <p:cNvSpPr>
                <a:spLocks noChangeShapeType="1"/>
              </p:cNvSpPr>
              <p:nvPr/>
            </p:nvSpPr>
            <p:spPr bwMode="auto">
              <a:xfrm>
                <a:off x="890810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84" name="Line 3485"/>
              <p:cNvSpPr>
                <a:spLocks noChangeShapeType="1"/>
              </p:cNvSpPr>
              <p:nvPr/>
            </p:nvSpPr>
            <p:spPr bwMode="auto">
              <a:xfrm flipV="1">
                <a:off x="891199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85" name="Line 3486"/>
              <p:cNvSpPr>
                <a:spLocks noChangeShapeType="1"/>
              </p:cNvSpPr>
              <p:nvPr/>
            </p:nvSpPr>
            <p:spPr bwMode="auto">
              <a:xfrm flipV="1">
                <a:off x="891355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86" name="Line 3487"/>
              <p:cNvSpPr>
                <a:spLocks noChangeShapeType="1"/>
              </p:cNvSpPr>
              <p:nvPr/>
            </p:nvSpPr>
            <p:spPr bwMode="auto">
              <a:xfrm>
                <a:off x="891588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87" name="Line 3488"/>
              <p:cNvSpPr>
                <a:spLocks noChangeShapeType="1"/>
              </p:cNvSpPr>
              <p:nvPr/>
            </p:nvSpPr>
            <p:spPr bwMode="auto">
              <a:xfrm>
                <a:off x="891666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88" name="Line 3489"/>
              <p:cNvSpPr>
                <a:spLocks noChangeShapeType="1"/>
              </p:cNvSpPr>
              <p:nvPr/>
            </p:nvSpPr>
            <p:spPr bwMode="auto">
              <a:xfrm>
                <a:off x="891822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89" name="Line 3490"/>
              <p:cNvSpPr>
                <a:spLocks noChangeShapeType="1"/>
              </p:cNvSpPr>
              <p:nvPr/>
            </p:nvSpPr>
            <p:spPr bwMode="auto">
              <a:xfrm flipV="1">
                <a:off x="891977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90" name="Line 3491"/>
              <p:cNvSpPr>
                <a:spLocks noChangeShapeType="1"/>
              </p:cNvSpPr>
              <p:nvPr/>
            </p:nvSpPr>
            <p:spPr bwMode="auto">
              <a:xfrm flipV="1">
                <a:off x="892055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91" name="Line 3492"/>
              <p:cNvSpPr>
                <a:spLocks noChangeShapeType="1"/>
              </p:cNvSpPr>
              <p:nvPr/>
            </p:nvSpPr>
            <p:spPr bwMode="auto">
              <a:xfrm flipV="1">
                <a:off x="8921333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92" name="Line 3493"/>
              <p:cNvSpPr>
                <a:spLocks noChangeShapeType="1"/>
              </p:cNvSpPr>
              <p:nvPr/>
            </p:nvSpPr>
            <p:spPr bwMode="auto">
              <a:xfrm flipV="1">
                <a:off x="8922889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93" name="Line 3494"/>
              <p:cNvSpPr>
                <a:spLocks noChangeShapeType="1"/>
              </p:cNvSpPr>
              <p:nvPr/>
            </p:nvSpPr>
            <p:spPr bwMode="auto">
              <a:xfrm>
                <a:off x="892444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94" name="Line 3495"/>
              <p:cNvSpPr>
                <a:spLocks noChangeShapeType="1"/>
              </p:cNvSpPr>
              <p:nvPr/>
            </p:nvSpPr>
            <p:spPr bwMode="auto">
              <a:xfrm flipV="1">
                <a:off x="8925222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95" name="Line 3496"/>
              <p:cNvSpPr>
                <a:spLocks noChangeShapeType="1"/>
              </p:cNvSpPr>
              <p:nvPr/>
            </p:nvSpPr>
            <p:spPr bwMode="auto">
              <a:xfrm>
                <a:off x="892600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96" name="Line 3497"/>
              <p:cNvSpPr>
                <a:spLocks noChangeShapeType="1"/>
              </p:cNvSpPr>
              <p:nvPr/>
            </p:nvSpPr>
            <p:spPr bwMode="auto">
              <a:xfrm flipV="1">
                <a:off x="8929890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97" name="Line 3498"/>
              <p:cNvSpPr>
                <a:spLocks noChangeShapeType="1"/>
              </p:cNvSpPr>
              <p:nvPr/>
            </p:nvSpPr>
            <p:spPr bwMode="auto">
              <a:xfrm flipV="1">
                <a:off x="893066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98" name="Line 3499"/>
              <p:cNvSpPr>
                <a:spLocks noChangeShapeType="1"/>
              </p:cNvSpPr>
              <p:nvPr/>
            </p:nvSpPr>
            <p:spPr bwMode="auto">
              <a:xfrm>
                <a:off x="893300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99" name="Line 3500"/>
              <p:cNvSpPr>
                <a:spLocks noChangeShapeType="1"/>
              </p:cNvSpPr>
              <p:nvPr/>
            </p:nvSpPr>
            <p:spPr bwMode="auto">
              <a:xfrm flipV="1">
                <a:off x="893455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00" name="Line 3501"/>
              <p:cNvSpPr>
                <a:spLocks noChangeShapeType="1"/>
              </p:cNvSpPr>
              <p:nvPr/>
            </p:nvSpPr>
            <p:spPr bwMode="auto">
              <a:xfrm>
                <a:off x="893689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01" name="Line 3502"/>
              <p:cNvSpPr>
                <a:spLocks noChangeShapeType="1"/>
              </p:cNvSpPr>
              <p:nvPr/>
            </p:nvSpPr>
            <p:spPr bwMode="auto">
              <a:xfrm>
                <a:off x="8938447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02" name="Line 3503"/>
              <p:cNvSpPr>
                <a:spLocks noChangeShapeType="1"/>
              </p:cNvSpPr>
              <p:nvPr/>
            </p:nvSpPr>
            <p:spPr bwMode="auto">
              <a:xfrm>
                <a:off x="8941558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03" name="Line 3504"/>
              <p:cNvSpPr>
                <a:spLocks noChangeShapeType="1"/>
              </p:cNvSpPr>
              <p:nvPr/>
            </p:nvSpPr>
            <p:spPr bwMode="auto">
              <a:xfrm>
                <a:off x="8942336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04" name="Line 3505"/>
              <p:cNvSpPr>
                <a:spLocks noChangeShapeType="1"/>
              </p:cNvSpPr>
              <p:nvPr/>
            </p:nvSpPr>
            <p:spPr bwMode="auto">
              <a:xfrm flipV="1">
                <a:off x="894233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05" name="Line 3506"/>
              <p:cNvSpPr>
                <a:spLocks noChangeShapeType="1"/>
              </p:cNvSpPr>
              <p:nvPr/>
            </p:nvSpPr>
            <p:spPr bwMode="auto">
              <a:xfrm>
                <a:off x="8947781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06" name="Line 3507"/>
              <p:cNvSpPr>
                <a:spLocks noChangeShapeType="1"/>
              </p:cNvSpPr>
              <p:nvPr/>
            </p:nvSpPr>
            <p:spPr bwMode="auto">
              <a:xfrm flipV="1">
                <a:off x="8949337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07" name="Line 3508"/>
              <p:cNvSpPr>
                <a:spLocks noChangeShapeType="1"/>
              </p:cNvSpPr>
              <p:nvPr/>
            </p:nvSpPr>
            <p:spPr bwMode="auto">
              <a:xfrm>
                <a:off x="8950115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08" name="Line 3509"/>
              <p:cNvSpPr>
                <a:spLocks noChangeShapeType="1"/>
              </p:cNvSpPr>
              <p:nvPr/>
            </p:nvSpPr>
            <p:spPr bwMode="auto">
              <a:xfrm flipV="1">
                <a:off x="895322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09" name="Line 3510"/>
              <p:cNvSpPr>
                <a:spLocks noChangeShapeType="1"/>
              </p:cNvSpPr>
              <p:nvPr/>
            </p:nvSpPr>
            <p:spPr bwMode="auto">
              <a:xfrm>
                <a:off x="8963339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10" name="Line 3511"/>
              <p:cNvSpPr>
                <a:spLocks noChangeShapeType="1"/>
              </p:cNvSpPr>
              <p:nvPr/>
            </p:nvSpPr>
            <p:spPr bwMode="auto">
              <a:xfrm flipV="1">
                <a:off x="8964894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11" name="Line 3512"/>
              <p:cNvSpPr>
                <a:spLocks noChangeShapeType="1"/>
              </p:cNvSpPr>
              <p:nvPr/>
            </p:nvSpPr>
            <p:spPr bwMode="auto">
              <a:xfrm>
                <a:off x="8965672" y="5924704"/>
                <a:ext cx="0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12" name="Line 3513"/>
              <p:cNvSpPr>
                <a:spLocks noChangeShapeType="1"/>
              </p:cNvSpPr>
              <p:nvPr/>
            </p:nvSpPr>
            <p:spPr bwMode="auto">
              <a:xfrm flipV="1">
                <a:off x="8967228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13" name="Line 3514"/>
              <p:cNvSpPr>
                <a:spLocks noChangeShapeType="1"/>
              </p:cNvSpPr>
              <p:nvPr/>
            </p:nvSpPr>
            <p:spPr bwMode="auto">
              <a:xfrm flipV="1">
                <a:off x="8968006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14" name="Line 3515"/>
              <p:cNvSpPr>
                <a:spLocks noChangeShapeType="1"/>
              </p:cNvSpPr>
              <p:nvPr/>
            </p:nvSpPr>
            <p:spPr bwMode="auto">
              <a:xfrm flipV="1">
                <a:off x="8971895" y="5923344"/>
                <a:ext cx="0" cy="136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15" name="Rectangle 3519"/>
              <p:cNvSpPr>
                <a:spLocks noChangeArrowheads="1"/>
              </p:cNvSpPr>
              <p:nvPr/>
            </p:nvSpPr>
            <p:spPr bwMode="auto">
              <a:xfrm>
                <a:off x="5175055" y="5200896"/>
                <a:ext cx="173124" cy="138499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107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16" name="Rectangle 3523"/>
              <p:cNvSpPr>
                <a:spLocks noChangeArrowheads="1"/>
              </p:cNvSpPr>
              <p:nvPr/>
            </p:nvSpPr>
            <p:spPr bwMode="auto">
              <a:xfrm>
                <a:off x="7015736" y="5321309"/>
                <a:ext cx="595410" cy="276999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latinLnBrk="0"/>
                <a:r>
                  <a:rPr lang="en-US" altLang="ko-KR" sz="900" b="1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[259-C</a:t>
                </a:r>
                <a:r>
                  <a:rPr lang="en-US" altLang="ko-KR" sz="900" b="1" baseline="-25000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2</a:t>
                </a:r>
                <a:r>
                  <a:rPr lang="en-US" altLang="ko-KR" sz="900" b="1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H</a:t>
                </a:r>
                <a:r>
                  <a:rPr lang="en-US" altLang="ko-KR" sz="900" b="1" baseline="-25000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4</a:t>
                </a:r>
                <a:r>
                  <a:rPr lang="en-US" altLang="ko-KR" sz="900" b="1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]</a:t>
                </a:r>
                <a:r>
                  <a:rPr lang="en-US" altLang="ko-KR" sz="900" b="1" baseline="30000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+</a:t>
                </a:r>
                <a:endPara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endParaRP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231.13</a:t>
                </a: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79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18" name="Freeform 3533"/>
              <p:cNvSpPr>
                <a:spLocks/>
              </p:cNvSpPr>
              <p:nvPr/>
            </p:nvSpPr>
            <p:spPr bwMode="auto">
              <a:xfrm>
                <a:off x="8652965" y="5607598"/>
                <a:ext cx="19447" cy="61197"/>
              </a:xfrm>
              <a:custGeom>
                <a:avLst/>
                <a:gdLst>
                  <a:gd name="T0" fmla="*/ 0 w 25"/>
                  <a:gd name="T1" fmla="*/ 23 h 45"/>
                  <a:gd name="T2" fmla="*/ 13 w 25"/>
                  <a:gd name="T3" fmla="*/ 0 h 45"/>
                  <a:gd name="T4" fmla="*/ 25 w 25"/>
                  <a:gd name="T5" fmla="*/ 23 h 45"/>
                  <a:gd name="T6" fmla="*/ 13 w 25"/>
                  <a:gd name="T7" fmla="*/ 45 h 45"/>
                  <a:gd name="T8" fmla="*/ 0 w 25"/>
                  <a:gd name="T9" fmla="*/ 2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45">
                    <a:moveTo>
                      <a:pt x="0" y="23"/>
                    </a:moveTo>
                    <a:lnTo>
                      <a:pt x="13" y="0"/>
                    </a:lnTo>
                    <a:lnTo>
                      <a:pt x="25" y="23"/>
                    </a:lnTo>
                    <a:lnTo>
                      <a:pt x="13" y="45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FF"/>
              </a:solidFill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19" name="Line 3535"/>
              <p:cNvSpPr>
                <a:spLocks noChangeShapeType="1"/>
              </p:cNvSpPr>
              <p:nvPr/>
            </p:nvSpPr>
            <p:spPr bwMode="auto">
              <a:xfrm>
                <a:off x="4960380" y="5923524"/>
                <a:ext cx="4011515" cy="0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20" name="Line 3536"/>
              <p:cNvSpPr>
                <a:spLocks noChangeShapeType="1"/>
              </p:cNvSpPr>
              <p:nvPr/>
            </p:nvSpPr>
            <p:spPr bwMode="auto">
              <a:xfrm>
                <a:off x="5003163" y="5923524"/>
                <a:ext cx="0" cy="312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21" name="Rectangle 3537"/>
              <p:cNvSpPr>
                <a:spLocks noChangeArrowheads="1"/>
              </p:cNvSpPr>
              <p:nvPr/>
            </p:nvSpPr>
            <p:spPr bwMode="auto">
              <a:xfrm>
                <a:off x="4988384" y="5946643"/>
                <a:ext cx="112538" cy="1186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90</a:t>
                </a:r>
                <a:endParaRPr kumimoji="0" lang="ko-KR" altLang="ko-KR" sz="900" b="1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22" name="Line 3584"/>
              <p:cNvSpPr>
                <a:spLocks noChangeShapeType="1"/>
              </p:cNvSpPr>
              <p:nvPr/>
            </p:nvSpPr>
            <p:spPr bwMode="auto">
              <a:xfrm>
                <a:off x="6954859" y="5923524"/>
                <a:ext cx="0" cy="312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23" name="Rectangle 3585"/>
              <p:cNvSpPr>
                <a:spLocks noChangeArrowheads="1"/>
              </p:cNvSpPr>
              <p:nvPr/>
            </p:nvSpPr>
            <p:spPr bwMode="auto">
              <a:xfrm>
                <a:off x="6933078" y="5946643"/>
                <a:ext cx="168807" cy="1186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210</a:t>
                </a:r>
                <a:endParaRPr kumimoji="0" lang="ko-KR" altLang="ko-KR" sz="900" b="1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24" name="Line 3633"/>
              <p:cNvSpPr>
                <a:spLocks noChangeShapeType="1"/>
              </p:cNvSpPr>
              <p:nvPr/>
            </p:nvSpPr>
            <p:spPr bwMode="auto">
              <a:xfrm>
                <a:off x="8904998" y="5923524"/>
                <a:ext cx="0" cy="31279"/>
              </a:xfrm>
              <a:prstGeom prst="line">
                <a:avLst/>
              </a:prstGeom>
              <a:noFill/>
              <a:ln w="12700" cap="flat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25" name="Rectangle 3634"/>
              <p:cNvSpPr>
                <a:spLocks noChangeArrowheads="1"/>
              </p:cNvSpPr>
              <p:nvPr/>
            </p:nvSpPr>
            <p:spPr bwMode="auto">
              <a:xfrm>
                <a:off x="8882439" y="5946643"/>
                <a:ext cx="168807" cy="1186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330</a:t>
                </a:r>
                <a:endParaRPr kumimoji="0" lang="ko-KR" altLang="ko-KR" sz="900" b="1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26" name="Rectangle 3277"/>
              <p:cNvSpPr>
                <a:spLocks noChangeArrowheads="1"/>
              </p:cNvSpPr>
              <p:nvPr/>
            </p:nvSpPr>
            <p:spPr bwMode="auto">
              <a:xfrm>
                <a:off x="8425623" y="5386509"/>
                <a:ext cx="490791" cy="2372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[M+H]</a:t>
                </a:r>
                <a:r>
                  <a:rPr lang="en-US" altLang="ko-KR" sz="900" b="1" baseline="30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+</a:t>
                </a:r>
                <a:endParaRPr kumimoji="0" lang="en-US" altLang="ko-KR" sz="9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endParaRPr>
              </a:p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315.231</a:t>
                </a: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4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27" name="Rectangle 2382"/>
              <p:cNvSpPr>
                <a:spLocks noChangeArrowheads="1"/>
              </p:cNvSpPr>
              <p:nvPr/>
            </p:nvSpPr>
            <p:spPr bwMode="auto">
              <a:xfrm>
                <a:off x="6322164" y="3920962"/>
                <a:ext cx="704965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[M+H-C</a:t>
                </a:r>
                <a:r>
                  <a:rPr lang="en-US" altLang="ko-KR" sz="900" b="1" baseline="-25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9</a:t>
                </a:r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H</a:t>
                </a:r>
                <a:r>
                  <a:rPr lang="en-US" altLang="ko-KR" sz="900" b="1" baseline="-25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14</a:t>
                </a:r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]</a:t>
                </a:r>
                <a:r>
                  <a:rPr lang="en-US" altLang="ko-KR" sz="900" b="1" baseline="30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+</a:t>
                </a:r>
                <a:endParaRPr kumimoji="0" lang="en-US" altLang="ko-KR" sz="9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endParaRP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193.1210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28" name="Rectangle 2383"/>
              <p:cNvSpPr>
                <a:spLocks noChangeArrowheads="1"/>
              </p:cNvSpPr>
              <p:nvPr/>
            </p:nvSpPr>
            <p:spPr bwMode="auto">
              <a:xfrm>
                <a:off x="5239053" y="4199721"/>
                <a:ext cx="620363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/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[193-C</a:t>
                </a:r>
                <a:r>
                  <a:rPr lang="en-US" altLang="ko-KR" sz="900" b="1" baseline="-25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5</a:t>
                </a:r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H</a:t>
                </a:r>
                <a:r>
                  <a:rPr lang="en-US" altLang="ko-KR" sz="900" b="1" baseline="-25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10</a:t>
                </a:r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]</a:t>
                </a:r>
                <a:r>
                  <a:rPr lang="en-US" altLang="ko-KR" sz="900" b="1" baseline="30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+</a:t>
                </a:r>
                <a:endParaRPr lang="en-US" altLang="ko-KR" sz="90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endParaRP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123.04</a:t>
                </a:r>
                <a:r>
                  <a:rPr lang="en-US" altLang="ko-KR" sz="900" b="1" dirty="0">
                    <a:solidFill>
                      <a:srgbClr val="FF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31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29" name="Rectangle 2389"/>
              <p:cNvSpPr>
                <a:spLocks noChangeArrowheads="1"/>
              </p:cNvSpPr>
              <p:nvPr/>
            </p:nvSpPr>
            <p:spPr bwMode="auto">
              <a:xfrm>
                <a:off x="5508018" y="5168224"/>
                <a:ext cx="787075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lvl="0" algn="ctr" defTabSz="914400"/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[315</a:t>
                </a:r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-C</a:t>
                </a:r>
                <a:r>
                  <a:rPr lang="en-US" altLang="ko-KR" sz="900" b="1" baseline="-25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11</a:t>
                </a:r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H</a:t>
                </a:r>
                <a:r>
                  <a:rPr lang="en-US" altLang="ko-KR" sz="900" b="1" baseline="-25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16</a:t>
                </a:r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O</a:t>
                </a:r>
                <a:r>
                  <a:rPr lang="en-US" altLang="ko-KR" sz="900" b="1" baseline="-25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2</a:t>
                </a: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]</a:t>
                </a:r>
                <a:r>
                  <a:rPr kumimoji="0" lang="en-US" altLang="ko-KR" sz="900" b="1" i="0" u="none" strike="noStrike" cap="none" normalizeH="0" baseline="30000" dirty="0">
                    <a:ln>
                      <a:noFill/>
                    </a:ln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+</a:t>
                </a:r>
                <a:endParaRPr kumimoji="0" lang="en-US" altLang="ko-KR" sz="9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endParaRP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135.11</a:t>
                </a: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70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30" name="Rectangle 2394"/>
              <p:cNvSpPr>
                <a:spLocks noChangeArrowheads="1"/>
              </p:cNvSpPr>
              <p:nvPr/>
            </p:nvSpPr>
            <p:spPr bwMode="auto">
              <a:xfrm>
                <a:off x="7599639" y="5375842"/>
                <a:ext cx="666858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[</a:t>
                </a:r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M+H</a:t>
                </a: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-C</a:t>
                </a:r>
                <a:r>
                  <a:rPr lang="en-US" altLang="ko-KR" sz="900" b="1" baseline="-25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4</a:t>
                </a:r>
                <a:r>
                  <a:rPr kumimoji="0" lang="en-US" altLang="ko-KR" sz="900" b="1" i="0" u="none" strike="noStrike" cap="none" normalizeH="0" dirty="0">
                    <a:ln>
                      <a:noFill/>
                    </a:ln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H</a:t>
                </a:r>
                <a:r>
                  <a:rPr kumimoji="0" lang="en-US" altLang="ko-KR" sz="900" b="1" i="0" u="none" strike="noStrike" cap="none" normalizeH="0" baseline="-25000" dirty="0">
                    <a:ln>
                      <a:noFill/>
                    </a:ln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8</a:t>
                </a:r>
                <a:r>
                  <a:rPr kumimoji="0" lang="en-US" altLang="ko-KR" sz="900" b="1" i="0" u="none" strike="noStrike" cap="none" normalizeH="0" dirty="0">
                    <a:ln>
                      <a:noFill/>
                    </a:ln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]</a:t>
                </a:r>
                <a:r>
                  <a:rPr kumimoji="0" lang="en-US" altLang="ko-KR" sz="900" b="1" i="0" u="none" strike="noStrike" cap="none" normalizeH="0" baseline="30000" dirty="0">
                    <a:ln>
                      <a:noFill/>
                    </a:ln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+</a:t>
                </a:r>
                <a:endParaRPr kumimoji="0" lang="en-US" altLang="ko-KR" sz="9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endParaRP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259.1669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31" name="Rectangle 2382"/>
              <p:cNvSpPr>
                <a:spLocks noChangeArrowheads="1"/>
              </p:cNvSpPr>
              <p:nvPr/>
            </p:nvSpPr>
            <p:spPr bwMode="auto">
              <a:xfrm>
                <a:off x="5808102" y="4669210"/>
                <a:ext cx="581891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/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[193-C</a:t>
                </a:r>
                <a:r>
                  <a:rPr lang="en-US" altLang="ko-KR" sz="900" b="1" baseline="-25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2</a:t>
                </a:r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H</a:t>
                </a:r>
                <a:r>
                  <a:rPr lang="en-US" altLang="ko-KR" sz="900" b="1" baseline="-25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4</a:t>
                </a:r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]</a:t>
                </a:r>
                <a:r>
                  <a:rPr lang="en-US" altLang="ko-KR" sz="900" b="1" baseline="30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+</a:t>
                </a:r>
                <a:endParaRPr kumimoji="0" lang="en-US" altLang="ko-KR" sz="9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endParaRP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165.0905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32" name="Rectangle 2389"/>
              <p:cNvSpPr>
                <a:spLocks noChangeArrowheads="1"/>
              </p:cNvSpPr>
              <p:nvPr/>
            </p:nvSpPr>
            <p:spPr bwMode="auto">
              <a:xfrm>
                <a:off x="4969300" y="4741835"/>
                <a:ext cx="581891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lvl="0" algn="ctr" defTabSz="914400"/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[135</a:t>
                </a:r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-C</a:t>
                </a:r>
                <a:r>
                  <a:rPr lang="en-US" altLang="ko-KR" sz="900" b="1" baseline="-25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4</a:t>
                </a:r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H</a:t>
                </a:r>
                <a:r>
                  <a:rPr lang="en-US" altLang="ko-KR" sz="900" b="1" baseline="-25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8</a:t>
                </a: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]</a:t>
                </a:r>
                <a:r>
                  <a:rPr kumimoji="0" lang="en-US" altLang="ko-KR" sz="900" b="1" i="0" u="none" strike="noStrike" cap="none" normalizeH="0" baseline="30000" dirty="0">
                    <a:ln>
                      <a:noFill/>
                    </a:ln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+</a:t>
                </a:r>
                <a:endParaRPr kumimoji="0" lang="en-US" altLang="ko-KR" sz="9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endParaRPr>
              </a:p>
              <a:p>
                <a:pPr lvl="0" algn="ctr" defTabSz="914400"/>
                <a:r>
                  <a:rPr lang="ko-KR" altLang="ko-KR" sz="900" b="1" dirty="0">
                    <a:solidFill>
                      <a:srgbClr val="FF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93.069</a:t>
                </a:r>
                <a:r>
                  <a:rPr lang="en-US" altLang="ko-KR" sz="900" b="1" dirty="0">
                    <a:solidFill>
                      <a:srgbClr val="FF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6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63" name="Rectangle 3748"/>
              <p:cNvSpPr>
                <a:spLocks noChangeArrowheads="1"/>
              </p:cNvSpPr>
              <p:nvPr/>
            </p:nvSpPr>
            <p:spPr bwMode="auto">
              <a:xfrm>
                <a:off x="6661471" y="4991187"/>
                <a:ext cx="576357" cy="27699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lvl="0" algn="ctr" latinLnBrk="0"/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[</a:t>
                </a:r>
                <a:r>
                  <a:rPr lang="en-US" altLang="ko-KR" sz="900" b="1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259-C</a:t>
                </a:r>
                <a:r>
                  <a:rPr lang="en-US" altLang="ko-KR" sz="900" b="1" baseline="-25000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3</a:t>
                </a:r>
                <a:r>
                  <a:rPr lang="en-US" altLang="ko-KR" sz="900" b="1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H</a:t>
                </a:r>
                <a:r>
                  <a:rPr lang="en-US" altLang="ko-KR" sz="900" b="1" baseline="-25000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6</a:t>
                </a: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]</a:t>
                </a:r>
                <a:r>
                  <a:rPr kumimoji="0" lang="en-US" altLang="ko-KR" sz="900" b="1" i="0" u="none" strike="noStrike" cap="none" normalizeH="0" baseline="3000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+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217.12</a:t>
                </a: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24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16765" name="직선 연결선 16764"/>
              <p:cNvCxnSpPr>
                <a:stCxn id="16763" idx="2"/>
              </p:cNvCxnSpPr>
              <p:nvPr/>
            </p:nvCxnSpPr>
            <p:spPr>
              <a:xfrm>
                <a:off x="6949650" y="5268186"/>
                <a:ext cx="89744" cy="436249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67" name="직선 연결선 16766"/>
              <p:cNvCxnSpPr/>
              <p:nvPr/>
            </p:nvCxnSpPr>
            <p:spPr>
              <a:xfrm flipH="1">
                <a:off x="5050942" y="4991187"/>
                <a:ext cx="51781" cy="159622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769" name="Rectangle 3534">
                <a:extLst>
                  <a:ext uri="{FF2B5EF4-FFF2-40B4-BE49-F238E27FC236}">
                    <a16:creationId xmlns:a16="http://schemas.microsoft.com/office/drawing/2014/main" id="{C05737CC-98C6-37C6-0D27-C1070439C8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90327" y="6066065"/>
                <a:ext cx="208390" cy="16158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1050" b="1" i="0" u="none" strike="noStrike" cap="none" normalizeH="0" baseline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m</a:t>
                </a:r>
                <a:r>
                  <a:rPr kumimoji="0" lang="ko-KR" altLang="ko-KR" sz="105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/</a:t>
                </a:r>
                <a:r>
                  <a:rPr kumimoji="0" lang="ko-KR" altLang="ko-KR" sz="1050" b="1" i="0" u="none" strike="noStrike" cap="none" normalizeH="0" baseline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z</a:t>
                </a:r>
                <a:endParaRPr kumimoji="0" lang="ko-KR" altLang="ko-KR" sz="1050" b="1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73" name="TextBox 16772"/>
              <p:cNvSpPr txBox="1"/>
              <p:nvPr/>
            </p:nvSpPr>
            <p:spPr>
              <a:xfrm rot="10800000">
                <a:off x="4523758" y="4399224"/>
                <a:ext cx="346249" cy="804962"/>
              </a:xfrm>
              <a:prstGeom prst="rect">
                <a:avLst/>
              </a:prstGeom>
              <a:noFill/>
            </p:spPr>
            <p:txBody>
              <a:bodyPr vert="eaVert" wrap="square" rtlCol="0">
                <a:spAutoFit/>
              </a:bodyPr>
              <a:lstStyle/>
              <a:p>
                <a:r>
                  <a:rPr lang="en-US" altLang="ko-KR" sz="105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intensity</a:t>
                </a:r>
                <a:endParaRPr lang="ko-KR" altLang="en-US" sz="1050" b="1" dirty="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aphicFrame>
            <p:nvGraphicFramePr>
              <p:cNvPr id="16736" name="개체 16735"/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2795040880"/>
                  </p:ext>
                </p:extLst>
              </p:nvPr>
            </p:nvGraphicFramePr>
            <p:xfrm>
              <a:off x="7244129" y="3709439"/>
              <a:ext cx="1685616" cy="94456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800" name="CS ChemDraw Drawing" r:id="rId7" imgW="3405570" imgH="1907484" progId="ChemDraw.Document.6.0">
                      <p:embed/>
                    </p:oleObj>
                  </mc:Choice>
                  <mc:Fallback>
                    <p:oleObj name="CS ChemDraw Drawing" r:id="rId7" imgW="3405570" imgH="1907484" progId="ChemDraw.Document.6.0">
                      <p:embed/>
                      <p:pic>
                        <p:nvPicPr>
                          <p:cNvPr id="16067" name="개체 16066"/>
                          <p:cNvPicPr/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7244129" y="3709439"/>
                            <a:ext cx="1685616" cy="944562"/>
                          </a:xfrm>
                          <a:prstGeom prst="rect">
                            <a:avLst/>
                          </a:prstGeom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grpSp>
          <p:nvGrpSpPr>
            <p:cNvPr id="6" name="그룹 5"/>
            <p:cNvGrpSpPr/>
            <p:nvPr/>
          </p:nvGrpSpPr>
          <p:grpSpPr>
            <a:xfrm>
              <a:off x="33204" y="3769859"/>
              <a:ext cx="4865359" cy="2495076"/>
              <a:chOff x="33204" y="3769859"/>
              <a:chExt cx="4865359" cy="2495076"/>
            </a:xfrm>
          </p:grpSpPr>
          <p:grpSp>
            <p:nvGrpSpPr>
              <p:cNvPr id="3172" name="그룹 3171"/>
              <p:cNvGrpSpPr/>
              <p:nvPr/>
            </p:nvGrpSpPr>
            <p:grpSpPr>
              <a:xfrm>
                <a:off x="323528" y="3769859"/>
                <a:ext cx="4265627" cy="2495076"/>
                <a:chOff x="279117" y="429061"/>
                <a:chExt cx="8690546" cy="2888891"/>
              </a:xfrm>
            </p:grpSpPr>
            <p:grpSp>
              <p:nvGrpSpPr>
                <p:cNvPr id="3173" name="그룹 3172">
                  <a:extLst>
                    <a:ext uri="{FF2B5EF4-FFF2-40B4-BE49-F238E27FC236}">
                      <a16:creationId xmlns:a16="http://schemas.microsoft.com/office/drawing/2014/main" id="{8A173BCB-ED29-FC0E-0C72-F31D41BE6439}"/>
                    </a:ext>
                  </a:extLst>
                </p:cNvPr>
                <p:cNvGrpSpPr/>
                <p:nvPr/>
              </p:nvGrpSpPr>
              <p:grpSpPr>
                <a:xfrm>
                  <a:off x="279117" y="429061"/>
                  <a:ext cx="8690546" cy="2888891"/>
                  <a:chOff x="279117" y="429061"/>
                  <a:chExt cx="8690546" cy="2888891"/>
                </a:xfrm>
              </p:grpSpPr>
              <p:grpSp>
                <p:nvGrpSpPr>
                  <p:cNvPr id="6197" name="그룹 6196">
                    <a:extLst>
                      <a:ext uri="{FF2B5EF4-FFF2-40B4-BE49-F238E27FC236}">
                        <a16:creationId xmlns:a16="http://schemas.microsoft.com/office/drawing/2014/main" id="{5D3EEDD7-95AC-4BB1-007B-2BD14FA64265}"/>
                      </a:ext>
                    </a:extLst>
                  </p:cNvPr>
                  <p:cNvGrpSpPr/>
                  <p:nvPr/>
                </p:nvGrpSpPr>
                <p:grpSpPr>
                  <a:xfrm>
                    <a:off x="279117" y="429061"/>
                    <a:ext cx="8690546" cy="2888891"/>
                    <a:chOff x="279117" y="429061"/>
                    <a:chExt cx="8690546" cy="2888891"/>
                  </a:xfrm>
                </p:grpSpPr>
                <p:sp>
                  <p:nvSpPr>
                    <p:cNvPr id="6201" name="Rectangle 7">
                      <a:extLst>
                        <a:ext uri="{FF2B5EF4-FFF2-40B4-BE49-F238E27FC236}">
                          <a16:creationId xmlns:a16="http://schemas.microsoft.com/office/drawing/2014/main" id="{6701777F-F8D1-DD53-C538-456E3229664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43474" y="429061"/>
                      <a:ext cx="431094" cy="160359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none" lIns="0" tIns="0" rIns="0" bIns="0" numCol="1" anchor="t" anchorCtr="0" compatLnSpc="1">
                      <a:prstTxWarp prst="textNoShape">
                        <a:avLst/>
                      </a:prstTxWarp>
                      <a:spAutoFit/>
                    </a:bodyPr>
                    <a:lstStyle>
                      <a:lvl1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  <a:cs typeface="Times New Roman" panose="02020603050405020304" pitchFamily="18" charset="0"/>
                        </a:rPr>
                        <a:t>x10</a:t>
                      </a:r>
                      <a:r>
                        <a:rPr lang="en-US" altLang="ko-KR" sz="900" b="1" baseline="30000" dirty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ea typeface="굴림" panose="020B0600000101010101" pitchFamily="50" charset="-127"/>
                          <a:cs typeface="Times New Roman" panose="02020603050405020304" pitchFamily="18" charset="0"/>
                        </a:rPr>
                        <a:t>3</a:t>
                      </a:r>
                      <a:endParaRPr kumimoji="0" lang="ko-KR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6202" name="Line 5">
                      <a:extLst>
                        <a:ext uri="{FF2B5EF4-FFF2-40B4-BE49-F238E27FC236}">
                          <a16:creationId xmlns:a16="http://schemas.microsoft.com/office/drawing/2014/main" id="{1F210C55-7BB1-89D1-C10A-A9099710467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598488" y="599865"/>
                      <a:ext cx="0" cy="2322513"/>
                    </a:xfrm>
                    <a:prstGeom prst="line">
                      <a:avLst/>
                    </a:prstGeom>
                    <a:noFill/>
                    <a:ln w="12700" cap="flat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 sz="900" b="1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6203" name="Rectangle 9">
                      <a:extLst>
                        <a:ext uri="{FF2B5EF4-FFF2-40B4-BE49-F238E27FC236}">
                          <a16:creationId xmlns:a16="http://schemas.microsoft.com/office/drawing/2014/main" id="{D99E546F-77D6-1098-CC9D-F6E6FD3C263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25822" y="2833971"/>
                      <a:ext cx="117571" cy="160359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none" lIns="0" tIns="0" rIns="0" bIns="0" numCol="1" anchor="t" anchorCtr="0" compatLnSpc="1">
                      <a:prstTxWarp prst="textNoShape">
                        <a:avLst/>
                      </a:prstTxWarp>
                      <a:spAutoFit/>
                    </a:bodyPr>
                    <a:lstStyle>
                      <a:lvl1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  <a:cs typeface="Times New Roman" panose="02020603050405020304" pitchFamily="18" charset="0"/>
                        </a:rPr>
                        <a:t>0</a:t>
                      </a:r>
                      <a:endParaRPr kumimoji="0" lang="ko-KR" altLang="ko-KR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6204" name="Rectangle 23">
                      <a:extLst>
                        <a:ext uri="{FF2B5EF4-FFF2-40B4-BE49-F238E27FC236}">
                          <a16:creationId xmlns:a16="http://schemas.microsoft.com/office/drawing/2014/main" id="{A256F1BA-B41D-8EC8-DDDE-A43D2037633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9117" y="1688769"/>
                      <a:ext cx="293927" cy="160359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none" lIns="0" tIns="0" rIns="0" bIns="0" numCol="1" anchor="t" anchorCtr="0" compatLnSpc="1">
                      <a:prstTxWarp prst="textNoShape">
                        <a:avLst/>
                      </a:prstTxWarp>
                      <a:spAutoFit/>
                    </a:bodyPr>
                    <a:lstStyle>
                      <a:lvl1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2.5</a:t>
                      </a:r>
                      <a:endParaRPr kumimoji="0" lang="ko-KR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6205" name="Rectangle 39">
                      <a:extLst>
                        <a:ext uri="{FF2B5EF4-FFF2-40B4-BE49-F238E27FC236}">
                          <a16:creationId xmlns:a16="http://schemas.microsoft.com/office/drawing/2014/main" id="{89C04239-542B-0DBF-3F1D-0B647986E51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9117" y="618017"/>
                      <a:ext cx="293927" cy="160359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none" lIns="0" tIns="0" rIns="0" bIns="0" numCol="1" anchor="t" anchorCtr="0" compatLnSpc="1">
                      <a:prstTxWarp prst="textNoShape">
                        <a:avLst/>
                      </a:prstTxWarp>
                      <a:spAutoFit/>
                    </a:bodyPr>
                    <a:lstStyle>
                      <a:lvl1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  <a:cs typeface="Times New Roman" panose="02020603050405020304" pitchFamily="18" charset="0"/>
                        </a:rPr>
                        <a:t>4.5</a:t>
                      </a:r>
                      <a:endParaRPr kumimoji="0" lang="ko-KR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6206" name="Rectangle 3534">
                      <a:extLst>
                        <a:ext uri="{FF2B5EF4-FFF2-40B4-BE49-F238E27FC236}">
                          <a16:creationId xmlns:a16="http://schemas.microsoft.com/office/drawing/2014/main" id="{C05737CC-98C6-37C6-0D27-C1070439C8F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595257" y="3130865"/>
                      <a:ext cx="424562" cy="187087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none" lIns="0" tIns="0" rIns="0" bIns="0" numCol="1" anchor="t" anchorCtr="0" compatLnSpc="1">
                      <a:prstTxWarp prst="textNoShape">
                        <a:avLst/>
                      </a:prstTxWarp>
                      <a:spAutoFit/>
                    </a:bodyPr>
                    <a:lstStyle>
                      <a:lvl1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ko-KR" sz="1050" b="1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  <a:cs typeface="Times New Roman" panose="02020603050405020304" pitchFamily="18" charset="0"/>
                        </a:rPr>
                        <a:t>m</a:t>
                      </a:r>
                      <a:r>
                        <a:rPr kumimoji="0" lang="ko-KR" altLang="ko-KR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kumimoji="0" lang="ko-KR" altLang="ko-KR" sz="1050" b="1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  <a:cs typeface="Times New Roman" panose="02020603050405020304" pitchFamily="18" charset="0"/>
                        </a:rPr>
                        <a:t>z</a:t>
                      </a:r>
                      <a:endParaRPr kumimoji="0" lang="ko-KR" altLang="ko-KR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6207" name="Line 3535">
                      <a:extLst>
                        <a:ext uri="{FF2B5EF4-FFF2-40B4-BE49-F238E27FC236}">
                          <a16:creationId xmlns:a16="http://schemas.microsoft.com/office/drawing/2014/main" id="{DFD40EDE-AE5E-A5EC-0739-6219EDFB2DD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12776" y="2921000"/>
                      <a:ext cx="8186738" cy="0"/>
                    </a:xfrm>
                    <a:prstGeom prst="line">
                      <a:avLst/>
                    </a:prstGeom>
                    <a:noFill/>
                    <a:ln w="12700" cap="flat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 sz="900" b="1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6208" name="Rectangle 3537">
                      <a:extLst>
                        <a:ext uri="{FF2B5EF4-FFF2-40B4-BE49-F238E27FC236}">
                          <a16:creationId xmlns:a16="http://schemas.microsoft.com/office/drawing/2014/main" id="{AA78BED3-C4B3-C10F-47EE-C350651AF41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69926" y="2947988"/>
                      <a:ext cx="235142" cy="160359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none" lIns="0" tIns="0" rIns="0" bIns="0" numCol="1" anchor="t" anchorCtr="0" compatLnSpc="1">
                      <a:prstTxWarp prst="textNoShape">
                        <a:avLst/>
                      </a:prstTxWarp>
                      <a:spAutoFit/>
                    </a:bodyPr>
                    <a:lstStyle>
                      <a:lvl1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  <a:cs typeface="Times New Roman" panose="02020603050405020304" pitchFamily="18" charset="0"/>
                        </a:rPr>
                        <a:t>90</a:t>
                      </a:r>
                      <a:endParaRPr kumimoji="0" lang="ko-KR" altLang="ko-KR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6209" name="Rectangle 3585">
                      <a:extLst>
                        <a:ext uri="{FF2B5EF4-FFF2-40B4-BE49-F238E27FC236}">
                          <a16:creationId xmlns:a16="http://schemas.microsoft.com/office/drawing/2014/main" id="{76EE4A62-45FB-CA28-A605-4DEF029443F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38677" y="2947988"/>
                      <a:ext cx="352713" cy="160359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none" lIns="0" tIns="0" rIns="0" bIns="0" numCol="1" anchor="t" anchorCtr="0" compatLnSpc="1">
                      <a:prstTxWarp prst="textNoShape">
                        <a:avLst/>
                      </a:prstTxWarp>
                      <a:spAutoFit/>
                    </a:bodyPr>
                    <a:lstStyle>
                      <a:lvl1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  <a:cs typeface="Times New Roman" panose="02020603050405020304" pitchFamily="18" charset="0"/>
                        </a:rPr>
                        <a:t>210</a:t>
                      </a:r>
                      <a:endParaRPr kumimoji="0" lang="ko-KR" altLang="ko-KR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6210" name="Rectangle 3634">
                      <a:extLst>
                        <a:ext uri="{FF2B5EF4-FFF2-40B4-BE49-F238E27FC236}">
                          <a16:creationId xmlns:a16="http://schemas.microsoft.com/office/drawing/2014/main" id="{4B238304-F0EC-A698-E262-33DA9B15115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616950" y="2947988"/>
                      <a:ext cx="352713" cy="160359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none" lIns="0" tIns="0" rIns="0" bIns="0" numCol="1" anchor="t" anchorCtr="0" compatLnSpc="1">
                      <a:prstTxWarp prst="textNoShape">
                        <a:avLst/>
                      </a:prstTxWarp>
                      <a:spAutoFit/>
                    </a:bodyPr>
                    <a:lstStyle>
                      <a:lvl1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  <a:cs typeface="Times New Roman" panose="02020603050405020304" pitchFamily="18" charset="0"/>
                        </a:rPr>
                        <a:t>330</a:t>
                      </a:r>
                      <a:endParaRPr kumimoji="0" lang="ko-KR" altLang="ko-KR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</p:grpSp>
              <p:sp>
                <p:nvSpPr>
                  <p:cNvPr id="6198" name="Line 3536">
                    <a:extLst>
                      <a:ext uri="{FF2B5EF4-FFF2-40B4-BE49-F238E27FC236}">
                        <a16:creationId xmlns:a16="http://schemas.microsoft.com/office/drawing/2014/main" id="{0844E635-E1C2-8F59-F4B5-1A5F18F46B2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700088" y="2921000"/>
                    <a:ext cx="0" cy="36513"/>
                  </a:xfrm>
                  <a:prstGeom prst="line">
                    <a:avLst/>
                  </a:prstGeom>
                  <a:noFill/>
                  <a:ln w="12700" cap="flat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900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6199" name="Line 3584">
                    <a:extLst>
                      <a:ext uri="{FF2B5EF4-FFF2-40B4-BE49-F238E27FC236}">
                        <a16:creationId xmlns:a16="http://schemas.microsoft.com/office/drawing/2014/main" id="{A06E4D06-80FB-6CF3-5A54-41F83B8EB79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683126" y="2921000"/>
                    <a:ext cx="0" cy="36513"/>
                  </a:xfrm>
                  <a:prstGeom prst="line">
                    <a:avLst/>
                  </a:prstGeom>
                  <a:noFill/>
                  <a:ln w="12700" cap="flat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900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6200" name="Line 3633">
                    <a:extLst>
                      <a:ext uri="{FF2B5EF4-FFF2-40B4-BE49-F238E27FC236}">
                        <a16:creationId xmlns:a16="http://schemas.microsoft.com/office/drawing/2014/main" id="{B65024FF-F128-1DE1-4E1C-BEE1A2908C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8662988" y="2921000"/>
                    <a:ext cx="0" cy="36513"/>
                  </a:xfrm>
                  <a:prstGeom prst="line">
                    <a:avLst/>
                  </a:prstGeom>
                  <a:noFill/>
                  <a:ln w="12700" cap="flat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900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3174" name="Line 33">
                  <a:extLst>
                    <a:ext uri="{FF2B5EF4-FFF2-40B4-BE49-F238E27FC236}">
                      <a16:creationId xmlns:a16="http://schemas.microsoft.com/office/drawing/2014/main" id="{D4034243-7933-5C7B-F1C9-2BF3BD21A05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1912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75" name="Line 34">
                  <a:extLst>
                    <a:ext uri="{FF2B5EF4-FFF2-40B4-BE49-F238E27FC236}">
                      <a16:creationId xmlns:a16="http://schemas.microsoft.com/office/drawing/2014/main" id="{EA8FEB13-8352-D3A2-5917-A7EB6B0066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230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76" name="Line 35">
                  <a:extLst>
                    <a:ext uri="{FF2B5EF4-FFF2-40B4-BE49-F238E27FC236}">
                      <a16:creationId xmlns:a16="http://schemas.microsoft.com/office/drawing/2014/main" id="{14680E0E-101D-E99A-230B-3198849505A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23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77" name="Line 36">
                  <a:extLst>
                    <a:ext uri="{FF2B5EF4-FFF2-40B4-BE49-F238E27FC236}">
                      <a16:creationId xmlns:a16="http://schemas.microsoft.com/office/drawing/2014/main" id="{1139940C-1A5E-B514-874B-CAA8CB45D74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38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78" name="Line 37">
                  <a:extLst>
                    <a:ext uri="{FF2B5EF4-FFF2-40B4-BE49-F238E27FC236}">
                      <a16:creationId xmlns:a16="http://schemas.microsoft.com/office/drawing/2014/main" id="{FAA847F1-3BB6-0C9C-0720-C711898F68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54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79" name="Line 38">
                  <a:extLst>
                    <a:ext uri="{FF2B5EF4-FFF2-40B4-BE49-F238E27FC236}">
                      <a16:creationId xmlns:a16="http://schemas.microsoft.com/office/drawing/2014/main" id="{58E2F398-AF8F-3961-8108-D0D280439A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86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0" name="Line 39">
                  <a:extLst>
                    <a:ext uri="{FF2B5EF4-FFF2-40B4-BE49-F238E27FC236}">
                      <a16:creationId xmlns:a16="http://schemas.microsoft.com/office/drawing/2014/main" id="{F818605A-1A3D-A998-ACE5-AB62B6DC580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023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1" name="Line 40">
                  <a:extLst>
                    <a:ext uri="{FF2B5EF4-FFF2-40B4-BE49-F238E27FC236}">
                      <a16:creationId xmlns:a16="http://schemas.microsoft.com/office/drawing/2014/main" id="{6F2EE910-5A0D-E276-59F6-B309127E70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18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2" name="Line 41">
                  <a:extLst>
                    <a:ext uri="{FF2B5EF4-FFF2-40B4-BE49-F238E27FC236}">
                      <a16:creationId xmlns:a16="http://schemas.microsoft.com/office/drawing/2014/main" id="{C05F12BD-97AE-CDD6-42EB-4C68A2974F3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34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3" name="Line 42">
                  <a:extLst>
                    <a:ext uri="{FF2B5EF4-FFF2-40B4-BE49-F238E27FC236}">
                      <a16:creationId xmlns:a16="http://schemas.microsoft.com/office/drawing/2014/main" id="{DC3C30EF-6D92-F58C-06E3-4BE964C05E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50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4" name="Line 43">
                  <a:extLst>
                    <a:ext uri="{FF2B5EF4-FFF2-40B4-BE49-F238E27FC236}">
                      <a16:creationId xmlns:a16="http://schemas.microsoft.com/office/drawing/2014/main" id="{258491F1-FB35-79B7-301C-CFD43A156BC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658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5" name="Line 44">
                  <a:extLst>
                    <a:ext uri="{FF2B5EF4-FFF2-40B4-BE49-F238E27FC236}">
                      <a16:creationId xmlns:a16="http://schemas.microsoft.com/office/drawing/2014/main" id="{1CAF7E21-4487-78CE-D8F5-B621B23B86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658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6" name="Line 45">
                  <a:extLst>
                    <a:ext uri="{FF2B5EF4-FFF2-40B4-BE49-F238E27FC236}">
                      <a16:creationId xmlns:a16="http://schemas.microsoft.com/office/drawing/2014/main" id="{0ED27567-8A0D-8B49-4309-AAD038A098A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97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7" name="Line 46">
                  <a:extLst>
                    <a:ext uri="{FF2B5EF4-FFF2-40B4-BE49-F238E27FC236}">
                      <a16:creationId xmlns:a16="http://schemas.microsoft.com/office/drawing/2014/main" id="{DA8FEB3E-FB91-66D7-D512-838EAF6DC3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445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8" name="Line 47">
                  <a:extLst>
                    <a:ext uri="{FF2B5EF4-FFF2-40B4-BE49-F238E27FC236}">
                      <a16:creationId xmlns:a16="http://schemas.microsoft.com/office/drawing/2014/main" id="{36CD061E-39E4-F4E5-2240-27534D8D70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477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89" name="Line 48">
                  <a:extLst>
                    <a:ext uri="{FF2B5EF4-FFF2-40B4-BE49-F238E27FC236}">
                      <a16:creationId xmlns:a16="http://schemas.microsoft.com/office/drawing/2014/main" id="{9E84804B-919E-CDD3-02B8-7870A66873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492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90" name="Line 49">
                  <a:extLst>
                    <a:ext uri="{FF2B5EF4-FFF2-40B4-BE49-F238E27FC236}">
                      <a16:creationId xmlns:a16="http://schemas.microsoft.com/office/drawing/2014/main" id="{3066E214-18EF-99A9-EC06-304E4E67A40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08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91" name="Line 50">
                  <a:extLst>
                    <a:ext uri="{FF2B5EF4-FFF2-40B4-BE49-F238E27FC236}">
                      <a16:creationId xmlns:a16="http://schemas.microsoft.com/office/drawing/2014/main" id="{3686065A-3E0C-2F6F-1425-152BBE6948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087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92" name="Line 51">
                  <a:extLst>
                    <a:ext uri="{FF2B5EF4-FFF2-40B4-BE49-F238E27FC236}">
                      <a16:creationId xmlns:a16="http://schemas.microsoft.com/office/drawing/2014/main" id="{E394312D-4C04-B016-D6C7-2BF02BCD384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24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93" name="Line 52">
                  <a:extLst>
                    <a:ext uri="{FF2B5EF4-FFF2-40B4-BE49-F238E27FC236}">
                      <a16:creationId xmlns:a16="http://schemas.microsoft.com/office/drawing/2014/main" id="{DB128A24-C15D-3E8E-9124-F089A9DF43E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40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94" name="Line 53">
                  <a:extLst>
                    <a:ext uri="{FF2B5EF4-FFF2-40B4-BE49-F238E27FC236}">
                      <a16:creationId xmlns:a16="http://schemas.microsoft.com/office/drawing/2014/main" id="{D72080C8-77FE-2139-C5CC-E6EF0C291EF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722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95" name="Line 54">
                  <a:extLst>
                    <a:ext uri="{FF2B5EF4-FFF2-40B4-BE49-F238E27FC236}">
                      <a16:creationId xmlns:a16="http://schemas.microsoft.com/office/drawing/2014/main" id="{BF232E0E-EF86-A23E-3DAC-29E40CBD95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6040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96" name="Line 55">
                  <a:extLst>
                    <a:ext uri="{FF2B5EF4-FFF2-40B4-BE49-F238E27FC236}">
                      <a16:creationId xmlns:a16="http://schemas.microsoft.com/office/drawing/2014/main" id="{AACE6E96-3CCF-BA0F-A050-515D1524C5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619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97" name="Line 56">
                  <a:extLst>
                    <a:ext uri="{FF2B5EF4-FFF2-40B4-BE49-F238E27FC236}">
                      <a16:creationId xmlns:a16="http://schemas.microsoft.com/office/drawing/2014/main" id="{524EF5AD-2147-A31C-A245-E591AC5E4C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68338" y="2889263"/>
                  <a:ext cx="0" cy="269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98" name="Line 57">
                  <a:extLst>
                    <a:ext uri="{FF2B5EF4-FFF2-40B4-BE49-F238E27FC236}">
                      <a16:creationId xmlns:a16="http://schemas.microsoft.com/office/drawing/2014/main" id="{B69020ED-7221-4885-D604-02853B04BF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69926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199" name="Line 58">
                  <a:extLst>
                    <a:ext uri="{FF2B5EF4-FFF2-40B4-BE49-F238E27FC236}">
                      <a16:creationId xmlns:a16="http://schemas.microsoft.com/office/drawing/2014/main" id="{A5F1EC04-C0F8-E5DE-9EB1-3A0E845C720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6992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00" name="Line 59">
                  <a:extLst>
                    <a:ext uri="{FF2B5EF4-FFF2-40B4-BE49-F238E27FC236}">
                      <a16:creationId xmlns:a16="http://schemas.microsoft.com/office/drawing/2014/main" id="{B428A7CE-444E-FFAE-E9AC-48B613FC460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151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01" name="Line 60">
                  <a:extLst>
                    <a:ext uri="{FF2B5EF4-FFF2-40B4-BE49-F238E27FC236}">
                      <a16:creationId xmlns:a16="http://schemas.microsoft.com/office/drawing/2014/main" id="{F557327E-88AB-E614-77B8-458B88E26E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62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02" name="Line 61">
                  <a:extLst>
                    <a:ext uri="{FF2B5EF4-FFF2-40B4-BE49-F238E27FC236}">
                      <a16:creationId xmlns:a16="http://schemas.microsoft.com/office/drawing/2014/main" id="{41F2C5AA-9D9A-8954-95AE-473207C4E7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78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03" name="Line 62">
                  <a:extLst>
                    <a:ext uri="{FF2B5EF4-FFF2-40B4-BE49-F238E27FC236}">
                      <a16:creationId xmlns:a16="http://schemas.microsoft.com/office/drawing/2014/main" id="{54409C81-1678-57CF-2E51-2BC7B0D139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94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04" name="Line 63">
                  <a:extLst>
                    <a:ext uri="{FF2B5EF4-FFF2-40B4-BE49-F238E27FC236}">
                      <a16:creationId xmlns:a16="http://schemas.microsoft.com/office/drawing/2014/main" id="{12CA688C-8639-31CB-9946-ADBBF0432E5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8103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05" name="Line 64">
                  <a:extLst>
                    <a:ext uri="{FF2B5EF4-FFF2-40B4-BE49-F238E27FC236}">
                      <a16:creationId xmlns:a16="http://schemas.microsoft.com/office/drawing/2014/main" id="{583C73FB-298F-45A6-9CB8-CEDAC0B8A13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8421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06" name="Line 65">
                  <a:extLst>
                    <a:ext uri="{FF2B5EF4-FFF2-40B4-BE49-F238E27FC236}">
                      <a16:creationId xmlns:a16="http://schemas.microsoft.com/office/drawing/2014/main" id="{69E4C7FB-07F8-F3DD-F27F-D5989EF127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8738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07" name="Line 66">
                  <a:extLst>
                    <a:ext uri="{FF2B5EF4-FFF2-40B4-BE49-F238E27FC236}">
                      <a16:creationId xmlns:a16="http://schemas.microsoft.com/office/drawing/2014/main" id="{FAF1E116-8114-6F3C-224B-4616FC8A16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873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08" name="Line 67">
                  <a:extLst>
                    <a:ext uri="{FF2B5EF4-FFF2-40B4-BE49-F238E27FC236}">
                      <a16:creationId xmlns:a16="http://schemas.microsoft.com/office/drawing/2014/main" id="{D3CEA0AC-7577-698C-D3CD-844C7CC75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8897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09" name="Line 68">
                  <a:extLst>
                    <a:ext uri="{FF2B5EF4-FFF2-40B4-BE49-F238E27FC236}">
                      <a16:creationId xmlns:a16="http://schemas.microsoft.com/office/drawing/2014/main" id="{774CADDA-A300-137B-F2C8-2DD1992A34C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21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10" name="Line 69">
                  <a:extLst>
                    <a:ext uri="{FF2B5EF4-FFF2-40B4-BE49-F238E27FC236}">
                      <a16:creationId xmlns:a16="http://schemas.microsoft.com/office/drawing/2014/main" id="{FE81DB23-3905-80BF-F287-BED86D4497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53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11" name="Line 70">
                  <a:extLst>
                    <a:ext uri="{FF2B5EF4-FFF2-40B4-BE49-F238E27FC236}">
                      <a16:creationId xmlns:a16="http://schemas.microsoft.com/office/drawing/2014/main" id="{9E1AB0AD-95F7-582D-340E-1EF56CFF68D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69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12" name="Line 71">
                  <a:extLst>
                    <a:ext uri="{FF2B5EF4-FFF2-40B4-BE49-F238E27FC236}">
                      <a16:creationId xmlns:a16="http://schemas.microsoft.com/office/drawing/2014/main" id="{0BAE0FA3-D17C-66D1-E9D8-690951008A8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85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13" name="Line 72">
                  <a:extLst>
                    <a:ext uri="{FF2B5EF4-FFF2-40B4-BE49-F238E27FC236}">
                      <a16:creationId xmlns:a16="http://schemas.microsoft.com/office/drawing/2014/main" id="{702FA8CA-9D09-6FBF-10C2-1BD11DB243A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16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14" name="Line 73">
                  <a:extLst>
                    <a:ext uri="{FF2B5EF4-FFF2-40B4-BE49-F238E27FC236}">
                      <a16:creationId xmlns:a16="http://schemas.microsoft.com/office/drawing/2014/main" id="{E7351FD3-E52F-0066-3A82-F06BBA2621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326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15" name="Line 74">
                  <a:extLst>
                    <a:ext uri="{FF2B5EF4-FFF2-40B4-BE49-F238E27FC236}">
                      <a16:creationId xmlns:a16="http://schemas.microsoft.com/office/drawing/2014/main" id="{3DCB6DDD-0AF3-936E-A652-3FE9063FB9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32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16" name="Line 75">
                  <a:extLst>
                    <a:ext uri="{FF2B5EF4-FFF2-40B4-BE49-F238E27FC236}">
                      <a16:creationId xmlns:a16="http://schemas.microsoft.com/office/drawing/2014/main" id="{80A78367-900F-40B0-D941-5F8D5D6DEF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961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17" name="Line 76">
                  <a:extLst>
                    <a:ext uri="{FF2B5EF4-FFF2-40B4-BE49-F238E27FC236}">
                      <a16:creationId xmlns:a16="http://schemas.microsoft.com/office/drawing/2014/main" id="{18D19B5D-BDA6-1CB5-6784-9553855D47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96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18" name="Line 77">
                  <a:extLst>
                    <a:ext uri="{FF2B5EF4-FFF2-40B4-BE49-F238E27FC236}">
                      <a16:creationId xmlns:a16="http://schemas.microsoft.com/office/drawing/2014/main" id="{64DA8DB6-FAF6-F7F4-7D9C-C56DFB2B4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96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19" name="Line 78">
                  <a:extLst>
                    <a:ext uri="{FF2B5EF4-FFF2-40B4-BE49-F238E27FC236}">
                      <a16:creationId xmlns:a16="http://schemas.microsoft.com/office/drawing/2014/main" id="{591E67DD-DD92-BDBC-032A-642700FB26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1437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20" name="Line 79">
                  <a:extLst>
                    <a:ext uri="{FF2B5EF4-FFF2-40B4-BE49-F238E27FC236}">
                      <a16:creationId xmlns:a16="http://schemas.microsoft.com/office/drawing/2014/main" id="{D74F89AB-528E-BB1E-03FE-D7E180508E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1437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21" name="Line 80">
                  <a:extLst>
                    <a:ext uri="{FF2B5EF4-FFF2-40B4-BE49-F238E27FC236}">
                      <a16:creationId xmlns:a16="http://schemas.microsoft.com/office/drawing/2014/main" id="{3AD30E04-F1EB-CC3A-EA46-387739B47A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15963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22" name="Line 81">
                  <a:extLst>
                    <a:ext uri="{FF2B5EF4-FFF2-40B4-BE49-F238E27FC236}">
                      <a16:creationId xmlns:a16="http://schemas.microsoft.com/office/drawing/2014/main" id="{22C683B2-1E34-DCB2-7B49-CAF520BD46D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1755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23" name="Line 82">
                  <a:extLst>
                    <a:ext uri="{FF2B5EF4-FFF2-40B4-BE49-F238E27FC236}">
                      <a16:creationId xmlns:a16="http://schemas.microsoft.com/office/drawing/2014/main" id="{0A936F57-B93E-2BE0-F543-93B7716D008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1755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24" name="Line 83">
                  <a:extLst>
                    <a:ext uri="{FF2B5EF4-FFF2-40B4-BE49-F238E27FC236}">
                      <a16:creationId xmlns:a16="http://schemas.microsoft.com/office/drawing/2014/main" id="{29E7327B-DCA8-BBAA-2CB4-207BD4411E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1913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25" name="Line 84">
                  <a:extLst>
                    <a:ext uri="{FF2B5EF4-FFF2-40B4-BE49-F238E27FC236}">
                      <a16:creationId xmlns:a16="http://schemas.microsoft.com/office/drawing/2014/main" id="{CD571C3F-6834-15FE-5EF1-B7B5AA45EE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25488" y="2894026"/>
                  <a:ext cx="0" cy="222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26" name="Line 85">
                  <a:extLst>
                    <a:ext uri="{FF2B5EF4-FFF2-40B4-BE49-F238E27FC236}">
                      <a16:creationId xmlns:a16="http://schemas.microsoft.com/office/drawing/2014/main" id="{11B39D84-70BA-B1C0-0821-2632C6F591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286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27" name="Line 86">
                  <a:extLst>
                    <a:ext uri="{FF2B5EF4-FFF2-40B4-BE49-F238E27FC236}">
                      <a16:creationId xmlns:a16="http://schemas.microsoft.com/office/drawing/2014/main" id="{09CA7184-8CD7-42B4-6B77-5620A3B4D2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3025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28" name="Line 87">
                  <a:extLst>
                    <a:ext uri="{FF2B5EF4-FFF2-40B4-BE49-F238E27FC236}">
                      <a16:creationId xmlns:a16="http://schemas.microsoft.com/office/drawing/2014/main" id="{CC143BDD-7312-02AB-FB64-769CF838F2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318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29" name="Line 88">
                  <a:extLst>
                    <a:ext uri="{FF2B5EF4-FFF2-40B4-BE49-F238E27FC236}">
                      <a16:creationId xmlns:a16="http://schemas.microsoft.com/office/drawing/2014/main" id="{71327302-0226-8544-B40B-DB54205A45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334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30" name="Line 89">
                  <a:extLst>
                    <a:ext uri="{FF2B5EF4-FFF2-40B4-BE49-F238E27FC236}">
                      <a16:creationId xmlns:a16="http://schemas.microsoft.com/office/drawing/2014/main" id="{26DA8EA9-9D95-BC25-B79B-127B45CFD1E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36601" y="2751151"/>
                  <a:ext cx="0" cy="1651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31" name="Line 90">
                  <a:extLst>
                    <a:ext uri="{FF2B5EF4-FFF2-40B4-BE49-F238E27FC236}">
                      <a16:creationId xmlns:a16="http://schemas.microsoft.com/office/drawing/2014/main" id="{E316F374-590D-7F19-80E2-4B3AC2BE98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38188" y="2903551"/>
                  <a:ext cx="0" cy="127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32" name="Line 91">
                  <a:extLst>
                    <a:ext uri="{FF2B5EF4-FFF2-40B4-BE49-F238E27FC236}">
                      <a16:creationId xmlns:a16="http://schemas.microsoft.com/office/drawing/2014/main" id="{DF1E5EF4-7F46-A20C-57A4-974AA82A7D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39776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33" name="Line 92">
                  <a:extLst>
                    <a:ext uri="{FF2B5EF4-FFF2-40B4-BE49-F238E27FC236}">
                      <a16:creationId xmlns:a16="http://schemas.microsoft.com/office/drawing/2014/main" id="{DC6AAD34-5CE4-BA04-1C5E-059E23DB77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429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34" name="Line 93">
                  <a:extLst>
                    <a:ext uri="{FF2B5EF4-FFF2-40B4-BE49-F238E27FC236}">
                      <a16:creationId xmlns:a16="http://schemas.microsoft.com/office/drawing/2014/main" id="{85E9A509-C9D4-A368-E37D-12C1130EE7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445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35" name="Line 94">
                  <a:extLst>
                    <a:ext uri="{FF2B5EF4-FFF2-40B4-BE49-F238E27FC236}">
                      <a16:creationId xmlns:a16="http://schemas.microsoft.com/office/drawing/2014/main" id="{96C704F7-BCA9-4EA0-88A8-2A552517914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4453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36" name="Line 95">
                  <a:extLst>
                    <a:ext uri="{FF2B5EF4-FFF2-40B4-BE49-F238E27FC236}">
                      <a16:creationId xmlns:a16="http://schemas.microsoft.com/office/drawing/2014/main" id="{0762B501-7FBF-77C6-AE87-CF77791D4D6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4612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37" name="Line 96">
                  <a:extLst>
                    <a:ext uri="{FF2B5EF4-FFF2-40B4-BE49-F238E27FC236}">
                      <a16:creationId xmlns:a16="http://schemas.microsoft.com/office/drawing/2014/main" id="{F07695BE-D015-AE66-6190-65C0BDE592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4771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38" name="Line 97">
                  <a:extLst>
                    <a:ext uri="{FF2B5EF4-FFF2-40B4-BE49-F238E27FC236}">
                      <a16:creationId xmlns:a16="http://schemas.microsoft.com/office/drawing/2014/main" id="{14556792-02BE-045B-E535-811FCDF81F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4930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39" name="Line 98">
                  <a:extLst>
                    <a:ext uri="{FF2B5EF4-FFF2-40B4-BE49-F238E27FC236}">
                      <a16:creationId xmlns:a16="http://schemas.microsoft.com/office/drawing/2014/main" id="{F1955A15-2A61-E475-D32B-6986C9D4B5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493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40" name="Line 99">
                  <a:extLst>
                    <a:ext uri="{FF2B5EF4-FFF2-40B4-BE49-F238E27FC236}">
                      <a16:creationId xmlns:a16="http://schemas.microsoft.com/office/drawing/2014/main" id="{D2FC1A2C-957D-E0EB-6DA5-584FF5B7936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508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41" name="Line 100">
                  <a:extLst>
                    <a:ext uri="{FF2B5EF4-FFF2-40B4-BE49-F238E27FC236}">
                      <a16:creationId xmlns:a16="http://schemas.microsoft.com/office/drawing/2014/main" id="{4860F518-8B0B-7242-579E-514455F7A2F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524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42" name="Line 101">
                  <a:extLst>
                    <a:ext uri="{FF2B5EF4-FFF2-40B4-BE49-F238E27FC236}">
                      <a16:creationId xmlns:a16="http://schemas.microsoft.com/office/drawing/2014/main" id="{3F54C422-04AA-4AF1-2872-A1EE89D9E6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5565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43" name="Line 102">
                  <a:extLst>
                    <a:ext uri="{FF2B5EF4-FFF2-40B4-BE49-F238E27FC236}">
                      <a16:creationId xmlns:a16="http://schemas.microsoft.com/office/drawing/2014/main" id="{21E77D41-FC1E-B06C-6241-44BD62361F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5723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44" name="Line 103">
                  <a:extLst>
                    <a:ext uri="{FF2B5EF4-FFF2-40B4-BE49-F238E27FC236}">
                      <a16:creationId xmlns:a16="http://schemas.microsoft.com/office/drawing/2014/main" id="{F3A890E4-F31E-768B-E2BF-DEEBFEF53D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5882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45" name="Line 104">
                  <a:extLst>
                    <a:ext uri="{FF2B5EF4-FFF2-40B4-BE49-F238E27FC236}">
                      <a16:creationId xmlns:a16="http://schemas.microsoft.com/office/drawing/2014/main" id="{A4C97499-1BC3-AB12-33F6-2709E60863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604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46" name="Line 105">
                  <a:extLst>
                    <a:ext uri="{FF2B5EF4-FFF2-40B4-BE49-F238E27FC236}">
                      <a16:creationId xmlns:a16="http://schemas.microsoft.com/office/drawing/2014/main" id="{144164A1-45F9-8EF9-6468-2D3445CC57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620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47" name="Line 106">
                  <a:extLst>
                    <a:ext uri="{FF2B5EF4-FFF2-40B4-BE49-F238E27FC236}">
                      <a16:creationId xmlns:a16="http://schemas.microsoft.com/office/drawing/2014/main" id="{A53EACF6-EE45-CF94-6C1D-D91A131759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651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48" name="Line 107">
                  <a:extLst>
                    <a:ext uri="{FF2B5EF4-FFF2-40B4-BE49-F238E27FC236}">
                      <a16:creationId xmlns:a16="http://schemas.microsoft.com/office/drawing/2014/main" id="{DF9883A2-7B5A-B777-B112-CA5B7FBDE6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66763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49" name="Line 108">
                  <a:extLst>
                    <a:ext uri="{FF2B5EF4-FFF2-40B4-BE49-F238E27FC236}">
                      <a16:creationId xmlns:a16="http://schemas.microsoft.com/office/drawing/2014/main" id="{CF107CFA-9CC0-BF26-3150-6D0075F5AAC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68351" y="2900376"/>
                  <a:ext cx="0" cy="158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50" name="Line 109">
                  <a:extLst>
                    <a:ext uri="{FF2B5EF4-FFF2-40B4-BE49-F238E27FC236}">
                      <a16:creationId xmlns:a16="http://schemas.microsoft.com/office/drawing/2014/main" id="{3E5876A0-20E1-277E-683A-BC56208E0D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69938" y="2884501"/>
                  <a:ext cx="0" cy="317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51" name="Line 110">
                  <a:extLst>
                    <a:ext uri="{FF2B5EF4-FFF2-40B4-BE49-F238E27FC236}">
                      <a16:creationId xmlns:a16="http://schemas.microsoft.com/office/drawing/2014/main" id="{F2DB6BBC-C7CC-8353-9164-E0420F7EE0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69938" y="2898788"/>
                  <a:ext cx="0" cy="174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52" name="Line 111">
                  <a:extLst>
                    <a:ext uri="{FF2B5EF4-FFF2-40B4-BE49-F238E27FC236}">
                      <a16:creationId xmlns:a16="http://schemas.microsoft.com/office/drawing/2014/main" id="{68C55387-BFEA-5C7F-B0DC-6628B5BDC4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470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53" name="Line 112">
                  <a:extLst>
                    <a:ext uri="{FF2B5EF4-FFF2-40B4-BE49-F238E27FC236}">
                      <a16:creationId xmlns:a16="http://schemas.microsoft.com/office/drawing/2014/main" id="{C34AAE2E-597B-0FA4-599D-B5FF7732E6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628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54" name="Line 113">
                  <a:extLst>
                    <a:ext uri="{FF2B5EF4-FFF2-40B4-BE49-F238E27FC236}">
                      <a16:creationId xmlns:a16="http://schemas.microsoft.com/office/drawing/2014/main" id="{B2D3FEB4-7654-5D2F-9EB8-9C04A123FEF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62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55" name="Line 114">
                  <a:extLst>
                    <a:ext uri="{FF2B5EF4-FFF2-40B4-BE49-F238E27FC236}">
                      <a16:creationId xmlns:a16="http://schemas.microsoft.com/office/drawing/2014/main" id="{2557AB42-042F-30BC-7531-CC3AB109C7C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78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56" name="Line 115">
                  <a:extLst>
                    <a:ext uri="{FF2B5EF4-FFF2-40B4-BE49-F238E27FC236}">
                      <a16:creationId xmlns:a16="http://schemas.microsoft.com/office/drawing/2014/main" id="{DD718F49-6E64-6815-D743-C813BA10D44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946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57" name="Line 116">
                  <a:extLst>
                    <a:ext uri="{FF2B5EF4-FFF2-40B4-BE49-F238E27FC236}">
                      <a16:creationId xmlns:a16="http://schemas.microsoft.com/office/drawing/2014/main" id="{C703FD6D-F548-5929-84A1-AF9F3EE1FE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10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58" name="Line 117">
                  <a:extLst>
                    <a:ext uri="{FF2B5EF4-FFF2-40B4-BE49-F238E27FC236}">
                      <a16:creationId xmlns:a16="http://schemas.microsoft.com/office/drawing/2014/main" id="{57F7EDCE-0563-A443-EE49-24A3ED0FE3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26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59" name="Line 118">
                  <a:extLst>
                    <a:ext uri="{FF2B5EF4-FFF2-40B4-BE49-F238E27FC236}">
                      <a16:creationId xmlns:a16="http://schemas.microsoft.com/office/drawing/2014/main" id="{B9A2E4C1-58CE-B3FF-7FE9-3EBF812571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81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60" name="Line 119">
                  <a:extLst>
                    <a:ext uri="{FF2B5EF4-FFF2-40B4-BE49-F238E27FC236}">
                      <a16:creationId xmlns:a16="http://schemas.microsoft.com/office/drawing/2014/main" id="{E8577CAA-4308-6965-8E2B-0EB3FDA581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74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61" name="Line 120">
                  <a:extLst>
                    <a:ext uri="{FF2B5EF4-FFF2-40B4-BE49-F238E27FC236}">
                      <a16:creationId xmlns:a16="http://schemas.microsoft.com/office/drawing/2014/main" id="{D01D742A-FB38-581A-69EA-14AF75FB95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9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62" name="Line 121">
                  <a:extLst>
                    <a:ext uri="{FF2B5EF4-FFF2-40B4-BE49-F238E27FC236}">
                      <a16:creationId xmlns:a16="http://schemas.microsoft.com/office/drawing/2014/main" id="{7029CA27-EF17-7CE0-B10F-AECDD8A9F2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2163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63" name="Line 122">
                  <a:extLst>
                    <a:ext uri="{FF2B5EF4-FFF2-40B4-BE49-F238E27FC236}">
                      <a16:creationId xmlns:a16="http://schemas.microsoft.com/office/drawing/2014/main" id="{171B4DB2-CC26-AD07-1CC7-6901FDF596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216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64" name="Line 123">
                  <a:extLst>
                    <a:ext uri="{FF2B5EF4-FFF2-40B4-BE49-F238E27FC236}">
                      <a16:creationId xmlns:a16="http://schemas.microsoft.com/office/drawing/2014/main" id="{D6473EBA-DE91-1DF3-71AA-C41CC9A7F9B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375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65" name="Line 124">
                  <a:extLst>
                    <a:ext uri="{FF2B5EF4-FFF2-40B4-BE49-F238E27FC236}">
                      <a16:creationId xmlns:a16="http://schemas.microsoft.com/office/drawing/2014/main" id="{1D98291C-6C4E-8930-DDA5-F3B3C5F442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533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66" name="Line 125">
                  <a:extLst>
                    <a:ext uri="{FF2B5EF4-FFF2-40B4-BE49-F238E27FC236}">
                      <a16:creationId xmlns:a16="http://schemas.microsoft.com/office/drawing/2014/main" id="{61D23727-1515-7701-25F7-45ADA46E02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692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67" name="Line 126">
                  <a:extLst>
                    <a:ext uri="{FF2B5EF4-FFF2-40B4-BE49-F238E27FC236}">
                      <a16:creationId xmlns:a16="http://schemas.microsoft.com/office/drawing/2014/main" id="{7038F8C8-EF09-6B9A-278B-C1D5CD1E75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692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68" name="Line 127">
                  <a:extLst>
                    <a:ext uri="{FF2B5EF4-FFF2-40B4-BE49-F238E27FC236}">
                      <a16:creationId xmlns:a16="http://schemas.microsoft.com/office/drawing/2014/main" id="{29D07AE0-321D-FD59-7108-B9658F2396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851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69" name="Line 128">
                  <a:extLst>
                    <a:ext uri="{FF2B5EF4-FFF2-40B4-BE49-F238E27FC236}">
                      <a16:creationId xmlns:a16="http://schemas.microsoft.com/office/drawing/2014/main" id="{FF66383F-FBD9-B86C-5B25-94538E8FE7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16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70" name="Line 129">
                  <a:extLst>
                    <a:ext uri="{FF2B5EF4-FFF2-40B4-BE49-F238E27FC236}">
                      <a16:creationId xmlns:a16="http://schemas.microsoft.com/office/drawing/2014/main" id="{08F750AD-C43A-6F26-DE08-57F28100A65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3276" y="2489213"/>
                  <a:ext cx="0" cy="4270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71" name="Line 130">
                  <a:extLst>
                    <a:ext uri="{FF2B5EF4-FFF2-40B4-BE49-F238E27FC236}">
                      <a16:creationId xmlns:a16="http://schemas.microsoft.com/office/drawing/2014/main" id="{C37960D7-A787-E6D3-AAFA-55CE9035E0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4863" y="2887676"/>
                  <a:ext cx="0" cy="285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72" name="Line 131">
                  <a:extLst>
                    <a:ext uri="{FF2B5EF4-FFF2-40B4-BE49-F238E27FC236}">
                      <a16:creationId xmlns:a16="http://schemas.microsoft.com/office/drawing/2014/main" id="{133A30E9-DB1C-7457-0008-BAD88AEB1DB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6451" y="2898788"/>
                  <a:ext cx="0" cy="174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73" name="Line 132">
                  <a:extLst>
                    <a:ext uri="{FF2B5EF4-FFF2-40B4-BE49-F238E27FC236}">
                      <a16:creationId xmlns:a16="http://schemas.microsoft.com/office/drawing/2014/main" id="{8E10AC93-B203-345C-3BA8-82673B5642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8038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74" name="Line 133">
                  <a:extLst>
                    <a:ext uri="{FF2B5EF4-FFF2-40B4-BE49-F238E27FC236}">
                      <a16:creationId xmlns:a16="http://schemas.microsoft.com/office/drawing/2014/main" id="{8D72C23C-DC9F-84AA-DF70-D1CA7F8D41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962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75" name="Line 134">
                  <a:extLst>
                    <a:ext uri="{FF2B5EF4-FFF2-40B4-BE49-F238E27FC236}">
                      <a16:creationId xmlns:a16="http://schemas.microsoft.com/office/drawing/2014/main" id="{AFB2230D-AC3C-C31C-A60E-EC272E1FAF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9626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76" name="Line 135">
                  <a:extLst>
                    <a:ext uri="{FF2B5EF4-FFF2-40B4-BE49-F238E27FC236}">
                      <a16:creationId xmlns:a16="http://schemas.microsoft.com/office/drawing/2014/main" id="{50DF6894-8B2A-A1B7-A4C6-4B9BC9B2C9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12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77" name="Line 136">
                  <a:extLst>
                    <a:ext uri="{FF2B5EF4-FFF2-40B4-BE49-F238E27FC236}">
                      <a16:creationId xmlns:a16="http://schemas.microsoft.com/office/drawing/2014/main" id="{2FC68C9B-2B79-C908-4CEC-D588D49062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28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78" name="Line 137">
                  <a:extLst>
                    <a:ext uri="{FF2B5EF4-FFF2-40B4-BE49-F238E27FC236}">
                      <a16:creationId xmlns:a16="http://schemas.microsoft.com/office/drawing/2014/main" id="{F136F6FC-9FA9-4E9C-F480-38EDCF6CE20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4388" y="2905138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79" name="Line 138">
                  <a:extLst>
                    <a:ext uri="{FF2B5EF4-FFF2-40B4-BE49-F238E27FC236}">
                      <a16:creationId xmlns:a16="http://schemas.microsoft.com/office/drawing/2014/main" id="{4C7EDF68-D8B5-8FA2-2CA2-F2184F64AE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438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80" name="Line 139">
                  <a:extLst>
                    <a:ext uri="{FF2B5EF4-FFF2-40B4-BE49-F238E27FC236}">
                      <a16:creationId xmlns:a16="http://schemas.microsoft.com/office/drawing/2014/main" id="{BA66E50F-7E2D-FF04-0331-5A1E75956E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597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81" name="Line 140">
                  <a:extLst>
                    <a:ext uri="{FF2B5EF4-FFF2-40B4-BE49-F238E27FC236}">
                      <a16:creationId xmlns:a16="http://schemas.microsoft.com/office/drawing/2014/main" id="{4CC5A4C6-CA0A-9DB4-12B5-0CF7F29395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59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82" name="Line 141">
                  <a:extLst>
                    <a:ext uri="{FF2B5EF4-FFF2-40B4-BE49-F238E27FC236}">
                      <a16:creationId xmlns:a16="http://schemas.microsoft.com/office/drawing/2014/main" id="{F0E3064C-56E4-C201-5E9F-2537556908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915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83" name="Line 142">
                  <a:extLst>
                    <a:ext uri="{FF2B5EF4-FFF2-40B4-BE49-F238E27FC236}">
                      <a16:creationId xmlns:a16="http://schemas.microsoft.com/office/drawing/2014/main" id="{4B5735A3-70CE-3576-69E6-D5E333AC62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915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84" name="Line 143">
                  <a:extLst>
                    <a:ext uri="{FF2B5EF4-FFF2-40B4-BE49-F238E27FC236}">
                      <a16:creationId xmlns:a16="http://schemas.microsoft.com/office/drawing/2014/main" id="{387B554E-4B51-22C9-8D00-B1EA5E7DEFE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232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85" name="Line 144">
                  <a:extLst>
                    <a:ext uri="{FF2B5EF4-FFF2-40B4-BE49-F238E27FC236}">
                      <a16:creationId xmlns:a16="http://schemas.microsoft.com/office/drawing/2014/main" id="{FD276197-0AB6-A11B-682B-8B7A6657421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232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86" name="Line 145">
                  <a:extLst>
                    <a:ext uri="{FF2B5EF4-FFF2-40B4-BE49-F238E27FC236}">
                      <a16:creationId xmlns:a16="http://schemas.microsoft.com/office/drawing/2014/main" id="{494C205A-2618-260F-34DA-B28ABD46FC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7088" y="2903551"/>
                  <a:ext cx="0" cy="127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87" name="Line 146">
                  <a:extLst>
                    <a:ext uri="{FF2B5EF4-FFF2-40B4-BE49-F238E27FC236}">
                      <a16:creationId xmlns:a16="http://schemas.microsoft.com/office/drawing/2014/main" id="{08457A6C-B587-BF16-B7F2-914112A0958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334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88" name="Line 147">
                  <a:extLst>
                    <a:ext uri="{FF2B5EF4-FFF2-40B4-BE49-F238E27FC236}">
                      <a16:creationId xmlns:a16="http://schemas.microsoft.com/office/drawing/2014/main" id="{1FA1F8E0-6939-8795-F5E1-F73E649B49E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35026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89" name="Line 148">
                  <a:extLst>
                    <a:ext uri="{FF2B5EF4-FFF2-40B4-BE49-F238E27FC236}">
                      <a16:creationId xmlns:a16="http://schemas.microsoft.com/office/drawing/2014/main" id="{2E4272F7-53A8-2F4B-70EC-1FB8564793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36613" y="2857513"/>
                  <a:ext cx="0" cy="587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90" name="Line 149">
                  <a:extLst>
                    <a:ext uri="{FF2B5EF4-FFF2-40B4-BE49-F238E27FC236}">
                      <a16:creationId xmlns:a16="http://schemas.microsoft.com/office/drawing/2014/main" id="{D88114F7-82C6-DA32-E5D5-79A2AF2BB0A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38201" y="2905138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91" name="Line 150">
                  <a:extLst>
                    <a:ext uri="{FF2B5EF4-FFF2-40B4-BE49-F238E27FC236}">
                      <a16:creationId xmlns:a16="http://schemas.microsoft.com/office/drawing/2014/main" id="{07521A5B-5A89-E0EE-5E54-262D684B3A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3978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92" name="Line 151">
                  <a:extLst>
                    <a:ext uri="{FF2B5EF4-FFF2-40B4-BE49-F238E27FC236}">
                      <a16:creationId xmlns:a16="http://schemas.microsoft.com/office/drawing/2014/main" id="{B4FADC7E-DAEF-D4C5-2E4B-1BC074F6C56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3978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93" name="Line 152">
                  <a:extLst>
                    <a:ext uri="{FF2B5EF4-FFF2-40B4-BE49-F238E27FC236}">
                      <a16:creationId xmlns:a16="http://schemas.microsoft.com/office/drawing/2014/main" id="{A64D46CF-2A24-0CD8-85F6-8BCCB8062D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137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94" name="Line 153">
                  <a:extLst>
                    <a:ext uri="{FF2B5EF4-FFF2-40B4-BE49-F238E27FC236}">
                      <a16:creationId xmlns:a16="http://schemas.microsoft.com/office/drawing/2014/main" id="{135B90CA-E345-6287-293D-0C4888EA7E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29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95" name="Line 154">
                  <a:extLst>
                    <a:ext uri="{FF2B5EF4-FFF2-40B4-BE49-F238E27FC236}">
                      <a16:creationId xmlns:a16="http://schemas.microsoft.com/office/drawing/2014/main" id="{7D68D1DD-6F34-A9AB-8D48-53D5F3B311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455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96" name="Line 155">
                  <a:extLst>
                    <a:ext uri="{FF2B5EF4-FFF2-40B4-BE49-F238E27FC236}">
                      <a16:creationId xmlns:a16="http://schemas.microsoft.com/office/drawing/2014/main" id="{96932982-F7BC-C7CB-148F-40BF2BB9012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61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97" name="Line 156">
                  <a:extLst>
                    <a:ext uri="{FF2B5EF4-FFF2-40B4-BE49-F238E27FC236}">
                      <a16:creationId xmlns:a16="http://schemas.microsoft.com/office/drawing/2014/main" id="{99E7F23C-B41E-B2C7-FBCD-3DFE9D87008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7726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98" name="Line 157">
                  <a:extLst>
                    <a:ext uri="{FF2B5EF4-FFF2-40B4-BE49-F238E27FC236}">
                      <a16:creationId xmlns:a16="http://schemas.microsoft.com/office/drawing/2014/main" id="{0F6D7D5E-3B49-0F52-660C-E4BA8EDF7D3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931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299" name="Line 158">
                  <a:extLst>
                    <a:ext uri="{FF2B5EF4-FFF2-40B4-BE49-F238E27FC236}">
                      <a16:creationId xmlns:a16="http://schemas.microsoft.com/office/drawing/2014/main" id="{9A4192DE-7A80-FF48-4B4A-DB73E8C888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509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00" name="Line 159">
                  <a:extLst>
                    <a:ext uri="{FF2B5EF4-FFF2-40B4-BE49-F238E27FC236}">
                      <a16:creationId xmlns:a16="http://schemas.microsoft.com/office/drawing/2014/main" id="{19515FCA-1732-2419-938E-3BD90E6328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509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01" name="Line 160">
                  <a:extLst>
                    <a:ext uri="{FF2B5EF4-FFF2-40B4-BE49-F238E27FC236}">
                      <a16:creationId xmlns:a16="http://schemas.microsoft.com/office/drawing/2014/main" id="{939C029F-0179-B217-5156-57E2107976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524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02" name="Line 161">
                  <a:extLst>
                    <a:ext uri="{FF2B5EF4-FFF2-40B4-BE49-F238E27FC236}">
                      <a16:creationId xmlns:a16="http://schemas.microsoft.com/office/drawing/2014/main" id="{A5E3FC5C-9A3B-E5F9-DB66-A98DBE89C8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5248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03" name="Line 162">
                  <a:extLst>
                    <a:ext uri="{FF2B5EF4-FFF2-40B4-BE49-F238E27FC236}">
                      <a16:creationId xmlns:a16="http://schemas.microsoft.com/office/drawing/2014/main" id="{0BF02232-6C44-E1EE-B010-979F3C1396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556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04" name="Line 163">
                  <a:extLst>
                    <a:ext uri="{FF2B5EF4-FFF2-40B4-BE49-F238E27FC236}">
                      <a16:creationId xmlns:a16="http://schemas.microsoft.com/office/drawing/2014/main" id="{7171050D-6290-25B4-A622-0AA1146A4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5566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05" name="Line 164">
                  <a:extLst>
                    <a:ext uri="{FF2B5EF4-FFF2-40B4-BE49-F238E27FC236}">
                      <a16:creationId xmlns:a16="http://schemas.microsoft.com/office/drawing/2014/main" id="{26007C93-908F-C5AD-F120-C2D20FA53B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588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06" name="Line 165">
                  <a:extLst>
                    <a:ext uri="{FF2B5EF4-FFF2-40B4-BE49-F238E27FC236}">
                      <a16:creationId xmlns:a16="http://schemas.microsoft.com/office/drawing/2014/main" id="{929C710D-896B-A0FE-9562-4D136948F0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588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07" name="Line 166">
                  <a:extLst>
                    <a:ext uri="{FF2B5EF4-FFF2-40B4-BE49-F238E27FC236}">
                      <a16:creationId xmlns:a16="http://schemas.microsoft.com/office/drawing/2014/main" id="{D17E12CB-FC2D-2020-3C70-785006B7B0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604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08" name="Line 167">
                  <a:extLst>
                    <a:ext uri="{FF2B5EF4-FFF2-40B4-BE49-F238E27FC236}">
                      <a16:creationId xmlns:a16="http://schemas.microsoft.com/office/drawing/2014/main" id="{065C58C4-B5C9-B1FD-F5D4-3ECF7DA129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604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09" name="Line 168">
                  <a:extLst>
                    <a:ext uri="{FF2B5EF4-FFF2-40B4-BE49-F238E27FC236}">
                      <a16:creationId xmlns:a16="http://schemas.microsoft.com/office/drawing/2014/main" id="{825E297C-1DDE-8989-1587-1277874968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6201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10" name="Line 169">
                  <a:extLst>
                    <a:ext uri="{FF2B5EF4-FFF2-40B4-BE49-F238E27FC236}">
                      <a16:creationId xmlns:a16="http://schemas.microsoft.com/office/drawing/2014/main" id="{3707919A-9FF9-F34B-ADF2-14D34B6324B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636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11" name="Line 170">
                  <a:extLst>
                    <a:ext uri="{FF2B5EF4-FFF2-40B4-BE49-F238E27FC236}">
                      <a16:creationId xmlns:a16="http://schemas.microsoft.com/office/drawing/2014/main" id="{29A16831-8CB7-31FA-78BA-E529128FE2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636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12" name="Line 171">
                  <a:extLst>
                    <a:ext uri="{FF2B5EF4-FFF2-40B4-BE49-F238E27FC236}">
                      <a16:creationId xmlns:a16="http://schemas.microsoft.com/office/drawing/2014/main" id="{03001A6A-9059-4B66-82D4-711EEB7D12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68363" y="2849576"/>
                  <a:ext cx="0" cy="666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13" name="Line 172">
                  <a:extLst>
                    <a:ext uri="{FF2B5EF4-FFF2-40B4-BE49-F238E27FC236}">
                      <a16:creationId xmlns:a16="http://schemas.microsoft.com/office/drawing/2014/main" id="{8D102447-2A74-5444-F5CE-8C384C54C3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69951" y="2806713"/>
                  <a:ext cx="0" cy="1095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14" name="Line 173">
                  <a:extLst>
                    <a:ext uri="{FF2B5EF4-FFF2-40B4-BE49-F238E27FC236}">
                      <a16:creationId xmlns:a16="http://schemas.microsoft.com/office/drawing/2014/main" id="{2C0181F3-B200-B8FC-F6B9-50BC9D2169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71538" y="2892438"/>
                  <a:ext cx="0" cy="238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15" name="Line 174">
                  <a:extLst>
                    <a:ext uri="{FF2B5EF4-FFF2-40B4-BE49-F238E27FC236}">
                      <a16:creationId xmlns:a16="http://schemas.microsoft.com/office/drawing/2014/main" id="{F1526243-625D-9D21-8DF4-A5D55F9BD3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71538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16" name="Line 175">
                  <a:extLst>
                    <a:ext uri="{FF2B5EF4-FFF2-40B4-BE49-F238E27FC236}">
                      <a16:creationId xmlns:a16="http://schemas.microsoft.com/office/drawing/2014/main" id="{ADE3B186-9B2F-B1E8-C1D1-986434E8F1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7312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17" name="Line 176">
                  <a:extLst>
                    <a:ext uri="{FF2B5EF4-FFF2-40B4-BE49-F238E27FC236}">
                      <a16:creationId xmlns:a16="http://schemas.microsoft.com/office/drawing/2014/main" id="{FBFCE27A-EC06-1255-1204-28C8A92E7B3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7788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18" name="Line 177">
                  <a:extLst>
                    <a:ext uri="{FF2B5EF4-FFF2-40B4-BE49-F238E27FC236}">
                      <a16:creationId xmlns:a16="http://schemas.microsoft.com/office/drawing/2014/main" id="{82C80B5C-A5D4-4992-5F30-20808F4C24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778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19" name="Line 178">
                  <a:extLst>
                    <a:ext uri="{FF2B5EF4-FFF2-40B4-BE49-F238E27FC236}">
                      <a16:creationId xmlns:a16="http://schemas.microsoft.com/office/drawing/2014/main" id="{EF0983F8-D25B-95B8-7C9B-E9426785AF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1063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20" name="Line 179">
                  <a:extLst>
                    <a:ext uri="{FF2B5EF4-FFF2-40B4-BE49-F238E27FC236}">
                      <a16:creationId xmlns:a16="http://schemas.microsoft.com/office/drawing/2014/main" id="{62E3E54B-2037-515D-463C-3E7E882E8B4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65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21" name="Line 180">
                  <a:extLst>
                    <a:ext uri="{FF2B5EF4-FFF2-40B4-BE49-F238E27FC236}">
                      <a16:creationId xmlns:a16="http://schemas.microsoft.com/office/drawing/2014/main" id="{A1F2384C-8D33-4FDD-3624-B9D0C929D3A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82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22" name="Line 181">
                  <a:extLst>
                    <a:ext uri="{FF2B5EF4-FFF2-40B4-BE49-F238E27FC236}">
                      <a16:creationId xmlns:a16="http://schemas.microsoft.com/office/drawing/2014/main" id="{72FC3446-BA28-99B8-7DD4-5ABCFEDA48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23" name="Line 182">
                  <a:extLst>
                    <a:ext uri="{FF2B5EF4-FFF2-40B4-BE49-F238E27FC236}">
                      <a16:creationId xmlns:a16="http://schemas.microsoft.com/office/drawing/2014/main" id="{0DF209AD-DF9D-F97C-0548-91319C4FDD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90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24" name="Line 183">
                  <a:extLst>
                    <a:ext uri="{FF2B5EF4-FFF2-40B4-BE49-F238E27FC236}">
                      <a16:creationId xmlns:a16="http://schemas.microsoft.com/office/drawing/2014/main" id="{28039765-615D-6016-89D0-FF948C0569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9217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25" name="Line 184">
                  <a:extLst>
                    <a:ext uri="{FF2B5EF4-FFF2-40B4-BE49-F238E27FC236}">
                      <a16:creationId xmlns:a16="http://schemas.microsoft.com/office/drawing/2014/main" id="{7DB25088-36E4-0997-494D-9DF7F81D1A7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9535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26" name="Line 185">
                  <a:extLst>
                    <a:ext uri="{FF2B5EF4-FFF2-40B4-BE49-F238E27FC236}">
                      <a16:creationId xmlns:a16="http://schemas.microsoft.com/office/drawing/2014/main" id="{9445BE56-9ABC-9CB3-1156-0251FF1A496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9693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27" name="Line 186">
                  <a:extLst>
                    <a:ext uri="{FF2B5EF4-FFF2-40B4-BE49-F238E27FC236}">
                      <a16:creationId xmlns:a16="http://schemas.microsoft.com/office/drawing/2014/main" id="{9F6E9E36-9E42-3964-8FF0-C65641B1B1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0328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28" name="Line 187">
                  <a:extLst>
                    <a:ext uri="{FF2B5EF4-FFF2-40B4-BE49-F238E27FC236}">
                      <a16:creationId xmlns:a16="http://schemas.microsoft.com/office/drawing/2014/main" id="{343E63E2-5138-2D89-051F-D43C28914C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1122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29" name="Line 188">
                  <a:extLst>
                    <a:ext uri="{FF2B5EF4-FFF2-40B4-BE49-F238E27FC236}">
                      <a16:creationId xmlns:a16="http://schemas.microsoft.com/office/drawing/2014/main" id="{3CB8C309-A00F-398F-C2F6-536A44CD11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112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30" name="Line 189">
                  <a:extLst>
                    <a:ext uri="{FF2B5EF4-FFF2-40B4-BE49-F238E27FC236}">
                      <a16:creationId xmlns:a16="http://schemas.microsoft.com/office/drawing/2014/main" id="{62EE5497-BEB6-7D29-0140-10CE2234A6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144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31" name="Line 190">
                  <a:extLst>
                    <a:ext uri="{FF2B5EF4-FFF2-40B4-BE49-F238E27FC236}">
                      <a16:creationId xmlns:a16="http://schemas.microsoft.com/office/drawing/2014/main" id="{5657ACF4-80F4-022C-3509-1869E91D6D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207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32" name="Line 191">
                  <a:extLst>
                    <a:ext uri="{FF2B5EF4-FFF2-40B4-BE49-F238E27FC236}">
                      <a16:creationId xmlns:a16="http://schemas.microsoft.com/office/drawing/2014/main" id="{BCFC1036-C7EB-AEC9-B629-F9A15601CE3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2392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33" name="Line 192">
                  <a:extLst>
                    <a:ext uri="{FF2B5EF4-FFF2-40B4-BE49-F238E27FC236}">
                      <a16:creationId xmlns:a16="http://schemas.microsoft.com/office/drawing/2014/main" id="{C99E660C-5A70-E995-D3AB-DE9B9C3988A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255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34" name="Line 193">
                  <a:extLst>
                    <a:ext uri="{FF2B5EF4-FFF2-40B4-BE49-F238E27FC236}">
                      <a16:creationId xmlns:a16="http://schemas.microsoft.com/office/drawing/2014/main" id="{77DE9A49-A367-E3C7-8075-AB05A950D3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2710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35" name="Line 194">
                  <a:extLst>
                    <a:ext uri="{FF2B5EF4-FFF2-40B4-BE49-F238E27FC236}">
                      <a16:creationId xmlns:a16="http://schemas.microsoft.com/office/drawing/2014/main" id="{4A96348C-05BA-E4AD-D4F6-151F2EA7B8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3186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36" name="Line 195">
                  <a:extLst>
                    <a:ext uri="{FF2B5EF4-FFF2-40B4-BE49-F238E27FC236}">
                      <a16:creationId xmlns:a16="http://schemas.microsoft.com/office/drawing/2014/main" id="{2E8C9B46-ED9C-0887-1B19-8847B22E8B9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3345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37" name="Line 196">
                  <a:extLst>
                    <a:ext uri="{FF2B5EF4-FFF2-40B4-BE49-F238E27FC236}">
                      <a16:creationId xmlns:a16="http://schemas.microsoft.com/office/drawing/2014/main" id="{3A99F7D4-2ACD-85D6-1418-171CD6B82D4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36626" y="2886088"/>
                  <a:ext cx="0" cy="301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38" name="Line 197">
                  <a:extLst>
                    <a:ext uri="{FF2B5EF4-FFF2-40B4-BE49-F238E27FC236}">
                      <a16:creationId xmlns:a16="http://schemas.microsoft.com/office/drawing/2014/main" id="{E88E0C75-9B46-600A-E521-9D15884E66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3821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39" name="Line 198">
                  <a:extLst>
                    <a:ext uri="{FF2B5EF4-FFF2-40B4-BE49-F238E27FC236}">
                      <a16:creationId xmlns:a16="http://schemas.microsoft.com/office/drawing/2014/main" id="{58BE17D9-5C11-ABC5-65BD-6FF1F8E44F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39801" y="2900376"/>
                  <a:ext cx="0" cy="158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40" name="Line 199">
                  <a:extLst>
                    <a:ext uri="{FF2B5EF4-FFF2-40B4-BE49-F238E27FC236}">
                      <a16:creationId xmlns:a16="http://schemas.microsoft.com/office/drawing/2014/main" id="{A0364221-9831-914B-C5C0-B6C155EADF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13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41" name="Line 200">
                  <a:extLst>
                    <a:ext uri="{FF2B5EF4-FFF2-40B4-BE49-F238E27FC236}">
                      <a16:creationId xmlns:a16="http://schemas.microsoft.com/office/drawing/2014/main" id="{AE7FC59C-FECA-8D70-EFB2-CC264A21800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138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42" name="Line 201">
                  <a:extLst>
                    <a:ext uri="{FF2B5EF4-FFF2-40B4-BE49-F238E27FC236}">
                      <a16:creationId xmlns:a16="http://schemas.microsoft.com/office/drawing/2014/main" id="{22CCEADD-B807-DF87-9438-12A6DEE01AB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45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43" name="Line 202">
                  <a:extLst>
                    <a:ext uri="{FF2B5EF4-FFF2-40B4-BE49-F238E27FC236}">
                      <a16:creationId xmlns:a16="http://schemas.microsoft.com/office/drawing/2014/main" id="{F66ADD80-D588-4DAC-6578-96BF9BA06E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6151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44" name="Line 203">
                  <a:extLst>
                    <a:ext uri="{FF2B5EF4-FFF2-40B4-BE49-F238E27FC236}">
                      <a16:creationId xmlns:a16="http://schemas.microsoft.com/office/drawing/2014/main" id="{9C1AA437-D6DF-14B6-F47F-735111AF22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61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45" name="Line 204">
                  <a:extLst>
                    <a:ext uri="{FF2B5EF4-FFF2-40B4-BE49-F238E27FC236}">
                      <a16:creationId xmlns:a16="http://schemas.microsoft.com/office/drawing/2014/main" id="{22FBFD1E-9E2B-3183-E9A2-EB051C4426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932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46" name="Line 206">
                  <a:extLst>
                    <a:ext uri="{FF2B5EF4-FFF2-40B4-BE49-F238E27FC236}">
                      <a16:creationId xmlns:a16="http://schemas.microsoft.com/office/drawing/2014/main" id="{221697E9-DEC8-2DF5-C5D9-82074B6896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93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47" name="Line 207">
                  <a:extLst>
                    <a:ext uri="{FF2B5EF4-FFF2-40B4-BE49-F238E27FC236}">
                      <a16:creationId xmlns:a16="http://schemas.microsoft.com/office/drawing/2014/main" id="{8AC775C9-01F0-EE35-55AE-C8405DCC6F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5091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48" name="Line 208">
                  <a:extLst>
                    <a:ext uri="{FF2B5EF4-FFF2-40B4-BE49-F238E27FC236}">
                      <a16:creationId xmlns:a16="http://schemas.microsoft.com/office/drawing/2014/main" id="{6915D66D-49FC-F7A9-8484-DDEEF1FD7A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572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49" name="Line 209">
                  <a:extLst>
                    <a:ext uri="{FF2B5EF4-FFF2-40B4-BE49-F238E27FC236}">
                      <a16:creationId xmlns:a16="http://schemas.microsoft.com/office/drawing/2014/main" id="{BF19AAF8-FD40-B687-BE34-F5CECAF7E59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58850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50" name="Line 210">
                  <a:extLst>
                    <a:ext uri="{FF2B5EF4-FFF2-40B4-BE49-F238E27FC236}">
                      <a16:creationId xmlns:a16="http://schemas.microsoft.com/office/drawing/2014/main" id="{3D757132-B610-F885-2E83-304B070EAD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604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51" name="Line 211">
                  <a:extLst>
                    <a:ext uri="{FF2B5EF4-FFF2-40B4-BE49-F238E27FC236}">
                      <a16:creationId xmlns:a16="http://schemas.microsoft.com/office/drawing/2014/main" id="{33129A3C-1D0C-A292-E805-43BC3C88205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62025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52" name="Line 212">
                  <a:extLst>
                    <a:ext uri="{FF2B5EF4-FFF2-40B4-BE49-F238E27FC236}">
                      <a16:creationId xmlns:a16="http://schemas.microsoft.com/office/drawing/2014/main" id="{F03E6BBC-32B9-49C6-F156-E0560CC5DB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636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53" name="Line 213">
                  <a:extLst>
                    <a:ext uri="{FF2B5EF4-FFF2-40B4-BE49-F238E27FC236}">
                      <a16:creationId xmlns:a16="http://schemas.microsoft.com/office/drawing/2014/main" id="{E8D4DC96-A66E-FB9B-51B3-2684D06F78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65200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54" name="Line 214">
                  <a:extLst>
                    <a:ext uri="{FF2B5EF4-FFF2-40B4-BE49-F238E27FC236}">
                      <a16:creationId xmlns:a16="http://schemas.microsoft.com/office/drawing/2014/main" id="{828E1961-E101-BBF8-2399-4C7814A7C4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667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55" name="Line 215">
                  <a:extLst>
                    <a:ext uri="{FF2B5EF4-FFF2-40B4-BE49-F238E27FC236}">
                      <a16:creationId xmlns:a16="http://schemas.microsoft.com/office/drawing/2014/main" id="{BCE6ACB4-BBBE-09A5-2A65-549BD63CC0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699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56" name="Line 216">
                  <a:extLst>
                    <a:ext uri="{FF2B5EF4-FFF2-40B4-BE49-F238E27FC236}">
                      <a16:creationId xmlns:a16="http://schemas.microsoft.com/office/drawing/2014/main" id="{AB956E3D-12E5-9B11-3F35-3E08548AB00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71550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57" name="Line 217">
                  <a:extLst>
                    <a:ext uri="{FF2B5EF4-FFF2-40B4-BE49-F238E27FC236}">
                      <a16:creationId xmlns:a16="http://schemas.microsoft.com/office/drawing/2014/main" id="{6DC670AF-ED3A-5EED-23C3-75587859EC9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731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58" name="Line 218">
                  <a:extLst>
                    <a:ext uri="{FF2B5EF4-FFF2-40B4-BE49-F238E27FC236}">
                      <a16:creationId xmlns:a16="http://schemas.microsoft.com/office/drawing/2014/main" id="{4ED42702-B233-B150-4662-56C65A6D0B5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747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59" name="Line 219">
                  <a:extLst>
                    <a:ext uri="{FF2B5EF4-FFF2-40B4-BE49-F238E27FC236}">
                      <a16:creationId xmlns:a16="http://schemas.microsoft.com/office/drawing/2014/main" id="{41B665C9-933D-C0BE-E163-0DA0BDF623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74725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60" name="Line 220">
                  <a:extLst>
                    <a:ext uri="{FF2B5EF4-FFF2-40B4-BE49-F238E27FC236}">
                      <a16:creationId xmlns:a16="http://schemas.microsoft.com/office/drawing/2014/main" id="{EA79B89F-1908-CB8F-7464-BCF40E48B2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763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61" name="Line 221">
                  <a:extLst>
                    <a:ext uri="{FF2B5EF4-FFF2-40B4-BE49-F238E27FC236}">
                      <a16:creationId xmlns:a16="http://schemas.microsoft.com/office/drawing/2014/main" id="{7709B3F5-246B-6A95-064D-87A21258D8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763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62" name="Line 222">
                  <a:extLst>
                    <a:ext uri="{FF2B5EF4-FFF2-40B4-BE49-F238E27FC236}">
                      <a16:creationId xmlns:a16="http://schemas.microsoft.com/office/drawing/2014/main" id="{48986CC7-1661-4B7E-A4A5-94AAFB924A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8107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63" name="Line 223">
                  <a:extLst>
                    <a:ext uri="{FF2B5EF4-FFF2-40B4-BE49-F238E27FC236}">
                      <a16:creationId xmlns:a16="http://schemas.microsoft.com/office/drawing/2014/main" id="{B4C5381F-FDE7-C598-5837-83943E1F844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8266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64" name="Line 224">
                  <a:extLst>
                    <a:ext uri="{FF2B5EF4-FFF2-40B4-BE49-F238E27FC236}">
                      <a16:creationId xmlns:a16="http://schemas.microsoft.com/office/drawing/2014/main" id="{4C410192-CBB0-8F8B-B5DD-9996A487E8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8425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65" name="Line 225">
                  <a:extLst>
                    <a:ext uri="{FF2B5EF4-FFF2-40B4-BE49-F238E27FC236}">
                      <a16:creationId xmlns:a16="http://schemas.microsoft.com/office/drawing/2014/main" id="{7F384ADD-6B08-50D8-5001-8B0190F317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874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66" name="Line 226">
                  <a:extLst>
                    <a:ext uri="{FF2B5EF4-FFF2-40B4-BE49-F238E27FC236}">
                      <a16:creationId xmlns:a16="http://schemas.microsoft.com/office/drawing/2014/main" id="{E0D7D1E2-3D80-2B06-A93E-52AEB158CE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890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67" name="Line 227">
                  <a:extLst>
                    <a:ext uri="{FF2B5EF4-FFF2-40B4-BE49-F238E27FC236}">
                      <a16:creationId xmlns:a16="http://schemas.microsoft.com/office/drawing/2014/main" id="{4E70393A-2824-1889-74D1-59FD5AC3FD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906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68" name="Line 228">
                  <a:extLst>
                    <a:ext uri="{FF2B5EF4-FFF2-40B4-BE49-F238E27FC236}">
                      <a16:creationId xmlns:a16="http://schemas.microsoft.com/office/drawing/2014/main" id="{51C4168F-0CE5-672D-56E7-AC780658DD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906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69" name="Line 229">
                  <a:extLst>
                    <a:ext uri="{FF2B5EF4-FFF2-40B4-BE49-F238E27FC236}">
                      <a16:creationId xmlns:a16="http://schemas.microsoft.com/office/drawing/2014/main" id="{4FF9C88C-98A5-152E-1A4C-DC718EDB11A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96950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70" name="Line 230">
                  <a:extLst>
                    <a:ext uri="{FF2B5EF4-FFF2-40B4-BE49-F238E27FC236}">
                      <a16:creationId xmlns:a16="http://schemas.microsoft.com/office/drawing/2014/main" id="{F45E39F3-85FA-A420-A071-7A1C2DE26CA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985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71" name="Line 231">
                  <a:extLst>
                    <a:ext uri="{FF2B5EF4-FFF2-40B4-BE49-F238E27FC236}">
                      <a16:creationId xmlns:a16="http://schemas.microsoft.com/office/drawing/2014/main" id="{B96F4463-EE9A-A8F8-712B-ECFAD4697D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017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72" name="Line 232">
                  <a:extLst>
                    <a:ext uri="{FF2B5EF4-FFF2-40B4-BE49-F238E27FC236}">
                      <a16:creationId xmlns:a16="http://schemas.microsoft.com/office/drawing/2014/main" id="{209A7A15-E25B-DFD0-A33E-D9581F0CA0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017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73" name="Line 233">
                  <a:extLst>
                    <a:ext uri="{FF2B5EF4-FFF2-40B4-BE49-F238E27FC236}">
                      <a16:creationId xmlns:a16="http://schemas.microsoft.com/office/drawing/2014/main" id="{6EE0BF4E-9AFB-7D98-2785-3E248D53E4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03300" y="2892439"/>
                  <a:ext cx="0" cy="238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74" name="Line 234">
                  <a:extLst>
                    <a:ext uri="{FF2B5EF4-FFF2-40B4-BE49-F238E27FC236}">
                      <a16:creationId xmlns:a16="http://schemas.microsoft.com/office/drawing/2014/main" id="{FDDC86CC-DDE5-A7C6-C668-828643EBB7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03300" y="2905139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75" name="Line 235">
                  <a:extLst>
                    <a:ext uri="{FF2B5EF4-FFF2-40B4-BE49-F238E27FC236}">
                      <a16:creationId xmlns:a16="http://schemas.microsoft.com/office/drawing/2014/main" id="{F865D9DE-7E9B-B2A2-5F29-E9D37BAC0C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048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76" name="Line 236">
                  <a:extLst>
                    <a:ext uri="{FF2B5EF4-FFF2-40B4-BE49-F238E27FC236}">
                      <a16:creationId xmlns:a16="http://schemas.microsoft.com/office/drawing/2014/main" id="{BDD6964B-F56C-089D-B97F-FD40A0791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0647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77" name="Line 237">
                  <a:extLst>
                    <a:ext uri="{FF2B5EF4-FFF2-40B4-BE49-F238E27FC236}">
                      <a16:creationId xmlns:a16="http://schemas.microsoft.com/office/drawing/2014/main" id="{94952D3D-48C4-7B15-A49B-CF1E22D587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0806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78" name="Line 238">
                  <a:extLst>
                    <a:ext uri="{FF2B5EF4-FFF2-40B4-BE49-F238E27FC236}">
                      <a16:creationId xmlns:a16="http://schemas.microsoft.com/office/drawing/2014/main" id="{42F1693A-6E34-3847-5EC2-351F140187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0806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79" name="Line 239">
                  <a:extLst>
                    <a:ext uri="{FF2B5EF4-FFF2-40B4-BE49-F238E27FC236}">
                      <a16:creationId xmlns:a16="http://schemas.microsoft.com/office/drawing/2014/main" id="{52209DC4-07D9-8C24-8A01-7BF136333F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0965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80" name="Line 240">
                  <a:extLst>
                    <a:ext uri="{FF2B5EF4-FFF2-40B4-BE49-F238E27FC236}">
                      <a16:creationId xmlns:a16="http://schemas.microsoft.com/office/drawing/2014/main" id="{5EBFD79F-44D2-A794-2528-B30C34F325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1441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81" name="Line 241">
                  <a:extLst>
                    <a:ext uri="{FF2B5EF4-FFF2-40B4-BE49-F238E27FC236}">
                      <a16:creationId xmlns:a16="http://schemas.microsoft.com/office/drawing/2014/main" id="{B1B5FF8D-9B81-D234-C667-B51EE8DB37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175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82" name="Line 242">
                  <a:extLst>
                    <a:ext uri="{FF2B5EF4-FFF2-40B4-BE49-F238E27FC236}">
                      <a16:creationId xmlns:a16="http://schemas.microsoft.com/office/drawing/2014/main" id="{18408C23-CA2C-458A-DB65-CAA9BEFCC8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175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83" name="Line 243">
                  <a:extLst>
                    <a:ext uri="{FF2B5EF4-FFF2-40B4-BE49-F238E27FC236}">
                      <a16:creationId xmlns:a16="http://schemas.microsoft.com/office/drawing/2014/main" id="{C4932C41-8C87-6CA6-C4A9-EAEB6856A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19175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84" name="Line 244">
                  <a:extLst>
                    <a:ext uri="{FF2B5EF4-FFF2-40B4-BE49-F238E27FC236}">
                      <a16:creationId xmlns:a16="http://schemas.microsoft.com/office/drawing/2014/main" id="{618266BA-1A13-6171-192B-E99944DEFD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2076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85" name="Line 245">
                  <a:extLst>
                    <a:ext uri="{FF2B5EF4-FFF2-40B4-BE49-F238E27FC236}">
                      <a16:creationId xmlns:a16="http://schemas.microsoft.com/office/drawing/2014/main" id="{A46ED8DC-CF25-1B44-EBF2-E2D6EE5A756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239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86" name="Line 246">
                  <a:extLst>
                    <a:ext uri="{FF2B5EF4-FFF2-40B4-BE49-F238E27FC236}">
                      <a16:creationId xmlns:a16="http://schemas.microsoft.com/office/drawing/2014/main" id="{EDDCE602-7069-7D74-A383-868F2A3C7D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287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87" name="Line 247">
                  <a:extLst>
                    <a:ext uri="{FF2B5EF4-FFF2-40B4-BE49-F238E27FC236}">
                      <a16:creationId xmlns:a16="http://schemas.microsoft.com/office/drawing/2014/main" id="{1A4FD9FF-E302-B02F-81E1-68ACB14E3D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3028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88" name="Line 248">
                  <a:extLst>
                    <a:ext uri="{FF2B5EF4-FFF2-40B4-BE49-F238E27FC236}">
                      <a16:creationId xmlns:a16="http://schemas.microsoft.com/office/drawing/2014/main" id="{B77C5B31-F4D2-68D2-00CD-9905B41BC48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334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89" name="Line 249">
                  <a:extLst>
                    <a:ext uri="{FF2B5EF4-FFF2-40B4-BE49-F238E27FC236}">
                      <a16:creationId xmlns:a16="http://schemas.microsoft.com/office/drawing/2014/main" id="{887AEC4C-F6C1-3573-B607-E5BC9AD435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334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90" name="Line 250">
                  <a:extLst>
                    <a:ext uri="{FF2B5EF4-FFF2-40B4-BE49-F238E27FC236}">
                      <a16:creationId xmlns:a16="http://schemas.microsoft.com/office/drawing/2014/main" id="{465FB66C-5D30-6D65-4B5E-2559247DD3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35050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91" name="Line 251">
                  <a:extLst>
                    <a:ext uri="{FF2B5EF4-FFF2-40B4-BE49-F238E27FC236}">
                      <a16:creationId xmlns:a16="http://schemas.microsoft.com/office/drawing/2014/main" id="{D929C515-4F26-CF92-D231-C33F71F20A6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382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92" name="Line 252">
                  <a:extLst>
                    <a:ext uri="{FF2B5EF4-FFF2-40B4-BE49-F238E27FC236}">
                      <a16:creationId xmlns:a16="http://schemas.microsoft.com/office/drawing/2014/main" id="{3A6E3FBD-B56D-F77B-01E0-7BFFE2313E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414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93" name="Line 253">
                  <a:extLst>
                    <a:ext uri="{FF2B5EF4-FFF2-40B4-BE49-F238E27FC236}">
                      <a16:creationId xmlns:a16="http://schemas.microsoft.com/office/drawing/2014/main" id="{BDEC921F-643C-BF27-999B-C917427F5D2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4457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94" name="Line 254">
                  <a:extLst>
                    <a:ext uri="{FF2B5EF4-FFF2-40B4-BE49-F238E27FC236}">
                      <a16:creationId xmlns:a16="http://schemas.microsoft.com/office/drawing/2014/main" id="{13D499DE-8050-1945-F8F4-CBD3FB339B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461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95" name="Line 255">
                  <a:extLst>
                    <a:ext uri="{FF2B5EF4-FFF2-40B4-BE49-F238E27FC236}">
                      <a16:creationId xmlns:a16="http://schemas.microsoft.com/office/drawing/2014/main" id="{61DBA380-3729-6A3A-9550-183FA1E807E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47750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96" name="Line 256">
                  <a:extLst>
                    <a:ext uri="{FF2B5EF4-FFF2-40B4-BE49-F238E27FC236}">
                      <a16:creationId xmlns:a16="http://schemas.microsoft.com/office/drawing/2014/main" id="{55FAE165-850B-E932-05EB-0E1FE9C3A97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509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97" name="Line 257">
                  <a:extLst>
                    <a:ext uri="{FF2B5EF4-FFF2-40B4-BE49-F238E27FC236}">
                      <a16:creationId xmlns:a16="http://schemas.microsoft.com/office/drawing/2014/main" id="{85440B87-85B8-F9AC-BB84-75A9922F08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525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98" name="Line 258">
                  <a:extLst>
                    <a:ext uri="{FF2B5EF4-FFF2-40B4-BE49-F238E27FC236}">
                      <a16:creationId xmlns:a16="http://schemas.microsoft.com/office/drawing/2014/main" id="{D637A063-15E6-C43A-4426-DEA8B80F23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54100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399" name="Line 259">
                  <a:extLst>
                    <a:ext uri="{FF2B5EF4-FFF2-40B4-BE49-F238E27FC236}">
                      <a16:creationId xmlns:a16="http://schemas.microsoft.com/office/drawing/2014/main" id="{E3A20132-AB5B-1B74-B364-890ADA0549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57275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00" name="Line 260">
                  <a:extLst>
                    <a:ext uri="{FF2B5EF4-FFF2-40B4-BE49-F238E27FC236}">
                      <a16:creationId xmlns:a16="http://schemas.microsoft.com/office/drawing/2014/main" id="{4DF6F159-253C-893F-493A-CDD1496F1FF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6045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01" name="Line 261">
                  <a:extLst>
                    <a:ext uri="{FF2B5EF4-FFF2-40B4-BE49-F238E27FC236}">
                      <a16:creationId xmlns:a16="http://schemas.microsoft.com/office/drawing/2014/main" id="{90A6A3F3-9270-1055-5AEF-87CB8B23013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60450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02" name="Line 262">
                  <a:extLst>
                    <a:ext uri="{FF2B5EF4-FFF2-40B4-BE49-F238E27FC236}">
                      <a16:creationId xmlns:a16="http://schemas.microsoft.com/office/drawing/2014/main" id="{87F73344-A844-B652-5667-E7EAEA614C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65213" y="2901964"/>
                  <a:ext cx="0" cy="142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03" name="Line 263">
                  <a:extLst>
                    <a:ext uri="{FF2B5EF4-FFF2-40B4-BE49-F238E27FC236}">
                      <a16:creationId xmlns:a16="http://schemas.microsoft.com/office/drawing/2014/main" id="{0713E27B-14BA-307F-E055-8E0774CD75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668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04" name="Line 264">
                  <a:extLst>
                    <a:ext uri="{FF2B5EF4-FFF2-40B4-BE49-F238E27FC236}">
                      <a16:creationId xmlns:a16="http://schemas.microsoft.com/office/drawing/2014/main" id="{026353D0-769D-484C-B61D-B19C7BABDD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69975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05" name="Line 265">
                  <a:extLst>
                    <a:ext uri="{FF2B5EF4-FFF2-40B4-BE49-F238E27FC236}">
                      <a16:creationId xmlns:a16="http://schemas.microsoft.com/office/drawing/2014/main" id="{AA6D9104-11F1-7B94-6C62-F86F349BBA6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715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06" name="Line 266">
                  <a:extLst>
                    <a:ext uri="{FF2B5EF4-FFF2-40B4-BE49-F238E27FC236}">
                      <a16:creationId xmlns:a16="http://schemas.microsoft.com/office/drawing/2014/main" id="{90AF578C-BB9B-9C0E-06A0-9F1D81A62C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7156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07" name="Line 267">
                  <a:extLst>
                    <a:ext uri="{FF2B5EF4-FFF2-40B4-BE49-F238E27FC236}">
                      <a16:creationId xmlns:a16="http://schemas.microsoft.com/office/drawing/2014/main" id="{4633F07A-ADF1-BAA8-429B-3A109DC6E2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747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08" name="Line 268">
                  <a:extLst>
                    <a:ext uri="{FF2B5EF4-FFF2-40B4-BE49-F238E27FC236}">
                      <a16:creationId xmlns:a16="http://schemas.microsoft.com/office/drawing/2014/main" id="{D524C57F-1FD5-2FF2-5614-D1F98F4CCBF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76325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09" name="Line 269">
                  <a:extLst>
                    <a:ext uri="{FF2B5EF4-FFF2-40B4-BE49-F238E27FC236}">
                      <a16:creationId xmlns:a16="http://schemas.microsoft.com/office/drawing/2014/main" id="{9ABCB72D-5291-BBDC-AE84-65116CA079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779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10" name="Line 270">
                  <a:extLst>
                    <a:ext uri="{FF2B5EF4-FFF2-40B4-BE49-F238E27FC236}">
                      <a16:creationId xmlns:a16="http://schemas.microsoft.com/office/drawing/2014/main" id="{537EF9E7-FB05-3311-6A4F-D8CBABBA11A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810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11" name="Line 271">
                  <a:extLst>
                    <a:ext uri="{FF2B5EF4-FFF2-40B4-BE49-F238E27FC236}">
                      <a16:creationId xmlns:a16="http://schemas.microsoft.com/office/drawing/2014/main" id="{E2C0A9E6-BF55-DC82-FFE1-C6128695A4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8267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12" name="Line 272">
                  <a:extLst>
                    <a:ext uri="{FF2B5EF4-FFF2-40B4-BE49-F238E27FC236}">
                      <a16:creationId xmlns:a16="http://schemas.microsoft.com/office/drawing/2014/main" id="{1CAC02A3-ED72-4BD4-025B-8DBF406505C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874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13" name="Line 273">
                  <a:extLst>
                    <a:ext uri="{FF2B5EF4-FFF2-40B4-BE49-F238E27FC236}">
                      <a16:creationId xmlns:a16="http://schemas.microsoft.com/office/drawing/2014/main" id="{65DE6EA1-AA26-241E-52EF-D5FE8576BC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937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14" name="Line 274">
                  <a:extLst>
                    <a:ext uri="{FF2B5EF4-FFF2-40B4-BE49-F238E27FC236}">
                      <a16:creationId xmlns:a16="http://schemas.microsoft.com/office/drawing/2014/main" id="{06968932-5CF7-5D7F-21D7-449C07F46BB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969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15" name="Line 275">
                  <a:extLst>
                    <a:ext uri="{FF2B5EF4-FFF2-40B4-BE49-F238E27FC236}">
                      <a16:creationId xmlns:a16="http://schemas.microsoft.com/office/drawing/2014/main" id="{8C8D27DD-F5D7-71C7-841D-B8AE06E5DF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001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16" name="Line 276">
                  <a:extLst>
                    <a:ext uri="{FF2B5EF4-FFF2-40B4-BE49-F238E27FC236}">
                      <a16:creationId xmlns:a16="http://schemas.microsoft.com/office/drawing/2014/main" id="{87924ED4-1A89-2679-E907-63F0A8E5B0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01725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17" name="Line 277">
                  <a:extLst>
                    <a:ext uri="{FF2B5EF4-FFF2-40B4-BE49-F238E27FC236}">
                      <a16:creationId xmlns:a16="http://schemas.microsoft.com/office/drawing/2014/main" id="{92886B4A-AD0E-73EB-F503-FE0F4D7926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033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18" name="Line 278">
                  <a:extLst>
                    <a:ext uri="{FF2B5EF4-FFF2-40B4-BE49-F238E27FC236}">
                      <a16:creationId xmlns:a16="http://schemas.microsoft.com/office/drawing/2014/main" id="{62A474E9-B41A-CC59-BDE8-A40AB42C71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0648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19" name="Line 279">
                  <a:extLst>
                    <a:ext uri="{FF2B5EF4-FFF2-40B4-BE49-F238E27FC236}">
                      <a16:creationId xmlns:a16="http://schemas.microsoft.com/office/drawing/2014/main" id="{EC11FB9C-4FE8-49A0-8BC4-C78029F329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0807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20" name="Line 280">
                  <a:extLst>
                    <a:ext uri="{FF2B5EF4-FFF2-40B4-BE49-F238E27FC236}">
                      <a16:creationId xmlns:a16="http://schemas.microsoft.com/office/drawing/2014/main" id="{C67AF020-8FB1-9A76-2FAA-084BDD628F3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1125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21" name="Line 281">
                  <a:extLst>
                    <a:ext uri="{FF2B5EF4-FFF2-40B4-BE49-F238E27FC236}">
                      <a16:creationId xmlns:a16="http://schemas.microsoft.com/office/drawing/2014/main" id="{C62E3567-3B93-02CE-9836-60909E8B9A3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144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22" name="Line 282">
                  <a:extLst>
                    <a:ext uri="{FF2B5EF4-FFF2-40B4-BE49-F238E27FC236}">
                      <a16:creationId xmlns:a16="http://schemas.microsoft.com/office/drawing/2014/main" id="{A32A0A22-0547-21DC-842B-D2A02472F83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17600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23" name="Line 283">
                  <a:extLst>
                    <a:ext uri="{FF2B5EF4-FFF2-40B4-BE49-F238E27FC236}">
                      <a16:creationId xmlns:a16="http://schemas.microsoft.com/office/drawing/2014/main" id="{978C966C-5456-57F0-4C40-2A4128A9EB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191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24" name="Line 284">
                  <a:extLst>
                    <a:ext uri="{FF2B5EF4-FFF2-40B4-BE49-F238E27FC236}">
                      <a16:creationId xmlns:a16="http://schemas.microsoft.com/office/drawing/2014/main" id="{CA82CCFC-D26B-D0A2-C864-6569142D9A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20775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25" name="Line 285">
                  <a:extLst>
                    <a:ext uri="{FF2B5EF4-FFF2-40B4-BE49-F238E27FC236}">
                      <a16:creationId xmlns:a16="http://schemas.microsoft.com/office/drawing/2014/main" id="{949FF5C8-F5D4-0308-29EF-5139017955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223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26" name="Line 286">
                  <a:extLst>
                    <a:ext uri="{FF2B5EF4-FFF2-40B4-BE49-F238E27FC236}">
                      <a16:creationId xmlns:a16="http://schemas.microsoft.com/office/drawing/2014/main" id="{A338DE0B-378B-F6D7-523A-53115B4E944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23950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27" name="Line 287">
                  <a:extLst>
                    <a:ext uri="{FF2B5EF4-FFF2-40B4-BE49-F238E27FC236}">
                      <a16:creationId xmlns:a16="http://schemas.microsoft.com/office/drawing/2014/main" id="{CA3F95BA-728E-1542-ED45-96157EF967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255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28" name="Line 288">
                  <a:extLst>
                    <a:ext uri="{FF2B5EF4-FFF2-40B4-BE49-F238E27FC236}">
                      <a16:creationId xmlns:a16="http://schemas.microsoft.com/office/drawing/2014/main" id="{F9DA322E-CD8B-DCE8-A1EB-4863659992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30300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29" name="Line 289">
                  <a:extLst>
                    <a:ext uri="{FF2B5EF4-FFF2-40B4-BE49-F238E27FC236}">
                      <a16:creationId xmlns:a16="http://schemas.microsoft.com/office/drawing/2014/main" id="{FFA3F3E8-F8AC-AB47-F8FB-EB56B9C9C5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303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30" name="Line 290">
                  <a:extLst>
                    <a:ext uri="{FF2B5EF4-FFF2-40B4-BE49-F238E27FC236}">
                      <a16:creationId xmlns:a16="http://schemas.microsoft.com/office/drawing/2014/main" id="{89681EF1-AE28-B83D-146E-BCAED9B7D34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318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31" name="Line 291">
                  <a:extLst>
                    <a:ext uri="{FF2B5EF4-FFF2-40B4-BE49-F238E27FC236}">
                      <a16:creationId xmlns:a16="http://schemas.microsoft.com/office/drawing/2014/main" id="{62F35D6A-FFC9-CF38-55E9-BD32CF5F6F5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3347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32" name="Line 292">
                  <a:extLst>
                    <a:ext uri="{FF2B5EF4-FFF2-40B4-BE49-F238E27FC236}">
                      <a16:creationId xmlns:a16="http://schemas.microsoft.com/office/drawing/2014/main" id="{0D8529C7-7240-CD20-1FCE-9A11250303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3823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33" name="Line 293">
                  <a:extLst>
                    <a:ext uri="{FF2B5EF4-FFF2-40B4-BE49-F238E27FC236}">
                      <a16:creationId xmlns:a16="http://schemas.microsoft.com/office/drawing/2014/main" id="{9EE60313-F013-139C-476B-D0EC898DAD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38238" y="2882914"/>
                  <a:ext cx="0" cy="333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34" name="Line 294">
                  <a:extLst>
                    <a:ext uri="{FF2B5EF4-FFF2-40B4-BE49-F238E27FC236}">
                      <a16:creationId xmlns:a16="http://schemas.microsoft.com/office/drawing/2014/main" id="{841EDEEC-61E4-3F64-EAE2-F6F3BD09A17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39825" y="2905139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35" name="Line 295">
                  <a:extLst>
                    <a:ext uri="{FF2B5EF4-FFF2-40B4-BE49-F238E27FC236}">
                      <a16:creationId xmlns:a16="http://schemas.microsoft.com/office/drawing/2014/main" id="{F4DFE326-FEFE-CCD9-2C7E-B3D48BEEC9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39825" y="2900376"/>
                  <a:ext cx="0" cy="158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36" name="Line 296">
                  <a:extLst>
                    <a:ext uri="{FF2B5EF4-FFF2-40B4-BE49-F238E27FC236}">
                      <a16:creationId xmlns:a16="http://schemas.microsoft.com/office/drawing/2014/main" id="{CF973593-F8CC-3938-E038-E806EA3CEF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430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37" name="Line 297">
                  <a:extLst>
                    <a:ext uri="{FF2B5EF4-FFF2-40B4-BE49-F238E27FC236}">
                      <a16:creationId xmlns:a16="http://schemas.microsoft.com/office/drawing/2014/main" id="{E10C33AF-7FCF-DFD4-5A29-9BDFA08E6C2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445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38" name="Line 298">
                  <a:extLst>
                    <a:ext uri="{FF2B5EF4-FFF2-40B4-BE49-F238E27FC236}">
                      <a16:creationId xmlns:a16="http://schemas.microsoft.com/office/drawing/2014/main" id="{5EB537FD-B8BC-033C-3C3E-D207570163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46175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39" name="Line 299">
                  <a:extLst>
                    <a:ext uri="{FF2B5EF4-FFF2-40B4-BE49-F238E27FC236}">
                      <a16:creationId xmlns:a16="http://schemas.microsoft.com/office/drawing/2014/main" id="{0BD04824-12BD-3D06-23EF-95EBD6F56C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477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40" name="Line 300">
                  <a:extLst>
                    <a:ext uri="{FF2B5EF4-FFF2-40B4-BE49-F238E27FC236}">
                      <a16:creationId xmlns:a16="http://schemas.microsoft.com/office/drawing/2014/main" id="{8CE84B80-D9DA-D1F6-B9FD-48DC7D2156A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49350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41" name="Line 301">
                  <a:extLst>
                    <a:ext uri="{FF2B5EF4-FFF2-40B4-BE49-F238E27FC236}">
                      <a16:creationId xmlns:a16="http://schemas.microsoft.com/office/drawing/2014/main" id="{A9B2AD66-1D3A-5691-9A3A-F18E811664F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541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42" name="Line 302">
                  <a:extLst>
                    <a:ext uri="{FF2B5EF4-FFF2-40B4-BE49-F238E27FC236}">
                      <a16:creationId xmlns:a16="http://schemas.microsoft.com/office/drawing/2014/main" id="{7D004E9A-9E8B-EF53-F8B2-2C364B7107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572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43" name="Line 303">
                  <a:extLst>
                    <a:ext uri="{FF2B5EF4-FFF2-40B4-BE49-F238E27FC236}">
                      <a16:creationId xmlns:a16="http://schemas.microsoft.com/office/drawing/2014/main" id="{C5E785E8-0751-167A-867B-A45C5EDC0F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58875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44" name="Line 304">
                  <a:extLst>
                    <a:ext uri="{FF2B5EF4-FFF2-40B4-BE49-F238E27FC236}">
                      <a16:creationId xmlns:a16="http://schemas.microsoft.com/office/drawing/2014/main" id="{ECC421EC-0ABA-E0E7-4E1E-1AA7502E9A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6046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45" name="Line 305">
                  <a:extLst>
                    <a:ext uri="{FF2B5EF4-FFF2-40B4-BE49-F238E27FC236}">
                      <a16:creationId xmlns:a16="http://schemas.microsoft.com/office/drawing/2014/main" id="{6F10757C-B68B-68DB-0CA0-F637385646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636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46" name="Line 306">
                  <a:extLst>
                    <a:ext uri="{FF2B5EF4-FFF2-40B4-BE49-F238E27FC236}">
                      <a16:creationId xmlns:a16="http://schemas.microsoft.com/office/drawing/2014/main" id="{D938141D-2754-0288-5A7E-6E03D4D3C0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652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47" name="Line 307">
                  <a:extLst>
                    <a:ext uri="{FF2B5EF4-FFF2-40B4-BE49-F238E27FC236}">
                      <a16:creationId xmlns:a16="http://schemas.microsoft.com/office/drawing/2014/main" id="{0C3F6C19-DBE8-D95A-B088-E55363F9EA0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699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48" name="Line 308">
                  <a:extLst>
                    <a:ext uri="{FF2B5EF4-FFF2-40B4-BE49-F238E27FC236}">
                      <a16:creationId xmlns:a16="http://schemas.microsoft.com/office/drawing/2014/main" id="{2DBDE11B-670B-9EAD-A8CB-2AED7810F1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7157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49" name="Line 309">
                  <a:extLst>
                    <a:ext uri="{FF2B5EF4-FFF2-40B4-BE49-F238E27FC236}">
                      <a16:creationId xmlns:a16="http://schemas.microsoft.com/office/drawing/2014/main" id="{E16C4F00-B40B-6506-C882-2928A95F07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731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50" name="Line 310">
                  <a:extLst>
                    <a:ext uri="{FF2B5EF4-FFF2-40B4-BE49-F238E27FC236}">
                      <a16:creationId xmlns:a16="http://schemas.microsoft.com/office/drawing/2014/main" id="{2CD86DFC-135B-EE09-C111-E6610E3AC5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74750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51" name="Line 311">
                  <a:extLst>
                    <a:ext uri="{FF2B5EF4-FFF2-40B4-BE49-F238E27FC236}">
                      <a16:creationId xmlns:a16="http://schemas.microsoft.com/office/drawing/2014/main" id="{43032839-BC97-2313-8A56-AB2A8B7B4D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77925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52" name="Line 312">
                  <a:extLst>
                    <a:ext uri="{FF2B5EF4-FFF2-40B4-BE49-F238E27FC236}">
                      <a16:creationId xmlns:a16="http://schemas.microsoft.com/office/drawing/2014/main" id="{2DDF3B85-B429-AE3E-A305-EE2364068B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7951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53" name="Line 313">
                  <a:extLst>
                    <a:ext uri="{FF2B5EF4-FFF2-40B4-BE49-F238E27FC236}">
                      <a16:creationId xmlns:a16="http://schemas.microsoft.com/office/drawing/2014/main" id="{56DCAB54-1BC5-9EEF-12D8-5922003E76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81100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54" name="Line 314">
                  <a:extLst>
                    <a:ext uri="{FF2B5EF4-FFF2-40B4-BE49-F238E27FC236}">
                      <a16:creationId xmlns:a16="http://schemas.microsoft.com/office/drawing/2014/main" id="{D45DFACC-0DB5-3B4E-F010-EE6EEEB31E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826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55" name="Line 315">
                  <a:extLst>
                    <a:ext uri="{FF2B5EF4-FFF2-40B4-BE49-F238E27FC236}">
                      <a16:creationId xmlns:a16="http://schemas.microsoft.com/office/drawing/2014/main" id="{3651E5DE-2C50-6CD3-9397-D01ADFC9350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8268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56" name="Line 316">
                  <a:extLst>
                    <a:ext uri="{FF2B5EF4-FFF2-40B4-BE49-F238E27FC236}">
                      <a16:creationId xmlns:a16="http://schemas.microsoft.com/office/drawing/2014/main" id="{6CE1B771-4C26-8E84-EB6A-AB7D3124E32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8427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57" name="Line 317">
                  <a:extLst>
                    <a:ext uri="{FF2B5EF4-FFF2-40B4-BE49-F238E27FC236}">
                      <a16:creationId xmlns:a16="http://schemas.microsoft.com/office/drawing/2014/main" id="{847AAA04-3F88-7EDD-57D6-372FB36B60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84275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58" name="Line 318">
                  <a:extLst>
                    <a:ext uri="{FF2B5EF4-FFF2-40B4-BE49-F238E27FC236}">
                      <a16:creationId xmlns:a16="http://schemas.microsoft.com/office/drawing/2014/main" id="{7CADD0C4-714C-164A-9534-D3F2891AA7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890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59" name="Line 319">
                  <a:extLst>
                    <a:ext uri="{FF2B5EF4-FFF2-40B4-BE49-F238E27FC236}">
                      <a16:creationId xmlns:a16="http://schemas.microsoft.com/office/drawing/2014/main" id="{218410C5-4FCD-8AEF-F80A-AEC2B1EAFC8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890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60" name="Line 320">
                  <a:extLst>
                    <a:ext uri="{FF2B5EF4-FFF2-40B4-BE49-F238E27FC236}">
                      <a16:creationId xmlns:a16="http://schemas.microsoft.com/office/drawing/2014/main" id="{13C46C5B-031F-E273-6E61-78190EC42D3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906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61" name="Line 321">
                  <a:extLst>
                    <a:ext uri="{FF2B5EF4-FFF2-40B4-BE49-F238E27FC236}">
                      <a16:creationId xmlns:a16="http://schemas.microsoft.com/office/drawing/2014/main" id="{5F13CE95-284B-C98E-A08F-D5D67B871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93800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62" name="Line 322">
                  <a:extLst>
                    <a:ext uri="{FF2B5EF4-FFF2-40B4-BE49-F238E27FC236}">
                      <a16:creationId xmlns:a16="http://schemas.microsoft.com/office/drawing/2014/main" id="{7E63F6B9-D09E-B946-CC2F-797B421BB5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9538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63" name="Line 323">
                  <a:extLst>
                    <a:ext uri="{FF2B5EF4-FFF2-40B4-BE49-F238E27FC236}">
                      <a16:creationId xmlns:a16="http://schemas.microsoft.com/office/drawing/2014/main" id="{A5DF96F4-5CB4-FD36-8192-99D5C6890E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0015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64" name="Line 324">
                  <a:extLst>
                    <a:ext uri="{FF2B5EF4-FFF2-40B4-BE49-F238E27FC236}">
                      <a16:creationId xmlns:a16="http://schemas.microsoft.com/office/drawing/2014/main" id="{1BBE3AD2-775D-5A2F-94A8-61393A1045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01738" y="2770201"/>
                  <a:ext cx="0" cy="1460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65" name="Line 325">
                  <a:extLst>
                    <a:ext uri="{FF2B5EF4-FFF2-40B4-BE49-F238E27FC236}">
                      <a16:creationId xmlns:a16="http://schemas.microsoft.com/office/drawing/2014/main" id="{53B4BCDB-9AB9-0738-5C99-17F554D520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01738" y="2890851"/>
                  <a:ext cx="0" cy="254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66" name="Line 326">
                  <a:extLst>
                    <a:ext uri="{FF2B5EF4-FFF2-40B4-BE49-F238E27FC236}">
                      <a16:creationId xmlns:a16="http://schemas.microsoft.com/office/drawing/2014/main" id="{C3CBDB06-8102-D114-4BF3-5002CDFF50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03325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67" name="Line 327">
                  <a:extLst>
                    <a:ext uri="{FF2B5EF4-FFF2-40B4-BE49-F238E27FC236}">
                      <a16:creationId xmlns:a16="http://schemas.microsoft.com/office/drawing/2014/main" id="{EEBB7076-ED04-7B98-8103-B6D783245C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04913" y="2903551"/>
                  <a:ext cx="0" cy="127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68" name="Line 328">
                  <a:extLst>
                    <a:ext uri="{FF2B5EF4-FFF2-40B4-BE49-F238E27FC236}">
                      <a16:creationId xmlns:a16="http://schemas.microsoft.com/office/drawing/2014/main" id="{4BC112C7-6F41-191D-B67E-3CCC058A15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0491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69" name="Line 329">
                  <a:extLst>
                    <a:ext uri="{FF2B5EF4-FFF2-40B4-BE49-F238E27FC236}">
                      <a16:creationId xmlns:a16="http://schemas.microsoft.com/office/drawing/2014/main" id="{D695CD35-E4F8-3299-65D5-2E83A61B1A0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0808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70" name="Line 330">
                  <a:extLst>
                    <a:ext uri="{FF2B5EF4-FFF2-40B4-BE49-F238E27FC236}">
                      <a16:creationId xmlns:a16="http://schemas.microsoft.com/office/drawing/2014/main" id="{AC0133BE-649F-2B1A-87F4-0102E45C3D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09675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71" name="Line 331">
                  <a:extLst>
                    <a:ext uri="{FF2B5EF4-FFF2-40B4-BE49-F238E27FC236}">
                      <a16:creationId xmlns:a16="http://schemas.microsoft.com/office/drawing/2014/main" id="{002EBEF8-4090-C090-EDA0-F10FA203AD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144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72" name="Line 332">
                  <a:extLst>
                    <a:ext uri="{FF2B5EF4-FFF2-40B4-BE49-F238E27FC236}">
                      <a16:creationId xmlns:a16="http://schemas.microsoft.com/office/drawing/2014/main" id="{29F8403B-0FE9-0835-5245-106DB3299D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16025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73" name="Line 333">
                  <a:extLst>
                    <a:ext uri="{FF2B5EF4-FFF2-40B4-BE49-F238E27FC236}">
                      <a16:creationId xmlns:a16="http://schemas.microsoft.com/office/drawing/2014/main" id="{D8B9FB54-A4F8-0C8F-DB30-74FBBA946C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176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74" name="Line 334">
                  <a:extLst>
                    <a:ext uri="{FF2B5EF4-FFF2-40B4-BE49-F238E27FC236}">
                      <a16:creationId xmlns:a16="http://schemas.microsoft.com/office/drawing/2014/main" id="{B1046D56-86F3-D132-490F-4C537BDFCA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192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75" name="Line 335">
                  <a:extLst>
                    <a:ext uri="{FF2B5EF4-FFF2-40B4-BE49-F238E27FC236}">
                      <a16:creationId xmlns:a16="http://schemas.microsoft.com/office/drawing/2014/main" id="{7EAC0C0E-C417-A9F8-ECF9-771E4976B90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207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76" name="Line 336">
                  <a:extLst>
                    <a:ext uri="{FF2B5EF4-FFF2-40B4-BE49-F238E27FC236}">
                      <a16:creationId xmlns:a16="http://schemas.microsoft.com/office/drawing/2014/main" id="{4B5089DD-6570-D199-8B96-41C56B78EA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207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77" name="Line 337">
                  <a:extLst>
                    <a:ext uri="{FF2B5EF4-FFF2-40B4-BE49-F238E27FC236}">
                      <a16:creationId xmlns:a16="http://schemas.microsoft.com/office/drawing/2014/main" id="{03D1843F-DEA7-F7B1-813F-5F59FAC70C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239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78" name="Line 338">
                  <a:extLst>
                    <a:ext uri="{FF2B5EF4-FFF2-40B4-BE49-F238E27FC236}">
                      <a16:creationId xmlns:a16="http://schemas.microsoft.com/office/drawing/2014/main" id="{D64136DB-8BE3-2C3D-BC74-FADF2222467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25550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79" name="Line 339">
                  <a:extLst>
                    <a:ext uri="{FF2B5EF4-FFF2-40B4-BE49-F238E27FC236}">
                      <a16:creationId xmlns:a16="http://schemas.microsoft.com/office/drawing/2014/main" id="{8A4ADBC9-0FA3-4BA8-984D-01395CC194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271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80" name="Line 340">
                  <a:extLst>
                    <a:ext uri="{FF2B5EF4-FFF2-40B4-BE49-F238E27FC236}">
                      <a16:creationId xmlns:a16="http://schemas.microsoft.com/office/drawing/2014/main" id="{0A5ABC3C-ABF7-E112-40B0-BFE91BFFF0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271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81" name="Line 341">
                  <a:extLst>
                    <a:ext uri="{FF2B5EF4-FFF2-40B4-BE49-F238E27FC236}">
                      <a16:creationId xmlns:a16="http://schemas.microsoft.com/office/drawing/2014/main" id="{173E65C5-AA84-F03D-71A1-D9AA75A64E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303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82" name="Line 342">
                  <a:extLst>
                    <a:ext uri="{FF2B5EF4-FFF2-40B4-BE49-F238E27FC236}">
                      <a16:creationId xmlns:a16="http://schemas.microsoft.com/office/drawing/2014/main" id="{07AE4BC2-1E4B-250A-2BBE-EEAAED3F8A3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334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83" name="Line 343">
                  <a:extLst>
                    <a:ext uri="{FF2B5EF4-FFF2-40B4-BE49-F238E27FC236}">
                      <a16:creationId xmlns:a16="http://schemas.microsoft.com/office/drawing/2014/main" id="{CEF7C7A3-A895-A269-7291-4BD88AE02F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33488" y="2901964"/>
                  <a:ext cx="0" cy="142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84" name="Line 344">
                  <a:extLst>
                    <a:ext uri="{FF2B5EF4-FFF2-40B4-BE49-F238E27FC236}">
                      <a16:creationId xmlns:a16="http://schemas.microsoft.com/office/drawing/2014/main" id="{55195F58-CC23-063C-0957-1FA5C5E115A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35075" y="2867039"/>
                  <a:ext cx="0" cy="492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85" name="Line 345">
                  <a:extLst>
                    <a:ext uri="{FF2B5EF4-FFF2-40B4-BE49-F238E27FC236}">
                      <a16:creationId xmlns:a16="http://schemas.microsoft.com/office/drawing/2014/main" id="{8697CD54-5141-4007-9612-693A0DAA15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36663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86" name="Line 346">
                  <a:extLst>
                    <a:ext uri="{FF2B5EF4-FFF2-40B4-BE49-F238E27FC236}">
                      <a16:creationId xmlns:a16="http://schemas.microsoft.com/office/drawing/2014/main" id="{708E3D4F-0032-A85B-128B-D70AB83F5C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38250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87" name="Line 347">
                  <a:extLst>
                    <a:ext uri="{FF2B5EF4-FFF2-40B4-BE49-F238E27FC236}">
                      <a16:creationId xmlns:a16="http://schemas.microsoft.com/office/drawing/2014/main" id="{036D4A05-15D6-F518-2AEB-F9EC214DA6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398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88" name="Line 348">
                  <a:extLst>
                    <a:ext uri="{FF2B5EF4-FFF2-40B4-BE49-F238E27FC236}">
                      <a16:creationId xmlns:a16="http://schemas.microsoft.com/office/drawing/2014/main" id="{B8AA9B6B-48D2-BA83-AF36-C47F2BF16B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398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89" name="Line 349">
                  <a:extLst>
                    <a:ext uri="{FF2B5EF4-FFF2-40B4-BE49-F238E27FC236}">
                      <a16:creationId xmlns:a16="http://schemas.microsoft.com/office/drawing/2014/main" id="{9DE3DAA1-8C61-3B3E-D1EA-8B607AE2F0E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44600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90" name="Line 350">
                  <a:extLst>
                    <a:ext uri="{FF2B5EF4-FFF2-40B4-BE49-F238E27FC236}">
                      <a16:creationId xmlns:a16="http://schemas.microsoft.com/office/drawing/2014/main" id="{457EA8A5-62A1-A1CE-CB27-5488DBEE10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461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91" name="Line 351">
                  <a:extLst>
                    <a:ext uri="{FF2B5EF4-FFF2-40B4-BE49-F238E27FC236}">
                      <a16:creationId xmlns:a16="http://schemas.microsoft.com/office/drawing/2014/main" id="{3E6C7D6C-5DF9-A311-2789-2CBE18CFD56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47775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92" name="Line 352">
                  <a:extLst>
                    <a:ext uri="{FF2B5EF4-FFF2-40B4-BE49-F238E27FC236}">
                      <a16:creationId xmlns:a16="http://schemas.microsoft.com/office/drawing/2014/main" id="{28958272-FCB7-3274-0EFE-FD692C2DAB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47775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93" name="Line 353">
                  <a:extLst>
                    <a:ext uri="{FF2B5EF4-FFF2-40B4-BE49-F238E27FC236}">
                      <a16:creationId xmlns:a16="http://schemas.microsoft.com/office/drawing/2014/main" id="{2AD242EF-223B-DF7A-0906-594F5CA587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57300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94" name="Line 354">
                  <a:extLst>
                    <a:ext uri="{FF2B5EF4-FFF2-40B4-BE49-F238E27FC236}">
                      <a16:creationId xmlns:a16="http://schemas.microsoft.com/office/drawing/2014/main" id="{E38D5C5F-ABA8-EC65-BFF0-7FB0A057E5A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588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95" name="Line 355">
                  <a:extLst>
                    <a:ext uri="{FF2B5EF4-FFF2-40B4-BE49-F238E27FC236}">
                      <a16:creationId xmlns:a16="http://schemas.microsoft.com/office/drawing/2014/main" id="{67FA8079-6FD6-078A-D490-53BF275D38A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6047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96" name="Line 356">
                  <a:extLst>
                    <a:ext uri="{FF2B5EF4-FFF2-40B4-BE49-F238E27FC236}">
                      <a16:creationId xmlns:a16="http://schemas.microsoft.com/office/drawing/2014/main" id="{63DD6DBC-B5CA-302F-7DE4-668A1759CD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60475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97" name="Line 357">
                  <a:extLst>
                    <a:ext uri="{FF2B5EF4-FFF2-40B4-BE49-F238E27FC236}">
                      <a16:creationId xmlns:a16="http://schemas.microsoft.com/office/drawing/2014/main" id="{21EB64E7-D342-B6C1-42AD-FE98091DD7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66825" y="2730514"/>
                  <a:ext cx="0" cy="1857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98" name="Line 358">
                  <a:extLst>
                    <a:ext uri="{FF2B5EF4-FFF2-40B4-BE49-F238E27FC236}">
                      <a16:creationId xmlns:a16="http://schemas.microsoft.com/office/drawing/2014/main" id="{DF845391-0BA1-2975-E147-2BEA5649E9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68413" y="2682889"/>
                  <a:ext cx="0" cy="2333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499" name="Line 359">
                  <a:extLst>
                    <a:ext uri="{FF2B5EF4-FFF2-40B4-BE49-F238E27FC236}">
                      <a16:creationId xmlns:a16="http://schemas.microsoft.com/office/drawing/2014/main" id="{8E4B1F8A-F038-F464-A70F-D8227C17A8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70000" y="2894026"/>
                  <a:ext cx="0" cy="222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00" name="Line 360">
                  <a:extLst>
                    <a:ext uri="{FF2B5EF4-FFF2-40B4-BE49-F238E27FC236}">
                      <a16:creationId xmlns:a16="http://schemas.microsoft.com/office/drawing/2014/main" id="{708649CB-E9B6-4F1B-0582-A4DB81F4F3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71588" y="2903551"/>
                  <a:ext cx="0" cy="127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01" name="Line 361">
                  <a:extLst>
                    <a:ext uri="{FF2B5EF4-FFF2-40B4-BE49-F238E27FC236}">
                      <a16:creationId xmlns:a16="http://schemas.microsoft.com/office/drawing/2014/main" id="{D126CBC9-0BB5-12EE-E29D-EA67B27677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71588" y="2905139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02" name="Line 362">
                  <a:extLst>
                    <a:ext uri="{FF2B5EF4-FFF2-40B4-BE49-F238E27FC236}">
                      <a16:creationId xmlns:a16="http://schemas.microsoft.com/office/drawing/2014/main" id="{E273F6A5-DE69-99FB-2595-B0AF426970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747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03" name="Line 363">
                  <a:extLst>
                    <a:ext uri="{FF2B5EF4-FFF2-40B4-BE49-F238E27FC236}">
                      <a16:creationId xmlns:a16="http://schemas.microsoft.com/office/drawing/2014/main" id="{157564C3-9827-6129-D0FB-3EC79B4BEE3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76350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04" name="Line 364">
                  <a:extLst>
                    <a:ext uri="{FF2B5EF4-FFF2-40B4-BE49-F238E27FC236}">
                      <a16:creationId xmlns:a16="http://schemas.microsoft.com/office/drawing/2014/main" id="{46755101-EA1C-0AAE-1AB8-F951117C0A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779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05" name="Line 365">
                  <a:extLst>
                    <a:ext uri="{FF2B5EF4-FFF2-40B4-BE49-F238E27FC236}">
                      <a16:creationId xmlns:a16="http://schemas.microsoft.com/office/drawing/2014/main" id="{26C47FC3-0615-2595-7908-573F685DDD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827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06" name="Line 366">
                  <a:extLst>
                    <a:ext uri="{FF2B5EF4-FFF2-40B4-BE49-F238E27FC236}">
                      <a16:creationId xmlns:a16="http://schemas.microsoft.com/office/drawing/2014/main" id="{DE1F01EA-8312-6E24-81C1-975413508D5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842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07" name="Line 367">
                  <a:extLst>
                    <a:ext uri="{FF2B5EF4-FFF2-40B4-BE49-F238E27FC236}">
                      <a16:creationId xmlns:a16="http://schemas.microsoft.com/office/drawing/2014/main" id="{D25612BD-C0FD-6258-62C0-F2269A124EF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87463" y="2900376"/>
                  <a:ext cx="0" cy="158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08" name="Line 368">
                  <a:extLst>
                    <a:ext uri="{FF2B5EF4-FFF2-40B4-BE49-F238E27FC236}">
                      <a16:creationId xmlns:a16="http://schemas.microsoft.com/office/drawing/2014/main" id="{589C698A-AEF6-B4C3-249A-C4DB9A69E3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906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09" name="Line 369">
                  <a:extLst>
                    <a:ext uri="{FF2B5EF4-FFF2-40B4-BE49-F238E27FC236}">
                      <a16:creationId xmlns:a16="http://schemas.microsoft.com/office/drawing/2014/main" id="{0E4548EE-4698-8DCC-3A2F-5BC378FB66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92225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10" name="Line 370">
                  <a:extLst>
                    <a:ext uri="{FF2B5EF4-FFF2-40B4-BE49-F238E27FC236}">
                      <a16:creationId xmlns:a16="http://schemas.microsoft.com/office/drawing/2014/main" id="{E3D94E8D-6354-429C-0857-BEA30C33864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938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11" name="Line 371">
                  <a:extLst>
                    <a:ext uri="{FF2B5EF4-FFF2-40B4-BE49-F238E27FC236}">
                      <a16:creationId xmlns:a16="http://schemas.microsoft.com/office/drawing/2014/main" id="{837FC1CD-5BE7-3BF8-ABD8-D5511FE6D5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95400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12" name="Line 372">
                  <a:extLst>
                    <a:ext uri="{FF2B5EF4-FFF2-40B4-BE49-F238E27FC236}">
                      <a16:creationId xmlns:a16="http://schemas.microsoft.com/office/drawing/2014/main" id="{F1F47DE0-48F4-B1DB-62E7-061C70C2E6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96988" y="2901964"/>
                  <a:ext cx="0" cy="142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13" name="Line 373">
                  <a:extLst>
                    <a:ext uri="{FF2B5EF4-FFF2-40B4-BE49-F238E27FC236}">
                      <a16:creationId xmlns:a16="http://schemas.microsoft.com/office/drawing/2014/main" id="{E27A7847-2129-7053-8C5D-2E28B5FC6C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969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14" name="Line 374">
                  <a:extLst>
                    <a:ext uri="{FF2B5EF4-FFF2-40B4-BE49-F238E27FC236}">
                      <a16:creationId xmlns:a16="http://schemas.microsoft.com/office/drawing/2014/main" id="{539E0368-B920-CF03-3386-550CDA3E14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29857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15" name="Line 375">
                  <a:extLst>
                    <a:ext uri="{FF2B5EF4-FFF2-40B4-BE49-F238E27FC236}">
                      <a16:creationId xmlns:a16="http://schemas.microsoft.com/office/drawing/2014/main" id="{AE1C0383-7415-C482-4C53-0AA8BD8F2A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00163" y="2881326"/>
                  <a:ext cx="0" cy="349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16" name="Line 376">
                  <a:extLst>
                    <a:ext uri="{FF2B5EF4-FFF2-40B4-BE49-F238E27FC236}">
                      <a16:creationId xmlns:a16="http://schemas.microsoft.com/office/drawing/2014/main" id="{470B94F8-E642-8A27-0EAE-D722C194F9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0175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17" name="Line 377">
                  <a:extLst>
                    <a:ext uri="{FF2B5EF4-FFF2-40B4-BE49-F238E27FC236}">
                      <a16:creationId xmlns:a16="http://schemas.microsoft.com/office/drawing/2014/main" id="{34E75109-4D19-6819-FA95-D3AB78788B3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049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18" name="Line 378">
                  <a:extLst>
                    <a:ext uri="{FF2B5EF4-FFF2-40B4-BE49-F238E27FC236}">
                      <a16:creationId xmlns:a16="http://schemas.microsoft.com/office/drawing/2014/main" id="{D09AE897-E370-00BC-F8F9-7D4B6763E24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065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19" name="Line 379">
                  <a:extLst>
                    <a:ext uri="{FF2B5EF4-FFF2-40B4-BE49-F238E27FC236}">
                      <a16:creationId xmlns:a16="http://schemas.microsoft.com/office/drawing/2014/main" id="{4B1C2F90-8BA4-D9FC-7E72-A2AF5AE3570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065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20" name="Line 380">
                  <a:extLst>
                    <a:ext uri="{FF2B5EF4-FFF2-40B4-BE49-F238E27FC236}">
                      <a16:creationId xmlns:a16="http://schemas.microsoft.com/office/drawing/2014/main" id="{F5DBCFE2-4550-1A1E-0940-94A2BF18AC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0968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21" name="Line 381">
                  <a:extLst>
                    <a:ext uri="{FF2B5EF4-FFF2-40B4-BE49-F238E27FC236}">
                      <a16:creationId xmlns:a16="http://schemas.microsoft.com/office/drawing/2014/main" id="{632C27C8-D56F-1118-644B-EBC931D7B6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16038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22" name="Line 382">
                  <a:extLst>
                    <a:ext uri="{FF2B5EF4-FFF2-40B4-BE49-F238E27FC236}">
                      <a16:creationId xmlns:a16="http://schemas.microsoft.com/office/drawing/2014/main" id="{B34053A1-58C4-EA91-03E8-2155D2B48CB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1921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23" name="Line 383">
                  <a:extLst>
                    <a:ext uri="{FF2B5EF4-FFF2-40B4-BE49-F238E27FC236}">
                      <a16:creationId xmlns:a16="http://schemas.microsoft.com/office/drawing/2014/main" id="{AF626C47-CD9B-23BC-7B94-0DE2BD7E10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20800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24" name="Line 384">
                  <a:extLst>
                    <a:ext uri="{FF2B5EF4-FFF2-40B4-BE49-F238E27FC236}">
                      <a16:creationId xmlns:a16="http://schemas.microsoft.com/office/drawing/2014/main" id="{A6A6D5EB-8B94-75FC-26D7-03FFE34D1E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2397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25" name="Line 385">
                  <a:extLst>
                    <a:ext uri="{FF2B5EF4-FFF2-40B4-BE49-F238E27FC236}">
                      <a16:creationId xmlns:a16="http://schemas.microsoft.com/office/drawing/2014/main" id="{2FE9E831-8499-F77F-924B-9626BF3BC5E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255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26" name="Line 386">
                  <a:extLst>
                    <a:ext uri="{FF2B5EF4-FFF2-40B4-BE49-F238E27FC236}">
                      <a16:creationId xmlns:a16="http://schemas.microsoft.com/office/drawing/2014/main" id="{0A0A982F-51B9-C05B-B0E8-302A3F4F221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255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27" name="Line 387">
                  <a:extLst>
                    <a:ext uri="{FF2B5EF4-FFF2-40B4-BE49-F238E27FC236}">
                      <a16:creationId xmlns:a16="http://schemas.microsoft.com/office/drawing/2014/main" id="{87A11D9D-24D2-5721-CBCD-71D6E321B0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2873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28" name="Line 388">
                  <a:extLst>
                    <a:ext uri="{FF2B5EF4-FFF2-40B4-BE49-F238E27FC236}">
                      <a16:creationId xmlns:a16="http://schemas.microsoft.com/office/drawing/2014/main" id="{43355839-1CA9-B752-DB5D-4B88AA3B6D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2873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29" name="Line 389">
                  <a:extLst>
                    <a:ext uri="{FF2B5EF4-FFF2-40B4-BE49-F238E27FC236}">
                      <a16:creationId xmlns:a16="http://schemas.microsoft.com/office/drawing/2014/main" id="{A91B2E00-A9B6-16E9-3545-3057B4E99D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31913" y="2889264"/>
                  <a:ext cx="0" cy="269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30" name="Line 390">
                  <a:extLst>
                    <a:ext uri="{FF2B5EF4-FFF2-40B4-BE49-F238E27FC236}">
                      <a16:creationId xmlns:a16="http://schemas.microsoft.com/office/drawing/2014/main" id="{7B751097-3D1B-2819-876E-E03E1F5EF6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33500" y="2735276"/>
                  <a:ext cx="0" cy="1809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31" name="Line 391">
                  <a:extLst>
                    <a:ext uri="{FF2B5EF4-FFF2-40B4-BE49-F238E27FC236}">
                      <a16:creationId xmlns:a16="http://schemas.microsoft.com/office/drawing/2014/main" id="{DD01DFEF-B010-EC68-1DF4-1676B68ECB4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35088" y="2554301"/>
                  <a:ext cx="0" cy="3619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32" name="Line 392">
                  <a:extLst>
                    <a:ext uri="{FF2B5EF4-FFF2-40B4-BE49-F238E27FC236}">
                      <a16:creationId xmlns:a16="http://schemas.microsoft.com/office/drawing/2014/main" id="{72CA0440-C75E-1B26-5468-BC5F84CE83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36675" y="2889264"/>
                  <a:ext cx="0" cy="269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33" name="Line 393">
                  <a:extLst>
                    <a:ext uri="{FF2B5EF4-FFF2-40B4-BE49-F238E27FC236}">
                      <a16:creationId xmlns:a16="http://schemas.microsoft.com/office/drawing/2014/main" id="{EA10A4B1-542B-28D0-E60C-E831590795A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38263" y="2900376"/>
                  <a:ext cx="0" cy="158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34" name="Line 394">
                  <a:extLst>
                    <a:ext uri="{FF2B5EF4-FFF2-40B4-BE49-F238E27FC236}">
                      <a16:creationId xmlns:a16="http://schemas.microsoft.com/office/drawing/2014/main" id="{CB209B5E-A26C-EDEA-DABF-FED22E1E9C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39850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35" name="Line 395">
                  <a:extLst>
                    <a:ext uri="{FF2B5EF4-FFF2-40B4-BE49-F238E27FC236}">
                      <a16:creationId xmlns:a16="http://schemas.microsoft.com/office/drawing/2014/main" id="{5BBF1819-AB9B-F02A-D794-3579235859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414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36" name="Line 396">
                  <a:extLst>
                    <a:ext uri="{FF2B5EF4-FFF2-40B4-BE49-F238E27FC236}">
                      <a16:creationId xmlns:a16="http://schemas.microsoft.com/office/drawing/2014/main" id="{F1E90117-DB3A-6DDC-27FE-469372412C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43025" y="2903551"/>
                  <a:ext cx="0" cy="127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37" name="Line 397">
                  <a:extLst>
                    <a:ext uri="{FF2B5EF4-FFF2-40B4-BE49-F238E27FC236}">
                      <a16:creationId xmlns:a16="http://schemas.microsoft.com/office/drawing/2014/main" id="{2199558C-8199-A3AD-A911-D5C689E498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46200" y="2903551"/>
                  <a:ext cx="0" cy="127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38" name="Line 398">
                  <a:extLst>
                    <a:ext uri="{FF2B5EF4-FFF2-40B4-BE49-F238E27FC236}">
                      <a16:creationId xmlns:a16="http://schemas.microsoft.com/office/drawing/2014/main" id="{00BDC58A-4E25-508D-F6F6-6DE80903A9A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46200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39" name="Line 399">
                  <a:extLst>
                    <a:ext uri="{FF2B5EF4-FFF2-40B4-BE49-F238E27FC236}">
                      <a16:creationId xmlns:a16="http://schemas.microsoft.com/office/drawing/2014/main" id="{6B552657-C826-DC24-6D27-22C8F825F7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47788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40" name="Line 400">
                  <a:extLst>
                    <a:ext uri="{FF2B5EF4-FFF2-40B4-BE49-F238E27FC236}">
                      <a16:creationId xmlns:a16="http://schemas.microsoft.com/office/drawing/2014/main" id="{C4442AF8-C712-EC01-682F-6C7ADD09E6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509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41" name="Line 401">
                  <a:extLst>
                    <a:ext uri="{FF2B5EF4-FFF2-40B4-BE49-F238E27FC236}">
                      <a16:creationId xmlns:a16="http://schemas.microsoft.com/office/drawing/2014/main" id="{8F7F51E5-3A6F-A83D-C9CB-70D092D0E5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509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42" name="Line 402">
                  <a:extLst>
                    <a:ext uri="{FF2B5EF4-FFF2-40B4-BE49-F238E27FC236}">
                      <a16:creationId xmlns:a16="http://schemas.microsoft.com/office/drawing/2014/main" id="{1EA18AFE-E0BC-C98F-5843-ADCC541CFB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509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43" name="Line 403">
                  <a:extLst>
                    <a:ext uri="{FF2B5EF4-FFF2-40B4-BE49-F238E27FC236}">
                      <a16:creationId xmlns:a16="http://schemas.microsoft.com/office/drawing/2014/main" id="{1A8BFB10-098B-CB4A-EAAC-53E3E70D21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52550" y="2903551"/>
                  <a:ext cx="0" cy="127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44" name="Line 404">
                  <a:extLst>
                    <a:ext uri="{FF2B5EF4-FFF2-40B4-BE49-F238E27FC236}">
                      <a16:creationId xmlns:a16="http://schemas.microsoft.com/office/drawing/2014/main" id="{7800E962-72FC-9AA2-A953-0E15FEAC6F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541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45" name="Line 405">
                  <a:extLst>
                    <a:ext uri="{FF2B5EF4-FFF2-40B4-BE49-F238E27FC236}">
                      <a16:creationId xmlns:a16="http://schemas.microsoft.com/office/drawing/2014/main" id="{F6394E28-32E4-9151-BDA0-895443A7D8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557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46" name="Line 407">
                  <a:extLst>
                    <a:ext uri="{FF2B5EF4-FFF2-40B4-BE49-F238E27FC236}">
                      <a16:creationId xmlns:a16="http://schemas.microsoft.com/office/drawing/2014/main" id="{7360C8ED-A1FF-0242-188F-B250ECE1E6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573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47" name="Line 408">
                  <a:extLst>
                    <a:ext uri="{FF2B5EF4-FFF2-40B4-BE49-F238E27FC236}">
                      <a16:creationId xmlns:a16="http://schemas.microsoft.com/office/drawing/2014/main" id="{2AED22D1-DD4B-03CD-4849-CEA43642C08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620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48" name="Line 409">
                  <a:extLst>
                    <a:ext uri="{FF2B5EF4-FFF2-40B4-BE49-F238E27FC236}">
                      <a16:creationId xmlns:a16="http://schemas.microsoft.com/office/drawing/2014/main" id="{76AB8E61-7B2E-4B97-DC93-BBADC8DB08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620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49" name="Line 410">
                  <a:extLst>
                    <a:ext uri="{FF2B5EF4-FFF2-40B4-BE49-F238E27FC236}">
                      <a16:creationId xmlns:a16="http://schemas.microsoft.com/office/drawing/2014/main" id="{9A77D14C-7EBC-EAB7-CAEF-159F6DF8BD0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636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50" name="Line 411">
                  <a:extLst>
                    <a:ext uri="{FF2B5EF4-FFF2-40B4-BE49-F238E27FC236}">
                      <a16:creationId xmlns:a16="http://schemas.microsoft.com/office/drawing/2014/main" id="{D5C7B16E-DAEC-7ABE-507A-91E4EB6FE3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6525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51" name="Line 412">
                  <a:extLst>
                    <a:ext uri="{FF2B5EF4-FFF2-40B4-BE49-F238E27FC236}">
                      <a16:creationId xmlns:a16="http://schemas.microsoft.com/office/drawing/2014/main" id="{0CE2433A-ACF8-CF8F-ADD5-E26F96159F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66838" y="2886088"/>
                  <a:ext cx="0" cy="301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52" name="Line 413">
                  <a:extLst>
                    <a:ext uri="{FF2B5EF4-FFF2-40B4-BE49-F238E27FC236}">
                      <a16:creationId xmlns:a16="http://schemas.microsoft.com/office/drawing/2014/main" id="{3E5239B7-E17F-05B8-7F09-57A3048311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68426" y="2892438"/>
                  <a:ext cx="0" cy="238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53" name="Line 414">
                  <a:extLst>
                    <a:ext uri="{FF2B5EF4-FFF2-40B4-BE49-F238E27FC236}">
                      <a16:creationId xmlns:a16="http://schemas.microsoft.com/office/drawing/2014/main" id="{D1AC9E66-3B91-ABD9-B83E-3EF59C22218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68426" y="2895613"/>
                  <a:ext cx="0" cy="206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54" name="Line 415">
                  <a:extLst>
                    <a:ext uri="{FF2B5EF4-FFF2-40B4-BE49-F238E27FC236}">
                      <a16:creationId xmlns:a16="http://schemas.microsoft.com/office/drawing/2014/main" id="{BDF1A476-4056-A180-FF8A-1C9A347B40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70013" y="2905138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55" name="Line 416">
                  <a:extLst>
                    <a:ext uri="{FF2B5EF4-FFF2-40B4-BE49-F238E27FC236}">
                      <a16:creationId xmlns:a16="http://schemas.microsoft.com/office/drawing/2014/main" id="{8A743D97-382E-8C3E-2A55-4E99F69924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700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56" name="Line 417">
                  <a:extLst>
                    <a:ext uri="{FF2B5EF4-FFF2-40B4-BE49-F238E27FC236}">
                      <a16:creationId xmlns:a16="http://schemas.microsoft.com/office/drawing/2014/main" id="{BA34B4CB-18FD-27B1-443B-4233E3A5D1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716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57" name="Line 418">
                  <a:extLst>
                    <a:ext uri="{FF2B5EF4-FFF2-40B4-BE49-F238E27FC236}">
                      <a16:creationId xmlns:a16="http://schemas.microsoft.com/office/drawing/2014/main" id="{9CAAE7A1-53A7-D414-50D1-1C00CB5610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731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58" name="Line 419">
                  <a:extLst>
                    <a:ext uri="{FF2B5EF4-FFF2-40B4-BE49-F238E27FC236}">
                      <a16:creationId xmlns:a16="http://schemas.microsoft.com/office/drawing/2014/main" id="{C6DA3AFD-134E-4984-08DB-4444875F60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731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59" name="Line 420">
                  <a:extLst>
                    <a:ext uri="{FF2B5EF4-FFF2-40B4-BE49-F238E27FC236}">
                      <a16:creationId xmlns:a16="http://schemas.microsoft.com/office/drawing/2014/main" id="{EB37CD56-0999-02B5-2B6A-8D74747FBB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747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60" name="Line 421">
                  <a:extLst>
                    <a:ext uri="{FF2B5EF4-FFF2-40B4-BE49-F238E27FC236}">
                      <a16:creationId xmlns:a16="http://schemas.microsoft.com/office/drawing/2014/main" id="{C23F305E-C122-D083-C04D-C5A7FABE03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7953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61" name="Line 422">
                  <a:extLst>
                    <a:ext uri="{FF2B5EF4-FFF2-40B4-BE49-F238E27FC236}">
                      <a16:creationId xmlns:a16="http://schemas.microsoft.com/office/drawing/2014/main" id="{E03400DA-410D-2DD6-19DC-A5DE085338A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8112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62" name="Line 423">
                  <a:extLst>
                    <a:ext uri="{FF2B5EF4-FFF2-40B4-BE49-F238E27FC236}">
                      <a16:creationId xmlns:a16="http://schemas.microsoft.com/office/drawing/2014/main" id="{176083B3-6825-13BA-432F-C1B4D0CDF04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82713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63" name="Line 424">
                  <a:extLst>
                    <a:ext uri="{FF2B5EF4-FFF2-40B4-BE49-F238E27FC236}">
                      <a16:creationId xmlns:a16="http://schemas.microsoft.com/office/drawing/2014/main" id="{740BFCE9-E0AB-EAC2-F81C-8EF3C9CCBF0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843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64" name="Line 425">
                  <a:extLst>
                    <a:ext uri="{FF2B5EF4-FFF2-40B4-BE49-F238E27FC236}">
                      <a16:creationId xmlns:a16="http://schemas.microsoft.com/office/drawing/2014/main" id="{6329ED4A-94C8-88E4-8504-EEE87E6CF8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8588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65" name="Line 426">
                  <a:extLst>
                    <a:ext uri="{FF2B5EF4-FFF2-40B4-BE49-F238E27FC236}">
                      <a16:creationId xmlns:a16="http://schemas.microsoft.com/office/drawing/2014/main" id="{C3EAC2B5-FDF7-B2FD-CCB9-A3222BCD74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9065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66" name="Line 427">
                  <a:extLst>
                    <a:ext uri="{FF2B5EF4-FFF2-40B4-BE49-F238E27FC236}">
                      <a16:creationId xmlns:a16="http://schemas.microsoft.com/office/drawing/2014/main" id="{FBBB82F8-3C02-9744-7CAC-D99A8086DC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9223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67" name="Line 428">
                  <a:extLst>
                    <a:ext uri="{FF2B5EF4-FFF2-40B4-BE49-F238E27FC236}">
                      <a16:creationId xmlns:a16="http://schemas.microsoft.com/office/drawing/2014/main" id="{B1958CF1-0846-8DE0-B89E-2A5EF673A3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9382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68" name="Line 429">
                  <a:extLst>
                    <a:ext uri="{FF2B5EF4-FFF2-40B4-BE49-F238E27FC236}">
                      <a16:creationId xmlns:a16="http://schemas.microsoft.com/office/drawing/2014/main" id="{1D81779C-4F1F-41E0-3922-53D54F1656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9541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69" name="Line 430">
                  <a:extLst>
                    <a:ext uri="{FF2B5EF4-FFF2-40B4-BE49-F238E27FC236}">
                      <a16:creationId xmlns:a16="http://schemas.microsoft.com/office/drawing/2014/main" id="{F0ED2C32-75D5-2D6F-BF07-7565988DB6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39541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70" name="Line 431">
                  <a:extLst>
                    <a:ext uri="{FF2B5EF4-FFF2-40B4-BE49-F238E27FC236}">
                      <a16:creationId xmlns:a16="http://schemas.microsoft.com/office/drawing/2014/main" id="{797107BF-4F81-7FBB-41A6-C6A9F04409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00176" y="2890851"/>
                  <a:ext cx="0" cy="254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71" name="Line 432">
                  <a:extLst>
                    <a:ext uri="{FF2B5EF4-FFF2-40B4-BE49-F238E27FC236}">
                      <a16:creationId xmlns:a16="http://schemas.microsoft.com/office/drawing/2014/main" id="{BDBF659D-1D34-C50A-2AAA-CDA29E5771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01763" y="2816238"/>
                  <a:ext cx="0" cy="1000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72" name="Line 433">
                  <a:extLst>
                    <a:ext uri="{FF2B5EF4-FFF2-40B4-BE49-F238E27FC236}">
                      <a16:creationId xmlns:a16="http://schemas.microsoft.com/office/drawing/2014/main" id="{77F0AD1F-5BF5-6302-0352-8DCCB63206D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04938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73" name="Line 434">
                  <a:extLst>
                    <a:ext uri="{FF2B5EF4-FFF2-40B4-BE49-F238E27FC236}">
                      <a16:creationId xmlns:a16="http://schemas.microsoft.com/office/drawing/2014/main" id="{0AA835B3-F29C-AA4E-F73F-4E62A83EF5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0493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74" name="Line 435">
                  <a:extLst>
                    <a:ext uri="{FF2B5EF4-FFF2-40B4-BE49-F238E27FC236}">
                      <a16:creationId xmlns:a16="http://schemas.microsoft.com/office/drawing/2014/main" id="{BE81ACE0-18D2-E736-C3A9-E0D8457D63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06526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75" name="Line 436">
                  <a:extLst>
                    <a:ext uri="{FF2B5EF4-FFF2-40B4-BE49-F238E27FC236}">
                      <a16:creationId xmlns:a16="http://schemas.microsoft.com/office/drawing/2014/main" id="{27A1B5E7-3C0C-E0BE-3453-06F53D51F8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0970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76" name="Line 437">
                  <a:extLst>
                    <a:ext uri="{FF2B5EF4-FFF2-40B4-BE49-F238E27FC236}">
                      <a16:creationId xmlns:a16="http://schemas.microsoft.com/office/drawing/2014/main" id="{568F43FC-E7E1-787A-F84B-F63841CB23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097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77" name="Line 438">
                  <a:extLst>
                    <a:ext uri="{FF2B5EF4-FFF2-40B4-BE49-F238E27FC236}">
                      <a16:creationId xmlns:a16="http://schemas.microsoft.com/office/drawing/2014/main" id="{BCCB24BB-AD27-22B6-D076-763D530ECA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12876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78" name="Line 439">
                  <a:extLst>
                    <a:ext uri="{FF2B5EF4-FFF2-40B4-BE49-F238E27FC236}">
                      <a16:creationId xmlns:a16="http://schemas.microsoft.com/office/drawing/2014/main" id="{08504484-EADC-9BEE-DD2F-C92AD6C199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144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79" name="Line 440">
                  <a:extLst>
                    <a:ext uri="{FF2B5EF4-FFF2-40B4-BE49-F238E27FC236}">
                      <a16:creationId xmlns:a16="http://schemas.microsoft.com/office/drawing/2014/main" id="{E17FFDC4-4408-1AB1-A9DD-03B8F3A8D9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160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80" name="Line 441">
                  <a:extLst>
                    <a:ext uri="{FF2B5EF4-FFF2-40B4-BE49-F238E27FC236}">
                      <a16:creationId xmlns:a16="http://schemas.microsoft.com/office/drawing/2014/main" id="{CA44B087-B0C3-C29E-386C-E85E776F475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192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81" name="Line 442">
                  <a:extLst>
                    <a:ext uri="{FF2B5EF4-FFF2-40B4-BE49-F238E27FC236}">
                      <a16:creationId xmlns:a16="http://schemas.microsoft.com/office/drawing/2014/main" id="{8D2F0820-358D-84C5-6B51-F9AA625142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2081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82" name="Line 443">
                  <a:extLst>
                    <a:ext uri="{FF2B5EF4-FFF2-40B4-BE49-F238E27FC236}">
                      <a16:creationId xmlns:a16="http://schemas.microsoft.com/office/drawing/2014/main" id="{985C8CD7-4707-1B5B-936B-BAEDBD1ED0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2557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83" name="Line 444">
                  <a:extLst>
                    <a:ext uri="{FF2B5EF4-FFF2-40B4-BE49-F238E27FC236}">
                      <a16:creationId xmlns:a16="http://schemas.microsoft.com/office/drawing/2014/main" id="{338FCEE3-7252-3246-8DC6-80ACFED6A5C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2557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84" name="Line 445">
                  <a:extLst>
                    <a:ext uri="{FF2B5EF4-FFF2-40B4-BE49-F238E27FC236}">
                      <a16:creationId xmlns:a16="http://schemas.microsoft.com/office/drawing/2014/main" id="{3EB37DE8-F502-EE2D-DAFE-F5547FBB6B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2875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85" name="Line 446">
                  <a:extLst>
                    <a:ext uri="{FF2B5EF4-FFF2-40B4-BE49-F238E27FC236}">
                      <a16:creationId xmlns:a16="http://schemas.microsoft.com/office/drawing/2014/main" id="{BBB38C41-D2DA-83A3-9E1A-32A709813F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3033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86" name="Line 447">
                  <a:extLst>
                    <a:ext uri="{FF2B5EF4-FFF2-40B4-BE49-F238E27FC236}">
                      <a16:creationId xmlns:a16="http://schemas.microsoft.com/office/drawing/2014/main" id="{0A6AB60E-87E8-FAF6-2FDD-0FD31E201F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319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87" name="Line 448">
                  <a:extLst>
                    <a:ext uri="{FF2B5EF4-FFF2-40B4-BE49-F238E27FC236}">
                      <a16:creationId xmlns:a16="http://schemas.microsoft.com/office/drawing/2014/main" id="{99FA3866-72D4-B0AD-F1EB-0B37E91A8E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35101" y="2894026"/>
                  <a:ext cx="0" cy="222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88" name="Line 449">
                  <a:extLst>
                    <a:ext uri="{FF2B5EF4-FFF2-40B4-BE49-F238E27FC236}">
                      <a16:creationId xmlns:a16="http://schemas.microsoft.com/office/drawing/2014/main" id="{6C2BF2C0-B9B7-FFA8-B567-D843913288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3668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89" name="Line 450">
                  <a:extLst>
                    <a:ext uri="{FF2B5EF4-FFF2-40B4-BE49-F238E27FC236}">
                      <a16:creationId xmlns:a16="http://schemas.microsoft.com/office/drawing/2014/main" id="{0248AB03-D563-553C-893F-0DC839E017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3668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90" name="Line 451">
                  <a:extLst>
                    <a:ext uri="{FF2B5EF4-FFF2-40B4-BE49-F238E27FC236}">
                      <a16:creationId xmlns:a16="http://schemas.microsoft.com/office/drawing/2014/main" id="{1955589C-C023-37E5-4092-FC79065544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382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91" name="Line 452">
                  <a:extLst>
                    <a:ext uri="{FF2B5EF4-FFF2-40B4-BE49-F238E27FC236}">
                      <a16:creationId xmlns:a16="http://schemas.microsoft.com/office/drawing/2014/main" id="{C2379E1F-AF38-0263-0EB0-7A40984E38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382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92" name="Line 453">
                  <a:extLst>
                    <a:ext uri="{FF2B5EF4-FFF2-40B4-BE49-F238E27FC236}">
                      <a16:creationId xmlns:a16="http://schemas.microsoft.com/office/drawing/2014/main" id="{AEFB7896-FD75-AFF1-D8E5-2ABB26F9178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398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93" name="Line 454">
                  <a:extLst>
                    <a:ext uri="{FF2B5EF4-FFF2-40B4-BE49-F238E27FC236}">
                      <a16:creationId xmlns:a16="http://schemas.microsoft.com/office/drawing/2014/main" id="{B5B3E87B-D9FB-576E-41D8-F8D4116F30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4462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94" name="Line 455">
                  <a:extLst>
                    <a:ext uri="{FF2B5EF4-FFF2-40B4-BE49-F238E27FC236}">
                      <a16:creationId xmlns:a16="http://schemas.microsoft.com/office/drawing/2014/main" id="{A49885AA-70E8-BAE9-88CA-4E0C84E850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493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95" name="Line 456">
                  <a:extLst>
                    <a:ext uri="{FF2B5EF4-FFF2-40B4-BE49-F238E27FC236}">
                      <a16:creationId xmlns:a16="http://schemas.microsoft.com/office/drawing/2014/main" id="{EF5C719C-EC50-9FDF-C09C-D25E15B79A6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5415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96" name="Line 457">
                  <a:extLst>
                    <a:ext uri="{FF2B5EF4-FFF2-40B4-BE49-F238E27FC236}">
                      <a16:creationId xmlns:a16="http://schemas.microsoft.com/office/drawing/2014/main" id="{C47619C5-4874-F7DA-D69F-9147417041E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557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97" name="Line 458">
                  <a:extLst>
                    <a:ext uri="{FF2B5EF4-FFF2-40B4-BE49-F238E27FC236}">
                      <a16:creationId xmlns:a16="http://schemas.microsoft.com/office/drawing/2014/main" id="{FABD3F18-9D6C-92B3-5F24-62D969FEEF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589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98" name="Line 459">
                  <a:extLst>
                    <a:ext uri="{FF2B5EF4-FFF2-40B4-BE49-F238E27FC236}">
                      <a16:creationId xmlns:a16="http://schemas.microsoft.com/office/drawing/2014/main" id="{DD50C421-4FC8-DF4A-2F4C-BD61C0E459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620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599" name="Line 460">
                  <a:extLst>
                    <a:ext uri="{FF2B5EF4-FFF2-40B4-BE49-F238E27FC236}">
                      <a16:creationId xmlns:a16="http://schemas.microsoft.com/office/drawing/2014/main" id="{4A621CCB-B66F-D935-D7EE-03C6D164619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636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00" name="Line 461">
                  <a:extLst>
                    <a:ext uri="{FF2B5EF4-FFF2-40B4-BE49-F238E27FC236}">
                      <a16:creationId xmlns:a16="http://schemas.microsoft.com/office/drawing/2014/main" id="{36C7B387-6532-C653-7267-7F4F2AFBFF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6526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01" name="Line 462">
                  <a:extLst>
                    <a:ext uri="{FF2B5EF4-FFF2-40B4-BE49-F238E27FC236}">
                      <a16:creationId xmlns:a16="http://schemas.microsoft.com/office/drawing/2014/main" id="{A503E131-B6EA-1A39-B44F-F028AE6B67A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6843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02" name="Line 463">
                  <a:extLst>
                    <a:ext uri="{FF2B5EF4-FFF2-40B4-BE49-F238E27FC236}">
                      <a16:creationId xmlns:a16="http://schemas.microsoft.com/office/drawing/2014/main" id="{FD7FFC57-13DE-1207-EB95-76AA6110C3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684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03" name="Line 464">
                  <a:extLst>
                    <a:ext uri="{FF2B5EF4-FFF2-40B4-BE49-F238E27FC236}">
                      <a16:creationId xmlns:a16="http://schemas.microsoft.com/office/drawing/2014/main" id="{414B9D53-5CCA-3C6C-6A67-387D905562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7796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04" name="Line 465">
                  <a:extLst>
                    <a:ext uri="{FF2B5EF4-FFF2-40B4-BE49-F238E27FC236}">
                      <a16:creationId xmlns:a16="http://schemas.microsoft.com/office/drawing/2014/main" id="{B2E7987C-DA8B-CB7B-0E37-92F9FCBDD9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8272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05" name="Line 466">
                  <a:extLst>
                    <a:ext uri="{FF2B5EF4-FFF2-40B4-BE49-F238E27FC236}">
                      <a16:creationId xmlns:a16="http://schemas.microsoft.com/office/drawing/2014/main" id="{6D9A80EB-756C-4289-B748-6FB0DBBCE2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89076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06" name="Line 467">
                  <a:extLst>
                    <a:ext uri="{FF2B5EF4-FFF2-40B4-BE49-F238E27FC236}">
                      <a16:creationId xmlns:a16="http://schemas.microsoft.com/office/drawing/2014/main" id="{2B0F29B1-60C3-E9C3-D305-67A5FB7CB9E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906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07" name="Line 468">
                  <a:extLst>
                    <a:ext uri="{FF2B5EF4-FFF2-40B4-BE49-F238E27FC236}">
                      <a16:creationId xmlns:a16="http://schemas.microsoft.com/office/drawing/2014/main" id="{8F95216E-5754-33B7-A32F-5D878834CB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9066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08" name="Line 469">
                  <a:extLst>
                    <a:ext uri="{FF2B5EF4-FFF2-40B4-BE49-F238E27FC236}">
                      <a16:creationId xmlns:a16="http://schemas.microsoft.com/office/drawing/2014/main" id="{882CE38A-1928-F3A4-9A63-5340457C696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9225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09" name="Line 470">
                  <a:extLst>
                    <a:ext uri="{FF2B5EF4-FFF2-40B4-BE49-F238E27FC236}">
                      <a16:creationId xmlns:a16="http://schemas.microsoft.com/office/drawing/2014/main" id="{18AAC883-96DD-C9A2-AD95-018772C415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954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10" name="Line 471">
                  <a:extLst>
                    <a:ext uri="{FF2B5EF4-FFF2-40B4-BE49-F238E27FC236}">
                      <a16:creationId xmlns:a16="http://schemas.microsoft.com/office/drawing/2014/main" id="{46837AE8-1F52-A743-2C1F-309DF77E834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4970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11" name="Line 472">
                  <a:extLst>
                    <a:ext uri="{FF2B5EF4-FFF2-40B4-BE49-F238E27FC236}">
                      <a16:creationId xmlns:a16="http://schemas.microsoft.com/office/drawing/2014/main" id="{A8EB9DAC-5FC7-B7CC-5D82-6CE16EAA503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001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12" name="Line 473">
                  <a:extLst>
                    <a:ext uri="{FF2B5EF4-FFF2-40B4-BE49-F238E27FC236}">
                      <a16:creationId xmlns:a16="http://schemas.microsoft.com/office/drawing/2014/main" id="{892C01EA-A9C6-5410-099D-9D9C662ADE5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033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13" name="Line 474">
                  <a:extLst>
                    <a:ext uri="{FF2B5EF4-FFF2-40B4-BE49-F238E27FC236}">
                      <a16:creationId xmlns:a16="http://schemas.microsoft.com/office/drawing/2014/main" id="{9C87BFCB-AA65-2C66-2890-69AF362C05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0336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14" name="Line 475">
                  <a:extLst>
                    <a:ext uri="{FF2B5EF4-FFF2-40B4-BE49-F238E27FC236}">
                      <a16:creationId xmlns:a16="http://schemas.microsoft.com/office/drawing/2014/main" id="{9717C9DE-1B47-032B-D833-B105E6A2258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065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15" name="Line 476">
                  <a:extLst>
                    <a:ext uri="{FF2B5EF4-FFF2-40B4-BE49-F238E27FC236}">
                      <a16:creationId xmlns:a16="http://schemas.microsoft.com/office/drawing/2014/main" id="{D2D8AF80-D799-0927-EC68-039C2F06E9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081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16" name="Line 477">
                  <a:extLst>
                    <a:ext uri="{FF2B5EF4-FFF2-40B4-BE49-F238E27FC236}">
                      <a16:creationId xmlns:a16="http://schemas.microsoft.com/office/drawing/2014/main" id="{97B5E05B-7092-0302-D3B0-D29A7DAD8C3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0971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17" name="Line 478">
                  <a:extLst>
                    <a:ext uri="{FF2B5EF4-FFF2-40B4-BE49-F238E27FC236}">
                      <a16:creationId xmlns:a16="http://schemas.microsoft.com/office/drawing/2014/main" id="{83A02157-75AA-486A-DEE1-51E89E0ECFC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113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18" name="Line 479">
                  <a:extLst>
                    <a:ext uri="{FF2B5EF4-FFF2-40B4-BE49-F238E27FC236}">
                      <a16:creationId xmlns:a16="http://schemas.microsoft.com/office/drawing/2014/main" id="{3EC72B9B-15AA-1030-D874-72CCC7BDF9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113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19" name="Line 480">
                  <a:extLst>
                    <a:ext uri="{FF2B5EF4-FFF2-40B4-BE49-F238E27FC236}">
                      <a16:creationId xmlns:a16="http://schemas.microsoft.com/office/drawing/2014/main" id="{451D47AD-79B3-D695-A464-BBAA029B44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1447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20" name="Line 481">
                  <a:extLst>
                    <a:ext uri="{FF2B5EF4-FFF2-40B4-BE49-F238E27FC236}">
                      <a16:creationId xmlns:a16="http://schemas.microsoft.com/office/drawing/2014/main" id="{B1CF5D41-7675-7F01-FEF9-D0FF21AA25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1606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21" name="Line 482">
                  <a:extLst>
                    <a:ext uri="{FF2B5EF4-FFF2-40B4-BE49-F238E27FC236}">
                      <a16:creationId xmlns:a16="http://schemas.microsoft.com/office/drawing/2014/main" id="{0182F868-B1BE-C054-D0BF-B1CCDE6CC1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19238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22" name="Line 483">
                  <a:extLst>
                    <a:ext uri="{FF2B5EF4-FFF2-40B4-BE49-F238E27FC236}">
                      <a16:creationId xmlns:a16="http://schemas.microsoft.com/office/drawing/2014/main" id="{32331E0D-3C69-1F54-46D6-D8065B4126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2082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23" name="Line 484">
                  <a:extLst>
                    <a:ext uri="{FF2B5EF4-FFF2-40B4-BE49-F238E27FC236}">
                      <a16:creationId xmlns:a16="http://schemas.microsoft.com/office/drawing/2014/main" id="{32E240B4-2D12-217F-5AEF-5A47D091D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240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24" name="Line 485">
                  <a:extLst>
                    <a:ext uri="{FF2B5EF4-FFF2-40B4-BE49-F238E27FC236}">
                      <a16:creationId xmlns:a16="http://schemas.microsoft.com/office/drawing/2014/main" id="{2B521B2B-FC4D-5C2F-0C6D-F72419552CE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2717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25" name="Line 486">
                  <a:extLst>
                    <a:ext uri="{FF2B5EF4-FFF2-40B4-BE49-F238E27FC236}">
                      <a16:creationId xmlns:a16="http://schemas.microsoft.com/office/drawing/2014/main" id="{2E71C888-2F36-4520-40F6-BBC79EC89B1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303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26" name="Line 487">
                  <a:extLst>
                    <a:ext uri="{FF2B5EF4-FFF2-40B4-BE49-F238E27FC236}">
                      <a16:creationId xmlns:a16="http://schemas.microsoft.com/office/drawing/2014/main" id="{2730D9EE-14E4-CE1E-03C5-938B255F2A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3193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27" name="Line 488">
                  <a:extLst>
                    <a:ext uri="{FF2B5EF4-FFF2-40B4-BE49-F238E27FC236}">
                      <a16:creationId xmlns:a16="http://schemas.microsoft.com/office/drawing/2014/main" id="{458E1298-9D3F-56C0-B66D-83B570E60EE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33526" y="2898788"/>
                  <a:ext cx="0" cy="174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28" name="Line 489">
                  <a:extLst>
                    <a:ext uri="{FF2B5EF4-FFF2-40B4-BE49-F238E27FC236}">
                      <a16:creationId xmlns:a16="http://schemas.microsoft.com/office/drawing/2014/main" id="{DBD7B429-D369-2843-4E13-79A55A24CF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351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29" name="Line 490">
                  <a:extLst>
                    <a:ext uri="{FF2B5EF4-FFF2-40B4-BE49-F238E27FC236}">
                      <a16:creationId xmlns:a16="http://schemas.microsoft.com/office/drawing/2014/main" id="{F0C07E54-ED04-D5E3-0A39-71DECA6BEAF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367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30" name="Line 491">
                  <a:extLst>
                    <a:ext uri="{FF2B5EF4-FFF2-40B4-BE49-F238E27FC236}">
                      <a16:creationId xmlns:a16="http://schemas.microsoft.com/office/drawing/2014/main" id="{858568AC-A024-D3D8-FBB6-7BA1D889684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398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31" name="Line 492">
                  <a:extLst>
                    <a:ext uri="{FF2B5EF4-FFF2-40B4-BE49-F238E27FC236}">
                      <a16:creationId xmlns:a16="http://schemas.microsoft.com/office/drawing/2014/main" id="{CF20EF08-AE03-7C93-19AC-6EADDC2AA0A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430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32" name="Line 493">
                  <a:extLst>
                    <a:ext uri="{FF2B5EF4-FFF2-40B4-BE49-F238E27FC236}">
                      <a16:creationId xmlns:a16="http://schemas.microsoft.com/office/drawing/2014/main" id="{B80BD371-46A2-75B8-6E7D-174BED980C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446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33" name="Line 494">
                  <a:extLst>
                    <a:ext uri="{FF2B5EF4-FFF2-40B4-BE49-F238E27FC236}">
                      <a16:creationId xmlns:a16="http://schemas.microsoft.com/office/drawing/2014/main" id="{11DBC957-BF29-A52E-B0BE-93BF31245B1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462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34" name="Line 495">
                  <a:extLst>
                    <a:ext uri="{FF2B5EF4-FFF2-40B4-BE49-F238E27FC236}">
                      <a16:creationId xmlns:a16="http://schemas.microsoft.com/office/drawing/2014/main" id="{B64CB345-31D6-613D-DC30-4779EC66DD5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4781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35" name="Line 496">
                  <a:extLst>
                    <a:ext uri="{FF2B5EF4-FFF2-40B4-BE49-F238E27FC236}">
                      <a16:creationId xmlns:a16="http://schemas.microsoft.com/office/drawing/2014/main" id="{B1612A2C-C680-7008-C888-E3E5CEB532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494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36" name="Line 497">
                  <a:extLst>
                    <a:ext uri="{FF2B5EF4-FFF2-40B4-BE49-F238E27FC236}">
                      <a16:creationId xmlns:a16="http://schemas.microsoft.com/office/drawing/2014/main" id="{D5FA9CA6-4D8F-3E04-E244-89BFC86AB8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5098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37" name="Line 498">
                  <a:extLst>
                    <a:ext uri="{FF2B5EF4-FFF2-40B4-BE49-F238E27FC236}">
                      <a16:creationId xmlns:a16="http://schemas.microsoft.com/office/drawing/2014/main" id="{0A6D4F5A-66C8-77F3-A896-015021AB43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525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38" name="Line 499">
                  <a:extLst>
                    <a:ext uri="{FF2B5EF4-FFF2-40B4-BE49-F238E27FC236}">
                      <a16:creationId xmlns:a16="http://schemas.microsoft.com/office/drawing/2014/main" id="{0BB1664C-6632-E397-36FA-638886B47D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5416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39" name="Line 500">
                  <a:extLst>
                    <a:ext uri="{FF2B5EF4-FFF2-40B4-BE49-F238E27FC236}">
                      <a16:creationId xmlns:a16="http://schemas.microsoft.com/office/drawing/2014/main" id="{F345B0C8-6472-E04C-E362-37A2273874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573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40" name="Line 501">
                  <a:extLst>
                    <a:ext uri="{FF2B5EF4-FFF2-40B4-BE49-F238E27FC236}">
                      <a16:creationId xmlns:a16="http://schemas.microsoft.com/office/drawing/2014/main" id="{6D995771-AEAF-2EED-8F12-8A733A3317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605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41" name="Line 502">
                  <a:extLst>
                    <a:ext uri="{FF2B5EF4-FFF2-40B4-BE49-F238E27FC236}">
                      <a16:creationId xmlns:a16="http://schemas.microsoft.com/office/drawing/2014/main" id="{C729B9F0-31FD-0B4D-DF65-C8CDC11E9F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621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42" name="Line 503">
                  <a:extLst>
                    <a:ext uri="{FF2B5EF4-FFF2-40B4-BE49-F238E27FC236}">
                      <a16:creationId xmlns:a16="http://schemas.microsoft.com/office/drawing/2014/main" id="{B2537318-B9C9-6140-F4D2-DF532C4180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636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43" name="Line 504">
                  <a:extLst>
                    <a:ext uri="{FF2B5EF4-FFF2-40B4-BE49-F238E27FC236}">
                      <a16:creationId xmlns:a16="http://schemas.microsoft.com/office/drawing/2014/main" id="{52FA3AA1-D5C4-3772-7441-C8CE272EA93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652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44" name="Line 505">
                  <a:extLst>
                    <a:ext uri="{FF2B5EF4-FFF2-40B4-BE49-F238E27FC236}">
                      <a16:creationId xmlns:a16="http://schemas.microsoft.com/office/drawing/2014/main" id="{9E0BDADA-8C35-F449-53D8-C16E7BA547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6845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45" name="Line 506">
                  <a:extLst>
                    <a:ext uri="{FF2B5EF4-FFF2-40B4-BE49-F238E27FC236}">
                      <a16:creationId xmlns:a16="http://schemas.microsoft.com/office/drawing/2014/main" id="{A387F1C2-34FB-060B-7E81-1A4718A9B4F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811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46" name="Line 507">
                  <a:extLst>
                    <a:ext uri="{FF2B5EF4-FFF2-40B4-BE49-F238E27FC236}">
                      <a16:creationId xmlns:a16="http://schemas.microsoft.com/office/drawing/2014/main" id="{01CDD63C-69F4-E5D9-5A2B-007C1F7CF4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827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47" name="Line 508">
                  <a:extLst>
                    <a:ext uri="{FF2B5EF4-FFF2-40B4-BE49-F238E27FC236}">
                      <a16:creationId xmlns:a16="http://schemas.microsoft.com/office/drawing/2014/main" id="{E50BE381-45DA-1858-BC44-A6B7BED3895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843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48" name="Line 509">
                  <a:extLst>
                    <a:ext uri="{FF2B5EF4-FFF2-40B4-BE49-F238E27FC236}">
                      <a16:creationId xmlns:a16="http://schemas.microsoft.com/office/drawing/2014/main" id="{626C0579-B28C-C0DF-6858-7EF9A423AD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8591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49" name="Line 510">
                  <a:extLst>
                    <a:ext uri="{FF2B5EF4-FFF2-40B4-BE49-F238E27FC236}">
                      <a16:creationId xmlns:a16="http://schemas.microsoft.com/office/drawing/2014/main" id="{22AE886B-8B14-623C-A256-733CE6392D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875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50" name="Line 511">
                  <a:extLst>
                    <a:ext uri="{FF2B5EF4-FFF2-40B4-BE49-F238E27FC236}">
                      <a16:creationId xmlns:a16="http://schemas.microsoft.com/office/drawing/2014/main" id="{96A8A67E-265F-BBDD-6A95-E3BBF918C1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890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51" name="Line 512">
                  <a:extLst>
                    <a:ext uri="{FF2B5EF4-FFF2-40B4-BE49-F238E27FC236}">
                      <a16:creationId xmlns:a16="http://schemas.microsoft.com/office/drawing/2014/main" id="{DC487A39-E46D-5F16-1B5E-ABD40FCE81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9067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52" name="Line 513">
                  <a:extLst>
                    <a:ext uri="{FF2B5EF4-FFF2-40B4-BE49-F238E27FC236}">
                      <a16:creationId xmlns:a16="http://schemas.microsoft.com/office/drawing/2014/main" id="{62687D10-7C07-235D-B50B-C2B05E069D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938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53" name="Line 514">
                  <a:extLst>
                    <a:ext uri="{FF2B5EF4-FFF2-40B4-BE49-F238E27FC236}">
                      <a16:creationId xmlns:a16="http://schemas.microsoft.com/office/drawing/2014/main" id="{1A8BB46B-D06B-78CB-45EC-23E202562B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954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54" name="Line 515">
                  <a:extLst>
                    <a:ext uri="{FF2B5EF4-FFF2-40B4-BE49-F238E27FC236}">
                      <a16:creationId xmlns:a16="http://schemas.microsoft.com/office/drawing/2014/main" id="{87977787-D523-5ABF-AFC1-156DF95BEB7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97026" y="2886088"/>
                  <a:ext cx="0" cy="301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55" name="Line 516">
                  <a:extLst>
                    <a:ext uri="{FF2B5EF4-FFF2-40B4-BE49-F238E27FC236}">
                      <a16:creationId xmlns:a16="http://schemas.microsoft.com/office/drawing/2014/main" id="{EC22F20E-56E7-D2A0-9C52-E775FBF6A70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98613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56" name="Line 517">
                  <a:extLst>
                    <a:ext uri="{FF2B5EF4-FFF2-40B4-BE49-F238E27FC236}">
                      <a16:creationId xmlns:a16="http://schemas.microsoft.com/office/drawing/2014/main" id="{A490C476-6930-A7C0-773C-18A086080D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59861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57" name="Line 518">
                  <a:extLst>
                    <a:ext uri="{FF2B5EF4-FFF2-40B4-BE49-F238E27FC236}">
                      <a16:creationId xmlns:a16="http://schemas.microsoft.com/office/drawing/2014/main" id="{6254638D-8F99-BFA8-268A-C0BB05F48D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0020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58" name="Line 519">
                  <a:extLst>
                    <a:ext uri="{FF2B5EF4-FFF2-40B4-BE49-F238E27FC236}">
                      <a16:creationId xmlns:a16="http://schemas.microsoft.com/office/drawing/2014/main" id="{A8639523-D277-63E5-F076-B7C2B89193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0496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59" name="Line 520">
                  <a:extLst>
                    <a:ext uri="{FF2B5EF4-FFF2-40B4-BE49-F238E27FC236}">
                      <a16:creationId xmlns:a16="http://schemas.microsoft.com/office/drawing/2014/main" id="{CF200FA8-77B8-754B-3664-218519154B0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0496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60" name="Line 521">
                  <a:extLst>
                    <a:ext uri="{FF2B5EF4-FFF2-40B4-BE49-F238E27FC236}">
                      <a16:creationId xmlns:a16="http://schemas.microsoft.com/office/drawing/2014/main" id="{25EC786E-340C-2023-16C9-0303CBDB0B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081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61" name="Line 522">
                  <a:extLst>
                    <a:ext uri="{FF2B5EF4-FFF2-40B4-BE49-F238E27FC236}">
                      <a16:creationId xmlns:a16="http://schemas.microsoft.com/office/drawing/2014/main" id="{92490487-C212-BCFB-58FF-1761E51FF4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1131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62" name="Line 523">
                  <a:extLst>
                    <a:ext uri="{FF2B5EF4-FFF2-40B4-BE49-F238E27FC236}">
                      <a16:creationId xmlns:a16="http://schemas.microsoft.com/office/drawing/2014/main" id="{195CD425-61C7-CDCD-3382-E972BB7D114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11313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63" name="Line 524">
                  <a:extLst>
                    <a:ext uri="{FF2B5EF4-FFF2-40B4-BE49-F238E27FC236}">
                      <a16:creationId xmlns:a16="http://schemas.microsoft.com/office/drawing/2014/main" id="{92776B80-DCF0-6E88-7A46-A4AD616055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129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64" name="Line 525">
                  <a:extLst>
                    <a:ext uri="{FF2B5EF4-FFF2-40B4-BE49-F238E27FC236}">
                      <a16:creationId xmlns:a16="http://schemas.microsoft.com/office/drawing/2014/main" id="{9722EF31-FAD8-BF97-B0CD-E378DFEF6B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1448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65" name="Line 526">
                  <a:extLst>
                    <a:ext uri="{FF2B5EF4-FFF2-40B4-BE49-F238E27FC236}">
                      <a16:creationId xmlns:a16="http://schemas.microsoft.com/office/drawing/2014/main" id="{A9B2B9AD-7733-3D35-A55F-3B42AF625A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176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66" name="Line 527">
                  <a:extLst>
                    <a:ext uri="{FF2B5EF4-FFF2-40B4-BE49-F238E27FC236}">
                      <a16:creationId xmlns:a16="http://schemas.microsoft.com/office/drawing/2014/main" id="{3AF5742A-72C7-AB34-957D-D288107770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1925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67" name="Line 528">
                  <a:extLst>
                    <a:ext uri="{FF2B5EF4-FFF2-40B4-BE49-F238E27FC236}">
                      <a16:creationId xmlns:a16="http://schemas.microsoft.com/office/drawing/2014/main" id="{8F879C58-54E8-C122-4C77-23835CDBAA6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1925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68" name="Line 529">
                  <a:extLst>
                    <a:ext uri="{FF2B5EF4-FFF2-40B4-BE49-F238E27FC236}">
                      <a16:creationId xmlns:a16="http://schemas.microsoft.com/office/drawing/2014/main" id="{9DC1A4AE-5CDE-3260-B5A0-7D7EAFF6C5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2083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69" name="Line 530">
                  <a:extLst>
                    <a:ext uri="{FF2B5EF4-FFF2-40B4-BE49-F238E27FC236}">
                      <a16:creationId xmlns:a16="http://schemas.microsoft.com/office/drawing/2014/main" id="{39852D87-4299-FCBD-65A5-E018A96EDA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2083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70" name="Line 531">
                  <a:extLst>
                    <a:ext uri="{FF2B5EF4-FFF2-40B4-BE49-F238E27FC236}">
                      <a16:creationId xmlns:a16="http://schemas.microsoft.com/office/drawing/2014/main" id="{47AE3BFE-5AB7-603B-C2D1-86C8CFD5489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2242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71" name="Line 532">
                  <a:extLst>
                    <a:ext uri="{FF2B5EF4-FFF2-40B4-BE49-F238E27FC236}">
                      <a16:creationId xmlns:a16="http://schemas.microsoft.com/office/drawing/2014/main" id="{9FEBA8F6-832B-3CA4-66E0-F9A1A53040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2401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72" name="Line 533">
                  <a:extLst>
                    <a:ext uri="{FF2B5EF4-FFF2-40B4-BE49-F238E27FC236}">
                      <a16:creationId xmlns:a16="http://schemas.microsoft.com/office/drawing/2014/main" id="{79B467CD-D2BE-6C15-9753-91A2F630EE1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271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73" name="Line 534">
                  <a:extLst>
                    <a:ext uri="{FF2B5EF4-FFF2-40B4-BE49-F238E27FC236}">
                      <a16:creationId xmlns:a16="http://schemas.microsoft.com/office/drawing/2014/main" id="{2D267DAC-9177-CE1D-DAE1-FCFD1B31711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351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74" name="Line 535">
                  <a:extLst>
                    <a:ext uri="{FF2B5EF4-FFF2-40B4-BE49-F238E27FC236}">
                      <a16:creationId xmlns:a16="http://schemas.microsoft.com/office/drawing/2014/main" id="{8A2CA00C-00D0-264C-04A7-066ADA5364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3671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75" name="Line 536">
                  <a:extLst>
                    <a:ext uri="{FF2B5EF4-FFF2-40B4-BE49-F238E27FC236}">
                      <a16:creationId xmlns:a16="http://schemas.microsoft.com/office/drawing/2014/main" id="{8C88875C-ED10-10D5-9A05-7095C8BF58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3830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76" name="Line 537">
                  <a:extLst>
                    <a:ext uri="{FF2B5EF4-FFF2-40B4-BE49-F238E27FC236}">
                      <a16:creationId xmlns:a16="http://schemas.microsoft.com/office/drawing/2014/main" id="{766E4425-77B0-CD49-8CEE-BCBF8689B82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398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77" name="Line 538">
                  <a:extLst>
                    <a:ext uri="{FF2B5EF4-FFF2-40B4-BE49-F238E27FC236}">
                      <a16:creationId xmlns:a16="http://schemas.microsoft.com/office/drawing/2014/main" id="{B9DF8C77-5510-1DA9-D56A-62A31AF640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414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78" name="Line 539">
                  <a:extLst>
                    <a:ext uri="{FF2B5EF4-FFF2-40B4-BE49-F238E27FC236}">
                      <a16:creationId xmlns:a16="http://schemas.microsoft.com/office/drawing/2014/main" id="{87D5EE1C-A76E-ACBE-E7D8-EB2344B269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414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79" name="Line 540">
                  <a:extLst>
                    <a:ext uri="{FF2B5EF4-FFF2-40B4-BE49-F238E27FC236}">
                      <a16:creationId xmlns:a16="http://schemas.microsoft.com/office/drawing/2014/main" id="{AFC94D59-DEA0-ACB4-C1B6-13404C46F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430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80" name="Line 541">
                  <a:extLst>
                    <a:ext uri="{FF2B5EF4-FFF2-40B4-BE49-F238E27FC236}">
                      <a16:creationId xmlns:a16="http://schemas.microsoft.com/office/drawing/2014/main" id="{972126A7-9D93-7621-8DD8-27E8D56396C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462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81" name="Line 542">
                  <a:extLst>
                    <a:ext uri="{FF2B5EF4-FFF2-40B4-BE49-F238E27FC236}">
                      <a16:creationId xmlns:a16="http://schemas.microsoft.com/office/drawing/2014/main" id="{B5640F1F-6476-0875-1DDA-0C9107DA28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462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82" name="Line 543">
                  <a:extLst>
                    <a:ext uri="{FF2B5EF4-FFF2-40B4-BE49-F238E27FC236}">
                      <a16:creationId xmlns:a16="http://schemas.microsoft.com/office/drawing/2014/main" id="{32B26ED3-3717-6B31-C168-4F5A57F1CC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478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83" name="Line 544">
                  <a:extLst>
                    <a:ext uri="{FF2B5EF4-FFF2-40B4-BE49-F238E27FC236}">
                      <a16:creationId xmlns:a16="http://schemas.microsoft.com/office/drawing/2014/main" id="{67BEDD5F-3A15-7050-33DA-80CA0C4B3E6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494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84" name="Line 545">
                  <a:extLst>
                    <a:ext uri="{FF2B5EF4-FFF2-40B4-BE49-F238E27FC236}">
                      <a16:creationId xmlns:a16="http://schemas.microsoft.com/office/drawing/2014/main" id="{B4C253C2-DB93-C832-8DEC-7A877F1F8F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510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85" name="Line 546">
                  <a:extLst>
                    <a:ext uri="{FF2B5EF4-FFF2-40B4-BE49-F238E27FC236}">
                      <a16:creationId xmlns:a16="http://schemas.microsoft.com/office/drawing/2014/main" id="{A6873208-75BC-58A5-6493-4E005DD6DD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5100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86" name="Line 547">
                  <a:extLst>
                    <a:ext uri="{FF2B5EF4-FFF2-40B4-BE49-F238E27FC236}">
                      <a16:creationId xmlns:a16="http://schemas.microsoft.com/office/drawing/2014/main" id="{B96CFBCB-6517-11AA-4E75-A4861BF553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5258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87" name="Line 548">
                  <a:extLst>
                    <a:ext uri="{FF2B5EF4-FFF2-40B4-BE49-F238E27FC236}">
                      <a16:creationId xmlns:a16="http://schemas.microsoft.com/office/drawing/2014/main" id="{59C51842-C840-A9F8-8FFF-A2115B95B8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5576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88" name="Line 549">
                  <a:extLst>
                    <a:ext uri="{FF2B5EF4-FFF2-40B4-BE49-F238E27FC236}">
                      <a16:creationId xmlns:a16="http://schemas.microsoft.com/office/drawing/2014/main" id="{8635E1ED-9F45-667E-1CA5-00D91A31F3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573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89" name="Line 550">
                  <a:extLst>
                    <a:ext uri="{FF2B5EF4-FFF2-40B4-BE49-F238E27FC236}">
                      <a16:creationId xmlns:a16="http://schemas.microsoft.com/office/drawing/2014/main" id="{B41F0483-04E5-9065-6888-D5A8421B160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589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90" name="Line 551">
                  <a:extLst>
                    <a:ext uri="{FF2B5EF4-FFF2-40B4-BE49-F238E27FC236}">
                      <a16:creationId xmlns:a16="http://schemas.microsoft.com/office/drawing/2014/main" id="{4157B6C4-7622-D983-86E1-F3153017A3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6052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91" name="Line 552">
                  <a:extLst>
                    <a:ext uri="{FF2B5EF4-FFF2-40B4-BE49-F238E27FC236}">
                      <a16:creationId xmlns:a16="http://schemas.microsoft.com/office/drawing/2014/main" id="{BBBA3A3A-059C-A0BA-5D38-BA86C05B23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637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92" name="Line 553">
                  <a:extLst>
                    <a:ext uri="{FF2B5EF4-FFF2-40B4-BE49-F238E27FC236}">
                      <a16:creationId xmlns:a16="http://schemas.microsoft.com/office/drawing/2014/main" id="{168DB9E9-5E4E-41B1-93F8-1D9DA9468C4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66876" y="2784488"/>
                  <a:ext cx="0" cy="131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93" name="Line 554">
                  <a:extLst>
                    <a:ext uri="{FF2B5EF4-FFF2-40B4-BE49-F238E27FC236}">
                      <a16:creationId xmlns:a16="http://schemas.microsoft.com/office/drawing/2014/main" id="{20097827-8FE4-0F7D-116B-91803E0898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66876" y="2887676"/>
                  <a:ext cx="0" cy="285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94" name="Line 555">
                  <a:extLst>
                    <a:ext uri="{FF2B5EF4-FFF2-40B4-BE49-F238E27FC236}">
                      <a16:creationId xmlns:a16="http://schemas.microsoft.com/office/drawing/2014/main" id="{7162FEAB-712B-CC7E-9807-AF7654622C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70051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95" name="Line 556">
                  <a:extLst>
                    <a:ext uri="{FF2B5EF4-FFF2-40B4-BE49-F238E27FC236}">
                      <a16:creationId xmlns:a16="http://schemas.microsoft.com/office/drawing/2014/main" id="{0DCF8028-40D0-7FA9-8D52-2883405DBA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7163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96" name="Line 557">
                  <a:extLst>
                    <a:ext uri="{FF2B5EF4-FFF2-40B4-BE49-F238E27FC236}">
                      <a16:creationId xmlns:a16="http://schemas.microsoft.com/office/drawing/2014/main" id="{BE5D3221-BAE5-C114-BB8E-03CEEC6C4D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7163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97" name="Line 558">
                  <a:extLst>
                    <a:ext uri="{FF2B5EF4-FFF2-40B4-BE49-F238E27FC236}">
                      <a16:creationId xmlns:a16="http://schemas.microsoft.com/office/drawing/2014/main" id="{724097E5-4D7D-FD7B-A38D-304D1ECD8F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732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98" name="Line 559">
                  <a:extLst>
                    <a:ext uri="{FF2B5EF4-FFF2-40B4-BE49-F238E27FC236}">
                      <a16:creationId xmlns:a16="http://schemas.microsoft.com/office/drawing/2014/main" id="{73CC2FA3-FA7A-05BA-730A-D59DFEB180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811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699" name="Line 560">
                  <a:extLst>
                    <a:ext uri="{FF2B5EF4-FFF2-40B4-BE49-F238E27FC236}">
                      <a16:creationId xmlns:a16="http://schemas.microsoft.com/office/drawing/2014/main" id="{F06932A4-9B22-1F17-2936-507D8D65B1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85926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00" name="Line 561">
                  <a:extLst>
                    <a:ext uri="{FF2B5EF4-FFF2-40B4-BE49-F238E27FC236}">
                      <a16:creationId xmlns:a16="http://schemas.microsoft.com/office/drawing/2014/main" id="{C5A41F53-0404-8C03-EFFB-9F66EE1222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891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01" name="Line 562">
                  <a:extLst>
                    <a:ext uri="{FF2B5EF4-FFF2-40B4-BE49-F238E27FC236}">
                      <a16:creationId xmlns:a16="http://schemas.microsoft.com/office/drawing/2014/main" id="{AC5401EE-B4F5-8202-B9D4-65BAEF1D8AF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906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02" name="Line 563">
                  <a:extLst>
                    <a:ext uri="{FF2B5EF4-FFF2-40B4-BE49-F238E27FC236}">
                      <a16:creationId xmlns:a16="http://schemas.microsoft.com/office/drawing/2014/main" id="{D5F2E0C7-C8E8-8330-DD96-06E7CF545E8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6938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03" name="Line 564">
                  <a:extLst>
                    <a:ext uri="{FF2B5EF4-FFF2-40B4-BE49-F238E27FC236}">
                      <a16:creationId xmlns:a16="http://schemas.microsoft.com/office/drawing/2014/main" id="{AC3397F1-D996-11C4-2507-7D782DF3A8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002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04" name="Line 565">
                  <a:extLst>
                    <a:ext uri="{FF2B5EF4-FFF2-40B4-BE49-F238E27FC236}">
                      <a16:creationId xmlns:a16="http://schemas.microsoft.com/office/drawing/2014/main" id="{5915AC26-109E-C3B9-9622-082BC94803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018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05" name="Line 566">
                  <a:extLst>
                    <a:ext uri="{FF2B5EF4-FFF2-40B4-BE49-F238E27FC236}">
                      <a16:creationId xmlns:a16="http://schemas.microsoft.com/office/drawing/2014/main" id="{1659B7F6-EC01-6E2D-F7FD-BF044BC9490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033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06" name="Line 567">
                  <a:extLst>
                    <a:ext uri="{FF2B5EF4-FFF2-40B4-BE49-F238E27FC236}">
                      <a16:creationId xmlns:a16="http://schemas.microsoft.com/office/drawing/2014/main" id="{CC205503-3946-7CFF-78BE-E1368EB268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0497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07" name="Line 568">
                  <a:extLst>
                    <a:ext uri="{FF2B5EF4-FFF2-40B4-BE49-F238E27FC236}">
                      <a16:creationId xmlns:a16="http://schemas.microsoft.com/office/drawing/2014/main" id="{3B981903-717A-5486-AF8D-791F6AD8CA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0656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08" name="Line 569">
                  <a:extLst>
                    <a:ext uri="{FF2B5EF4-FFF2-40B4-BE49-F238E27FC236}">
                      <a16:creationId xmlns:a16="http://schemas.microsoft.com/office/drawing/2014/main" id="{97F99365-B983-CE2E-2DC7-C487A2920C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09738" y="2903551"/>
                  <a:ext cx="0" cy="127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09" name="Line 570">
                  <a:extLst>
                    <a:ext uri="{FF2B5EF4-FFF2-40B4-BE49-F238E27FC236}">
                      <a16:creationId xmlns:a16="http://schemas.microsoft.com/office/drawing/2014/main" id="{F578B76E-60C5-72D4-56DD-DF7D34963C0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129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10" name="Line 571">
                  <a:extLst>
                    <a:ext uri="{FF2B5EF4-FFF2-40B4-BE49-F238E27FC236}">
                      <a16:creationId xmlns:a16="http://schemas.microsoft.com/office/drawing/2014/main" id="{DBD7C83B-406E-D84D-7A38-EDA6E1F0A3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145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11" name="Line 572">
                  <a:extLst>
                    <a:ext uri="{FF2B5EF4-FFF2-40B4-BE49-F238E27FC236}">
                      <a16:creationId xmlns:a16="http://schemas.microsoft.com/office/drawing/2014/main" id="{4C653421-FBA8-4418-1B30-05284EB040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192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12" name="Line 573">
                  <a:extLst>
                    <a:ext uri="{FF2B5EF4-FFF2-40B4-BE49-F238E27FC236}">
                      <a16:creationId xmlns:a16="http://schemas.microsoft.com/office/drawing/2014/main" id="{629F7670-6638-1881-D96F-33F12EEB76A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2243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13" name="Line 574">
                  <a:extLst>
                    <a:ext uri="{FF2B5EF4-FFF2-40B4-BE49-F238E27FC236}">
                      <a16:creationId xmlns:a16="http://schemas.microsoft.com/office/drawing/2014/main" id="{8C0CB5C6-4CA7-F11D-FC7B-277AC05800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240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14" name="Line 575">
                  <a:extLst>
                    <a:ext uri="{FF2B5EF4-FFF2-40B4-BE49-F238E27FC236}">
                      <a16:creationId xmlns:a16="http://schemas.microsoft.com/office/drawing/2014/main" id="{4533D6E2-2A56-CFD6-C667-5C8905540E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272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15" name="Line 576">
                  <a:extLst>
                    <a:ext uri="{FF2B5EF4-FFF2-40B4-BE49-F238E27FC236}">
                      <a16:creationId xmlns:a16="http://schemas.microsoft.com/office/drawing/2014/main" id="{A32FE99A-3B71-8B93-AC53-84C3CF99CFA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3037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16" name="Line 577">
                  <a:extLst>
                    <a:ext uri="{FF2B5EF4-FFF2-40B4-BE49-F238E27FC236}">
                      <a16:creationId xmlns:a16="http://schemas.microsoft.com/office/drawing/2014/main" id="{65667CB8-339F-64AB-A088-EE05383126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31963" y="2736863"/>
                  <a:ext cx="0" cy="1793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17" name="Line 578">
                  <a:extLst>
                    <a:ext uri="{FF2B5EF4-FFF2-40B4-BE49-F238E27FC236}">
                      <a16:creationId xmlns:a16="http://schemas.microsoft.com/office/drawing/2014/main" id="{F130831C-219C-40F2-F018-0C9DFBBD13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33551" y="2801951"/>
                  <a:ext cx="0" cy="1143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18" name="Line 579">
                  <a:extLst>
                    <a:ext uri="{FF2B5EF4-FFF2-40B4-BE49-F238E27FC236}">
                      <a16:creationId xmlns:a16="http://schemas.microsoft.com/office/drawing/2014/main" id="{09854D97-1C43-3F1C-E5E0-3697F301BC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35138" y="2897201"/>
                  <a:ext cx="0" cy="190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19" name="Line 580">
                  <a:extLst>
                    <a:ext uri="{FF2B5EF4-FFF2-40B4-BE49-F238E27FC236}">
                      <a16:creationId xmlns:a16="http://schemas.microsoft.com/office/drawing/2014/main" id="{5B1F81D3-805D-3E99-BB79-363C124029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36726" y="2903551"/>
                  <a:ext cx="0" cy="127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20" name="Line 581">
                  <a:extLst>
                    <a:ext uri="{FF2B5EF4-FFF2-40B4-BE49-F238E27FC236}">
                      <a16:creationId xmlns:a16="http://schemas.microsoft.com/office/drawing/2014/main" id="{8B1E7348-996C-363A-DE5A-DDF468C7C0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3990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21" name="Line 582">
                  <a:extLst>
                    <a:ext uri="{FF2B5EF4-FFF2-40B4-BE49-F238E27FC236}">
                      <a16:creationId xmlns:a16="http://schemas.microsoft.com/office/drawing/2014/main" id="{FFFCA9F4-56AB-52B6-8AC1-13131F357B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41488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22" name="Line 583">
                  <a:extLst>
                    <a:ext uri="{FF2B5EF4-FFF2-40B4-BE49-F238E27FC236}">
                      <a16:creationId xmlns:a16="http://schemas.microsoft.com/office/drawing/2014/main" id="{7F513954-66CC-AAF7-C240-AEF13B73F74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430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23" name="Line 584">
                  <a:extLst>
                    <a:ext uri="{FF2B5EF4-FFF2-40B4-BE49-F238E27FC236}">
                      <a16:creationId xmlns:a16="http://schemas.microsoft.com/office/drawing/2014/main" id="{49E4F3CB-A098-7FDC-249E-7B8ED9502B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446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24" name="Line 585">
                  <a:extLst>
                    <a:ext uri="{FF2B5EF4-FFF2-40B4-BE49-F238E27FC236}">
                      <a16:creationId xmlns:a16="http://schemas.microsoft.com/office/drawing/2014/main" id="{D5C003CC-48B9-0B7C-0BD0-E64EC86B64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44663" y="2903551"/>
                  <a:ext cx="0" cy="127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25" name="Line 586">
                  <a:extLst>
                    <a:ext uri="{FF2B5EF4-FFF2-40B4-BE49-F238E27FC236}">
                      <a16:creationId xmlns:a16="http://schemas.microsoft.com/office/drawing/2014/main" id="{875156B5-2430-8EA3-D6AD-A898D101F8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494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26" name="Line 587">
                  <a:extLst>
                    <a:ext uri="{FF2B5EF4-FFF2-40B4-BE49-F238E27FC236}">
                      <a16:creationId xmlns:a16="http://schemas.microsoft.com/office/drawing/2014/main" id="{188B0849-B189-0A41-AF50-BE30840C9B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4942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27" name="Line 588">
                  <a:extLst>
                    <a:ext uri="{FF2B5EF4-FFF2-40B4-BE49-F238E27FC236}">
                      <a16:creationId xmlns:a16="http://schemas.microsoft.com/office/drawing/2014/main" id="{494DDA34-2CA9-9E22-BA74-6E1B79867E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526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28" name="Line 589">
                  <a:extLst>
                    <a:ext uri="{FF2B5EF4-FFF2-40B4-BE49-F238E27FC236}">
                      <a16:creationId xmlns:a16="http://schemas.microsoft.com/office/drawing/2014/main" id="{35044AD6-138B-53B0-6E86-C685042C7B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541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29" name="Line 590">
                  <a:extLst>
                    <a:ext uri="{FF2B5EF4-FFF2-40B4-BE49-F238E27FC236}">
                      <a16:creationId xmlns:a16="http://schemas.microsoft.com/office/drawing/2014/main" id="{2B716250-831A-CE3D-F0BE-48761B3E326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557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30" name="Line 591">
                  <a:extLst>
                    <a:ext uri="{FF2B5EF4-FFF2-40B4-BE49-F238E27FC236}">
                      <a16:creationId xmlns:a16="http://schemas.microsoft.com/office/drawing/2014/main" id="{58F4489D-6484-6BF0-A870-54D42027FF3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5895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31" name="Line 592">
                  <a:extLst>
                    <a:ext uri="{FF2B5EF4-FFF2-40B4-BE49-F238E27FC236}">
                      <a16:creationId xmlns:a16="http://schemas.microsoft.com/office/drawing/2014/main" id="{5D5715D5-02FF-D6BC-C624-766BF4F703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6053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32" name="Line 593">
                  <a:extLst>
                    <a:ext uri="{FF2B5EF4-FFF2-40B4-BE49-F238E27FC236}">
                      <a16:creationId xmlns:a16="http://schemas.microsoft.com/office/drawing/2014/main" id="{3BAF7F0E-9B96-661F-B612-77AC343F8E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621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33" name="Line 594">
                  <a:extLst>
                    <a:ext uri="{FF2B5EF4-FFF2-40B4-BE49-F238E27FC236}">
                      <a16:creationId xmlns:a16="http://schemas.microsoft.com/office/drawing/2014/main" id="{08E8F349-3A43-58F4-DBEC-557318D49E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700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34" name="Line 595">
                  <a:extLst>
                    <a:ext uri="{FF2B5EF4-FFF2-40B4-BE49-F238E27FC236}">
                      <a16:creationId xmlns:a16="http://schemas.microsoft.com/office/drawing/2014/main" id="{90016798-1A8B-DFFC-E496-1672FCC885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71651" y="2905138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35" name="Line 596">
                  <a:extLst>
                    <a:ext uri="{FF2B5EF4-FFF2-40B4-BE49-F238E27FC236}">
                      <a16:creationId xmlns:a16="http://schemas.microsoft.com/office/drawing/2014/main" id="{CB76818C-EB49-DF6C-1D8D-20975C5D9B7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748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36" name="Line 597">
                  <a:extLst>
                    <a:ext uri="{FF2B5EF4-FFF2-40B4-BE49-F238E27FC236}">
                      <a16:creationId xmlns:a16="http://schemas.microsoft.com/office/drawing/2014/main" id="{3A3CDAF0-F1CD-1CA7-D9C4-0ED7D31BE3F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76413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37" name="Line 598">
                  <a:extLst>
                    <a:ext uri="{FF2B5EF4-FFF2-40B4-BE49-F238E27FC236}">
                      <a16:creationId xmlns:a16="http://schemas.microsoft.com/office/drawing/2014/main" id="{6BCC02EA-F88F-44F8-AB4C-43AE1C2A41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795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38" name="Line 599">
                  <a:extLst>
                    <a:ext uri="{FF2B5EF4-FFF2-40B4-BE49-F238E27FC236}">
                      <a16:creationId xmlns:a16="http://schemas.microsoft.com/office/drawing/2014/main" id="{848E1516-7639-5CF4-A338-CEC2C9043EF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811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39" name="Line 600">
                  <a:extLst>
                    <a:ext uri="{FF2B5EF4-FFF2-40B4-BE49-F238E27FC236}">
                      <a16:creationId xmlns:a16="http://schemas.microsoft.com/office/drawing/2014/main" id="{DA2C8590-3C33-8DA8-37A8-561404AC58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8435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40" name="Line 601">
                  <a:extLst>
                    <a:ext uri="{FF2B5EF4-FFF2-40B4-BE49-F238E27FC236}">
                      <a16:creationId xmlns:a16="http://schemas.microsoft.com/office/drawing/2014/main" id="{40B77283-7962-1D34-5BFB-D4DED089C58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8752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41" name="Line 602">
                  <a:extLst>
                    <a:ext uri="{FF2B5EF4-FFF2-40B4-BE49-F238E27FC236}">
                      <a16:creationId xmlns:a16="http://schemas.microsoft.com/office/drawing/2014/main" id="{B23C806C-5B00-A4CA-CC3F-AC8629968A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907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42" name="Line 603">
                  <a:extLst>
                    <a:ext uri="{FF2B5EF4-FFF2-40B4-BE49-F238E27FC236}">
                      <a16:creationId xmlns:a16="http://schemas.microsoft.com/office/drawing/2014/main" id="{9B39A244-0AE3-4168-97E8-E021F9EC30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922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43" name="Line 604">
                  <a:extLst>
                    <a:ext uri="{FF2B5EF4-FFF2-40B4-BE49-F238E27FC236}">
                      <a16:creationId xmlns:a16="http://schemas.microsoft.com/office/drawing/2014/main" id="{435A44AA-B934-FB64-C922-E83A7C1639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9387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44" name="Line 605">
                  <a:extLst>
                    <a:ext uri="{FF2B5EF4-FFF2-40B4-BE49-F238E27FC236}">
                      <a16:creationId xmlns:a16="http://schemas.microsoft.com/office/drawing/2014/main" id="{401454F4-9A72-C932-E2DE-E23AF684B5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9387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45" name="Line 606">
                  <a:extLst>
                    <a:ext uri="{FF2B5EF4-FFF2-40B4-BE49-F238E27FC236}">
                      <a16:creationId xmlns:a16="http://schemas.microsoft.com/office/drawing/2014/main" id="{E8BED999-C4AF-0074-A893-34A08B7BE7E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9546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46" name="Line 608">
                  <a:extLst>
                    <a:ext uri="{FF2B5EF4-FFF2-40B4-BE49-F238E27FC236}">
                      <a16:creationId xmlns:a16="http://schemas.microsoft.com/office/drawing/2014/main" id="{F711EE37-FE63-FD64-3363-7DEF547445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798638" y="1820876"/>
                  <a:ext cx="0" cy="10953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47" name="Line 609">
                  <a:extLst>
                    <a:ext uri="{FF2B5EF4-FFF2-40B4-BE49-F238E27FC236}">
                      <a16:creationId xmlns:a16="http://schemas.microsoft.com/office/drawing/2014/main" id="{D43E86EF-A4B8-5434-2FD4-C5BDE20D14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00226" y="2763851"/>
                  <a:ext cx="0" cy="1524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48" name="Line 610">
                  <a:extLst>
                    <a:ext uri="{FF2B5EF4-FFF2-40B4-BE49-F238E27FC236}">
                      <a16:creationId xmlns:a16="http://schemas.microsoft.com/office/drawing/2014/main" id="{95CE446B-5FE3-3C5B-D623-97EEB862AB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01813" y="2840051"/>
                  <a:ext cx="0" cy="762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49" name="Line 611">
                  <a:extLst>
                    <a:ext uri="{FF2B5EF4-FFF2-40B4-BE49-F238E27FC236}">
                      <a16:creationId xmlns:a16="http://schemas.microsoft.com/office/drawing/2014/main" id="{3AD54FB8-2E10-8DCC-0947-3E99B577BD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03401" y="2874976"/>
                  <a:ext cx="0" cy="412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50" name="Line 612">
                  <a:extLst>
                    <a:ext uri="{FF2B5EF4-FFF2-40B4-BE49-F238E27FC236}">
                      <a16:creationId xmlns:a16="http://schemas.microsoft.com/office/drawing/2014/main" id="{FFF5BE6D-9E89-EAF5-A32E-9A38D573AF7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04988" y="2905139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51" name="Line 613">
                  <a:extLst>
                    <a:ext uri="{FF2B5EF4-FFF2-40B4-BE49-F238E27FC236}">
                      <a16:creationId xmlns:a16="http://schemas.microsoft.com/office/drawing/2014/main" id="{019BB96C-86DB-0AEB-2C95-82D49A4725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06576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52" name="Line 614">
                  <a:extLst>
                    <a:ext uri="{FF2B5EF4-FFF2-40B4-BE49-F238E27FC236}">
                      <a16:creationId xmlns:a16="http://schemas.microsoft.com/office/drawing/2014/main" id="{A2B95E81-20C3-F8C2-716B-8632B534C3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06576" y="2905139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53" name="Line 615">
                  <a:extLst>
                    <a:ext uri="{FF2B5EF4-FFF2-40B4-BE49-F238E27FC236}">
                      <a16:creationId xmlns:a16="http://schemas.microsoft.com/office/drawing/2014/main" id="{BB1AECC3-841B-2F76-719B-4F151ABBC8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08163" y="2903551"/>
                  <a:ext cx="0" cy="127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54" name="Line 616">
                  <a:extLst>
                    <a:ext uri="{FF2B5EF4-FFF2-40B4-BE49-F238E27FC236}">
                      <a16:creationId xmlns:a16="http://schemas.microsoft.com/office/drawing/2014/main" id="{BA972970-935D-6CBA-E1D8-D28C07636F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0975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55" name="Line 617">
                  <a:extLst>
                    <a:ext uri="{FF2B5EF4-FFF2-40B4-BE49-F238E27FC236}">
                      <a16:creationId xmlns:a16="http://schemas.microsoft.com/office/drawing/2014/main" id="{BD73D0AD-0EE7-22C3-F6DF-5E1AC9E7029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113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56" name="Line 618">
                  <a:extLst>
                    <a:ext uri="{FF2B5EF4-FFF2-40B4-BE49-F238E27FC236}">
                      <a16:creationId xmlns:a16="http://schemas.microsoft.com/office/drawing/2014/main" id="{A9EAC547-8305-5737-FE7C-B831695AB8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12926" y="2900376"/>
                  <a:ext cx="0" cy="158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57" name="Line 619">
                  <a:extLst>
                    <a:ext uri="{FF2B5EF4-FFF2-40B4-BE49-F238E27FC236}">
                      <a16:creationId xmlns:a16="http://schemas.microsoft.com/office/drawing/2014/main" id="{938D6605-EE41-19A4-ACD9-7D3B0C39BF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1292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58" name="Line 620">
                  <a:extLst>
                    <a:ext uri="{FF2B5EF4-FFF2-40B4-BE49-F238E27FC236}">
                      <a16:creationId xmlns:a16="http://schemas.microsoft.com/office/drawing/2014/main" id="{7752683D-76AC-5F02-3B13-0248BEA6E73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145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59" name="Line 621">
                  <a:extLst>
                    <a:ext uri="{FF2B5EF4-FFF2-40B4-BE49-F238E27FC236}">
                      <a16:creationId xmlns:a16="http://schemas.microsoft.com/office/drawing/2014/main" id="{85AF3ABB-171C-CE10-2525-41BF346BE6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16101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60" name="Line 622">
                  <a:extLst>
                    <a:ext uri="{FF2B5EF4-FFF2-40B4-BE49-F238E27FC236}">
                      <a16:creationId xmlns:a16="http://schemas.microsoft.com/office/drawing/2014/main" id="{C989E28C-8DF7-BCB9-4840-62EF100077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17688" y="2900376"/>
                  <a:ext cx="0" cy="158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61" name="Line 623">
                  <a:extLst>
                    <a:ext uri="{FF2B5EF4-FFF2-40B4-BE49-F238E27FC236}">
                      <a16:creationId xmlns:a16="http://schemas.microsoft.com/office/drawing/2014/main" id="{82AA6613-94BC-D8F3-F064-E3F1C9921E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1927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62" name="Line 624">
                  <a:extLst>
                    <a:ext uri="{FF2B5EF4-FFF2-40B4-BE49-F238E27FC236}">
                      <a16:creationId xmlns:a16="http://schemas.microsoft.com/office/drawing/2014/main" id="{47D4C3D6-9BA5-8977-D0C4-4C9B2628BD9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208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63" name="Line 625">
                  <a:extLst>
                    <a:ext uri="{FF2B5EF4-FFF2-40B4-BE49-F238E27FC236}">
                      <a16:creationId xmlns:a16="http://schemas.microsoft.com/office/drawing/2014/main" id="{DF6ADE3A-E706-FFF5-D4E6-E6D584BCA34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22451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64" name="Line 626">
                  <a:extLst>
                    <a:ext uri="{FF2B5EF4-FFF2-40B4-BE49-F238E27FC236}">
                      <a16:creationId xmlns:a16="http://schemas.microsoft.com/office/drawing/2014/main" id="{22E7D816-D274-E4C1-A2D1-9EE8F00595A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240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65" name="Line 627">
                  <a:extLst>
                    <a:ext uri="{FF2B5EF4-FFF2-40B4-BE49-F238E27FC236}">
                      <a16:creationId xmlns:a16="http://schemas.microsoft.com/office/drawing/2014/main" id="{8EAB4345-E842-C024-A2B6-10799066D1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240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66" name="Line 628">
                  <a:extLst>
                    <a:ext uri="{FF2B5EF4-FFF2-40B4-BE49-F238E27FC236}">
                      <a16:creationId xmlns:a16="http://schemas.microsoft.com/office/drawing/2014/main" id="{AE8A60D8-B469-01AB-170B-C650E74484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2562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67" name="Line 629">
                  <a:extLst>
                    <a:ext uri="{FF2B5EF4-FFF2-40B4-BE49-F238E27FC236}">
                      <a16:creationId xmlns:a16="http://schemas.microsoft.com/office/drawing/2014/main" id="{61AF7E04-C558-FE17-F8A1-A8EFAC8684F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27213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68" name="Line 630">
                  <a:extLst>
                    <a:ext uri="{FF2B5EF4-FFF2-40B4-BE49-F238E27FC236}">
                      <a16:creationId xmlns:a16="http://schemas.microsoft.com/office/drawing/2014/main" id="{7D366046-E966-041D-CDA9-77C7C4A6EB9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2880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69" name="Line 631">
                  <a:extLst>
                    <a:ext uri="{FF2B5EF4-FFF2-40B4-BE49-F238E27FC236}">
                      <a16:creationId xmlns:a16="http://schemas.microsoft.com/office/drawing/2014/main" id="{5307C39D-8E7A-38C1-9247-67A270D2EF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28801" y="2903551"/>
                  <a:ext cx="0" cy="127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70" name="Line 632">
                  <a:extLst>
                    <a:ext uri="{FF2B5EF4-FFF2-40B4-BE49-F238E27FC236}">
                      <a16:creationId xmlns:a16="http://schemas.microsoft.com/office/drawing/2014/main" id="{F3ABBC25-8A16-327D-514C-696F53F680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31976" y="2878151"/>
                  <a:ext cx="0" cy="381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71" name="Line 633">
                  <a:extLst>
                    <a:ext uri="{FF2B5EF4-FFF2-40B4-BE49-F238E27FC236}">
                      <a16:creationId xmlns:a16="http://schemas.microsoft.com/office/drawing/2014/main" id="{5897879B-7EA5-E081-D203-511E4BF05F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335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72" name="Line 634">
                  <a:extLst>
                    <a:ext uri="{FF2B5EF4-FFF2-40B4-BE49-F238E27FC236}">
                      <a16:creationId xmlns:a16="http://schemas.microsoft.com/office/drawing/2014/main" id="{B9FCE523-7B29-7264-1373-5BAE6E09F7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35151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73" name="Line 635">
                  <a:extLst>
                    <a:ext uri="{FF2B5EF4-FFF2-40B4-BE49-F238E27FC236}">
                      <a16:creationId xmlns:a16="http://schemas.microsoft.com/office/drawing/2014/main" id="{2C697A56-AA2F-59AD-B14E-A7BB3881B3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367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74" name="Line 636">
                  <a:extLst>
                    <a:ext uri="{FF2B5EF4-FFF2-40B4-BE49-F238E27FC236}">
                      <a16:creationId xmlns:a16="http://schemas.microsoft.com/office/drawing/2014/main" id="{5A79B73A-478D-1385-EED0-E553365C2E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399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75" name="Line 637">
                  <a:extLst>
                    <a:ext uri="{FF2B5EF4-FFF2-40B4-BE49-F238E27FC236}">
                      <a16:creationId xmlns:a16="http://schemas.microsoft.com/office/drawing/2014/main" id="{FD596D12-7655-50CF-861B-D1FCDB8A02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430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76" name="Line 638">
                  <a:extLst>
                    <a:ext uri="{FF2B5EF4-FFF2-40B4-BE49-F238E27FC236}">
                      <a16:creationId xmlns:a16="http://schemas.microsoft.com/office/drawing/2014/main" id="{B146F1CB-3EF9-3670-1050-37D3B3C8C3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4467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77" name="Line 639">
                  <a:extLst>
                    <a:ext uri="{FF2B5EF4-FFF2-40B4-BE49-F238E27FC236}">
                      <a16:creationId xmlns:a16="http://schemas.microsoft.com/office/drawing/2014/main" id="{36B36E97-F0BB-BB5B-8239-F67B7970DCA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462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78" name="Line 640">
                  <a:extLst>
                    <a:ext uri="{FF2B5EF4-FFF2-40B4-BE49-F238E27FC236}">
                      <a16:creationId xmlns:a16="http://schemas.microsoft.com/office/drawing/2014/main" id="{28FADB54-D8E3-AF9D-861C-ECFB9C701D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462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79" name="Line 641">
                  <a:extLst>
                    <a:ext uri="{FF2B5EF4-FFF2-40B4-BE49-F238E27FC236}">
                      <a16:creationId xmlns:a16="http://schemas.microsoft.com/office/drawing/2014/main" id="{013B5996-BEB6-A81D-863C-4218876AB2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494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80" name="Line 642">
                  <a:extLst>
                    <a:ext uri="{FF2B5EF4-FFF2-40B4-BE49-F238E27FC236}">
                      <a16:creationId xmlns:a16="http://schemas.microsoft.com/office/drawing/2014/main" id="{3169B80A-36E5-D8A1-C6A2-E1ADB37B7B3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51026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81" name="Line 643">
                  <a:extLst>
                    <a:ext uri="{FF2B5EF4-FFF2-40B4-BE49-F238E27FC236}">
                      <a16:creationId xmlns:a16="http://schemas.microsoft.com/office/drawing/2014/main" id="{AB0EE28B-4681-3630-7082-2F35C010D4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526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82" name="Line 644">
                  <a:extLst>
                    <a:ext uri="{FF2B5EF4-FFF2-40B4-BE49-F238E27FC236}">
                      <a16:creationId xmlns:a16="http://schemas.microsoft.com/office/drawing/2014/main" id="{655AD930-C922-9749-A295-9F971C98400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5578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83" name="Line 645">
                  <a:extLst>
                    <a:ext uri="{FF2B5EF4-FFF2-40B4-BE49-F238E27FC236}">
                      <a16:creationId xmlns:a16="http://schemas.microsoft.com/office/drawing/2014/main" id="{191EFCA2-C712-CD5C-79BB-60CAF7E964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557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84" name="Line 646">
                  <a:extLst>
                    <a:ext uri="{FF2B5EF4-FFF2-40B4-BE49-F238E27FC236}">
                      <a16:creationId xmlns:a16="http://schemas.microsoft.com/office/drawing/2014/main" id="{58EB63E5-1BFD-83FD-86BA-82B239E685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5737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85" name="Line 647">
                  <a:extLst>
                    <a:ext uri="{FF2B5EF4-FFF2-40B4-BE49-F238E27FC236}">
                      <a16:creationId xmlns:a16="http://schemas.microsoft.com/office/drawing/2014/main" id="{56F9E31C-BA9E-6C0E-07A2-675C6FD8C5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589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86" name="Line 648">
                  <a:extLst>
                    <a:ext uri="{FF2B5EF4-FFF2-40B4-BE49-F238E27FC236}">
                      <a16:creationId xmlns:a16="http://schemas.microsoft.com/office/drawing/2014/main" id="{E41BB01C-E3D7-0DAF-778A-57D200C79B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5896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87" name="Line 649">
                  <a:extLst>
                    <a:ext uri="{FF2B5EF4-FFF2-40B4-BE49-F238E27FC236}">
                      <a16:creationId xmlns:a16="http://schemas.microsoft.com/office/drawing/2014/main" id="{3394B643-72F2-2D7A-B12D-FCD3655BA46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6055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88" name="Line 650">
                  <a:extLst>
                    <a:ext uri="{FF2B5EF4-FFF2-40B4-BE49-F238E27FC236}">
                      <a16:creationId xmlns:a16="http://schemas.microsoft.com/office/drawing/2014/main" id="{47B2DF3A-8D1B-04E4-8F02-578DE48B6B7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62138" y="2894026"/>
                  <a:ext cx="0" cy="222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89" name="Line 651">
                  <a:extLst>
                    <a:ext uri="{FF2B5EF4-FFF2-40B4-BE49-F238E27FC236}">
                      <a16:creationId xmlns:a16="http://schemas.microsoft.com/office/drawing/2014/main" id="{E0ECC3BF-A40D-5AE0-5312-18208ED97C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63726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90" name="Line 652">
                  <a:extLst>
                    <a:ext uri="{FF2B5EF4-FFF2-40B4-BE49-F238E27FC236}">
                      <a16:creationId xmlns:a16="http://schemas.microsoft.com/office/drawing/2014/main" id="{30177A5A-033A-FE9A-7641-007BA4D7B7E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669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91" name="Line 653">
                  <a:extLst>
                    <a:ext uri="{FF2B5EF4-FFF2-40B4-BE49-F238E27FC236}">
                      <a16:creationId xmlns:a16="http://schemas.microsoft.com/office/drawing/2014/main" id="{0899FAEF-A843-C6C5-23B2-179439572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6848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92" name="Line 654">
                  <a:extLst>
                    <a:ext uri="{FF2B5EF4-FFF2-40B4-BE49-F238E27FC236}">
                      <a16:creationId xmlns:a16="http://schemas.microsoft.com/office/drawing/2014/main" id="{BD2F05E2-F4AC-C2B9-434B-E093212716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716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93" name="Line 655">
                  <a:extLst>
                    <a:ext uri="{FF2B5EF4-FFF2-40B4-BE49-F238E27FC236}">
                      <a16:creationId xmlns:a16="http://schemas.microsoft.com/office/drawing/2014/main" id="{3A48F195-68AD-D7AF-0F2B-719DAA5F15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732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94" name="Line 656">
                  <a:extLst>
                    <a:ext uri="{FF2B5EF4-FFF2-40B4-BE49-F238E27FC236}">
                      <a16:creationId xmlns:a16="http://schemas.microsoft.com/office/drawing/2014/main" id="{1425E356-CD79-D73F-5EA9-FFE23DC99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748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95" name="Line 657">
                  <a:extLst>
                    <a:ext uri="{FF2B5EF4-FFF2-40B4-BE49-F238E27FC236}">
                      <a16:creationId xmlns:a16="http://schemas.microsoft.com/office/drawing/2014/main" id="{FCCE08F2-6B3C-7459-8553-7A0009669C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780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96" name="Line 658">
                  <a:extLst>
                    <a:ext uri="{FF2B5EF4-FFF2-40B4-BE49-F238E27FC236}">
                      <a16:creationId xmlns:a16="http://schemas.microsoft.com/office/drawing/2014/main" id="{B90A0A53-4F9A-0150-5B41-C7951FB3AC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7960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97" name="Line 659">
                  <a:extLst>
                    <a:ext uri="{FF2B5EF4-FFF2-40B4-BE49-F238E27FC236}">
                      <a16:creationId xmlns:a16="http://schemas.microsoft.com/office/drawing/2014/main" id="{75EE141E-1EDC-BAD4-4C0D-D6BAF8EAC1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811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98" name="Line 660">
                  <a:extLst>
                    <a:ext uri="{FF2B5EF4-FFF2-40B4-BE49-F238E27FC236}">
                      <a16:creationId xmlns:a16="http://schemas.microsoft.com/office/drawing/2014/main" id="{AFA0EF62-C798-DF83-B564-47BF2AD907C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82776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799" name="Line 661">
                  <a:extLst>
                    <a:ext uri="{FF2B5EF4-FFF2-40B4-BE49-F238E27FC236}">
                      <a16:creationId xmlns:a16="http://schemas.microsoft.com/office/drawing/2014/main" id="{6E98F8A5-57E8-B59F-E020-17DC1F5CA3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843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00" name="Line 662">
                  <a:extLst>
                    <a:ext uri="{FF2B5EF4-FFF2-40B4-BE49-F238E27FC236}">
                      <a16:creationId xmlns:a16="http://schemas.microsoft.com/office/drawing/2014/main" id="{2FEFA345-79D8-E365-CE16-CD4EA85BA4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875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01" name="Line 663">
                  <a:extLst>
                    <a:ext uri="{FF2B5EF4-FFF2-40B4-BE49-F238E27FC236}">
                      <a16:creationId xmlns:a16="http://schemas.microsoft.com/office/drawing/2014/main" id="{2C5351C7-ABC9-A9B5-D79C-A1E8B5BA510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875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02" name="Line 664">
                  <a:extLst>
                    <a:ext uri="{FF2B5EF4-FFF2-40B4-BE49-F238E27FC236}">
                      <a16:creationId xmlns:a16="http://schemas.microsoft.com/office/drawing/2014/main" id="{6ABD05AD-3974-6935-AD80-B2D934742C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891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03" name="Line 665">
                  <a:extLst>
                    <a:ext uri="{FF2B5EF4-FFF2-40B4-BE49-F238E27FC236}">
                      <a16:creationId xmlns:a16="http://schemas.microsoft.com/office/drawing/2014/main" id="{005879D2-AB36-4D89-6043-0440AE14F20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891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04" name="Line 666">
                  <a:extLst>
                    <a:ext uri="{FF2B5EF4-FFF2-40B4-BE49-F238E27FC236}">
                      <a16:creationId xmlns:a16="http://schemas.microsoft.com/office/drawing/2014/main" id="{E8D513F8-D0CB-F035-D003-149F9083EB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907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05" name="Line 667">
                  <a:extLst>
                    <a:ext uri="{FF2B5EF4-FFF2-40B4-BE49-F238E27FC236}">
                      <a16:creationId xmlns:a16="http://schemas.microsoft.com/office/drawing/2014/main" id="{C85A7348-3FB4-C90D-7978-1ACAF6CA02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907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06" name="Line 668">
                  <a:extLst>
                    <a:ext uri="{FF2B5EF4-FFF2-40B4-BE49-F238E27FC236}">
                      <a16:creationId xmlns:a16="http://schemas.microsoft.com/office/drawing/2014/main" id="{B2BC2802-8C7E-04B6-0A2A-E4E1FAC7D27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9230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07" name="Line 669">
                  <a:extLst>
                    <a:ext uri="{FF2B5EF4-FFF2-40B4-BE49-F238E27FC236}">
                      <a16:creationId xmlns:a16="http://schemas.microsoft.com/office/drawing/2014/main" id="{F3A7CFC5-CA1F-DC7E-27D4-A6E1B36AC3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938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08" name="Line 670">
                  <a:extLst>
                    <a:ext uri="{FF2B5EF4-FFF2-40B4-BE49-F238E27FC236}">
                      <a16:creationId xmlns:a16="http://schemas.microsoft.com/office/drawing/2014/main" id="{3DBA339A-27AA-EAC9-51E8-CFC2C25597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970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09" name="Line 671">
                  <a:extLst>
                    <a:ext uri="{FF2B5EF4-FFF2-40B4-BE49-F238E27FC236}">
                      <a16:creationId xmlns:a16="http://schemas.microsoft.com/office/drawing/2014/main" id="{82597207-050A-6E92-B79F-C66CCB25A52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8970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10" name="Line 672">
                  <a:extLst>
                    <a:ext uri="{FF2B5EF4-FFF2-40B4-BE49-F238E27FC236}">
                      <a16:creationId xmlns:a16="http://schemas.microsoft.com/office/drawing/2014/main" id="{F1C0F677-51D7-1105-D5A6-E66AEA9BB7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01826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11" name="Line 673">
                  <a:extLst>
                    <a:ext uri="{FF2B5EF4-FFF2-40B4-BE49-F238E27FC236}">
                      <a16:creationId xmlns:a16="http://schemas.microsoft.com/office/drawing/2014/main" id="{D4AFAF75-727E-3046-90E6-A05D24B20F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0500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12" name="Line 674">
                  <a:extLst>
                    <a:ext uri="{FF2B5EF4-FFF2-40B4-BE49-F238E27FC236}">
                      <a16:creationId xmlns:a16="http://schemas.microsoft.com/office/drawing/2014/main" id="{37B8F12C-0E79-0CE8-6157-629102F5D1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081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13" name="Line 675">
                  <a:extLst>
                    <a:ext uri="{FF2B5EF4-FFF2-40B4-BE49-F238E27FC236}">
                      <a16:creationId xmlns:a16="http://schemas.microsoft.com/office/drawing/2014/main" id="{0F77BB80-4DF6-55A3-20CC-0E23FEEAAA9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113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14" name="Line 676">
                  <a:extLst>
                    <a:ext uri="{FF2B5EF4-FFF2-40B4-BE49-F238E27FC236}">
                      <a16:creationId xmlns:a16="http://schemas.microsoft.com/office/drawing/2014/main" id="{EA6F8346-1C27-C1A8-0CC5-F086F6FF70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1293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15" name="Line 677">
                  <a:extLst>
                    <a:ext uri="{FF2B5EF4-FFF2-40B4-BE49-F238E27FC236}">
                      <a16:creationId xmlns:a16="http://schemas.microsoft.com/office/drawing/2014/main" id="{3B47D830-357F-2390-A271-26854292747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145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16" name="Line 678">
                  <a:extLst>
                    <a:ext uri="{FF2B5EF4-FFF2-40B4-BE49-F238E27FC236}">
                      <a16:creationId xmlns:a16="http://schemas.microsoft.com/office/drawing/2014/main" id="{D0438ACE-8946-36CC-0E6E-96D1C2AC9C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161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17" name="Line 679">
                  <a:extLst>
                    <a:ext uri="{FF2B5EF4-FFF2-40B4-BE49-F238E27FC236}">
                      <a16:creationId xmlns:a16="http://schemas.microsoft.com/office/drawing/2014/main" id="{C8EF630F-1F1E-077F-908D-87DF59A0EF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177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18" name="Line 680">
                  <a:extLst>
                    <a:ext uri="{FF2B5EF4-FFF2-40B4-BE49-F238E27FC236}">
                      <a16:creationId xmlns:a16="http://schemas.microsoft.com/office/drawing/2014/main" id="{A30F2D1D-35F2-2702-B9EE-27AE7E8CAC1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208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19" name="Line 681">
                  <a:extLst>
                    <a:ext uri="{FF2B5EF4-FFF2-40B4-BE49-F238E27FC236}">
                      <a16:creationId xmlns:a16="http://schemas.microsoft.com/office/drawing/2014/main" id="{4113043B-C73E-72BA-61F7-479688696A2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240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20" name="Line 682">
                  <a:extLst>
                    <a:ext uri="{FF2B5EF4-FFF2-40B4-BE49-F238E27FC236}">
                      <a16:creationId xmlns:a16="http://schemas.microsoft.com/office/drawing/2014/main" id="{BF4E3B20-F0E3-5729-4FC9-6F1C54A20BA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272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21" name="Line 683">
                  <a:extLst>
                    <a:ext uri="{FF2B5EF4-FFF2-40B4-BE49-F238E27FC236}">
                      <a16:creationId xmlns:a16="http://schemas.microsoft.com/office/drawing/2014/main" id="{D2CF7716-A9DD-0D34-0073-9DDA32C5A1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30401" y="2903551"/>
                  <a:ext cx="0" cy="127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22" name="Line 684">
                  <a:extLst>
                    <a:ext uri="{FF2B5EF4-FFF2-40B4-BE49-F238E27FC236}">
                      <a16:creationId xmlns:a16="http://schemas.microsoft.com/office/drawing/2014/main" id="{60D0803E-F9E6-3E20-DF5F-F435176A8E7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319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23" name="Line 685">
                  <a:extLst>
                    <a:ext uri="{FF2B5EF4-FFF2-40B4-BE49-F238E27FC236}">
                      <a16:creationId xmlns:a16="http://schemas.microsoft.com/office/drawing/2014/main" id="{875191FC-2387-6AAC-2183-5BE9E2A700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3357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24" name="Line 686">
                  <a:extLst>
                    <a:ext uri="{FF2B5EF4-FFF2-40B4-BE49-F238E27FC236}">
                      <a16:creationId xmlns:a16="http://schemas.microsoft.com/office/drawing/2014/main" id="{46FCC6D2-51EF-FA29-6C13-290C3B6C38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3675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25" name="Line 687">
                  <a:extLst>
                    <a:ext uri="{FF2B5EF4-FFF2-40B4-BE49-F238E27FC236}">
                      <a16:creationId xmlns:a16="http://schemas.microsoft.com/office/drawing/2014/main" id="{63BF1B87-2EDF-BCF6-2743-17806605B5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3675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26" name="Line 688">
                  <a:extLst>
                    <a:ext uri="{FF2B5EF4-FFF2-40B4-BE49-F238E27FC236}">
                      <a16:creationId xmlns:a16="http://schemas.microsoft.com/office/drawing/2014/main" id="{64C4D182-1F4C-6F64-90B0-D2B522D58E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38338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27" name="Line 689">
                  <a:extLst>
                    <a:ext uri="{FF2B5EF4-FFF2-40B4-BE49-F238E27FC236}">
                      <a16:creationId xmlns:a16="http://schemas.microsoft.com/office/drawing/2014/main" id="{E588B259-5BC4-44F0-E3BC-1DC0CCCE84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3992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28" name="Line 690">
                  <a:extLst>
                    <a:ext uri="{FF2B5EF4-FFF2-40B4-BE49-F238E27FC236}">
                      <a16:creationId xmlns:a16="http://schemas.microsoft.com/office/drawing/2014/main" id="{C1988B78-9C46-FDDF-5FB5-E3407630F2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43101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29" name="Line 691">
                  <a:extLst>
                    <a:ext uri="{FF2B5EF4-FFF2-40B4-BE49-F238E27FC236}">
                      <a16:creationId xmlns:a16="http://schemas.microsoft.com/office/drawing/2014/main" id="{EE5A7704-DB0D-82DE-E509-FD66A9AFF6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446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30" name="Line 692">
                  <a:extLst>
                    <a:ext uri="{FF2B5EF4-FFF2-40B4-BE49-F238E27FC236}">
                      <a16:creationId xmlns:a16="http://schemas.microsoft.com/office/drawing/2014/main" id="{8187DC21-A9DF-8F0D-B1BF-E1C4C0337A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46276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31" name="Line 693">
                  <a:extLst>
                    <a:ext uri="{FF2B5EF4-FFF2-40B4-BE49-F238E27FC236}">
                      <a16:creationId xmlns:a16="http://schemas.microsoft.com/office/drawing/2014/main" id="{3142D332-97BE-DF2D-8F27-D6B19C88DA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478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32" name="Line 694">
                  <a:extLst>
                    <a:ext uri="{FF2B5EF4-FFF2-40B4-BE49-F238E27FC236}">
                      <a16:creationId xmlns:a16="http://schemas.microsoft.com/office/drawing/2014/main" id="{71963B75-9441-3C05-A3BF-10ECB39223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494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33" name="Line 695">
                  <a:extLst>
                    <a:ext uri="{FF2B5EF4-FFF2-40B4-BE49-F238E27FC236}">
                      <a16:creationId xmlns:a16="http://schemas.microsoft.com/office/drawing/2014/main" id="{326E712D-4195-7608-E5D1-471D0E4331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526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34" name="Line 696">
                  <a:extLst>
                    <a:ext uri="{FF2B5EF4-FFF2-40B4-BE49-F238E27FC236}">
                      <a16:creationId xmlns:a16="http://schemas.microsoft.com/office/drawing/2014/main" id="{B5691B22-4F59-3F74-B635-F84955E13FE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542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35" name="Line 697">
                  <a:extLst>
                    <a:ext uri="{FF2B5EF4-FFF2-40B4-BE49-F238E27FC236}">
                      <a16:creationId xmlns:a16="http://schemas.microsoft.com/office/drawing/2014/main" id="{1846B53A-651C-F1A9-64CA-2F8357FD1B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5738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36" name="Line 698">
                  <a:extLst>
                    <a:ext uri="{FF2B5EF4-FFF2-40B4-BE49-F238E27FC236}">
                      <a16:creationId xmlns:a16="http://schemas.microsoft.com/office/drawing/2014/main" id="{6FA346F6-B8E6-28D4-5EAC-A7EF409319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5897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37" name="Line 699">
                  <a:extLst>
                    <a:ext uri="{FF2B5EF4-FFF2-40B4-BE49-F238E27FC236}">
                      <a16:creationId xmlns:a16="http://schemas.microsoft.com/office/drawing/2014/main" id="{4BE9BC84-1523-8CCE-75EC-AD9F46DBE6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621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38" name="Line 700">
                  <a:extLst>
                    <a:ext uri="{FF2B5EF4-FFF2-40B4-BE49-F238E27FC236}">
                      <a16:creationId xmlns:a16="http://schemas.microsoft.com/office/drawing/2014/main" id="{76153B44-9203-D954-CAC8-CD58C3D2D7C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637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39" name="Line 701">
                  <a:extLst>
                    <a:ext uri="{FF2B5EF4-FFF2-40B4-BE49-F238E27FC236}">
                      <a16:creationId xmlns:a16="http://schemas.microsoft.com/office/drawing/2014/main" id="{B6FDA407-21D1-924F-3C7F-19AF43A681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63738" y="2881326"/>
                  <a:ext cx="0" cy="349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40" name="Line 702">
                  <a:extLst>
                    <a:ext uri="{FF2B5EF4-FFF2-40B4-BE49-F238E27FC236}">
                      <a16:creationId xmlns:a16="http://schemas.microsoft.com/office/drawing/2014/main" id="{885AB95E-4DDF-080F-FC8F-C04DA5589A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669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41" name="Line 703">
                  <a:extLst>
                    <a:ext uri="{FF2B5EF4-FFF2-40B4-BE49-F238E27FC236}">
                      <a16:creationId xmlns:a16="http://schemas.microsoft.com/office/drawing/2014/main" id="{500AC0DE-88D1-5DDB-3E99-E7BFF3CCF7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6850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42" name="Line 704">
                  <a:extLst>
                    <a:ext uri="{FF2B5EF4-FFF2-40B4-BE49-F238E27FC236}">
                      <a16:creationId xmlns:a16="http://schemas.microsoft.com/office/drawing/2014/main" id="{E3810F06-AF46-8979-98E0-401CDB32F9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7008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43" name="Line 705">
                  <a:extLst>
                    <a:ext uri="{FF2B5EF4-FFF2-40B4-BE49-F238E27FC236}">
                      <a16:creationId xmlns:a16="http://schemas.microsoft.com/office/drawing/2014/main" id="{4741682A-9DAC-B08B-05B6-ED5589FBB9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7485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44" name="Line 706">
                  <a:extLst>
                    <a:ext uri="{FF2B5EF4-FFF2-40B4-BE49-F238E27FC236}">
                      <a16:creationId xmlns:a16="http://schemas.microsoft.com/office/drawing/2014/main" id="{3A7C6CAA-7CA1-EE69-9EE5-658DB26573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7961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45" name="Line 707">
                  <a:extLst>
                    <a:ext uri="{FF2B5EF4-FFF2-40B4-BE49-F238E27FC236}">
                      <a16:creationId xmlns:a16="http://schemas.microsoft.com/office/drawing/2014/main" id="{4B1A1D18-7F8E-6874-7113-AD127383E74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8120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46" name="Line 708">
                  <a:extLst>
                    <a:ext uri="{FF2B5EF4-FFF2-40B4-BE49-F238E27FC236}">
                      <a16:creationId xmlns:a16="http://schemas.microsoft.com/office/drawing/2014/main" id="{582A66ED-64D7-0109-57CE-B3365730EF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859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47" name="Line 709">
                  <a:extLst>
                    <a:ext uri="{FF2B5EF4-FFF2-40B4-BE49-F238E27FC236}">
                      <a16:creationId xmlns:a16="http://schemas.microsoft.com/office/drawing/2014/main" id="{C2D636A2-76A6-49C4-8EE5-554E8F50830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875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48" name="Line 710">
                  <a:extLst>
                    <a:ext uri="{FF2B5EF4-FFF2-40B4-BE49-F238E27FC236}">
                      <a16:creationId xmlns:a16="http://schemas.microsoft.com/office/drawing/2014/main" id="{AC07AF2A-191C-7679-4A5E-E7C89D19BF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891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49" name="Line 711">
                  <a:extLst>
                    <a:ext uri="{FF2B5EF4-FFF2-40B4-BE49-F238E27FC236}">
                      <a16:creationId xmlns:a16="http://schemas.microsoft.com/office/drawing/2014/main" id="{97661B71-B8BD-A5EF-667E-D460CFE1A73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907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50" name="Line 712">
                  <a:extLst>
                    <a:ext uri="{FF2B5EF4-FFF2-40B4-BE49-F238E27FC236}">
                      <a16:creationId xmlns:a16="http://schemas.microsoft.com/office/drawing/2014/main" id="{805E01F7-DCF3-4095-E74F-F486D91AE0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97076" y="2874976"/>
                  <a:ext cx="0" cy="412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51" name="Line 713">
                  <a:extLst>
                    <a:ext uri="{FF2B5EF4-FFF2-40B4-BE49-F238E27FC236}">
                      <a16:creationId xmlns:a16="http://schemas.microsoft.com/office/drawing/2014/main" id="{7944EAAB-1C07-18C5-777C-8172DC68A87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998663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52" name="Line 714">
                  <a:extLst>
                    <a:ext uri="{FF2B5EF4-FFF2-40B4-BE49-F238E27FC236}">
                      <a16:creationId xmlns:a16="http://schemas.microsoft.com/office/drawing/2014/main" id="{55AF2F6D-2DDE-755C-3900-71E26B6B65A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0025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53" name="Line 715">
                  <a:extLst>
                    <a:ext uri="{FF2B5EF4-FFF2-40B4-BE49-F238E27FC236}">
                      <a16:creationId xmlns:a16="http://schemas.microsoft.com/office/drawing/2014/main" id="{93D9879B-C61A-7721-B4D9-2C5B97860E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0342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54" name="Line 716">
                  <a:extLst>
                    <a:ext uri="{FF2B5EF4-FFF2-40B4-BE49-F238E27FC236}">
                      <a16:creationId xmlns:a16="http://schemas.microsoft.com/office/drawing/2014/main" id="{F9A4598D-F7B0-92C5-BB02-5051F0D0C5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034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55" name="Line 717">
                  <a:extLst>
                    <a:ext uri="{FF2B5EF4-FFF2-40B4-BE49-F238E27FC236}">
                      <a16:creationId xmlns:a16="http://schemas.microsoft.com/office/drawing/2014/main" id="{3F029A08-8C39-A22D-1B52-2A90F74349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050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56" name="Line 718">
                  <a:extLst>
                    <a:ext uri="{FF2B5EF4-FFF2-40B4-BE49-F238E27FC236}">
                      <a16:creationId xmlns:a16="http://schemas.microsoft.com/office/drawing/2014/main" id="{6CB09722-14D5-D884-3695-FDC2BB1E60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066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57" name="Line 719">
                  <a:extLst>
                    <a:ext uri="{FF2B5EF4-FFF2-40B4-BE49-F238E27FC236}">
                      <a16:creationId xmlns:a16="http://schemas.microsoft.com/office/drawing/2014/main" id="{12BBBC43-2E7A-B3DC-42B7-1B451CEC21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1136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58" name="Line 720">
                  <a:extLst>
                    <a:ext uri="{FF2B5EF4-FFF2-40B4-BE49-F238E27FC236}">
                      <a16:creationId xmlns:a16="http://schemas.microsoft.com/office/drawing/2014/main" id="{360C7F1F-1327-2E81-4888-7390594DD6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129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59" name="Line 721">
                  <a:extLst>
                    <a:ext uri="{FF2B5EF4-FFF2-40B4-BE49-F238E27FC236}">
                      <a16:creationId xmlns:a16="http://schemas.microsoft.com/office/drawing/2014/main" id="{7C2CEC3F-BC87-F2BB-06F0-29DA4B06D74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12951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60" name="Line 722">
                  <a:extLst>
                    <a:ext uri="{FF2B5EF4-FFF2-40B4-BE49-F238E27FC236}">
                      <a16:creationId xmlns:a16="http://schemas.microsoft.com/office/drawing/2014/main" id="{E6676572-5A9A-A054-28C5-29948C918C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1612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61" name="Line 723">
                  <a:extLst>
                    <a:ext uri="{FF2B5EF4-FFF2-40B4-BE49-F238E27FC236}">
                      <a16:creationId xmlns:a16="http://schemas.microsoft.com/office/drawing/2014/main" id="{56D10C62-FE4F-E8C5-1140-6544399899C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177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62" name="Line 724">
                  <a:extLst>
                    <a:ext uri="{FF2B5EF4-FFF2-40B4-BE49-F238E27FC236}">
                      <a16:creationId xmlns:a16="http://schemas.microsoft.com/office/drawing/2014/main" id="{0B9D6DD3-9563-8379-8B5D-EB27B52266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1930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63" name="Line 725">
                  <a:extLst>
                    <a:ext uri="{FF2B5EF4-FFF2-40B4-BE49-F238E27FC236}">
                      <a16:creationId xmlns:a16="http://schemas.microsoft.com/office/drawing/2014/main" id="{8441D284-2E4A-98C4-123C-B67B508D68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240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64" name="Line 726">
                  <a:extLst>
                    <a:ext uri="{FF2B5EF4-FFF2-40B4-BE49-F238E27FC236}">
                      <a16:creationId xmlns:a16="http://schemas.microsoft.com/office/drawing/2014/main" id="{97BE262F-DBE5-9470-025F-92E3A6C2375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240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65" name="Line 727">
                  <a:extLst>
                    <a:ext uri="{FF2B5EF4-FFF2-40B4-BE49-F238E27FC236}">
                      <a16:creationId xmlns:a16="http://schemas.microsoft.com/office/drawing/2014/main" id="{B6F9DF23-71C8-214A-852E-9BD146A6DE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256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66" name="Line 728">
                  <a:extLst>
                    <a:ext uri="{FF2B5EF4-FFF2-40B4-BE49-F238E27FC236}">
                      <a16:creationId xmlns:a16="http://schemas.microsoft.com/office/drawing/2014/main" id="{B071DB8D-8791-B0A1-D8CE-068E3CB531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304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67" name="Line 729">
                  <a:extLst>
                    <a:ext uri="{FF2B5EF4-FFF2-40B4-BE49-F238E27FC236}">
                      <a16:creationId xmlns:a16="http://schemas.microsoft.com/office/drawing/2014/main" id="{D8CF4656-E27C-BD6B-6A5A-7C1237C10B0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3676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68" name="Line 730">
                  <a:extLst>
                    <a:ext uri="{FF2B5EF4-FFF2-40B4-BE49-F238E27FC236}">
                      <a16:creationId xmlns:a16="http://schemas.microsoft.com/office/drawing/2014/main" id="{0878CFBC-D6D6-A9AE-F99D-3DD858A53E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3993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69" name="Line 731">
                  <a:extLst>
                    <a:ext uri="{FF2B5EF4-FFF2-40B4-BE49-F238E27FC236}">
                      <a16:creationId xmlns:a16="http://schemas.microsoft.com/office/drawing/2014/main" id="{7769DE1D-8C7F-0C4E-26AE-1B25BA1B9F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43113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70" name="Line 732">
                  <a:extLst>
                    <a:ext uri="{FF2B5EF4-FFF2-40B4-BE49-F238E27FC236}">
                      <a16:creationId xmlns:a16="http://schemas.microsoft.com/office/drawing/2014/main" id="{960DED73-2429-B63D-5133-AAD5BCCD54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447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71" name="Line 733">
                  <a:extLst>
                    <a:ext uri="{FF2B5EF4-FFF2-40B4-BE49-F238E27FC236}">
                      <a16:creationId xmlns:a16="http://schemas.microsoft.com/office/drawing/2014/main" id="{2F7384BE-1C0A-B5B9-A323-EC5E371BA1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462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72" name="Line 734">
                  <a:extLst>
                    <a:ext uri="{FF2B5EF4-FFF2-40B4-BE49-F238E27FC236}">
                      <a16:creationId xmlns:a16="http://schemas.microsoft.com/office/drawing/2014/main" id="{7EDE5AC7-9EB0-1E2A-34B4-2D50909DA1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478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73" name="Line 735">
                  <a:extLst>
                    <a:ext uri="{FF2B5EF4-FFF2-40B4-BE49-F238E27FC236}">
                      <a16:creationId xmlns:a16="http://schemas.microsoft.com/office/drawing/2014/main" id="{575DEE85-2C24-BAED-E913-45356B61CF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510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74" name="Line 736">
                  <a:extLst>
                    <a:ext uri="{FF2B5EF4-FFF2-40B4-BE49-F238E27FC236}">
                      <a16:creationId xmlns:a16="http://schemas.microsoft.com/office/drawing/2014/main" id="{27E77432-F610-4B08-D3E8-07C567AB7E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5581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75" name="Line 737">
                  <a:extLst>
                    <a:ext uri="{FF2B5EF4-FFF2-40B4-BE49-F238E27FC236}">
                      <a16:creationId xmlns:a16="http://schemas.microsoft.com/office/drawing/2014/main" id="{DEA4FC81-BEFF-A331-079F-76AE5EEDFB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589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76" name="Line 738">
                  <a:extLst>
                    <a:ext uri="{FF2B5EF4-FFF2-40B4-BE49-F238E27FC236}">
                      <a16:creationId xmlns:a16="http://schemas.microsoft.com/office/drawing/2014/main" id="{C5DE68E5-4FB4-D95A-D50A-2B0126DF294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6057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77" name="Line 739">
                  <a:extLst>
                    <a:ext uri="{FF2B5EF4-FFF2-40B4-BE49-F238E27FC236}">
                      <a16:creationId xmlns:a16="http://schemas.microsoft.com/office/drawing/2014/main" id="{305A53DB-7759-4456-9199-1638ED9AB4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621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78" name="Line 740">
                  <a:extLst>
                    <a:ext uri="{FF2B5EF4-FFF2-40B4-BE49-F238E27FC236}">
                      <a16:creationId xmlns:a16="http://schemas.microsoft.com/office/drawing/2014/main" id="{AF62C65B-3ABB-E63D-BFEA-BF2861E2B8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6375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79" name="Line 741">
                  <a:extLst>
                    <a:ext uri="{FF2B5EF4-FFF2-40B4-BE49-F238E27FC236}">
                      <a16:creationId xmlns:a16="http://schemas.microsoft.com/office/drawing/2014/main" id="{400FDB47-6A58-BC61-9A0C-46C8A7A9BC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65338" y="2879739"/>
                  <a:ext cx="0" cy="365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80" name="Line 742">
                  <a:extLst>
                    <a:ext uri="{FF2B5EF4-FFF2-40B4-BE49-F238E27FC236}">
                      <a16:creationId xmlns:a16="http://schemas.microsoft.com/office/drawing/2014/main" id="{9514C4CB-E3B4-A0AD-45FA-271918B677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669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81" name="Line 743">
                  <a:extLst>
                    <a:ext uri="{FF2B5EF4-FFF2-40B4-BE49-F238E27FC236}">
                      <a16:creationId xmlns:a16="http://schemas.microsoft.com/office/drawing/2014/main" id="{BC4DAF23-A26D-C05C-F2CF-CA85BE788F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669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82" name="Line 744">
                  <a:extLst>
                    <a:ext uri="{FF2B5EF4-FFF2-40B4-BE49-F238E27FC236}">
                      <a16:creationId xmlns:a16="http://schemas.microsoft.com/office/drawing/2014/main" id="{E76E449E-4072-2DD8-4E58-EB6A41CE56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716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83" name="Line 745">
                  <a:extLst>
                    <a:ext uri="{FF2B5EF4-FFF2-40B4-BE49-F238E27FC236}">
                      <a16:creationId xmlns:a16="http://schemas.microsoft.com/office/drawing/2014/main" id="{84ADD886-9966-8267-DEE8-A88DA76EC9B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7327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84" name="Line 746">
                  <a:extLst>
                    <a:ext uri="{FF2B5EF4-FFF2-40B4-BE49-F238E27FC236}">
                      <a16:creationId xmlns:a16="http://schemas.microsoft.com/office/drawing/2014/main" id="{87E10367-2508-F4AB-0884-27DFB348DB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76451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85" name="Line 747">
                  <a:extLst>
                    <a:ext uri="{FF2B5EF4-FFF2-40B4-BE49-F238E27FC236}">
                      <a16:creationId xmlns:a16="http://schemas.microsoft.com/office/drawing/2014/main" id="{0EBED726-2322-2DCE-5FE9-C059C394B9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796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86" name="Line 748">
                  <a:extLst>
                    <a:ext uri="{FF2B5EF4-FFF2-40B4-BE49-F238E27FC236}">
                      <a16:creationId xmlns:a16="http://schemas.microsoft.com/office/drawing/2014/main" id="{D975E728-C58A-731D-A4A5-F5FE1D46CE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8121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87" name="Line 749">
                  <a:extLst>
                    <a:ext uri="{FF2B5EF4-FFF2-40B4-BE49-F238E27FC236}">
                      <a16:creationId xmlns:a16="http://schemas.microsoft.com/office/drawing/2014/main" id="{C7147D83-3EA7-BD10-5FE3-1FA489D048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8121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88" name="Line 750">
                  <a:extLst>
                    <a:ext uri="{FF2B5EF4-FFF2-40B4-BE49-F238E27FC236}">
                      <a16:creationId xmlns:a16="http://schemas.microsoft.com/office/drawing/2014/main" id="{90ACEBAC-0A96-75D0-F5BE-91B34A7595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84388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89" name="Line 751">
                  <a:extLst>
                    <a:ext uri="{FF2B5EF4-FFF2-40B4-BE49-F238E27FC236}">
                      <a16:creationId xmlns:a16="http://schemas.microsoft.com/office/drawing/2014/main" id="{B530210C-BFBA-4188-FE2C-1CEB6F76071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859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90" name="Line 752">
                  <a:extLst>
                    <a:ext uri="{FF2B5EF4-FFF2-40B4-BE49-F238E27FC236}">
                      <a16:creationId xmlns:a16="http://schemas.microsoft.com/office/drawing/2014/main" id="{826F93E4-C81C-47F8-619D-D193BF9AD0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8756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91" name="Line 753">
                  <a:extLst>
                    <a:ext uri="{FF2B5EF4-FFF2-40B4-BE49-F238E27FC236}">
                      <a16:creationId xmlns:a16="http://schemas.microsoft.com/office/drawing/2014/main" id="{0B662BE7-8ED8-561E-1390-3DFB56CE146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9550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92" name="Line 754">
                  <a:extLst>
                    <a:ext uri="{FF2B5EF4-FFF2-40B4-BE49-F238E27FC236}">
                      <a16:creationId xmlns:a16="http://schemas.microsoft.com/office/drawing/2014/main" id="{157CD988-E4EC-99BD-8F51-83D97413CA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970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93" name="Line 755">
                  <a:extLst>
                    <a:ext uri="{FF2B5EF4-FFF2-40B4-BE49-F238E27FC236}">
                      <a16:creationId xmlns:a16="http://schemas.microsoft.com/office/drawing/2014/main" id="{E331932C-0201-FDFE-4BAD-97316A6928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0986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94" name="Line 756">
                  <a:extLst>
                    <a:ext uri="{FF2B5EF4-FFF2-40B4-BE49-F238E27FC236}">
                      <a16:creationId xmlns:a16="http://schemas.microsoft.com/office/drawing/2014/main" id="{6E75E11B-820E-6C99-CC80-787438E14DA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034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95" name="Line 757">
                  <a:extLst>
                    <a:ext uri="{FF2B5EF4-FFF2-40B4-BE49-F238E27FC236}">
                      <a16:creationId xmlns:a16="http://schemas.microsoft.com/office/drawing/2014/main" id="{C7D5DB64-29B3-F643-C3D5-A086B4A2B68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097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96" name="Line 758">
                  <a:extLst>
                    <a:ext uri="{FF2B5EF4-FFF2-40B4-BE49-F238E27FC236}">
                      <a16:creationId xmlns:a16="http://schemas.microsoft.com/office/drawing/2014/main" id="{D9747B0C-E3AC-3380-9B4F-5E9F058A96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129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97" name="Line 759">
                  <a:extLst>
                    <a:ext uri="{FF2B5EF4-FFF2-40B4-BE49-F238E27FC236}">
                      <a16:creationId xmlns:a16="http://schemas.microsoft.com/office/drawing/2014/main" id="{151A675D-243D-AFB1-7368-53343D238CC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161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98" name="Line 760">
                  <a:extLst>
                    <a:ext uri="{FF2B5EF4-FFF2-40B4-BE49-F238E27FC236}">
                      <a16:creationId xmlns:a16="http://schemas.microsoft.com/office/drawing/2014/main" id="{12FD08C1-5BF7-01FC-16B3-505FA6AB65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20901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899" name="Line 761">
                  <a:extLst>
                    <a:ext uri="{FF2B5EF4-FFF2-40B4-BE49-F238E27FC236}">
                      <a16:creationId xmlns:a16="http://schemas.microsoft.com/office/drawing/2014/main" id="{56CE4F6C-C2FF-5534-CAA5-0B12664634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2407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00" name="Line 762">
                  <a:extLst>
                    <a:ext uri="{FF2B5EF4-FFF2-40B4-BE49-F238E27FC236}">
                      <a16:creationId xmlns:a16="http://schemas.microsoft.com/office/drawing/2014/main" id="{BFE5DAFD-3C98-6F8C-26AC-ED291FB1DC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256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01" name="Line 763">
                  <a:extLst>
                    <a:ext uri="{FF2B5EF4-FFF2-40B4-BE49-F238E27FC236}">
                      <a16:creationId xmlns:a16="http://schemas.microsoft.com/office/drawing/2014/main" id="{F41C3C8A-E10E-7DF5-D6F0-2ABC541D50B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288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02" name="Line 764">
                  <a:extLst>
                    <a:ext uri="{FF2B5EF4-FFF2-40B4-BE49-F238E27FC236}">
                      <a16:creationId xmlns:a16="http://schemas.microsoft.com/office/drawing/2014/main" id="{CCB73DE8-70FF-8B08-6AB7-AE5F6CD217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30426" y="2879739"/>
                  <a:ext cx="0" cy="365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03" name="Line 765">
                  <a:extLst>
                    <a:ext uri="{FF2B5EF4-FFF2-40B4-BE49-F238E27FC236}">
                      <a16:creationId xmlns:a16="http://schemas.microsoft.com/office/drawing/2014/main" id="{1A034435-7DA3-48E7-5B99-54433570FD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3360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04" name="Line 766">
                  <a:extLst>
                    <a:ext uri="{FF2B5EF4-FFF2-40B4-BE49-F238E27FC236}">
                      <a16:creationId xmlns:a16="http://schemas.microsoft.com/office/drawing/2014/main" id="{E2A73904-522D-6258-9142-6535EDE05D0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336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05" name="Line 767">
                  <a:extLst>
                    <a:ext uri="{FF2B5EF4-FFF2-40B4-BE49-F238E27FC236}">
                      <a16:creationId xmlns:a16="http://schemas.microsoft.com/office/drawing/2014/main" id="{98CD8CDA-FD94-B591-2677-70EA0BD598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367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06" name="Line 768">
                  <a:extLst>
                    <a:ext uri="{FF2B5EF4-FFF2-40B4-BE49-F238E27FC236}">
                      <a16:creationId xmlns:a16="http://schemas.microsoft.com/office/drawing/2014/main" id="{1CCE1CC2-FC5B-6595-AC09-5A60339C8CA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383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07" name="Line 769">
                  <a:extLst>
                    <a:ext uri="{FF2B5EF4-FFF2-40B4-BE49-F238E27FC236}">
                      <a16:creationId xmlns:a16="http://schemas.microsoft.com/office/drawing/2014/main" id="{F13C0F7C-5DA8-7F11-BF01-067DF4BC07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39951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08" name="Line 770">
                  <a:extLst>
                    <a:ext uri="{FF2B5EF4-FFF2-40B4-BE49-F238E27FC236}">
                      <a16:creationId xmlns:a16="http://schemas.microsoft.com/office/drawing/2014/main" id="{29F28E77-E5EA-7367-C4C7-EB2FED3F1B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4630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09" name="Line 771">
                  <a:extLst>
                    <a:ext uri="{FF2B5EF4-FFF2-40B4-BE49-F238E27FC236}">
                      <a16:creationId xmlns:a16="http://schemas.microsoft.com/office/drawing/2014/main" id="{D2F81EE4-98E1-FAE8-613A-7957F9F4275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494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10" name="Line 772">
                  <a:extLst>
                    <a:ext uri="{FF2B5EF4-FFF2-40B4-BE49-F238E27FC236}">
                      <a16:creationId xmlns:a16="http://schemas.microsoft.com/office/drawing/2014/main" id="{A5E28884-0C33-8E34-2FDD-9284F5AC7D3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494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11" name="Line 773">
                  <a:extLst>
                    <a:ext uri="{FF2B5EF4-FFF2-40B4-BE49-F238E27FC236}">
                      <a16:creationId xmlns:a16="http://schemas.microsoft.com/office/drawing/2014/main" id="{5D3D7550-A8C8-9C87-A614-4B6AEFECCA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510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12" name="Line 774">
                  <a:extLst>
                    <a:ext uri="{FF2B5EF4-FFF2-40B4-BE49-F238E27FC236}">
                      <a16:creationId xmlns:a16="http://schemas.microsoft.com/office/drawing/2014/main" id="{3D4314BA-B7CE-D4DA-EC5D-200775DBE2E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55826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13" name="Line 775">
                  <a:extLst>
                    <a:ext uri="{FF2B5EF4-FFF2-40B4-BE49-F238E27FC236}">
                      <a16:creationId xmlns:a16="http://schemas.microsoft.com/office/drawing/2014/main" id="{9DD29917-84E5-ECC3-9AA6-230F7B2B90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574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14" name="Line 776">
                  <a:extLst>
                    <a:ext uri="{FF2B5EF4-FFF2-40B4-BE49-F238E27FC236}">
                      <a16:creationId xmlns:a16="http://schemas.microsoft.com/office/drawing/2014/main" id="{715E90CA-3258-FCCA-3BEB-0CC02A6378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5900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15" name="Line 777">
                  <a:extLst>
                    <a:ext uri="{FF2B5EF4-FFF2-40B4-BE49-F238E27FC236}">
                      <a16:creationId xmlns:a16="http://schemas.microsoft.com/office/drawing/2014/main" id="{ED7B7387-841F-D361-16F4-583BE6DB77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605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16" name="Line 778">
                  <a:extLst>
                    <a:ext uri="{FF2B5EF4-FFF2-40B4-BE49-F238E27FC236}">
                      <a16:creationId xmlns:a16="http://schemas.microsoft.com/office/drawing/2014/main" id="{006B64F8-129D-E3D2-1F75-0E24F259B8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6058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17" name="Line 779">
                  <a:extLst>
                    <a:ext uri="{FF2B5EF4-FFF2-40B4-BE49-F238E27FC236}">
                      <a16:creationId xmlns:a16="http://schemas.microsoft.com/office/drawing/2014/main" id="{7BD4091D-7445-79F0-3420-C0B87EC948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62176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18" name="Line 780">
                  <a:extLst>
                    <a:ext uri="{FF2B5EF4-FFF2-40B4-BE49-F238E27FC236}">
                      <a16:creationId xmlns:a16="http://schemas.microsoft.com/office/drawing/2014/main" id="{88A5CB91-92EE-490E-6920-E0AD8273612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63763" y="2871801"/>
                  <a:ext cx="0" cy="444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19" name="Line 781">
                  <a:extLst>
                    <a:ext uri="{FF2B5EF4-FFF2-40B4-BE49-F238E27FC236}">
                      <a16:creationId xmlns:a16="http://schemas.microsoft.com/office/drawing/2014/main" id="{0F167C65-0DAA-D5EB-A0EB-AB17B4D35AD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65351" y="2897201"/>
                  <a:ext cx="0" cy="190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20" name="Line 782">
                  <a:extLst>
                    <a:ext uri="{FF2B5EF4-FFF2-40B4-BE49-F238E27FC236}">
                      <a16:creationId xmlns:a16="http://schemas.microsoft.com/office/drawing/2014/main" id="{7407AAEC-B446-108F-76CD-1F2169A464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66938" y="2905139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21" name="Line 783">
                  <a:extLst>
                    <a:ext uri="{FF2B5EF4-FFF2-40B4-BE49-F238E27FC236}">
                      <a16:creationId xmlns:a16="http://schemas.microsoft.com/office/drawing/2014/main" id="{1A8A7F65-413A-8162-AF03-A01A639334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669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22" name="Line 784">
                  <a:extLst>
                    <a:ext uri="{FF2B5EF4-FFF2-40B4-BE49-F238E27FC236}">
                      <a16:creationId xmlns:a16="http://schemas.microsoft.com/office/drawing/2014/main" id="{49F91FC4-385C-5785-83A7-82B4EF3573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7011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23" name="Line 785">
                  <a:extLst>
                    <a:ext uri="{FF2B5EF4-FFF2-40B4-BE49-F238E27FC236}">
                      <a16:creationId xmlns:a16="http://schemas.microsoft.com/office/drawing/2014/main" id="{8FA1C1E8-3D07-6DF5-97AD-B926E8833D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701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24" name="Line 786">
                  <a:extLst>
                    <a:ext uri="{FF2B5EF4-FFF2-40B4-BE49-F238E27FC236}">
                      <a16:creationId xmlns:a16="http://schemas.microsoft.com/office/drawing/2014/main" id="{287226DE-1CC5-F867-E951-881E67ABD9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732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25" name="Line 787">
                  <a:extLst>
                    <a:ext uri="{FF2B5EF4-FFF2-40B4-BE49-F238E27FC236}">
                      <a16:creationId xmlns:a16="http://schemas.microsoft.com/office/drawing/2014/main" id="{87EE3B8A-5C27-A64D-D2EA-2E14AD77F7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7646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26" name="Line 788">
                  <a:extLst>
                    <a:ext uri="{FF2B5EF4-FFF2-40B4-BE49-F238E27FC236}">
                      <a16:creationId xmlns:a16="http://schemas.microsoft.com/office/drawing/2014/main" id="{C4896E3D-4291-C373-E957-D6013CD10E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7805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27" name="Line 789">
                  <a:extLst>
                    <a:ext uri="{FF2B5EF4-FFF2-40B4-BE49-F238E27FC236}">
                      <a16:creationId xmlns:a16="http://schemas.microsoft.com/office/drawing/2014/main" id="{167BFFAC-E62F-C100-6C26-9A3B1B626C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8122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28" name="Line 790">
                  <a:extLst>
                    <a:ext uri="{FF2B5EF4-FFF2-40B4-BE49-F238E27FC236}">
                      <a16:creationId xmlns:a16="http://schemas.microsoft.com/office/drawing/2014/main" id="{01D54FB4-23FB-9F41-C9D9-B38E09C2FB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812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29" name="Line 791">
                  <a:extLst>
                    <a:ext uri="{FF2B5EF4-FFF2-40B4-BE49-F238E27FC236}">
                      <a16:creationId xmlns:a16="http://schemas.microsoft.com/office/drawing/2014/main" id="{A4810D48-ED96-C51F-3379-F27F6596D95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828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30" name="Line 792">
                  <a:extLst>
                    <a:ext uri="{FF2B5EF4-FFF2-40B4-BE49-F238E27FC236}">
                      <a16:creationId xmlns:a16="http://schemas.microsoft.com/office/drawing/2014/main" id="{A33E0F42-2718-3F4B-CAC8-B09EE9F8D9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875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31" name="Line 793">
                  <a:extLst>
                    <a:ext uri="{FF2B5EF4-FFF2-40B4-BE49-F238E27FC236}">
                      <a16:creationId xmlns:a16="http://schemas.microsoft.com/office/drawing/2014/main" id="{EA56FB2A-AF97-4B1C-121C-84AD9CDC9F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907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32" name="Line 794">
                  <a:extLst>
                    <a:ext uri="{FF2B5EF4-FFF2-40B4-BE49-F238E27FC236}">
                      <a16:creationId xmlns:a16="http://schemas.microsoft.com/office/drawing/2014/main" id="{EE5E5528-617E-7577-AF24-626642E8674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93926" y="2905139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33" name="Line 795">
                  <a:extLst>
                    <a:ext uri="{FF2B5EF4-FFF2-40B4-BE49-F238E27FC236}">
                      <a16:creationId xmlns:a16="http://schemas.microsoft.com/office/drawing/2014/main" id="{D18769BD-3787-5142-3027-CA12812109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95513" y="2862276"/>
                  <a:ext cx="0" cy="539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34" name="Line 796">
                  <a:extLst>
                    <a:ext uri="{FF2B5EF4-FFF2-40B4-BE49-F238E27FC236}">
                      <a16:creationId xmlns:a16="http://schemas.microsoft.com/office/drawing/2014/main" id="{E05717F3-D852-CA56-7D63-EDBE2C3025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97101" y="2784489"/>
                  <a:ext cx="0" cy="131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35" name="Line 797">
                  <a:extLst>
                    <a:ext uri="{FF2B5EF4-FFF2-40B4-BE49-F238E27FC236}">
                      <a16:creationId xmlns:a16="http://schemas.microsoft.com/office/drawing/2014/main" id="{A3EBC48E-ABD5-B294-AB02-A1C707B467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98688" y="2613039"/>
                  <a:ext cx="0" cy="3032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36" name="Line 798">
                  <a:extLst>
                    <a:ext uri="{FF2B5EF4-FFF2-40B4-BE49-F238E27FC236}">
                      <a16:creationId xmlns:a16="http://schemas.microsoft.com/office/drawing/2014/main" id="{0A485E6E-92DC-27BC-6648-55C71851B8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01863" y="2894026"/>
                  <a:ext cx="0" cy="222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37" name="Line 799">
                  <a:extLst>
                    <a:ext uri="{FF2B5EF4-FFF2-40B4-BE49-F238E27FC236}">
                      <a16:creationId xmlns:a16="http://schemas.microsoft.com/office/drawing/2014/main" id="{0C1687B5-7359-EB1F-03AE-482976B27D0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0345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38" name="Line 800">
                  <a:extLst>
                    <a:ext uri="{FF2B5EF4-FFF2-40B4-BE49-F238E27FC236}">
                      <a16:creationId xmlns:a16="http://schemas.microsoft.com/office/drawing/2014/main" id="{A4CF280A-0884-358B-EC33-0E1A8708B07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050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39" name="Line 801">
                  <a:extLst>
                    <a:ext uri="{FF2B5EF4-FFF2-40B4-BE49-F238E27FC236}">
                      <a16:creationId xmlns:a16="http://schemas.microsoft.com/office/drawing/2014/main" id="{61D9E094-6606-4AF3-2854-A7A767EDDF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082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40" name="Line 802">
                  <a:extLst>
                    <a:ext uri="{FF2B5EF4-FFF2-40B4-BE49-F238E27FC236}">
                      <a16:creationId xmlns:a16="http://schemas.microsoft.com/office/drawing/2014/main" id="{D2D687CC-555E-BF81-877F-32646C15FD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08213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41" name="Line 803">
                  <a:extLst>
                    <a:ext uri="{FF2B5EF4-FFF2-40B4-BE49-F238E27FC236}">
                      <a16:creationId xmlns:a16="http://schemas.microsoft.com/office/drawing/2014/main" id="{DB95B720-E2D0-74C4-38BC-BC0C4DE9C24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098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42" name="Line 804">
                  <a:extLst>
                    <a:ext uri="{FF2B5EF4-FFF2-40B4-BE49-F238E27FC236}">
                      <a16:creationId xmlns:a16="http://schemas.microsoft.com/office/drawing/2014/main" id="{AF78A865-A237-278B-0BF6-B48F4E67D50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113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43" name="Line 805">
                  <a:extLst>
                    <a:ext uri="{FF2B5EF4-FFF2-40B4-BE49-F238E27FC236}">
                      <a16:creationId xmlns:a16="http://schemas.microsoft.com/office/drawing/2014/main" id="{25A00FD2-0075-CFB9-7780-A2F258792EA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12976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44" name="Line 806">
                  <a:extLst>
                    <a:ext uri="{FF2B5EF4-FFF2-40B4-BE49-F238E27FC236}">
                      <a16:creationId xmlns:a16="http://schemas.microsoft.com/office/drawing/2014/main" id="{A014AE88-7814-197E-40E5-639280565CB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145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45" name="Line 807">
                  <a:extLst>
                    <a:ext uri="{FF2B5EF4-FFF2-40B4-BE49-F238E27FC236}">
                      <a16:creationId xmlns:a16="http://schemas.microsoft.com/office/drawing/2014/main" id="{A6F28C4D-653D-A37F-9D82-D13EA4902C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145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46" name="Line 809">
                  <a:extLst>
                    <a:ext uri="{FF2B5EF4-FFF2-40B4-BE49-F238E27FC236}">
                      <a16:creationId xmlns:a16="http://schemas.microsoft.com/office/drawing/2014/main" id="{CE56642A-C78E-B07A-331D-2D11B0492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177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47" name="Line 810">
                  <a:extLst>
                    <a:ext uri="{FF2B5EF4-FFF2-40B4-BE49-F238E27FC236}">
                      <a16:creationId xmlns:a16="http://schemas.microsoft.com/office/drawing/2014/main" id="{ECE027A5-3B45-4644-D090-A440CFDE23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1773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48" name="Line 811">
                  <a:extLst>
                    <a:ext uri="{FF2B5EF4-FFF2-40B4-BE49-F238E27FC236}">
                      <a16:creationId xmlns:a16="http://schemas.microsoft.com/office/drawing/2014/main" id="{20EFFAC4-4630-FAA1-3A9D-6E04F665D4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2250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49" name="Line 812">
                  <a:extLst>
                    <a:ext uri="{FF2B5EF4-FFF2-40B4-BE49-F238E27FC236}">
                      <a16:creationId xmlns:a16="http://schemas.microsoft.com/office/drawing/2014/main" id="{8BABD471-A354-36D5-7053-0E26F082CD6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240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50" name="Line 813">
                  <a:extLst>
                    <a:ext uri="{FF2B5EF4-FFF2-40B4-BE49-F238E27FC236}">
                      <a16:creationId xmlns:a16="http://schemas.microsoft.com/office/drawing/2014/main" id="{4DAA3EAE-1334-F3D7-800E-CB8449EDB2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240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51" name="Line 814">
                  <a:extLst>
                    <a:ext uri="{FF2B5EF4-FFF2-40B4-BE49-F238E27FC236}">
                      <a16:creationId xmlns:a16="http://schemas.microsoft.com/office/drawing/2014/main" id="{DF56922E-BD2A-CE1A-7BA7-248C42F81D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2567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52" name="Line 815">
                  <a:extLst>
                    <a:ext uri="{FF2B5EF4-FFF2-40B4-BE49-F238E27FC236}">
                      <a16:creationId xmlns:a16="http://schemas.microsoft.com/office/drawing/2014/main" id="{F9BBA599-6739-A764-E4C2-7C6CB4BD41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2726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53" name="Line 816">
                  <a:extLst>
                    <a:ext uri="{FF2B5EF4-FFF2-40B4-BE49-F238E27FC236}">
                      <a16:creationId xmlns:a16="http://schemas.microsoft.com/office/drawing/2014/main" id="{218950E5-032B-C561-6EC4-036566E9BC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288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54" name="Line 817">
                  <a:extLst>
                    <a:ext uri="{FF2B5EF4-FFF2-40B4-BE49-F238E27FC236}">
                      <a16:creationId xmlns:a16="http://schemas.microsoft.com/office/drawing/2014/main" id="{1C6A796B-6CCD-7944-7981-21423E189A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28851" y="2901963"/>
                  <a:ext cx="0" cy="142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55" name="Line 818">
                  <a:extLst>
                    <a:ext uri="{FF2B5EF4-FFF2-40B4-BE49-F238E27FC236}">
                      <a16:creationId xmlns:a16="http://schemas.microsoft.com/office/drawing/2014/main" id="{0FFAE3D8-DEFF-828A-F338-0DFFD05D64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32026" y="2832113"/>
                  <a:ext cx="0" cy="841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56" name="Line 819">
                  <a:extLst>
                    <a:ext uri="{FF2B5EF4-FFF2-40B4-BE49-F238E27FC236}">
                      <a16:creationId xmlns:a16="http://schemas.microsoft.com/office/drawing/2014/main" id="{20182689-55AF-7A1C-964F-1CEE035BD7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336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57" name="Line 820">
                  <a:extLst>
                    <a:ext uri="{FF2B5EF4-FFF2-40B4-BE49-F238E27FC236}">
                      <a16:creationId xmlns:a16="http://schemas.microsoft.com/office/drawing/2014/main" id="{8F231422-3E83-E506-3A31-A2952DAE27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35201" y="2905138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58" name="Line 821">
                  <a:extLst>
                    <a:ext uri="{FF2B5EF4-FFF2-40B4-BE49-F238E27FC236}">
                      <a16:creationId xmlns:a16="http://schemas.microsoft.com/office/drawing/2014/main" id="{6781319B-5AE9-3E84-6B55-B5DFAED673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36788" y="2895613"/>
                  <a:ext cx="0" cy="206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59" name="Line 822">
                  <a:extLst>
                    <a:ext uri="{FF2B5EF4-FFF2-40B4-BE49-F238E27FC236}">
                      <a16:creationId xmlns:a16="http://schemas.microsoft.com/office/drawing/2014/main" id="{06B432E8-9BB3-4B45-1318-505FB0D0227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3678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60" name="Line 823">
                  <a:extLst>
                    <a:ext uri="{FF2B5EF4-FFF2-40B4-BE49-F238E27FC236}">
                      <a16:creationId xmlns:a16="http://schemas.microsoft.com/office/drawing/2014/main" id="{2DC57BA4-A090-7989-002F-051E392CE18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383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61" name="Line 824">
                  <a:extLst>
                    <a:ext uri="{FF2B5EF4-FFF2-40B4-BE49-F238E27FC236}">
                      <a16:creationId xmlns:a16="http://schemas.microsoft.com/office/drawing/2014/main" id="{CBFC5A4D-C446-812C-5A3A-259C35E8E63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3996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62" name="Line 825">
                  <a:extLst>
                    <a:ext uri="{FF2B5EF4-FFF2-40B4-BE49-F238E27FC236}">
                      <a16:creationId xmlns:a16="http://schemas.microsoft.com/office/drawing/2014/main" id="{3DC53A60-32D1-EB89-18C9-2978EF64FF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415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63" name="Line 826">
                  <a:extLst>
                    <a:ext uri="{FF2B5EF4-FFF2-40B4-BE49-F238E27FC236}">
                      <a16:creationId xmlns:a16="http://schemas.microsoft.com/office/drawing/2014/main" id="{D283AC16-C858-653C-FA50-83EDF81C3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431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64" name="Line 827">
                  <a:extLst>
                    <a:ext uri="{FF2B5EF4-FFF2-40B4-BE49-F238E27FC236}">
                      <a16:creationId xmlns:a16="http://schemas.microsoft.com/office/drawing/2014/main" id="{099173A3-C9C8-F192-3F04-D6512C381E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4631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65" name="Line 828">
                  <a:extLst>
                    <a:ext uri="{FF2B5EF4-FFF2-40B4-BE49-F238E27FC236}">
                      <a16:creationId xmlns:a16="http://schemas.microsoft.com/office/drawing/2014/main" id="{BA4D9966-FF49-C775-3CC6-DD6D1D206A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47901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66" name="Line 829">
                  <a:extLst>
                    <a:ext uri="{FF2B5EF4-FFF2-40B4-BE49-F238E27FC236}">
                      <a16:creationId xmlns:a16="http://schemas.microsoft.com/office/drawing/2014/main" id="{F79440BB-F3B2-6EBB-E176-D254020947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479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67" name="Line 830">
                  <a:extLst>
                    <a:ext uri="{FF2B5EF4-FFF2-40B4-BE49-F238E27FC236}">
                      <a16:creationId xmlns:a16="http://schemas.microsoft.com/office/drawing/2014/main" id="{9AEC5614-4044-8808-4F50-ADE83DCBD9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494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68" name="Line 831">
                  <a:extLst>
                    <a:ext uri="{FF2B5EF4-FFF2-40B4-BE49-F238E27FC236}">
                      <a16:creationId xmlns:a16="http://schemas.microsoft.com/office/drawing/2014/main" id="{41D396C2-9A62-C480-D618-10218B3D20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526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69" name="Line 832">
                  <a:extLst>
                    <a:ext uri="{FF2B5EF4-FFF2-40B4-BE49-F238E27FC236}">
                      <a16:creationId xmlns:a16="http://schemas.microsoft.com/office/drawing/2014/main" id="{30137D04-D642-F81E-7218-61C94EA56E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5266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70" name="Line 833">
                  <a:extLst>
                    <a:ext uri="{FF2B5EF4-FFF2-40B4-BE49-F238E27FC236}">
                      <a16:creationId xmlns:a16="http://schemas.microsoft.com/office/drawing/2014/main" id="{92C58A88-C060-9AEC-9E1A-6452474052A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5583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71" name="Line 834">
                  <a:extLst>
                    <a:ext uri="{FF2B5EF4-FFF2-40B4-BE49-F238E27FC236}">
                      <a16:creationId xmlns:a16="http://schemas.microsoft.com/office/drawing/2014/main" id="{6E4E0B83-CD2F-8C6A-14B1-82CF60578E1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55838" y="2905138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72" name="Line 835">
                  <a:extLst>
                    <a:ext uri="{FF2B5EF4-FFF2-40B4-BE49-F238E27FC236}">
                      <a16:creationId xmlns:a16="http://schemas.microsoft.com/office/drawing/2014/main" id="{E7FB66B1-4685-DEFB-449D-A931D647CD6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5742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73" name="Line 836">
                  <a:extLst>
                    <a:ext uri="{FF2B5EF4-FFF2-40B4-BE49-F238E27FC236}">
                      <a16:creationId xmlns:a16="http://schemas.microsoft.com/office/drawing/2014/main" id="{2AA71246-1F4D-ECC5-B658-EB8F7079A4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6060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74" name="Line 837">
                  <a:extLst>
                    <a:ext uri="{FF2B5EF4-FFF2-40B4-BE49-F238E27FC236}">
                      <a16:creationId xmlns:a16="http://schemas.microsoft.com/office/drawing/2014/main" id="{A8542146-1230-C880-C108-CA26247A15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62188" y="2892438"/>
                  <a:ext cx="0" cy="238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75" name="Line 838">
                  <a:extLst>
                    <a:ext uri="{FF2B5EF4-FFF2-40B4-BE49-F238E27FC236}">
                      <a16:creationId xmlns:a16="http://schemas.microsoft.com/office/drawing/2014/main" id="{45A04CCF-AAAB-DE15-B993-C3A8A1D3EF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62188" y="2701938"/>
                  <a:ext cx="0" cy="2143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76" name="Line 839">
                  <a:extLst>
                    <a:ext uri="{FF2B5EF4-FFF2-40B4-BE49-F238E27FC236}">
                      <a16:creationId xmlns:a16="http://schemas.microsoft.com/office/drawing/2014/main" id="{E5EE7DE9-93C0-256A-A254-3D1300F74A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65363" y="2882913"/>
                  <a:ext cx="0" cy="333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77" name="Line 840">
                  <a:extLst>
                    <a:ext uri="{FF2B5EF4-FFF2-40B4-BE49-F238E27FC236}">
                      <a16:creationId xmlns:a16="http://schemas.microsoft.com/office/drawing/2014/main" id="{C705E6A0-5FF3-5518-7B6F-E7B464F259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6853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78" name="Line 841">
                  <a:extLst>
                    <a:ext uri="{FF2B5EF4-FFF2-40B4-BE49-F238E27FC236}">
                      <a16:creationId xmlns:a16="http://schemas.microsoft.com/office/drawing/2014/main" id="{0B874830-12E4-B149-6665-16C263BC05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70126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79" name="Line 842">
                  <a:extLst>
                    <a:ext uri="{FF2B5EF4-FFF2-40B4-BE49-F238E27FC236}">
                      <a16:creationId xmlns:a16="http://schemas.microsoft.com/office/drawing/2014/main" id="{13B5CCD9-5FB2-E243-0265-72D01BF35A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733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80" name="Line 843">
                  <a:extLst>
                    <a:ext uri="{FF2B5EF4-FFF2-40B4-BE49-F238E27FC236}">
                      <a16:creationId xmlns:a16="http://schemas.microsoft.com/office/drawing/2014/main" id="{04188DE2-18BD-A69F-5A33-89F5963E2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733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81" name="Line 844">
                  <a:extLst>
                    <a:ext uri="{FF2B5EF4-FFF2-40B4-BE49-F238E27FC236}">
                      <a16:creationId xmlns:a16="http://schemas.microsoft.com/office/drawing/2014/main" id="{B4FA29F6-5794-0CDE-8446-53CAB45B85A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7488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82" name="Line 845">
                  <a:extLst>
                    <a:ext uri="{FF2B5EF4-FFF2-40B4-BE49-F238E27FC236}">
                      <a16:creationId xmlns:a16="http://schemas.microsoft.com/office/drawing/2014/main" id="{E9987347-1261-D651-3D36-59E8D463664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78063" y="2901963"/>
                  <a:ext cx="0" cy="142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83" name="Line 846">
                  <a:extLst>
                    <a:ext uri="{FF2B5EF4-FFF2-40B4-BE49-F238E27FC236}">
                      <a16:creationId xmlns:a16="http://schemas.microsoft.com/office/drawing/2014/main" id="{33D217B6-9ACA-4629-DBFD-5B9F3F7EDD3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8123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84" name="Line 847">
                  <a:extLst>
                    <a:ext uri="{FF2B5EF4-FFF2-40B4-BE49-F238E27FC236}">
                      <a16:creationId xmlns:a16="http://schemas.microsoft.com/office/drawing/2014/main" id="{D72EC642-0659-C6EB-6590-FAC57E39DC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8441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85" name="Line 848">
                  <a:extLst>
                    <a:ext uri="{FF2B5EF4-FFF2-40B4-BE49-F238E27FC236}">
                      <a16:creationId xmlns:a16="http://schemas.microsoft.com/office/drawing/2014/main" id="{E7C82CDB-179E-833E-6C65-15F004B2376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8758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86" name="Line 849">
                  <a:extLst>
                    <a:ext uri="{FF2B5EF4-FFF2-40B4-BE49-F238E27FC236}">
                      <a16:creationId xmlns:a16="http://schemas.microsoft.com/office/drawing/2014/main" id="{F689097F-E867-3922-2FCD-5AD2C70E69F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89176" y="2905138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87" name="Line 850">
                  <a:extLst>
                    <a:ext uri="{FF2B5EF4-FFF2-40B4-BE49-F238E27FC236}">
                      <a16:creationId xmlns:a16="http://schemas.microsoft.com/office/drawing/2014/main" id="{61E783E7-7083-2061-C527-AD47D90238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923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88" name="Line 851">
                  <a:extLst>
                    <a:ext uri="{FF2B5EF4-FFF2-40B4-BE49-F238E27FC236}">
                      <a16:creationId xmlns:a16="http://schemas.microsoft.com/office/drawing/2014/main" id="{78D95B92-94D3-594F-46F5-E26CFE1911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939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89" name="Line 852">
                  <a:extLst>
                    <a:ext uri="{FF2B5EF4-FFF2-40B4-BE49-F238E27FC236}">
                      <a16:creationId xmlns:a16="http://schemas.microsoft.com/office/drawing/2014/main" id="{BB69AAAD-15A4-6CC4-D928-EB784D7BE0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95526" y="2889263"/>
                  <a:ext cx="0" cy="269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90" name="Line 853">
                  <a:extLst>
                    <a:ext uri="{FF2B5EF4-FFF2-40B4-BE49-F238E27FC236}">
                      <a16:creationId xmlns:a16="http://schemas.microsoft.com/office/drawing/2014/main" id="{86DFE524-0679-0AE1-E2C4-AD688136AA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97113" y="2905138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91" name="Line 854">
                  <a:extLst>
                    <a:ext uri="{FF2B5EF4-FFF2-40B4-BE49-F238E27FC236}">
                      <a16:creationId xmlns:a16="http://schemas.microsoft.com/office/drawing/2014/main" id="{53722448-DF48-2AF7-FA76-DA4A35FD99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2987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92" name="Line 855">
                  <a:extLst>
                    <a:ext uri="{FF2B5EF4-FFF2-40B4-BE49-F238E27FC236}">
                      <a16:creationId xmlns:a16="http://schemas.microsoft.com/office/drawing/2014/main" id="{902160AA-8A64-4A52-403B-3CE94651F0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018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93" name="Line 856">
                  <a:extLst>
                    <a:ext uri="{FF2B5EF4-FFF2-40B4-BE49-F238E27FC236}">
                      <a16:creationId xmlns:a16="http://schemas.microsoft.com/office/drawing/2014/main" id="{0F59BED8-A229-508A-FBF6-983A183C04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03463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94" name="Line 857">
                  <a:extLst>
                    <a:ext uri="{FF2B5EF4-FFF2-40B4-BE49-F238E27FC236}">
                      <a16:creationId xmlns:a16="http://schemas.microsoft.com/office/drawing/2014/main" id="{162F8E57-46C2-EE32-44F0-E8BE536FCE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066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95" name="Line 858">
                  <a:extLst>
                    <a:ext uri="{FF2B5EF4-FFF2-40B4-BE49-F238E27FC236}">
                      <a16:creationId xmlns:a16="http://schemas.microsoft.com/office/drawing/2014/main" id="{A1DE81EA-415F-E493-A9FE-115F4021F42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0822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96" name="Line 859">
                  <a:extLst>
                    <a:ext uri="{FF2B5EF4-FFF2-40B4-BE49-F238E27FC236}">
                      <a16:creationId xmlns:a16="http://schemas.microsoft.com/office/drawing/2014/main" id="{9DA3D323-8020-03EE-966E-D2A04D15491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129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97" name="Line 860">
                  <a:extLst>
                    <a:ext uri="{FF2B5EF4-FFF2-40B4-BE49-F238E27FC236}">
                      <a16:creationId xmlns:a16="http://schemas.microsoft.com/office/drawing/2014/main" id="{8EEB80F0-CED1-F897-3376-867BBD8FEE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1457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98" name="Line 861">
                  <a:extLst>
                    <a:ext uri="{FF2B5EF4-FFF2-40B4-BE49-F238E27FC236}">
                      <a16:creationId xmlns:a16="http://schemas.microsoft.com/office/drawing/2014/main" id="{7B030208-ECE7-F716-CCD2-67391E47B4E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19338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3999" name="Line 862">
                  <a:extLst>
                    <a:ext uri="{FF2B5EF4-FFF2-40B4-BE49-F238E27FC236}">
                      <a16:creationId xmlns:a16="http://schemas.microsoft.com/office/drawing/2014/main" id="{0DFB3FAA-4E8A-D1E4-0527-172389AF5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209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00" name="Line 863">
                  <a:extLst>
                    <a:ext uri="{FF2B5EF4-FFF2-40B4-BE49-F238E27FC236}">
                      <a16:creationId xmlns:a16="http://schemas.microsoft.com/office/drawing/2014/main" id="{6A4E94C3-0BE5-1B30-B877-F45CA1D24B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241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01" name="Line 864">
                  <a:extLst>
                    <a:ext uri="{FF2B5EF4-FFF2-40B4-BE49-F238E27FC236}">
                      <a16:creationId xmlns:a16="http://schemas.microsoft.com/office/drawing/2014/main" id="{DC8C05E3-DBC5-18F5-A894-2928DB27E7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288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02" name="Line 865">
                  <a:extLst>
                    <a:ext uri="{FF2B5EF4-FFF2-40B4-BE49-F238E27FC236}">
                      <a16:creationId xmlns:a16="http://schemas.microsoft.com/office/drawing/2014/main" id="{3409FEF9-C8C2-9640-9996-D98A9D0A8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304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03" name="Line 866">
                  <a:extLst>
                    <a:ext uri="{FF2B5EF4-FFF2-40B4-BE49-F238E27FC236}">
                      <a16:creationId xmlns:a16="http://schemas.microsoft.com/office/drawing/2014/main" id="{DCCB4119-2904-C07E-CB21-8D6C095632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304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04" name="Line 867">
                  <a:extLst>
                    <a:ext uri="{FF2B5EF4-FFF2-40B4-BE49-F238E27FC236}">
                      <a16:creationId xmlns:a16="http://schemas.microsoft.com/office/drawing/2014/main" id="{BA4E3AD4-0082-7942-7E0C-E29AF7A4A4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320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05" name="Line 868">
                  <a:extLst>
                    <a:ext uri="{FF2B5EF4-FFF2-40B4-BE49-F238E27FC236}">
                      <a16:creationId xmlns:a16="http://schemas.microsoft.com/office/drawing/2014/main" id="{CFA4EC31-9BC5-095C-3481-579881142C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336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06" name="Line 869">
                  <a:extLst>
                    <a:ext uri="{FF2B5EF4-FFF2-40B4-BE49-F238E27FC236}">
                      <a16:creationId xmlns:a16="http://schemas.microsoft.com/office/drawing/2014/main" id="{2E24A69C-CEA0-BBD0-ADA5-5489876D0E5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352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07" name="Line 870">
                  <a:extLst>
                    <a:ext uri="{FF2B5EF4-FFF2-40B4-BE49-F238E27FC236}">
                      <a16:creationId xmlns:a16="http://schemas.microsoft.com/office/drawing/2014/main" id="{CE8B1123-3DCA-BCE2-2420-36F00E0034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3838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08" name="Line 871">
                  <a:extLst>
                    <a:ext uri="{FF2B5EF4-FFF2-40B4-BE49-F238E27FC236}">
                      <a16:creationId xmlns:a16="http://schemas.microsoft.com/office/drawing/2014/main" id="{48C30FD2-22C7-FF29-8410-DB81FFFEBA3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3997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09" name="Line 872">
                  <a:extLst>
                    <a:ext uri="{FF2B5EF4-FFF2-40B4-BE49-F238E27FC236}">
                      <a16:creationId xmlns:a16="http://schemas.microsoft.com/office/drawing/2014/main" id="{0B4BEC8C-BD94-C8F7-2124-464DF9E17F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415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10" name="Line 873">
                  <a:extLst>
                    <a:ext uri="{FF2B5EF4-FFF2-40B4-BE49-F238E27FC236}">
                      <a16:creationId xmlns:a16="http://schemas.microsoft.com/office/drawing/2014/main" id="{DAD63E0A-538D-D50E-D918-343DF08F7B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447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11" name="Line 874">
                  <a:extLst>
                    <a:ext uri="{FF2B5EF4-FFF2-40B4-BE49-F238E27FC236}">
                      <a16:creationId xmlns:a16="http://schemas.microsoft.com/office/drawing/2014/main" id="{B8925C3B-C24C-CBC2-CDB8-F7C2231122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4791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12" name="Line 875">
                  <a:extLst>
                    <a:ext uri="{FF2B5EF4-FFF2-40B4-BE49-F238E27FC236}">
                      <a16:creationId xmlns:a16="http://schemas.microsoft.com/office/drawing/2014/main" id="{E82D8986-F9A1-70F0-9B00-41F5ED8A1C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495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13" name="Line 876">
                  <a:extLst>
                    <a:ext uri="{FF2B5EF4-FFF2-40B4-BE49-F238E27FC236}">
                      <a16:creationId xmlns:a16="http://schemas.microsoft.com/office/drawing/2014/main" id="{8076ABB2-1F3E-B9A8-489F-C96D73C0068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510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14" name="Line 877">
                  <a:extLst>
                    <a:ext uri="{FF2B5EF4-FFF2-40B4-BE49-F238E27FC236}">
                      <a16:creationId xmlns:a16="http://schemas.microsoft.com/office/drawing/2014/main" id="{3BF05980-0810-BB21-0555-ED99CF8FF1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526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15" name="Line 878">
                  <a:extLst>
                    <a:ext uri="{FF2B5EF4-FFF2-40B4-BE49-F238E27FC236}">
                      <a16:creationId xmlns:a16="http://schemas.microsoft.com/office/drawing/2014/main" id="{FC1E2971-726E-BAFB-222A-DFF21D8786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558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16" name="Line 879">
                  <a:extLst>
                    <a:ext uri="{FF2B5EF4-FFF2-40B4-BE49-F238E27FC236}">
                      <a16:creationId xmlns:a16="http://schemas.microsoft.com/office/drawing/2014/main" id="{857A0864-B7E3-8202-0DA3-C91D2251F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6061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17" name="Line 880">
                  <a:extLst>
                    <a:ext uri="{FF2B5EF4-FFF2-40B4-BE49-F238E27FC236}">
                      <a16:creationId xmlns:a16="http://schemas.microsoft.com/office/drawing/2014/main" id="{7D799DCC-29AC-EEC8-61A1-5792CA9851C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6696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18" name="Line 881">
                  <a:extLst>
                    <a:ext uri="{FF2B5EF4-FFF2-40B4-BE49-F238E27FC236}">
                      <a16:creationId xmlns:a16="http://schemas.microsoft.com/office/drawing/2014/main" id="{356CA89F-F133-100D-A0EB-7DED5AF4F3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717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19" name="Line 882">
                  <a:extLst>
                    <a:ext uri="{FF2B5EF4-FFF2-40B4-BE49-F238E27FC236}">
                      <a16:creationId xmlns:a16="http://schemas.microsoft.com/office/drawing/2014/main" id="{38B6BABF-4465-CA50-DED8-39BEDA0D50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7172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20" name="Line 883">
                  <a:extLst>
                    <a:ext uri="{FF2B5EF4-FFF2-40B4-BE49-F238E27FC236}">
                      <a16:creationId xmlns:a16="http://schemas.microsoft.com/office/drawing/2014/main" id="{821E7512-5B64-19A0-F12C-7776D4D0C5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764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21" name="Line 884">
                  <a:extLst>
                    <a:ext uri="{FF2B5EF4-FFF2-40B4-BE49-F238E27FC236}">
                      <a16:creationId xmlns:a16="http://schemas.microsoft.com/office/drawing/2014/main" id="{68E26758-9893-755F-A43E-C6BE546BE1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764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22" name="Line 885">
                  <a:extLst>
                    <a:ext uri="{FF2B5EF4-FFF2-40B4-BE49-F238E27FC236}">
                      <a16:creationId xmlns:a16="http://schemas.microsoft.com/office/drawing/2014/main" id="{25A23AB8-BA31-C715-DE4A-32E603969F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7807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23" name="Line 886">
                  <a:extLst>
                    <a:ext uri="{FF2B5EF4-FFF2-40B4-BE49-F238E27FC236}">
                      <a16:creationId xmlns:a16="http://schemas.microsoft.com/office/drawing/2014/main" id="{9B689AE3-9986-C5A7-CDFC-43AA45EDC4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812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24" name="Line 887">
                  <a:extLst>
                    <a:ext uri="{FF2B5EF4-FFF2-40B4-BE49-F238E27FC236}">
                      <a16:creationId xmlns:a16="http://schemas.microsoft.com/office/drawing/2014/main" id="{A247AB6C-739E-107A-1D3C-767C207B60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828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25" name="Line 888">
                  <a:extLst>
                    <a:ext uri="{FF2B5EF4-FFF2-40B4-BE49-F238E27FC236}">
                      <a16:creationId xmlns:a16="http://schemas.microsoft.com/office/drawing/2014/main" id="{942D874F-DD72-0391-CDD3-5ABE3AEE62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860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26" name="Line 889">
                  <a:extLst>
                    <a:ext uri="{FF2B5EF4-FFF2-40B4-BE49-F238E27FC236}">
                      <a16:creationId xmlns:a16="http://schemas.microsoft.com/office/drawing/2014/main" id="{E27EF24E-2C3F-2D71-F82B-8A847095EB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8918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27" name="Line 890">
                  <a:extLst>
                    <a:ext uri="{FF2B5EF4-FFF2-40B4-BE49-F238E27FC236}">
                      <a16:creationId xmlns:a16="http://schemas.microsoft.com/office/drawing/2014/main" id="{0E57762A-E9BA-A2BF-CF27-23F15474ED5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90776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28" name="Line 891">
                  <a:extLst>
                    <a:ext uri="{FF2B5EF4-FFF2-40B4-BE49-F238E27FC236}">
                      <a16:creationId xmlns:a16="http://schemas.microsoft.com/office/drawing/2014/main" id="{14840DB7-B0A8-CC55-654C-72DF4831FF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923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29" name="Line 892">
                  <a:extLst>
                    <a:ext uri="{FF2B5EF4-FFF2-40B4-BE49-F238E27FC236}">
                      <a16:creationId xmlns:a16="http://schemas.microsoft.com/office/drawing/2014/main" id="{1B7269D6-D0B5-3F01-5860-0D69978A040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93951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30" name="Line 893">
                  <a:extLst>
                    <a:ext uri="{FF2B5EF4-FFF2-40B4-BE49-F238E27FC236}">
                      <a16:creationId xmlns:a16="http://schemas.microsoft.com/office/drawing/2014/main" id="{38DF4117-5ED1-1FCE-AF6F-0FBF7D54CA5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95538" y="2898788"/>
                  <a:ext cx="0" cy="174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31" name="Line 894">
                  <a:extLst>
                    <a:ext uri="{FF2B5EF4-FFF2-40B4-BE49-F238E27FC236}">
                      <a16:creationId xmlns:a16="http://schemas.microsoft.com/office/drawing/2014/main" id="{4B72910C-2795-5ABC-F2E2-81E85E06FA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97126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32" name="Line 895">
                  <a:extLst>
                    <a:ext uri="{FF2B5EF4-FFF2-40B4-BE49-F238E27FC236}">
                      <a16:creationId xmlns:a16="http://schemas.microsoft.com/office/drawing/2014/main" id="{77E40D08-C3B0-006B-1051-C93C699812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3987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33" name="Line 896">
                  <a:extLst>
                    <a:ext uri="{FF2B5EF4-FFF2-40B4-BE49-F238E27FC236}">
                      <a16:creationId xmlns:a16="http://schemas.microsoft.com/office/drawing/2014/main" id="{47ADA286-DBB2-7C07-BB62-9F773E0565A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050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34" name="Line 897">
                  <a:extLst>
                    <a:ext uri="{FF2B5EF4-FFF2-40B4-BE49-F238E27FC236}">
                      <a16:creationId xmlns:a16="http://schemas.microsoft.com/office/drawing/2014/main" id="{9A41A324-402E-951D-1ABF-23BAE5DD56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082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35" name="Line 898">
                  <a:extLst>
                    <a:ext uri="{FF2B5EF4-FFF2-40B4-BE49-F238E27FC236}">
                      <a16:creationId xmlns:a16="http://schemas.microsoft.com/office/drawing/2014/main" id="{F00A70DD-1AEC-D30E-BF59-B51E8FFB84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177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36" name="Line 899">
                  <a:extLst>
                    <a:ext uri="{FF2B5EF4-FFF2-40B4-BE49-F238E27FC236}">
                      <a16:creationId xmlns:a16="http://schemas.microsoft.com/office/drawing/2014/main" id="{3C8ABDCD-DF4F-C600-AD77-29BE39D635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177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37" name="Line 900">
                  <a:extLst>
                    <a:ext uri="{FF2B5EF4-FFF2-40B4-BE49-F238E27FC236}">
                      <a16:creationId xmlns:a16="http://schemas.microsoft.com/office/drawing/2014/main" id="{5E6F5B62-5E12-2693-5305-5189D22A865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193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38" name="Line 901">
                  <a:extLst>
                    <a:ext uri="{FF2B5EF4-FFF2-40B4-BE49-F238E27FC236}">
                      <a16:creationId xmlns:a16="http://schemas.microsoft.com/office/drawing/2014/main" id="{F41E1D07-4753-4195-A82F-EBCA12C7C09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193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39" name="Line 902">
                  <a:extLst>
                    <a:ext uri="{FF2B5EF4-FFF2-40B4-BE49-F238E27FC236}">
                      <a16:creationId xmlns:a16="http://schemas.microsoft.com/office/drawing/2014/main" id="{1CFE5B12-634A-D9D8-E50C-DA43E4E699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2252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40" name="Line 903">
                  <a:extLst>
                    <a:ext uri="{FF2B5EF4-FFF2-40B4-BE49-F238E27FC236}">
                      <a16:creationId xmlns:a16="http://schemas.microsoft.com/office/drawing/2014/main" id="{F7DD3095-F7BF-6507-57C7-C8CBFFE496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257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41" name="Line 904">
                  <a:extLst>
                    <a:ext uri="{FF2B5EF4-FFF2-40B4-BE49-F238E27FC236}">
                      <a16:creationId xmlns:a16="http://schemas.microsoft.com/office/drawing/2014/main" id="{915C393A-38CA-FF4D-BD88-2AFC34AF73A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25701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42" name="Line 905">
                  <a:extLst>
                    <a:ext uri="{FF2B5EF4-FFF2-40B4-BE49-F238E27FC236}">
                      <a16:creationId xmlns:a16="http://schemas.microsoft.com/office/drawing/2014/main" id="{405680B9-32CF-CFA3-CA24-01E84177B4B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2728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43" name="Line 906">
                  <a:extLst>
                    <a:ext uri="{FF2B5EF4-FFF2-40B4-BE49-F238E27FC236}">
                      <a16:creationId xmlns:a16="http://schemas.microsoft.com/office/drawing/2014/main" id="{756BB05B-1E29-C433-C352-DE1ABD5ADC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28876" y="2905138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44" name="Line 907">
                  <a:extLst>
                    <a:ext uri="{FF2B5EF4-FFF2-40B4-BE49-F238E27FC236}">
                      <a16:creationId xmlns:a16="http://schemas.microsoft.com/office/drawing/2014/main" id="{AE33EFF8-168B-B19B-3D3D-C6905560A9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304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45" name="Line 908">
                  <a:extLst>
                    <a:ext uri="{FF2B5EF4-FFF2-40B4-BE49-F238E27FC236}">
                      <a16:creationId xmlns:a16="http://schemas.microsoft.com/office/drawing/2014/main" id="{C22C48E5-D83D-D596-2CC4-3D02E23FB2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368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46" name="Line 909">
                  <a:extLst>
                    <a:ext uri="{FF2B5EF4-FFF2-40B4-BE49-F238E27FC236}">
                      <a16:creationId xmlns:a16="http://schemas.microsoft.com/office/drawing/2014/main" id="{5CD5D696-B327-AE64-5137-04D1F4D5E15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384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47" name="Line 910">
                  <a:extLst>
                    <a:ext uri="{FF2B5EF4-FFF2-40B4-BE49-F238E27FC236}">
                      <a16:creationId xmlns:a16="http://schemas.microsoft.com/office/drawing/2014/main" id="{8F99290D-B37F-FCC5-B59E-47238CB1D9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399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48" name="Line 911">
                  <a:extLst>
                    <a:ext uri="{FF2B5EF4-FFF2-40B4-BE49-F238E27FC236}">
                      <a16:creationId xmlns:a16="http://schemas.microsoft.com/office/drawing/2014/main" id="{ED0A0036-37A4-441E-0600-FE36D37CE72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4316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49" name="Line 912">
                  <a:extLst>
                    <a:ext uri="{FF2B5EF4-FFF2-40B4-BE49-F238E27FC236}">
                      <a16:creationId xmlns:a16="http://schemas.microsoft.com/office/drawing/2014/main" id="{BA57C8CD-640F-0561-4150-73348BF28D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447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50" name="Line 913">
                  <a:extLst>
                    <a:ext uri="{FF2B5EF4-FFF2-40B4-BE49-F238E27FC236}">
                      <a16:creationId xmlns:a16="http://schemas.microsoft.com/office/drawing/2014/main" id="{40D0543C-192F-7E9F-8FF2-E6EC7C4CA62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463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51" name="Line 914">
                  <a:extLst>
                    <a:ext uri="{FF2B5EF4-FFF2-40B4-BE49-F238E27FC236}">
                      <a16:creationId xmlns:a16="http://schemas.microsoft.com/office/drawing/2014/main" id="{F2F94D28-4FA3-490E-07E2-93DA7702A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4792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52" name="Line 915">
                  <a:extLst>
                    <a:ext uri="{FF2B5EF4-FFF2-40B4-BE49-F238E27FC236}">
                      <a16:creationId xmlns:a16="http://schemas.microsoft.com/office/drawing/2014/main" id="{C5FFE1F6-0F4C-E566-154C-F0AD6EB2B5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511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53" name="Line 916">
                  <a:extLst>
                    <a:ext uri="{FF2B5EF4-FFF2-40B4-BE49-F238E27FC236}">
                      <a16:creationId xmlns:a16="http://schemas.microsoft.com/office/drawing/2014/main" id="{59860770-D40E-DE74-55F4-F812957062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526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54" name="Line 917">
                  <a:extLst>
                    <a:ext uri="{FF2B5EF4-FFF2-40B4-BE49-F238E27FC236}">
                      <a16:creationId xmlns:a16="http://schemas.microsoft.com/office/drawing/2014/main" id="{86DD946F-4133-8B7E-A178-589B1FD3244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574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55" name="Line 918">
                  <a:extLst>
                    <a:ext uri="{FF2B5EF4-FFF2-40B4-BE49-F238E27FC236}">
                      <a16:creationId xmlns:a16="http://schemas.microsoft.com/office/drawing/2014/main" id="{8904E638-657D-48C8-3069-759786F525E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5903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56" name="Line 919">
                  <a:extLst>
                    <a:ext uri="{FF2B5EF4-FFF2-40B4-BE49-F238E27FC236}">
                      <a16:creationId xmlns:a16="http://schemas.microsoft.com/office/drawing/2014/main" id="{1D07EDBA-7939-42B3-CFA5-939BD01104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622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57" name="Line 920">
                  <a:extLst>
                    <a:ext uri="{FF2B5EF4-FFF2-40B4-BE49-F238E27FC236}">
                      <a16:creationId xmlns:a16="http://schemas.microsoft.com/office/drawing/2014/main" id="{CF70FC5F-9DAB-D0B2-F1B8-171E084AE8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6221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58" name="Line 921">
                  <a:extLst>
                    <a:ext uri="{FF2B5EF4-FFF2-40B4-BE49-F238E27FC236}">
                      <a16:creationId xmlns:a16="http://schemas.microsoft.com/office/drawing/2014/main" id="{C39B4204-49A0-C6E5-955E-7DBB2C87B8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638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59" name="Line 922">
                  <a:extLst>
                    <a:ext uri="{FF2B5EF4-FFF2-40B4-BE49-F238E27FC236}">
                      <a16:creationId xmlns:a16="http://schemas.microsoft.com/office/drawing/2014/main" id="{4F97C47B-42E9-4DA8-B21E-94E9E4D713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66976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60" name="Line 923">
                  <a:extLst>
                    <a:ext uri="{FF2B5EF4-FFF2-40B4-BE49-F238E27FC236}">
                      <a16:creationId xmlns:a16="http://schemas.microsoft.com/office/drawing/2014/main" id="{FD9AB605-4EE5-8E78-264B-FFFBC0A291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6856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61" name="Line 924">
                  <a:extLst>
                    <a:ext uri="{FF2B5EF4-FFF2-40B4-BE49-F238E27FC236}">
                      <a16:creationId xmlns:a16="http://schemas.microsoft.com/office/drawing/2014/main" id="{EFC4B108-ECC1-A2E2-5E1D-14863AE588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7015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62" name="Line 925">
                  <a:extLst>
                    <a:ext uri="{FF2B5EF4-FFF2-40B4-BE49-F238E27FC236}">
                      <a16:creationId xmlns:a16="http://schemas.microsoft.com/office/drawing/2014/main" id="{DB6C4251-6BE0-495C-A02A-0A92DCAE52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7173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63" name="Line 926">
                  <a:extLst>
                    <a:ext uri="{FF2B5EF4-FFF2-40B4-BE49-F238E27FC236}">
                      <a16:creationId xmlns:a16="http://schemas.microsoft.com/office/drawing/2014/main" id="{D3C570EA-C7EE-668D-792A-6C6549E127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7332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64" name="Line 927">
                  <a:extLst>
                    <a:ext uri="{FF2B5EF4-FFF2-40B4-BE49-F238E27FC236}">
                      <a16:creationId xmlns:a16="http://schemas.microsoft.com/office/drawing/2014/main" id="{698EAB71-4580-BA5C-791E-32EE3AE884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749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65" name="Line 928">
                  <a:extLst>
                    <a:ext uri="{FF2B5EF4-FFF2-40B4-BE49-F238E27FC236}">
                      <a16:creationId xmlns:a16="http://schemas.microsoft.com/office/drawing/2014/main" id="{588FC8A9-3227-F4A4-708D-41D46D29001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765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66" name="Line 929">
                  <a:extLst>
                    <a:ext uri="{FF2B5EF4-FFF2-40B4-BE49-F238E27FC236}">
                      <a16:creationId xmlns:a16="http://schemas.microsoft.com/office/drawing/2014/main" id="{C04800D8-5FCA-C750-52AB-C7A15B04203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765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67" name="Line 930">
                  <a:extLst>
                    <a:ext uri="{FF2B5EF4-FFF2-40B4-BE49-F238E27FC236}">
                      <a16:creationId xmlns:a16="http://schemas.microsoft.com/office/drawing/2014/main" id="{2EB29B20-209F-4583-36F4-8DB7B91E193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796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68" name="Line 931">
                  <a:extLst>
                    <a:ext uri="{FF2B5EF4-FFF2-40B4-BE49-F238E27FC236}">
                      <a16:creationId xmlns:a16="http://schemas.microsoft.com/office/drawing/2014/main" id="{2924B327-0D1E-2AB6-4FB1-8F7B72B618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812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69" name="Line 932">
                  <a:extLst>
                    <a:ext uri="{FF2B5EF4-FFF2-40B4-BE49-F238E27FC236}">
                      <a16:creationId xmlns:a16="http://schemas.microsoft.com/office/drawing/2014/main" id="{EEA8EF17-4C68-8832-2D63-52B14359C8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828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70" name="Line 933">
                  <a:extLst>
                    <a:ext uri="{FF2B5EF4-FFF2-40B4-BE49-F238E27FC236}">
                      <a16:creationId xmlns:a16="http://schemas.microsoft.com/office/drawing/2014/main" id="{FEFA6D6B-1049-FC7A-FBE2-C5F3F9CE003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844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71" name="Line 934">
                  <a:extLst>
                    <a:ext uri="{FF2B5EF4-FFF2-40B4-BE49-F238E27FC236}">
                      <a16:creationId xmlns:a16="http://schemas.microsoft.com/office/drawing/2014/main" id="{7C19BC98-DE86-FCD9-1C77-648832E867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844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72" name="Line 935">
                  <a:extLst>
                    <a:ext uri="{FF2B5EF4-FFF2-40B4-BE49-F238E27FC236}">
                      <a16:creationId xmlns:a16="http://schemas.microsoft.com/office/drawing/2014/main" id="{59D10E5B-0BB6-C918-D954-2AF59952DF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8761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73" name="Line 936">
                  <a:extLst>
                    <a:ext uri="{FF2B5EF4-FFF2-40B4-BE49-F238E27FC236}">
                      <a16:creationId xmlns:a16="http://schemas.microsoft.com/office/drawing/2014/main" id="{BDEA719D-D290-1D03-1133-30F43D642A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923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74" name="Line 937">
                  <a:extLst>
                    <a:ext uri="{FF2B5EF4-FFF2-40B4-BE49-F238E27FC236}">
                      <a16:creationId xmlns:a16="http://schemas.microsoft.com/office/drawing/2014/main" id="{76DB44CC-0C60-71DB-9A05-4F08AEFD898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939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75" name="Line 938">
                  <a:extLst>
                    <a:ext uri="{FF2B5EF4-FFF2-40B4-BE49-F238E27FC236}">
                      <a16:creationId xmlns:a16="http://schemas.microsoft.com/office/drawing/2014/main" id="{4353B589-B893-AC97-EFF2-92DF08B17D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95551" y="2868626"/>
                  <a:ext cx="0" cy="476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76" name="Line 939">
                  <a:extLst>
                    <a:ext uri="{FF2B5EF4-FFF2-40B4-BE49-F238E27FC236}">
                      <a16:creationId xmlns:a16="http://schemas.microsoft.com/office/drawing/2014/main" id="{E645A244-8C8E-3D39-34B4-496F4A8D5BB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497138" y="2901963"/>
                  <a:ext cx="0" cy="142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77" name="Line 940">
                  <a:extLst>
                    <a:ext uri="{FF2B5EF4-FFF2-40B4-BE49-F238E27FC236}">
                      <a16:creationId xmlns:a16="http://schemas.microsoft.com/office/drawing/2014/main" id="{CB1C179D-B3E6-F22F-668B-FB3CDDCD05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00313" y="2903551"/>
                  <a:ext cx="0" cy="127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78" name="Line 941">
                  <a:extLst>
                    <a:ext uri="{FF2B5EF4-FFF2-40B4-BE49-F238E27FC236}">
                      <a16:creationId xmlns:a16="http://schemas.microsoft.com/office/drawing/2014/main" id="{1EEDD02C-F35A-9950-7A92-86E2034D9B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019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79" name="Line 942">
                  <a:extLst>
                    <a:ext uri="{FF2B5EF4-FFF2-40B4-BE49-F238E27FC236}">
                      <a16:creationId xmlns:a16="http://schemas.microsoft.com/office/drawing/2014/main" id="{FADDE186-D242-00E2-0670-59AD798F10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019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80" name="Line 943">
                  <a:extLst>
                    <a:ext uri="{FF2B5EF4-FFF2-40B4-BE49-F238E27FC236}">
                      <a16:creationId xmlns:a16="http://schemas.microsoft.com/office/drawing/2014/main" id="{4D4473B4-E7EF-F4C5-F193-3727BD36BA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034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81" name="Line 944">
                  <a:extLst>
                    <a:ext uri="{FF2B5EF4-FFF2-40B4-BE49-F238E27FC236}">
                      <a16:creationId xmlns:a16="http://schemas.microsoft.com/office/drawing/2014/main" id="{F17EE62C-062F-7A39-ED40-A250AF7C47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050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82" name="Line 945">
                  <a:extLst>
                    <a:ext uri="{FF2B5EF4-FFF2-40B4-BE49-F238E27FC236}">
                      <a16:creationId xmlns:a16="http://schemas.microsoft.com/office/drawing/2014/main" id="{F0C8224E-1FF4-DB0D-1F00-77C4D278BA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098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83" name="Line 946">
                  <a:extLst>
                    <a:ext uri="{FF2B5EF4-FFF2-40B4-BE49-F238E27FC236}">
                      <a16:creationId xmlns:a16="http://schemas.microsoft.com/office/drawing/2014/main" id="{8A1978F1-225A-EFDD-0B26-4874096BCD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114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84" name="Line 947">
                  <a:extLst>
                    <a:ext uri="{FF2B5EF4-FFF2-40B4-BE49-F238E27FC236}">
                      <a16:creationId xmlns:a16="http://schemas.microsoft.com/office/drawing/2014/main" id="{4850FFE8-6D97-EAAD-D9F2-7634732202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146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85" name="Line 948">
                  <a:extLst>
                    <a:ext uri="{FF2B5EF4-FFF2-40B4-BE49-F238E27FC236}">
                      <a16:creationId xmlns:a16="http://schemas.microsoft.com/office/drawing/2014/main" id="{A2FA0D30-04C7-F7B7-1320-E93CE2C2890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1618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86" name="Line 949">
                  <a:extLst>
                    <a:ext uri="{FF2B5EF4-FFF2-40B4-BE49-F238E27FC236}">
                      <a16:creationId xmlns:a16="http://schemas.microsoft.com/office/drawing/2014/main" id="{620195EE-C08B-47FD-A098-CAEFB8683D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193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87" name="Line 950">
                  <a:extLst>
                    <a:ext uri="{FF2B5EF4-FFF2-40B4-BE49-F238E27FC236}">
                      <a16:creationId xmlns:a16="http://schemas.microsoft.com/office/drawing/2014/main" id="{FE26C9CF-D278-9AAC-7C2A-D14F192F96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241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88" name="Line 951">
                  <a:extLst>
                    <a:ext uri="{FF2B5EF4-FFF2-40B4-BE49-F238E27FC236}">
                      <a16:creationId xmlns:a16="http://schemas.microsoft.com/office/drawing/2014/main" id="{BDF0103A-138E-756C-F971-F120DFCBF5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257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89" name="Line 952">
                  <a:extLst>
                    <a:ext uri="{FF2B5EF4-FFF2-40B4-BE49-F238E27FC236}">
                      <a16:creationId xmlns:a16="http://schemas.microsoft.com/office/drawing/2014/main" id="{B09ABBBC-916C-9E94-38D9-BB454EF393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304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90" name="Line 953">
                  <a:extLst>
                    <a:ext uri="{FF2B5EF4-FFF2-40B4-BE49-F238E27FC236}">
                      <a16:creationId xmlns:a16="http://schemas.microsoft.com/office/drawing/2014/main" id="{F7515A69-38C3-AFB0-88FE-87327770550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336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91" name="Line 954">
                  <a:extLst>
                    <a:ext uri="{FF2B5EF4-FFF2-40B4-BE49-F238E27FC236}">
                      <a16:creationId xmlns:a16="http://schemas.microsoft.com/office/drawing/2014/main" id="{24ECDE9E-14DC-8539-FF3C-5606F29E8D2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352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92" name="Line 955">
                  <a:extLst>
                    <a:ext uri="{FF2B5EF4-FFF2-40B4-BE49-F238E27FC236}">
                      <a16:creationId xmlns:a16="http://schemas.microsoft.com/office/drawing/2014/main" id="{155E9FB0-5405-D350-EB60-D0FFC38A27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368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93" name="Line 956">
                  <a:extLst>
                    <a:ext uri="{FF2B5EF4-FFF2-40B4-BE49-F238E27FC236}">
                      <a16:creationId xmlns:a16="http://schemas.microsoft.com/office/drawing/2014/main" id="{6C008C40-507A-3478-840F-33C68BAF51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384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94" name="Line 957">
                  <a:extLst>
                    <a:ext uri="{FF2B5EF4-FFF2-40B4-BE49-F238E27FC236}">
                      <a16:creationId xmlns:a16="http://schemas.microsoft.com/office/drawing/2014/main" id="{D34B66E5-C81A-A0FE-81C5-D06105305E4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400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95" name="Line 958">
                  <a:extLst>
                    <a:ext uri="{FF2B5EF4-FFF2-40B4-BE49-F238E27FC236}">
                      <a16:creationId xmlns:a16="http://schemas.microsoft.com/office/drawing/2014/main" id="{6D6844EB-13A7-FAA8-E407-155251435EB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415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96" name="Line 959">
                  <a:extLst>
                    <a:ext uri="{FF2B5EF4-FFF2-40B4-BE49-F238E27FC236}">
                      <a16:creationId xmlns:a16="http://schemas.microsoft.com/office/drawing/2014/main" id="{398041C2-40F7-7111-F0D3-8CE81E1E2B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4317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97" name="Line 960">
                  <a:extLst>
                    <a:ext uri="{FF2B5EF4-FFF2-40B4-BE49-F238E27FC236}">
                      <a16:creationId xmlns:a16="http://schemas.microsoft.com/office/drawing/2014/main" id="{4EFE232A-FBBC-93FE-887C-38449C0B6C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495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98" name="Line 961">
                  <a:extLst>
                    <a:ext uri="{FF2B5EF4-FFF2-40B4-BE49-F238E27FC236}">
                      <a16:creationId xmlns:a16="http://schemas.microsoft.com/office/drawing/2014/main" id="{6451FC19-443A-B94C-1421-461273E5C2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511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099" name="Line 962">
                  <a:extLst>
                    <a:ext uri="{FF2B5EF4-FFF2-40B4-BE49-F238E27FC236}">
                      <a16:creationId xmlns:a16="http://schemas.microsoft.com/office/drawing/2014/main" id="{6F432860-96F4-17B2-7133-2A3E6CBBD4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527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00" name="Line 963">
                  <a:extLst>
                    <a:ext uri="{FF2B5EF4-FFF2-40B4-BE49-F238E27FC236}">
                      <a16:creationId xmlns:a16="http://schemas.microsoft.com/office/drawing/2014/main" id="{1D4488DE-34A3-424B-F638-0FEA3CCC240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542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01" name="Line 964">
                  <a:extLst>
                    <a:ext uri="{FF2B5EF4-FFF2-40B4-BE49-F238E27FC236}">
                      <a16:creationId xmlns:a16="http://schemas.microsoft.com/office/drawing/2014/main" id="{28B4DA77-69D6-CDB8-8410-B7BB7D4DB54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59051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02" name="Line 965">
                  <a:extLst>
                    <a:ext uri="{FF2B5EF4-FFF2-40B4-BE49-F238E27FC236}">
                      <a16:creationId xmlns:a16="http://schemas.microsoft.com/office/drawing/2014/main" id="{A4314F01-CF3F-3343-4C34-023C9D018A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62226" y="2887676"/>
                  <a:ext cx="0" cy="285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03" name="Line 966">
                  <a:extLst>
                    <a:ext uri="{FF2B5EF4-FFF2-40B4-BE49-F238E27FC236}">
                      <a16:creationId xmlns:a16="http://schemas.microsoft.com/office/drawing/2014/main" id="{9BA744A1-73C7-96A2-E2D8-381DD583510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6381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04" name="Line 967">
                  <a:extLst>
                    <a:ext uri="{FF2B5EF4-FFF2-40B4-BE49-F238E27FC236}">
                      <a16:creationId xmlns:a16="http://schemas.microsoft.com/office/drawing/2014/main" id="{968249D7-E332-EAB0-9924-B416D5AC8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654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05" name="Line 968">
                  <a:extLst>
                    <a:ext uri="{FF2B5EF4-FFF2-40B4-BE49-F238E27FC236}">
                      <a16:creationId xmlns:a16="http://schemas.microsoft.com/office/drawing/2014/main" id="{C052F8F2-3146-AA64-59E2-867D34005C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6698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06" name="Line 969">
                  <a:extLst>
                    <a:ext uri="{FF2B5EF4-FFF2-40B4-BE49-F238E27FC236}">
                      <a16:creationId xmlns:a16="http://schemas.microsoft.com/office/drawing/2014/main" id="{7C5AA470-5B09-41E3-CC64-14F4C7EEC0E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6857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07" name="Line 970">
                  <a:extLst>
                    <a:ext uri="{FF2B5EF4-FFF2-40B4-BE49-F238E27FC236}">
                      <a16:creationId xmlns:a16="http://schemas.microsoft.com/office/drawing/2014/main" id="{2D2A12BE-BEAB-B2E2-65D2-9CB30CFA0B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701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08" name="Line 971">
                  <a:extLst>
                    <a:ext uri="{FF2B5EF4-FFF2-40B4-BE49-F238E27FC236}">
                      <a16:creationId xmlns:a16="http://schemas.microsoft.com/office/drawing/2014/main" id="{97B0D3D1-7634-B86A-F503-634F14FA70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7333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09" name="Line 972">
                  <a:extLst>
                    <a:ext uri="{FF2B5EF4-FFF2-40B4-BE49-F238E27FC236}">
                      <a16:creationId xmlns:a16="http://schemas.microsoft.com/office/drawing/2014/main" id="{06D070AE-F3F3-852B-2B67-D7B499E4F80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749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10" name="Line 973">
                  <a:extLst>
                    <a:ext uri="{FF2B5EF4-FFF2-40B4-BE49-F238E27FC236}">
                      <a16:creationId xmlns:a16="http://schemas.microsoft.com/office/drawing/2014/main" id="{C3E18201-1D7A-A8D1-0686-7187C74491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7492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11" name="Line 974">
                  <a:extLst>
                    <a:ext uri="{FF2B5EF4-FFF2-40B4-BE49-F238E27FC236}">
                      <a16:creationId xmlns:a16="http://schemas.microsoft.com/office/drawing/2014/main" id="{D780A1FA-8D7F-C6EE-8EF2-91B30D2FC7B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781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12" name="Line 975">
                  <a:extLst>
                    <a:ext uri="{FF2B5EF4-FFF2-40B4-BE49-F238E27FC236}">
                      <a16:creationId xmlns:a16="http://schemas.microsoft.com/office/drawing/2014/main" id="{5DFF6A59-7AD5-2285-D7A4-3B3EB745E1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8603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13" name="Line 976">
                  <a:extLst>
                    <a:ext uri="{FF2B5EF4-FFF2-40B4-BE49-F238E27FC236}">
                      <a16:creationId xmlns:a16="http://schemas.microsoft.com/office/drawing/2014/main" id="{8D96933F-144E-FD28-DBC9-580250A395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876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14" name="Line 977">
                  <a:extLst>
                    <a:ext uri="{FF2B5EF4-FFF2-40B4-BE49-F238E27FC236}">
                      <a16:creationId xmlns:a16="http://schemas.microsoft.com/office/drawing/2014/main" id="{F333FB5E-C925-3413-DE38-8EC0706303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892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15" name="Line 978">
                  <a:extLst>
                    <a:ext uri="{FF2B5EF4-FFF2-40B4-BE49-F238E27FC236}">
                      <a16:creationId xmlns:a16="http://schemas.microsoft.com/office/drawing/2014/main" id="{B22CAC35-8A92-1E1D-E3A6-8303914398E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908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16" name="Line 979">
                  <a:extLst>
                    <a:ext uri="{FF2B5EF4-FFF2-40B4-BE49-F238E27FC236}">
                      <a16:creationId xmlns:a16="http://schemas.microsoft.com/office/drawing/2014/main" id="{3A7FDD23-34E6-97EC-F04F-98E7795087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93976" y="2892438"/>
                  <a:ext cx="0" cy="238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17" name="Line 980">
                  <a:extLst>
                    <a:ext uri="{FF2B5EF4-FFF2-40B4-BE49-F238E27FC236}">
                      <a16:creationId xmlns:a16="http://schemas.microsoft.com/office/drawing/2014/main" id="{1216C370-1BE2-A447-F87A-62505374A7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95563" y="2827351"/>
                  <a:ext cx="0" cy="889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18" name="Line 981">
                  <a:extLst>
                    <a:ext uri="{FF2B5EF4-FFF2-40B4-BE49-F238E27FC236}">
                      <a16:creationId xmlns:a16="http://schemas.microsoft.com/office/drawing/2014/main" id="{893419C8-0226-A6E8-1DF1-4AC0D9AFF0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95563" y="2851163"/>
                  <a:ext cx="0" cy="650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19" name="Line 982">
                  <a:extLst>
                    <a:ext uri="{FF2B5EF4-FFF2-40B4-BE49-F238E27FC236}">
                      <a16:creationId xmlns:a16="http://schemas.microsoft.com/office/drawing/2014/main" id="{CE61C1DF-EC5E-396C-CA65-4B3203D55E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598738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20" name="Line 983">
                  <a:extLst>
                    <a:ext uri="{FF2B5EF4-FFF2-40B4-BE49-F238E27FC236}">
                      <a16:creationId xmlns:a16="http://schemas.microsoft.com/office/drawing/2014/main" id="{B30DE65E-1312-FFE4-F009-42AFD7C2C76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0032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21" name="Line 984">
                  <a:extLst>
                    <a:ext uri="{FF2B5EF4-FFF2-40B4-BE49-F238E27FC236}">
                      <a16:creationId xmlns:a16="http://schemas.microsoft.com/office/drawing/2014/main" id="{BA77F668-FA68-73AD-C90F-E0D6AC48BB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019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22" name="Line 985">
                  <a:extLst>
                    <a:ext uri="{FF2B5EF4-FFF2-40B4-BE49-F238E27FC236}">
                      <a16:creationId xmlns:a16="http://schemas.microsoft.com/office/drawing/2014/main" id="{2432C088-6F76-D2F8-07E4-298F58372CF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035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23" name="Line 986">
                  <a:extLst>
                    <a:ext uri="{FF2B5EF4-FFF2-40B4-BE49-F238E27FC236}">
                      <a16:creationId xmlns:a16="http://schemas.microsoft.com/office/drawing/2014/main" id="{78916FF6-4629-11CE-067D-60D76DEE23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050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24" name="Line 987">
                  <a:extLst>
                    <a:ext uri="{FF2B5EF4-FFF2-40B4-BE49-F238E27FC236}">
                      <a16:creationId xmlns:a16="http://schemas.microsoft.com/office/drawing/2014/main" id="{0BFA7404-47D1-DC0D-48FF-CBDBC2BB3A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066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25" name="Line 988">
                  <a:extLst>
                    <a:ext uri="{FF2B5EF4-FFF2-40B4-BE49-F238E27FC236}">
                      <a16:creationId xmlns:a16="http://schemas.microsoft.com/office/drawing/2014/main" id="{E4D753F1-8DE7-3A4D-0E4B-4C27945F4BE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066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26" name="Line 989">
                  <a:extLst>
                    <a:ext uri="{FF2B5EF4-FFF2-40B4-BE49-F238E27FC236}">
                      <a16:creationId xmlns:a16="http://schemas.microsoft.com/office/drawing/2014/main" id="{8131869B-43DD-11E0-6F5B-013F209FD1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082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27" name="Line 990">
                  <a:extLst>
                    <a:ext uri="{FF2B5EF4-FFF2-40B4-BE49-F238E27FC236}">
                      <a16:creationId xmlns:a16="http://schemas.microsoft.com/office/drawing/2014/main" id="{50B02AB7-CFA5-B14F-232B-790735F4A8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098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28" name="Line 991">
                  <a:extLst>
                    <a:ext uri="{FF2B5EF4-FFF2-40B4-BE49-F238E27FC236}">
                      <a16:creationId xmlns:a16="http://schemas.microsoft.com/office/drawing/2014/main" id="{CAAC7A57-DB30-41D0-0E7E-5BFA9D973C4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146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29" name="Line 992">
                  <a:extLst>
                    <a:ext uri="{FF2B5EF4-FFF2-40B4-BE49-F238E27FC236}">
                      <a16:creationId xmlns:a16="http://schemas.microsoft.com/office/drawing/2014/main" id="{317A45EC-F893-1119-BC84-7316330F0B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146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30" name="Line 993">
                  <a:extLst>
                    <a:ext uri="{FF2B5EF4-FFF2-40B4-BE49-F238E27FC236}">
                      <a16:creationId xmlns:a16="http://schemas.microsoft.com/office/drawing/2014/main" id="{A5F4A2E6-9790-E68F-A8DC-FA4D6DBAA6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162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31" name="Line 994">
                  <a:extLst>
                    <a:ext uri="{FF2B5EF4-FFF2-40B4-BE49-F238E27FC236}">
                      <a16:creationId xmlns:a16="http://schemas.microsoft.com/office/drawing/2014/main" id="{F91AB377-27FC-48CD-92EB-55F1CBD119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177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32" name="Line 995">
                  <a:extLst>
                    <a:ext uri="{FF2B5EF4-FFF2-40B4-BE49-F238E27FC236}">
                      <a16:creationId xmlns:a16="http://schemas.microsoft.com/office/drawing/2014/main" id="{E338C893-52E8-4667-4E33-5282496A59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1937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33" name="Line 996">
                  <a:extLst>
                    <a:ext uri="{FF2B5EF4-FFF2-40B4-BE49-F238E27FC236}">
                      <a16:creationId xmlns:a16="http://schemas.microsoft.com/office/drawing/2014/main" id="{2B99CFA7-8496-9F89-9D85-54B67B43C8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2096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34" name="Line 997">
                  <a:extLst>
                    <a:ext uri="{FF2B5EF4-FFF2-40B4-BE49-F238E27FC236}">
                      <a16:creationId xmlns:a16="http://schemas.microsoft.com/office/drawing/2014/main" id="{94F55B8D-25C4-DD11-40F3-67D6428BC5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2255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35" name="Line 998">
                  <a:extLst>
                    <a:ext uri="{FF2B5EF4-FFF2-40B4-BE49-F238E27FC236}">
                      <a16:creationId xmlns:a16="http://schemas.microsoft.com/office/drawing/2014/main" id="{2C079150-3213-C14A-716C-64E4A9B04E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2890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36" name="Line 999">
                  <a:extLst>
                    <a:ext uri="{FF2B5EF4-FFF2-40B4-BE49-F238E27FC236}">
                      <a16:creationId xmlns:a16="http://schemas.microsoft.com/office/drawing/2014/main" id="{6740BAC3-6E8A-8752-73F5-A8D5312930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304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37" name="Line 1000">
                  <a:extLst>
                    <a:ext uri="{FF2B5EF4-FFF2-40B4-BE49-F238E27FC236}">
                      <a16:creationId xmlns:a16="http://schemas.microsoft.com/office/drawing/2014/main" id="{C82D90E1-B5BE-5F9F-D323-8D8BA356C7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336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38" name="Line 1001">
                  <a:extLst>
                    <a:ext uri="{FF2B5EF4-FFF2-40B4-BE49-F238E27FC236}">
                      <a16:creationId xmlns:a16="http://schemas.microsoft.com/office/drawing/2014/main" id="{08F690FA-9706-8BCD-2176-F1ED4EC67F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352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39" name="Line 1002">
                  <a:extLst>
                    <a:ext uri="{FF2B5EF4-FFF2-40B4-BE49-F238E27FC236}">
                      <a16:creationId xmlns:a16="http://schemas.microsoft.com/office/drawing/2014/main" id="{1D0457B6-B2A1-BEC6-63CE-B1B9BBC03D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368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40" name="Line 1003">
                  <a:extLst>
                    <a:ext uri="{FF2B5EF4-FFF2-40B4-BE49-F238E27FC236}">
                      <a16:creationId xmlns:a16="http://schemas.microsoft.com/office/drawing/2014/main" id="{6CAECFE0-1BF9-28BD-0D1E-EA75C2ECE2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400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41" name="Line 1004">
                  <a:extLst>
                    <a:ext uri="{FF2B5EF4-FFF2-40B4-BE49-F238E27FC236}">
                      <a16:creationId xmlns:a16="http://schemas.microsoft.com/office/drawing/2014/main" id="{AB8D31C4-2D51-54C9-074A-664AED02C1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416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42" name="Line 1005">
                  <a:extLst>
                    <a:ext uri="{FF2B5EF4-FFF2-40B4-BE49-F238E27FC236}">
                      <a16:creationId xmlns:a16="http://schemas.microsoft.com/office/drawing/2014/main" id="{41CDC69A-A6CA-1297-9F2C-AFCF214091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416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43" name="Line 1006">
                  <a:extLst>
                    <a:ext uri="{FF2B5EF4-FFF2-40B4-BE49-F238E27FC236}">
                      <a16:creationId xmlns:a16="http://schemas.microsoft.com/office/drawing/2014/main" id="{CBAD54D7-926A-FCC0-EDFD-A401F5D822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447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44" name="Line 1007">
                  <a:extLst>
                    <a:ext uri="{FF2B5EF4-FFF2-40B4-BE49-F238E27FC236}">
                      <a16:creationId xmlns:a16="http://schemas.microsoft.com/office/drawing/2014/main" id="{63A934F7-3470-4BB2-694A-4BF09D50FB2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4636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45" name="Line 1008">
                  <a:extLst>
                    <a:ext uri="{FF2B5EF4-FFF2-40B4-BE49-F238E27FC236}">
                      <a16:creationId xmlns:a16="http://schemas.microsoft.com/office/drawing/2014/main" id="{3A40BEFA-9717-8453-5202-9B005D85B9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4953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46" name="Line 1010">
                  <a:extLst>
                    <a:ext uri="{FF2B5EF4-FFF2-40B4-BE49-F238E27FC236}">
                      <a16:creationId xmlns:a16="http://schemas.microsoft.com/office/drawing/2014/main" id="{ACF02EEC-9C71-FC98-C634-40FC958237B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527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47" name="Line 1011">
                  <a:extLst>
                    <a:ext uri="{FF2B5EF4-FFF2-40B4-BE49-F238E27FC236}">
                      <a16:creationId xmlns:a16="http://schemas.microsoft.com/office/drawing/2014/main" id="{470D3F80-F19C-FF94-72C0-D91726D810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5430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48" name="Line 1012">
                  <a:extLst>
                    <a:ext uri="{FF2B5EF4-FFF2-40B4-BE49-F238E27FC236}">
                      <a16:creationId xmlns:a16="http://schemas.microsoft.com/office/drawing/2014/main" id="{5B6526B4-CBE6-851F-F7E2-4030E3080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60651" y="2840051"/>
                  <a:ext cx="0" cy="762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49" name="Line 1013">
                  <a:extLst>
                    <a:ext uri="{FF2B5EF4-FFF2-40B4-BE49-F238E27FC236}">
                      <a16:creationId xmlns:a16="http://schemas.microsoft.com/office/drawing/2014/main" id="{1F622DC0-3ED7-4B04-3A2A-9CEA29A0D61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62238" y="2905138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50" name="Line 1014">
                  <a:extLst>
                    <a:ext uri="{FF2B5EF4-FFF2-40B4-BE49-F238E27FC236}">
                      <a16:creationId xmlns:a16="http://schemas.microsoft.com/office/drawing/2014/main" id="{C9CFF7B3-6D2A-C9D4-DCFD-71C14106CA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6382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51" name="Line 1015">
                  <a:extLst>
                    <a:ext uri="{FF2B5EF4-FFF2-40B4-BE49-F238E27FC236}">
                      <a16:creationId xmlns:a16="http://schemas.microsoft.com/office/drawing/2014/main" id="{090ED880-DF16-D3FE-7E55-B38608AFCE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6541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52" name="Line 1016">
                  <a:extLst>
                    <a:ext uri="{FF2B5EF4-FFF2-40B4-BE49-F238E27FC236}">
                      <a16:creationId xmlns:a16="http://schemas.microsoft.com/office/drawing/2014/main" id="{E3C57393-241E-4704-9CD1-67E6BED6C88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6858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53" name="Line 1017">
                  <a:extLst>
                    <a:ext uri="{FF2B5EF4-FFF2-40B4-BE49-F238E27FC236}">
                      <a16:creationId xmlns:a16="http://schemas.microsoft.com/office/drawing/2014/main" id="{64674BE6-A567-C410-524A-218C8F96AB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717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54" name="Line 1018">
                  <a:extLst>
                    <a:ext uri="{FF2B5EF4-FFF2-40B4-BE49-F238E27FC236}">
                      <a16:creationId xmlns:a16="http://schemas.microsoft.com/office/drawing/2014/main" id="{666FC833-3AB1-3D19-FC99-825F702DE30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7493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55" name="Line 1019">
                  <a:extLst>
                    <a:ext uri="{FF2B5EF4-FFF2-40B4-BE49-F238E27FC236}">
                      <a16:creationId xmlns:a16="http://schemas.microsoft.com/office/drawing/2014/main" id="{42945B6D-7089-9AA6-4B34-3B2D8899F5C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749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56" name="Line 1020">
                  <a:extLst>
                    <a:ext uri="{FF2B5EF4-FFF2-40B4-BE49-F238E27FC236}">
                      <a16:creationId xmlns:a16="http://schemas.microsoft.com/office/drawing/2014/main" id="{84567F22-6FB3-6B26-BFF7-24EEC8E2192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781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57" name="Line 1021">
                  <a:extLst>
                    <a:ext uri="{FF2B5EF4-FFF2-40B4-BE49-F238E27FC236}">
                      <a16:creationId xmlns:a16="http://schemas.microsoft.com/office/drawing/2014/main" id="{EF642A5E-4C15-D192-B30B-D69E61620B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7970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58" name="Line 1022">
                  <a:extLst>
                    <a:ext uri="{FF2B5EF4-FFF2-40B4-BE49-F238E27FC236}">
                      <a16:creationId xmlns:a16="http://schemas.microsoft.com/office/drawing/2014/main" id="{DBE21EEA-B0E4-4B46-3EAF-8D92A053FB4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828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59" name="Line 1023">
                  <a:extLst>
                    <a:ext uri="{FF2B5EF4-FFF2-40B4-BE49-F238E27FC236}">
                      <a16:creationId xmlns:a16="http://schemas.microsoft.com/office/drawing/2014/main" id="{EE324C21-C7AC-24CD-0BEF-1D15251A01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876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60" name="Line 1024">
                  <a:extLst>
                    <a:ext uri="{FF2B5EF4-FFF2-40B4-BE49-F238E27FC236}">
                      <a16:creationId xmlns:a16="http://schemas.microsoft.com/office/drawing/2014/main" id="{A2B52A6B-4402-734A-64AE-631479806CB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8922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61" name="Line 1025">
                  <a:extLst>
                    <a:ext uri="{FF2B5EF4-FFF2-40B4-BE49-F238E27FC236}">
                      <a16:creationId xmlns:a16="http://schemas.microsoft.com/office/drawing/2014/main" id="{6B0FEEF7-04C5-5918-C145-5D41918FE6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9081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62" name="Line 1026">
                  <a:extLst>
                    <a:ext uri="{FF2B5EF4-FFF2-40B4-BE49-F238E27FC236}">
                      <a16:creationId xmlns:a16="http://schemas.microsoft.com/office/drawing/2014/main" id="{B08F9691-1656-F886-D192-586A87F28D6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93988" y="2894026"/>
                  <a:ext cx="0" cy="222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63" name="Line 1027">
                  <a:extLst>
                    <a:ext uri="{FF2B5EF4-FFF2-40B4-BE49-F238E27FC236}">
                      <a16:creationId xmlns:a16="http://schemas.microsoft.com/office/drawing/2014/main" id="{489950F1-2DE2-09E5-9525-BF1DEC6570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6987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64" name="Line 1028">
                  <a:extLst>
                    <a:ext uri="{FF2B5EF4-FFF2-40B4-BE49-F238E27FC236}">
                      <a16:creationId xmlns:a16="http://schemas.microsoft.com/office/drawing/2014/main" id="{A863A327-4B70-4AFE-110D-5C665CD8A52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003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65" name="Line 1029">
                  <a:extLst>
                    <a:ext uri="{FF2B5EF4-FFF2-40B4-BE49-F238E27FC236}">
                      <a16:creationId xmlns:a16="http://schemas.microsoft.com/office/drawing/2014/main" id="{23F193E3-6A60-C7ED-6EC6-FEE2754D39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0668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66" name="Line 1030">
                  <a:extLst>
                    <a:ext uri="{FF2B5EF4-FFF2-40B4-BE49-F238E27FC236}">
                      <a16:creationId xmlns:a16="http://schemas.microsoft.com/office/drawing/2014/main" id="{C627C10C-A9D9-9289-0B47-42A496BF56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114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67" name="Line 1031">
                  <a:extLst>
                    <a:ext uri="{FF2B5EF4-FFF2-40B4-BE49-F238E27FC236}">
                      <a16:creationId xmlns:a16="http://schemas.microsoft.com/office/drawing/2014/main" id="{B6976048-9D0C-19E3-A136-ED997AF5F56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146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68" name="Line 1032">
                  <a:extLst>
                    <a:ext uri="{FF2B5EF4-FFF2-40B4-BE49-F238E27FC236}">
                      <a16:creationId xmlns:a16="http://schemas.microsoft.com/office/drawing/2014/main" id="{FBA1BCB1-04E2-658E-9D53-0D183BA4F3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162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69" name="Line 1033">
                  <a:extLst>
                    <a:ext uri="{FF2B5EF4-FFF2-40B4-BE49-F238E27FC236}">
                      <a16:creationId xmlns:a16="http://schemas.microsoft.com/office/drawing/2014/main" id="{B57BB3B5-6799-F833-AAB3-FAA52E0F8D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193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70" name="Line 1034">
                  <a:extLst>
                    <a:ext uri="{FF2B5EF4-FFF2-40B4-BE49-F238E27FC236}">
                      <a16:creationId xmlns:a16="http://schemas.microsoft.com/office/drawing/2014/main" id="{6A97A4FE-F3AE-8E6D-02CF-10F174D9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1938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71" name="Line 1035">
                  <a:extLst>
                    <a:ext uri="{FF2B5EF4-FFF2-40B4-BE49-F238E27FC236}">
                      <a16:creationId xmlns:a16="http://schemas.microsoft.com/office/drawing/2014/main" id="{A13413F2-FD0A-2A17-EC98-E3B7011582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2415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72" name="Line 1036">
                  <a:extLst>
                    <a:ext uri="{FF2B5EF4-FFF2-40B4-BE49-F238E27FC236}">
                      <a16:creationId xmlns:a16="http://schemas.microsoft.com/office/drawing/2014/main" id="{07D5DC7A-CF01-B33C-B7D2-CFE7890C5B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27326" y="2846401"/>
                  <a:ext cx="0" cy="698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73" name="Line 1037">
                  <a:extLst>
                    <a:ext uri="{FF2B5EF4-FFF2-40B4-BE49-F238E27FC236}">
                      <a16:creationId xmlns:a16="http://schemas.microsoft.com/office/drawing/2014/main" id="{EE5D748E-86D7-8AF1-0D4C-2C16478AFC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305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74" name="Line 1038">
                  <a:extLst>
                    <a:ext uri="{FF2B5EF4-FFF2-40B4-BE49-F238E27FC236}">
                      <a16:creationId xmlns:a16="http://schemas.microsoft.com/office/drawing/2014/main" id="{D83D4E0C-EDF2-D481-8ACD-3F74C0E563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336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75" name="Line 1039">
                  <a:extLst>
                    <a:ext uri="{FF2B5EF4-FFF2-40B4-BE49-F238E27FC236}">
                      <a16:creationId xmlns:a16="http://schemas.microsoft.com/office/drawing/2014/main" id="{02908474-1C13-29C8-2B69-7AB0D0EBF2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352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76" name="Line 1040">
                  <a:extLst>
                    <a:ext uri="{FF2B5EF4-FFF2-40B4-BE49-F238E27FC236}">
                      <a16:creationId xmlns:a16="http://schemas.microsoft.com/office/drawing/2014/main" id="{EF03EE69-025D-5CD6-3F58-E6AE1576FE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384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77" name="Line 1041">
                  <a:extLst>
                    <a:ext uri="{FF2B5EF4-FFF2-40B4-BE49-F238E27FC236}">
                      <a16:creationId xmlns:a16="http://schemas.microsoft.com/office/drawing/2014/main" id="{54F492A6-3A34-588E-68B6-1CA5D461E6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4002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78" name="Line 1042">
                  <a:extLst>
                    <a:ext uri="{FF2B5EF4-FFF2-40B4-BE49-F238E27FC236}">
                      <a16:creationId xmlns:a16="http://schemas.microsoft.com/office/drawing/2014/main" id="{92AA9FE6-E6B4-55BC-9306-F123CE4D81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416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79" name="Line 1043">
                  <a:extLst>
                    <a:ext uri="{FF2B5EF4-FFF2-40B4-BE49-F238E27FC236}">
                      <a16:creationId xmlns:a16="http://schemas.microsoft.com/office/drawing/2014/main" id="{E9881023-D1CC-8FF8-ADAB-D87F9C7511B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4161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80" name="Line 1044">
                  <a:extLst>
                    <a:ext uri="{FF2B5EF4-FFF2-40B4-BE49-F238E27FC236}">
                      <a16:creationId xmlns:a16="http://schemas.microsoft.com/office/drawing/2014/main" id="{52CCA2E2-A1E0-CD45-AC36-316A582703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432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81" name="Line 1045">
                  <a:extLst>
                    <a:ext uri="{FF2B5EF4-FFF2-40B4-BE49-F238E27FC236}">
                      <a16:creationId xmlns:a16="http://schemas.microsoft.com/office/drawing/2014/main" id="{E3EB2A8B-01BA-5AC9-179B-0C7EC696CD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4637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82" name="Line 1046">
                  <a:extLst>
                    <a:ext uri="{FF2B5EF4-FFF2-40B4-BE49-F238E27FC236}">
                      <a16:creationId xmlns:a16="http://schemas.microsoft.com/office/drawing/2014/main" id="{7EB077C8-B5FB-4895-FFE3-B00FF109F2B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4796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83" name="Line 1047">
                  <a:extLst>
                    <a:ext uri="{FF2B5EF4-FFF2-40B4-BE49-F238E27FC236}">
                      <a16:creationId xmlns:a16="http://schemas.microsoft.com/office/drawing/2014/main" id="{DA2193A3-49C8-C182-1046-CA696436FD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4955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84" name="Line 1048">
                  <a:extLst>
                    <a:ext uri="{FF2B5EF4-FFF2-40B4-BE49-F238E27FC236}">
                      <a16:creationId xmlns:a16="http://schemas.microsoft.com/office/drawing/2014/main" id="{8B22E08C-F1F8-86E9-8B2B-C522542735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527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85" name="Line 1049">
                  <a:extLst>
                    <a:ext uri="{FF2B5EF4-FFF2-40B4-BE49-F238E27FC236}">
                      <a16:creationId xmlns:a16="http://schemas.microsoft.com/office/drawing/2014/main" id="{C2DE90F6-F93E-F7B3-0817-F40AA3330E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5431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86" name="Line 1050">
                  <a:extLst>
                    <a:ext uri="{FF2B5EF4-FFF2-40B4-BE49-F238E27FC236}">
                      <a16:creationId xmlns:a16="http://schemas.microsoft.com/office/drawing/2014/main" id="{CD1A7F04-DF95-3771-9B0B-255B7DCACF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559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87" name="Line 1051">
                  <a:extLst>
                    <a:ext uri="{FF2B5EF4-FFF2-40B4-BE49-F238E27FC236}">
                      <a16:creationId xmlns:a16="http://schemas.microsoft.com/office/drawing/2014/main" id="{51500C84-C6AB-BAE7-E112-8E36B6D785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5748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88" name="Line 1052">
                  <a:extLst>
                    <a:ext uri="{FF2B5EF4-FFF2-40B4-BE49-F238E27FC236}">
                      <a16:creationId xmlns:a16="http://schemas.microsoft.com/office/drawing/2014/main" id="{71367C4A-1790-5F4D-A222-CFD4B7BF6B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59076" y="2897201"/>
                  <a:ext cx="0" cy="190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89" name="Line 1053">
                  <a:extLst>
                    <a:ext uri="{FF2B5EF4-FFF2-40B4-BE49-F238E27FC236}">
                      <a16:creationId xmlns:a16="http://schemas.microsoft.com/office/drawing/2014/main" id="{C711361C-3366-2FD8-128F-356C9EB9E5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6383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90" name="Line 1054">
                  <a:extLst>
                    <a:ext uri="{FF2B5EF4-FFF2-40B4-BE49-F238E27FC236}">
                      <a16:creationId xmlns:a16="http://schemas.microsoft.com/office/drawing/2014/main" id="{007B6E55-2B0E-2CFD-FAB2-9BAC99A25A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654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91" name="Line 1055">
                  <a:extLst>
                    <a:ext uri="{FF2B5EF4-FFF2-40B4-BE49-F238E27FC236}">
                      <a16:creationId xmlns:a16="http://schemas.microsoft.com/office/drawing/2014/main" id="{87A9E1B1-C119-88C5-7230-ABDCBDE2317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670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92" name="Line 1056">
                  <a:extLst>
                    <a:ext uri="{FF2B5EF4-FFF2-40B4-BE49-F238E27FC236}">
                      <a16:creationId xmlns:a16="http://schemas.microsoft.com/office/drawing/2014/main" id="{3EF83722-E49B-4DA5-C5FD-5F49521FDF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6860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93" name="Line 1057">
                  <a:extLst>
                    <a:ext uri="{FF2B5EF4-FFF2-40B4-BE49-F238E27FC236}">
                      <a16:creationId xmlns:a16="http://schemas.microsoft.com/office/drawing/2014/main" id="{3E5A33CF-32A7-0691-0174-8A5E50DA56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701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94" name="Line 1058">
                  <a:extLst>
                    <a:ext uri="{FF2B5EF4-FFF2-40B4-BE49-F238E27FC236}">
                      <a16:creationId xmlns:a16="http://schemas.microsoft.com/office/drawing/2014/main" id="{1DD2ECF0-E180-EB90-9047-85D7F990F45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733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95" name="Line 1059">
                  <a:extLst>
                    <a:ext uri="{FF2B5EF4-FFF2-40B4-BE49-F238E27FC236}">
                      <a16:creationId xmlns:a16="http://schemas.microsoft.com/office/drawing/2014/main" id="{6003BC58-96DE-46C3-62F3-D8EE463A6D6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7495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96" name="Line 1060">
                  <a:extLst>
                    <a:ext uri="{FF2B5EF4-FFF2-40B4-BE49-F238E27FC236}">
                      <a16:creationId xmlns:a16="http://schemas.microsoft.com/office/drawing/2014/main" id="{A489E88A-2E80-9067-1FE0-98BBD18382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797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97" name="Line 1061">
                  <a:extLst>
                    <a:ext uri="{FF2B5EF4-FFF2-40B4-BE49-F238E27FC236}">
                      <a16:creationId xmlns:a16="http://schemas.microsoft.com/office/drawing/2014/main" id="{F2D7CA48-7793-8CA3-E12F-4EBBD55138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813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98" name="Line 1062">
                  <a:extLst>
                    <a:ext uri="{FF2B5EF4-FFF2-40B4-BE49-F238E27FC236}">
                      <a16:creationId xmlns:a16="http://schemas.microsoft.com/office/drawing/2014/main" id="{620CF347-22AB-AAAE-03C9-AD89531AC8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876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199" name="Line 1063">
                  <a:extLst>
                    <a:ext uri="{FF2B5EF4-FFF2-40B4-BE49-F238E27FC236}">
                      <a16:creationId xmlns:a16="http://schemas.microsoft.com/office/drawing/2014/main" id="{F0965B0D-0C33-A3C8-CBE3-EB97F7FAB5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892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00" name="Line 1064">
                  <a:extLst>
                    <a:ext uri="{FF2B5EF4-FFF2-40B4-BE49-F238E27FC236}">
                      <a16:creationId xmlns:a16="http://schemas.microsoft.com/office/drawing/2014/main" id="{9B954C4D-C9EA-CBD9-A2D1-52697EB4742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892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01" name="Line 1065">
                  <a:extLst>
                    <a:ext uri="{FF2B5EF4-FFF2-40B4-BE49-F238E27FC236}">
                      <a16:creationId xmlns:a16="http://schemas.microsoft.com/office/drawing/2014/main" id="{F463A6DA-7D1C-B311-D7D9-B8C9F26A84B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9082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02" name="Line 1066">
                  <a:extLst>
                    <a:ext uri="{FF2B5EF4-FFF2-40B4-BE49-F238E27FC236}">
                      <a16:creationId xmlns:a16="http://schemas.microsoft.com/office/drawing/2014/main" id="{CE181A6C-1797-6974-4B12-0086BD24328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940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03" name="Line 1067">
                  <a:extLst>
                    <a:ext uri="{FF2B5EF4-FFF2-40B4-BE49-F238E27FC236}">
                      <a16:creationId xmlns:a16="http://schemas.microsoft.com/office/drawing/2014/main" id="{E81252A3-B885-495D-2D9D-D56B40ED92E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955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04" name="Line 1068">
                  <a:extLst>
                    <a:ext uri="{FF2B5EF4-FFF2-40B4-BE49-F238E27FC236}">
                      <a16:creationId xmlns:a16="http://schemas.microsoft.com/office/drawing/2014/main" id="{E27F9764-9CE9-4B7A-9ADE-6A6E8B6B62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0035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05" name="Line 1069">
                  <a:extLst>
                    <a:ext uri="{FF2B5EF4-FFF2-40B4-BE49-F238E27FC236}">
                      <a16:creationId xmlns:a16="http://schemas.microsoft.com/office/drawing/2014/main" id="{2732C2DC-D922-1DCB-6F72-0A56A71AF5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019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06" name="Line 1070">
                  <a:extLst>
                    <a:ext uri="{FF2B5EF4-FFF2-40B4-BE49-F238E27FC236}">
                      <a16:creationId xmlns:a16="http://schemas.microsoft.com/office/drawing/2014/main" id="{16D83922-4DAD-9278-5322-8C7EFECC6A4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035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07" name="Line 1071">
                  <a:extLst>
                    <a:ext uri="{FF2B5EF4-FFF2-40B4-BE49-F238E27FC236}">
                      <a16:creationId xmlns:a16="http://schemas.microsoft.com/office/drawing/2014/main" id="{CB68EB13-2EC8-5FC8-F9A0-593274CE254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0670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08" name="Line 1072">
                  <a:extLst>
                    <a:ext uri="{FF2B5EF4-FFF2-40B4-BE49-F238E27FC236}">
                      <a16:creationId xmlns:a16="http://schemas.microsoft.com/office/drawing/2014/main" id="{13E8F6B0-8AEA-9101-4F74-90BD8BEB87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082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09" name="Line 1073">
                  <a:extLst>
                    <a:ext uri="{FF2B5EF4-FFF2-40B4-BE49-F238E27FC236}">
                      <a16:creationId xmlns:a16="http://schemas.microsoft.com/office/drawing/2014/main" id="{2E5A3E08-CE6C-6ECC-D2DE-C0A082AEF1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130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10" name="Line 1074">
                  <a:extLst>
                    <a:ext uri="{FF2B5EF4-FFF2-40B4-BE49-F238E27FC236}">
                      <a16:creationId xmlns:a16="http://schemas.microsoft.com/office/drawing/2014/main" id="{E033E052-C210-892C-7463-48D1250FA9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130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11" name="Line 1075">
                  <a:extLst>
                    <a:ext uri="{FF2B5EF4-FFF2-40B4-BE49-F238E27FC236}">
                      <a16:creationId xmlns:a16="http://schemas.microsoft.com/office/drawing/2014/main" id="{6E740EE1-9D7F-138E-64A1-91BAE50DA8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16226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12" name="Line 1076">
                  <a:extLst>
                    <a:ext uri="{FF2B5EF4-FFF2-40B4-BE49-F238E27FC236}">
                      <a16:creationId xmlns:a16="http://schemas.microsoft.com/office/drawing/2014/main" id="{35D55E5D-65D5-F009-863E-54E2763741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1940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13" name="Line 1077">
                  <a:extLst>
                    <a:ext uri="{FF2B5EF4-FFF2-40B4-BE49-F238E27FC236}">
                      <a16:creationId xmlns:a16="http://schemas.microsoft.com/office/drawing/2014/main" id="{A30AF1A4-4EAB-BCD9-F488-D0AF876E65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209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14" name="Line 1078">
                  <a:extLst>
                    <a:ext uri="{FF2B5EF4-FFF2-40B4-BE49-F238E27FC236}">
                      <a16:creationId xmlns:a16="http://schemas.microsoft.com/office/drawing/2014/main" id="{721F9935-3AD3-B307-15A3-EFA6CF90C9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2733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15" name="Line 1079">
                  <a:extLst>
                    <a:ext uri="{FF2B5EF4-FFF2-40B4-BE49-F238E27FC236}">
                      <a16:creationId xmlns:a16="http://schemas.microsoft.com/office/drawing/2014/main" id="{5C6F3AD0-10E8-86D8-1B25-F83B2F630E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28926" y="2897201"/>
                  <a:ext cx="0" cy="190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16" name="Line 1080">
                  <a:extLst>
                    <a:ext uri="{FF2B5EF4-FFF2-40B4-BE49-F238E27FC236}">
                      <a16:creationId xmlns:a16="http://schemas.microsoft.com/office/drawing/2014/main" id="{EC2FA28E-B101-ADA1-A787-B09E062F15E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321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17" name="Line 1081">
                  <a:extLst>
                    <a:ext uri="{FF2B5EF4-FFF2-40B4-BE49-F238E27FC236}">
                      <a16:creationId xmlns:a16="http://schemas.microsoft.com/office/drawing/2014/main" id="{3B078BFB-F2DE-6A19-9329-25CA8505EC5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321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18" name="Line 1082">
                  <a:extLst>
                    <a:ext uri="{FF2B5EF4-FFF2-40B4-BE49-F238E27FC236}">
                      <a16:creationId xmlns:a16="http://schemas.microsoft.com/office/drawing/2014/main" id="{8C5DAFE5-08B3-F716-1114-509A698621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3368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19" name="Line 1083">
                  <a:extLst>
                    <a:ext uri="{FF2B5EF4-FFF2-40B4-BE49-F238E27FC236}">
                      <a16:creationId xmlns:a16="http://schemas.microsoft.com/office/drawing/2014/main" id="{8A798E71-6823-1523-CB98-EAF50C8888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368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20" name="Line 1084">
                  <a:extLst>
                    <a:ext uri="{FF2B5EF4-FFF2-40B4-BE49-F238E27FC236}">
                      <a16:creationId xmlns:a16="http://schemas.microsoft.com/office/drawing/2014/main" id="{0B284C2D-8F3B-1ED3-7245-46AC1B5E32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368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21" name="Line 1085">
                  <a:extLst>
                    <a:ext uri="{FF2B5EF4-FFF2-40B4-BE49-F238E27FC236}">
                      <a16:creationId xmlns:a16="http://schemas.microsoft.com/office/drawing/2014/main" id="{3757D3DC-84B8-E438-FCA7-304027365C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00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22" name="Line 1086">
                  <a:extLst>
                    <a:ext uri="{FF2B5EF4-FFF2-40B4-BE49-F238E27FC236}">
                      <a16:creationId xmlns:a16="http://schemas.microsoft.com/office/drawing/2014/main" id="{0D42DF92-0F58-2E09-7051-26A015BC25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16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23" name="Line 1087">
                  <a:extLst>
                    <a:ext uri="{FF2B5EF4-FFF2-40B4-BE49-F238E27FC236}">
                      <a16:creationId xmlns:a16="http://schemas.microsoft.com/office/drawing/2014/main" id="{7FDFC72A-0C4B-D10D-D5E7-74BF578137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321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24" name="Line 1088">
                  <a:extLst>
                    <a:ext uri="{FF2B5EF4-FFF2-40B4-BE49-F238E27FC236}">
                      <a16:creationId xmlns:a16="http://schemas.microsoft.com/office/drawing/2014/main" id="{AB41E4D9-C065-BFA6-4832-3DB93E30F8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956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25" name="Line 1089">
                  <a:extLst>
                    <a:ext uri="{FF2B5EF4-FFF2-40B4-BE49-F238E27FC236}">
                      <a16:creationId xmlns:a16="http://schemas.microsoft.com/office/drawing/2014/main" id="{AF6A7A1F-B8FC-7852-F851-58BF83F426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527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26" name="Line 1090">
                  <a:extLst>
                    <a:ext uri="{FF2B5EF4-FFF2-40B4-BE49-F238E27FC236}">
                      <a16:creationId xmlns:a16="http://schemas.microsoft.com/office/drawing/2014/main" id="{D60E6292-9943-58DD-B036-0BF682DEB9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55913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27" name="Line 1091">
                  <a:extLst>
                    <a:ext uri="{FF2B5EF4-FFF2-40B4-BE49-F238E27FC236}">
                      <a16:creationId xmlns:a16="http://schemas.microsoft.com/office/drawing/2014/main" id="{CA09AEBB-C95B-91A1-09DA-6E269B5B3F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590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28" name="Line 1092">
                  <a:extLst>
                    <a:ext uri="{FF2B5EF4-FFF2-40B4-BE49-F238E27FC236}">
                      <a16:creationId xmlns:a16="http://schemas.microsoft.com/office/drawing/2014/main" id="{93CAEB40-9BE1-A208-AED1-BDF85C9758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638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29" name="Line 1093">
                  <a:extLst>
                    <a:ext uri="{FF2B5EF4-FFF2-40B4-BE49-F238E27FC236}">
                      <a16:creationId xmlns:a16="http://schemas.microsoft.com/office/drawing/2014/main" id="{1A12DB31-2D46-E079-9D83-9FF9EBCE3B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6702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30" name="Line 1094">
                  <a:extLst>
                    <a:ext uri="{FF2B5EF4-FFF2-40B4-BE49-F238E27FC236}">
                      <a16:creationId xmlns:a16="http://schemas.microsoft.com/office/drawing/2014/main" id="{1B16EE70-5045-799D-43A9-9E1E2D1354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781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31" name="Line 1095">
                  <a:extLst>
                    <a:ext uri="{FF2B5EF4-FFF2-40B4-BE49-F238E27FC236}">
                      <a16:creationId xmlns:a16="http://schemas.microsoft.com/office/drawing/2014/main" id="{AC4C45DC-1004-672B-5DC4-5778504CA0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7972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32" name="Line 1096">
                  <a:extLst>
                    <a:ext uri="{FF2B5EF4-FFF2-40B4-BE49-F238E27FC236}">
                      <a16:creationId xmlns:a16="http://schemas.microsoft.com/office/drawing/2014/main" id="{15983280-5CA4-F83B-C4DB-05CCEDE8BD0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829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33" name="Line 1097">
                  <a:extLst>
                    <a:ext uri="{FF2B5EF4-FFF2-40B4-BE49-F238E27FC236}">
                      <a16:creationId xmlns:a16="http://schemas.microsoft.com/office/drawing/2014/main" id="{DED840AD-8699-6E1F-B8A2-EC5D32CE3F0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860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34" name="Line 1098">
                  <a:extLst>
                    <a:ext uri="{FF2B5EF4-FFF2-40B4-BE49-F238E27FC236}">
                      <a16:creationId xmlns:a16="http://schemas.microsoft.com/office/drawing/2014/main" id="{BC192E1B-C17D-0AEF-4626-77C5FF2BF3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9401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35" name="Line 1099">
                  <a:extLst>
                    <a:ext uri="{FF2B5EF4-FFF2-40B4-BE49-F238E27FC236}">
                      <a16:creationId xmlns:a16="http://schemas.microsoft.com/office/drawing/2014/main" id="{734E8E0B-74CC-D78B-C4A5-C4B1ABFA6D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971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36" name="Line 1100">
                  <a:extLst>
                    <a:ext uri="{FF2B5EF4-FFF2-40B4-BE49-F238E27FC236}">
                      <a16:creationId xmlns:a16="http://schemas.microsoft.com/office/drawing/2014/main" id="{CC5CB2DD-0889-B43C-BEBF-8387DB84DC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97188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37" name="Line 1101">
                  <a:extLst>
                    <a:ext uri="{FF2B5EF4-FFF2-40B4-BE49-F238E27FC236}">
                      <a16:creationId xmlns:a16="http://schemas.microsoft.com/office/drawing/2014/main" id="{7B655EB6-2010-C0B5-68F5-BEC277627D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9877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38" name="Line 1102">
                  <a:extLst>
                    <a:ext uri="{FF2B5EF4-FFF2-40B4-BE49-F238E27FC236}">
                      <a16:creationId xmlns:a16="http://schemas.microsoft.com/office/drawing/2014/main" id="{1F2FB354-E306-6CE2-363B-5FE11E6796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019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39" name="Line 1103">
                  <a:extLst>
                    <a:ext uri="{FF2B5EF4-FFF2-40B4-BE49-F238E27FC236}">
                      <a16:creationId xmlns:a16="http://schemas.microsoft.com/office/drawing/2014/main" id="{5D2B27FD-71E2-E026-1C9E-2203703B58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051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40" name="Line 1104">
                  <a:extLst>
                    <a:ext uri="{FF2B5EF4-FFF2-40B4-BE49-F238E27FC236}">
                      <a16:creationId xmlns:a16="http://schemas.microsoft.com/office/drawing/2014/main" id="{92E6C80D-6D95-049E-9451-0982388FD6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083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41" name="Line 1105">
                  <a:extLst>
                    <a:ext uri="{FF2B5EF4-FFF2-40B4-BE49-F238E27FC236}">
                      <a16:creationId xmlns:a16="http://schemas.microsoft.com/office/drawing/2014/main" id="{4DA30B71-3FDA-3F81-4DF2-8F42F48BAB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162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42" name="Line 1106">
                  <a:extLst>
                    <a:ext uri="{FF2B5EF4-FFF2-40B4-BE49-F238E27FC236}">
                      <a16:creationId xmlns:a16="http://schemas.microsoft.com/office/drawing/2014/main" id="{BA7C4ACC-B2B0-265B-B06C-AFA23609627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1941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43" name="Line 1107">
                  <a:extLst>
                    <a:ext uri="{FF2B5EF4-FFF2-40B4-BE49-F238E27FC236}">
                      <a16:creationId xmlns:a16="http://schemas.microsoft.com/office/drawing/2014/main" id="{FF8B0BE4-BC5B-6A0B-BBA3-A5833A57E8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210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44" name="Line 1108">
                  <a:extLst>
                    <a:ext uri="{FF2B5EF4-FFF2-40B4-BE49-F238E27FC236}">
                      <a16:creationId xmlns:a16="http://schemas.microsoft.com/office/drawing/2014/main" id="{9388AB71-6504-8045-666D-0C37D05653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2417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45" name="Line 1109">
                  <a:extLst>
                    <a:ext uri="{FF2B5EF4-FFF2-40B4-BE49-F238E27FC236}">
                      <a16:creationId xmlns:a16="http://schemas.microsoft.com/office/drawing/2014/main" id="{1CBD6D63-DD12-7F47-B77B-A811B088E3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257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46" name="Line 1110">
                  <a:extLst>
                    <a:ext uri="{FF2B5EF4-FFF2-40B4-BE49-F238E27FC236}">
                      <a16:creationId xmlns:a16="http://schemas.microsoft.com/office/drawing/2014/main" id="{41609FB9-596A-F45B-42C7-E318C098FB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27351" y="2873388"/>
                  <a:ext cx="0" cy="428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47" name="Line 1111">
                  <a:extLst>
                    <a:ext uri="{FF2B5EF4-FFF2-40B4-BE49-F238E27FC236}">
                      <a16:creationId xmlns:a16="http://schemas.microsoft.com/office/drawing/2014/main" id="{0054BE9D-9C50-9C93-8600-04B9F6C215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27351" y="2855926"/>
                  <a:ext cx="0" cy="603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48" name="Line 1112">
                  <a:extLst>
                    <a:ext uri="{FF2B5EF4-FFF2-40B4-BE49-F238E27FC236}">
                      <a16:creationId xmlns:a16="http://schemas.microsoft.com/office/drawing/2014/main" id="{55CB4334-3F0A-B424-3BBE-5D101EC742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28938" y="2905138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49" name="Line 1113">
                  <a:extLst>
                    <a:ext uri="{FF2B5EF4-FFF2-40B4-BE49-F238E27FC236}">
                      <a16:creationId xmlns:a16="http://schemas.microsoft.com/office/drawing/2014/main" id="{53561055-F9C2-7299-01B9-BF402A8FBEA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3211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50" name="Line 1114">
                  <a:extLst>
                    <a:ext uri="{FF2B5EF4-FFF2-40B4-BE49-F238E27FC236}">
                      <a16:creationId xmlns:a16="http://schemas.microsoft.com/office/drawing/2014/main" id="{96D8B074-2532-A6B8-CEA7-AC6AF12DB5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337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51" name="Line 1115">
                  <a:extLst>
                    <a:ext uri="{FF2B5EF4-FFF2-40B4-BE49-F238E27FC236}">
                      <a16:creationId xmlns:a16="http://schemas.microsoft.com/office/drawing/2014/main" id="{B938B973-BB5E-5E14-35FD-E4EFFDDD3B3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3370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52" name="Line 1116">
                  <a:extLst>
                    <a:ext uri="{FF2B5EF4-FFF2-40B4-BE49-F238E27FC236}">
                      <a16:creationId xmlns:a16="http://schemas.microsoft.com/office/drawing/2014/main" id="{3798DE84-5246-22EF-1A63-73DC834517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352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53" name="Line 1117">
                  <a:extLst>
                    <a:ext uri="{FF2B5EF4-FFF2-40B4-BE49-F238E27FC236}">
                      <a16:creationId xmlns:a16="http://schemas.microsoft.com/office/drawing/2014/main" id="{3791BCF4-5D48-E0D5-DD18-8C17E48BEA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368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54" name="Line 1118">
                  <a:extLst>
                    <a:ext uri="{FF2B5EF4-FFF2-40B4-BE49-F238E27FC236}">
                      <a16:creationId xmlns:a16="http://schemas.microsoft.com/office/drawing/2014/main" id="{28BCE047-B681-5675-F06E-90411E183F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416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55" name="Line 1119">
                  <a:extLst>
                    <a:ext uri="{FF2B5EF4-FFF2-40B4-BE49-F238E27FC236}">
                      <a16:creationId xmlns:a16="http://schemas.microsoft.com/office/drawing/2014/main" id="{E21D4026-9C75-E9F0-8E2E-BC1776DDFB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432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56" name="Line 1120">
                  <a:extLst>
                    <a:ext uri="{FF2B5EF4-FFF2-40B4-BE49-F238E27FC236}">
                      <a16:creationId xmlns:a16="http://schemas.microsoft.com/office/drawing/2014/main" id="{68FC12E6-B23A-E5F8-42B6-513DB5C23D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44813" y="2905138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57" name="Line 1121">
                  <a:extLst>
                    <a:ext uri="{FF2B5EF4-FFF2-40B4-BE49-F238E27FC236}">
                      <a16:creationId xmlns:a16="http://schemas.microsoft.com/office/drawing/2014/main" id="{0896A557-C551-2439-F593-A8F9BF7575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479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58" name="Line 1122">
                  <a:extLst>
                    <a:ext uri="{FF2B5EF4-FFF2-40B4-BE49-F238E27FC236}">
                      <a16:creationId xmlns:a16="http://schemas.microsoft.com/office/drawing/2014/main" id="{D80725AC-A893-8CA9-5EFA-8E1736F433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527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59" name="Line 1123">
                  <a:extLst>
                    <a:ext uri="{FF2B5EF4-FFF2-40B4-BE49-F238E27FC236}">
                      <a16:creationId xmlns:a16="http://schemas.microsoft.com/office/drawing/2014/main" id="{68F3BEDA-F2E5-3F78-4143-6F83E32FDA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5751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60" name="Line 1124">
                  <a:extLst>
                    <a:ext uri="{FF2B5EF4-FFF2-40B4-BE49-F238E27FC236}">
                      <a16:creationId xmlns:a16="http://schemas.microsoft.com/office/drawing/2014/main" id="{04153497-4D87-C8A0-4163-DB64A11A8C8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606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61" name="Line 1125">
                  <a:extLst>
                    <a:ext uri="{FF2B5EF4-FFF2-40B4-BE49-F238E27FC236}">
                      <a16:creationId xmlns:a16="http://schemas.microsoft.com/office/drawing/2014/main" id="{E2B34BFF-13FE-14F7-939B-BD3B8CDA1F9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654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62" name="Line 1126">
                  <a:extLst>
                    <a:ext uri="{FF2B5EF4-FFF2-40B4-BE49-F238E27FC236}">
                      <a16:creationId xmlns:a16="http://schemas.microsoft.com/office/drawing/2014/main" id="{C0E81620-A56A-817D-69ED-031D1158FC4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670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63" name="Line 1127">
                  <a:extLst>
                    <a:ext uri="{FF2B5EF4-FFF2-40B4-BE49-F238E27FC236}">
                      <a16:creationId xmlns:a16="http://schemas.microsoft.com/office/drawing/2014/main" id="{1A49670E-8586-B767-9A2A-0A1CEB7FDB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7021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64" name="Line 1128">
                  <a:extLst>
                    <a:ext uri="{FF2B5EF4-FFF2-40B4-BE49-F238E27FC236}">
                      <a16:creationId xmlns:a16="http://schemas.microsoft.com/office/drawing/2014/main" id="{C20E9A99-C9E4-8A43-AC1E-B03C67DC1E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718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65" name="Line 1129">
                  <a:extLst>
                    <a:ext uri="{FF2B5EF4-FFF2-40B4-BE49-F238E27FC236}">
                      <a16:creationId xmlns:a16="http://schemas.microsoft.com/office/drawing/2014/main" id="{0DFB8619-B4CE-3518-C8B3-1FA0362ECE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749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66" name="Line 1130">
                  <a:extLst>
                    <a:ext uri="{FF2B5EF4-FFF2-40B4-BE49-F238E27FC236}">
                      <a16:creationId xmlns:a16="http://schemas.microsoft.com/office/drawing/2014/main" id="{CFDEF9AD-9826-C785-8BAB-651EF403528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7815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67" name="Line 1131">
                  <a:extLst>
                    <a:ext uri="{FF2B5EF4-FFF2-40B4-BE49-F238E27FC236}">
                      <a16:creationId xmlns:a16="http://schemas.microsoft.com/office/drawing/2014/main" id="{50F25FAF-6CF1-42BF-D6B2-91A3C46D54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797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68" name="Line 1132">
                  <a:extLst>
                    <a:ext uri="{FF2B5EF4-FFF2-40B4-BE49-F238E27FC236}">
                      <a16:creationId xmlns:a16="http://schemas.microsoft.com/office/drawing/2014/main" id="{042637D2-4A53-3396-4D4A-96850492A5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813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69" name="Line 1133">
                  <a:extLst>
                    <a:ext uri="{FF2B5EF4-FFF2-40B4-BE49-F238E27FC236}">
                      <a16:creationId xmlns:a16="http://schemas.microsoft.com/office/drawing/2014/main" id="{9BC45854-53BA-D528-02BA-7FE394B713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845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70" name="Line 1134">
                  <a:extLst>
                    <a:ext uri="{FF2B5EF4-FFF2-40B4-BE49-F238E27FC236}">
                      <a16:creationId xmlns:a16="http://schemas.microsoft.com/office/drawing/2014/main" id="{FA6C8709-77FE-DF3A-49FC-0E37C0F523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8608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71" name="Line 1135">
                  <a:extLst>
                    <a:ext uri="{FF2B5EF4-FFF2-40B4-BE49-F238E27FC236}">
                      <a16:creationId xmlns:a16="http://schemas.microsoft.com/office/drawing/2014/main" id="{2A86B6AB-11B0-3087-667D-79ABE347B2F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860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72" name="Line 1136">
                  <a:extLst>
                    <a:ext uri="{FF2B5EF4-FFF2-40B4-BE49-F238E27FC236}">
                      <a16:creationId xmlns:a16="http://schemas.microsoft.com/office/drawing/2014/main" id="{35773638-FF4F-CAEB-51BB-BBDED8DC859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8926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73" name="Line 1137">
                  <a:extLst>
                    <a:ext uri="{FF2B5EF4-FFF2-40B4-BE49-F238E27FC236}">
                      <a16:creationId xmlns:a16="http://schemas.microsoft.com/office/drawing/2014/main" id="{9EFA096A-F31A-247B-1883-5D54D80209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9085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74" name="Line 1138">
                  <a:extLst>
                    <a:ext uri="{FF2B5EF4-FFF2-40B4-BE49-F238E27FC236}">
                      <a16:creationId xmlns:a16="http://schemas.microsoft.com/office/drawing/2014/main" id="{EAD56205-2AEE-29C3-88D5-A0FC831146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924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75" name="Line 1139">
                  <a:extLst>
                    <a:ext uri="{FF2B5EF4-FFF2-40B4-BE49-F238E27FC236}">
                      <a16:creationId xmlns:a16="http://schemas.microsoft.com/office/drawing/2014/main" id="{75089F8D-CCE4-16D7-17F2-6BE3F395C2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940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76" name="Line 1140">
                  <a:extLst>
                    <a:ext uri="{FF2B5EF4-FFF2-40B4-BE49-F238E27FC236}">
                      <a16:creationId xmlns:a16="http://schemas.microsoft.com/office/drawing/2014/main" id="{437823E8-A0A8-4C3C-DABA-5B2B11A85C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956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77" name="Line 1141">
                  <a:extLst>
                    <a:ext uri="{FF2B5EF4-FFF2-40B4-BE49-F238E27FC236}">
                      <a16:creationId xmlns:a16="http://schemas.microsoft.com/office/drawing/2014/main" id="{56F0ADBC-B5CA-F278-7BED-F965532190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956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78" name="Line 1142">
                  <a:extLst>
                    <a:ext uri="{FF2B5EF4-FFF2-40B4-BE49-F238E27FC236}">
                      <a16:creationId xmlns:a16="http://schemas.microsoft.com/office/drawing/2014/main" id="{39F329AC-0724-7194-2604-0BF6D7DDA0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9720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79" name="Line 1143">
                  <a:extLst>
                    <a:ext uri="{FF2B5EF4-FFF2-40B4-BE49-F238E27FC236}">
                      <a16:creationId xmlns:a16="http://schemas.microsoft.com/office/drawing/2014/main" id="{9CBD4914-041D-61EA-2C40-E55F12FCD2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9987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80" name="Line 1144">
                  <a:extLst>
                    <a:ext uri="{FF2B5EF4-FFF2-40B4-BE49-F238E27FC236}">
                      <a16:creationId xmlns:a16="http://schemas.microsoft.com/office/drawing/2014/main" id="{EF561ED5-E1AA-3E03-ADEC-EC5383C1998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019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81" name="Line 1145">
                  <a:extLst>
                    <a:ext uri="{FF2B5EF4-FFF2-40B4-BE49-F238E27FC236}">
                      <a16:creationId xmlns:a16="http://schemas.microsoft.com/office/drawing/2014/main" id="{4D044918-9270-28A3-193F-66B481FEE3C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0672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82" name="Line 1146">
                  <a:extLst>
                    <a:ext uri="{FF2B5EF4-FFF2-40B4-BE49-F238E27FC236}">
                      <a16:creationId xmlns:a16="http://schemas.microsoft.com/office/drawing/2014/main" id="{12DACF04-FB63-EAF8-9167-BC60D108F5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0672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83" name="Line 1147">
                  <a:extLst>
                    <a:ext uri="{FF2B5EF4-FFF2-40B4-BE49-F238E27FC236}">
                      <a16:creationId xmlns:a16="http://schemas.microsoft.com/office/drawing/2014/main" id="{C6963391-2824-3B40-3EC4-339B48DE5B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0831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84" name="Line 1148">
                  <a:extLst>
                    <a:ext uri="{FF2B5EF4-FFF2-40B4-BE49-F238E27FC236}">
                      <a16:creationId xmlns:a16="http://schemas.microsoft.com/office/drawing/2014/main" id="{AEC999D7-3F0F-838C-6A48-973810BE65C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099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85" name="Line 1149">
                  <a:extLst>
                    <a:ext uri="{FF2B5EF4-FFF2-40B4-BE49-F238E27FC236}">
                      <a16:creationId xmlns:a16="http://schemas.microsoft.com/office/drawing/2014/main" id="{713BB2DA-BBE6-4D3C-0E10-58072B0448F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1625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86" name="Line 1150">
                  <a:extLst>
                    <a:ext uri="{FF2B5EF4-FFF2-40B4-BE49-F238E27FC236}">
                      <a16:creationId xmlns:a16="http://schemas.microsoft.com/office/drawing/2014/main" id="{75D52B37-AC2F-BE49-1297-5BB69ABE7C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178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87" name="Line 1151">
                  <a:extLst>
                    <a:ext uri="{FF2B5EF4-FFF2-40B4-BE49-F238E27FC236}">
                      <a16:creationId xmlns:a16="http://schemas.microsoft.com/office/drawing/2014/main" id="{715C5D2E-91AF-C9EC-0040-0709A4F7D5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194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88" name="Line 1152">
                  <a:extLst>
                    <a:ext uri="{FF2B5EF4-FFF2-40B4-BE49-F238E27FC236}">
                      <a16:creationId xmlns:a16="http://schemas.microsoft.com/office/drawing/2014/main" id="{8511B314-F444-D445-2E21-E4B445EF4C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25776" y="2771788"/>
                  <a:ext cx="0" cy="1444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89" name="Line 1153">
                  <a:extLst>
                    <a:ext uri="{FF2B5EF4-FFF2-40B4-BE49-F238E27FC236}">
                      <a16:creationId xmlns:a16="http://schemas.microsoft.com/office/drawing/2014/main" id="{46C7F1F7-412E-2B54-9BCB-BB02E9BA31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27363" y="2868626"/>
                  <a:ext cx="0" cy="476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90" name="Line 1154">
                  <a:extLst>
                    <a:ext uri="{FF2B5EF4-FFF2-40B4-BE49-F238E27FC236}">
                      <a16:creationId xmlns:a16="http://schemas.microsoft.com/office/drawing/2014/main" id="{D6D52FD1-B0BB-FB6D-BA1F-716CD3899B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28951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91" name="Line 1155">
                  <a:extLst>
                    <a:ext uri="{FF2B5EF4-FFF2-40B4-BE49-F238E27FC236}">
                      <a16:creationId xmlns:a16="http://schemas.microsoft.com/office/drawing/2014/main" id="{D2C5C355-1AA0-8EF7-C2F7-B754C85FC8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321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92" name="Line 1156">
                  <a:extLst>
                    <a:ext uri="{FF2B5EF4-FFF2-40B4-BE49-F238E27FC236}">
                      <a16:creationId xmlns:a16="http://schemas.microsoft.com/office/drawing/2014/main" id="{67272A85-EF77-80F0-987F-F9628DAF73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3371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93" name="Line 1157">
                  <a:extLst>
                    <a:ext uri="{FF2B5EF4-FFF2-40B4-BE49-F238E27FC236}">
                      <a16:creationId xmlns:a16="http://schemas.microsoft.com/office/drawing/2014/main" id="{55C94250-9542-9C1B-4279-DDA5F8B73D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3688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94" name="Line 1158">
                  <a:extLst>
                    <a:ext uri="{FF2B5EF4-FFF2-40B4-BE49-F238E27FC236}">
                      <a16:creationId xmlns:a16="http://schemas.microsoft.com/office/drawing/2014/main" id="{A1F59846-DDD8-80A8-1BAB-4DC8F81C0B7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3847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95" name="Line 1159">
                  <a:extLst>
                    <a:ext uri="{FF2B5EF4-FFF2-40B4-BE49-F238E27FC236}">
                      <a16:creationId xmlns:a16="http://schemas.microsoft.com/office/drawing/2014/main" id="{A78A1760-3134-8129-9017-1B86F8E14D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4482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96" name="Line 1160">
                  <a:extLst>
                    <a:ext uri="{FF2B5EF4-FFF2-40B4-BE49-F238E27FC236}">
                      <a16:creationId xmlns:a16="http://schemas.microsoft.com/office/drawing/2014/main" id="{1F055741-6711-9065-E993-1EE0A6DBB9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495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97" name="Line 1161">
                  <a:extLst>
                    <a:ext uri="{FF2B5EF4-FFF2-40B4-BE49-F238E27FC236}">
                      <a16:creationId xmlns:a16="http://schemas.microsoft.com/office/drawing/2014/main" id="{08B49D4D-BBDA-FD08-DB32-ABD5F77B80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511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98" name="Line 1162">
                  <a:extLst>
                    <a:ext uri="{FF2B5EF4-FFF2-40B4-BE49-F238E27FC236}">
                      <a16:creationId xmlns:a16="http://schemas.microsoft.com/office/drawing/2014/main" id="{573F94DE-A220-D79D-D148-95597CFDBB3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511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99" name="Line 1163">
                  <a:extLst>
                    <a:ext uri="{FF2B5EF4-FFF2-40B4-BE49-F238E27FC236}">
                      <a16:creationId xmlns:a16="http://schemas.microsoft.com/office/drawing/2014/main" id="{F4E285DF-B09D-5E4B-B326-20E78C0E7E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5435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00" name="Line 1164">
                  <a:extLst>
                    <a:ext uri="{FF2B5EF4-FFF2-40B4-BE49-F238E27FC236}">
                      <a16:creationId xmlns:a16="http://schemas.microsoft.com/office/drawing/2014/main" id="{99D38067-7C0B-EB44-ACA6-8BC84EEFDB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5593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01" name="Line 1165">
                  <a:extLst>
                    <a:ext uri="{FF2B5EF4-FFF2-40B4-BE49-F238E27FC236}">
                      <a16:creationId xmlns:a16="http://schemas.microsoft.com/office/drawing/2014/main" id="{44145867-D38B-C58F-CB8C-677766AF73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59113" y="2762263"/>
                  <a:ext cx="0" cy="1539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02" name="Line 1167">
                  <a:extLst>
                    <a:ext uri="{FF2B5EF4-FFF2-40B4-BE49-F238E27FC236}">
                      <a16:creationId xmlns:a16="http://schemas.microsoft.com/office/drawing/2014/main" id="{9201CE64-867F-671C-3A86-A23DCE9352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62288" y="2903551"/>
                  <a:ext cx="0" cy="127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03" name="Line 1168">
                  <a:extLst>
                    <a:ext uri="{FF2B5EF4-FFF2-40B4-BE49-F238E27FC236}">
                      <a16:creationId xmlns:a16="http://schemas.microsoft.com/office/drawing/2014/main" id="{840B8684-E6EF-3AEB-6AD1-0580F9CA566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63876" y="2898788"/>
                  <a:ext cx="0" cy="174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04" name="Line 1169">
                  <a:extLst>
                    <a:ext uri="{FF2B5EF4-FFF2-40B4-BE49-F238E27FC236}">
                      <a16:creationId xmlns:a16="http://schemas.microsoft.com/office/drawing/2014/main" id="{523F1533-E0C8-AD8A-1D10-93CA306D07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67051" y="2903551"/>
                  <a:ext cx="0" cy="127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05" name="Line 1170">
                  <a:extLst>
                    <a:ext uri="{FF2B5EF4-FFF2-40B4-BE49-F238E27FC236}">
                      <a16:creationId xmlns:a16="http://schemas.microsoft.com/office/drawing/2014/main" id="{8B537DC5-8029-E6FB-19C3-C33454F36C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702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06" name="Line 1171">
                  <a:extLst>
                    <a:ext uri="{FF2B5EF4-FFF2-40B4-BE49-F238E27FC236}">
                      <a16:creationId xmlns:a16="http://schemas.microsoft.com/office/drawing/2014/main" id="{000588CE-2A98-9454-F5E2-DCB29322B9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702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07" name="Line 1172">
                  <a:extLst>
                    <a:ext uri="{FF2B5EF4-FFF2-40B4-BE49-F238E27FC236}">
                      <a16:creationId xmlns:a16="http://schemas.microsoft.com/office/drawing/2014/main" id="{27AFEC00-8959-11DF-0AA1-4108391E14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7022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08" name="Line 1173">
                  <a:extLst>
                    <a:ext uri="{FF2B5EF4-FFF2-40B4-BE49-F238E27FC236}">
                      <a16:creationId xmlns:a16="http://schemas.microsoft.com/office/drawing/2014/main" id="{30657FBB-206E-CD4D-101C-FE6D5FBE61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7340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09" name="Line 1174">
                  <a:extLst>
                    <a:ext uri="{FF2B5EF4-FFF2-40B4-BE49-F238E27FC236}">
                      <a16:creationId xmlns:a16="http://schemas.microsoft.com/office/drawing/2014/main" id="{7CCF6548-525E-9503-F5A5-38BE5E56D1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765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10" name="Line 1175">
                  <a:extLst>
                    <a:ext uri="{FF2B5EF4-FFF2-40B4-BE49-F238E27FC236}">
                      <a16:creationId xmlns:a16="http://schemas.microsoft.com/office/drawing/2014/main" id="{1BB5EE0C-6444-1A72-04C4-12E7AB248F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797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11" name="Line 1176">
                  <a:extLst>
                    <a:ext uri="{FF2B5EF4-FFF2-40B4-BE49-F238E27FC236}">
                      <a16:creationId xmlns:a16="http://schemas.microsoft.com/office/drawing/2014/main" id="{2DF07E2D-70A4-695C-5BAB-51A92579FD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813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12" name="Line 1177">
                  <a:extLst>
                    <a:ext uri="{FF2B5EF4-FFF2-40B4-BE49-F238E27FC236}">
                      <a16:creationId xmlns:a16="http://schemas.microsoft.com/office/drawing/2014/main" id="{158A8CA4-7ABD-4137-1720-72C645BCFE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8292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13" name="Line 1178">
                  <a:extLst>
                    <a:ext uri="{FF2B5EF4-FFF2-40B4-BE49-F238E27FC236}">
                      <a16:creationId xmlns:a16="http://schemas.microsoft.com/office/drawing/2014/main" id="{596D649C-5C17-F1E5-F0B7-566BDA5B6F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8451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14" name="Line 1179">
                  <a:extLst>
                    <a:ext uri="{FF2B5EF4-FFF2-40B4-BE49-F238E27FC236}">
                      <a16:creationId xmlns:a16="http://schemas.microsoft.com/office/drawing/2014/main" id="{8E78B71A-C1EF-009C-6886-68ACEF7EF9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86101" y="2905138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15" name="Line 1180">
                  <a:extLst>
                    <a:ext uri="{FF2B5EF4-FFF2-40B4-BE49-F238E27FC236}">
                      <a16:creationId xmlns:a16="http://schemas.microsoft.com/office/drawing/2014/main" id="{0140F462-60F6-60E3-E1CE-EF3AE20A98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8768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16" name="Line 1181">
                  <a:extLst>
                    <a:ext uri="{FF2B5EF4-FFF2-40B4-BE49-F238E27FC236}">
                      <a16:creationId xmlns:a16="http://schemas.microsoft.com/office/drawing/2014/main" id="{CB534614-4034-3F9B-C992-28D985AFB2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92451" y="2890851"/>
                  <a:ext cx="0" cy="254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17" name="Line 1182">
                  <a:extLst>
                    <a:ext uri="{FF2B5EF4-FFF2-40B4-BE49-F238E27FC236}">
                      <a16:creationId xmlns:a16="http://schemas.microsoft.com/office/drawing/2014/main" id="{E6747D80-9310-C7B2-5D1B-4CA02034E55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940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18" name="Line 1183">
                  <a:extLst>
                    <a:ext uri="{FF2B5EF4-FFF2-40B4-BE49-F238E27FC236}">
                      <a16:creationId xmlns:a16="http://schemas.microsoft.com/office/drawing/2014/main" id="{27B043F8-C640-A862-D770-BF8419FAFD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972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19" name="Line 1184">
                  <a:extLst>
                    <a:ext uri="{FF2B5EF4-FFF2-40B4-BE49-F238E27FC236}">
                      <a16:creationId xmlns:a16="http://schemas.microsoft.com/office/drawing/2014/main" id="{76B6DDDF-5590-74C0-2C92-916BFABCD4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0988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20" name="Line 1185">
                  <a:extLst>
                    <a:ext uri="{FF2B5EF4-FFF2-40B4-BE49-F238E27FC236}">
                      <a16:creationId xmlns:a16="http://schemas.microsoft.com/office/drawing/2014/main" id="{6C8DB19B-CABE-A7E7-F456-696CFD858E2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019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21" name="Line 1186">
                  <a:extLst>
                    <a:ext uri="{FF2B5EF4-FFF2-40B4-BE49-F238E27FC236}">
                      <a16:creationId xmlns:a16="http://schemas.microsoft.com/office/drawing/2014/main" id="{8295EFD9-F8E5-18D8-0E85-1837F24DCA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035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22" name="Line 1187">
                  <a:extLst>
                    <a:ext uri="{FF2B5EF4-FFF2-40B4-BE49-F238E27FC236}">
                      <a16:creationId xmlns:a16="http://schemas.microsoft.com/office/drawing/2014/main" id="{8E6EC213-AF2E-90AD-B5F7-577A92E2A9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0515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23" name="Line 1188">
                  <a:extLst>
                    <a:ext uri="{FF2B5EF4-FFF2-40B4-BE49-F238E27FC236}">
                      <a16:creationId xmlns:a16="http://schemas.microsoft.com/office/drawing/2014/main" id="{E99050FF-15D1-BB26-AF7A-7116C5146E5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0673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24" name="Line 1189">
                  <a:extLst>
                    <a:ext uri="{FF2B5EF4-FFF2-40B4-BE49-F238E27FC236}">
                      <a16:creationId xmlns:a16="http://schemas.microsoft.com/office/drawing/2014/main" id="{8F3AE722-EE7A-0EB3-C4CA-7EF948BDFDF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099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25" name="Line 1190">
                  <a:extLst>
                    <a:ext uri="{FF2B5EF4-FFF2-40B4-BE49-F238E27FC236}">
                      <a16:creationId xmlns:a16="http://schemas.microsoft.com/office/drawing/2014/main" id="{FB5D89EA-092F-AA61-1645-C66D11DC0E4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1150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26" name="Line 1191">
                  <a:extLst>
                    <a:ext uri="{FF2B5EF4-FFF2-40B4-BE49-F238E27FC236}">
                      <a16:creationId xmlns:a16="http://schemas.microsoft.com/office/drawing/2014/main" id="{89832310-729C-A37B-0534-814AEA72ED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130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27" name="Line 1192">
                  <a:extLst>
                    <a:ext uri="{FF2B5EF4-FFF2-40B4-BE49-F238E27FC236}">
                      <a16:creationId xmlns:a16="http://schemas.microsoft.com/office/drawing/2014/main" id="{C0C902FB-8C2A-97A7-53CA-7A3078F453A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1467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28" name="Line 1193">
                  <a:extLst>
                    <a:ext uri="{FF2B5EF4-FFF2-40B4-BE49-F238E27FC236}">
                      <a16:creationId xmlns:a16="http://schemas.microsoft.com/office/drawing/2014/main" id="{A6D24A36-EB83-15F0-1E50-A7E2246C14D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162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29" name="Line 1194">
                  <a:extLst>
                    <a:ext uri="{FF2B5EF4-FFF2-40B4-BE49-F238E27FC236}">
                      <a16:creationId xmlns:a16="http://schemas.microsoft.com/office/drawing/2014/main" id="{3A1EE00B-2765-1C25-39A5-11F62C8F698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194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30" name="Line 1195">
                  <a:extLst>
                    <a:ext uri="{FF2B5EF4-FFF2-40B4-BE49-F238E27FC236}">
                      <a16:creationId xmlns:a16="http://schemas.microsoft.com/office/drawing/2014/main" id="{B52A7F8E-43D6-E389-B79A-157C6C14BEB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210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31" name="Line 1196">
                  <a:extLst>
                    <a:ext uri="{FF2B5EF4-FFF2-40B4-BE49-F238E27FC236}">
                      <a16:creationId xmlns:a16="http://schemas.microsoft.com/office/drawing/2014/main" id="{903ED3B1-23CC-FD2A-9CDC-CF745272BFA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25788" y="2836876"/>
                  <a:ext cx="0" cy="793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32" name="Line 1197">
                  <a:extLst>
                    <a:ext uri="{FF2B5EF4-FFF2-40B4-BE49-F238E27FC236}">
                      <a16:creationId xmlns:a16="http://schemas.microsoft.com/office/drawing/2014/main" id="{218E288E-9765-1562-80E2-4D94F0868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27376" y="2887676"/>
                  <a:ext cx="0" cy="285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33" name="Line 1198">
                  <a:extLst>
                    <a:ext uri="{FF2B5EF4-FFF2-40B4-BE49-F238E27FC236}">
                      <a16:creationId xmlns:a16="http://schemas.microsoft.com/office/drawing/2014/main" id="{86543B4D-BD0F-3B9E-A159-1E706F2FFC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289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34" name="Line 1199">
                  <a:extLst>
                    <a:ext uri="{FF2B5EF4-FFF2-40B4-BE49-F238E27FC236}">
                      <a16:creationId xmlns:a16="http://schemas.microsoft.com/office/drawing/2014/main" id="{713C501F-DB7E-8EE0-39EC-E43ECCA5B4A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5313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35" name="Line 1200">
                  <a:extLst>
                    <a:ext uri="{FF2B5EF4-FFF2-40B4-BE49-F238E27FC236}">
                      <a16:creationId xmlns:a16="http://schemas.microsoft.com/office/drawing/2014/main" id="{3C508F11-2E20-F8FF-FE5E-7ED0720A8F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69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36" name="Line 1201">
                  <a:extLst>
                    <a:ext uri="{FF2B5EF4-FFF2-40B4-BE49-F238E27FC236}">
                      <a16:creationId xmlns:a16="http://schemas.microsoft.com/office/drawing/2014/main" id="{013E39EC-1F15-7AEC-562D-9ABA085181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84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37" name="Line 1202">
                  <a:extLst>
                    <a:ext uri="{FF2B5EF4-FFF2-40B4-BE49-F238E27FC236}">
                      <a16:creationId xmlns:a16="http://schemas.microsoft.com/office/drawing/2014/main" id="{399CE811-FF25-0484-C108-058B462763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41663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38" name="Line 1203">
                  <a:extLst>
                    <a:ext uri="{FF2B5EF4-FFF2-40B4-BE49-F238E27FC236}">
                      <a16:creationId xmlns:a16="http://schemas.microsoft.com/office/drawing/2014/main" id="{86BB7B50-3613-552C-80E1-140C17C710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4325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39" name="Line 1204">
                  <a:extLst>
                    <a:ext uri="{FF2B5EF4-FFF2-40B4-BE49-F238E27FC236}">
                      <a16:creationId xmlns:a16="http://schemas.microsoft.com/office/drawing/2014/main" id="{0E2EC556-68A8-07BE-9BFF-6A2AD153173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44838" y="2905138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40" name="Line 1205">
                  <a:extLst>
                    <a:ext uri="{FF2B5EF4-FFF2-40B4-BE49-F238E27FC236}">
                      <a16:creationId xmlns:a16="http://schemas.microsoft.com/office/drawing/2014/main" id="{A5AC19C4-F5BC-6214-05F3-4E2CE61276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464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41" name="Line 1206">
                  <a:extLst>
                    <a:ext uri="{FF2B5EF4-FFF2-40B4-BE49-F238E27FC236}">
                      <a16:creationId xmlns:a16="http://schemas.microsoft.com/office/drawing/2014/main" id="{6CFD42B5-25B8-4D97-D75A-EAC06F656D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4801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42" name="Line 1207">
                  <a:extLst>
                    <a:ext uri="{FF2B5EF4-FFF2-40B4-BE49-F238E27FC236}">
                      <a16:creationId xmlns:a16="http://schemas.microsoft.com/office/drawing/2014/main" id="{F11ADF60-F89F-8FCE-00F0-700C91194F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49601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43" name="Line 1208">
                  <a:extLst>
                    <a:ext uri="{FF2B5EF4-FFF2-40B4-BE49-F238E27FC236}">
                      <a16:creationId xmlns:a16="http://schemas.microsoft.com/office/drawing/2014/main" id="{448A72E5-3BFD-AE1D-CF7E-82508309865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559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44" name="Line 1209">
                  <a:extLst>
                    <a:ext uri="{FF2B5EF4-FFF2-40B4-BE49-F238E27FC236}">
                      <a16:creationId xmlns:a16="http://schemas.microsoft.com/office/drawing/2014/main" id="{E2E0167A-6C77-62EF-644C-D5B3F80F01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59126" y="2897201"/>
                  <a:ext cx="0" cy="190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45" name="Line 1211">
                  <a:extLst>
                    <a:ext uri="{FF2B5EF4-FFF2-40B4-BE49-F238E27FC236}">
                      <a16:creationId xmlns:a16="http://schemas.microsoft.com/office/drawing/2014/main" id="{49B1A3CB-7AFE-2FF0-E641-22426484915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60713" y="2905139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46" name="Line 1212">
                  <a:extLst>
                    <a:ext uri="{FF2B5EF4-FFF2-40B4-BE49-F238E27FC236}">
                      <a16:creationId xmlns:a16="http://schemas.microsoft.com/office/drawing/2014/main" id="{840FD94F-633D-6761-D8A4-B2A0D99765E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638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47" name="Line 1213">
                  <a:extLst>
                    <a:ext uri="{FF2B5EF4-FFF2-40B4-BE49-F238E27FC236}">
                      <a16:creationId xmlns:a16="http://schemas.microsoft.com/office/drawing/2014/main" id="{495AC2AE-B6C0-3979-8DD7-56A280679B0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670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48" name="Line 1214">
                  <a:extLst>
                    <a:ext uri="{FF2B5EF4-FFF2-40B4-BE49-F238E27FC236}">
                      <a16:creationId xmlns:a16="http://schemas.microsoft.com/office/drawing/2014/main" id="{7A6B06D6-71B8-444D-C7C0-143187D8E9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686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49" name="Line 1215">
                  <a:extLst>
                    <a:ext uri="{FF2B5EF4-FFF2-40B4-BE49-F238E27FC236}">
                      <a16:creationId xmlns:a16="http://schemas.microsoft.com/office/drawing/2014/main" id="{042173AD-A6C3-1418-CB22-2C47F1F3B8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702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50" name="Line 1216">
                  <a:extLst>
                    <a:ext uri="{FF2B5EF4-FFF2-40B4-BE49-F238E27FC236}">
                      <a16:creationId xmlns:a16="http://schemas.microsoft.com/office/drawing/2014/main" id="{6D644AEC-A463-4E50-2634-F664D0E6F5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7023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51" name="Line 1217">
                  <a:extLst>
                    <a:ext uri="{FF2B5EF4-FFF2-40B4-BE49-F238E27FC236}">
                      <a16:creationId xmlns:a16="http://schemas.microsoft.com/office/drawing/2014/main" id="{73328E9B-E350-B053-96E8-82494623B2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7182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52" name="Line 1218">
                  <a:extLst>
                    <a:ext uri="{FF2B5EF4-FFF2-40B4-BE49-F238E27FC236}">
                      <a16:creationId xmlns:a16="http://schemas.microsoft.com/office/drawing/2014/main" id="{575B76EB-83ED-C682-8601-E45190773C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7500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53" name="Line 1219">
                  <a:extLst>
                    <a:ext uri="{FF2B5EF4-FFF2-40B4-BE49-F238E27FC236}">
                      <a16:creationId xmlns:a16="http://schemas.microsoft.com/office/drawing/2014/main" id="{41409589-6186-C605-5B2A-35185C2A2B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781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54" name="Line 1220">
                  <a:extLst>
                    <a:ext uri="{FF2B5EF4-FFF2-40B4-BE49-F238E27FC236}">
                      <a16:creationId xmlns:a16="http://schemas.microsoft.com/office/drawing/2014/main" id="{534A4B38-8498-7DD1-B816-0CE70EC8297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8293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55" name="Line 1221">
                  <a:extLst>
                    <a:ext uri="{FF2B5EF4-FFF2-40B4-BE49-F238E27FC236}">
                      <a16:creationId xmlns:a16="http://schemas.microsoft.com/office/drawing/2014/main" id="{8CA342D4-BC26-C4EF-7FD2-73F8B3232C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861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56" name="Line 1222">
                  <a:extLst>
                    <a:ext uri="{FF2B5EF4-FFF2-40B4-BE49-F238E27FC236}">
                      <a16:creationId xmlns:a16="http://schemas.microsoft.com/office/drawing/2014/main" id="{85F710AD-7A34-11B4-9F19-4DB7E93DC3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877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57" name="Line 1223">
                  <a:extLst>
                    <a:ext uri="{FF2B5EF4-FFF2-40B4-BE49-F238E27FC236}">
                      <a16:creationId xmlns:a16="http://schemas.microsoft.com/office/drawing/2014/main" id="{B4A04D7E-4F5B-4F9F-112C-6B27E9D026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9087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58" name="Line 1224">
                  <a:extLst>
                    <a:ext uri="{FF2B5EF4-FFF2-40B4-BE49-F238E27FC236}">
                      <a16:creationId xmlns:a16="http://schemas.microsoft.com/office/drawing/2014/main" id="{DF400CBD-DA71-1771-4DAA-86B8B4A10E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92463" y="2857514"/>
                  <a:ext cx="0" cy="587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59" name="Line 1225">
                  <a:extLst>
                    <a:ext uri="{FF2B5EF4-FFF2-40B4-BE49-F238E27FC236}">
                      <a16:creationId xmlns:a16="http://schemas.microsoft.com/office/drawing/2014/main" id="{81F228B5-E17B-9F14-41E2-00D69376E6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956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60" name="Line 1226">
                  <a:extLst>
                    <a:ext uri="{FF2B5EF4-FFF2-40B4-BE49-F238E27FC236}">
                      <a16:creationId xmlns:a16="http://schemas.microsoft.com/office/drawing/2014/main" id="{0856CAD2-A168-2703-749F-F3401AA90D8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972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61" name="Line 1227">
                  <a:extLst>
                    <a:ext uri="{FF2B5EF4-FFF2-40B4-BE49-F238E27FC236}">
                      <a16:creationId xmlns:a16="http://schemas.microsoft.com/office/drawing/2014/main" id="{63FC47CB-D199-79EB-10B1-9CDE59A7FB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98813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62" name="Line 1228">
                  <a:extLst>
                    <a:ext uri="{FF2B5EF4-FFF2-40B4-BE49-F238E27FC236}">
                      <a16:creationId xmlns:a16="http://schemas.microsoft.com/office/drawing/2014/main" id="{AC1B4218-D446-B33A-13D9-5D14869115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004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63" name="Line 1229">
                  <a:extLst>
                    <a:ext uri="{FF2B5EF4-FFF2-40B4-BE49-F238E27FC236}">
                      <a16:creationId xmlns:a16="http://schemas.microsoft.com/office/drawing/2014/main" id="{AE176E4D-FB7A-2C6C-4803-4F14A6C65E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019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64" name="Line 1230">
                  <a:extLst>
                    <a:ext uri="{FF2B5EF4-FFF2-40B4-BE49-F238E27FC236}">
                      <a16:creationId xmlns:a16="http://schemas.microsoft.com/office/drawing/2014/main" id="{E4E9FF79-87EC-2430-C50D-51F59C50E2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083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65" name="Line 1231">
                  <a:extLst>
                    <a:ext uri="{FF2B5EF4-FFF2-40B4-BE49-F238E27FC236}">
                      <a16:creationId xmlns:a16="http://schemas.microsoft.com/office/drawing/2014/main" id="{59ED48B1-9B5C-847D-A968-911883BFB7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09926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66" name="Line 1232">
                  <a:extLst>
                    <a:ext uri="{FF2B5EF4-FFF2-40B4-BE49-F238E27FC236}">
                      <a16:creationId xmlns:a16="http://schemas.microsoft.com/office/drawing/2014/main" id="{7E3E77DE-C0A8-0024-0AF0-B00101AB57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162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67" name="Line 1233">
                  <a:extLst>
                    <a:ext uri="{FF2B5EF4-FFF2-40B4-BE49-F238E27FC236}">
                      <a16:creationId xmlns:a16="http://schemas.microsoft.com/office/drawing/2014/main" id="{30E4A163-C7AB-0AC8-77FB-CD0AF0BD93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162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68" name="Line 1234">
                  <a:extLst>
                    <a:ext uri="{FF2B5EF4-FFF2-40B4-BE49-F238E27FC236}">
                      <a16:creationId xmlns:a16="http://schemas.microsoft.com/office/drawing/2014/main" id="{4488CB73-1200-93BA-77C7-D47BB4B9FC2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178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69" name="Line 1235">
                  <a:extLst>
                    <a:ext uri="{FF2B5EF4-FFF2-40B4-BE49-F238E27FC236}">
                      <a16:creationId xmlns:a16="http://schemas.microsoft.com/office/drawing/2014/main" id="{9E61DB0F-7DB5-36AA-6208-8740BA45C9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210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70" name="Line 1236">
                  <a:extLst>
                    <a:ext uri="{FF2B5EF4-FFF2-40B4-BE49-F238E27FC236}">
                      <a16:creationId xmlns:a16="http://schemas.microsoft.com/office/drawing/2014/main" id="{43D29DA6-A2D4-AC1A-DD39-F2174273B2E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226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71" name="Line 1237">
                  <a:extLst>
                    <a:ext uri="{FF2B5EF4-FFF2-40B4-BE49-F238E27FC236}">
                      <a16:creationId xmlns:a16="http://schemas.microsoft.com/office/drawing/2014/main" id="{CDA51C84-A22C-FB3B-5961-F19E742FFF4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25801" y="2892439"/>
                  <a:ext cx="0" cy="238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72" name="Line 1238">
                  <a:extLst>
                    <a:ext uri="{FF2B5EF4-FFF2-40B4-BE49-F238E27FC236}">
                      <a16:creationId xmlns:a16="http://schemas.microsoft.com/office/drawing/2014/main" id="{66C9482D-E0ED-92CF-038C-4358EBE376C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273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73" name="Line 1239">
                  <a:extLst>
                    <a:ext uri="{FF2B5EF4-FFF2-40B4-BE49-F238E27FC236}">
                      <a16:creationId xmlns:a16="http://schemas.microsoft.com/office/drawing/2014/main" id="{8953FA1A-066C-9C36-492D-E0C284B135E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305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74" name="Line 1240">
                  <a:extLst>
                    <a:ext uri="{FF2B5EF4-FFF2-40B4-BE49-F238E27FC236}">
                      <a16:creationId xmlns:a16="http://schemas.microsoft.com/office/drawing/2014/main" id="{3C1476FE-D5EE-2C19-6028-FBEF5D65C8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3215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75" name="Line 1241">
                  <a:extLst>
                    <a:ext uri="{FF2B5EF4-FFF2-40B4-BE49-F238E27FC236}">
                      <a16:creationId xmlns:a16="http://schemas.microsoft.com/office/drawing/2014/main" id="{8346F7E5-8E0F-4FD8-03BD-7FAB637E69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3373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76" name="Line 1242">
                  <a:extLst>
                    <a:ext uri="{FF2B5EF4-FFF2-40B4-BE49-F238E27FC236}">
                      <a16:creationId xmlns:a16="http://schemas.microsoft.com/office/drawing/2014/main" id="{210E1B4C-3939-9B2A-45EB-3F50BBA2C9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353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77" name="Line 1243">
                  <a:extLst>
                    <a:ext uri="{FF2B5EF4-FFF2-40B4-BE49-F238E27FC236}">
                      <a16:creationId xmlns:a16="http://schemas.microsoft.com/office/drawing/2014/main" id="{89015ABE-0248-BB9A-F33C-6CF551DE75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369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78" name="Line 1244">
                  <a:extLst>
                    <a:ext uri="{FF2B5EF4-FFF2-40B4-BE49-F238E27FC236}">
                      <a16:creationId xmlns:a16="http://schemas.microsoft.com/office/drawing/2014/main" id="{9EA246A4-51B0-FAEE-562D-3DCA19D8A8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400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79" name="Line 1245">
                  <a:extLst>
                    <a:ext uri="{FF2B5EF4-FFF2-40B4-BE49-F238E27FC236}">
                      <a16:creationId xmlns:a16="http://schemas.microsoft.com/office/drawing/2014/main" id="{D959454E-5BBE-A4C1-25FC-203D477722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400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80" name="Line 1246">
                  <a:extLst>
                    <a:ext uri="{FF2B5EF4-FFF2-40B4-BE49-F238E27FC236}">
                      <a16:creationId xmlns:a16="http://schemas.microsoft.com/office/drawing/2014/main" id="{2A5C7EE6-FA6E-5295-545E-09209F3C177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432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81" name="Line 1247">
                  <a:extLst>
                    <a:ext uri="{FF2B5EF4-FFF2-40B4-BE49-F238E27FC236}">
                      <a16:creationId xmlns:a16="http://schemas.microsoft.com/office/drawing/2014/main" id="{3B503347-5B0B-F457-8347-07281DBAFD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4643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82" name="Line 1248">
                  <a:extLst>
                    <a:ext uri="{FF2B5EF4-FFF2-40B4-BE49-F238E27FC236}">
                      <a16:creationId xmlns:a16="http://schemas.microsoft.com/office/drawing/2014/main" id="{DE060C32-3542-C325-FAE6-2E7EF0F4B3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5755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83" name="Line 1249">
                  <a:extLst>
                    <a:ext uri="{FF2B5EF4-FFF2-40B4-BE49-F238E27FC236}">
                      <a16:creationId xmlns:a16="http://schemas.microsoft.com/office/drawing/2014/main" id="{36948145-70F3-6DAC-B36E-449D53CAEA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575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84" name="Line 1250">
                  <a:extLst>
                    <a:ext uri="{FF2B5EF4-FFF2-40B4-BE49-F238E27FC236}">
                      <a16:creationId xmlns:a16="http://schemas.microsoft.com/office/drawing/2014/main" id="{68C63E27-9B48-64D2-46E6-B0A31F4206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6072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85" name="Line 1251">
                  <a:extLst>
                    <a:ext uri="{FF2B5EF4-FFF2-40B4-BE49-F238E27FC236}">
                      <a16:creationId xmlns:a16="http://schemas.microsoft.com/office/drawing/2014/main" id="{998146AA-327D-A6D0-C988-AE08FFB872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63901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86" name="Line 1252">
                  <a:extLst>
                    <a:ext uri="{FF2B5EF4-FFF2-40B4-BE49-F238E27FC236}">
                      <a16:creationId xmlns:a16="http://schemas.microsoft.com/office/drawing/2014/main" id="{51A10068-76D5-D3D1-1DC6-A4A336AC50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639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87" name="Line 1253">
                  <a:extLst>
                    <a:ext uri="{FF2B5EF4-FFF2-40B4-BE49-F238E27FC236}">
                      <a16:creationId xmlns:a16="http://schemas.microsoft.com/office/drawing/2014/main" id="{AF423DF3-3AF6-9CB5-F705-9CD9351AA9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67076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88" name="Line 1254">
                  <a:extLst>
                    <a:ext uri="{FF2B5EF4-FFF2-40B4-BE49-F238E27FC236}">
                      <a16:creationId xmlns:a16="http://schemas.microsoft.com/office/drawing/2014/main" id="{FCD5A51B-9FE4-9012-4684-0F9BC9D51AF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686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89" name="Line 1255">
                  <a:extLst>
                    <a:ext uri="{FF2B5EF4-FFF2-40B4-BE49-F238E27FC236}">
                      <a16:creationId xmlns:a16="http://schemas.microsoft.com/office/drawing/2014/main" id="{E29B52C3-D045-1EE6-77D8-281B72B4AF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702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90" name="Line 1256">
                  <a:extLst>
                    <a:ext uri="{FF2B5EF4-FFF2-40B4-BE49-F238E27FC236}">
                      <a16:creationId xmlns:a16="http://schemas.microsoft.com/office/drawing/2014/main" id="{4CBAFDBE-B7E9-6B70-1EB0-74D997E004C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718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91" name="Line 1257">
                  <a:extLst>
                    <a:ext uri="{FF2B5EF4-FFF2-40B4-BE49-F238E27FC236}">
                      <a16:creationId xmlns:a16="http://schemas.microsoft.com/office/drawing/2014/main" id="{BE3C82DA-FCC9-BE53-715D-342AC7F0DE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750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92" name="Line 1258">
                  <a:extLst>
                    <a:ext uri="{FF2B5EF4-FFF2-40B4-BE49-F238E27FC236}">
                      <a16:creationId xmlns:a16="http://schemas.microsoft.com/office/drawing/2014/main" id="{352F8E84-A125-CF09-8249-97D3434A45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766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93" name="Line 1259">
                  <a:extLst>
                    <a:ext uri="{FF2B5EF4-FFF2-40B4-BE49-F238E27FC236}">
                      <a16:creationId xmlns:a16="http://schemas.microsoft.com/office/drawing/2014/main" id="{D483E239-5F39-4F57-5688-3349E7520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86126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94" name="Line 1260">
                  <a:extLst>
                    <a:ext uri="{FF2B5EF4-FFF2-40B4-BE49-F238E27FC236}">
                      <a16:creationId xmlns:a16="http://schemas.microsoft.com/office/drawing/2014/main" id="{79A5AAB8-EB19-257E-196A-31A6A6B59B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893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95" name="Line 1261">
                  <a:extLst>
                    <a:ext uri="{FF2B5EF4-FFF2-40B4-BE49-F238E27FC236}">
                      <a16:creationId xmlns:a16="http://schemas.microsoft.com/office/drawing/2014/main" id="{D167F761-5F8C-DDF7-6747-AF671415FE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90888" y="2905139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96" name="Line 1262">
                  <a:extLst>
                    <a:ext uri="{FF2B5EF4-FFF2-40B4-BE49-F238E27FC236}">
                      <a16:creationId xmlns:a16="http://schemas.microsoft.com/office/drawing/2014/main" id="{B140262A-BD46-8B98-2E16-9E2E13EDB17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9406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97" name="Line 1263">
                  <a:extLst>
                    <a:ext uri="{FF2B5EF4-FFF2-40B4-BE49-F238E27FC236}">
                      <a16:creationId xmlns:a16="http://schemas.microsoft.com/office/drawing/2014/main" id="{456B979C-D623-B1C0-D970-379110E2123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972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98" name="Line 1264">
                  <a:extLst>
                    <a:ext uri="{FF2B5EF4-FFF2-40B4-BE49-F238E27FC236}">
                      <a16:creationId xmlns:a16="http://schemas.microsoft.com/office/drawing/2014/main" id="{A4B0B988-FEA3-D4F4-1B29-00177876EF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29882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399" name="Line 1265">
                  <a:extLst>
                    <a:ext uri="{FF2B5EF4-FFF2-40B4-BE49-F238E27FC236}">
                      <a16:creationId xmlns:a16="http://schemas.microsoft.com/office/drawing/2014/main" id="{F948A763-EB62-C8AC-CD3B-07A9FB6ECC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004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00" name="Line 1266">
                  <a:extLst>
                    <a:ext uri="{FF2B5EF4-FFF2-40B4-BE49-F238E27FC236}">
                      <a16:creationId xmlns:a16="http://schemas.microsoft.com/office/drawing/2014/main" id="{83CCD0B1-1FA4-B8A4-7792-18CE378FC6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020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01" name="Line 1267">
                  <a:extLst>
                    <a:ext uri="{FF2B5EF4-FFF2-40B4-BE49-F238E27FC236}">
                      <a16:creationId xmlns:a16="http://schemas.microsoft.com/office/drawing/2014/main" id="{6F8D2AA1-B0CA-FC5E-7723-89A21A9035A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051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02" name="Line 1268">
                  <a:extLst>
                    <a:ext uri="{FF2B5EF4-FFF2-40B4-BE49-F238E27FC236}">
                      <a16:creationId xmlns:a16="http://schemas.microsoft.com/office/drawing/2014/main" id="{A109ACBF-97F4-3AB5-4FC6-896920FA6D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067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03" name="Line 1269">
                  <a:extLst>
                    <a:ext uri="{FF2B5EF4-FFF2-40B4-BE49-F238E27FC236}">
                      <a16:creationId xmlns:a16="http://schemas.microsoft.com/office/drawing/2014/main" id="{B3BBC168-C9F6-CDA0-C2CF-88F6663791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162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04" name="Line 1270">
                  <a:extLst>
                    <a:ext uri="{FF2B5EF4-FFF2-40B4-BE49-F238E27FC236}">
                      <a16:creationId xmlns:a16="http://schemas.microsoft.com/office/drawing/2014/main" id="{98B9DD89-9DC1-2E31-00B0-3DEB135133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178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05" name="Line 1271">
                  <a:extLst>
                    <a:ext uri="{FF2B5EF4-FFF2-40B4-BE49-F238E27FC236}">
                      <a16:creationId xmlns:a16="http://schemas.microsoft.com/office/drawing/2014/main" id="{B49EAB7E-3C6D-36D3-3105-0CB28D7637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226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06" name="Line 1272">
                  <a:extLst>
                    <a:ext uri="{FF2B5EF4-FFF2-40B4-BE49-F238E27FC236}">
                      <a16:creationId xmlns:a16="http://schemas.microsoft.com/office/drawing/2014/main" id="{CC2CEAEC-C208-746F-9266-33C7A1AE654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226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07" name="Line 1273">
                  <a:extLst>
                    <a:ext uri="{FF2B5EF4-FFF2-40B4-BE49-F238E27FC236}">
                      <a16:creationId xmlns:a16="http://schemas.microsoft.com/office/drawing/2014/main" id="{1901EE8C-B7B5-07BF-85B6-A124398827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2740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08" name="Line 1274">
                  <a:extLst>
                    <a:ext uri="{FF2B5EF4-FFF2-40B4-BE49-F238E27FC236}">
                      <a16:creationId xmlns:a16="http://schemas.microsoft.com/office/drawing/2014/main" id="{EA4A1008-AFEE-683E-F53D-4065DD1561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289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09" name="Line 1275">
                  <a:extLst>
                    <a:ext uri="{FF2B5EF4-FFF2-40B4-BE49-F238E27FC236}">
                      <a16:creationId xmlns:a16="http://schemas.microsoft.com/office/drawing/2014/main" id="{F110F666-D679-F1C5-C7BE-354F06B875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69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10" name="Line 1276">
                  <a:extLst>
                    <a:ext uri="{FF2B5EF4-FFF2-40B4-BE49-F238E27FC236}">
                      <a16:creationId xmlns:a16="http://schemas.microsoft.com/office/drawing/2014/main" id="{0B3F859A-51EE-2509-8232-7DC40C837C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48038" y="2903551"/>
                  <a:ext cx="0" cy="127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11" name="Line 1277">
                  <a:extLst>
                    <a:ext uri="{FF2B5EF4-FFF2-40B4-BE49-F238E27FC236}">
                      <a16:creationId xmlns:a16="http://schemas.microsoft.com/office/drawing/2014/main" id="{A52F6475-5DFC-A503-E4B5-CD3DF3F201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496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12" name="Line 1278">
                  <a:extLst>
                    <a:ext uri="{FF2B5EF4-FFF2-40B4-BE49-F238E27FC236}">
                      <a16:creationId xmlns:a16="http://schemas.microsoft.com/office/drawing/2014/main" id="{7E9ED71A-EAEB-2967-E5C2-368196734A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512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13" name="Line 1279">
                  <a:extLst>
                    <a:ext uri="{FF2B5EF4-FFF2-40B4-BE49-F238E27FC236}">
                      <a16:creationId xmlns:a16="http://schemas.microsoft.com/office/drawing/2014/main" id="{A9BDCD2D-C14A-C6E8-616F-CB4FB4867A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528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14" name="Line 1280">
                  <a:extLst>
                    <a:ext uri="{FF2B5EF4-FFF2-40B4-BE49-F238E27FC236}">
                      <a16:creationId xmlns:a16="http://schemas.microsoft.com/office/drawing/2014/main" id="{E8DDCD4A-834F-6DD3-EC89-D5E9F08229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543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15" name="Line 1281">
                  <a:extLst>
                    <a:ext uri="{FF2B5EF4-FFF2-40B4-BE49-F238E27FC236}">
                      <a16:creationId xmlns:a16="http://schemas.microsoft.com/office/drawing/2014/main" id="{456009F8-ED16-E340-7C20-F977334B85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5597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16" name="Line 1282">
                  <a:extLst>
                    <a:ext uri="{FF2B5EF4-FFF2-40B4-BE49-F238E27FC236}">
                      <a16:creationId xmlns:a16="http://schemas.microsoft.com/office/drawing/2014/main" id="{D0F55761-FED0-B5A8-34DA-BA668075923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575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17" name="Line 1283">
                  <a:extLst>
                    <a:ext uri="{FF2B5EF4-FFF2-40B4-BE49-F238E27FC236}">
                      <a16:creationId xmlns:a16="http://schemas.microsoft.com/office/drawing/2014/main" id="{E0CBE105-573A-4288-6E04-8513C8D4F4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5915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18" name="Line 1284">
                  <a:extLst>
                    <a:ext uri="{FF2B5EF4-FFF2-40B4-BE49-F238E27FC236}">
                      <a16:creationId xmlns:a16="http://schemas.microsoft.com/office/drawing/2014/main" id="{CF87A556-8FE2-C20B-8EAF-E0EA119A897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607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19" name="Line 1285">
                  <a:extLst>
                    <a:ext uri="{FF2B5EF4-FFF2-40B4-BE49-F238E27FC236}">
                      <a16:creationId xmlns:a16="http://schemas.microsoft.com/office/drawing/2014/main" id="{47FD2719-E7FC-6EDA-CAE7-8337ACF101B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7026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20" name="Line 1286">
                  <a:extLst>
                    <a:ext uri="{FF2B5EF4-FFF2-40B4-BE49-F238E27FC236}">
                      <a16:creationId xmlns:a16="http://schemas.microsoft.com/office/drawing/2014/main" id="{6C62514D-8913-C72F-5246-AD297377319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734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21" name="Line 1287">
                  <a:extLst>
                    <a:ext uri="{FF2B5EF4-FFF2-40B4-BE49-F238E27FC236}">
                      <a16:creationId xmlns:a16="http://schemas.microsoft.com/office/drawing/2014/main" id="{3A3D2B93-9412-AEF5-707F-20044DC161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766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22" name="Line 1288">
                  <a:extLst>
                    <a:ext uri="{FF2B5EF4-FFF2-40B4-BE49-F238E27FC236}">
                      <a16:creationId xmlns:a16="http://schemas.microsoft.com/office/drawing/2014/main" id="{6337C67C-198D-7A07-34D1-784CE4AD1F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8137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23" name="Line 1289">
                  <a:extLst>
                    <a:ext uri="{FF2B5EF4-FFF2-40B4-BE49-F238E27FC236}">
                      <a16:creationId xmlns:a16="http://schemas.microsoft.com/office/drawing/2014/main" id="{314884F2-39D2-4DDB-A254-DA8092F954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861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24" name="Line 1290">
                  <a:extLst>
                    <a:ext uri="{FF2B5EF4-FFF2-40B4-BE49-F238E27FC236}">
                      <a16:creationId xmlns:a16="http://schemas.microsoft.com/office/drawing/2014/main" id="{5EAC0B7A-5745-6FE5-94A1-25B4FA6AA7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861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25" name="Line 1291">
                  <a:extLst>
                    <a:ext uri="{FF2B5EF4-FFF2-40B4-BE49-F238E27FC236}">
                      <a16:creationId xmlns:a16="http://schemas.microsoft.com/office/drawing/2014/main" id="{54E26D1A-6E2C-EE79-51E3-A1A4DD5895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8931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26" name="Line 1292">
                  <a:extLst>
                    <a:ext uri="{FF2B5EF4-FFF2-40B4-BE49-F238E27FC236}">
                      <a16:creationId xmlns:a16="http://schemas.microsoft.com/office/drawing/2014/main" id="{95852618-ED13-C731-5822-5C857794E5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90901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27" name="Line 1293">
                  <a:extLst>
                    <a:ext uri="{FF2B5EF4-FFF2-40B4-BE49-F238E27FC236}">
                      <a16:creationId xmlns:a16="http://schemas.microsoft.com/office/drawing/2014/main" id="{F861B4A8-8C0F-C297-3434-0B0184B1FC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92488" y="2890851"/>
                  <a:ext cx="0" cy="254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28" name="Line 1294">
                  <a:extLst>
                    <a:ext uri="{FF2B5EF4-FFF2-40B4-BE49-F238E27FC236}">
                      <a16:creationId xmlns:a16="http://schemas.microsoft.com/office/drawing/2014/main" id="{A22CEFE0-7B17-726C-9981-4DC3948F647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94076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29" name="Line 1295">
                  <a:extLst>
                    <a:ext uri="{FF2B5EF4-FFF2-40B4-BE49-F238E27FC236}">
                      <a16:creationId xmlns:a16="http://schemas.microsoft.com/office/drawing/2014/main" id="{6E83825D-32F0-21E2-FB61-BD6624511F3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95663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30" name="Line 1296">
                  <a:extLst>
                    <a:ext uri="{FF2B5EF4-FFF2-40B4-BE49-F238E27FC236}">
                      <a16:creationId xmlns:a16="http://schemas.microsoft.com/office/drawing/2014/main" id="{464C395D-6FCE-3FD3-F175-8EEDEAB139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988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31" name="Line 1297">
                  <a:extLst>
                    <a:ext uri="{FF2B5EF4-FFF2-40B4-BE49-F238E27FC236}">
                      <a16:creationId xmlns:a16="http://schemas.microsoft.com/office/drawing/2014/main" id="{69916B49-8DDD-DE93-55F4-CFD8D7A5D93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004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32" name="Line 1298">
                  <a:extLst>
                    <a:ext uri="{FF2B5EF4-FFF2-40B4-BE49-F238E27FC236}">
                      <a16:creationId xmlns:a16="http://schemas.microsoft.com/office/drawing/2014/main" id="{290152BD-FFBD-378C-297E-FA96E80B02A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00426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33" name="Line 1299">
                  <a:extLst>
                    <a:ext uri="{FF2B5EF4-FFF2-40B4-BE49-F238E27FC236}">
                      <a16:creationId xmlns:a16="http://schemas.microsoft.com/office/drawing/2014/main" id="{E2F1C373-C31B-6F98-6D30-62761B3F07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067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34" name="Line 1300">
                  <a:extLst>
                    <a:ext uri="{FF2B5EF4-FFF2-40B4-BE49-F238E27FC236}">
                      <a16:creationId xmlns:a16="http://schemas.microsoft.com/office/drawing/2014/main" id="{CA14372F-CA93-C648-DADF-78F1814E513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083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35" name="Line 1301">
                  <a:extLst>
                    <a:ext uri="{FF2B5EF4-FFF2-40B4-BE49-F238E27FC236}">
                      <a16:creationId xmlns:a16="http://schemas.microsoft.com/office/drawing/2014/main" id="{17133DF3-EE61-FE76-C1A0-04383D2182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131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36" name="Line 1302">
                  <a:extLst>
                    <a:ext uri="{FF2B5EF4-FFF2-40B4-BE49-F238E27FC236}">
                      <a16:creationId xmlns:a16="http://schemas.microsoft.com/office/drawing/2014/main" id="{1A04C80F-F9E9-DFE4-7D93-0E1CFDC3178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147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37" name="Line 1303">
                  <a:extLst>
                    <a:ext uri="{FF2B5EF4-FFF2-40B4-BE49-F238E27FC236}">
                      <a16:creationId xmlns:a16="http://schemas.microsoft.com/office/drawing/2014/main" id="{7D795F57-D575-A1EA-CF27-6C47DA42C7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1471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38" name="Line 1304">
                  <a:extLst>
                    <a:ext uri="{FF2B5EF4-FFF2-40B4-BE49-F238E27FC236}">
                      <a16:creationId xmlns:a16="http://schemas.microsoft.com/office/drawing/2014/main" id="{22C8C32C-9409-B811-8A07-A7AF960E924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1630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39" name="Line 1305">
                  <a:extLst>
                    <a:ext uri="{FF2B5EF4-FFF2-40B4-BE49-F238E27FC236}">
                      <a16:creationId xmlns:a16="http://schemas.microsoft.com/office/drawing/2014/main" id="{25846635-1CEA-6FDB-B622-74FFFF46D3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178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40" name="Line 1306">
                  <a:extLst>
                    <a:ext uri="{FF2B5EF4-FFF2-40B4-BE49-F238E27FC236}">
                      <a16:creationId xmlns:a16="http://schemas.microsoft.com/office/drawing/2014/main" id="{CB36CA00-D566-C8FA-EE72-03732635E0C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1947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41" name="Line 1307">
                  <a:extLst>
                    <a:ext uri="{FF2B5EF4-FFF2-40B4-BE49-F238E27FC236}">
                      <a16:creationId xmlns:a16="http://schemas.microsoft.com/office/drawing/2014/main" id="{CB70CF12-8482-F45B-BA19-984D903B72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226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42" name="Line 1308">
                  <a:extLst>
                    <a:ext uri="{FF2B5EF4-FFF2-40B4-BE49-F238E27FC236}">
                      <a16:creationId xmlns:a16="http://schemas.microsoft.com/office/drawing/2014/main" id="{4E40E3AE-18CC-D0CC-86D1-F48109BB0A2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2265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43" name="Line 1309">
                  <a:extLst>
                    <a:ext uri="{FF2B5EF4-FFF2-40B4-BE49-F238E27FC236}">
                      <a16:creationId xmlns:a16="http://schemas.microsoft.com/office/drawing/2014/main" id="{5609A30A-80FF-0290-B2E5-8027292AA8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258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44" name="Line 1310">
                  <a:extLst>
                    <a:ext uri="{FF2B5EF4-FFF2-40B4-BE49-F238E27FC236}">
                      <a16:creationId xmlns:a16="http://schemas.microsoft.com/office/drawing/2014/main" id="{8113AE6F-95D3-D3E8-3F0B-1384CA2C2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27413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45" name="Line 1311">
                  <a:extLst>
                    <a:ext uri="{FF2B5EF4-FFF2-40B4-BE49-F238E27FC236}">
                      <a16:creationId xmlns:a16="http://schemas.microsoft.com/office/drawing/2014/main" id="{50D5B2D8-F259-8E52-6994-435B28B897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29001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46" name="Line 1312">
                  <a:extLst>
                    <a:ext uri="{FF2B5EF4-FFF2-40B4-BE49-F238E27FC236}">
                      <a16:creationId xmlns:a16="http://schemas.microsoft.com/office/drawing/2014/main" id="{01B3B907-3493-6461-29BE-FCD2FFFB68A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3535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47" name="Line 1313">
                  <a:extLst>
                    <a:ext uri="{FF2B5EF4-FFF2-40B4-BE49-F238E27FC236}">
                      <a16:creationId xmlns:a16="http://schemas.microsoft.com/office/drawing/2014/main" id="{8F363A45-667C-A841-7FA2-5D0923F441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369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48" name="Line 1314">
                  <a:extLst>
                    <a:ext uri="{FF2B5EF4-FFF2-40B4-BE49-F238E27FC236}">
                      <a16:creationId xmlns:a16="http://schemas.microsoft.com/office/drawing/2014/main" id="{07723C7C-910F-3D9B-086B-4AC6A7E7C6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3852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49" name="Line 1315">
                  <a:extLst>
                    <a:ext uri="{FF2B5EF4-FFF2-40B4-BE49-F238E27FC236}">
                      <a16:creationId xmlns:a16="http://schemas.microsoft.com/office/drawing/2014/main" id="{70393C83-CFF4-B0BD-1F9F-E07541832B7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448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50" name="Line 1316">
                  <a:extLst>
                    <a:ext uri="{FF2B5EF4-FFF2-40B4-BE49-F238E27FC236}">
                      <a16:creationId xmlns:a16="http://schemas.microsoft.com/office/drawing/2014/main" id="{36E5DFDE-64C0-A82D-2453-29D69500DAE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528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51" name="Line 1317">
                  <a:extLst>
                    <a:ext uri="{FF2B5EF4-FFF2-40B4-BE49-F238E27FC236}">
                      <a16:creationId xmlns:a16="http://schemas.microsoft.com/office/drawing/2014/main" id="{BAB89AC3-E8BF-C8F1-A00F-CFA78AB6B6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559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52" name="Line 1318">
                  <a:extLst>
                    <a:ext uri="{FF2B5EF4-FFF2-40B4-BE49-F238E27FC236}">
                      <a16:creationId xmlns:a16="http://schemas.microsoft.com/office/drawing/2014/main" id="{AB7B6211-B4C0-05E3-E936-3FF86B9ADA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59163" y="2874976"/>
                  <a:ext cx="0" cy="412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53" name="Line 1319">
                  <a:extLst>
                    <a:ext uri="{FF2B5EF4-FFF2-40B4-BE49-F238E27FC236}">
                      <a16:creationId xmlns:a16="http://schemas.microsoft.com/office/drawing/2014/main" id="{007469D7-A5BF-622D-8202-B820017848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59163" y="2889264"/>
                  <a:ext cx="0" cy="269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54" name="Line 1320">
                  <a:extLst>
                    <a:ext uri="{FF2B5EF4-FFF2-40B4-BE49-F238E27FC236}">
                      <a16:creationId xmlns:a16="http://schemas.microsoft.com/office/drawing/2014/main" id="{E6F352D8-A7C0-36F4-A2E6-B69A4CEA5D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623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55" name="Line 1321">
                  <a:extLst>
                    <a:ext uri="{FF2B5EF4-FFF2-40B4-BE49-F238E27FC236}">
                      <a16:creationId xmlns:a16="http://schemas.microsoft.com/office/drawing/2014/main" id="{782F585A-9EEA-180C-575F-BC75F9E8F6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6392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56" name="Line 1322">
                  <a:extLst>
                    <a:ext uri="{FF2B5EF4-FFF2-40B4-BE49-F238E27FC236}">
                      <a16:creationId xmlns:a16="http://schemas.microsoft.com/office/drawing/2014/main" id="{0C07D18A-F080-1718-65C7-C46E1EB4E3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6551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57" name="Line 1323">
                  <a:extLst>
                    <a:ext uri="{FF2B5EF4-FFF2-40B4-BE49-F238E27FC236}">
                      <a16:creationId xmlns:a16="http://schemas.microsoft.com/office/drawing/2014/main" id="{6050E4AD-9DE7-EFD6-BADF-73E668383D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6710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58" name="Line 1324">
                  <a:extLst>
                    <a:ext uri="{FF2B5EF4-FFF2-40B4-BE49-F238E27FC236}">
                      <a16:creationId xmlns:a16="http://schemas.microsoft.com/office/drawing/2014/main" id="{97ED5D0E-9A61-5B0F-DBC1-B4E2FA3841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686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59" name="Line 1325">
                  <a:extLst>
                    <a:ext uri="{FF2B5EF4-FFF2-40B4-BE49-F238E27FC236}">
                      <a16:creationId xmlns:a16="http://schemas.microsoft.com/office/drawing/2014/main" id="{D2F9C530-38B1-4FE4-B41B-030BA2E94E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718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60" name="Line 1326">
                  <a:extLst>
                    <a:ext uri="{FF2B5EF4-FFF2-40B4-BE49-F238E27FC236}">
                      <a16:creationId xmlns:a16="http://schemas.microsoft.com/office/drawing/2014/main" id="{75F33AE8-1E40-BCA7-AAB3-E2843F14DC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718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61" name="Line 1327">
                  <a:extLst>
                    <a:ext uri="{FF2B5EF4-FFF2-40B4-BE49-F238E27FC236}">
                      <a16:creationId xmlns:a16="http://schemas.microsoft.com/office/drawing/2014/main" id="{995BC2F0-BD09-E26F-6CE3-6350E17BC5F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7662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62" name="Line 1328">
                  <a:extLst>
                    <a:ext uri="{FF2B5EF4-FFF2-40B4-BE49-F238E27FC236}">
                      <a16:creationId xmlns:a16="http://schemas.microsoft.com/office/drawing/2014/main" id="{2CE1BFBB-5F69-BF75-9166-FE8F5FE6AC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845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63" name="Line 1329">
                  <a:extLst>
                    <a:ext uri="{FF2B5EF4-FFF2-40B4-BE49-F238E27FC236}">
                      <a16:creationId xmlns:a16="http://schemas.microsoft.com/office/drawing/2014/main" id="{7C968AB9-636D-E51A-71A3-4A5234901DE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8615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64" name="Line 1330">
                  <a:extLst>
                    <a:ext uri="{FF2B5EF4-FFF2-40B4-BE49-F238E27FC236}">
                      <a16:creationId xmlns:a16="http://schemas.microsoft.com/office/drawing/2014/main" id="{22D60DF1-7A4A-EA64-F385-3ABD8510A6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877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65" name="Line 1331">
                  <a:extLst>
                    <a:ext uri="{FF2B5EF4-FFF2-40B4-BE49-F238E27FC236}">
                      <a16:creationId xmlns:a16="http://schemas.microsoft.com/office/drawing/2014/main" id="{62307624-6BC7-9C5F-F498-67A863CCB7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90913" y="2841639"/>
                  <a:ext cx="0" cy="746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66" name="Line 1332">
                  <a:extLst>
                    <a:ext uri="{FF2B5EF4-FFF2-40B4-BE49-F238E27FC236}">
                      <a16:creationId xmlns:a16="http://schemas.microsoft.com/office/drawing/2014/main" id="{E00B9D5F-7F9B-B527-C70F-47BC6D83BB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940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67" name="Line 1333">
                  <a:extLst>
                    <a:ext uri="{FF2B5EF4-FFF2-40B4-BE49-F238E27FC236}">
                      <a16:creationId xmlns:a16="http://schemas.microsoft.com/office/drawing/2014/main" id="{87B17C66-9B45-8808-D99A-76598546BD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95676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68" name="Line 1334">
                  <a:extLst>
                    <a:ext uri="{FF2B5EF4-FFF2-40B4-BE49-F238E27FC236}">
                      <a16:creationId xmlns:a16="http://schemas.microsoft.com/office/drawing/2014/main" id="{99DAFC79-94CC-A9F3-4C83-3F282A969C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972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69" name="Line 1335">
                  <a:extLst>
                    <a:ext uri="{FF2B5EF4-FFF2-40B4-BE49-F238E27FC236}">
                      <a16:creationId xmlns:a16="http://schemas.microsoft.com/office/drawing/2014/main" id="{235C47D0-A6C0-51A9-3CEA-D554C5C6D8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98851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70" name="Line 1336">
                  <a:extLst>
                    <a:ext uri="{FF2B5EF4-FFF2-40B4-BE49-F238E27FC236}">
                      <a16:creationId xmlns:a16="http://schemas.microsoft.com/office/drawing/2014/main" id="{DC1D0D0A-92AB-A992-8B3E-E2925BD8E1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498851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71" name="Line 1337">
                  <a:extLst>
                    <a:ext uri="{FF2B5EF4-FFF2-40B4-BE49-F238E27FC236}">
                      <a16:creationId xmlns:a16="http://schemas.microsoft.com/office/drawing/2014/main" id="{F290A12C-1C1E-4F95-7863-B53DFE3113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004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72" name="Line 1338">
                  <a:extLst>
                    <a:ext uri="{FF2B5EF4-FFF2-40B4-BE49-F238E27FC236}">
                      <a16:creationId xmlns:a16="http://schemas.microsoft.com/office/drawing/2014/main" id="{3CD1EB7E-0338-914D-7610-C043003E6EF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020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73" name="Line 1339">
                  <a:extLst>
                    <a:ext uri="{FF2B5EF4-FFF2-40B4-BE49-F238E27FC236}">
                      <a16:creationId xmlns:a16="http://schemas.microsoft.com/office/drawing/2014/main" id="{B8375135-D511-E236-A33F-5E660BBD7F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05201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74" name="Line 1340">
                  <a:extLst>
                    <a:ext uri="{FF2B5EF4-FFF2-40B4-BE49-F238E27FC236}">
                      <a16:creationId xmlns:a16="http://schemas.microsoft.com/office/drawing/2014/main" id="{380F1338-14BE-66DA-C555-3CFE99D791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0678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75" name="Line 1341">
                  <a:extLst>
                    <a:ext uri="{FF2B5EF4-FFF2-40B4-BE49-F238E27FC236}">
                      <a16:creationId xmlns:a16="http://schemas.microsoft.com/office/drawing/2014/main" id="{29DB8A2F-512E-5965-9984-8B73934C6D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08376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76" name="Line 1342">
                  <a:extLst>
                    <a:ext uri="{FF2B5EF4-FFF2-40B4-BE49-F238E27FC236}">
                      <a16:creationId xmlns:a16="http://schemas.microsoft.com/office/drawing/2014/main" id="{5853E19A-D4D3-41E3-F81B-179A9BBF0AF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115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77" name="Line 1343">
                  <a:extLst>
                    <a:ext uri="{FF2B5EF4-FFF2-40B4-BE49-F238E27FC236}">
                      <a16:creationId xmlns:a16="http://schemas.microsoft.com/office/drawing/2014/main" id="{2E32E548-3A28-D786-232A-E26786F40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13138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78" name="Line 1344">
                  <a:extLst>
                    <a:ext uri="{FF2B5EF4-FFF2-40B4-BE49-F238E27FC236}">
                      <a16:creationId xmlns:a16="http://schemas.microsoft.com/office/drawing/2014/main" id="{862461C0-0FCF-47D6-C0B4-D1B8722E27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131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79" name="Line 1345">
                  <a:extLst>
                    <a:ext uri="{FF2B5EF4-FFF2-40B4-BE49-F238E27FC236}">
                      <a16:creationId xmlns:a16="http://schemas.microsoft.com/office/drawing/2014/main" id="{C0AEE1FA-C668-1193-1DD4-F048612D04E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163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80" name="Line 1346">
                  <a:extLst>
                    <a:ext uri="{FF2B5EF4-FFF2-40B4-BE49-F238E27FC236}">
                      <a16:creationId xmlns:a16="http://schemas.microsoft.com/office/drawing/2014/main" id="{7755F40B-5B56-1A2E-429F-2E6E6C0A33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19488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81" name="Line 1347">
                  <a:extLst>
                    <a:ext uri="{FF2B5EF4-FFF2-40B4-BE49-F238E27FC236}">
                      <a16:creationId xmlns:a16="http://schemas.microsoft.com/office/drawing/2014/main" id="{938A1120-D0FE-7087-C4B0-A987C04050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24251" y="2814651"/>
                  <a:ext cx="0" cy="1016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82" name="Line 1348">
                  <a:extLst>
                    <a:ext uri="{FF2B5EF4-FFF2-40B4-BE49-F238E27FC236}">
                      <a16:creationId xmlns:a16="http://schemas.microsoft.com/office/drawing/2014/main" id="{B58B6BD8-FB63-AAE2-3AF7-B18EDBFA8F8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2742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83" name="Line 1349">
                  <a:extLst>
                    <a:ext uri="{FF2B5EF4-FFF2-40B4-BE49-F238E27FC236}">
                      <a16:creationId xmlns:a16="http://schemas.microsoft.com/office/drawing/2014/main" id="{569B2B88-65BE-19E6-9699-CCA5C4DAA8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306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84" name="Line 1350">
                  <a:extLst>
                    <a:ext uri="{FF2B5EF4-FFF2-40B4-BE49-F238E27FC236}">
                      <a16:creationId xmlns:a16="http://schemas.microsoft.com/office/drawing/2014/main" id="{F671BBA4-D46F-59A1-4792-6F4431C6046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321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85" name="Line 1351">
                  <a:extLst>
                    <a:ext uri="{FF2B5EF4-FFF2-40B4-BE49-F238E27FC236}">
                      <a16:creationId xmlns:a16="http://schemas.microsoft.com/office/drawing/2014/main" id="{A33DE224-A7A6-2A3F-8E85-F6E41E31CB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353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86" name="Line 1352">
                  <a:extLst>
                    <a:ext uri="{FF2B5EF4-FFF2-40B4-BE49-F238E27FC236}">
                      <a16:creationId xmlns:a16="http://schemas.microsoft.com/office/drawing/2014/main" id="{4C54F74C-EB61-BD45-292E-E9DFBD2540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369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87" name="Line 1353">
                  <a:extLst>
                    <a:ext uri="{FF2B5EF4-FFF2-40B4-BE49-F238E27FC236}">
                      <a16:creationId xmlns:a16="http://schemas.microsoft.com/office/drawing/2014/main" id="{EDB5B2F9-CE1B-CE24-D069-2D118D1410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385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88" name="Line 1354">
                  <a:extLst>
                    <a:ext uri="{FF2B5EF4-FFF2-40B4-BE49-F238E27FC236}">
                      <a16:creationId xmlns:a16="http://schemas.microsoft.com/office/drawing/2014/main" id="{526F01E3-8F95-46D5-8B50-1CD664822B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417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89" name="Line 1355">
                  <a:extLst>
                    <a:ext uri="{FF2B5EF4-FFF2-40B4-BE49-F238E27FC236}">
                      <a16:creationId xmlns:a16="http://schemas.microsoft.com/office/drawing/2014/main" id="{4C1520ED-3C16-7A8D-D7DB-5A53013EBD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433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90" name="Line 1356">
                  <a:extLst>
                    <a:ext uri="{FF2B5EF4-FFF2-40B4-BE49-F238E27FC236}">
                      <a16:creationId xmlns:a16="http://schemas.microsoft.com/office/drawing/2014/main" id="{6B7904AC-6310-6B0C-3EC5-5395A98250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46476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91" name="Line 1357">
                  <a:extLst>
                    <a:ext uri="{FF2B5EF4-FFF2-40B4-BE49-F238E27FC236}">
                      <a16:creationId xmlns:a16="http://schemas.microsoft.com/office/drawing/2014/main" id="{735AC54F-2634-538A-929F-3F2D56C285E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480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92" name="Line 1358">
                  <a:extLst>
                    <a:ext uri="{FF2B5EF4-FFF2-40B4-BE49-F238E27FC236}">
                      <a16:creationId xmlns:a16="http://schemas.microsoft.com/office/drawing/2014/main" id="{387387F4-ED4D-FE64-DCA3-9A35C110F1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5282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93" name="Line 1359">
                  <a:extLst>
                    <a:ext uri="{FF2B5EF4-FFF2-40B4-BE49-F238E27FC236}">
                      <a16:creationId xmlns:a16="http://schemas.microsoft.com/office/drawing/2014/main" id="{186000E5-FF53-AC3E-E7FD-991903218B6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544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94" name="Line 1360">
                  <a:extLst>
                    <a:ext uri="{FF2B5EF4-FFF2-40B4-BE49-F238E27FC236}">
                      <a16:creationId xmlns:a16="http://schemas.microsoft.com/office/drawing/2014/main" id="{B74862EB-DA0A-5E68-486D-B3B92DC438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57588" y="2871801"/>
                  <a:ext cx="0" cy="444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95" name="Line 1361">
                  <a:extLst>
                    <a:ext uri="{FF2B5EF4-FFF2-40B4-BE49-F238E27FC236}">
                      <a16:creationId xmlns:a16="http://schemas.microsoft.com/office/drawing/2014/main" id="{69956952-9075-33C2-4D48-5063038EB5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59176" y="2897201"/>
                  <a:ext cx="0" cy="190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96" name="Line 1362">
                  <a:extLst>
                    <a:ext uri="{FF2B5EF4-FFF2-40B4-BE49-F238E27FC236}">
                      <a16:creationId xmlns:a16="http://schemas.microsoft.com/office/drawing/2014/main" id="{4654E2E0-3464-5605-6451-9C21A57DDF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607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97" name="Line 1363">
                  <a:extLst>
                    <a:ext uri="{FF2B5EF4-FFF2-40B4-BE49-F238E27FC236}">
                      <a16:creationId xmlns:a16="http://schemas.microsoft.com/office/drawing/2014/main" id="{154C21A4-8F72-8D52-1BBB-C1C1C4087E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65526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98" name="Line 1364">
                  <a:extLst>
                    <a:ext uri="{FF2B5EF4-FFF2-40B4-BE49-F238E27FC236}">
                      <a16:creationId xmlns:a16="http://schemas.microsoft.com/office/drawing/2014/main" id="{61D6DE37-BD3F-91F6-5B37-9F4B4731E5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702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499" name="Line 1365">
                  <a:extLst>
                    <a:ext uri="{FF2B5EF4-FFF2-40B4-BE49-F238E27FC236}">
                      <a16:creationId xmlns:a16="http://schemas.microsoft.com/office/drawing/2014/main" id="{62B3DC4B-09E1-0A32-B956-A546490BE3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734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00" name="Line 1366">
                  <a:extLst>
                    <a:ext uri="{FF2B5EF4-FFF2-40B4-BE49-F238E27FC236}">
                      <a16:creationId xmlns:a16="http://schemas.microsoft.com/office/drawing/2014/main" id="{B2BF1ADB-1745-C0AD-1E9C-944BEB9E14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766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01" name="Line 1367">
                  <a:extLst>
                    <a:ext uri="{FF2B5EF4-FFF2-40B4-BE49-F238E27FC236}">
                      <a16:creationId xmlns:a16="http://schemas.microsoft.com/office/drawing/2014/main" id="{53E60291-9EB8-0890-44B9-1CB8E7CA72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7822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02" name="Line 1368">
                  <a:extLst>
                    <a:ext uri="{FF2B5EF4-FFF2-40B4-BE49-F238E27FC236}">
                      <a16:creationId xmlns:a16="http://schemas.microsoft.com/office/drawing/2014/main" id="{9D7BEDFB-6468-2F9C-18F9-D270BC8BC7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798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03" name="Line 1369">
                  <a:extLst>
                    <a:ext uri="{FF2B5EF4-FFF2-40B4-BE49-F238E27FC236}">
                      <a16:creationId xmlns:a16="http://schemas.microsoft.com/office/drawing/2014/main" id="{EC272D9F-A51D-C916-9A61-4138DE0EB8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829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04" name="Line 1370">
                  <a:extLst>
                    <a:ext uri="{FF2B5EF4-FFF2-40B4-BE49-F238E27FC236}">
                      <a16:creationId xmlns:a16="http://schemas.microsoft.com/office/drawing/2014/main" id="{160F0C1D-DE8F-12B8-710F-4A785ACE9C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845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05" name="Line 1371">
                  <a:extLst>
                    <a:ext uri="{FF2B5EF4-FFF2-40B4-BE49-F238E27FC236}">
                      <a16:creationId xmlns:a16="http://schemas.microsoft.com/office/drawing/2014/main" id="{9A0A94C2-1C69-46C7-8255-371C5E623A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8775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06" name="Line 1372">
                  <a:extLst>
                    <a:ext uri="{FF2B5EF4-FFF2-40B4-BE49-F238E27FC236}">
                      <a16:creationId xmlns:a16="http://schemas.microsoft.com/office/drawing/2014/main" id="{D158FD1F-0C09-13FE-DBDA-B424D2714D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90926" y="2859101"/>
                  <a:ext cx="0" cy="571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07" name="Line 1373">
                  <a:extLst>
                    <a:ext uri="{FF2B5EF4-FFF2-40B4-BE49-F238E27FC236}">
                      <a16:creationId xmlns:a16="http://schemas.microsoft.com/office/drawing/2014/main" id="{C8E6BD2E-F448-FCC8-E8F3-55496D95157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92513" y="2782901"/>
                  <a:ext cx="0" cy="133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08" name="Line 1374">
                  <a:extLst>
                    <a:ext uri="{FF2B5EF4-FFF2-40B4-BE49-F238E27FC236}">
                      <a16:creationId xmlns:a16="http://schemas.microsoft.com/office/drawing/2014/main" id="{C07471CF-9B8E-39D4-C7D3-A1EB7B6719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94101" y="2901964"/>
                  <a:ext cx="0" cy="142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09" name="Line 1375">
                  <a:extLst>
                    <a:ext uri="{FF2B5EF4-FFF2-40B4-BE49-F238E27FC236}">
                      <a16:creationId xmlns:a16="http://schemas.microsoft.com/office/drawing/2014/main" id="{88A9D145-CB30-1234-D454-8B2BA4B743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97276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10" name="Line 1376">
                  <a:extLst>
                    <a:ext uri="{FF2B5EF4-FFF2-40B4-BE49-F238E27FC236}">
                      <a16:creationId xmlns:a16="http://schemas.microsoft.com/office/drawing/2014/main" id="{B90A01B1-AB69-19B6-D0D3-7BABA0B135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9727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11" name="Line 1377">
                  <a:extLst>
                    <a:ext uri="{FF2B5EF4-FFF2-40B4-BE49-F238E27FC236}">
                      <a16:creationId xmlns:a16="http://schemas.microsoft.com/office/drawing/2014/main" id="{FD823780-809A-8580-6915-9B1207A378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598863" y="2905139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12" name="Line 1378">
                  <a:extLst>
                    <a:ext uri="{FF2B5EF4-FFF2-40B4-BE49-F238E27FC236}">
                      <a16:creationId xmlns:a16="http://schemas.microsoft.com/office/drawing/2014/main" id="{4D6314CC-50BC-A260-65E4-DF4A89FDC6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0045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13" name="Line 1379">
                  <a:extLst>
                    <a:ext uri="{FF2B5EF4-FFF2-40B4-BE49-F238E27FC236}">
                      <a16:creationId xmlns:a16="http://schemas.microsoft.com/office/drawing/2014/main" id="{B3343477-A004-608C-1DBC-2BC5B14E47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020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14" name="Line 1380">
                  <a:extLst>
                    <a:ext uri="{FF2B5EF4-FFF2-40B4-BE49-F238E27FC236}">
                      <a16:creationId xmlns:a16="http://schemas.microsoft.com/office/drawing/2014/main" id="{1DDD9AD7-B691-567D-50E5-BC065D1356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052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15" name="Line 1381">
                  <a:extLst>
                    <a:ext uri="{FF2B5EF4-FFF2-40B4-BE49-F238E27FC236}">
                      <a16:creationId xmlns:a16="http://schemas.microsoft.com/office/drawing/2014/main" id="{C239199A-4F0D-21AC-8108-A6A3170F7B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0680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16" name="Line 1382">
                  <a:extLst>
                    <a:ext uri="{FF2B5EF4-FFF2-40B4-BE49-F238E27FC236}">
                      <a16:creationId xmlns:a16="http://schemas.microsoft.com/office/drawing/2014/main" id="{25CF4C0A-E397-4FAC-F34C-8A25DDDEEB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0997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17" name="Line 1383">
                  <a:extLst>
                    <a:ext uri="{FF2B5EF4-FFF2-40B4-BE49-F238E27FC236}">
                      <a16:creationId xmlns:a16="http://schemas.microsoft.com/office/drawing/2014/main" id="{AAB8C2BF-4501-3A8D-2883-82E8A232A7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115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18" name="Line 1384">
                  <a:extLst>
                    <a:ext uri="{FF2B5EF4-FFF2-40B4-BE49-F238E27FC236}">
                      <a16:creationId xmlns:a16="http://schemas.microsoft.com/office/drawing/2014/main" id="{6BD4422A-07CE-071B-EA84-90FF0A0AF4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131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19" name="Line 1385">
                  <a:extLst>
                    <a:ext uri="{FF2B5EF4-FFF2-40B4-BE49-F238E27FC236}">
                      <a16:creationId xmlns:a16="http://schemas.microsoft.com/office/drawing/2014/main" id="{51EDB077-9140-C4D4-03C4-D4B6269F18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147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20" name="Line 1386">
                  <a:extLst>
                    <a:ext uri="{FF2B5EF4-FFF2-40B4-BE49-F238E27FC236}">
                      <a16:creationId xmlns:a16="http://schemas.microsoft.com/office/drawing/2014/main" id="{81291779-AD9A-EBFD-C738-271512CA02E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163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21" name="Line 1387">
                  <a:extLst>
                    <a:ext uri="{FF2B5EF4-FFF2-40B4-BE49-F238E27FC236}">
                      <a16:creationId xmlns:a16="http://schemas.microsoft.com/office/drawing/2014/main" id="{66EC0795-CEC0-6126-7329-DD9556D877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16326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22" name="Line 1388">
                  <a:extLst>
                    <a:ext uri="{FF2B5EF4-FFF2-40B4-BE49-F238E27FC236}">
                      <a16:creationId xmlns:a16="http://schemas.microsoft.com/office/drawing/2014/main" id="{F6479CE8-5280-7544-1F67-334B11374D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210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23" name="Line 1389">
                  <a:extLst>
                    <a:ext uri="{FF2B5EF4-FFF2-40B4-BE49-F238E27FC236}">
                      <a16:creationId xmlns:a16="http://schemas.microsoft.com/office/drawing/2014/main" id="{D72511DA-19EA-9FF0-6645-99A65A41A2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226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24" name="Line 1390">
                  <a:extLst>
                    <a:ext uri="{FF2B5EF4-FFF2-40B4-BE49-F238E27FC236}">
                      <a16:creationId xmlns:a16="http://schemas.microsoft.com/office/drawing/2014/main" id="{8FA37288-A29C-C610-AFB1-75AF27EE61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242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25" name="Line 1391">
                  <a:extLst>
                    <a:ext uri="{FF2B5EF4-FFF2-40B4-BE49-F238E27FC236}">
                      <a16:creationId xmlns:a16="http://schemas.microsoft.com/office/drawing/2014/main" id="{48076182-4325-AF7D-94A9-459A9E75F18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2902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26" name="Line 1392">
                  <a:extLst>
                    <a:ext uri="{FF2B5EF4-FFF2-40B4-BE49-F238E27FC236}">
                      <a16:creationId xmlns:a16="http://schemas.microsoft.com/office/drawing/2014/main" id="{FE03BA39-92F2-A107-1B59-753FA6678B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3220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27" name="Line 1393">
                  <a:extLst>
                    <a:ext uri="{FF2B5EF4-FFF2-40B4-BE49-F238E27FC236}">
                      <a16:creationId xmlns:a16="http://schemas.microsoft.com/office/drawing/2014/main" id="{55D188EA-3255-F5B9-D30F-E60AB5F551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385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28" name="Line 1394">
                  <a:extLst>
                    <a:ext uri="{FF2B5EF4-FFF2-40B4-BE49-F238E27FC236}">
                      <a16:creationId xmlns:a16="http://schemas.microsoft.com/office/drawing/2014/main" id="{16297D18-6CF1-89FF-5957-6C9DC30D19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401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29" name="Line 1395">
                  <a:extLst>
                    <a:ext uri="{FF2B5EF4-FFF2-40B4-BE49-F238E27FC236}">
                      <a16:creationId xmlns:a16="http://schemas.microsoft.com/office/drawing/2014/main" id="{E6528C96-DB79-6995-3C30-7C05DF0934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41726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30" name="Line 1396">
                  <a:extLst>
                    <a:ext uri="{FF2B5EF4-FFF2-40B4-BE49-F238E27FC236}">
                      <a16:creationId xmlns:a16="http://schemas.microsoft.com/office/drawing/2014/main" id="{BBF84A65-BEA5-59B8-9F10-79E10861AB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43313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31" name="Line 1397">
                  <a:extLst>
                    <a:ext uri="{FF2B5EF4-FFF2-40B4-BE49-F238E27FC236}">
                      <a16:creationId xmlns:a16="http://schemas.microsoft.com/office/drawing/2014/main" id="{0798F8FE-2F8B-5665-7666-BA1F417493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449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32" name="Line 1398">
                  <a:extLst>
                    <a:ext uri="{FF2B5EF4-FFF2-40B4-BE49-F238E27FC236}">
                      <a16:creationId xmlns:a16="http://schemas.microsoft.com/office/drawing/2014/main" id="{3B21ECB8-0C61-24E0-FB2B-06E66AA40B0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464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33" name="Line 1399">
                  <a:extLst>
                    <a:ext uri="{FF2B5EF4-FFF2-40B4-BE49-F238E27FC236}">
                      <a16:creationId xmlns:a16="http://schemas.microsoft.com/office/drawing/2014/main" id="{593266F7-8F6E-221D-A46F-ED397BD408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5283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34" name="Line 1400">
                  <a:extLst>
                    <a:ext uri="{FF2B5EF4-FFF2-40B4-BE49-F238E27FC236}">
                      <a16:creationId xmlns:a16="http://schemas.microsoft.com/office/drawing/2014/main" id="{E529D30A-FFCC-5903-75A6-17D91DAE79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544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35" name="Line 1401">
                  <a:extLst>
                    <a:ext uri="{FF2B5EF4-FFF2-40B4-BE49-F238E27FC236}">
                      <a16:creationId xmlns:a16="http://schemas.microsoft.com/office/drawing/2014/main" id="{BAD8817B-95C1-2BC9-37B2-57B4D627A6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57601" y="2894026"/>
                  <a:ext cx="0" cy="222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36" name="Line 1402">
                  <a:extLst>
                    <a:ext uri="{FF2B5EF4-FFF2-40B4-BE49-F238E27FC236}">
                      <a16:creationId xmlns:a16="http://schemas.microsoft.com/office/drawing/2014/main" id="{09E27057-E93C-AED4-519F-B97873FE285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59188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37" name="Line 1403">
                  <a:extLst>
                    <a:ext uri="{FF2B5EF4-FFF2-40B4-BE49-F238E27FC236}">
                      <a16:creationId xmlns:a16="http://schemas.microsoft.com/office/drawing/2014/main" id="{83F52A96-8866-1D81-573C-3EACE7754D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59188" y="2903551"/>
                  <a:ext cx="0" cy="127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38" name="Line 1404">
                  <a:extLst>
                    <a:ext uri="{FF2B5EF4-FFF2-40B4-BE49-F238E27FC236}">
                      <a16:creationId xmlns:a16="http://schemas.microsoft.com/office/drawing/2014/main" id="{57138992-B463-1C87-0470-ACBF15736E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607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39" name="Line 1405">
                  <a:extLst>
                    <a:ext uri="{FF2B5EF4-FFF2-40B4-BE49-F238E27FC236}">
                      <a16:creationId xmlns:a16="http://schemas.microsoft.com/office/drawing/2014/main" id="{A3E5A5D4-3ED4-9160-DB66-8381B123AC4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623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40" name="Line 1406">
                  <a:extLst>
                    <a:ext uri="{FF2B5EF4-FFF2-40B4-BE49-F238E27FC236}">
                      <a16:creationId xmlns:a16="http://schemas.microsoft.com/office/drawing/2014/main" id="{DFDC866B-7A06-363D-3E58-81CD3A369C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639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41" name="Line 1407">
                  <a:extLst>
                    <a:ext uri="{FF2B5EF4-FFF2-40B4-BE49-F238E27FC236}">
                      <a16:creationId xmlns:a16="http://schemas.microsoft.com/office/drawing/2014/main" id="{ED29C6DD-7245-0100-DACF-F71DF7C191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655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42" name="Line 1408">
                  <a:extLst>
                    <a:ext uri="{FF2B5EF4-FFF2-40B4-BE49-F238E27FC236}">
                      <a16:creationId xmlns:a16="http://schemas.microsoft.com/office/drawing/2014/main" id="{B87F9997-B02E-6014-2946-D256293BA6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671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43" name="Line 1409">
                  <a:extLst>
                    <a:ext uri="{FF2B5EF4-FFF2-40B4-BE49-F238E27FC236}">
                      <a16:creationId xmlns:a16="http://schemas.microsoft.com/office/drawing/2014/main" id="{DFCAF555-3D5E-318E-DD10-061DE50C32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6871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44" name="Line 1410">
                  <a:extLst>
                    <a:ext uri="{FF2B5EF4-FFF2-40B4-BE49-F238E27FC236}">
                      <a16:creationId xmlns:a16="http://schemas.microsoft.com/office/drawing/2014/main" id="{31DBEDFC-E7AE-8979-095F-B98D96D0840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703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45" name="Line 1412">
                  <a:extLst>
                    <a:ext uri="{FF2B5EF4-FFF2-40B4-BE49-F238E27FC236}">
                      <a16:creationId xmlns:a16="http://schemas.microsoft.com/office/drawing/2014/main" id="{605869C3-A09B-469A-6545-8A4418FFCB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7506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46" name="Line 1413">
                  <a:extLst>
                    <a:ext uri="{FF2B5EF4-FFF2-40B4-BE49-F238E27FC236}">
                      <a16:creationId xmlns:a16="http://schemas.microsoft.com/office/drawing/2014/main" id="{9E90537C-EC7E-CB37-4902-69C70A04C7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782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47" name="Line 1414">
                  <a:extLst>
                    <a:ext uri="{FF2B5EF4-FFF2-40B4-BE49-F238E27FC236}">
                      <a16:creationId xmlns:a16="http://schemas.microsoft.com/office/drawing/2014/main" id="{8D41C94C-0937-1E6A-01CF-BD0201AFBC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7982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48" name="Line 1415">
                  <a:extLst>
                    <a:ext uri="{FF2B5EF4-FFF2-40B4-BE49-F238E27FC236}">
                      <a16:creationId xmlns:a16="http://schemas.microsoft.com/office/drawing/2014/main" id="{BD950DDC-F4BA-5F6F-08B1-9C88001DC0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830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49" name="Line 1416">
                  <a:extLst>
                    <a:ext uri="{FF2B5EF4-FFF2-40B4-BE49-F238E27FC236}">
                      <a16:creationId xmlns:a16="http://schemas.microsoft.com/office/drawing/2014/main" id="{B18C7907-FE5A-196C-CB38-9BBDE228AF7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8458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50" name="Line 1417">
                  <a:extLst>
                    <a:ext uri="{FF2B5EF4-FFF2-40B4-BE49-F238E27FC236}">
                      <a16:creationId xmlns:a16="http://schemas.microsoft.com/office/drawing/2014/main" id="{C95E23C5-CF3A-53EA-5ED5-91CAB9BAB7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845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51" name="Line 1418">
                  <a:extLst>
                    <a:ext uri="{FF2B5EF4-FFF2-40B4-BE49-F238E27FC236}">
                      <a16:creationId xmlns:a16="http://schemas.microsoft.com/office/drawing/2014/main" id="{13D8DE78-8B54-7C72-33C7-D68AA6F2C0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877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52" name="Line 1419">
                  <a:extLst>
                    <a:ext uri="{FF2B5EF4-FFF2-40B4-BE49-F238E27FC236}">
                      <a16:creationId xmlns:a16="http://schemas.microsoft.com/office/drawing/2014/main" id="{D7B2E10A-ECC9-2B3F-7398-8072634DE7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877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53" name="Line 1420">
                  <a:extLst>
                    <a:ext uri="{FF2B5EF4-FFF2-40B4-BE49-F238E27FC236}">
                      <a16:creationId xmlns:a16="http://schemas.microsoft.com/office/drawing/2014/main" id="{82A2ED6F-99F1-FEA4-AF0F-96893CD9426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89351" y="2905139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54" name="Line 1421">
                  <a:extLst>
                    <a:ext uri="{FF2B5EF4-FFF2-40B4-BE49-F238E27FC236}">
                      <a16:creationId xmlns:a16="http://schemas.microsoft.com/office/drawing/2014/main" id="{31CB7953-FBE7-1F76-F8F2-44850AED49A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90938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55" name="Line 1422">
                  <a:extLst>
                    <a:ext uri="{FF2B5EF4-FFF2-40B4-BE49-F238E27FC236}">
                      <a16:creationId xmlns:a16="http://schemas.microsoft.com/office/drawing/2014/main" id="{B1F0BA66-811E-0D40-E306-F9801FC4A1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941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56" name="Line 1423">
                  <a:extLst>
                    <a:ext uri="{FF2B5EF4-FFF2-40B4-BE49-F238E27FC236}">
                      <a16:creationId xmlns:a16="http://schemas.microsoft.com/office/drawing/2014/main" id="{7E3D30CD-83B2-3DEE-5252-FF284219618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9570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57" name="Line 1424">
                  <a:extLst>
                    <a:ext uri="{FF2B5EF4-FFF2-40B4-BE49-F238E27FC236}">
                      <a16:creationId xmlns:a16="http://schemas.microsoft.com/office/drawing/2014/main" id="{338E724C-F15D-9686-D5CD-A5DD813A5A0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98876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58" name="Line 1425">
                  <a:extLst>
                    <a:ext uri="{FF2B5EF4-FFF2-40B4-BE49-F238E27FC236}">
                      <a16:creationId xmlns:a16="http://schemas.microsoft.com/office/drawing/2014/main" id="{D0952E57-5EDA-AB18-50FA-3D4B73FBD1F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7004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59" name="Line 1426">
                  <a:extLst>
                    <a:ext uri="{FF2B5EF4-FFF2-40B4-BE49-F238E27FC236}">
                      <a16:creationId xmlns:a16="http://schemas.microsoft.com/office/drawing/2014/main" id="{E7FDE0AB-1BF0-7F2A-FAF5-39D531D194F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7036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60" name="Line 1427">
                  <a:extLst>
                    <a:ext uri="{FF2B5EF4-FFF2-40B4-BE49-F238E27FC236}">
                      <a16:creationId xmlns:a16="http://schemas.microsoft.com/office/drawing/2014/main" id="{6CBCCA25-8A2A-57D8-15F0-404980EFA2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7036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61" name="Line 1428">
                  <a:extLst>
                    <a:ext uri="{FF2B5EF4-FFF2-40B4-BE49-F238E27FC236}">
                      <a16:creationId xmlns:a16="http://schemas.microsoft.com/office/drawing/2014/main" id="{41C3B570-D6F5-670A-6A6B-B1A90DD825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7052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62" name="Line 1429">
                  <a:extLst>
                    <a:ext uri="{FF2B5EF4-FFF2-40B4-BE49-F238E27FC236}">
                      <a16:creationId xmlns:a16="http://schemas.microsoft.com/office/drawing/2014/main" id="{1CD3A207-AC37-6A42-BFCC-74179CA20B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70998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63" name="Line 1430">
                  <a:extLst>
                    <a:ext uri="{FF2B5EF4-FFF2-40B4-BE49-F238E27FC236}">
                      <a16:creationId xmlns:a16="http://schemas.microsoft.com/office/drawing/2014/main" id="{E81049F4-337D-6822-39D5-63A47E41C69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7115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64" name="Line 1431">
                  <a:extLst>
                    <a:ext uri="{FF2B5EF4-FFF2-40B4-BE49-F238E27FC236}">
                      <a16:creationId xmlns:a16="http://schemas.microsoft.com/office/drawing/2014/main" id="{9FA49B04-E5F1-1F73-5E99-AA7CB6E9F4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7115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65" name="Line 1432">
                  <a:extLst>
                    <a:ext uri="{FF2B5EF4-FFF2-40B4-BE49-F238E27FC236}">
                      <a16:creationId xmlns:a16="http://schemas.microsoft.com/office/drawing/2014/main" id="{D9C55280-A63A-E775-1C91-2029265AF2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7131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66" name="Line 1433">
                  <a:extLst>
                    <a:ext uri="{FF2B5EF4-FFF2-40B4-BE49-F238E27FC236}">
                      <a16:creationId xmlns:a16="http://schemas.microsoft.com/office/drawing/2014/main" id="{AD7D8A97-BE73-71B7-74F2-E7573A32BF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7163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67" name="Line 1434">
                  <a:extLst>
                    <a:ext uri="{FF2B5EF4-FFF2-40B4-BE49-F238E27FC236}">
                      <a16:creationId xmlns:a16="http://schemas.microsoft.com/office/drawing/2014/main" id="{313F9740-8EEE-2826-790C-8650CFF915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724276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68" name="Line 1435">
                  <a:extLst>
                    <a:ext uri="{FF2B5EF4-FFF2-40B4-BE49-F238E27FC236}">
                      <a16:creationId xmlns:a16="http://schemas.microsoft.com/office/drawing/2014/main" id="{83CE7F79-B110-EBBD-C478-79ACA53E6E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724276" y="2905139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69" name="Line 1436">
                  <a:extLst>
                    <a:ext uri="{FF2B5EF4-FFF2-40B4-BE49-F238E27FC236}">
                      <a16:creationId xmlns:a16="http://schemas.microsoft.com/office/drawing/2014/main" id="{19E2DA5E-346D-4C97-5550-AA70B6C78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7258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70" name="Line 1437">
                  <a:extLst>
                    <a:ext uri="{FF2B5EF4-FFF2-40B4-BE49-F238E27FC236}">
                      <a16:creationId xmlns:a16="http://schemas.microsoft.com/office/drawing/2014/main" id="{3407B325-A764-41EA-40C1-CA579157A5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7290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71" name="Line 1438">
                  <a:extLst>
                    <a:ext uri="{FF2B5EF4-FFF2-40B4-BE49-F238E27FC236}">
                      <a16:creationId xmlns:a16="http://schemas.microsoft.com/office/drawing/2014/main" id="{03FA7D3A-E249-3D98-BAC6-7130449C97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7369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72" name="Line 1439">
                  <a:extLst>
                    <a:ext uri="{FF2B5EF4-FFF2-40B4-BE49-F238E27FC236}">
                      <a16:creationId xmlns:a16="http://schemas.microsoft.com/office/drawing/2014/main" id="{EA10F68F-5F89-F1FF-9D74-B6A55719BA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73856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73" name="Line 1440">
                  <a:extLst>
                    <a:ext uri="{FF2B5EF4-FFF2-40B4-BE49-F238E27FC236}">
                      <a16:creationId xmlns:a16="http://schemas.microsoft.com/office/drawing/2014/main" id="{342C3A62-B30B-9CF9-FACF-5F1176E95F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7433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74" name="Line 1441">
                  <a:extLst>
                    <a:ext uri="{FF2B5EF4-FFF2-40B4-BE49-F238E27FC236}">
                      <a16:creationId xmlns:a16="http://schemas.microsoft.com/office/drawing/2014/main" id="{9F3EADA8-E165-C5AC-F88F-8D1DC77036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7449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75" name="Line 1442">
                  <a:extLst>
                    <a:ext uri="{FF2B5EF4-FFF2-40B4-BE49-F238E27FC236}">
                      <a16:creationId xmlns:a16="http://schemas.microsoft.com/office/drawing/2014/main" id="{2ABDB812-D141-7145-DBCA-AD3D060299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7480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76" name="Line 1443">
                  <a:extLst>
                    <a:ext uri="{FF2B5EF4-FFF2-40B4-BE49-F238E27FC236}">
                      <a16:creationId xmlns:a16="http://schemas.microsoft.com/office/drawing/2014/main" id="{0AF4D02E-97D3-28BB-3D56-23D45AB7BFE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7544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77" name="Line 1444">
                  <a:extLst>
                    <a:ext uri="{FF2B5EF4-FFF2-40B4-BE49-F238E27FC236}">
                      <a16:creationId xmlns:a16="http://schemas.microsoft.com/office/drawing/2014/main" id="{4AFD9307-D362-BB6F-08F0-F365A16CFC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7592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78" name="Line 1445">
                  <a:extLst>
                    <a:ext uri="{FF2B5EF4-FFF2-40B4-BE49-F238E27FC236}">
                      <a16:creationId xmlns:a16="http://schemas.microsoft.com/office/drawing/2014/main" id="{BA96F537-212E-5496-D51F-E211B56E22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76237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79" name="Line 1446">
                  <a:extLst>
                    <a:ext uri="{FF2B5EF4-FFF2-40B4-BE49-F238E27FC236}">
                      <a16:creationId xmlns:a16="http://schemas.microsoft.com/office/drawing/2014/main" id="{2B609E42-DAE3-A48E-02E8-C471893A5C6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76872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80" name="Line 1447">
                  <a:extLst>
                    <a:ext uri="{FF2B5EF4-FFF2-40B4-BE49-F238E27FC236}">
                      <a16:creationId xmlns:a16="http://schemas.microsoft.com/office/drawing/2014/main" id="{D5EE31E9-7A6B-FBF5-D373-74449113987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770313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81" name="Line 1448">
                  <a:extLst>
                    <a:ext uri="{FF2B5EF4-FFF2-40B4-BE49-F238E27FC236}">
                      <a16:creationId xmlns:a16="http://schemas.microsoft.com/office/drawing/2014/main" id="{BA143D71-E9BC-6116-CA5B-A1E41F5196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77507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82" name="Line 1449">
                  <a:extLst>
                    <a:ext uri="{FF2B5EF4-FFF2-40B4-BE49-F238E27FC236}">
                      <a16:creationId xmlns:a16="http://schemas.microsoft.com/office/drawing/2014/main" id="{0DE67313-2560-ABB6-57A6-4587809D50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7798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83" name="Line 1450">
                  <a:extLst>
                    <a:ext uri="{FF2B5EF4-FFF2-40B4-BE49-F238E27FC236}">
                      <a16:creationId xmlns:a16="http://schemas.microsoft.com/office/drawing/2014/main" id="{162B8727-B065-3589-594C-19553B331B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78142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84" name="Line 1451">
                  <a:extLst>
                    <a:ext uri="{FF2B5EF4-FFF2-40B4-BE49-F238E27FC236}">
                      <a16:creationId xmlns:a16="http://schemas.microsoft.com/office/drawing/2014/main" id="{96FD79FB-0993-3F02-951E-1799148565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7830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85" name="Line 1452">
                  <a:extLst>
                    <a:ext uri="{FF2B5EF4-FFF2-40B4-BE49-F238E27FC236}">
                      <a16:creationId xmlns:a16="http://schemas.microsoft.com/office/drawing/2014/main" id="{E4ED35C6-3DB3-A84F-A6EB-E1269496807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7861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86" name="Line 1453">
                  <a:extLst>
                    <a:ext uri="{FF2B5EF4-FFF2-40B4-BE49-F238E27FC236}">
                      <a16:creationId xmlns:a16="http://schemas.microsoft.com/office/drawing/2014/main" id="{C69ED049-76E2-702F-C5CC-D61298069F2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7925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87" name="Line 1454">
                  <a:extLst>
                    <a:ext uri="{FF2B5EF4-FFF2-40B4-BE49-F238E27FC236}">
                      <a16:creationId xmlns:a16="http://schemas.microsoft.com/office/drawing/2014/main" id="{C6BF60ED-113B-C1AC-2711-9045237AC70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7941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88" name="Line 1455">
                  <a:extLst>
                    <a:ext uri="{FF2B5EF4-FFF2-40B4-BE49-F238E27FC236}">
                      <a16:creationId xmlns:a16="http://schemas.microsoft.com/office/drawing/2014/main" id="{1AD384A5-4CD5-E541-30CB-372AD8AFC34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7973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89" name="Line 1456">
                  <a:extLst>
                    <a:ext uri="{FF2B5EF4-FFF2-40B4-BE49-F238E27FC236}">
                      <a16:creationId xmlns:a16="http://schemas.microsoft.com/office/drawing/2014/main" id="{F12DCDB2-E2DA-D4DB-52DE-47AF4FDB5D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004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90" name="Line 1457">
                  <a:extLst>
                    <a:ext uri="{FF2B5EF4-FFF2-40B4-BE49-F238E27FC236}">
                      <a16:creationId xmlns:a16="http://schemas.microsoft.com/office/drawing/2014/main" id="{A4EB1DD2-D760-7F8C-96C2-CB287A5EA58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036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91" name="Line 1458">
                  <a:extLst>
                    <a:ext uri="{FF2B5EF4-FFF2-40B4-BE49-F238E27FC236}">
                      <a16:creationId xmlns:a16="http://schemas.microsoft.com/office/drawing/2014/main" id="{0EAB8C16-C3D0-63D4-9711-21B2B91A32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06826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92" name="Line 1459">
                  <a:extLst>
                    <a:ext uri="{FF2B5EF4-FFF2-40B4-BE49-F238E27FC236}">
                      <a16:creationId xmlns:a16="http://schemas.microsoft.com/office/drawing/2014/main" id="{9922BE84-A687-9FB7-A875-199F54CC81E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10001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93" name="Line 1460">
                  <a:extLst>
                    <a:ext uri="{FF2B5EF4-FFF2-40B4-BE49-F238E27FC236}">
                      <a16:creationId xmlns:a16="http://schemas.microsoft.com/office/drawing/2014/main" id="{354C618D-0769-A4D5-3F09-9DC40D3DB1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1158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94" name="Line 1461">
                  <a:extLst>
                    <a:ext uri="{FF2B5EF4-FFF2-40B4-BE49-F238E27FC236}">
                      <a16:creationId xmlns:a16="http://schemas.microsoft.com/office/drawing/2014/main" id="{F27AFF5B-4199-AF9F-493A-5C013D0374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1158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95" name="Line 1462">
                  <a:extLst>
                    <a:ext uri="{FF2B5EF4-FFF2-40B4-BE49-F238E27FC236}">
                      <a16:creationId xmlns:a16="http://schemas.microsoft.com/office/drawing/2014/main" id="{291B0566-573B-CD89-BC23-6778F46894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147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96" name="Line 1463">
                  <a:extLst>
                    <a:ext uri="{FF2B5EF4-FFF2-40B4-BE49-F238E27FC236}">
                      <a16:creationId xmlns:a16="http://schemas.microsoft.com/office/drawing/2014/main" id="{0F7542DA-7C07-9E02-2CA9-D567DA64388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16351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97" name="Line 1464">
                  <a:extLst>
                    <a:ext uri="{FF2B5EF4-FFF2-40B4-BE49-F238E27FC236}">
                      <a16:creationId xmlns:a16="http://schemas.microsoft.com/office/drawing/2014/main" id="{FA9B67F2-1A38-B3F2-8525-EFFB2EB0D7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1635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98" name="Line 1465">
                  <a:extLst>
                    <a:ext uri="{FF2B5EF4-FFF2-40B4-BE49-F238E27FC236}">
                      <a16:creationId xmlns:a16="http://schemas.microsoft.com/office/drawing/2014/main" id="{CDF8A04B-839B-9F1C-821D-9D53061DF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211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599" name="Line 1466">
                  <a:extLst>
                    <a:ext uri="{FF2B5EF4-FFF2-40B4-BE49-F238E27FC236}">
                      <a16:creationId xmlns:a16="http://schemas.microsoft.com/office/drawing/2014/main" id="{17C8F3E8-46AE-F29F-BF91-4C07DE32B5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242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00" name="Line 1467">
                  <a:extLst>
                    <a:ext uri="{FF2B5EF4-FFF2-40B4-BE49-F238E27FC236}">
                      <a16:creationId xmlns:a16="http://schemas.microsoft.com/office/drawing/2014/main" id="{AF9AD8A9-E093-A23A-25AF-0C6C1435F9D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258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01" name="Line 1468">
                  <a:extLst>
                    <a:ext uri="{FF2B5EF4-FFF2-40B4-BE49-F238E27FC236}">
                      <a16:creationId xmlns:a16="http://schemas.microsoft.com/office/drawing/2014/main" id="{8D487393-5682-19AD-E350-AF5D7EB87E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369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02" name="Line 1469">
                  <a:extLst>
                    <a:ext uri="{FF2B5EF4-FFF2-40B4-BE49-F238E27FC236}">
                      <a16:creationId xmlns:a16="http://schemas.microsoft.com/office/drawing/2014/main" id="{EF735941-15E4-619A-C048-AB11696247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369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03" name="Line 1470">
                  <a:extLst>
                    <a:ext uri="{FF2B5EF4-FFF2-40B4-BE49-F238E27FC236}">
                      <a16:creationId xmlns:a16="http://schemas.microsoft.com/office/drawing/2014/main" id="{24863158-27F1-B33A-A1DE-6341DEFBDB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401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04" name="Line 1471">
                  <a:extLst>
                    <a:ext uri="{FF2B5EF4-FFF2-40B4-BE49-F238E27FC236}">
                      <a16:creationId xmlns:a16="http://schemas.microsoft.com/office/drawing/2014/main" id="{F448CFE9-6C85-A723-AA04-03A6289FA0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4175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05" name="Line 1472">
                  <a:extLst>
                    <a:ext uri="{FF2B5EF4-FFF2-40B4-BE49-F238E27FC236}">
                      <a16:creationId xmlns:a16="http://schemas.microsoft.com/office/drawing/2014/main" id="{62336D1E-3E78-BBDF-B697-C34EE1D951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449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06" name="Line 1473">
                  <a:extLst>
                    <a:ext uri="{FF2B5EF4-FFF2-40B4-BE49-F238E27FC236}">
                      <a16:creationId xmlns:a16="http://schemas.microsoft.com/office/drawing/2014/main" id="{8212AF6A-0C44-A7F1-3EF1-42DB97B931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4810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07" name="Line 1474">
                  <a:extLst>
                    <a:ext uri="{FF2B5EF4-FFF2-40B4-BE49-F238E27FC236}">
                      <a16:creationId xmlns:a16="http://schemas.microsoft.com/office/drawing/2014/main" id="{70F05039-E229-3A88-1472-A4AEB06D0E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49688" y="2903551"/>
                  <a:ext cx="0" cy="127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08" name="Line 1475">
                  <a:extLst>
                    <a:ext uri="{FF2B5EF4-FFF2-40B4-BE49-F238E27FC236}">
                      <a16:creationId xmlns:a16="http://schemas.microsoft.com/office/drawing/2014/main" id="{97CD2282-F02C-E87E-3E1A-FCDE18B86E3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512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09" name="Line 1476">
                  <a:extLst>
                    <a:ext uri="{FF2B5EF4-FFF2-40B4-BE49-F238E27FC236}">
                      <a16:creationId xmlns:a16="http://schemas.microsoft.com/office/drawing/2014/main" id="{CFD4A430-F44E-F7BB-F8A4-A8647E389A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5127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10" name="Line 1477">
                  <a:extLst>
                    <a:ext uri="{FF2B5EF4-FFF2-40B4-BE49-F238E27FC236}">
                      <a16:creationId xmlns:a16="http://schemas.microsoft.com/office/drawing/2014/main" id="{59B99E40-8A79-489A-1890-DC4266305D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528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11" name="Line 1478">
                  <a:extLst>
                    <a:ext uri="{FF2B5EF4-FFF2-40B4-BE49-F238E27FC236}">
                      <a16:creationId xmlns:a16="http://schemas.microsoft.com/office/drawing/2014/main" id="{B23B91AB-C6D8-F6EC-9D96-B047990D97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592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12" name="Line 1479">
                  <a:extLst>
                    <a:ext uri="{FF2B5EF4-FFF2-40B4-BE49-F238E27FC236}">
                      <a16:creationId xmlns:a16="http://schemas.microsoft.com/office/drawing/2014/main" id="{C9A25A6B-E731-E21D-BA0F-7AB768C260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5921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13" name="Line 1480">
                  <a:extLst>
                    <a:ext uri="{FF2B5EF4-FFF2-40B4-BE49-F238E27FC236}">
                      <a16:creationId xmlns:a16="http://schemas.microsoft.com/office/drawing/2014/main" id="{EF1B7765-1C85-ECC3-E4F0-80F701060E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639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14" name="Line 1481">
                  <a:extLst>
                    <a:ext uri="{FF2B5EF4-FFF2-40B4-BE49-F238E27FC236}">
                      <a16:creationId xmlns:a16="http://schemas.microsoft.com/office/drawing/2014/main" id="{4E2AC04F-876B-AEB8-ECA9-4D1505160F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7191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15" name="Line 1482">
                  <a:extLst>
                    <a:ext uri="{FF2B5EF4-FFF2-40B4-BE49-F238E27FC236}">
                      <a16:creationId xmlns:a16="http://schemas.microsoft.com/office/drawing/2014/main" id="{AF1EF5FC-7474-FF8F-16BC-22E7361B44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798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16" name="Line 1483">
                  <a:extLst>
                    <a:ext uri="{FF2B5EF4-FFF2-40B4-BE49-F238E27FC236}">
                      <a16:creationId xmlns:a16="http://schemas.microsoft.com/office/drawing/2014/main" id="{2FD652FE-3456-231C-D06D-123EF06103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8143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17" name="Line 1484">
                  <a:extLst>
                    <a:ext uri="{FF2B5EF4-FFF2-40B4-BE49-F238E27FC236}">
                      <a16:creationId xmlns:a16="http://schemas.microsoft.com/office/drawing/2014/main" id="{422D92E5-00FF-683A-272D-9D9826497A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830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18" name="Line 1485">
                  <a:extLst>
                    <a:ext uri="{FF2B5EF4-FFF2-40B4-BE49-F238E27FC236}">
                      <a16:creationId xmlns:a16="http://schemas.microsoft.com/office/drawing/2014/main" id="{D7062F65-5E3A-207B-B169-0970097BB1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8620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19" name="Line 1486">
                  <a:extLst>
                    <a:ext uri="{FF2B5EF4-FFF2-40B4-BE49-F238E27FC236}">
                      <a16:creationId xmlns:a16="http://schemas.microsoft.com/office/drawing/2014/main" id="{88CD776A-D885-74DF-0D71-B40F102D8F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877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20" name="Line 1487">
                  <a:extLst>
                    <a:ext uri="{FF2B5EF4-FFF2-40B4-BE49-F238E27FC236}">
                      <a16:creationId xmlns:a16="http://schemas.microsoft.com/office/drawing/2014/main" id="{FE1376B1-F062-3768-A7A9-F6A9FB3C27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90963" y="2876564"/>
                  <a:ext cx="0" cy="396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21" name="Line 1488">
                  <a:extLst>
                    <a:ext uri="{FF2B5EF4-FFF2-40B4-BE49-F238E27FC236}">
                      <a16:creationId xmlns:a16="http://schemas.microsoft.com/office/drawing/2014/main" id="{CA7D7B5C-7504-E433-0FE1-F330608610E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9255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22" name="Line 1489">
                  <a:extLst>
                    <a:ext uri="{FF2B5EF4-FFF2-40B4-BE49-F238E27FC236}">
                      <a16:creationId xmlns:a16="http://schemas.microsoft.com/office/drawing/2014/main" id="{2D546344-D16D-E30D-5A5A-261F230A69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941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23" name="Line 1490">
                  <a:extLst>
                    <a:ext uri="{FF2B5EF4-FFF2-40B4-BE49-F238E27FC236}">
                      <a16:creationId xmlns:a16="http://schemas.microsoft.com/office/drawing/2014/main" id="{6050FE81-D98F-59BD-B813-6245F8280C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9572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24" name="Line 1491">
                  <a:extLst>
                    <a:ext uri="{FF2B5EF4-FFF2-40B4-BE49-F238E27FC236}">
                      <a16:creationId xmlns:a16="http://schemas.microsoft.com/office/drawing/2014/main" id="{D43B8330-1650-B28B-1335-C45B67A584A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973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25" name="Line 1492">
                  <a:extLst>
                    <a:ext uri="{FF2B5EF4-FFF2-40B4-BE49-F238E27FC236}">
                      <a16:creationId xmlns:a16="http://schemas.microsoft.com/office/drawing/2014/main" id="{71FC41C3-F63C-9168-C486-05C6D4EF815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004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26" name="Line 1493">
                  <a:extLst>
                    <a:ext uri="{FF2B5EF4-FFF2-40B4-BE49-F238E27FC236}">
                      <a16:creationId xmlns:a16="http://schemas.microsoft.com/office/drawing/2014/main" id="{AC8FD4C6-A0E2-564E-4A8E-CA1249B4A4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020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27" name="Line 1494">
                  <a:extLst>
                    <a:ext uri="{FF2B5EF4-FFF2-40B4-BE49-F238E27FC236}">
                      <a16:creationId xmlns:a16="http://schemas.microsoft.com/office/drawing/2014/main" id="{B54A9CF0-497B-084B-098C-AC2FFA2E7CC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0683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28" name="Line 1495">
                  <a:extLst>
                    <a:ext uri="{FF2B5EF4-FFF2-40B4-BE49-F238E27FC236}">
                      <a16:creationId xmlns:a16="http://schemas.microsoft.com/office/drawing/2014/main" id="{7B23EAD0-FC60-187C-44ED-7D932A51F1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100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29" name="Line 1496">
                  <a:extLst>
                    <a:ext uri="{FF2B5EF4-FFF2-40B4-BE49-F238E27FC236}">
                      <a16:creationId xmlns:a16="http://schemas.microsoft.com/office/drawing/2014/main" id="{47E044D7-0902-8607-D8BE-4B33B7010F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10013" y="2905139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30" name="Line 1497">
                  <a:extLst>
                    <a:ext uri="{FF2B5EF4-FFF2-40B4-BE49-F238E27FC236}">
                      <a16:creationId xmlns:a16="http://schemas.microsoft.com/office/drawing/2014/main" id="{1E08D86D-E803-1A64-9A0F-906DA4E7F3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116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31" name="Line 1498">
                  <a:extLst>
                    <a:ext uri="{FF2B5EF4-FFF2-40B4-BE49-F238E27FC236}">
                      <a16:creationId xmlns:a16="http://schemas.microsoft.com/office/drawing/2014/main" id="{93BF9DB2-C5E2-689E-86F7-2919CE40E8D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163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32" name="Line 1499">
                  <a:extLst>
                    <a:ext uri="{FF2B5EF4-FFF2-40B4-BE49-F238E27FC236}">
                      <a16:creationId xmlns:a16="http://schemas.microsoft.com/office/drawing/2014/main" id="{DE315DD3-2210-9AED-9944-A48C846722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179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33" name="Line 1500">
                  <a:extLst>
                    <a:ext uri="{FF2B5EF4-FFF2-40B4-BE49-F238E27FC236}">
                      <a16:creationId xmlns:a16="http://schemas.microsoft.com/office/drawing/2014/main" id="{E0C979F3-DEAF-21A3-423A-89496A9FAD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195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34" name="Line 1501">
                  <a:extLst>
                    <a:ext uri="{FF2B5EF4-FFF2-40B4-BE49-F238E27FC236}">
                      <a16:creationId xmlns:a16="http://schemas.microsoft.com/office/drawing/2014/main" id="{833A778D-BE56-1762-2346-E969658443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195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35" name="Line 1502">
                  <a:extLst>
                    <a:ext uri="{FF2B5EF4-FFF2-40B4-BE49-F238E27FC236}">
                      <a16:creationId xmlns:a16="http://schemas.microsoft.com/office/drawing/2014/main" id="{28E925D9-50A2-7897-B41C-D4D3B82AB0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22713" y="2832114"/>
                  <a:ext cx="0" cy="841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36" name="Line 1503">
                  <a:extLst>
                    <a:ext uri="{FF2B5EF4-FFF2-40B4-BE49-F238E27FC236}">
                      <a16:creationId xmlns:a16="http://schemas.microsoft.com/office/drawing/2014/main" id="{D3F66730-5DF3-44FB-62C1-AF754340A1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24301" y="2886089"/>
                  <a:ext cx="0" cy="301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37" name="Line 1504">
                  <a:extLst>
                    <a:ext uri="{FF2B5EF4-FFF2-40B4-BE49-F238E27FC236}">
                      <a16:creationId xmlns:a16="http://schemas.microsoft.com/office/drawing/2014/main" id="{AAB1446E-453F-0BA6-3ED0-AF5EF23E27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25888" y="2903551"/>
                  <a:ext cx="0" cy="127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38" name="Line 1505">
                  <a:extLst>
                    <a:ext uri="{FF2B5EF4-FFF2-40B4-BE49-F238E27FC236}">
                      <a16:creationId xmlns:a16="http://schemas.microsoft.com/office/drawing/2014/main" id="{AE9EE8EF-4B12-3A2E-6DED-ACE7B63F9B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2747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39" name="Line 1506">
                  <a:extLst>
                    <a:ext uri="{FF2B5EF4-FFF2-40B4-BE49-F238E27FC236}">
                      <a16:creationId xmlns:a16="http://schemas.microsoft.com/office/drawing/2014/main" id="{26644B02-345A-D57A-1464-D7C968BB591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29063" y="2905139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40" name="Line 1507">
                  <a:extLst>
                    <a:ext uri="{FF2B5EF4-FFF2-40B4-BE49-F238E27FC236}">
                      <a16:creationId xmlns:a16="http://schemas.microsoft.com/office/drawing/2014/main" id="{D0BB746F-8737-99E6-293E-A939C443D7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3065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41" name="Line 1508">
                  <a:extLst>
                    <a:ext uri="{FF2B5EF4-FFF2-40B4-BE49-F238E27FC236}">
                      <a16:creationId xmlns:a16="http://schemas.microsoft.com/office/drawing/2014/main" id="{AC1F7F1D-AD62-5194-441F-838B246C17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322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42" name="Line 1509">
                  <a:extLst>
                    <a:ext uri="{FF2B5EF4-FFF2-40B4-BE49-F238E27FC236}">
                      <a16:creationId xmlns:a16="http://schemas.microsoft.com/office/drawing/2014/main" id="{A5B30BF2-53CA-17CC-64BB-B2565E7C48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3541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43" name="Line 1510">
                  <a:extLst>
                    <a:ext uri="{FF2B5EF4-FFF2-40B4-BE49-F238E27FC236}">
                      <a16:creationId xmlns:a16="http://schemas.microsoft.com/office/drawing/2014/main" id="{258E5B99-8DE7-72DB-422E-40B85E11610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3700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44" name="Line 1511">
                  <a:extLst>
                    <a:ext uri="{FF2B5EF4-FFF2-40B4-BE49-F238E27FC236}">
                      <a16:creationId xmlns:a16="http://schemas.microsoft.com/office/drawing/2014/main" id="{5F425E8B-0A97-6693-A4C7-AF1FE9EDBB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433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45" name="Line 1512">
                  <a:extLst>
                    <a:ext uri="{FF2B5EF4-FFF2-40B4-BE49-F238E27FC236}">
                      <a16:creationId xmlns:a16="http://schemas.microsoft.com/office/drawing/2014/main" id="{461D1F46-D10E-3457-94B3-869041C520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449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46" name="Line 1513">
                  <a:extLst>
                    <a:ext uri="{FF2B5EF4-FFF2-40B4-BE49-F238E27FC236}">
                      <a16:creationId xmlns:a16="http://schemas.microsoft.com/office/drawing/2014/main" id="{C70AD427-B94E-A11A-016A-4D2487989F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4811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47" name="Line 1514">
                  <a:extLst>
                    <a:ext uri="{FF2B5EF4-FFF2-40B4-BE49-F238E27FC236}">
                      <a16:creationId xmlns:a16="http://schemas.microsoft.com/office/drawing/2014/main" id="{2FEF47AE-DDFE-0FAF-345E-AFAB9CFB06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528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48" name="Line 1515">
                  <a:extLst>
                    <a:ext uri="{FF2B5EF4-FFF2-40B4-BE49-F238E27FC236}">
                      <a16:creationId xmlns:a16="http://schemas.microsoft.com/office/drawing/2014/main" id="{D81E1C64-8F30-9F08-72FC-1388019972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54463" y="2889264"/>
                  <a:ext cx="0" cy="269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49" name="Line 1516">
                  <a:extLst>
                    <a:ext uri="{FF2B5EF4-FFF2-40B4-BE49-F238E27FC236}">
                      <a16:creationId xmlns:a16="http://schemas.microsoft.com/office/drawing/2014/main" id="{2F72DA48-3698-407C-E9F0-3CB5D889338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56051" y="2805126"/>
                  <a:ext cx="0" cy="1111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50" name="Line 1517">
                  <a:extLst>
                    <a:ext uri="{FF2B5EF4-FFF2-40B4-BE49-F238E27FC236}">
                      <a16:creationId xmlns:a16="http://schemas.microsoft.com/office/drawing/2014/main" id="{26E60147-0A26-076C-A082-3DB1970C924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60813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51" name="Line 1518">
                  <a:extLst>
                    <a:ext uri="{FF2B5EF4-FFF2-40B4-BE49-F238E27FC236}">
                      <a16:creationId xmlns:a16="http://schemas.microsoft.com/office/drawing/2014/main" id="{1D7AB3C0-3584-D769-C8EE-BCD868B92FF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62401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52" name="Line 1519">
                  <a:extLst>
                    <a:ext uri="{FF2B5EF4-FFF2-40B4-BE49-F238E27FC236}">
                      <a16:creationId xmlns:a16="http://schemas.microsoft.com/office/drawing/2014/main" id="{40BBDA80-C68F-6CC7-5256-C3196B388C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639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53" name="Line 1520">
                  <a:extLst>
                    <a:ext uri="{FF2B5EF4-FFF2-40B4-BE49-F238E27FC236}">
                      <a16:creationId xmlns:a16="http://schemas.microsoft.com/office/drawing/2014/main" id="{13DF12CB-BD29-D96C-A460-7F9F260884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65576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54" name="Line 1521">
                  <a:extLst>
                    <a:ext uri="{FF2B5EF4-FFF2-40B4-BE49-F238E27FC236}">
                      <a16:creationId xmlns:a16="http://schemas.microsoft.com/office/drawing/2014/main" id="{5B5CEA0F-22AA-593B-87C5-98F4C29C27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67163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55" name="Line 1522">
                  <a:extLst>
                    <a:ext uri="{FF2B5EF4-FFF2-40B4-BE49-F238E27FC236}">
                      <a16:creationId xmlns:a16="http://schemas.microsoft.com/office/drawing/2014/main" id="{3D734750-3267-7CD9-0A46-87316160A8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68751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56" name="Line 1523">
                  <a:extLst>
                    <a:ext uri="{FF2B5EF4-FFF2-40B4-BE49-F238E27FC236}">
                      <a16:creationId xmlns:a16="http://schemas.microsoft.com/office/drawing/2014/main" id="{3452DA02-76A3-3B91-59AA-1F8DB9B2770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73513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57" name="Line 1524">
                  <a:extLst>
                    <a:ext uri="{FF2B5EF4-FFF2-40B4-BE49-F238E27FC236}">
                      <a16:creationId xmlns:a16="http://schemas.microsoft.com/office/drawing/2014/main" id="{0FEF907E-E3B5-A059-1DAE-2007E62F16B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78276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58" name="Line 1525">
                  <a:extLst>
                    <a:ext uri="{FF2B5EF4-FFF2-40B4-BE49-F238E27FC236}">
                      <a16:creationId xmlns:a16="http://schemas.microsoft.com/office/drawing/2014/main" id="{0EFFEF5C-F828-6D3E-FDAA-8CAB96E737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830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59" name="Line 1526">
                  <a:extLst>
                    <a:ext uri="{FF2B5EF4-FFF2-40B4-BE49-F238E27FC236}">
                      <a16:creationId xmlns:a16="http://schemas.microsoft.com/office/drawing/2014/main" id="{EB3F8CC3-5895-D508-1F2A-B5728E3468B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846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60" name="Line 1527">
                  <a:extLst>
                    <a:ext uri="{FF2B5EF4-FFF2-40B4-BE49-F238E27FC236}">
                      <a16:creationId xmlns:a16="http://schemas.microsoft.com/office/drawing/2014/main" id="{711759EB-C8AE-378D-F914-628F6017A06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862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61" name="Line 1528">
                  <a:extLst>
                    <a:ext uri="{FF2B5EF4-FFF2-40B4-BE49-F238E27FC236}">
                      <a16:creationId xmlns:a16="http://schemas.microsoft.com/office/drawing/2014/main" id="{A67BD772-451E-A521-E7CA-48F574FDD7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89388" y="2881326"/>
                  <a:ext cx="0" cy="349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62" name="Line 1529">
                  <a:extLst>
                    <a:ext uri="{FF2B5EF4-FFF2-40B4-BE49-F238E27FC236}">
                      <a16:creationId xmlns:a16="http://schemas.microsoft.com/office/drawing/2014/main" id="{8F0CD72A-3E38-7BB1-92FC-ECE655A188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90976" y="2824176"/>
                  <a:ext cx="0" cy="920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63" name="Line 1530">
                  <a:extLst>
                    <a:ext uri="{FF2B5EF4-FFF2-40B4-BE49-F238E27FC236}">
                      <a16:creationId xmlns:a16="http://schemas.microsoft.com/office/drawing/2014/main" id="{361EFB9B-D206-1FC7-41F7-2A80B1E3DA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94151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64" name="Line 1531">
                  <a:extLst>
                    <a:ext uri="{FF2B5EF4-FFF2-40B4-BE49-F238E27FC236}">
                      <a16:creationId xmlns:a16="http://schemas.microsoft.com/office/drawing/2014/main" id="{E356BE45-DBCC-E200-3EDF-19E73FB169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957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65" name="Line 1532">
                  <a:extLst>
                    <a:ext uri="{FF2B5EF4-FFF2-40B4-BE49-F238E27FC236}">
                      <a16:creationId xmlns:a16="http://schemas.microsoft.com/office/drawing/2014/main" id="{9A85A3CE-42E1-71C2-249C-9A0BD94B5DD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9732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66" name="Line 1533">
                  <a:extLst>
                    <a:ext uri="{FF2B5EF4-FFF2-40B4-BE49-F238E27FC236}">
                      <a16:creationId xmlns:a16="http://schemas.microsoft.com/office/drawing/2014/main" id="{39D7D4FF-AFEF-0048-B1B4-E6AA23D02F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00501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67" name="Line 1534">
                  <a:extLst>
                    <a:ext uri="{FF2B5EF4-FFF2-40B4-BE49-F238E27FC236}">
                      <a16:creationId xmlns:a16="http://schemas.microsoft.com/office/drawing/2014/main" id="{37AAEE3C-389D-7C9B-7B77-3A173D04C3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0367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68" name="Line 1535">
                  <a:extLst>
                    <a:ext uri="{FF2B5EF4-FFF2-40B4-BE49-F238E27FC236}">
                      <a16:creationId xmlns:a16="http://schemas.microsoft.com/office/drawing/2014/main" id="{F538FEF2-A7D0-CC41-EEFA-9CC311436AE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052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69" name="Line 1536">
                  <a:extLst>
                    <a:ext uri="{FF2B5EF4-FFF2-40B4-BE49-F238E27FC236}">
                      <a16:creationId xmlns:a16="http://schemas.microsoft.com/office/drawing/2014/main" id="{36EB0AA5-EA9E-0BD9-B2A9-35E2E81623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084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70" name="Line 1537">
                  <a:extLst>
                    <a:ext uri="{FF2B5EF4-FFF2-40B4-BE49-F238E27FC236}">
                      <a16:creationId xmlns:a16="http://schemas.microsoft.com/office/drawing/2014/main" id="{C2CFDFA7-82AC-A8F1-B43C-152C2ED6E2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10026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71" name="Line 1538">
                  <a:extLst>
                    <a:ext uri="{FF2B5EF4-FFF2-40B4-BE49-F238E27FC236}">
                      <a16:creationId xmlns:a16="http://schemas.microsoft.com/office/drawing/2014/main" id="{D8346A96-F1AE-504D-F536-E59AE39332E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1320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72" name="Line 1539">
                  <a:extLst>
                    <a:ext uri="{FF2B5EF4-FFF2-40B4-BE49-F238E27FC236}">
                      <a16:creationId xmlns:a16="http://schemas.microsoft.com/office/drawing/2014/main" id="{88F6F554-12C5-D0DF-A2CA-332017BD45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1478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73" name="Line 1540">
                  <a:extLst>
                    <a:ext uri="{FF2B5EF4-FFF2-40B4-BE49-F238E27FC236}">
                      <a16:creationId xmlns:a16="http://schemas.microsoft.com/office/drawing/2014/main" id="{C1877221-15B3-9E57-7C3E-6EC231168D1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1796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74" name="Line 1541">
                  <a:extLst>
                    <a:ext uri="{FF2B5EF4-FFF2-40B4-BE49-F238E27FC236}">
                      <a16:creationId xmlns:a16="http://schemas.microsoft.com/office/drawing/2014/main" id="{93C2D8A7-89BE-CAAF-41D5-FA54B1FD793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195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75" name="Line 1542">
                  <a:extLst>
                    <a:ext uri="{FF2B5EF4-FFF2-40B4-BE49-F238E27FC236}">
                      <a16:creationId xmlns:a16="http://schemas.microsoft.com/office/drawing/2014/main" id="{4E3279E7-1D34-66F4-3E76-2F0C41AED2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211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76" name="Line 1543">
                  <a:extLst>
                    <a:ext uri="{FF2B5EF4-FFF2-40B4-BE49-F238E27FC236}">
                      <a16:creationId xmlns:a16="http://schemas.microsoft.com/office/drawing/2014/main" id="{568341F1-7BC4-7DA4-F85A-F060FBFD400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211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77" name="Line 1544">
                  <a:extLst>
                    <a:ext uri="{FF2B5EF4-FFF2-40B4-BE49-F238E27FC236}">
                      <a16:creationId xmlns:a16="http://schemas.microsoft.com/office/drawing/2014/main" id="{C5120461-3465-1B3F-2855-B486FC8F4F3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2272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78" name="Line 1545">
                  <a:extLst>
                    <a:ext uri="{FF2B5EF4-FFF2-40B4-BE49-F238E27FC236}">
                      <a16:creationId xmlns:a16="http://schemas.microsoft.com/office/drawing/2014/main" id="{6F754F9C-C045-B078-324F-90802E14338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243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79" name="Line 1546">
                  <a:extLst>
                    <a:ext uri="{FF2B5EF4-FFF2-40B4-BE49-F238E27FC236}">
                      <a16:creationId xmlns:a16="http://schemas.microsoft.com/office/drawing/2014/main" id="{080D9B85-1858-A5AC-F318-B370262EF3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274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80" name="Line 1547">
                  <a:extLst>
                    <a:ext uri="{FF2B5EF4-FFF2-40B4-BE49-F238E27FC236}">
                      <a16:creationId xmlns:a16="http://schemas.microsoft.com/office/drawing/2014/main" id="{7DEDB023-34A7-394F-A424-8D3616CE7B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3066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81" name="Line 1548">
                  <a:extLst>
                    <a:ext uri="{FF2B5EF4-FFF2-40B4-BE49-F238E27FC236}">
                      <a16:creationId xmlns:a16="http://schemas.microsoft.com/office/drawing/2014/main" id="{A220280E-25D3-7830-6B36-7A189DF347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3383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82" name="Line 1549">
                  <a:extLst>
                    <a:ext uri="{FF2B5EF4-FFF2-40B4-BE49-F238E27FC236}">
                      <a16:creationId xmlns:a16="http://schemas.microsoft.com/office/drawing/2014/main" id="{605FE4A5-C3ED-FBFE-09A4-87F369B255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338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83" name="Line 1550">
                  <a:extLst>
                    <a:ext uri="{FF2B5EF4-FFF2-40B4-BE49-F238E27FC236}">
                      <a16:creationId xmlns:a16="http://schemas.microsoft.com/office/drawing/2014/main" id="{AA4BBB40-DFDC-DE76-BCAE-54709CF08BE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3542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84" name="Line 1551">
                  <a:extLst>
                    <a:ext uri="{FF2B5EF4-FFF2-40B4-BE49-F238E27FC236}">
                      <a16:creationId xmlns:a16="http://schemas.microsoft.com/office/drawing/2014/main" id="{7BF245C6-448C-2333-8FAC-4051386E5E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386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85" name="Line 1552">
                  <a:extLst>
                    <a:ext uri="{FF2B5EF4-FFF2-40B4-BE49-F238E27FC236}">
                      <a16:creationId xmlns:a16="http://schemas.microsoft.com/office/drawing/2014/main" id="{6B4FAB4F-F8AF-E6FE-83A2-F8F01961BF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465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86" name="Line 1553">
                  <a:extLst>
                    <a:ext uri="{FF2B5EF4-FFF2-40B4-BE49-F238E27FC236}">
                      <a16:creationId xmlns:a16="http://schemas.microsoft.com/office/drawing/2014/main" id="{BD7D289C-5103-EF57-ECC5-418933827F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4971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87" name="Line 1554">
                  <a:extLst>
                    <a:ext uri="{FF2B5EF4-FFF2-40B4-BE49-F238E27FC236}">
                      <a16:creationId xmlns:a16="http://schemas.microsoft.com/office/drawing/2014/main" id="{CA1F1363-DF12-6237-8508-D2867D9625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52888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88" name="Line 1555">
                  <a:extLst>
                    <a:ext uri="{FF2B5EF4-FFF2-40B4-BE49-F238E27FC236}">
                      <a16:creationId xmlns:a16="http://schemas.microsoft.com/office/drawing/2014/main" id="{41C7E938-D9BC-611A-5F50-C346B6391C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528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89" name="Line 1556">
                  <a:extLst>
                    <a:ext uri="{FF2B5EF4-FFF2-40B4-BE49-F238E27FC236}">
                      <a16:creationId xmlns:a16="http://schemas.microsoft.com/office/drawing/2014/main" id="{C18E5313-9461-66C2-FA22-9A1B833980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5447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90" name="Line 1557">
                  <a:extLst>
                    <a:ext uri="{FF2B5EF4-FFF2-40B4-BE49-F238E27FC236}">
                      <a16:creationId xmlns:a16="http://schemas.microsoft.com/office/drawing/2014/main" id="{B9ECD328-ABAE-C960-4B8F-69646ED2A2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56063" y="2863864"/>
                  <a:ext cx="0" cy="523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91" name="Line 1558">
                  <a:extLst>
                    <a:ext uri="{FF2B5EF4-FFF2-40B4-BE49-F238E27FC236}">
                      <a16:creationId xmlns:a16="http://schemas.microsoft.com/office/drawing/2014/main" id="{C9CE236D-8442-206C-5E10-EE2000B0CB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57651" y="2889264"/>
                  <a:ext cx="0" cy="269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92" name="Line 1559">
                  <a:extLst>
                    <a:ext uri="{FF2B5EF4-FFF2-40B4-BE49-F238E27FC236}">
                      <a16:creationId xmlns:a16="http://schemas.microsoft.com/office/drawing/2014/main" id="{92A25809-E5B7-0264-EF3C-FA5B4C56740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592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93" name="Line 1560">
                  <a:extLst>
                    <a:ext uri="{FF2B5EF4-FFF2-40B4-BE49-F238E27FC236}">
                      <a16:creationId xmlns:a16="http://schemas.microsoft.com/office/drawing/2014/main" id="{85B01B2D-749A-83CB-42C2-4CBB2DD3DE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6082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94" name="Line 1561">
                  <a:extLst>
                    <a:ext uri="{FF2B5EF4-FFF2-40B4-BE49-F238E27FC236}">
                      <a16:creationId xmlns:a16="http://schemas.microsoft.com/office/drawing/2014/main" id="{9947F29F-EFA4-0527-4D87-13EECA3B2DA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624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95" name="Line 1562">
                  <a:extLst>
                    <a:ext uri="{FF2B5EF4-FFF2-40B4-BE49-F238E27FC236}">
                      <a16:creationId xmlns:a16="http://schemas.microsoft.com/office/drawing/2014/main" id="{37D2304C-CBB6-6189-CDD4-05F59C000DE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640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96" name="Line 1563">
                  <a:extLst>
                    <a:ext uri="{FF2B5EF4-FFF2-40B4-BE49-F238E27FC236}">
                      <a16:creationId xmlns:a16="http://schemas.microsoft.com/office/drawing/2014/main" id="{73BBC86F-176B-A3AF-D609-6A7A5842B5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6717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97" name="Line 1564">
                  <a:extLst>
                    <a:ext uri="{FF2B5EF4-FFF2-40B4-BE49-F238E27FC236}">
                      <a16:creationId xmlns:a16="http://schemas.microsoft.com/office/drawing/2014/main" id="{D538CE38-CBD3-AA0A-73E8-221B1327FE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687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98" name="Line 1565">
                  <a:extLst>
                    <a:ext uri="{FF2B5EF4-FFF2-40B4-BE49-F238E27FC236}">
                      <a16:creationId xmlns:a16="http://schemas.microsoft.com/office/drawing/2014/main" id="{23F895EA-7CA3-437A-9E71-45341579DB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70351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699" name="Line 1566">
                  <a:extLst>
                    <a:ext uri="{FF2B5EF4-FFF2-40B4-BE49-F238E27FC236}">
                      <a16:creationId xmlns:a16="http://schemas.microsoft.com/office/drawing/2014/main" id="{47DB6F91-AA59-42A2-1D96-7AAF2C1EE5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71938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00" name="Line 1567">
                  <a:extLst>
                    <a:ext uri="{FF2B5EF4-FFF2-40B4-BE49-F238E27FC236}">
                      <a16:creationId xmlns:a16="http://schemas.microsoft.com/office/drawing/2014/main" id="{67941DC9-D9C3-362D-4F43-5DBEAD57CDA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751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01" name="Line 1568">
                  <a:extLst>
                    <a:ext uri="{FF2B5EF4-FFF2-40B4-BE49-F238E27FC236}">
                      <a16:creationId xmlns:a16="http://schemas.microsoft.com/office/drawing/2014/main" id="{F072233E-8BA5-12F9-F54D-6C7D0133D4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767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02" name="Line 1569">
                  <a:extLst>
                    <a:ext uri="{FF2B5EF4-FFF2-40B4-BE49-F238E27FC236}">
                      <a16:creationId xmlns:a16="http://schemas.microsoft.com/office/drawing/2014/main" id="{F62536EC-6C52-097E-C185-525D6CAAC0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782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03" name="Line 1570">
                  <a:extLst>
                    <a:ext uri="{FF2B5EF4-FFF2-40B4-BE49-F238E27FC236}">
                      <a16:creationId xmlns:a16="http://schemas.microsoft.com/office/drawing/2014/main" id="{F1C7A381-5A61-2C5D-5A0C-84CEADC86C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7987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04" name="Line 1571">
                  <a:extLst>
                    <a:ext uri="{FF2B5EF4-FFF2-40B4-BE49-F238E27FC236}">
                      <a16:creationId xmlns:a16="http://schemas.microsoft.com/office/drawing/2014/main" id="{65773298-AD6D-5EF7-6FFE-75254CB990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81463" y="2905139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05" name="Line 1572">
                  <a:extLst>
                    <a:ext uri="{FF2B5EF4-FFF2-40B4-BE49-F238E27FC236}">
                      <a16:creationId xmlns:a16="http://schemas.microsoft.com/office/drawing/2014/main" id="{9FF251AB-F25D-7E42-845D-AE2FC9B9D5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84638" y="2905139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06" name="Line 1573">
                  <a:extLst>
                    <a:ext uri="{FF2B5EF4-FFF2-40B4-BE49-F238E27FC236}">
                      <a16:creationId xmlns:a16="http://schemas.microsoft.com/office/drawing/2014/main" id="{3E8D7705-7F6A-D6A5-166E-F54335BCF5E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86226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07" name="Line 1574">
                  <a:extLst>
                    <a:ext uri="{FF2B5EF4-FFF2-40B4-BE49-F238E27FC236}">
                      <a16:creationId xmlns:a16="http://schemas.microsoft.com/office/drawing/2014/main" id="{2440E045-32C2-87E3-ACD5-BF4619EC793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87813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08" name="Line 1575">
                  <a:extLst>
                    <a:ext uri="{FF2B5EF4-FFF2-40B4-BE49-F238E27FC236}">
                      <a16:creationId xmlns:a16="http://schemas.microsoft.com/office/drawing/2014/main" id="{1FACE95F-CEDC-66A1-53F3-E74A37D7354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9098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09" name="Line 1576">
                  <a:extLst>
                    <a:ext uri="{FF2B5EF4-FFF2-40B4-BE49-F238E27FC236}">
                      <a16:creationId xmlns:a16="http://schemas.microsoft.com/office/drawing/2014/main" id="{CE24A82D-4D4D-83D8-E892-C831EFBBF2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957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10" name="Line 1577">
                  <a:extLst>
                    <a:ext uri="{FF2B5EF4-FFF2-40B4-BE49-F238E27FC236}">
                      <a16:creationId xmlns:a16="http://schemas.microsoft.com/office/drawing/2014/main" id="{F7CF1E6B-7970-80E8-55B4-B83EF82E60E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973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11" name="Line 1578">
                  <a:extLst>
                    <a:ext uri="{FF2B5EF4-FFF2-40B4-BE49-F238E27FC236}">
                      <a16:creationId xmlns:a16="http://schemas.microsoft.com/office/drawing/2014/main" id="{FE691376-E1B1-C6BB-BA87-E9D9F9FA070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09892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12" name="Line 1579">
                  <a:extLst>
                    <a:ext uri="{FF2B5EF4-FFF2-40B4-BE49-F238E27FC236}">
                      <a16:creationId xmlns:a16="http://schemas.microsoft.com/office/drawing/2014/main" id="{0A5DF0B2-707F-4B21-BD85-1082686007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021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13" name="Line 1580">
                  <a:extLst>
                    <a:ext uri="{FF2B5EF4-FFF2-40B4-BE49-F238E27FC236}">
                      <a16:creationId xmlns:a16="http://schemas.microsoft.com/office/drawing/2014/main" id="{1C59A5A0-293A-FF01-E575-C334740045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068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14" name="Line 1581">
                  <a:extLst>
                    <a:ext uri="{FF2B5EF4-FFF2-40B4-BE49-F238E27FC236}">
                      <a16:creationId xmlns:a16="http://schemas.microsoft.com/office/drawing/2014/main" id="{8BDEF082-7B43-1BDF-5C09-90482E0153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1003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15" name="Line 1582">
                  <a:extLst>
                    <a:ext uri="{FF2B5EF4-FFF2-40B4-BE49-F238E27FC236}">
                      <a16:creationId xmlns:a16="http://schemas.microsoft.com/office/drawing/2014/main" id="{05E4FB44-3911-7EB5-616C-4EAD1E3ECA0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132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16" name="Line 1583">
                  <a:extLst>
                    <a:ext uri="{FF2B5EF4-FFF2-40B4-BE49-F238E27FC236}">
                      <a16:creationId xmlns:a16="http://schemas.microsoft.com/office/drawing/2014/main" id="{A46C4952-22DE-AD75-437E-D40EC7B148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148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17" name="Line 1584">
                  <a:extLst>
                    <a:ext uri="{FF2B5EF4-FFF2-40B4-BE49-F238E27FC236}">
                      <a16:creationId xmlns:a16="http://schemas.microsoft.com/office/drawing/2014/main" id="{46ED59F6-D8CE-8027-29D9-ACA409003A0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195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18" name="Line 1585">
                  <a:extLst>
                    <a:ext uri="{FF2B5EF4-FFF2-40B4-BE49-F238E27FC236}">
                      <a16:creationId xmlns:a16="http://schemas.microsoft.com/office/drawing/2014/main" id="{448A17F8-4006-7B1C-B5CB-F08257EE72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22738" y="912826"/>
                  <a:ext cx="0" cy="20034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19" name="Line 1586">
                  <a:extLst>
                    <a:ext uri="{FF2B5EF4-FFF2-40B4-BE49-F238E27FC236}">
                      <a16:creationId xmlns:a16="http://schemas.microsoft.com/office/drawing/2014/main" id="{FE67CECE-52B2-AF80-AD19-2E0A8440A9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27501" y="2828939"/>
                  <a:ext cx="0" cy="873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20" name="Line 1587">
                  <a:extLst>
                    <a:ext uri="{FF2B5EF4-FFF2-40B4-BE49-F238E27FC236}">
                      <a16:creationId xmlns:a16="http://schemas.microsoft.com/office/drawing/2014/main" id="{6E1B1D91-95D0-6BF7-CB80-EA8BE01BA1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29088" y="2882914"/>
                  <a:ext cx="0" cy="333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21" name="Line 1588">
                  <a:extLst>
                    <a:ext uri="{FF2B5EF4-FFF2-40B4-BE49-F238E27FC236}">
                      <a16:creationId xmlns:a16="http://schemas.microsoft.com/office/drawing/2014/main" id="{C3F5D102-9DDD-30C1-6F2E-6962B35511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32263" y="2901964"/>
                  <a:ext cx="0" cy="142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22" name="Line 1589">
                  <a:extLst>
                    <a:ext uri="{FF2B5EF4-FFF2-40B4-BE49-F238E27FC236}">
                      <a16:creationId xmlns:a16="http://schemas.microsoft.com/office/drawing/2014/main" id="{440510EC-E4E3-F224-B94E-23CE0D0BF7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33851" y="2901964"/>
                  <a:ext cx="0" cy="142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23" name="Line 1590">
                  <a:extLst>
                    <a:ext uri="{FF2B5EF4-FFF2-40B4-BE49-F238E27FC236}">
                      <a16:creationId xmlns:a16="http://schemas.microsoft.com/office/drawing/2014/main" id="{4E948A8A-EE87-D776-2034-298D21717D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37026" y="2903551"/>
                  <a:ext cx="0" cy="127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24" name="Line 1591">
                  <a:extLst>
                    <a:ext uri="{FF2B5EF4-FFF2-40B4-BE49-F238E27FC236}">
                      <a16:creationId xmlns:a16="http://schemas.microsoft.com/office/drawing/2014/main" id="{CFDA04AF-82BA-F534-7A0F-D6C61B3A43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38613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25" name="Line 1592">
                  <a:extLst>
                    <a:ext uri="{FF2B5EF4-FFF2-40B4-BE49-F238E27FC236}">
                      <a16:creationId xmlns:a16="http://schemas.microsoft.com/office/drawing/2014/main" id="{DA872B9D-02B3-5C94-1156-8E73CF2E24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417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26" name="Line 1593">
                  <a:extLst>
                    <a:ext uri="{FF2B5EF4-FFF2-40B4-BE49-F238E27FC236}">
                      <a16:creationId xmlns:a16="http://schemas.microsoft.com/office/drawing/2014/main" id="{DA45455F-B605-4FEF-3116-05C5C5A2A63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43376" y="2905139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27" name="Line 1594">
                  <a:extLst>
                    <a:ext uri="{FF2B5EF4-FFF2-40B4-BE49-F238E27FC236}">
                      <a16:creationId xmlns:a16="http://schemas.microsoft.com/office/drawing/2014/main" id="{9CE8DEF4-1BAB-3784-813C-5FBEC007A17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44963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28" name="Line 1595">
                  <a:extLst>
                    <a:ext uri="{FF2B5EF4-FFF2-40B4-BE49-F238E27FC236}">
                      <a16:creationId xmlns:a16="http://schemas.microsoft.com/office/drawing/2014/main" id="{E453036A-EB4A-103F-28C1-24C7B97A69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4655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29" name="Line 1596">
                  <a:extLst>
                    <a:ext uri="{FF2B5EF4-FFF2-40B4-BE49-F238E27FC236}">
                      <a16:creationId xmlns:a16="http://schemas.microsoft.com/office/drawing/2014/main" id="{392672C9-BB51-A518-E7F3-3DDCFA42C4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481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30" name="Line 1597">
                  <a:extLst>
                    <a:ext uri="{FF2B5EF4-FFF2-40B4-BE49-F238E27FC236}">
                      <a16:creationId xmlns:a16="http://schemas.microsoft.com/office/drawing/2014/main" id="{4FF1C75A-BEA6-77CB-099D-E99DC50E94A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49726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31" name="Line 1598">
                  <a:extLst>
                    <a:ext uri="{FF2B5EF4-FFF2-40B4-BE49-F238E27FC236}">
                      <a16:creationId xmlns:a16="http://schemas.microsoft.com/office/drawing/2014/main" id="{ABEBACA2-FA96-573D-E6CA-ACA8BC9C91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513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32" name="Line 1599">
                  <a:extLst>
                    <a:ext uri="{FF2B5EF4-FFF2-40B4-BE49-F238E27FC236}">
                      <a16:creationId xmlns:a16="http://schemas.microsoft.com/office/drawing/2014/main" id="{66F092CD-962F-E5E5-91AC-505245C606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54488" y="2873389"/>
                  <a:ext cx="0" cy="428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33" name="Line 1600">
                  <a:extLst>
                    <a:ext uri="{FF2B5EF4-FFF2-40B4-BE49-F238E27FC236}">
                      <a16:creationId xmlns:a16="http://schemas.microsoft.com/office/drawing/2014/main" id="{1DD3C8DF-56CA-D304-4C41-70B646F3B59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56076" y="2565414"/>
                  <a:ext cx="0" cy="3508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34" name="Line 1601">
                  <a:extLst>
                    <a:ext uri="{FF2B5EF4-FFF2-40B4-BE49-F238E27FC236}">
                      <a16:creationId xmlns:a16="http://schemas.microsoft.com/office/drawing/2014/main" id="{2B2815F9-FA2A-2A16-D88A-0EBDD3EA08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59251" y="2882914"/>
                  <a:ext cx="0" cy="333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35" name="Line 1602">
                  <a:extLst>
                    <a:ext uri="{FF2B5EF4-FFF2-40B4-BE49-F238E27FC236}">
                      <a16:creationId xmlns:a16="http://schemas.microsoft.com/office/drawing/2014/main" id="{BCA473A2-1955-4382-C82A-C956C90CE7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62426" y="2897201"/>
                  <a:ext cx="0" cy="190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36" name="Line 1603">
                  <a:extLst>
                    <a:ext uri="{FF2B5EF4-FFF2-40B4-BE49-F238E27FC236}">
                      <a16:creationId xmlns:a16="http://schemas.microsoft.com/office/drawing/2014/main" id="{D44B1B05-4118-FE58-B50B-7E9E2CADD0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6242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37" name="Line 1604">
                  <a:extLst>
                    <a:ext uri="{FF2B5EF4-FFF2-40B4-BE49-F238E27FC236}">
                      <a16:creationId xmlns:a16="http://schemas.microsoft.com/office/drawing/2014/main" id="{FBA169DC-E0F3-C28E-7DC5-233E5D08D06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64013" y="2903551"/>
                  <a:ext cx="0" cy="127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38" name="Line 1605">
                  <a:extLst>
                    <a:ext uri="{FF2B5EF4-FFF2-40B4-BE49-F238E27FC236}">
                      <a16:creationId xmlns:a16="http://schemas.microsoft.com/office/drawing/2014/main" id="{EB3C82F8-C3C7-9527-3671-B41554BFEA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656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39" name="Line 1606">
                  <a:extLst>
                    <a:ext uri="{FF2B5EF4-FFF2-40B4-BE49-F238E27FC236}">
                      <a16:creationId xmlns:a16="http://schemas.microsoft.com/office/drawing/2014/main" id="{7D6C8622-52F3-D38A-35F5-F89CC8F49E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703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40" name="Line 1607">
                  <a:extLst>
                    <a:ext uri="{FF2B5EF4-FFF2-40B4-BE49-F238E27FC236}">
                      <a16:creationId xmlns:a16="http://schemas.microsoft.com/office/drawing/2014/main" id="{631EE2B0-8E5A-D5B2-3ACD-F1DAEA28F94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7195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41" name="Line 1608">
                  <a:extLst>
                    <a:ext uri="{FF2B5EF4-FFF2-40B4-BE49-F238E27FC236}">
                      <a16:creationId xmlns:a16="http://schemas.microsoft.com/office/drawing/2014/main" id="{814D6AD0-6B03-BD88-3CF0-F99BC4D8D7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7195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42" name="Line 1609">
                  <a:extLst>
                    <a:ext uri="{FF2B5EF4-FFF2-40B4-BE49-F238E27FC236}">
                      <a16:creationId xmlns:a16="http://schemas.microsoft.com/office/drawing/2014/main" id="{4C9EE267-8544-3D04-F7AE-B97A9BB1B3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75126" y="2901964"/>
                  <a:ext cx="0" cy="142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43" name="Line 1610">
                  <a:extLst>
                    <a:ext uri="{FF2B5EF4-FFF2-40B4-BE49-F238E27FC236}">
                      <a16:creationId xmlns:a16="http://schemas.microsoft.com/office/drawing/2014/main" id="{E8178609-8496-0AA6-4547-60046BC5664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7830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44" name="Line 1611">
                  <a:extLst>
                    <a:ext uri="{FF2B5EF4-FFF2-40B4-BE49-F238E27FC236}">
                      <a16:creationId xmlns:a16="http://schemas.microsoft.com/office/drawing/2014/main" id="{E8F2E333-4975-9DAE-D5DF-3A28265619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81476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45" name="Line 1613">
                  <a:extLst>
                    <a:ext uri="{FF2B5EF4-FFF2-40B4-BE49-F238E27FC236}">
                      <a16:creationId xmlns:a16="http://schemas.microsoft.com/office/drawing/2014/main" id="{A09DEEE1-E21E-8EAB-0A38-58300FA935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83063" y="2901963"/>
                  <a:ext cx="0" cy="142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46" name="Line 1614">
                  <a:extLst>
                    <a:ext uri="{FF2B5EF4-FFF2-40B4-BE49-F238E27FC236}">
                      <a16:creationId xmlns:a16="http://schemas.microsoft.com/office/drawing/2014/main" id="{2AB13A88-B4A3-B968-98C2-A74E0A5C3F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87826" y="2894026"/>
                  <a:ext cx="0" cy="222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47" name="Line 1615">
                  <a:extLst>
                    <a:ext uri="{FF2B5EF4-FFF2-40B4-BE49-F238E27FC236}">
                      <a16:creationId xmlns:a16="http://schemas.microsoft.com/office/drawing/2014/main" id="{2DDD0F72-CD03-AB4C-EB7A-975E0AA5FE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89413" y="2865451"/>
                  <a:ext cx="0" cy="508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48" name="Line 1616">
                  <a:extLst>
                    <a:ext uri="{FF2B5EF4-FFF2-40B4-BE49-F238E27FC236}">
                      <a16:creationId xmlns:a16="http://schemas.microsoft.com/office/drawing/2014/main" id="{C8866D85-116A-BDC0-9722-4FF962EF477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91001" y="2905138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49" name="Line 1617">
                  <a:extLst>
                    <a:ext uri="{FF2B5EF4-FFF2-40B4-BE49-F238E27FC236}">
                      <a16:creationId xmlns:a16="http://schemas.microsoft.com/office/drawing/2014/main" id="{4726B5F2-E539-1D49-14EC-4A30AAB7580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925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50" name="Line 1618">
                  <a:extLst>
                    <a:ext uri="{FF2B5EF4-FFF2-40B4-BE49-F238E27FC236}">
                      <a16:creationId xmlns:a16="http://schemas.microsoft.com/office/drawing/2014/main" id="{B6FB20F2-0C51-60AC-B876-A8367574D00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94176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51" name="Line 1619">
                  <a:extLst>
                    <a:ext uri="{FF2B5EF4-FFF2-40B4-BE49-F238E27FC236}">
                      <a16:creationId xmlns:a16="http://schemas.microsoft.com/office/drawing/2014/main" id="{6B1961E3-4901-453A-57D4-FB85CA986D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94176" y="2905138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52" name="Line 1620">
                  <a:extLst>
                    <a:ext uri="{FF2B5EF4-FFF2-40B4-BE49-F238E27FC236}">
                      <a16:creationId xmlns:a16="http://schemas.microsoft.com/office/drawing/2014/main" id="{386340E9-3031-9DB6-35AB-3B6FD20B61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97351" y="2903551"/>
                  <a:ext cx="0" cy="127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53" name="Line 1621">
                  <a:extLst>
                    <a:ext uri="{FF2B5EF4-FFF2-40B4-BE49-F238E27FC236}">
                      <a16:creationId xmlns:a16="http://schemas.microsoft.com/office/drawing/2014/main" id="{4FA17BB9-2BB6-7115-D8B4-EA4A4A99F7F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198938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54" name="Line 1622">
                  <a:extLst>
                    <a:ext uri="{FF2B5EF4-FFF2-40B4-BE49-F238E27FC236}">
                      <a16:creationId xmlns:a16="http://schemas.microsoft.com/office/drawing/2014/main" id="{83591197-0F80-508B-9E21-6506AAB124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005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55" name="Line 1623">
                  <a:extLst>
                    <a:ext uri="{FF2B5EF4-FFF2-40B4-BE49-F238E27FC236}">
                      <a16:creationId xmlns:a16="http://schemas.microsoft.com/office/drawing/2014/main" id="{CE64CFA4-60E3-0FF7-0B8F-16FB8A2528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0211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56" name="Line 1624">
                  <a:extLst>
                    <a:ext uri="{FF2B5EF4-FFF2-40B4-BE49-F238E27FC236}">
                      <a16:creationId xmlns:a16="http://schemas.microsoft.com/office/drawing/2014/main" id="{AAE04A77-FB0A-E940-B4E0-252C20A38E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0528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57" name="Line 1625">
                  <a:extLst>
                    <a:ext uri="{FF2B5EF4-FFF2-40B4-BE49-F238E27FC236}">
                      <a16:creationId xmlns:a16="http://schemas.microsoft.com/office/drawing/2014/main" id="{61206463-7023-670E-3B28-B4F266C56C0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0528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58" name="Line 1626">
                  <a:extLst>
                    <a:ext uri="{FF2B5EF4-FFF2-40B4-BE49-F238E27FC236}">
                      <a16:creationId xmlns:a16="http://schemas.microsoft.com/office/drawing/2014/main" id="{093D802A-CEA4-B02D-B225-AEA6F4081E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100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59" name="Line 1627">
                  <a:extLst>
                    <a:ext uri="{FF2B5EF4-FFF2-40B4-BE49-F238E27FC236}">
                      <a16:creationId xmlns:a16="http://schemas.microsoft.com/office/drawing/2014/main" id="{47C30503-FF2E-4BF8-3F8E-F7497D17AA2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116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60" name="Line 1628">
                  <a:extLst>
                    <a:ext uri="{FF2B5EF4-FFF2-40B4-BE49-F238E27FC236}">
                      <a16:creationId xmlns:a16="http://schemas.microsoft.com/office/drawing/2014/main" id="{7BFE89C4-5832-0D2E-2D1A-E5149B60AD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132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61" name="Line 1629">
                  <a:extLst>
                    <a:ext uri="{FF2B5EF4-FFF2-40B4-BE49-F238E27FC236}">
                      <a16:creationId xmlns:a16="http://schemas.microsoft.com/office/drawing/2014/main" id="{E4174697-B612-87F1-E209-79FAF95607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148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62" name="Line 1630">
                  <a:extLst>
                    <a:ext uri="{FF2B5EF4-FFF2-40B4-BE49-F238E27FC236}">
                      <a16:creationId xmlns:a16="http://schemas.microsoft.com/office/drawing/2014/main" id="{06E26E0F-8996-A390-4ABE-15EF7D37AEA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164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63" name="Line 1631">
                  <a:extLst>
                    <a:ext uri="{FF2B5EF4-FFF2-40B4-BE49-F238E27FC236}">
                      <a16:creationId xmlns:a16="http://schemas.microsoft.com/office/drawing/2014/main" id="{507E4B6E-F430-0902-8A09-BD315DC951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1798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64" name="Line 1632">
                  <a:extLst>
                    <a:ext uri="{FF2B5EF4-FFF2-40B4-BE49-F238E27FC236}">
                      <a16:creationId xmlns:a16="http://schemas.microsoft.com/office/drawing/2014/main" id="{AA8A16BC-DF08-0781-D6CE-5F32D7D7EC0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195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65" name="Line 1633">
                  <a:extLst>
                    <a:ext uri="{FF2B5EF4-FFF2-40B4-BE49-F238E27FC236}">
                      <a16:creationId xmlns:a16="http://schemas.microsoft.com/office/drawing/2014/main" id="{162790CA-CDC1-E862-0542-3AE9B64040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211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66" name="Line 1634">
                  <a:extLst>
                    <a:ext uri="{FF2B5EF4-FFF2-40B4-BE49-F238E27FC236}">
                      <a16:creationId xmlns:a16="http://schemas.microsoft.com/office/drawing/2014/main" id="{DBCBC328-1756-ED74-C932-9DFE53D670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2433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67" name="Line 1635">
                  <a:extLst>
                    <a:ext uri="{FF2B5EF4-FFF2-40B4-BE49-F238E27FC236}">
                      <a16:creationId xmlns:a16="http://schemas.microsoft.com/office/drawing/2014/main" id="{8506F56D-E0A7-2F82-0602-025F141B22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259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68" name="Line 1636">
                  <a:extLst>
                    <a:ext uri="{FF2B5EF4-FFF2-40B4-BE49-F238E27FC236}">
                      <a16:creationId xmlns:a16="http://schemas.microsoft.com/office/drawing/2014/main" id="{01B523C3-9A0B-26DE-5FCA-CB933EC99F4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2751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69" name="Line 1637">
                  <a:extLst>
                    <a:ext uri="{FF2B5EF4-FFF2-40B4-BE49-F238E27FC236}">
                      <a16:creationId xmlns:a16="http://schemas.microsoft.com/office/drawing/2014/main" id="{C66D6374-A191-36A8-84FA-8B4E58DBC0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291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70" name="Line 1638">
                  <a:extLst>
                    <a:ext uri="{FF2B5EF4-FFF2-40B4-BE49-F238E27FC236}">
                      <a16:creationId xmlns:a16="http://schemas.microsoft.com/office/drawing/2014/main" id="{4F503CA8-017A-5FD8-30D8-E90146F8AE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30688" y="2900376"/>
                  <a:ext cx="0" cy="158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71" name="Line 1639">
                  <a:extLst>
                    <a:ext uri="{FF2B5EF4-FFF2-40B4-BE49-F238E27FC236}">
                      <a16:creationId xmlns:a16="http://schemas.microsoft.com/office/drawing/2014/main" id="{BE280E3F-D927-F9EC-8D8F-B515E34543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3386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72" name="Line 1640">
                  <a:extLst>
                    <a:ext uri="{FF2B5EF4-FFF2-40B4-BE49-F238E27FC236}">
                      <a16:creationId xmlns:a16="http://schemas.microsoft.com/office/drawing/2014/main" id="{D9B1A7E4-D46F-0546-9DE5-44DDBB4DF7C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3386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73" name="Line 1641">
                  <a:extLst>
                    <a:ext uri="{FF2B5EF4-FFF2-40B4-BE49-F238E27FC236}">
                      <a16:creationId xmlns:a16="http://schemas.microsoft.com/office/drawing/2014/main" id="{D0310765-A421-4FB0-1288-B99C787DFA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3703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74" name="Line 1642">
                  <a:extLst>
                    <a:ext uri="{FF2B5EF4-FFF2-40B4-BE49-F238E27FC236}">
                      <a16:creationId xmlns:a16="http://schemas.microsoft.com/office/drawing/2014/main" id="{5D1727F9-333E-5AE8-B6B9-BA7102BFE6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418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75" name="Line 1643">
                  <a:extLst>
                    <a:ext uri="{FF2B5EF4-FFF2-40B4-BE49-F238E27FC236}">
                      <a16:creationId xmlns:a16="http://schemas.microsoft.com/office/drawing/2014/main" id="{809FC1EB-1CD1-0EBC-3B6A-D67A433C2D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433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76" name="Line 1644">
                  <a:extLst>
                    <a:ext uri="{FF2B5EF4-FFF2-40B4-BE49-F238E27FC236}">
                      <a16:creationId xmlns:a16="http://schemas.microsoft.com/office/drawing/2014/main" id="{521957B5-6FC2-95A0-06A9-B1D9742072F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465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77" name="Line 1645">
                  <a:extLst>
                    <a:ext uri="{FF2B5EF4-FFF2-40B4-BE49-F238E27FC236}">
                      <a16:creationId xmlns:a16="http://schemas.microsoft.com/office/drawing/2014/main" id="{AD6036B0-E0D1-A209-BC64-15FDFEAF7E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497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78" name="Line 1646">
                  <a:extLst>
                    <a:ext uri="{FF2B5EF4-FFF2-40B4-BE49-F238E27FC236}">
                      <a16:creationId xmlns:a16="http://schemas.microsoft.com/office/drawing/2014/main" id="{1DD81BBF-DD5A-3692-EA59-75FF698A69E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51326" y="2905138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79" name="Line 1647">
                  <a:extLst>
                    <a:ext uri="{FF2B5EF4-FFF2-40B4-BE49-F238E27FC236}">
                      <a16:creationId xmlns:a16="http://schemas.microsoft.com/office/drawing/2014/main" id="{DE813196-ACD5-9456-D2FA-4494F6AC61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5450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80" name="Line 1648">
                  <a:extLst>
                    <a:ext uri="{FF2B5EF4-FFF2-40B4-BE49-F238E27FC236}">
                      <a16:creationId xmlns:a16="http://schemas.microsoft.com/office/drawing/2014/main" id="{5EC93E59-F123-6223-C23A-CF7D0150F9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576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81" name="Line 1649">
                  <a:extLst>
                    <a:ext uri="{FF2B5EF4-FFF2-40B4-BE49-F238E27FC236}">
                      <a16:creationId xmlns:a16="http://schemas.microsoft.com/office/drawing/2014/main" id="{A4E08431-BDC5-2A86-47D6-159A16EE6D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592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82" name="Line 1650">
                  <a:extLst>
                    <a:ext uri="{FF2B5EF4-FFF2-40B4-BE49-F238E27FC236}">
                      <a16:creationId xmlns:a16="http://schemas.microsoft.com/office/drawing/2014/main" id="{59BCDD8F-7E07-6C53-4E76-C7FD47D77D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6243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83" name="Line 1651">
                  <a:extLst>
                    <a:ext uri="{FF2B5EF4-FFF2-40B4-BE49-F238E27FC236}">
                      <a16:creationId xmlns:a16="http://schemas.microsoft.com/office/drawing/2014/main" id="{5CB029B0-9DC2-A0ED-7EE8-C9CF0287EF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672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84" name="Line 1652">
                  <a:extLst>
                    <a:ext uri="{FF2B5EF4-FFF2-40B4-BE49-F238E27FC236}">
                      <a16:creationId xmlns:a16="http://schemas.microsoft.com/office/drawing/2014/main" id="{2435ABDF-64BB-B78B-92B2-4303524F0F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7037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85" name="Line 1653">
                  <a:extLst>
                    <a:ext uri="{FF2B5EF4-FFF2-40B4-BE49-F238E27FC236}">
                      <a16:creationId xmlns:a16="http://schemas.microsoft.com/office/drawing/2014/main" id="{79217FAB-D714-96E5-828F-90FF4A14535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735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86" name="Line 1654">
                  <a:extLst>
                    <a:ext uri="{FF2B5EF4-FFF2-40B4-BE49-F238E27FC236}">
                      <a16:creationId xmlns:a16="http://schemas.microsoft.com/office/drawing/2014/main" id="{2A7B5183-8DE5-08C0-1968-45DCA8CEC8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7990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87" name="Line 1655">
                  <a:extLst>
                    <a:ext uri="{FF2B5EF4-FFF2-40B4-BE49-F238E27FC236}">
                      <a16:creationId xmlns:a16="http://schemas.microsoft.com/office/drawing/2014/main" id="{BEFBB087-29AE-891F-726D-ADE8E031AD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799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88" name="Line 1656">
                  <a:extLst>
                    <a:ext uri="{FF2B5EF4-FFF2-40B4-BE49-F238E27FC236}">
                      <a16:creationId xmlns:a16="http://schemas.microsoft.com/office/drawing/2014/main" id="{4B14C79D-B9D0-04F2-7148-FB8210C84B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8148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89" name="Line 1657">
                  <a:extLst>
                    <a:ext uri="{FF2B5EF4-FFF2-40B4-BE49-F238E27FC236}">
                      <a16:creationId xmlns:a16="http://schemas.microsoft.com/office/drawing/2014/main" id="{1A3D1DDE-0662-75F6-96A7-B8571BF1ED6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846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90" name="Line 1658">
                  <a:extLst>
                    <a:ext uri="{FF2B5EF4-FFF2-40B4-BE49-F238E27FC236}">
                      <a16:creationId xmlns:a16="http://schemas.microsoft.com/office/drawing/2014/main" id="{ADA7601D-8763-EDF4-80A0-746DB4CC25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86251" y="2890851"/>
                  <a:ext cx="0" cy="254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91" name="Line 1659">
                  <a:extLst>
                    <a:ext uri="{FF2B5EF4-FFF2-40B4-BE49-F238E27FC236}">
                      <a16:creationId xmlns:a16="http://schemas.microsoft.com/office/drawing/2014/main" id="{FCDF7524-5DD5-886C-A915-B35F500F213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86251" y="2900376"/>
                  <a:ext cx="0" cy="158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92" name="Line 1660">
                  <a:extLst>
                    <a:ext uri="{FF2B5EF4-FFF2-40B4-BE49-F238E27FC236}">
                      <a16:creationId xmlns:a16="http://schemas.microsoft.com/office/drawing/2014/main" id="{8FB1626F-9693-8FFB-4A99-2CCC75BC13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9418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93" name="Line 1661">
                  <a:extLst>
                    <a:ext uri="{FF2B5EF4-FFF2-40B4-BE49-F238E27FC236}">
                      <a16:creationId xmlns:a16="http://schemas.microsoft.com/office/drawing/2014/main" id="{B944F8FF-D3D1-EC13-1C02-3C4C20DB8DF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941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94" name="Line 1662">
                  <a:extLst>
                    <a:ext uri="{FF2B5EF4-FFF2-40B4-BE49-F238E27FC236}">
                      <a16:creationId xmlns:a16="http://schemas.microsoft.com/office/drawing/2014/main" id="{048D3C2C-6446-F001-6969-ADE3247B07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2973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95" name="Line 1663">
                  <a:extLst>
                    <a:ext uri="{FF2B5EF4-FFF2-40B4-BE49-F238E27FC236}">
                      <a16:creationId xmlns:a16="http://schemas.microsoft.com/office/drawing/2014/main" id="{EE85D26E-4C1F-DB45-E433-ED08D76C3DC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0212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96" name="Line 1664">
                  <a:extLst>
                    <a:ext uri="{FF2B5EF4-FFF2-40B4-BE49-F238E27FC236}">
                      <a16:creationId xmlns:a16="http://schemas.microsoft.com/office/drawing/2014/main" id="{87AF95C0-4E4B-1A43-87F0-8120D3B5648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0212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97" name="Line 1665">
                  <a:extLst>
                    <a:ext uri="{FF2B5EF4-FFF2-40B4-BE49-F238E27FC236}">
                      <a16:creationId xmlns:a16="http://schemas.microsoft.com/office/drawing/2014/main" id="{DCF775C1-272F-B0F5-F71D-EBE2608EAE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0371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98" name="Line 1666">
                  <a:extLst>
                    <a:ext uri="{FF2B5EF4-FFF2-40B4-BE49-F238E27FC236}">
                      <a16:creationId xmlns:a16="http://schemas.microsoft.com/office/drawing/2014/main" id="{31AF3F78-E2D0-E025-0534-8007E31F49F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053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799" name="Line 1667">
                  <a:extLst>
                    <a:ext uri="{FF2B5EF4-FFF2-40B4-BE49-F238E27FC236}">
                      <a16:creationId xmlns:a16="http://schemas.microsoft.com/office/drawing/2014/main" id="{3118FDEF-C4CF-FE9E-8171-EEB705C5E4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068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00" name="Line 1668">
                  <a:extLst>
                    <a:ext uri="{FF2B5EF4-FFF2-40B4-BE49-F238E27FC236}">
                      <a16:creationId xmlns:a16="http://schemas.microsoft.com/office/drawing/2014/main" id="{93A12970-8F22-9FF8-375D-3F294CFF55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0847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01" name="Line 1669">
                  <a:extLst>
                    <a:ext uri="{FF2B5EF4-FFF2-40B4-BE49-F238E27FC236}">
                      <a16:creationId xmlns:a16="http://schemas.microsoft.com/office/drawing/2014/main" id="{053BAA23-AB65-F343-B87A-C318EC031E0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116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02" name="Line 1670">
                  <a:extLst>
                    <a:ext uri="{FF2B5EF4-FFF2-40B4-BE49-F238E27FC236}">
                      <a16:creationId xmlns:a16="http://schemas.microsoft.com/office/drawing/2014/main" id="{4A60C085-63D3-F6A7-1C16-DF6F72F3AB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132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03" name="Line 1671">
                  <a:extLst>
                    <a:ext uri="{FF2B5EF4-FFF2-40B4-BE49-F238E27FC236}">
                      <a16:creationId xmlns:a16="http://schemas.microsoft.com/office/drawing/2014/main" id="{96D5F54F-0841-6E8D-4290-D9528D41AAB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1323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04" name="Line 1672">
                  <a:extLst>
                    <a:ext uri="{FF2B5EF4-FFF2-40B4-BE49-F238E27FC236}">
                      <a16:creationId xmlns:a16="http://schemas.microsoft.com/office/drawing/2014/main" id="{FFD0666B-0170-5720-8202-A5C2FAC031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1482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05" name="Line 1673">
                  <a:extLst>
                    <a:ext uri="{FF2B5EF4-FFF2-40B4-BE49-F238E27FC236}">
                      <a16:creationId xmlns:a16="http://schemas.microsoft.com/office/drawing/2014/main" id="{4CEC5A3A-00F7-3395-3C36-DC973B93724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1800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06" name="Line 1674">
                  <a:extLst>
                    <a:ext uri="{FF2B5EF4-FFF2-40B4-BE49-F238E27FC236}">
                      <a16:creationId xmlns:a16="http://schemas.microsoft.com/office/drawing/2014/main" id="{8B4950A0-CD08-D326-42FF-BCDFC65BEF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21176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07" name="Line 1675">
                  <a:extLst>
                    <a:ext uri="{FF2B5EF4-FFF2-40B4-BE49-F238E27FC236}">
                      <a16:creationId xmlns:a16="http://schemas.microsoft.com/office/drawing/2014/main" id="{A2EC516B-1C05-9740-4CD2-6074D739E8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243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08" name="Line 1676">
                  <a:extLst>
                    <a:ext uri="{FF2B5EF4-FFF2-40B4-BE49-F238E27FC236}">
                      <a16:creationId xmlns:a16="http://schemas.microsoft.com/office/drawing/2014/main" id="{D7DF91E7-5D32-457D-1B20-F9852B7A70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2752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09" name="Line 1677">
                  <a:extLst>
                    <a:ext uri="{FF2B5EF4-FFF2-40B4-BE49-F238E27FC236}">
                      <a16:creationId xmlns:a16="http://schemas.microsoft.com/office/drawing/2014/main" id="{89FD19A0-937F-09F1-6203-903D41963C8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291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10" name="Line 1678">
                  <a:extLst>
                    <a:ext uri="{FF2B5EF4-FFF2-40B4-BE49-F238E27FC236}">
                      <a16:creationId xmlns:a16="http://schemas.microsoft.com/office/drawing/2014/main" id="{40231309-1013-E8AD-7C4B-821D582F87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3387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11" name="Line 1679">
                  <a:extLst>
                    <a:ext uri="{FF2B5EF4-FFF2-40B4-BE49-F238E27FC236}">
                      <a16:creationId xmlns:a16="http://schemas.microsoft.com/office/drawing/2014/main" id="{6BA4085B-2E2A-0FA4-B730-8C4F8B0351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338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12" name="Line 1680">
                  <a:extLst>
                    <a:ext uri="{FF2B5EF4-FFF2-40B4-BE49-F238E27FC236}">
                      <a16:creationId xmlns:a16="http://schemas.microsoft.com/office/drawing/2014/main" id="{0F5987FD-2DED-762C-DB9C-CCDD758D91E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3546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13" name="Line 1681">
                  <a:extLst>
                    <a:ext uri="{FF2B5EF4-FFF2-40B4-BE49-F238E27FC236}">
                      <a16:creationId xmlns:a16="http://schemas.microsoft.com/office/drawing/2014/main" id="{605F003D-E474-AF67-BA88-9453071D72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370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14" name="Line 1682">
                  <a:extLst>
                    <a:ext uri="{FF2B5EF4-FFF2-40B4-BE49-F238E27FC236}">
                      <a16:creationId xmlns:a16="http://schemas.microsoft.com/office/drawing/2014/main" id="{350E02D9-04D9-B18D-6A36-C28DA1E56B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4022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15" name="Line 1683">
                  <a:extLst>
                    <a:ext uri="{FF2B5EF4-FFF2-40B4-BE49-F238E27FC236}">
                      <a16:creationId xmlns:a16="http://schemas.microsoft.com/office/drawing/2014/main" id="{9588CD5F-63C9-AE87-2FBA-3344BAB430B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4181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16" name="Line 1684">
                  <a:extLst>
                    <a:ext uri="{FF2B5EF4-FFF2-40B4-BE49-F238E27FC236}">
                      <a16:creationId xmlns:a16="http://schemas.microsoft.com/office/drawing/2014/main" id="{44887A86-46B1-CDAF-3CEC-9C0D7C9EDE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434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17" name="Line 1685">
                  <a:extLst>
                    <a:ext uri="{FF2B5EF4-FFF2-40B4-BE49-F238E27FC236}">
                      <a16:creationId xmlns:a16="http://schemas.microsoft.com/office/drawing/2014/main" id="{9A29793B-D293-7BE6-9A8A-A6C986441BD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4657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18" name="Line 1686">
                  <a:extLst>
                    <a:ext uri="{FF2B5EF4-FFF2-40B4-BE49-F238E27FC236}">
                      <a16:creationId xmlns:a16="http://schemas.microsoft.com/office/drawing/2014/main" id="{447EA5AD-5316-6EA6-8A12-0DE8E4F4D5A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4816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19" name="Line 1687">
                  <a:extLst>
                    <a:ext uri="{FF2B5EF4-FFF2-40B4-BE49-F238E27FC236}">
                      <a16:creationId xmlns:a16="http://schemas.microsoft.com/office/drawing/2014/main" id="{E93983C3-5C55-2B28-DB0F-7C9C7AC481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529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20" name="Line 1688">
                  <a:extLst>
                    <a:ext uri="{FF2B5EF4-FFF2-40B4-BE49-F238E27FC236}">
                      <a16:creationId xmlns:a16="http://schemas.microsoft.com/office/drawing/2014/main" id="{E83DD1E9-A14F-C2B4-BF1B-5273530B8B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5451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21" name="Line 1689">
                  <a:extLst>
                    <a:ext uri="{FF2B5EF4-FFF2-40B4-BE49-F238E27FC236}">
                      <a16:creationId xmlns:a16="http://schemas.microsoft.com/office/drawing/2014/main" id="{B7F80217-3BF2-71E1-E765-0481FCCB34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5768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22" name="Line 1690">
                  <a:extLst>
                    <a:ext uri="{FF2B5EF4-FFF2-40B4-BE49-F238E27FC236}">
                      <a16:creationId xmlns:a16="http://schemas.microsoft.com/office/drawing/2014/main" id="{6280D9E7-052E-1452-31F9-1D127188196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624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23" name="Line 1691">
                  <a:extLst>
                    <a:ext uri="{FF2B5EF4-FFF2-40B4-BE49-F238E27FC236}">
                      <a16:creationId xmlns:a16="http://schemas.microsoft.com/office/drawing/2014/main" id="{71C5BED1-44B5-F803-9D73-09A957BCD87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656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24" name="Line 1692">
                  <a:extLst>
                    <a:ext uri="{FF2B5EF4-FFF2-40B4-BE49-F238E27FC236}">
                      <a16:creationId xmlns:a16="http://schemas.microsoft.com/office/drawing/2014/main" id="{48088AE3-CC24-046D-47F9-71914B2C00E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688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25" name="Line 1693">
                  <a:extLst>
                    <a:ext uri="{FF2B5EF4-FFF2-40B4-BE49-F238E27FC236}">
                      <a16:creationId xmlns:a16="http://schemas.microsoft.com/office/drawing/2014/main" id="{D9395CA2-C571-9D50-1924-8FF360E65DE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703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26" name="Line 1694">
                  <a:extLst>
                    <a:ext uri="{FF2B5EF4-FFF2-40B4-BE49-F238E27FC236}">
                      <a16:creationId xmlns:a16="http://schemas.microsoft.com/office/drawing/2014/main" id="{7FD0786D-113C-F3ED-1B12-40339D78ACC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735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27" name="Line 1695">
                  <a:extLst>
                    <a:ext uri="{FF2B5EF4-FFF2-40B4-BE49-F238E27FC236}">
                      <a16:creationId xmlns:a16="http://schemas.microsoft.com/office/drawing/2014/main" id="{88026F42-67F9-57FB-AB2D-1251048C3F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735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28" name="Line 1696">
                  <a:extLst>
                    <a:ext uri="{FF2B5EF4-FFF2-40B4-BE49-F238E27FC236}">
                      <a16:creationId xmlns:a16="http://schemas.microsoft.com/office/drawing/2014/main" id="{82D36B34-EAE9-9428-29B2-D65D7A4A09F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767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29" name="Line 1697">
                  <a:extLst>
                    <a:ext uri="{FF2B5EF4-FFF2-40B4-BE49-F238E27FC236}">
                      <a16:creationId xmlns:a16="http://schemas.microsoft.com/office/drawing/2014/main" id="{A116B618-405D-8B37-B67F-D8AD5590FC0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783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30" name="Line 1698">
                  <a:extLst>
                    <a:ext uri="{FF2B5EF4-FFF2-40B4-BE49-F238E27FC236}">
                      <a16:creationId xmlns:a16="http://schemas.microsoft.com/office/drawing/2014/main" id="{82F0E995-025B-474D-7128-E3CD5257B2E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7991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31" name="Line 1699">
                  <a:extLst>
                    <a:ext uri="{FF2B5EF4-FFF2-40B4-BE49-F238E27FC236}">
                      <a16:creationId xmlns:a16="http://schemas.microsoft.com/office/drawing/2014/main" id="{18B52AE1-5186-01BB-DEC2-D1803E69D73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815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32" name="Line 1700">
                  <a:extLst>
                    <a:ext uri="{FF2B5EF4-FFF2-40B4-BE49-F238E27FC236}">
                      <a16:creationId xmlns:a16="http://schemas.microsoft.com/office/drawing/2014/main" id="{8358B5DC-D09B-B567-307D-474E943170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8308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33" name="Line 1701">
                  <a:extLst>
                    <a:ext uri="{FF2B5EF4-FFF2-40B4-BE49-F238E27FC236}">
                      <a16:creationId xmlns:a16="http://schemas.microsoft.com/office/drawing/2014/main" id="{E0407AE7-39FF-993B-85AA-CD40A74207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862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34" name="Line 1702">
                  <a:extLst>
                    <a:ext uri="{FF2B5EF4-FFF2-40B4-BE49-F238E27FC236}">
                      <a16:creationId xmlns:a16="http://schemas.microsoft.com/office/drawing/2014/main" id="{3134E026-22B2-8497-27C8-7B154426CF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87851" y="2849576"/>
                  <a:ext cx="0" cy="666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35" name="Line 1703">
                  <a:extLst>
                    <a:ext uri="{FF2B5EF4-FFF2-40B4-BE49-F238E27FC236}">
                      <a16:creationId xmlns:a16="http://schemas.microsoft.com/office/drawing/2014/main" id="{D25B051E-90C9-29DD-BDFD-3A25705D32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894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36" name="Line 1704">
                  <a:extLst>
                    <a:ext uri="{FF2B5EF4-FFF2-40B4-BE49-F238E27FC236}">
                      <a16:creationId xmlns:a16="http://schemas.microsoft.com/office/drawing/2014/main" id="{77C49566-4956-59C4-494D-D552F146DE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9102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37" name="Line 1705">
                  <a:extLst>
                    <a:ext uri="{FF2B5EF4-FFF2-40B4-BE49-F238E27FC236}">
                      <a16:creationId xmlns:a16="http://schemas.microsoft.com/office/drawing/2014/main" id="{D8F34234-73EB-DAE7-8E16-3A782F0E09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942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38" name="Line 1706">
                  <a:extLst>
                    <a:ext uri="{FF2B5EF4-FFF2-40B4-BE49-F238E27FC236}">
                      <a16:creationId xmlns:a16="http://schemas.microsoft.com/office/drawing/2014/main" id="{626DF60C-2DFF-5EB6-B7C9-E9B50BBFDE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9578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39" name="Line 1707">
                  <a:extLst>
                    <a:ext uri="{FF2B5EF4-FFF2-40B4-BE49-F238E27FC236}">
                      <a16:creationId xmlns:a16="http://schemas.microsoft.com/office/drawing/2014/main" id="{E77A5C66-FA61-AFA5-3ECC-06E81DCEF5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9896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40" name="Line 1708">
                  <a:extLst>
                    <a:ext uri="{FF2B5EF4-FFF2-40B4-BE49-F238E27FC236}">
                      <a16:creationId xmlns:a16="http://schemas.microsoft.com/office/drawing/2014/main" id="{FF6AD0BC-8815-2BFC-7C40-C541665A2D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39896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41" name="Line 1709">
                  <a:extLst>
                    <a:ext uri="{FF2B5EF4-FFF2-40B4-BE49-F238E27FC236}">
                      <a16:creationId xmlns:a16="http://schemas.microsoft.com/office/drawing/2014/main" id="{30CD2F2E-440B-BEF6-2923-E1CCE8E11D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005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42" name="Line 1710">
                  <a:extLst>
                    <a:ext uri="{FF2B5EF4-FFF2-40B4-BE49-F238E27FC236}">
                      <a16:creationId xmlns:a16="http://schemas.microsoft.com/office/drawing/2014/main" id="{4541BDAB-9AE4-698D-BEDB-30DD6A18BD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0372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43" name="Line 1711">
                  <a:extLst>
                    <a:ext uri="{FF2B5EF4-FFF2-40B4-BE49-F238E27FC236}">
                      <a16:creationId xmlns:a16="http://schemas.microsoft.com/office/drawing/2014/main" id="{D9F4AF14-C859-238A-56C5-4BADB67E82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069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44" name="Line 1712">
                  <a:extLst>
                    <a:ext uri="{FF2B5EF4-FFF2-40B4-BE49-F238E27FC236}">
                      <a16:creationId xmlns:a16="http://schemas.microsoft.com/office/drawing/2014/main" id="{50A4294B-7C53-B57C-49B2-9CB55B654E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084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45" name="Line 1713">
                  <a:extLst>
                    <a:ext uri="{FF2B5EF4-FFF2-40B4-BE49-F238E27FC236}">
                      <a16:creationId xmlns:a16="http://schemas.microsoft.com/office/drawing/2014/main" id="{905FBB9D-747D-8EBA-5208-C67DD00A09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1007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46" name="Line 1714">
                  <a:extLst>
                    <a:ext uri="{FF2B5EF4-FFF2-40B4-BE49-F238E27FC236}">
                      <a16:creationId xmlns:a16="http://schemas.microsoft.com/office/drawing/2014/main" id="{96EBEA24-2515-CBB9-C3C6-4AB2CBB45D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164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47" name="Line 1715">
                  <a:extLst>
                    <a:ext uri="{FF2B5EF4-FFF2-40B4-BE49-F238E27FC236}">
                      <a16:creationId xmlns:a16="http://schemas.microsoft.com/office/drawing/2014/main" id="{E0818A37-9C07-7F80-B11C-47AA3E8C95B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19601" y="2903551"/>
                  <a:ext cx="0" cy="127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48" name="Line 1716">
                  <a:extLst>
                    <a:ext uri="{FF2B5EF4-FFF2-40B4-BE49-F238E27FC236}">
                      <a16:creationId xmlns:a16="http://schemas.microsoft.com/office/drawing/2014/main" id="{8B829590-E1CA-01C6-2B58-8CDEFDD886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21188" y="2884501"/>
                  <a:ext cx="0" cy="317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49" name="Line 1717">
                  <a:extLst>
                    <a:ext uri="{FF2B5EF4-FFF2-40B4-BE49-F238E27FC236}">
                      <a16:creationId xmlns:a16="http://schemas.microsoft.com/office/drawing/2014/main" id="{D84DF71A-C061-77D0-F138-2317F5ED42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22776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50" name="Line 1718">
                  <a:extLst>
                    <a:ext uri="{FF2B5EF4-FFF2-40B4-BE49-F238E27FC236}">
                      <a16:creationId xmlns:a16="http://schemas.microsoft.com/office/drawing/2014/main" id="{5AAC3846-E8FF-DC32-2654-7F9A8470A3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2436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51" name="Line 1719">
                  <a:extLst>
                    <a:ext uri="{FF2B5EF4-FFF2-40B4-BE49-F238E27FC236}">
                      <a16:creationId xmlns:a16="http://schemas.microsoft.com/office/drawing/2014/main" id="{9FF8DE23-65DE-5B16-85FA-6FA9B1EF7A6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2595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52" name="Line 1720">
                  <a:extLst>
                    <a:ext uri="{FF2B5EF4-FFF2-40B4-BE49-F238E27FC236}">
                      <a16:creationId xmlns:a16="http://schemas.microsoft.com/office/drawing/2014/main" id="{2FE20BF3-8ACB-8C82-5808-D7BB2AAF0A7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275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53" name="Line 1721">
                  <a:extLst>
                    <a:ext uri="{FF2B5EF4-FFF2-40B4-BE49-F238E27FC236}">
                      <a16:creationId xmlns:a16="http://schemas.microsoft.com/office/drawing/2014/main" id="{78710978-0A5A-10B2-2129-1D5418AD24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275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54" name="Line 1722">
                  <a:extLst>
                    <a:ext uri="{FF2B5EF4-FFF2-40B4-BE49-F238E27FC236}">
                      <a16:creationId xmlns:a16="http://schemas.microsoft.com/office/drawing/2014/main" id="{D477AEB1-C6EF-F8AE-815C-7494BB2D11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2912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55" name="Line 1723">
                  <a:extLst>
                    <a:ext uri="{FF2B5EF4-FFF2-40B4-BE49-F238E27FC236}">
                      <a16:creationId xmlns:a16="http://schemas.microsoft.com/office/drawing/2014/main" id="{E4884B26-4A26-3575-1EC5-C557455F903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338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56" name="Line 1724">
                  <a:extLst>
                    <a:ext uri="{FF2B5EF4-FFF2-40B4-BE49-F238E27FC236}">
                      <a16:creationId xmlns:a16="http://schemas.microsoft.com/office/drawing/2014/main" id="{93C46430-9CBD-A7AC-5E99-2961F9D611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35476" y="2901963"/>
                  <a:ext cx="0" cy="142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57" name="Line 1725">
                  <a:extLst>
                    <a:ext uri="{FF2B5EF4-FFF2-40B4-BE49-F238E27FC236}">
                      <a16:creationId xmlns:a16="http://schemas.microsoft.com/office/drawing/2014/main" id="{341447AD-2F9F-5859-93B4-DE910B0F19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402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58" name="Line 1726">
                  <a:extLst>
                    <a:ext uri="{FF2B5EF4-FFF2-40B4-BE49-F238E27FC236}">
                      <a16:creationId xmlns:a16="http://schemas.microsoft.com/office/drawing/2014/main" id="{7E794830-A387-9B04-4480-8DD147D727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402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59" name="Line 1727">
                  <a:extLst>
                    <a:ext uri="{FF2B5EF4-FFF2-40B4-BE49-F238E27FC236}">
                      <a16:creationId xmlns:a16="http://schemas.microsoft.com/office/drawing/2014/main" id="{4F0EFE34-AE92-C77F-71DA-8C8F9877EE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4182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60" name="Line 1728">
                  <a:extLst>
                    <a:ext uri="{FF2B5EF4-FFF2-40B4-BE49-F238E27FC236}">
                      <a16:creationId xmlns:a16="http://schemas.microsoft.com/office/drawing/2014/main" id="{B5F2DDEA-014C-7A18-2297-8232B5A748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497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61" name="Line 1729">
                  <a:extLst>
                    <a:ext uri="{FF2B5EF4-FFF2-40B4-BE49-F238E27FC236}">
                      <a16:creationId xmlns:a16="http://schemas.microsoft.com/office/drawing/2014/main" id="{03A419C9-A7F2-2944-C695-DA54DBA088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5135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62" name="Line 1730">
                  <a:extLst>
                    <a:ext uri="{FF2B5EF4-FFF2-40B4-BE49-F238E27FC236}">
                      <a16:creationId xmlns:a16="http://schemas.microsoft.com/office/drawing/2014/main" id="{3F44231C-F3CE-9360-20AA-14137A326CE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54526" y="2860688"/>
                  <a:ext cx="0" cy="555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63" name="Line 1731">
                  <a:extLst>
                    <a:ext uri="{FF2B5EF4-FFF2-40B4-BE49-F238E27FC236}">
                      <a16:creationId xmlns:a16="http://schemas.microsoft.com/office/drawing/2014/main" id="{E541A1CC-FDCD-A620-47A9-21F8FCEB16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54526" y="2855926"/>
                  <a:ext cx="0" cy="603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64" name="Line 1732">
                  <a:extLst>
                    <a:ext uri="{FF2B5EF4-FFF2-40B4-BE49-F238E27FC236}">
                      <a16:creationId xmlns:a16="http://schemas.microsoft.com/office/drawing/2014/main" id="{FC134DE2-7116-FA1A-0F71-A07E2309648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57701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65" name="Line 1733">
                  <a:extLst>
                    <a:ext uri="{FF2B5EF4-FFF2-40B4-BE49-F238E27FC236}">
                      <a16:creationId xmlns:a16="http://schemas.microsoft.com/office/drawing/2014/main" id="{A5749883-9927-C472-D4D0-3895EB25C4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5928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66" name="Line 1734">
                  <a:extLst>
                    <a:ext uri="{FF2B5EF4-FFF2-40B4-BE49-F238E27FC236}">
                      <a16:creationId xmlns:a16="http://schemas.microsoft.com/office/drawing/2014/main" id="{EC4BB075-6294-7432-D804-798191411E0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6087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67" name="Line 1735">
                  <a:extLst>
                    <a:ext uri="{FF2B5EF4-FFF2-40B4-BE49-F238E27FC236}">
                      <a16:creationId xmlns:a16="http://schemas.microsoft.com/office/drawing/2014/main" id="{CAABF43C-9F81-634D-5C1F-D40C343FBFB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6405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68" name="Line 1736">
                  <a:extLst>
                    <a:ext uri="{FF2B5EF4-FFF2-40B4-BE49-F238E27FC236}">
                      <a16:creationId xmlns:a16="http://schemas.microsoft.com/office/drawing/2014/main" id="{A2507740-3599-270A-60D1-903EDBFD49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6881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69" name="Line 1737">
                  <a:extLst>
                    <a:ext uri="{FF2B5EF4-FFF2-40B4-BE49-F238E27FC236}">
                      <a16:creationId xmlns:a16="http://schemas.microsoft.com/office/drawing/2014/main" id="{BD7C41DE-1000-D5B5-9A92-4E69251A4C0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735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70" name="Line 1738">
                  <a:extLst>
                    <a:ext uri="{FF2B5EF4-FFF2-40B4-BE49-F238E27FC236}">
                      <a16:creationId xmlns:a16="http://schemas.microsoft.com/office/drawing/2014/main" id="{F59D19CE-255B-A60B-3DA1-4B8660F381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7675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71" name="Line 1739">
                  <a:extLst>
                    <a:ext uri="{FF2B5EF4-FFF2-40B4-BE49-F238E27FC236}">
                      <a16:creationId xmlns:a16="http://schemas.microsoft.com/office/drawing/2014/main" id="{84AAC7DF-38E4-CEFE-9D6B-FEEF4381D5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767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72" name="Line 1740">
                  <a:extLst>
                    <a:ext uri="{FF2B5EF4-FFF2-40B4-BE49-F238E27FC236}">
                      <a16:creationId xmlns:a16="http://schemas.microsoft.com/office/drawing/2014/main" id="{8199B252-2A7A-E73E-7CC4-C5A2916529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7833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73" name="Line 1741">
                  <a:extLst>
                    <a:ext uri="{FF2B5EF4-FFF2-40B4-BE49-F238E27FC236}">
                      <a16:creationId xmlns:a16="http://schemas.microsoft.com/office/drawing/2014/main" id="{74C5417F-069F-6FEC-A1ED-BD6B5A04B9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815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74" name="Line 1742">
                  <a:extLst>
                    <a:ext uri="{FF2B5EF4-FFF2-40B4-BE49-F238E27FC236}">
                      <a16:creationId xmlns:a16="http://schemas.microsoft.com/office/drawing/2014/main" id="{9E795FC2-9D85-1FC5-D4B7-850A06C4136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8310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75" name="Line 1743">
                  <a:extLst>
                    <a:ext uri="{FF2B5EF4-FFF2-40B4-BE49-F238E27FC236}">
                      <a16:creationId xmlns:a16="http://schemas.microsoft.com/office/drawing/2014/main" id="{52B9E9B5-A9BD-3688-0A5E-638B7BE577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87863" y="2894026"/>
                  <a:ext cx="0" cy="222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76" name="Line 1744">
                  <a:extLst>
                    <a:ext uri="{FF2B5EF4-FFF2-40B4-BE49-F238E27FC236}">
                      <a16:creationId xmlns:a16="http://schemas.microsoft.com/office/drawing/2014/main" id="{9EA7BAA5-4A4A-A48B-4643-9B2B136944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9262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77" name="Line 1745">
                  <a:extLst>
                    <a:ext uri="{FF2B5EF4-FFF2-40B4-BE49-F238E27FC236}">
                      <a16:creationId xmlns:a16="http://schemas.microsoft.com/office/drawing/2014/main" id="{00F0756A-A99B-70A9-8EFE-16F7297242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942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78" name="Line 1746">
                  <a:extLst>
                    <a:ext uri="{FF2B5EF4-FFF2-40B4-BE49-F238E27FC236}">
                      <a16:creationId xmlns:a16="http://schemas.microsoft.com/office/drawing/2014/main" id="{9B0E9775-3355-18EF-CB87-BA3FD348F2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9580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79" name="Line 1747">
                  <a:extLst>
                    <a:ext uri="{FF2B5EF4-FFF2-40B4-BE49-F238E27FC236}">
                      <a16:creationId xmlns:a16="http://schemas.microsoft.com/office/drawing/2014/main" id="{E41B9745-85E0-975C-0546-A7D79426FE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973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80" name="Line 1748">
                  <a:extLst>
                    <a:ext uri="{FF2B5EF4-FFF2-40B4-BE49-F238E27FC236}">
                      <a16:creationId xmlns:a16="http://schemas.microsoft.com/office/drawing/2014/main" id="{22FE5654-F3DC-1E30-8CAC-BA4A465908C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49897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81" name="Line 1749">
                  <a:extLst>
                    <a:ext uri="{FF2B5EF4-FFF2-40B4-BE49-F238E27FC236}">
                      <a16:creationId xmlns:a16="http://schemas.microsoft.com/office/drawing/2014/main" id="{AA2C3395-64A9-6A2E-24B5-71E7CFFD4F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021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82" name="Line 1750">
                  <a:extLst>
                    <a:ext uri="{FF2B5EF4-FFF2-40B4-BE49-F238E27FC236}">
                      <a16:creationId xmlns:a16="http://schemas.microsoft.com/office/drawing/2014/main" id="{465F41CD-C31C-25B3-77C9-F9EA374E97B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053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83" name="Line 1751">
                  <a:extLst>
                    <a:ext uri="{FF2B5EF4-FFF2-40B4-BE49-F238E27FC236}">
                      <a16:creationId xmlns:a16="http://schemas.microsoft.com/office/drawing/2014/main" id="{0212CBA1-789B-F28C-ED7F-9804572D77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053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84" name="Line 1752">
                  <a:extLst>
                    <a:ext uri="{FF2B5EF4-FFF2-40B4-BE49-F238E27FC236}">
                      <a16:creationId xmlns:a16="http://schemas.microsoft.com/office/drawing/2014/main" id="{317E471D-46E0-D35B-B9EB-29726EDFB3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116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85" name="Line 1753">
                  <a:extLst>
                    <a:ext uri="{FF2B5EF4-FFF2-40B4-BE49-F238E27FC236}">
                      <a16:creationId xmlns:a16="http://schemas.microsoft.com/office/drawing/2014/main" id="{EC5CE2CC-FAF5-8D12-6207-603F0DBA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1485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86" name="Line 1754">
                  <a:extLst>
                    <a:ext uri="{FF2B5EF4-FFF2-40B4-BE49-F238E27FC236}">
                      <a16:creationId xmlns:a16="http://schemas.microsoft.com/office/drawing/2014/main" id="{4F597214-66D0-2E2B-FA17-62DE102BC2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21201" y="2882913"/>
                  <a:ext cx="0" cy="333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87" name="Line 1755">
                  <a:extLst>
                    <a:ext uri="{FF2B5EF4-FFF2-40B4-BE49-F238E27FC236}">
                      <a16:creationId xmlns:a16="http://schemas.microsoft.com/office/drawing/2014/main" id="{63491C8D-EE45-599C-E50E-2B6ED5D98A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243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88" name="Line 1756">
                  <a:extLst>
                    <a:ext uri="{FF2B5EF4-FFF2-40B4-BE49-F238E27FC236}">
                      <a16:creationId xmlns:a16="http://schemas.microsoft.com/office/drawing/2014/main" id="{935583BB-6328-8A7B-9043-AAA43E5102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259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89" name="Line 1757">
                  <a:extLst>
                    <a:ext uri="{FF2B5EF4-FFF2-40B4-BE49-F238E27FC236}">
                      <a16:creationId xmlns:a16="http://schemas.microsoft.com/office/drawing/2014/main" id="{FE9833F5-82C3-EEBE-B0A3-3D226BAD72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2755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90" name="Line 1758">
                  <a:extLst>
                    <a:ext uri="{FF2B5EF4-FFF2-40B4-BE49-F238E27FC236}">
                      <a16:creationId xmlns:a16="http://schemas.microsoft.com/office/drawing/2014/main" id="{AD056E3B-02B5-B46F-2C63-6EBB18A8C9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307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91" name="Line 1759">
                  <a:extLst>
                    <a:ext uri="{FF2B5EF4-FFF2-40B4-BE49-F238E27FC236}">
                      <a16:creationId xmlns:a16="http://schemas.microsoft.com/office/drawing/2014/main" id="{B7694869-D6D8-E031-D11C-4C1C7FC0FD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323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92" name="Line 1760">
                  <a:extLst>
                    <a:ext uri="{FF2B5EF4-FFF2-40B4-BE49-F238E27FC236}">
                      <a16:creationId xmlns:a16="http://schemas.microsoft.com/office/drawing/2014/main" id="{0EFB6CFB-FA6F-41FD-092C-B1BE9C481BF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354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93" name="Line 1761">
                  <a:extLst>
                    <a:ext uri="{FF2B5EF4-FFF2-40B4-BE49-F238E27FC236}">
                      <a16:creationId xmlns:a16="http://schemas.microsoft.com/office/drawing/2014/main" id="{E85EFF34-F8F1-1B9F-6625-B5AD6F85C5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3707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94" name="Line 1762">
                  <a:extLst>
                    <a:ext uri="{FF2B5EF4-FFF2-40B4-BE49-F238E27FC236}">
                      <a16:creationId xmlns:a16="http://schemas.microsoft.com/office/drawing/2014/main" id="{2091E81C-A41A-D861-1AD9-5E5491BB71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3866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95" name="Line 1763">
                  <a:extLst>
                    <a:ext uri="{FF2B5EF4-FFF2-40B4-BE49-F238E27FC236}">
                      <a16:creationId xmlns:a16="http://schemas.microsoft.com/office/drawing/2014/main" id="{0B205454-773A-21D9-68E3-02BAD4432B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402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96" name="Line 1764">
                  <a:extLst>
                    <a:ext uri="{FF2B5EF4-FFF2-40B4-BE49-F238E27FC236}">
                      <a16:creationId xmlns:a16="http://schemas.microsoft.com/office/drawing/2014/main" id="{D7D42DD4-D783-1D1A-F03B-DE661AB598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418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97" name="Line 1765">
                  <a:extLst>
                    <a:ext uri="{FF2B5EF4-FFF2-40B4-BE49-F238E27FC236}">
                      <a16:creationId xmlns:a16="http://schemas.microsoft.com/office/drawing/2014/main" id="{7B380415-79A4-B4EB-487F-911E5B9D8E9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4660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98" name="Line 1766">
                  <a:extLst>
                    <a:ext uri="{FF2B5EF4-FFF2-40B4-BE49-F238E27FC236}">
                      <a16:creationId xmlns:a16="http://schemas.microsoft.com/office/drawing/2014/main" id="{1CE7F757-A420-EDBC-D528-4C8A90DADE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5295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899" name="Line 1767">
                  <a:extLst>
                    <a:ext uri="{FF2B5EF4-FFF2-40B4-BE49-F238E27FC236}">
                      <a16:creationId xmlns:a16="http://schemas.microsoft.com/office/drawing/2014/main" id="{C4CAFCDB-499C-EB59-16FE-42635DCBC3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54538" y="2905138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00" name="Line 1768">
                  <a:extLst>
                    <a:ext uri="{FF2B5EF4-FFF2-40B4-BE49-F238E27FC236}">
                      <a16:creationId xmlns:a16="http://schemas.microsoft.com/office/drawing/2014/main" id="{6E3CBBEB-EACC-7932-C8FC-ADC23EE48A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608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01" name="Line 1769">
                  <a:extLst>
                    <a:ext uri="{FF2B5EF4-FFF2-40B4-BE49-F238E27FC236}">
                      <a16:creationId xmlns:a16="http://schemas.microsoft.com/office/drawing/2014/main" id="{57BBF788-EB1B-52C6-F895-8113AC8071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640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02" name="Line 1770">
                  <a:extLst>
                    <a:ext uri="{FF2B5EF4-FFF2-40B4-BE49-F238E27FC236}">
                      <a16:creationId xmlns:a16="http://schemas.microsoft.com/office/drawing/2014/main" id="{B7C7B689-1BB1-4922-4D4D-38D769574B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656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03" name="Line 1771">
                  <a:extLst>
                    <a:ext uri="{FF2B5EF4-FFF2-40B4-BE49-F238E27FC236}">
                      <a16:creationId xmlns:a16="http://schemas.microsoft.com/office/drawing/2014/main" id="{1A2015D8-998C-02EC-AEEF-E743C0F58B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672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04" name="Line 1772">
                  <a:extLst>
                    <a:ext uri="{FF2B5EF4-FFF2-40B4-BE49-F238E27FC236}">
                      <a16:creationId xmlns:a16="http://schemas.microsoft.com/office/drawing/2014/main" id="{89C2D471-C6C8-3177-FA6B-BE38321478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6882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05" name="Line 1773">
                  <a:extLst>
                    <a:ext uri="{FF2B5EF4-FFF2-40B4-BE49-F238E27FC236}">
                      <a16:creationId xmlns:a16="http://schemas.microsoft.com/office/drawing/2014/main" id="{4145B804-DD46-5748-C68C-0176A0A4D7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704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06" name="Line 1774">
                  <a:extLst>
                    <a:ext uri="{FF2B5EF4-FFF2-40B4-BE49-F238E27FC236}">
                      <a16:creationId xmlns:a16="http://schemas.microsoft.com/office/drawing/2014/main" id="{E3008A36-5DE3-D4B3-C94E-ADF000B7CDC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735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07" name="Line 1775">
                  <a:extLst>
                    <a:ext uri="{FF2B5EF4-FFF2-40B4-BE49-F238E27FC236}">
                      <a16:creationId xmlns:a16="http://schemas.microsoft.com/office/drawing/2014/main" id="{D71A5ED5-627F-C783-9AE1-7C44908518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783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08" name="Line 1776">
                  <a:extLst>
                    <a:ext uri="{FF2B5EF4-FFF2-40B4-BE49-F238E27FC236}">
                      <a16:creationId xmlns:a16="http://schemas.microsoft.com/office/drawing/2014/main" id="{8C2E9C02-E2B2-0EB8-62A6-0E64AC57FD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815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09" name="Line 1777">
                  <a:extLst>
                    <a:ext uri="{FF2B5EF4-FFF2-40B4-BE49-F238E27FC236}">
                      <a16:creationId xmlns:a16="http://schemas.microsoft.com/office/drawing/2014/main" id="{5801645F-924B-8634-FDC3-EBE8704ADE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831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10" name="Line 1778">
                  <a:extLst>
                    <a:ext uri="{FF2B5EF4-FFF2-40B4-BE49-F238E27FC236}">
                      <a16:creationId xmlns:a16="http://schemas.microsoft.com/office/drawing/2014/main" id="{59B3CF16-016C-5E0F-17D2-6C65EB11F3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8628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11" name="Line 1779">
                  <a:extLst>
                    <a:ext uri="{FF2B5EF4-FFF2-40B4-BE49-F238E27FC236}">
                      <a16:creationId xmlns:a16="http://schemas.microsoft.com/office/drawing/2014/main" id="{BB0F3237-CF20-D50F-41E8-823F4BF7260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87876" y="2663838"/>
                  <a:ext cx="0" cy="2524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12" name="Line 1780">
                  <a:extLst>
                    <a:ext uri="{FF2B5EF4-FFF2-40B4-BE49-F238E27FC236}">
                      <a16:creationId xmlns:a16="http://schemas.microsoft.com/office/drawing/2014/main" id="{67A014ED-E360-D683-AFBA-C7E54B0F4E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92638" y="2900376"/>
                  <a:ext cx="0" cy="158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13" name="Line 1781">
                  <a:extLst>
                    <a:ext uri="{FF2B5EF4-FFF2-40B4-BE49-F238E27FC236}">
                      <a16:creationId xmlns:a16="http://schemas.microsoft.com/office/drawing/2014/main" id="{2B15A3E9-0B00-465D-74EB-7F85032816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942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14" name="Line 1782">
                  <a:extLst>
                    <a:ext uri="{FF2B5EF4-FFF2-40B4-BE49-F238E27FC236}">
                      <a16:creationId xmlns:a16="http://schemas.microsoft.com/office/drawing/2014/main" id="{AEF17D77-0A46-5E73-F2E4-866A008F38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595813" y="2905138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15" name="Line 1783">
                  <a:extLst>
                    <a:ext uri="{FF2B5EF4-FFF2-40B4-BE49-F238E27FC236}">
                      <a16:creationId xmlns:a16="http://schemas.microsoft.com/office/drawing/2014/main" id="{FA1E13B4-6A12-1DF4-183E-F2D45A7F88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02163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16" name="Line 1784">
                  <a:extLst>
                    <a:ext uri="{FF2B5EF4-FFF2-40B4-BE49-F238E27FC236}">
                      <a16:creationId xmlns:a16="http://schemas.microsoft.com/office/drawing/2014/main" id="{3CF3B9C7-2E94-A651-E2C4-18C53E2EE0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037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17" name="Line 1785">
                  <a:extLst>
                    <a:ext uri="{FF2B5EF4-FFF2-40B4-BE49-F238E27FC236}">
                      <a16:creationId xmlns:a16="http://schemas.microsoft.com/office/drawing/2014/main" id="{C555A3BA-4EA5-2A59-ED22-95E3669F3F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0692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18" name="Line 1786">
                  <a:extLst>
                    <a:ext uri="{FF2B5EF4-FFF2-40B4-BE49-F238E27FC236}">
                      <a16:creationId xmlns:a16="http://schemas.microsoft.com/office/drawing/2014/main" id="{B5485BDF-D7D5-E42C-351C-935FB37C8D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069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19" name="Line 1787">
                  <a:extLst>
                    <a:ext uri="{FF2B5EF4-FFF2-40B4-BE49-F238E27FC236}">
                      <a16:creationId xmlns:a16="http://schemas.microsoft.com/office/drawing/2014/main" id="{7157B65E-EF85-9A6A-417C-C81501FD97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1010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20" name="Line 1788">
                  <a:extLst>
                    <a:ext uri="{FF2B5EF4-FFF2-40B4-BE49-F238E27FC236}">
                      <a16:creationId xmlns:a16="http://schemas.microsoft.com/office/drawing/2014/main" id="{D89E23BC-7DF4-8369-844E-C44577B1D9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11688" y="2905138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21" name="Line 1789">
                  <a:extLst>
                    <a:ext uri="{FF2B5EF4-FFF2-40B4-BE49-F238E27FC236}">
                      <a16:creationId xmlns:a16="http://schemas.microsoft.com/office/drawing/2014/main" id="{F355F4DB-1D7C-A047-8E76-8621647A5C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148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22" name="Line 1790">
                  <a:extLst>
                    <a:ext uri="{FF2B5EF4-FFF2-40B4-BE49-F238E27FC236}">
                      <a16:creationId xmlns:a16="http://schemas.microsoft.com/office/drawing/2014/main" id="{FF84B0B1-5B5C-03D2-871D-312BDA7530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164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23" name="Line 1791">
                  <a:extLst>
                    <a:ext uri="{FF2B5EF4-FFF2-40B4-BE49-F238E27FC236}">
                      <a16:creationId xmlns:a16="http://schemas.microsoft.com/office/drawing/2014/main" id="{3866234B-EB64-BBE1-94B5-DE2C21B20CA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180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24" name="Line 1792">
                  <a:extLst>
                    <a:ext uri="{FF2B5EF4-FFF2-40B4-BE49-F238E27FC236}">
                      <a16:creationId xmlns:a16="http://schemas.microsoft.com/office/drawing/2014/main" id="{C0D2C0CE-212D-7111-4889-72691B500B3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196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25" name="Line 1793">
                  <a:extLst>
                    <a:ext uri="{FF2B5EF4-FFF2-40B4-BE49-F238E27FC236}">
                      <a16:creationId xmlns:a16="http://schemas.microsoft.com/office/drawing/2014/main" id="{9B2D11D8-2E96-6F0F-6DBE-8378BA494F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21213" y="2900376"/>
                  <a:ext cx="0" cy="158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26" name="Line 1794">
                  <a:extLst>
                    <a:ext uri="{FF2B5EF4-FFF2-40B4-BE49-F238E27FC236}">
                      <a16:creationId xmlns:a16="http://schemas.microsoft.com/office/drawing/2014/main" id="{5C8378A9-0186-9C3F-1A34-C54E30A606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22801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27" name="Line 1795">
                  <a:extLst>
                    <a:ext uri="{FF2B5EF4-FFF2-40B4-BE49-F238E27FC236}">
                      <a16:creationId xmlns:a16="http://schemas.microsoft.com/office/drawing/2014/main" id="{5F8409BE-A456-C2AB-B767-0CD55FEBF4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243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28" name="Line 1796">
                  <a:extLst>
                    <a:ext uri="{FF2B5EF4-FFF2-40B4-BE49-F238E27FC236}">
                      <a16:creationId xmlns:a16="http://schemas.microsoft.com/office/drawing/2014/main" id="{43F9CC39-94F3-D64F-813A-C8978857FB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275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29" name="Line 1797">
                  <a:extLst>
                    <a:ext uri="{FF2B5EF4-FFF2-40B4-BE49-F238E27FC236}">
                      <a16:creationId xmlns:a16="http://schemas.microsoft.com/office/drawing/2014/main" id="{3ADAFDD8-5CE1-F3D4-B8E3-3E94D0603A2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2915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30" name="Line 1798">
                  <a:extLst>
                    <a:ext uri="{FF2B5EF4-FFF2-40B4-BE49-F238E27FC236}">
                      <a16:creationId xmlns:a16="http://schemas.microsoft.com/office/drawing/2014/main" id="{9279A819-212C-381C-00E7-398ED33753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3391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31" name="Line 1799">
                  <a:extLst>
                    <a:ext uri="{FF2B5EF4-FFF2-40B4-BE49-F238E27FC236}">
                      <a16:creationId xmlns:a16="http://schemas.microsoft.com/office/drawing/2014/main" id="{A219F4C5-D99C-6B0D-A348-F409953D88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37088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32" name="Line 1800">
                  <a:extLst>
                    <a:ext uri="{FF2B5EF4-FFF2-40B4-BE49-F238E27FC236}">
                      <a16:creationId xmlns:a16="http://schemas.microsoft.com/office/drawing/2014/main" id="{A558A0E4-B10B-93F5-F27F-A09CFCE5832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386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33" name="Line 1801">
                  <a:extLst>
                    <a:ext uri="{FF2B5EF4-FFF2-40B4-BE49-F238E27FC236}">
                      <a16:creationId xmlns:a16="http://schemas.microsoft.com/office/drawing/2014/main" id="{73AF70C6-83C6-CA12-0F31-44427013464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402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34" name="Line 1802">
                  <a:extLst>
                    <a:ext uri="{FF2B5EF4-FFF2-40B4-BE49-F238E27FC236}">
                      <a16:creationId xmlns:a16="http://schemas.microsoft.com/office/drawing/2014/main" id="{803FBF88-87D2-3FA8-A8C8-A481196F6C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466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35" name="Line 1803">
                  <a:extLst>
                    <a:ext uri="{FF2B5EF4-FFF2-40B4-BE49-F238E27FC236}">
                      <a16:creationId xmlns:a16="http://schemas.microsoft.com/office/drawing/2014/main" id="{D9D2CCFB-49AC-A990-D0E3-45318EFDB8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482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36" name="Line 1804">
                  <a:extLst>
                    <a:ext uri="{FF2B5EF4-FFF2-40B4-BE49-F238E27FC236}">
                      <a16:creationId xmlns:a16="http://schemas.microsoft.com/office/drawing/2014/main" id="{A8879CF6-FBCB-AE9D-9912-13CC863F4EA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497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37" name="Line 1805">
                  <a:extLst>
                    <a:ext uri="{FF2B5EF4-FFF2-40B4-BE49-F238E27FC236}">
                      <a16:creationId xmlns:a16="http://schemas.microsoft.com/office/drawing/2014/main" id="{950E0683-618A-7E5D-3A46-7A603BAC61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593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38" name="Line 1806">
                  <a:extLst>
                    <a:ext uri="{FF2B5EF4-FFF2-40B4-BE49-F238E27FC236}">
                      <a16:creationId xmlns:a16="http://schemas.microsoft.com/office/drawing/2014/main" id="{0A28D37C-D88E-39BB-9E33-96E5F1A498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593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39" name="Line 1807">
                  <a:extLst>
                    <a:ext uri="{FF2B5EF4-FFF2-40B4-BE49-F238E27FC236}">
                      <a16:creationId xmlns:a16="http://schemas.microsoft.com/office/drawing/2014/main" id="{9456FE49-C390-2DA7-D124-D6BF0F5879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6248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40" name="Line 1808">
                  <a:extLst>
                    <a:ext uri="{FF2B5EF4-FFF2-40B4-BE49-F238E27FC236}">
                      <a16:creationId xmlns:a16="http://schemas.microsoft.com/office/drawing/2014/main" id="{554E8F99-7EA3-7D46-8F6A-AB571D0D5A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672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41" name="Line 1809">
                  <a:extLst>
                    <a:ext uri="{FF2B5EF4-FFF2-40B4-BE49-F238E27FC236}">
                      <a16:creationId xmlns:a16="http://schemas.microsoft.com/office/drawing/2014/main" id="{A4474E17-9486-839E-89F6-EDAEF599D6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688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42" name="Line 1810">
                  <a:extLst>
                    <a:ext uri="{FF2B5EF4-FFF2-40B4-BE49-F238E27FC236}">
                      <a16:creationId xmlns:a16="http://schemas.microsoft.com/office/drawing/2014/main" id="{487BD36A-971C-9AC8-5B14-67A4260CCC0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72013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43" name="Line 1811">
                  <a:extLst>
                    <a:ext uri="{FF2B5EF4-FFF2-40B4-BE49-F238E27FC236}">
                      <a16:creationId xmlns:a16="http://schemas.microsoft.com/office/drawing/2014/main" id="{B89B9922-EB1B-505F-49B9-0E5FFF8256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736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44" name="Line 1812">
                  <a:extLst>
                    <a:ext uri="{FF2B5EF4-FFF2-40B4-BE49-F238E27FC236}">
                      <a16:creationId xmlns:a16="http://schemas.microsoft.com/office/drawing/2014/main" id="{7903BF55-7B12-79EE-0AE4-590F2487BF8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76776" y="2879738"/>
                  <a:ext cx="0" cy="365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45" name="Line 1814">
                  <a:extLst>
                    <a:ext uri="{FF2B5EF4-FFF2-40B4-BE49-F238E27FC236}">
                      <a16:creationId xmlns:a16="http://schemas.microsoft.com/office/drawing/2014/main" id="{C3C12D29-27DE-12CB-19A3-6FDE495E2B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78363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46" name="Line 1815">
                  <a:extLst>
                    <a:ext uri="{FF2B5EF4-FFF2-40B4-BE49-F238E27FC236}">
                      <a16:creationId xmlns:a16="http://schemas.microsoft.com/office/drawing/2014/main" id="{E4AD961E-7C2B-7BE2-235B-D183B138BB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799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47" name="Line 1816">
                  <a:extLst>
                    <a:ext uri="{FF2B5EF4-FFF2-40B4-BE49-F238E27FC236}">
                      <a16:creationId xmlns:a16="http://schemas.microsoft.com/office/drawing/2014/main" id="{E09994A1-B403-F31F-8653-85F5F663649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8312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48" name="Line 1817">
                  <a:extLst>
                    <a:ext uri="{FF2B5EF4-FFF2-40B4-BE49-F238E27FC236}">
                      <a16:creationId xmlns:a16="http://schemas.microsoft.com/office/drawing/2014/main" id="{3032DC93-14BD-48E4-F8CC-44A18A49947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878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49" name="Line 1818">
                  <a:extLst>
                    <a:ext uri="{FF2B5EF4-FFF2-40B4-BE49-F238E27FC236}">
                      <a16:creationId xmlns:a16="http://schemas.microsoft.com/office/drawing/2014/main" id="{B1BD2673-7514-CDF7-D554-68047CC5C2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89476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50" name="Line 1819">
                  <a:extLst>
                    <a:ext uri="{FF2B5EF4-FFF2-40B4-BE49-F238E27FC236}">
                      <a16:creationId xmlns:a16="http://schemas.microsoft.com/office/drawing/2014/main" id="{DB24034E-725D-F6C7-A125-6BBE1917005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6942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51" name="Line 1820">
                  <a:extLst>
                    <a:ext uri="{FF2B5EF4-FFF2-40B4-BE49-F238E27FC236}">
                      <a16:creationId xmlns:a16="http://schemas.microsoft.com/office/drawing/2014/main" id="{A292E2D8-3CA0-948C-24F2-62550ACE600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005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52" name="Line 1821">
                  <a:extLst>
                    <a:ext uri="{FF2B5EF4-FFF2-40B4-BE49-F238E27FC236}">
                      <a16:creationId xmlns:a16="http://schemas.microsoft.com/office/drawing/2014/main" id="{6E038FAA-0CFC-4F27-98F7-92320903E0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021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53" name="Line 1822">
                  <a:extLst>
                    <a:ext uri="{FF2B5EF4-FFF2-40B4-BE49-F238E27FC236}">
                      <a16:creationId xmlns:a16="http://schemas.microsoft.com/office/drawing/2014/main" id="{D3FC155C-9A3A-53C0-7F73-2EF1EC0F6E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03763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54" name="Line 1823">
                  <a:extLst>
                    <a:ext uri="{FF2B5EF4-FFF2-40B4-BE49-F238E27FC236}">
                      <a16:creationId xmlns:a16="http://schemas.microsoft.com/office/drawing/2014/main" id="{75F6126E-37BD-0E6B-0A8F-BFCC37D0D0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117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55" name="Line 1824">
                  <a:extLst>
                    <a:ext uri="{FF2B5EF4-FFF2-40B4-BE49-F238E27FC236}">
                      <a16:creationId xmlns:a16="http://schemas.microsoft.com/office/drawing/2014/main" id="{FD97B4DC-5914-A49A-94A2-67EEAE111D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14876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56" name="Line 1825">
                  <a:extLst>
                    <a:ext uri="{FF2B5EF4-FFF2-40B4-BE49-F238E27FC236}">
                      <a16:creationId xmlns:a16="http://schemas.microsoft.com/office/drawing/2014/main" id="{795B46F9-64E9-29FB-6161-98D76DBA0E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148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57" name="Line 1826">
                  <a:extLst>
                    <a:ext uri="{FF2B5EF4-FFF2-40B4-BE49-F238E27FC236}">
                      <a16:creationId xmlns:a16="http://schemas.microsoft.com/office/drawing/2014/main" id="{88AC2058-52FD-003A-1316-31F5752F06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180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58" name="Line 1827">
                  <a:extLst>
                    <a:ext uri="{FF2B5EF4-FFF2-40B4-BE49-F238E27FC236}">
                      <a16:creationId xmlns:a16="http://schemas.microsoft.com/office/drawing/2014/main" id="{0C2E288A-BF5E-1E1E-9686-EE7D17F2AA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196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59" name="Line 1828">
                  <a:extLst>
                    <a:ext uri="{FF2B5EF4-FFF2-40B4-BE49-F238E27FC236}">
                      <a16:creationId xmlns:a16="http://schemas.microsoft.com/office/drawing/2014/main" id="{BD3A3217-0C10-1225-98E4-7351F4B9927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228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60" name="Line 1829">
                  <a:extLst>
                    <a:ext uri="{FF2B5EF4-FFF2-40B4-BE49-F238E27FC236}">
                      <a16:creationId xmlns:a16="http://schemas.microsoft.com/office/drawing/2014/main" id="{76976751-C687-16C2-EA40-3DF17F242DF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244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61" name="Line 1830">
                  <a:extLst>
                    <a:ext uri="{FF2B5EF4-FFF2-40B4-BE49-F238E27FC236}">
                      <a16:creationId xmlns:a16="http://schemas.microsoft.com/office/drawing/2014/main" id="{B4A2EDB6-2B4F-96F1-4087-E2D0BA2A7C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2598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62" name="Line 1831">
                  <a:extLst>
                    <a:ext uri="{FF2B5EF4-FFF2-40B4-BE49-F238E27FC236}">
                      <a16:creationId xmlns:a16="http://schemas.microsoft.com/office/drawing/2014/main" id="{A29ECFB2-4DC4-3215-082B-4DC5AD6BA8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291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63" name="Line 1832">
                  <a:extLst>
                    <a:ext uri="{FF2B5EF4-FFF2-40B4-BE49-F238E27FC236}">
                      <a16:creationId xmlns:a16="http://schemas.microsoft.com/office/drawing/2014/main" id="{DE9AC6F3-7B60-5C8B-E4FE-7F698F3EAF9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3075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64" name="Line 1833">
                  <a:extLst>
                    <a:ext uri="{FF2B5EF4-FFF2-40B4-BE49-F238E27FC236}">
                      <a16:creationId xmlns:a16="http://schemas.microsoft.com/office/drawing/2014/main" id="{45E51B8D-41E2-BE2E-75BF-18746CB37B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355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65" name="Line 1834">
                  <a:extLst>
                    <a:ext uri="{FF2B5EF4-FFF2-40B4-BE49-F238E27FC236}">
                      <a16:creationId xmlns:a16="http://schemas.microsoft.com/office/drawing/2014/main" id="{6A7713CB-90A3-DA23-AA7B-7EA6F2608E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450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66" name="Line 1835">
                  <a:extLst>
                    <a:ext uri="{FF2B5EF4-FFF2-40B4-BE49-F238E27FC236}">
                      <a16:creationId xmlns:a16="http://schemas.microsoft.com/office/drawing/2014/main" id="{D38002F1-C1C5-6848-8EDC-C83FD6CDDC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48213" y="2903551"/>
                  <a:ext cx="0" cy="127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67" name="Line 1836">
                  <a:extLst>
                    <a:ext uri="{FF2B5EF4-FFF2-40B4-BE49-F238E27FC236}">
                      <a16:creationId xmlns:a16="http://schemas.microsoft.com/office/drawing/2014/main" id="{3F15216E-C094-4DAE-EB25-3D50455CB5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4980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68" name="Line 1837">
                  <a:extLst>
                    <a:ext uri="{FF2B5EF4-FFF2-40B4-BE49-F238E27FC236}">
                      <a16:creationId xmlns:a16="http://schemas.microsoft.com/office/drawing/2014/main" id="{84BBD0FD-2AEA-2824-17E5-5F45C504EA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498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69" name="Line 1838">
                  <a:extLst>
                    <a:ext uri="{FF2B5EF4-FFF2-40B4-BE49-F238E27FC236}">
                      <a16:creationId xmlns:a16="http://schemas.microsoft.com/office/drawing/2014/main" id="{6BE5C0C4-4187-FAE0-F4AD-437374A49B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545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70" name="Line 1839">
                  <a:extLst>
                    <a:ext uri="{FF2B5EF4-FFF2-40B4-BE49-F238E27FC236}">
                      <a16:creationId xmlns:a16="http://schemas.microsoft.com/office/drawing/2014/main" id="{70B96A74-A35A-4D95-B908-D497CB0364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59326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71" name="Line 1840">
                  <a:extLst>
                    <a:ext uri="{FF2B5EF4-FFF2-40B4-BE49-F238E27FC236}">
                      <a16:creationId xmlns:a16="http://schemas.microsoft.com/office/drawing/2014/main" id="{72F2A4CA-6474-9FDE-FF6C-128C406656E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609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72" name="Line 1841">
                  <a:extLst>
                    <a:ext uri="{FF2B5EF4-FFF2-40B4-BE49-F238E27FC236}">
                      <a16:creationId xmlns:a16="http://schemas.microsoft.com/office/drawing/2014/main" id="{91E40B83-C522-4418-6EF5-794B113706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672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73" name="Line 1842">
                  <a:extLst>
                    <a:ext uri="{FF2B5EF4-FFF2-40B4-BE49-F238E27FC236}">
                      <a16:creationId xmlns:a16="http://schemas.microsoft.com/office/drawing/2014/main" id="{9013ABCF-FC46-1C6D-8ED1-5D20C5AE4B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688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74" name="Line 1843">
                  <a:extLst>
                    <a:ext uri="{FF2B5EF4-FFF2-40B4-BE49-F238E27FC236}">
                      <a16:creationId xmlns:a16="http://schemas.microsoft.com/office/drawing/2014/main" id="{BB724360-21A8-D3A9-3271-418ECE553C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720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75" name="Line 1844">
                  <a:extLst>
                    <a:ext uri="{FF2B5EF4-FFF2-40B4-BE49-F238E27FC236}">
                      <a16:creationId xmlns:a16="http://schemas.microsoft.com/office/drawing/2014/main" id="{0BC7A2DE-18F8-358D-2EC3-2E51AC3403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736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76" name="Line 1845">
                  <a:extLst>
                    <a:ext uri="{FF2B5EF4-FFF2-40B4-BE49-F238E27FC236}">
                      <a16:creationId xmlns:a16="http://schemas.microsoft.com/office/drawing/2014/main" id="{A4EB02CE-2E19-FB14-E997-82C593934D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767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77" name="Line 1846">
                  <a:extLst>
                    <a:ext uri="{FF2B5EF4-FFF2-40B4-BE49-F238E27FC236}">
                      <a16:creationId xmlns:a16="http://schemas.microsoft.com/office/drawing/2014/main" id="{063ABE28-9346-1C22-6DC6-425C51CF55A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7837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78" name="Line 1847">
                  <a:extLst>
                    <a:ext uri="{FF2B5EF4-FFF2-40B4-BE49-F238E27FC236}">
                      <a16:creationId xmlns:a16="http://schemas.microsoft.com/office/drawing/2014/main" id="{92936D89-7E17-F7EA-6172-03B3DE6DDA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799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79" name="Line 1848">
                  <a:extLst>
                    <a:ext uri="{FF2B5EF4-FFF2-40B4-BE49-F238E27FC236}">
                      <a16:creationId xmlns:a16="http://schemas.microsoft.com/office/drawing/2014/main" id="{58A5323D-8038-EC2E-568C-8D6DCA2A3A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815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80" name="Line 1849">
                  <a:extLst>
                    <a:ext uri="{FF2B5EF4-FFF2-40B4-BE49-F238E27FC236}">
                      <a16:creationId xmlns:a16="http://schemas.microsoft.com/office/drawing/2014/main" id="{BBC2B943-2E0A-BC0E-3646-509F07E66A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83138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81" name="Line 1850">
                  <a:extLst>
                    <a:ext uri="{FF2B5EF4-FFF2-40B4-BE49-F238E27FC236}">
                      <a16:creationId xmlns:a16="http://schemas.microsoft.com/office/drawing/2014/main" id="{C5DED035-F1A8-16FB-B80A-44194D79302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84726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82" name="Line 1851">
                  <a:extLst>
                    <a:ext uri="{FF2B5EF4-FFF2-40B4-BE49-F238E27FC236}">
                      <a16:creationId xmlns:a16="http://schemas.microsoft.com/office/drawing/2014/main" id="{8F6CB7F9-430C-8CF9-36AC-2916A5E8FBA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86313" y="2900376"/>
                  <a:ext cx="0" cy="158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83" name="Line 1852">
                  <a:extLst>
                    <a:ext uri="{FF2B5EF4-FFF2-40B4-BE49-F238E27FC236}">
                      <a16:creationId xmlns:a16="http://schemas.microsoft.com/office/drawing/2014/main" id="{63177DAE-921E-55EA-E9D4-EF1906048DD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879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84" name="Line 1853">
                  <a:extLst>
                    <a:ext uri="{FF2B5EF4-FFF2-40B4-BE49-F238E27FC236}">
                      <a16:creationId xmlns:a16="http://schemas.microsoft.com/office/drawing/2014/main" id="{D6BEE2CE-0033-2334-5892-A75A7ECE152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894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85" name="Line 1854">
                  <a:extLst>
                    <a:ext uri="{FF2B5EF4-FFF2-40B4-BE49-F238E27FC236}">
                      <a16:creationId xmlns:a16="http://schemas.microsoft.com/office/drawing/2014/main" id="{DA934262-1CD1-598A-B7DB-4CD90A7B0F8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910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86" name="Line 1855">
                  <a:extLst>
                    <a:ext uri="{FF2B5EF4-FFF2-40B4-BE49-F238E27FC236}">
                      <a16:creationId xmlns:a16="http://schemas.microsoft.com/office/drawing/2014/main" id="{EFEC7DC4-7511-C07B-FD75-A5C0E39CD2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958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87" name="Line 1856">
                  <a:extLst>
                    <a:ext uri="{FF2B5EF4-FFF2-40B4-BE49-F238E27FC236}">
                      <a16:creationId xmlns:a16="http://schemas.microsoft.com/office/drawing/2014/main" id="{85BD9ADA-34D6-1ACF-2428-836BAE85C4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799013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88" name="Line 1857">
                  <a:extLst>
                    <a:ext uri="{FF2B5EF4-FFF2-40B4-BE49-F238E27FC236}">
                      <a16:creationId xmlns:a16="http://schemas.microsoft.com/office/drawing/2014/main" id="{029C3BD2-8BCA-5D3D-48BB-5F3C16F9FBB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021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89" name="Line 1858">
                  <a:extLst>
                    <a:ext uri="{FF2B5EF4-FFF2-40B4-BE49-F238E27FC236}">
                      <a16:creationId xmlns:a16="http://schemas.microsoft.com/office/drawing/2014/main" id="{2AE7BD12-0916-FA97-BA76-1449C196959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037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90" name="Line 1859">
                  <a:extLst>
                    <a:ext uri="{FF2B5EF4-FFF2-40B4-BE49-F238E27FC236}">
                      <a16:creationId xmlns:a16="http://schemas.microsoft.com/office/drawing/2014/main" id="{FA73411D-95A3-5097-8AD6-910D58DC89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053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91" name="Line 1860">
                  <a:extLst>
                    <a:ext uri="{FF2B5EF4-FFF2-40B4-BE49-F238E27FC236}">
                      <a16:creationId xmlns:a16="http://schemas.microsoft.com/office/drawing/2014/main" id="{138D797B-822E-2E65-A267-18C2482577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06951" y="2905139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92" name="Line 1861">
                  <a:extLst>
                    <a:ext uri="{FF2B5EF4-FFF2-40B4-BE49-F238E27FC236}">
                      <a16:creationId xmlns:a16="http://schemas.microsoft.com/office/drawing/2014/main" id="{042E68B7-6BD5-CCB1-BF41-01EDF44590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11713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93" name="Line 1862">
                  <a:extLst>
                    <a:ext uri="{FF2B5EF4-FFF2-40B4-BE49-F238E27FC236}">
                      <a16:creationId xmlns:a16="http://schemas.microsoft.com/office/drawing/2014/main" id="{12EC5DBE-69D3-124D-448B-B3EA6B28BB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13301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94" name="Line 1863">
                  <a:extLst>
                    <a:ext uri="{FF2B5EF4-FFF2-40B4-BE49-F238E27FC236}">
                      <a16:creationId xmlns:a16="http://schemas.microsoft.com/office/drawing/2014/main" id="{F8C97CEC-6A47-AAA6-7A81-6F2615A2997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148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95" name="Line 1864">
                  <a:extLst>
                    <a:ext uri="{FF2B5EF4-FFF2-40B4-BE49-F238E27FC236}">
                      <a16:creationId xmlns:a16="http://schemas.microsoft.com/office/drawing/2014/main" id="{68737439-986F-A352-E57C-52545ECEEE4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164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96" name="Line 1865">
                  <a:extLst>
                    <a:ext uri="{FF2B5EF4-FFF2-40B4-BE49-F238E27FC236}">
                      <a16:creationId xmlns:a16="http://schemas.microsoft.com/office/drawing/2014/main" id="{6180A9C0-A97B-44DB-9F4D-8AD183A019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180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97" name="Line 1866">
                  <a:extLst>
                    <a:ext uri="{FF2B5EF4-FFF2-40B4-BE49-F238E27FC236}">
                      <a16:creationId xmlns:a16="http://schemas.microsoft.com/office/drawing/2014/main" id="{D2A115E7-E890-F0BC-82C6-4B65902420A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1965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98" name="Line 1867">
                  <a:extLst>
                    <a:ext uri="{FF2B5EF4-FFF2-40B4-BE49-F238E27FC236}">
                      <a16:creationId xmlns:a16="http://schemas.microsoft.com/office/drawing/2014/main" id="{A9D308B2-60D6-D777-F258-E2E9AAA6FA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260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999" name="Line 1868">
                  <a:extLst>
                    <a:ext uri="{FF2B5EF4-FFF2-40B4-BE49-F238E27FC236}">
                      <a16:creationId xmlns:a16="http://schemas.microsoft.com/office/drawing/2014/main" id="{4AD51E84-1DD5-7120-5392-4A2C67FD75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275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00" name="Line 1869">
                  <a:extLst>
                    <a:ext uri="{FF2B5EF4-FFF2-40B4-BE49-F238E27FC236}">
                      <a16:creationId xmlns:a16="http://schemas.microsoft.com/office/drawing/2014/main" id="{1B0E521B-4B33-6165-130C-988B04F4DE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291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01" name="Line 1870">
                  <a:extLst>
                    <a:ext uri="{FF2B5EF4-FFF2-40B4-BE49-F238E27FC236}">
                      <a16:creationId xmlns:a16="http://schemas.microsoft.com/office/drawing/2014/main" id="{1B08A27D-36E4-9473-7C1F-E554F878D2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35526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02" name="Line 1871">
                  <a:extLst>
                    <a:ext uri="{FF2B5EF4-FFF2-40B4-BE49-F238E27FC236}">
                      <a16:creationId xmlns:a16="http://schemas.microsoft.com/office/drawing/2014/main" id="{91CC4CE5-2CE8-7382-F06F-0ECE9F8F664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41876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03" name="Line 1872">
                  <a:extLst>
                    <a:ext uri="{FF2B5EF4-FFF2-40B4-BE49-F238E27FC236}">
                      <a16:creationId xmlns:a16="http://schemas.microsoft.com/office/drawing/2014/main" id="{EEBBF309-F979-73E5-C242-9E6B5A991C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434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04" name="Line 1873">
                  <a:extLst>
                    <a:ext uri="{FF2B5EF4-FFF2-40B4-BE49-F238E27FC236}">
                      <a16:creationId xmlns:a16="http://schemas.microsoft.com/office/drawing/2014/main" id="{212575F3-BD45-579E-D49F-33AE751AB7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45051" y="2901964"/>
                  <a:ext cx="0" cy="142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05" name="Line 1874">
                  <a:extLst>
                    <a:ext uri="{FF2B5EF4-FFF2-40B4-BE49-F238E27FC236}">
                      <a16:creationId xmlns:a16="http://schemas.microsoft.com/office/drawing/2014/main" id="{7366C1F2-29D4-8DEB-522C-C7F543E602C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466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06" name="Line 1875">
                  <a:extLst>
                    <a:ext uri="{FF2B5EF4-FFF2-40B4-BE49-F238E27FC236}">
                      <a16:creationId xmlns:a16="http://schemas.microsoft.com/office/drawing/2014/main" id="{C1C6F90B-AB14-9AC8-933A-7BB2A44893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498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07" name="Line 1876">
                  <a:extLst>
                    <a:ext uri="{FF2B5EF4-FFF2-40B4-BE49-F238E27FC236}">
                      <a16:creationId xmlns:a16="http://schemas.microsoft.com/office/drawing/2014/main" id="{DE546608-7D65-785E-18F7-B0EC7CC6BB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5457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08" name="Line 1877">
                  <a:extLst>
                    <a:ext uri="{FF2B5EF4-FFF2-40B4-BE49-F238E27FC236}">
                      <a16:creationId xmlns:a16="http://schemas.microsoft.com/office/drawing/2014/main" id="{0395B9CD-09A3-97DB-5D2C-940DA6D05B0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577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09" name="Line 1878">
                  <a:extLst>
                    <a:ext uri="{FF2B5EF4-FFF2-40B4-BE49-F238E27FC236}">
                      <a16:creationId xmlns:a16="http://schemas.microsoft.com/office/drawing/2014/main" id="{132D1B88-0BCB-658B-888D-90DD32C9CBA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593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10" name="Line 1879">
                  <a:extLst>
                    <a:ext uri="{FF2B5EF4-FFF2-40B4-BE49-F238E27FC236}">
                      <a16:creationId xmlns:a16="http://schemas.microsoft.com/office/drawing/2014/main" id="{8494A4D4-DA2B-EC98-7581-83AC348C37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593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11" name="Line 1880">
                  <a:extLst>
                    <a:ext uri="{FF2B5EF4-FFF2-40B4-BE49-F238E27FC236}">
                      <a16:creationId xmlns:a16="http://schemas.microsoft.com/office/drawing/2014/main" id="{6C1E78EF-2BDE-53A4-ACD6-F9B84D6340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64101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12" name="Line 1881">
                  <a:extLst>
                    <a:ext uri="{FF2B5EF4-FFF2-40B4-BE49-F238E27FC236}">
                      <a16:creationId xmlns:a16="http://schemas.microsoft.com/office/drawing/2014/main" id="{4BDC98A7-5B53-6B02-1436-0331A362CF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65688" y="2898789"/>
                  <a:ext cx="0" cy="174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13" name="Line 1882">
                  <a:extLst>
                    <a:ext uri="{FF2B5EF4-FFF2-40B4-BE49-F238E27FC236}">
                      <a16:creationId xmlns:a16="http://schemas.microsoft.com/office/drawing/2014/main" id="{09718A8C-307E-35AA-A67B-30FBEEC343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6727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14" name="Line 1883">
                  <a:extLst>
                    <a:ext uri="{FF2B5EF4-FFF2-40B4-BE49-F238E27FC236}">
                      <a16:creationId xmlns:a16="http://schemas.microsoft.com/office/drawing/2014/main" id="{6C3D5379-9135-EB79-87D3-29ACA73439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68863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15" name="Line 1884">
                  <a:extLst>
                    <a:ext uri="{FF2B5EF4-FFF2-40B4-BE49-F238E27FC236}">
                      <a16:creationId xmlns:a16="http://schemas.microsoft.com/office/drawing/2014/main" id="{916CF522-456D-9E7E-008A-1896F494932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70451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16" name="Line 1885">
                  <a:extLst>
                    <a:ext uri="{FF2B5EF4-FFF2-40B4-BE49-F238E27FC236}">
                      <a16:creationId xmlns:a16="http://schemas.microsoft.com/office/drawing/2014/main" id="{A4007FFC-C21E-4EC9-51CD-7CC36DBDA33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7362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17" name="Line 1886">
                  <a:extLst>
                    <a:ext uri="{FF2B5EF4-FFF2-40B4-BE49-F238E27FC236}">
                      <a16:creationId xmlns:a16="http://schemas.microsoft.com/office/drawing/2014/main" id="{21BA8638-1A10-48F7-D790-90E286EBBF4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752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18" name="Line 1887">
                  <a:extLst>
                    <a:ext uri="{FF2B5EF4-FFF2-40B4-BE49-F238E27FC236}">
                      <a16:creationId xmlns:a16="http://schemas.microsoft.com/office/drawing/2014/main" id="{7999761A-B5CC-12BE-25E8-442F073073A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783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19" name="Line 1888">
                  <a:extLst>
                    <a:ext uri="{FF2B5EF4-FFF2-40B4-BE49-F238E27FC236}">
                      <a16:creationId xmlns:a16="http://schemas.microsoft.com/office/drawing/2014/main" id="{0B1536EA-C7F9-ACC5-F60F-D8A8D5CD616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783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20" name="Line 1889">
                  <a:extLst>
                    <a:ext uri="{FF2B5EF4-FFF2-40B4-BE49-F238E27FC236}">
                      <a16:creationId xmlns:a16="http://schemas.microsoft.com/office/drawing/2014/main" id="{FEEB9C10-1CB3-F580-BF1B-90219E43B80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815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21" name="Line 1890">
                  <a:extLst>
                    <a:ext uri="{FF2B5EF4-FFF2-40B4-BE49-F238E27FC236}">
                      <a16:creationId xmlns:a16="http://schemas.microsoft.com/office/drawing/2014/main" id="{1FB91C85-CF8B-DAB7-C3A3-77891BF9FA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847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22" name="Line 1891">
                  <a:extLst>
                    <a:ext uri="{FF2B5EF4-FFF2-40B4-BE49-F238E27FC236}">
                      <a16:creationId xmlns:a16="http://schemas.microsoft.com/office/drawing/2014/main" id="{29E26076-C50D-E040-2E76-D9471177F2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86326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23" name="Line 1892">
                  <a:extLst>
                    <a:ext uri="{FF2B5EF4-FFF2-40B4-BE49-F238E27FC236}">
                      <a16:creationId xmlns:a16="http://schemas.microsoft.com/office/drawing/2014/main" id="{5FC993BB-FCC9-86D3-6E4E-36CE06BD04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87913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24" name="Line 1893">
                  <a:extLst>
                    <a:ext uri="{FF2B5EF4-FFF2-40B4-BE49-F238E27FC236}">
                      <a16:creationId xmlns:a16="http://schemas.microsoft.com/office/drawing/2014/main" id="{E35ABB15-F1E9-72E6-8C0C-9FEF3B4351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92676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25" name="Line 1894">
                  <a:extLst>
                    <a:ext uri="{FF2B5EF4-FFF2-40B4-BE49-F238E27FC236}">
                      <a16:creationId xmlns:a16="http://schemas.microsoft.com/office/drawing/2014/main" id="{F9EAE0CF-3984-B962-19FF-A2DC81275C4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942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26" name="Line 1895">
                  <a:extLst>
                    <a:ext uri="{FF2B5EF4-FFF2-40B4-BE49-F238E27FC236}">
                      <a16:creationId xmlns:a16="http://schemas.microsoft.com/office/drawing/2014/main" id="{BB3F66F8-9F72-A355-CD3F-A0E7C7FA67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95851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27" name="Line 1896">
                  <a:extLst>
                    <a:ext uri="{FF2B5EF4-FFF2-40B4-BE49-F238E27FC236}">
                      <a16:creationId xmlns:a16="http://schemas.microsoft.com/office/drawing/2014/main" id="{CFE65447-4F38-9195-E7D0-3D23BAE60C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974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28" name="Line 1897">
                  <a:extLst>
                    <a:ext uri="{FF2B5EF4-FFF2-40B4-BE49-F238E27FC236}">
                      <a16:creationId xmlns:a16="http://schemas.microsoft.com/office/drawing/2014/main" id="{20E699F0-B18F-26CE-0813-A84D94973F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89902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29" name="Line 1898">
                  <a:extLst>
                    <a:ext uri="{FF2B5EF4-FFF2-40B4-BE49-F238E27FC236}">
                      <a16:creationId xmlns:a16="http://schemas.microsoft.com/office/drawing/2014/main" id="{F38DC93E-8651-C7BA-8072-62C3FAEB4D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006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30" name="Line 1899">
                  <a:extLst>
                    <a:ext uri="{FF2B5EF4-FFF2-40B4-BE49-F238E27FC236}">
                      <a16:creationId xmlns:a16="http://schemas.microsoft.com/office/drawing/2014/main" id="{1108452D-F333-0F8C-4DE3-73A980017F9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053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31" name="Line 1900">
                  <a:extLst>
                    <a:ext uri="{FF2B5EF4-FFF2-40B4-BE49-F238E27FC236}">
                      <a16:creationId xmlns:a16="http://schemas.microsoft.com/office/drawing/2014/main" id="{2F197F3E-B6F6-6B84-F295-66D57CE187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069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32" name="Line 1901">
                  <a:extLst>
                    <a:ext uri="{FF2B5EF4-FFF2-40B4-BE49-F238E27FC236}">
                      <a16:creationId xmlns:a16="http://schemas.microsoft.com/office/drawing/2014/main" id="{B5DD3BE1-7EFF-7A1B-518C-3C7D472F1C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0855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33" name="Line 1902">
                  <a:extLst>
                    <a:ext uri="{FF2B5EF4-FFF2-40B4-BE49-F238E27FC236}">
                      <a16:creationId xmlns:a16="http://schemas.microsoft.com/office/drawing/2014/main" id="{A7DF9F75-3AA8-CC5A-60DA-213CEBF79F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117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34" name="Line 1903">
                  <a:extLst>
                    <a:ext uri="{FF2B5EF4-FFF2-40B4-BE49-F238E27FC236}">
                      <a16:creationId xmlns:a16="http://schemas.microsoft.com/office/drawing/2014/main" id="{AB259809-977C-FD43-FB85-8FC194E163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133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35" name="Line 1904">
                  <a:extLst>
                    <a:ext uri="{FF2B5EF4-FFF2-40B4-BE49-F238E27FC236}">
                      <a16:creationId xmlns:a16="http://schemas.microsoft.com/office/drawing/2014/main" id="{0A22B947-F6AA-C7B1-508F-E9D8A7080B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1648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36" name="Line 1905">
                  <a:extLst>
                    <a:ext uri="{FF2B5EF4-FFF2-40B4-BE49-F238E27FC236}">
                      <a16:creationId xmlns:a16="http://schemas.microsoft.com/office/drawing/2014/main" id="{D5C180F4-F06C-2E9F-BB91-8BF32618D4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164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37" name="Line 1906">
                  <a:extLst>
                    <a:ext uri="{FF2B5EF4-FFF2-40B4-BE49-F238E27FC236}">
                      <a16:creationId xmlns:a16="http://schemas.microsoft.com/office/drawing/2014/main" id="{B26A0655-C8FC-B85C-61B9-9249C9E935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19663" y="2608276"/>
                  <a:ext cx="0" cy="3079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38" name="Line 1907">
                  <a:extLst>
                    <a:ext uri="{FF2B5EF4-FFF2-40B4-BE49-F238E27FC236}">
                      <a16:creationId xmlns:a16="http://schemas.microsoft.com/office/drawing/2014/main" id="{15EB086B-8198-196F-5423-6AE9A12184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22838" y="2901964"/>
                  <a:ext cx="0" cy="142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39" name="Line 1908">
                  <a:extLst>
                    <a:ext uri="{FF2B5EF4-FFF2-40B4-BE49-F238E27FC236}">
                      <a16:creationId xmlns:a16="http://schemas.microsoft.com/office/drawing/2014/main" id="{65000B0D-B707-8D79-ED00-C3F84B23F70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24426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40" name="Line 1909">
                  <a:extLst>
                    <a:ext uri="{FF2B5EF4-FFF2-40B4-BE49-F238E27FC236}">
                      <a16:creationId xmlns:a16="http://schemas.microsoft.com/office/drawing/2014/main" id="{DA63B345-77D5-E1FE-5149-D114DC63E8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26013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41" name="Line 1910">
                  <a:extLst>
                    <a:ext uri="{FF2B5EF4-FFF2-40B4-BE49-F238E27FC236}">
                      <a16:creationId xmlns:a16="http://schemas.microsoft.com/office/drawing/2014/main" id="{E0144F29-DBAC-C979-08C0-09E9822B17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26013" y="2905139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42" name="Line 1911">
                  <a:extLst>
                    <a:ext uri="{FF2B5EF4-FFF2-40B4-BE49-F238E27FC236}">
                      <a16:creationId xmlns:a16="http://schemas.microsoft.com/office/drawing/2014/main" id="{C7BEE12C-A48B-D461-8A00-6497D48BB2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2760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43" name="Line 1912">
                  <a:extLst>
                    <a:ext uri="{FF2B5EF4-FFF2-40B4-BE49-F238E27FC236}">
                      <a16:creationId xmlns:a16="http://schemas.microsoft.com/office/drawing/2014/main" id="{33EABE59-0D36-35AA-7416-DB494618BF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30776" y="2903551"/>
                  <a:ext cx="0" cy="127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44" name="Line 1913">
                  <a:extLst>
                    <a:ext uri="{FF2B5EF4-FFF2-40B4-BE49-F238E27FC236}">
                      <a16:creationId xmlns:a16="http://schemas.microsoft.com/office/drawing/2014/main" id="{99E53E71-F3C1-67EB-7327-A070573CF2E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323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45" name="Line 1914">
                  <a:extLst>
                    <a:ext uri="{FF2B5EF4-FFF2-40B4-BE49-F238E27FC236}">
                      <a16:creationId xmlns:a16="http://schemas.microsoft.com/office/drawing/2014/main" id="{4CF63A0F-7F72-159F-A4CE-2F7FB0379AD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3395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46" name="Line 1915">
                  <a:extLst>
                    <a:ext uri="{FF2B5EF4-FFF2-40B4-BE49-F238E27FC236}">
                      <a16:creationId xmlns:a16="http://schemas.microsoft.com/office/drawing/2014/main" id="{A68C3A57-98D1-D7EE-5071-5509A55809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339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47" name="Line 1916">
                  <a:extLst>
                    <a:ext uri="{FF2B5EF4-FFF2-40B4-BE49-F238E27FC236}">
                      <a16:creationId xmlns:a16="http://schemas.microsoft.com/office/drawing/2014/main" id="{3FAB17B4-5B94-5AA4-4A03-CAF6F926BA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355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48" name="Line 1917">
                  <a:extLst>
                    <a:ext uri="{FF2B5EF4-FFF2-40B4-BE49-F238E27FC236}">
                      <a16:creationId xmlns:a16="http://schemas.microsoft.com/office/drawing/2014/main" id="{DDD54B23-10DA-33D9-2FB7-EF78A9D0BCC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40301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49" name="Line 1918">
                  <a:extLst>
                    <a:ext uri="{FF2B5EF4-FFF2-40B4-BE49-F238E27FC236}">
                      <a16:creationId xmlns:a16="http://schemas.microsoft.com/office/drawing/2014/main" id="{2944E037-E20B-DAB5-6DCF-DBC3EFC325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450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50" name="Line 1919">
                  <a:extLst>
                    <a:ext uri="{FF2B5EF4-FFF2-40B4-BE49-F238E27FC236}">
                      <a16:creationId xmlns:a16="http://schemas.microsoft.com/office/drawing/2014/main" id="{BBF06228-8F9E-5089-B6C3-B210E78694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482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51" name="Line 1920">
                  <a:extLst>
                    <a:ext uri="{FF2B5EF4-FFF2-40B4-BE49-F238E27FC236}">
                      <a16:creationId xmlns:a16="http://schemas.microsoft.com/office/drawing/2014/main" id="{38FB6933-9BBF-62BD-90E7-5BAC843E925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51413" y="2860689"/>
                  <a:ext cx="0" cy="555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52" name="Line 1921">
                  <a:extLst>
                    <a:ext uri="{FF2B5EF4-FFF2-40B4-BE49-F238E27FC236}">
                      <a16:creationId xmlns:a16="http://schemas.microsoft.com/office/drawing/2014/main" id="{32C471C8-A963-E589-E0A8-1F54FF73C6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53001" y="2833701"/>
                  <a:ext cx="0" cy="825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53" name="Line 1922">
                  <a:extLst>
                    <a:ext uri="{FF2B5EF4-FFF2-40B4-BE49-F238E27FC236}">
                      <a16:creationId xmlns:a16="http://schemas.microsoft.com/office/drawing/2014/main" id="{05A08DB6-EBAB-7DCC-8B50-0C8B99C31EE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56176" y="2895614"/>
                  <a:ext cx="0" cy="206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54" name="Line 1923">
                  <a:extLst>
                    <a:ext uri="{FF2B5EF4-FFF2-40B4-BE49-F238E27FC236}">
                      <a16:creationId xmlns:a16="http://schemas.microsoft.com/office/drawing/2014/main" id="{8B0523CF-99C3-77FC-6B4E-5BC3B8ED1C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57763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55" name="Line 1924">
                  <a:extLst>
                    <a:ext uri="{FF2B5EF4-FFF2-40B4-BE49-F238E27FC236}">
                      <a16:creationId xmlns:a16="http://schemas.microsoft.com/office/drawing/2014/main" id="{550C7EB3-2949-08F0-BE5B-884A9F8C230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593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56" name="Line 1925">
                  <a:extLst>
                    <a:ext uri="{FF2B5EF4-FFF2-40B4-BE49-F238E27FC236}">
                      <a16:creationId xmlns:a16="http://schemas.microsoft.com/office/drawing/2014/main" id="{666A4A01-4B80-A4D7-A00C-8B207505DD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625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57" name="Line 1926">
                  <a:extLst>
                    <a:ext uri="{FF2B5EF4-FFF2-40B4-BE49-F238E27FC236}">
                      <a16:creationId xmlns:a16="http://schemas.microsoft.com/office/drawing/2014/main" id="{F38AFF0F-250A-9DDA-B226-FC5D1F41A83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62526" y="2903551"/>
                  <a:ext cx="0" cy="127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58" name="Line 1927">
                  <a:extLst>
                    <a:ext uri="{FF2B5EF4-FFF2-40B4-BE49-F238E27FC236}">
                      <a16:creationId xmlns:a16="http://schemas.microsoft.com/office/drawing/2014/main" id="{749B91E2-D7BD-A552-FE06-EF0DC80CAC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6570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59" name="Line 1928">
                  <a:extLst>
                    <a:ext uri="{FF2B5EF4-FFF2-40B4-BE49-F238E27FC236}">
                      <a16:creationId xmlns:a16="http://schemas.microsoft.com/office/drawing/2014/main" id="{2E3A2065-EFAE-B47E-9C5C-394DBE231CD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672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60" name="Line 1929">
                  <a:extLst>
                    <a:ext uri="{FF2B5EF4-FFF2-40B4-BE49-F238E27FC236}">
                      <a16:creationId xmlns:a16="http://schemas.microsoft.com/office/drawing/2014/main" id="{42880B50-AD49-2C26-0702-CC75D9DB8F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704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61" name="Line 1930">
                  <a:extLst>
                    <a:ext uri="{FF2B5EF4-FFF2-40B4-BE49-F238E27FC236}">
                      <a16:creationId xmlns:a16="http://schemas.microsoft.com/office/drawing/2014/main" id="{A6A1FA9E-3F3F-D387-83E8-A7E8EA86D63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720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62" name="Line 1931">
                  <a:extLst>
                    <a:ext uri="{FF2B5EF4-FFF2-40B4-BE49-F238E27FC236}">
                      <a16:creationId xmlns:a16="http://schemas.microsoft.com/office/drawing/2014/main" id="{1B8F8CF6-03DB-81B6-E64D-0B551CCEEC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752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63" name="Line 1932">
                  <a:extLst>
                    <a:ext uri="{FF2B5EF4-FFF2-40B4-BE49-F238E27FC236}">
                      <a16:creationId xmlns:a16="http://schemas.microsoft.com/office/drawing/2014/main" id="{95FF877A-0CA8-39F4-DCE5-2D1A367ACC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768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64" name="Line 1933">
                  <a:extLst>
                    <a:ext uri="{FF2B5EF4-FFF2-40B4-BE49-F238E27FC236}">
                      <a16:creationId xmlns:a16="http://schemas.microsoft.com/office/drawing/2014/main" id="{EFBE94DB-1D37-36B9-55D9-E8FF30787D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7840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65" name="Line 1934">
                  <a:extLst>
                    <a:ext uri="{FF2B5EF4-FFF2-40B4-BE49-F238E27FC236}">
                      <a16:creationId xmlns:a16="http://schemas.microsoft.com/office/drawing/2014/main" id="{C2172DDB-591F-24C9-C3A0-B1FDE669D3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799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66" name="Line 1935">
                  <a:extLst>
                    <a:ext uri="{FF2B5EF4-FFF2-40B4-BE49-F238E27FC236}">
                      <a16:creationId xmlns:a16="http://schemas.microsoft.com/office/drawing/2014/main" id="{0EA08349-BA06-3338-138B-F3B8C09C10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7998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67" name="Line 1936">
                  <a:extLst>
                    <a:ext uri="{FF2B5EF4-FFF2-40B4-BE49-F238E27FC236}">
                      <a16:creationId xmlns:a16="http://schemas.microsoft.com/office/drawing/2014/main" id="{D14C9233-558C-23C8-34F0-5C76D66B36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847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68" name="Line 1937">
                  <a:extLst>
                    <a:ext uri="{FF2B5EF4-FFF2-40B4-BE49-F238E27FC236}">
                      <a16:creationId xmlns:a16="http://schemas.microsoft.com/office/drawing/2014/main" id="{7E7CE584-90A0-E530-6273-E516775B738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86338" y="2746389"/>
                  <a:ext cx="0" cy="1698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69" name="Line 1938">
                  <a:extLst>
                    <a:ext uri="{FF2B5EF4-FFF2-40B4-BE49-F238E27FC236}">
                      <a16:creationId xmlns:a16="http://schemas.microsoft.com/office/drawing/2014/main" id="{047D0EE8-2852-BA08-B957-AB79C551CF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91101" y="2900376"/>
                  <a:ext cx="0" cy="158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70" name="Line 1939">
                  <a:extLst>
                    <a:ext uri="{FF2B5EF4-FFF2-40B4-BE49-F238E27FC236}">
                      <a16:creationId xmlns:a16="http://schemas.microsoft.com/office/drawing/2014/main" id="{819C193E-EB6B-DAD4-7FFA-4799B2BC63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926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71" name="Line 1940">
                  <a:extLst>
                    <a:ext uri="{FF2B5EF4-FFF2-40B4-BE49-F238E27FC236}">
                      <a16:creationId xmlns:a16="http://schemas.microsoft.com/office/drawing/2014/main" id="{2AAD5FC4-9435-2D00-50E5-4BD01EF0FB3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958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72" name="Line 1941">
                  <a:extLst>
                    <a:ext uri="{FF2B5EF4-FFF2-40B4-BE49-F238E27FC236}">
                      <a16:creationId xmlns:a16="http://schemas.microsoft.com/office/drawing/2014/main" id="{88C33B2D-5601-1E4A-02B7-42AA2DB09D2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0221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73" name="Line 1942">
                  <a:extLst>
                    <a:ext uri="{FF2B5EF4-FFF2-40B4-BE49-F238E27FC236}">
                      <a16:creationId xmlns:a16="http://schemas.microsoft.com/office/drawing/2014/main" id="{C3E99A1D-2110-C8B3-FB18-425F18B707A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038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74" name="Line 1943">
                  <a:extLst>
                    <a:ext uri="{FF2B5EF4-FFF2-40B4-BE49-F238E27FC236}">
                      <a16:creationId xmlns:a16="http://schemas.microsoft.com/office/drawing/2014/main" id="{E06DF16A-A04E-DB78-E2EA-454C3B2A6B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0697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75" name="Line 1944">
                  <a:extLst>
                    <a:ext uri="{FF2B5EF4-FFF2-40B4-BE49-F238E27FC236}">
                      <a16:creationId xmlns:a16="http://schemas.microsoft.com/office/drawing/2014/main" id="{D3AB761C-6151-31D2-3D1E-D63EAC65521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101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76" name="Line 1945">
                  <a:extLst>
                    <a:ext uri="{FF2B5EF4-FFF2-40B4-BE49-F238E27FC236}">
                      <a16:creationId xmlns:a16="http://schemas.microsoft.com/office/drawing/2014/main" id="{A2BFDB1E-A9DD-262C-FCF6-66358C8E77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117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77" name="Line 1946">
                  <a:extLst>
                    <a:ext uri="{FF2B5EF4-FFF2-40B4-BE49-F238E27FC236}">
                      <a16:creationId xmlns:a16="http://schemas.microsoft.com/office/drawing/2014/main" id="{618DF2A7-9E0E-DFC0-C368-2DA220B6C4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1332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78" name="Line 1947">
                  <a:extLst>
                    <a:ext uri="{FF2B5EF4-FFF2-40B4-BE49-F238E27FC236}">
                      <a16:creationId xmlns:a16="http://schemas.microsoft.com/office/drawing/2014/main" id="{9603F754-C802-A758-9915-F7F2E2EFB5C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1332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79" name="Line 1948">
                  <a:extLst>
                    <a:ext uri="{FF2B5EF4-FFF2-40B4-BE49-F238E27FC236}">
                      <a16:creationId xmlns:a16="http://schemas.microsoft.com/office/drawing/2014/main" id="{65168204-0A96-2176-D675-E169399EEE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1650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80" name="Line 1949">
                  <a:extLst>
                    <a:ext uri="{FF2B5EF4-FFF2-40B4-BE49-F238E27FC236}">
                      <a16:creationId xmlns:a16="http://schemas.microsoft.com/office/drawing/2014/main" id="{4CC88896-B32A-9D57-0240-88BF03F9A2A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18088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81" name="Line 1950">
                  <a:extLst>
                    <a:ext uri="{FF2B5EF4-FFF2-40B4-BE49-F238E27FC236}">
                      <a16:creationId xmlns:a16="http://schemas.microsoft.com/office/drawing/2014/main" id="{6F10A911-6ECE-E879-C26A-757CE83A02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196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82" name="Line 1951">
                  <a:extLst>
                    <a:ext uri="{FF2B5EF4-FFF2-40B4-BE49-F238E27FC236}">
                      <a16:creationId xmlns:a16="http://schemas.microsoft.com/office/drawing/2014/main" id="{3B251015-D7DB-41D2-5776-C6CAD08D730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212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83" name="Line 1952">
                  <a:extLst>
                    <a:ext uri="{FF2B5EF4-FFF2-40B4-BE49-F238E27FC236}">
                      <a16:creationId xmlns:a16="http://schemas.microsoft.com/office/drawing/2014/main" id="{A1A9D3ED-A7B5-211A-EC44-07775DCE75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22851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84" name="Line 1953">
                  <a:extLst>
                    <a:ext uri="{FF2B5EF4-FFF2-40B4-BE49-F238E27FC236}">
                      <a16:creationId xmlns:a16="http://schemas.microsoft.com/office/drawing/2014/main" id="{290A2AED-F0F0-86F0-68CB-710BE28AD5A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244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85" name="Line 1954">
                  <a:extLst>
                    <a:ext uri="{FF2B5EF4-FFF2-40B4-BE49-F238E27FC236}">
                      <a16:creationId xmlns:a16="http://schemas.microsoft.com/office/drawing/2014/main" id="{A2490BA7-C132-AC5A-4FA2-069EF225591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260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86" name="Line 1955">
                  <a:extLst>
                    <a:ext uri="{FF2B5EF4-FFF2-40B4-BE49-F238E27FC236}">
                      <a16:creationId xmlns:a16="http://schemas.microsoft.com/office/drawing/2014/main" id="{5AAF0156-4685-F6B6-7AB9-8D04D505E7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260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87" name="Line 1956">
                  <a:extLst>
                    <a:ext uri="{FF2B5EF4-FFF2-40B4-BE49-F238E27FC236}">
                      <a16:creationId xmlns:a16="http://schemas.microsoft.com/office/drawing/2014/main" id="{664D64E0-8C9E-E7F8-7F4C-03E64D84F5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339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88" name="Line 1957">
                  <a:extLst>
                    <a:ext uri="{FF2B5EF4-FFF2-40B4-BE49-F238E27FC236}">
                      <a16:creationId xmlns:a16="http://schemas.microsoft.com/office/drawing/2014/main" id="{ED15988D-454C-2C76-DE23-560AA9470D1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35551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89" name="Line 1958">
                  <a:extLst>
                    <a:ext uri="{FF2B5EF4-FFF2-40B4-BE49-F238E27FC236}">
                      <a16:creationId xmlns:a16="http://schemas.microsoft.com/office/drawing/2014/main" id="{3A759AEE-2534-E213-559F-E4C131ACEA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3872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90" name="Line 1959">
                  <a:extLst>
                    <a:ext uri="{FF2B5EF4-FFF2-40B4-BE49-F238E27FC236}">
                      <a16:creationId xmlns:a16="http://schemas.microsoft.com/office/drawing/2014/main" id="{5C8A531C-EA64-AFB8-C40B-BB5895BA5AC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4190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91" name="Line 1960">
                  <a:extLst>
                    <a:ext uri="{FF2B5EF4-FFF2-40B4-BE49-F238E27FC236}">
                      <a16:creationId xmlns:a16="http://schemas.microsoft.com/office/drawing/2014/main" id="{85F8BFF6-5EA2-D52A-91B3-A5CEC432D3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45076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92" name="Line 1961">
                  <a:extLst>
                    <a:ext uri="{FF2B5EF4-FFF2-40B4-BE49-F238E27FC236}">
                      <a16:creationId xmlns:a16="http://schemas.microsoft.com/office/drawing/2014/main" id="{4EAC7647-0665-0DA6-1EC5-D265038C04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46663" y="2905139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93" name="Line 1962">
                  <a:extLst>
                    <a:ext uri="{FF2B5EF4-FFF2-40B4-BE49-F238E27FC236}">
                      <a16:creationId xmlns:a16="http://schemas.microsoft.com/office/drawing/2014/main" id="{481CCABD-58D5-9670-1BA3-360E8206DF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498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94" name="Line 1963">
                  <a:extLst>
                    <a:ext uri="{FF2B5EF4-FFF2-40B4-BE49-F238E27FC236}">
                      <a16:creationId xmlns:a16="http://schemas.microsoft.com/office/drawing/2014/main" id="{A4AC97DB-D523-E8C9-2B6D-B545E5B5A6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53013" y="2895614"/>
                  <a:ext cx="0" cy="206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95" name="Line 1964">
                  <a:extLst>
                    <a:ext uri="{FF2B5EF4-FFF2-40B4-BE49-F238E27FC236}">
                      <a16:creationId xmlns:a16="http://schemas.microsoft.com/office/drawing/2014/main" id="{E2C3B03E-375F-DD4C-8CBC-ACDC2B5902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56188" y="2895614"/>
                  <a:ext cx="0" cy="206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96" name="Line 1965">
                  <a:extLst>
                    <a:ext uri="{FF2B5EF4-FFF2-40B4-BE49-F238E27FC236}">
                      <a16:creationId xmlns:a16="http://schemas.microsoft.com/office/drawing/2014/main" id="{953C1407-FE07-499D-CDD2-A8E92A8B86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593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97" name="Line 1966">
                  <a:extLst>
                    <a:ext uri="{FF2B5EF4-FFF2-40B4-BE49-F238E27FC236}">
                      <a16:creationId xmlns:a16="http://schemas.microsoft.com/office/drawing/2014/main" id="{3A06AA03-1965-ABE6-9460-E3013F9481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6412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98" name="Line 1967">
                  <a:extLst>
                    <a:ext uri="{FF2B5EF4-FFF2-40B4-BE49-F238E27FC236}">
                      <a16:creationId xmlns:a16="http://schemas.microsoft.com/office/drawing/2014/main" id="{09BD9416-5A31-632F-D811-B0425C292B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657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099" name="Line 1968">
                  <a:extLst>
                    <a:ext uri="{FF2B5EF4-FFF2-40B4-BE49-F238E27FC236}">
                      <a16:creationId xmlns:a16="http://schemas.microsoft.com/office/drawing/2014/main" id="{9F09EC65-A498-9F97-2D0F-4CFFAB1E3B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688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00" name="Line 1969">
                  <a:extLst>
                    <a:ext uri="{FF2B5EF4-FFF2-40B4-BE49-F238E27FC236}">
                      <a16:creationId xmlns:a16="http://schemas.microsoft.com/office/drawing/2014/main" id="{BDECD3DF-3CC7-A9AC-6ACF-F23E378C53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86351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01" name="Line 1970">
                  <a:extLst>
                    <a:ext uri="{FF2B5EF4-FFF2-40B4-BE49-F238E27FC236}">
                      <a16:creationId xmlns:a16="http://schemas.microsoft.com/office/drawing/2014/main" id="{DF3865B9-F843-261A-8B99-1A00CECF9F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895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02" name="Line 1971">
                  <a:extLst>
                    <a:ext uri="{FF2B5EF4-FFF2-40B4-BE49-F238E27FC236}">
                      <a16:creationId xmlns:a16="http://schemas.microsoft.com/office/drawing/2014/main" id="{8C0D4042-3929-1A2C-DE79-A83679C9A9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91113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03" name="Line 1972">
                  <a:extLst>
                    <a:ext uri="{FF2B5EF4-FFF2-40B4-BE49-F238E27FC236}">
                      <a16:creationId xmlns:a16="http://schemas.microsoft.com/office/drawing/2014/main" id="{80596731-90CB-BBB0-79E7-B9B196BF41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927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04" name="Line 1973">
                  <a:extLst>
                    <a:ext uri="{FF2B5EF4-FFF2-40B4-BE49-F238E27FC236}">
                      <a16:creationId xmlns:a16="http://schemas.microsoft.com/office/drawing/2014/main" id="{AF53568E-C039-BC9E-B1C3-D1EEA4ECE8F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94288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05" name="Line 1974">
                  <a:extLst>
                    <a:ext uri="{FF2B5EF4-FFF2-40B4-BE49-F238E27FC236}">
                      <a16:creationId xmlns:a16="http://schemas.microsoft.com/office/drawing/2014/main" id="{CA7AF19E-4054-CF88-BB4B-9A13638AC6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9587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06" name="Line 1975">
                  <a:extLst>
                    <a:ext uri="{FF2B5EF4-FFF2-40B4-BE49-F238E27FC236}">
                      <a16:creationId xmlns:a16="http://schemas.microsoft.com/office/drawing/2014/main" id="{5357F457-B2F5-53E8-C6C5-BB429629AD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974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07" name="Line 1976">
                  <a:extLst>
                    <a:ext uri="{FF2B5EF4-FFF2-40B4-BE49-F238E27FC236}">
                      <a16:creationId xmlns:a16="http://schemas.microsoft.com/office/drawing/2014/main" id="{D7E0D564-51A7-AD32-F2E4-B79745426DD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9905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08" name="Line 1977">
                  <a:extLst>
                    <a:ext uri="{FF2B5EF4-FFF2-40B4-BE49-F238E27FC236}">
                      <a16:creationId xmlns:a16="http://schemas.microsoft.com/office/drawing/2014/main" id="{DDA73DF6-1599-08E9-DE36-BFBCC065312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1006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09" name="Line 1978">
                  <a:extLst>
                    <a:ext uri="{FF2B5EF4-FFF2-40B4-BE49-F238E27FC236}">
                      <a16:creationId xmlns:a16="http://schemas.microsoft.com/office/drawing/2014/main" id="{884DD85A-6EE0-C724-1AA3-262BB7393C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1069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10" name="Line 1979">
                  <a:extLst>
                    <a:ext uri="{FF2B5EF4-FFF2-40B4-BE49-F238E27FC236}">
                      <a16:creationId xmlns:a16="http://schemas.microsoft.com/office/drawing/2014/main" id="{8941C82E-E40A-A47B-C0E6-6819C3BB03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11175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11" name="Line 1980">
                  <a:extLst>
                    <a:ext uri="{FF2B5EF4-FFF2-40B4-BE49-F238E27FC236}">
                      <a16:creationId xmlns:a16="http://schemas.microsoft.com/office/drawing/2014/main" id="{E98A43FD-A4DE-DCA7-E2F1-2E1C9E5805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1117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12" name="Line 1981">
                  <a:extLst>
                    <a:ext uri="{FF2B5EF4-FFF2-40B4-BE49-F238E27FC236}">
                      <a16:creationId xmlns:a16="http://schemas.microsoft.com/office/drawing/2014/main" id="{17CF6AA0-6415-C9D5-819A-7350E728866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1133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13" name="Line 1982">
                  <a:extLst>
                    <a:ext uri="{FF2B5EF4-FFF2-40B4-BE49-F238E27FC236}">
                      <a16:creationId xmlns:a16="http://schemas.microsoft.com/office/drawing/2014/main" id="{994D0709-1E9A-2D72-96FE-BE57D3FCA7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11492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14" name="Line 1983">
                  <a:extLst>
                    <a:ext uri="{FF2B5EF4-FFF2-40B4-BE49-F238E27FC236}">
                      <a16:creationId xmlns:a16="http://schemas.microsoft.com/office/drawing/2014/main" id="{21F2787E-B388-EFB5-54D1-7473B3C042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121276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15" name="Line 1984">
                  <a:extLst>
                    <a:ext uri="{FF2B5EF4-FFF2-40B4-BE49-F238E27FC236}">
                      <a16:creationId xmlns:a16="http://schemas.microsoft.com/office/drawing/2014/main" id="{B0D45420-22CC-B81D-71B1-CD4D6E651E8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12603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16" name="Line 1985">
                  <a:extLst>
                    <a:ext uri="{FF2B5EF4-FFF2-40B4-BE49-F238E27FC236}">
                      <a16:creationId xmlns:a16="http://schemas.microsoft.com/office/drawing/2014/main" id="{30430242-9973-B38F-F7A8-94C8A2447E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1355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17" name="Line 1986">
                  <a:extLst>
                    <a:ext uri="{FF2B5EF4-FFF2-40B4-BE49-F238E27FC236}">
                      <a16:creationId xmlns:a16="http://schemas.microsoft.com/office/drawing/2014/main" id="{0A47F7ED-534E-7D4C-9CBC-CC92D73D14C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1403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18" name="Line 1987">
                  <a:extLst>
                    <a:ext uri="{FF2B5EF4-FFF2-40B4-BE49-F238E27FC236}">
                      <a16:creationId xmlns:a16="http://schemas.microsoft.com/office/drawing/2014/main" id="{4DE30EF8-E1BC-3EFF-BBCE-BEBFDE0022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14191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19" name="Line 1988">
                  <a:extLst>
                    <a:ext uri="{FF2B5EF4-FFF2-40B4-BE49-F238E27FC236}">
                      <a16:creationId xmlns:a16="http://schemas.microsoft.com/office/drawing/2014/main" id="{F3B13B91-1945-9514-DE16-4B855A6DBC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1466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20" name="Line 1989">
                  <a:extLst>
                    <a:ext uri="{FF2B5EF4-FFF2-40B4-BE49-F238E27FC236}">
                      <a16:creationId xmlns:a16="http://schemas.microsoft.com/office/drawing/2014/main" id="{7F6F4B1A-2B5D-05CB-1812-700CDF5CECC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1498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21" name="Line 1990">
                  <a:extLst>
                    <a:ext uri="{FF2B5EF4-FFF2-40B4-BE49-F238E27FC236}">
                      <a16:creationId xmlns:a16="http://schemas.microsoft.com/office/drawing/2014/main" id="{15F49B66-65A7-FC1E-1C71-1C9E8C03FCB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1530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22" name="Line 1991">
                  <a:extLst>
                    <a:ext uri="{FF2B5EF4-FFF2-40B4-BE49-F238E27FC236}">
                      <a16:creationId xmlns:a16="http://schemas.microsoft.com/office/drawing/2014/main" id="{A178BB6F-E7C2-BA4C-515E-72FA5B9E93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1577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23" name="Line 1992">
                  <a:extLst>
                    <a:ext uri="{FF2B5EF4-FFF2-40B4-BE49-F238E27FC236}">
                      <a16:creationId xmlns:a16="http://schemas.microsoft.com/office/drawing/2014/main" id="{5EA04538-FF6E-CC65-D831-DEE7DF400FA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16096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24" name="Line 1993">
                  <a:extLst>
                    <a:ext uri="{FF2B5EF4-FFF2-40B4-BE49-F238E27FC236}">
                      <a16:creationId xmlns:a16="http://schemas.microsoft.com/office/drawing/2014/main" id="{4D5AF900-B3E9-0535-9718-914B7C255E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1625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25" name="Line 1994">
                  <a:extLst>
                    <a:ext uri="{FF2B5EF4-FFF2-40B4-BE49-F238E27FC236}">
                      <a16:creationId xmlns:a16="http://schemas.microsoft.com/office/drawing/2014/main" id="{F15BCCA0-BCF6-B101-D299-FF8EC626D1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1641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26" name="Line 1995">
                  <a:extLst>
                    <a:ext uri="{FF2B5EF4-FFF2-40B4-BE49-F238E27FC236}">
                      <a16:creationId xmlns:a16="http://schemas.microsoft.com/office/drawing/2014/main" id="{909BAF43-29D1-7E68-3F2D-E0691FE622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16731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27" name="Line 1996">
                  <a:extLst>
                    <a:ext uri="{FF2B5EF4-FFF2-40B4-BE49-F238E27FC236}">
                      <a16:creationId xmlns:a16="http://schemas.microsoft.com/office/drawing/2014/main" id="{3E0F3F92-365B-2192-5E09-0AA7553892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1752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28" name="Line 1997">
                  <a:extLst>
                    <a:ext uri="{FF2B5EF4-FFF2-40B4-BE49-F238E27FC236}">
                      <a16:creationId xmlns:a16="http://schemas.microsoft.com/office/drawing/2014/main" id="{31FD1B4D-C05C-6089-D0C3-8FABD4E3D4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1768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29" name="Line 1998">
                  <a:extLst>
                    <a:ext uri="{FF2B5EF4-FFF2-40B4-BE49-F238E27FC236}">
                      <a16:creationId xmlns:a16="http://schemas.microsoft.com/office/drawing/2014/main" id="{DED25CB3-0939-5418-DEC0-1E643AE7E90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1831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30" name="Line 1999">
                  <a:extLst>
                    <a:ext uri="{FF2B5EF4-FFF2-40B4-BE49-F238E27FC236}">
                      <a16:creationId xmlns:a16="http://schemas.microsoft.com/office/drawing/2014/main" id="{32650202-8058-074D-131B-4000A41E95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18795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31" name="Line 2000">
                  <a:extLst>
                    <a:ext uri="{FF2B5EF4-FFF2-40B4-BE49-F238E27FC236}">
                      <a16:creationId xmlns:a16="http://schemas.microsoft.com/office/drawing/2014/main" id="{C249C977-EA94-2AF0-FFCB-BED2E5A43E3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1895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32" name="Line 2001">
                  <a:extLst>
                    <a:ext uri="{FF2B5EF4-FFF2-40B4-BE49-F238E27FC236}">
                      <a16:creationId xmlns:a16="http://schemas.microsoft.com/office/drawing/2014/main" id="{0E109DB3-6429-0CAF-D336-E451268818F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1911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33" name="Line 2002">
                  <a:extLst>
                    <a:ext uri="{FF2B5EF4-FFF2-40B4-BE49-F238E27FC236}">
                      <a16:creationId xmlns:a16="http://schemas.microsoft.com/office/drawing/2014/main" id="{2A9EFCC3-1E28-5088-FDB7-4A7B4E3271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19747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34" name="Line 2003">
                  <a:extLst>
                    <a:ext uri="{FF2B5EF4-FFF2-40B4-BE49-F238E27FC236}">
                      <a16:creationId xmlns:a16="http://schemas.microsoft.com/office/drawing/2014/main" id="{4F8D826E-6CCD-1D9F-B1BC-824DF5C7EEB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20065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35" name="Line 2004">
                  <a:extLst>
                    <a:ext uri="{FF2B5EF4-FFF2-40B4-BE49-F238E27FC236}">
                      <a16:creationId xmlns:a16="http://schemas.microsoft.com/office/drawing/2014/main" id="{6208AC94-0CA7-27E4-54A8-5FD9707C27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2022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36" name="Line 2005">
                  <a:extLst>
                    <a:ext uri="{FF2B5EF4-FFF2-40B4-BE49-F238E27FC236}">
                      <a16:creationId xmlns:a16="http://schemas.microsoft.com/office/drawing/2014/main" id="{A8A6118C-AA9F-32A9-952B-0B8EB498C0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20223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37" name="Line 2006">
                  <a:extLst>
                    <a:ext uri="{FF2B5EF4-FFF2-40B4-BE49-F238E27FC236}">
                      <a16:creationId xmlns:a16="http://schemas.microsoft.com/office/drawing/2014/main" id="{71C8FA33-6654-D8E1-BC05-C8FE6BABD9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2054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38" name="Line 2007">
                  <a:extLst>
                    <a:ext uri="{FF2B5EF4-FFF2-40B4-BE49-F238E27FC236}">
                      <a16:creationId xmlns:a16="http://schemas.microsoft.com/office/drawing/2014/main" id="{4EBC2F3C-D8B5-7E18-4B9B-00FB8142FE8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2117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39" name="Line 2008">
                  <a:extLst>
                    <a:ext uri="{FF2B5EF4-FFF2-40B4-BE49-F238E27FC236}">
                      <a16:creationId xmlns:a16="http://schemas.microsoft.com/office/drawing/2014/main" id="{CCF6ECA4-E0DE-58FB-B9A1-CFF73CDA72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2149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40" name="Line 2009">
                  <a:extLst>
                    <a:ext uri="{FF2B5EF4-FFF2-40B4-BE49-F238E27FC236}">
                      <a16:creationId xmlns:a16="http://schemas.microsoft.com/office/drawing/2014/main" id="{70981096-57C2-5B3C-1699-A89819D72B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2181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41" name="Line 2010">
                  <a:extLst>
                    <a:ext uri="{FF2B5EF4-FFF2-40B4-BE49-F238E27FC236}">
                      <a16:creationId xmlns:a16="http://schemas.microsoft.com/office/drawing/2014/main" id="{AD9A98DC-3F4A-CE75-35D1-6E293FBBABC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21970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42" name="Line 2011">
                  <a:extLst>
                    <a:ext uri="{FF2B5EF4-FFF2-40B4-BE49-F238E27FC236}">
                      <a16:creationId xmlns:a16="http://schemas.microsoft.com/office/drawing/2014/main" id="{85AB5603-1B30-A8C7-9301-77C8C77321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22287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43" name="Line 2012">
                  <a:extLst>
                    <a:ext uri="{FF2B5EF4-FFF2-40B4-BE49-F238E27FC236}">
                      <a16:creationId xmlns:a16="http://schemas.microsoft.com/office/drawing/2014/main" id="{1298C2A1-320F-7FF0-2EF7-F067EA1BE2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2244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44" name="Line 2013">
                  <a:extLst>
                    <a:ext uri="{FF2B5EF4-FFF2-40B4-BE49-F238E27FC236}">
                      <a16:creationId xmlns:a16="http://schemas.microsoft.com/office/drawing/2014/main" id="{61756255-2B05-92D7-7A86-1C6D441E938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2308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45" name="Line 2015">
                  <a:extLst>
                    <a:ext uri="{FF2B5EF4-FFF2-40B4-BE49-F238E27FC236}">
                      <a16:creationId xmlns:a16="http://schemas.microsoft.com/office/drawing/2014/main" id="{0A0037C3-54FC-9B32-55B2-1EE8DFDA35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235575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46" name="Line 2016">
                  <a:extLst>
                    <a:ext uri="{FF2B5EF4-FFF2-40B4-BE49-F238E27FC236}">
                      <a16:creationId xmlns:a16="http://schemas.microsoft.com/office/drawing/2014/main" id="{E91E5BC1-FB6C-2C7F-B6BD-FFB48F7E51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238750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47" name="Line 2017">
                  <a:extLst>
                    <a:ext uri="{FF2B5EF4-FFF2-40B4-BE49-F238E27FC236}">
                      <a16:creationId xmlns:a16="http://schemas.microsoft.com/office/drawing/2014/main" id="{AE3D7417-8441-D9BE-DF34-75DDF46BCA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240338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48" name="Line 2018">
                  <a:extLst>
                    <a:ext uri="{FF2B5EF4-FFF2-40B4-BE49-F238E27FC236}">
                      <a16:creationId xmlns:a16="http://schemas.microsoft.com/office/drawing/2014/main" id="{690B6E07-5826-5F8E-4055-0AE070D930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245100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49" name="Line 2019">
                  <a:extLst>
                    <a:ext uri="{FF2B5EF4-FFF2-40B4-BE49-F238E27FC236}">
                      <a16:creationId xmlns:a16="http://schemas.microsoft.com/office/drawing/2014/main" id="{04036A41-2E12-8DD0-E3D3-65DC9288FB9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246688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50" name="Line 2020">
                  <a:extLst>
                    <a:ext uri="{FF2B5EF4-FFF2-40B4-BE49-F238E27FC236}">
                      <a16:creationId xmlns:a16="http://schemas.microsoft.com/office/drawing/2014/main" id="{B0ACF206-8FCC-618B-5BFC-79FA6A98F0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248275" y="2890855"/>
                  <a:ext cx="0" cy="254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51" name="Line 2021">
                  <a:extLst>
                    <a:ext uri="{FF2B5EF4-FFF2-40B4-BE49-F238E27FC236}">
                      <a16:creationId xmlns:a16="http://schemas.microsoft.com/office/drawing/2014/main" id="{2867EE87-9BC7-3089-1195-7E76B1633F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249863" y="2906730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52" name="Line 2022">
                  <a:extLst>
                    <a:ext uri="{FF2B5EF4-FFF2-40B4-BE49-F238E27FC236}">
                      <a16:creationId xmlns:a16="http://schemas.microsoft.com/office/drawing/2014/main" id="{17B7610D-1069-DC9F-EB0A-741EB038F1C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251450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53" name="Line 2023">
                  <a:extLst>
                    <a:ext uri="{FF2B5EF4-FFF2-40B4-BE49-F238E27FC236}">
                      <a16:creationId xmlns:a16="http://schemas.microsoft.com/office/drawing/2014/main" id="{56B98FB5-4A6E-7113-98B6-F717079424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254625" y="2909905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54" name="Line 2024">
                  <a:extLst>
                    <a:ext uri="{FF2B5EF4-FFF2-40B4-BE49-F238E27FC236}">
                      <a16:creationId xmlns:a16="http://schemas.microsoft.com/office/drawing/2014/main" id="{897EE505-C8D8-6AE1-BEFB-FC7FBE45E0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259388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55" name="Line 2025">
                  <a:extLst>
                    <a:ext uri="{FF2B5EF4-FFF2-40B4-BE49-F238E27FC236}">
                      <a16:creationId xmlns:a16="http://schemas.microsoft.com/office/drawing/2014/main" id="{1F41B2A7-F8F9-ADF2-A939-7AD387978C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265738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56" name="Line 2026">
                  <a:extLst>
                    <a:ext uri="{FF2B5EF4-FFF2-40B4-BE49-F238E27FC236}">
                      <a16:creationId xmlns:a16="http://schemas.microsoft.com/office/drawing/2014/main" id="{6180E995-B3E3-8B0B-695C-C0F63C5ACD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270500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57" name="Line 2027">
                  <a:extLst>
                    <a:ext uri="{FF2B5EF4-FFF2-40B4-BE49-F238E27FC236}">
                      <a16:creationId xmlns:a16="http://schemas.microsoft.com/office/drawing/2014/main" id="{209FEE49-70F8-FAEF-6D66-ABE0F573C4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275263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58" name="Line 2028">
                  <a:extLst>
                    <a:ext uri="{FF2B5EF4-FFF2-40B4-BE49-F238E27FC236}">
                      <a16:creationId xmlns:a16="http://schemas.microsoft.com/office/drawing/2014/main" id="{D8809334-404E-CF55-1A45-C1514B94373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280025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59" name="Line 2029">
                  <a:extLst>
                    <a:ext uri="{FF2B5EF4-FFF2-40B4-BE49-F238E27FC236}">
                      <a16:creationId xmlns:a16="http://schemas.microsoft.com/office/drawing/2014/main" id="{A1D830BA-7602-60D0-ADEF-3CEACA1EAC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280025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60" name="Line 2030">
                  <a:extLst>
                    <a:ext uri="{FF2B5EF4-FFF2-40B4-BE49-F238E27FC236}">
                      <a16:creationId xmlns:a16="http://schemas.microsoft.com/office/drawing/2014/main" id="{E57E7053-F97B-303C-0F4E-4FF954C7243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283200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61" name="Line 2031">
                  <a:extLst>
                    <a:ext uri="{FF2B5EF4-FFF2-40B4-BE49-F238E27FC236}">
                      <a16:creationId xmlns:a16="http://schemas.microsoft.com/office/drawing/2014/main" id="{4BEC89F0-B173-57DA-D841-6A5B472BD0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283200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62" name="Line 2032">
                  <a:extLst>
                    <a:ext uri="{FF2B5EF4-FFF2-40B4-BE49-F238E27FC236}">
                      <a16:creationId xmlns:a16="http://schemas.microsoft.com/office/drawing/2014/main" id="{F274A250-DFBD-0CA1-9009-3A285ADDA5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284788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63" name="Line 2033">
                  <a:extLst>
                    <a:ext uri="{FF2B5EF4-FFF2-40B4-BE49-F238E27FC236}">
                      <a16:creationId xmlns:a16="http://schemas.microsoft.com/office/drawing/2014/main" id="{BEDFDCBF-24ED-F914-30C8-9DEF386C0A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286375" y="2909905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64" name="Line 2034">
                  <a:extLst>
                    <a:ext uri="{FF2B5EF4-FFF2-40B4-BE49-F238E27FC236}">
                      <a16:creationId xmlns:a16="http://schemas.microsoft.com/office/drawing/2014/main" id="{6DDD2D72-7FA1-044E-7E9A-1C9A2C8E72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291138" y="2914667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65" name="Line 2035">
                  <a:extLst>
                    <a:ext uri="{FF2B5EF4-FFF2-40B4-BE49-F238E27FC236}">
                      <a16:creationId xmlns:a16="http://schemas.microsoft.com/office/drawing/2014/main" id="{012E2477-8055-2705-CF5F-740384A5981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292725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66" name="Line 2036">
                  <a:extLst>
                    <a:ext uri="{FF2B5EF4-FFF2-40B4-BE49-F238E27FC236}">
                      <a16:creationId xmlns:a16="http://schemas.microsoft.com/office/drawing/2014/main" id="{438A889D-DA25-C486-59AC-8F63678AF7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297488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67" name="Line 2037">
                  <a:extLst>
                    <a:ext uri="{FF2B5EF4-FFF2-40B4-BE49-F238E27FC236}">
                      <a16:creationId xmlns:a16="http://schemas.microsoft.com/office/drawing/2014/main" id="{BCCD07D8-F70E-EFED-38BE-A9610A70120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299075" y="2909905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68" name="Line 2038">
                  <a:extLst>
                    <a:ext uri="{FF2B5EF4-FFF2-40B4-BE49-F238E27FC236}">
                      <a16:creationId xmlns:a16="http://schemas.microsoft.com/office/drawing/2014/main" id="{6B1D1F58-F0BF-3D66-057B-E0233E938C3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303838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69" name="Line 2039">
                  <a:extLst>
                    <a:ext uri="{FF2B5EF4-FFF2-40B4-BE49-F238E27FC236}">
                      <a16:creationId xmlns:a16="http://schemas.microsoft.com/office/drawing/2014/main" id="{2CB74EA7-A4BD-7A6D-DCB8-E218665B13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310188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70" name="Line 2040">
                  <a:extLst>
                    <a:ext uri="{FF2B5EF4-FFF2-40B4-BE49-F238E27FC236}">
                      <a16:creationId xmlns:a16="http://schemas.microsoft.com/office/drawing/2014/main" id="{4403604A-4B1B-B6BD-F54C-065D0E14B7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316538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71" name="Line 2041">
                  <a:extLst>
                    <a:ext uri="{FF2B5EF4-FFF2-40B4-BE49-F238E27FC236}">
                      <a16:creationId xmlns:a16="http://schemas.microsoft.com/office/drawing/2014/main" id="{31E32C32-CC35-3BAF-2FFE-2F8DFFF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318125" y="2909905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72" name="Line 2042">
                  <a:extLst>
                    <a:ext uri="{FF2B5EF4-FFF2-40B4-BE49-F238E27FC236}">
                      <a16:creationId xmlns:a16="http://schemas.microsoft.com/office/drawing/2014/main" id="{128A1607-9C8E-431B-4BF3-9725B39124E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322888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73" name="Line 2043">
                  <a:extLst>
                    <a:ext uri="{FF2B5EF4-FFF2-40B4-BE49-F238E27FC236}">
                      <a16:creationId xmlns:a16="http://schemas.microsoft.com/office/drawing/2014/main" id="{46E99C08-334F-BFAD-855C-E6AD6958B8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326063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74" name="Line 2044">
                  <a:extLst>
                    <a:ext uri="{FF2B5EF4-FFF2-40B4-BE49-F238E27FC236}">
                      <a16:creationId xmlns:a16="http://schemas.microsoft.com/office/drawing/2014/main" id="{6F80D18E-3CCD-AB58-9C95-D2497177E1E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329238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75" name="Line 2045">
                  <a:extLst>
                    <a:ext uri="{FF2B5EF4-FFF2-40B4-BE49-F238E27FC236}">
                      <a16:creationId xmlns:a16="http://schemas.microsoft.com/office/drawing/2014/main" id="{852B738D-6CE4-9857-BAEE-D19EB182B3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330825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76" name="Line 2046">
                  <a:extLst>
                    <a:ext uri="{FF2B5EF4-FFF2-40B4-BE49-F238E27FC236}">
                      <a16:creationId xmlns:a16="http://schemas.microsoft.com/office/drawing/2014/main" id="{2FC737CF-73F3-9086-254E-452E844BABF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335588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77" name="Line 2047">
                  <a:extLst>
                    <a:ext uri="{FF2B5EF4-FFF2-40B4-BE49-F238E27FC236}">
                      <a16:creationId xmlns:a16="http://schemas.microsoft.com/office/drawing/2014/main" id="{26C55BFB-834C-D781-32D9-307DB5986F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338763" y="2914667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78" name="Line 2048">
                  <a:extLst>
                    <a:ext uri="{FF2B5EF4-FFF2-40B4-BE49-F238E27FC236}">
                      <a16:creationId xmlns:a16="http://schemas.microsoft.com/office/drawing/2014/main" id="{9129F41E-46AF-11C9-6E05-71CA2AE4D7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341938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79" name="Line 2049">
                  <a:extLst>
                    <a:ext uri="{FF2B5EF4-FFF2-40B4-BE49-F238E27FC236}">
                      <a16:creationId xmlns:a16="http://schemas.microsoft.com/office/drawing/2014/main" id="{C5DF7404-FA2A-CF7F-B70B-EFAF8CFD4B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343525" y="2906730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80" name="Line 2050">
                  <a:extLst>
                    <a:ext uri="{FF2B5EF4-FFF2-40B4-BE49-F238E27FC236}">
                      <a16:creationId xmlns:a16="http://schemas.microsoft.com/office/drawing/2014/main" id="{5A0340A2-9148-96FE-2B13-2390680C7E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345113" y="2908317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81" name="Line 2051">
                  <a:extLst>
                    <a:ext uri="{FF2B5EF4-FFF2-40B4-BE49-F238E27FC236}">
                      <a16:creationId xmlns:a16="http://schemas.microsoft.com/office/drawing/2014/main" id="{F81037EC-45E6-DC72-1DAD-8D535C3595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349875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82" name="Line 2052">
                  <a:extLst>
                    <a:ext uri="{FF2B5EF4-FFF2-40B4-BE49-F238E27FC236}">
                      <a16:creationId xmlns:a16="http://schemas.microsoft.com/office/drawing/2014/main" id="{7547DC4E-2A5C-449F-BAA4-8CE0D0D9504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353050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83" name="Line 2053">
                  <a:extLst>
                    <a:ext uri="{FF2B5EF4-FFF2-40B4-BE49-F238E27FC236}">
                      <a16:creationId xmlns:a16="http://schemas.microsoft.com/office/drawing/2014/main" id="{A9FC66FC-B2C2-9264-E775-FEA43055DF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354638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84" name="Line 2054">
                  <a:extLst>
                    <a:ext uri="{FF2B5EF4-FFF2-40B4-BE49-F238E27FC236}">
                      <a16:creationId xmlns:a16="http://schemas.microsoft.com/office/drawing/2014/main" id="{35841F80-B995-22CD-4D56-3BE0B53713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357813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85" name="Line 2055">
                  <a:extLst>
                    <a:ext uri="{FF2B5EF4-FFF2-40B4-BE49-F238E27FC236}">
                      <a16:creationId xmlns:a16="http://schemas.microsoft.com/office/drawing/2014/main" id="{4A42C10C-EDC8-0215-62D8-FD1F9DE2FD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360988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86" name="Line 2056">
                  <a:extLst>
                    <a:ext uri="{FF2B5EF4-FFF2-40B4-BE49-F238E27FC236}">
                      <a16:creationId xmlns:a16="http://schemas.microsoft.com/office/drawing/2014/main" id="{5F5B7ADB-F727-E5DE-EDAD-6FA5315B22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365750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87" name="Line 2057">
                  <a:extLst>
                    <a:ext uri="{FF2B5EF4-FFF2-40B4-BE49-F238E27FC236}">
                      <a16:creationId xmlns:a16="http://schemas.microsoft.com/office/drawing/2014/main" id="{B63CFD34-0B81-DAD5-C0B2-B4F98CB879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367338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88" name="Line 2058">
                  <a:extLst>
                    <a:ext uri="{FF2B5EF4-FFF2-40B4-BE49-F238E27FC236}">
                      <a16:creationId xmlns:a16="http://schemas.microsoft.com/office/drawing/2014/main" id="{271E402D-98A8-F32A-EE3C-3EEE8CF61D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370513" y="2914667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89" name="Line 2059">
                  <a:extLst>
                    <a:ext uri="{FF2B5EF4-FFF2-40B4-BE49-F238E27FC236}">
                      <a16:creationId xmlns:a16="http://schemas.microsoft.com/office/drawing/2014/main" id="{9767785E-FD88-DA89-72E0-1EDF481178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376863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90" name="Line 2060">
                  <a:extLst>
                    <a:ext uri="{FF2B5EF4-FFF2-40B4-BE49-F238E27FC236}">
                      <a16:creationId xmlns:a16="http://schemas.microsoft.com/office/drawing/2014/main" id="{D41866F7-46C9-BE0E-E3CA-DD715FF4D4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378450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91" name="Line 2061">
                  <a:extLst>
                    <a:ext uri="{FF2B5EF4-FFF2-40B4-BE49-F238E27FC236}">
                      <a16:creationId xmlns:a16="http://schemas.microsoft.com/office/drawing/2014/main" id="{D9019715-2D8F-5A89-D568-27F0D5BEAF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380038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92" name="Line 2062">
                  <a:extLst>
                    <a:ext uri="{FF2B5EF4-FFF2-40B4-BE49-F238E27FC236}">
                      <a16:creationId xmlns:a16="http://schemas.microsoft.com/office/drawing/2014/main" id="{B1EB57F8-CA90-FA49-3E52-5AD13169D6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384800" y="2543192"/>
                  <a:ext cx="0" cy="3730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93" name="Line 2063">
                  <a:extLst>
                    <a:ext uri="{FF2B5EF4-FFF2-40B4-BE49-F238E27FC236}">
                      <a16:creationId xmlns:a16="http://schemas.microsoft.com/office/drawing/2014/main" id="{33D274AF-24D5-404D-70EE-8FDABBFE18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387975" y="2897205"/>
                  <a:ext cx="0" cy="190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94" name="Line 2064">
                  <a:extLst>
                    <a:ext uri="{FF2B5EF4-FFF2-40B4-BE49-F238E27FC236}">
                      <a16:creationId xmlns:a16="http://schemas.microsoft.com/office/drawing/2014/main" id="{7E3E8287-B444-9FF7-BD58-00A14EC6B1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389563" y="2906730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95" name="Line 2065">
                  <a:extLst>
                    <a:ext uri="{FF2B5EF4-FFF2-40B4-BE49-F238E27FC236}">
                      <a16:creationId xmlns:a16="http://schemas.microsoft.com/office/drawing/2014/main" id="{ADB78690-A2A9-73CD-AEEC-C41764A1E6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392738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96" name="Line 2066">
                  <a:extLst>
                    <a:ext uri="{FF2B5EF4-FFF2-40B4-BE49-F238E27FC236}">
                      <a16:creationId xmlns:a16="http://schemas.microsoft.com/office/drawing/2014/main" id="{97B34082-96F1-7173-BDBF-3689AE276A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394325" y="2908317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97" name="Line 2067">
                  <a:extLst>
                    <a:ext uri="{FF2B5EF4-FFF2-40B4-BE49-F238E27FC236}">
                      <a16:creationId xmlns:a16="http://schemas.microsoft.com/office/drawing/2014/main" id="{5000A727-64DA-2FD2-F92F-411107DBDE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397500" y="2908317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98" name="Line 2068">
                  <a:extLst>
                    <a:ext uri="{FF2B5EF4-FFF2-40B4-BE49-F238E27FC236}">
                      <a16:creationId xmlns:a16="http://schemas.microsoft.com/office/drawing/2014/main" id="{58083838-14C1-2334-29C8-B2DBA8461F4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399088" y="2909905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199" name="Line 2069">
                  <a:extLst>
                    <a:ext uri="{FF2B5EF4-FFF2-40B4-BE49-F238E27FC236}">
                      <a16:creationId xmlns:a16="http://schemas.microsoft.com/office/drawing/2014/main" id="{8221262B-154D-D7E2-EEB6-CBCDD1AB9E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00675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00" name="Line 2070">
                  <a:extLst>
                    <a:ext uri="{FF2B5EF4-FFF2-40B4-BE49-F238E27FC236}">
                      <a16:creationId xmlns:a16="http://schemas.microsoft.com/office/drawing/2014/main" id="{A6B08BC3-0BBB-55ED-CBBF-8841EA7D82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02263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01" name="Line 2071">
                  <a:extLst>
                    <a:ext uri="{FF2B5EF4-FFF2-40B4-BE49-F238E27FC236}">
                      <a16:creationId xmlns:a16="http://schemas.microsoft.com/office/drawing/2014/main" id="{C863A3BE-34EF-2FEA-1793-E3AFB40735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03850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02" name="Line 2072">
                  <a:extLst>
                    <a:ext uri="{FF2B5EF4-FFF2-40B4-BE49-F238E27FC236}">
                      <a16:creationId xmlns:a16="http://schemas.microsoft.com/office/drawing/2014/main" id="{D3E74652-E324-FDD4-2091-F25B007791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05438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03" name="Line 2073">
                  <a:extLst>
                    <a:ext uri="{FF2B5EF4-FFF2-40B4-BE49-F238E27FC236}">
                      <a16:creationId xmlns:a16="http://schemas.microsoft.com/office/drawing/2014/main" id="{F659E281-C16A-978A-7E02-B7D7BEFA71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07025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04" name="Line 2074">
                  <a:extLst>
                    <a:ext uri="{FF2B5EF4-FFF2-40B4-BE49-F238E27FC236}">
                      <a16:creationId xmlns:a16="http://schemas.microsoft.com/office/drawing/2014/main" id="{C9321012-D3BA-F573-74CF-9C14E1ABDF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08613" y="2905142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05" name="Line 2075">
                  <a:extLst>
                    <a:ext uri="{FF2B5EF4-FFF2-40B4-BE49-F238E27FC236}">
                      <a16:creationId xmlns:a16="http://schemas.microsoft.com/office/drawing/2014/main" id="{CE9B2A1F-0B74-A129-E85D-878DF65E96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11788" y="2909905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06" name="Line 2076">
                  <a:extLst>
                    <a:ext uri="{FF2B5EF4-FFF2-40B4-BE49-F238E27FC236}">
                      <a16:creationId xmlns:a16="http://schemas.microsoft.com/office/drawing/2014/main" id="{631D467A-2356-FDAF-9D3D-39497B32B8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13375" y="2909905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07" name="Line 2077">
                  <a:extLst>
                    <a:ext uri="{FF2B5EF4-FFF2-40B4-BE49-F238E27FC236}">
                      <a16:creationId xmlns:a16="http://schemas.microsoft.com/office/drawing/2014/main" id="{5EF3EDE5-55F7-A5FF-1C05-090C7289891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14963" y="2909905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08" name="Line 2078">
                  <a:extLst>
                    <a:ext uri="{FF2B5EF4-FFF2-40B4-BE49-F238E27FC236}">
                      <a16:creationId xmlns:a16="http://schemas.microsoft.com/office/drawing/2014/main" id="{FB07B357-6BEA-45CF-546C-A5A96698A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18138" y="2725755"/>
                  <a:ext cx="0" cy="1905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09" name="Line 2079">
                  <a:extLst>
                    <a:ext uri="{FF2B5EF4-FFF2-40B4-BE49-F238E27FC236}">
                      <a16:creationId xmlns:a16="http://schemas.microsoft.com/office/drawing/2014/main" id="{C0EB6964-2D51-82B3-D386-CA5CF205E87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21313" y="2901967"/>
                  <a:ext cx="0" cy="142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10" name="Line 2080">
                  <a:extLst>
                    <a:ext uri="{FF2B5EF4-FFF2-40B4-BE49-F238E27FC236}">
                      <a16:creationId xmlns:a16="http://schemas.microsoft.com/office/drawing/2014/main" id="{17A9A2C8-6287-BA37-A62E-884C9DEE6A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22900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11" name="Line 2081">
                  <a:extLst>
                    <a:ext uri="{FF2B5EF4-FFF2-40B4-BE49-F238E27FC236}">
                      <a16:creationId xmlns:a16="http://schemas.microsoft.com/office/drawing/2014/main" id="{29D552DF-CB43-954B-5CCA-2762AE019DA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24488" y="2906730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12" name="Line 2082">
                  <a:extLst>
                    <a:ext uri="{FF2B5EF4-FFF2-40B4-BE49-F238E27FC236}">
                      <a16:creationId xmlns:a16="http://schemas.microsoft.com/office/drawing/2014/main" id="{4375579C-36D2-25DB-7160-5E45545BD7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27663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13" name="Line 2083">
                  <a:extLst>
                    <a:ext uri="{FF2B5EF4-FFF2-40B4-BE49-F238E27FC236}">
                      <a16:creationId xmlns:a16="http://schemas.microsoft.com/office/drawing/2014/main" id="{C714C67B-BF1F-8689-4190-4EE18503C5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30838" y="2908317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14" name="Line 2084">
                  <a:extLst>
                    <a:ext uri="{FF2B5EF4-FFF2-40B4-BE49-F238E27FC236}">
                      <a16:creationId xmlns:a16="http://schemas.microsoft.com/office/drawing/2014/main" id="{B6EF4321-67C8-69C7-FBE2-75851C7E91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32425" y="2906730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15" name="Line 2085">
                  <a:extLst>
                    <a:ext uri="{FF2B5EF4-FFF2-40B4-BE49-F238E27FC236}">
                      <a16:creationId xmlns:a16="http://schemas.microsoft.com/office/drawing/2014/main" id="{D82B0693-4E02-0B2F-9AF1-B5E40E432A0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34013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16" name="Line 2086">
                  <a:extLst>
                    <a:ext uri="{FF2B5EF4-FFF2-40B4-BE49-F238E27FC236}">
                      <a16:creationId xmlns:a16="http://schemas.microsoft.com/office/drawing/2014/main" id="{4ADB89EA-CE06-BDD2-8BED-0E3750206A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35600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17" name="Line 2087">
                  <a:extLst>
                    <a:ext uri="{FF2B5EF4-FFF2-40B4-BE49-F238E27FC236}">
                      <a16:creationId xmlns:a16="http://schemas.microsoft.com/office/drawing/2014/main" id="{8C15B1D7-EFAB-D4CD-C47A-FFB664CCA4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43538" y="2914667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18" name="Line 2088">
                  <a:extLst>
                    <a:ext uri="{FF2B5EF4-FFF2-40B4-BE49-F238E27FC236}">
                      <a16:creationId xmlns:a16="http://schemas.microsoft.com/office/drawing/2014/main" id="{FB6B290A-EECA-9B48-ADDA-255B60CB48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48300" y="2909905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19" name="Line 2090">
                  <a:extLst>
                    <a:ext uri="{FF2B5EF4-FFF2-40B4-BE49-F238E27FC236}">
                      <a16:creationId xmlns:a16="http://schemas.microsoft.com/office/drawing/2014/main" id="{456EC6E1-4048-2EEC-CC15-3FAD9C86047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56238" y="2894030"/>
                  <a:ext cx="0" cy="222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20" name="Line 2091">
                  <a:extLst>
                    <a:ext uri="{FF2B5EF4-FFF2-40B4-BE49-F238E27FC236}">
                      <a16:creationId xmlns:a16="http://schemas.microsoft.com/office/drawing/2014/main" id="{2B642446-C25A-D271-8883-0CBDD08F25F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57825" y="2903555"/>
                  <a:ext cx="0" cy="127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21" name="Line 2092">
                  <a:extLst>
                    <a:ext uri="{FF2B5EF4-FFF2-40B4-BE49-F238E27FC236}">
                      <a16:creationId xmlns:a16="http://schemas.microsoft.com/office/drawing/2014/main" id="{261F858F-5297-661E-E62C-83F93DE3CE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61000" y="2905142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22" name="Line 2093">
                  <a:extLst>
                    <a:ext uri="{FF2B5EF4-FFF2-40B4-BE49-F238E27FC236}">
                      <a16:creationId xmlns:a16="http://schemas.microsoft.com/office/drawing/2014/main" id="{4CD63A2D-304B-6ED2-1403-9632C28F63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65763" y="2909905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23" name="Line 2094">
                  <a:extLst>
                    <a:ext uri="{FF2B5EF4-FFF2-40B4-BE49-F238E27FC236}">
                      <a16:creationId xmlns:a16="http://schemas.microsoft.com/office/drawing/2014/main" id="{04078D92-45A2-53DE-751E-D3628332023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68938" y="2908317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24" name="Line 2095">
                  <a:extLst>
                    <a:ext uri="{FF2B5EF4-FFF2-40B4-BE49-F238E27FC236}">
                      <a16:creationId xmlns:a16="http://schemas.microsoft.com/office/drawing/2014/main" id="{6B3348A5-4621-4125-AD64-8846E7D54C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72113" y="2909905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25" name="Line 2096">
                  <a:extLst>
                    <a:ext uri="{FF2B5EF4-FFF2-40B4-BE49-F238E27FC236}">
                      <a16:creationId xmlns:a16="http://schemas.microsoft.com/office/drawing/2014/main" id="{4151DD86-B251-6570-0367-3B400D4ECAA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73700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26" name="Line 2097">
                  <a:extLst>
                    <a:ext uri="{FF2B5EF4-FFF2-40B4-BE49-F238E27FC236}">
                      <a16:creationId xmlns:a16="http://schemas.microsoft.com/office/drawing/2014/main" id="{A384769F-5E51-C8BD-2ED0-91448A8B908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76875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27" name="Line 2098">
                  <a:extLst>
                    <a:ext uri="{FF2B5EF4-FFF2-40B4-BE49-F238E27FC236}">
                      <a16:creationId xmlns:a16="http://schemas.microsoft.com/office/drawing/2014/main" id="{C31D35D3-D68A-4B84-9C38-72BACD5C0D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78463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28" name="Line 2099">
                  <a:extLst>
                    <a:ext uri="{FF2B5EF4-FFF2-40B4-BE49-F238E27FC236}">
                      <a16:creationId xmlns:a16="http://schemas.microsoft.com/office/drawing/2014/main" id="{D335B5D1-D6A1-0FDD-1872-6E6271F3F4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84813" y="2851167"/>
                  <a:ext cx="0" cy="650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29" name="Line 2100">
                  <a:extLst>
                    <a:ext uri="{FF2B5EF4-FFF2-40B4-BE49-F238E27FC236}">
                      <a16:creationId xmlns:a16="http://schemas.microsoft.com/office/drawing/2014/main" id="{CF304AB4-9A4F-01AF-D317-440AC3073B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86400" y="2898792"/>
                  <a:ext cx="0" cy="174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30" name="Line 2101">
                  <a:extLst>
                    <a:ext uri="{FF2B5EF4-FFF2-40B4-BE49-F238E27FC236}">
                      <a16:creationId xmlns:a16="http://schemas.microsoft.com/office/drawing/2014/main" id="{C4EF2EF2-02F2-9593-A191-D2B16B69DEE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87988" y="2905142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31" name="Line 2102">
                  <a:extLst>
                    <a:ext uri="{FF2B5EF4-FFF2-40B4-BE49-F238E27FC236}">
                      <a16:creationId xmlns:a16="http://schemas.microsoft.com/office/drawing/2014/main" id="{5471555A-9C60-708B-98E8-7D40AB924C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89575" y="2906730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32" name="Line 2103">
                  <a:extLst>
                    <a:ext uri="{FF2B5EF4-FFF2-40B4-BE49-F238E27FC236}">
                      <a16:creationId xmlns:a16="http://schemas.microsoft.com/office/drawing/2014/main" id="{69EF5AC8-FF2A-7AE5-B986-9B6155FD7E7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89575" y="2908317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33" name="Line 2104">
                  <a:extLst>
                    <a:ext uri="{FF2B5EF4-FFF2-40B4-BE49-F238E27FC236}">
                      <a16:creationId xmlns:a16="http://schemas.microsoft.com/office/drawing/2014/main" id="{83B27D5C-BEAD-BFEA-3F82-2634C51E8A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91163" y="2909905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34" name="Line 2105">
                  <a:extLst>
                    <a:ext uri="{FF2B5EF4-FFF2-40B4-BE49-F238E27FC236}">
                      <a16:creationId xmlns:a16="http://schemas.microsoft.com/office/drawing/2014/main" id="{32BDF50B-C483-1D46-01A3-B32D5A959C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92750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35" name="Line 2106">
                  <a:extLst>
                    <a:ext uri="{FF2B5EF4-FFF2-40B4-BE49-F238E27FC236}">
                      <a16:creationId xmlns:a16="http://schemas.microsoft.com/office/drawing/2014/main" id="{1E9A97CD-A88C-9A51-7A9D-A7F51F2EE6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94338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36" name="Line 2107">
                  <a:extLst>
                    <a:ext uri="{FF2B5EF4-FFF2-40B4-BE49-F238E27FC236}">
                      <a16:creationId xmlns:a16="http://schemas.microsoft.com/office/drawing/2014/main" id="{7779EBE0-841B-BBC9-A3B9-DA5794DEA3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95925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37" name="Line 2108">
                  <a:extLst>
                    <a:ext uri="{FF2B5EF4-FFF2-40B4-BE49-F238E27FC236}">
                      <a16:creationId xmlns:a16="http://schemas.microsoft.com/office/drawing/2014/main" id="{EE862F87-7B86-EBB2-8EF0-85912189363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97513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38" name="Line 2109">
                  <a:extLst>
                    <a:ext uri="{FF2B5EF4-FFF2-40B4-BE49-F238E27FC236}">
                      <a16:creationId xmlns:a16="http://schemas.microsoft.com/office/drawing/2014/main" id="{DDF0179C-0240-BB00-E42A-2B4E0A5AB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499100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39" name="Line 2110">
                  <a:extLst>
                    <a:ext uri="{FF2B5EF4-FFF2-40B4-BE49-F238E27FC236}">
                      <a16:creationId xmlns:a16="http://schemas.microsoft.com/office/drawing/2014/main" id="{FAE05DFA-EA1E-F3E8-1974-70ED7F40A4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03863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40" name="Line 2111">
                  <a:extLst>
                    <a:ext uri="{FF2B5EF4-FFF2-40B4-BE49-F238E27FC236}">
                      <a16:creationId xmlns:a16="http://schemas.microsoft.com/office/drawing/2014/main" id="{5D893959-4221-E169-5DA4-5667427291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05450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41" name="Line 2112">
                  <a:extLst>
                    <a:ext uri="{FF2B5EF4-FFF2-40B4-BE49-F238E27FC236}">
                      <a16:creationId xmlns:a16="http://schemas.microsoft.com/office/drawing/2014/main" id="{B494FDA0-ED47-FBE7-DB76-076CC1BB04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08625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42" name="Line 2113">
                  <a:extLst>
                    <a:ext uri="{FF2B5EF4-FFF2-40B4-BE49-F238E27FC236}">
                      <a16:creationId xmlns:a16="http://schemas.microsoft.com/office/drawing/2014/main" id="{6EA3445B-75A0-A2D3-AF11-6333A1A2C6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10213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43" name="Line 2114">
                  <a:extLst>
                    <a:ext uri="{FF2B5EF4-FFF2-40B4-BE49-F238E27FC236}">
                      <a16:creationId xmlns:a16="http://schemas.microsoft.com/office/drawing/2014/main" id="{565D62F7-2031-0AB0-BD13-45EE6E21C6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11800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44" name="Line 2115">
                  <a:extLst>
                    <a:ext uri="{FF2B5EF4-FFF2-40B4-BE49-F238E27FC236}">
                      <a16:creationId xmlns:a16="http://schemas.microsoft.com/office/drawing/2014/main" id="{A7196089-5D23-62B6-C97E-01CEA3FE401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18150" y="2849580"/>
                  <a:ext cx="0" cy="666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45" name="Line 2116">
                  <a:extLst>
                    <a:ext uri="{FF2B5EF4-FFF2-40B4-BE49-F238E27FC236}">
                      <a16:creationId xmlns:a16="http://schemas.microsoft.com/office/drawing/2014/main" id="{1A21D59B-0075-6696-2111-EAAB0A3D8C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19738" y="2897205"/>
                  <a:ext cx="0" cy="190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46" name="Line 2117">
                  <a:extLst>
                    <a:ext uri="{FF2B5EF4-FFF2-40B4-BE49-F238E27FC236}">
                      <a16:creationId xmlns:a16="http://schemas.microsoft.com/office/drawing/2014/main" id="{E0AF6973-3424-3C9D-5A3D-7A6307D9E7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24500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47" name="Line 2118">
                  <a:extLst>
                    <a:ext uri="{FF2B5EF4-FFF2-40B4-BE49-F238E27FC236}">
                      <a16:creationId xmlns:a16="http://schemas.microsoft.com/office/drawing/2014/main" id="{D3EA51B0-9F97-EBF9-D6AE-2027CF8740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26088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48" name="Line 2119">
                  <a:extLst>
                    <a:ext uri="{FF2B5EF4-FFF2-40B4-BE49-F238E27FC236}">
                      <a16:creationId xmlns:a16="http://schemas.microsoft.com/office/drawing/2014/main" id="{3273B19D-7239-4FA4-B331-0B82A698D4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27675" y="2914667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49" name="Line 2120">
                  <a:extLst>
                    <a:ext uri="{FF2B5EF4-FFF2-40B4-BE49-F238E27FC236}">
                      <a16:creationId xmlns:a16="http://schemas.microsoft.com/office/drawing/2014/main" id="{6318CD8A-FE9D-93E2-117F-EDA0C551A1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30850" y="2906730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50" name="Line 2121">
                  <a:extLst>
                    <a:ext uri="{FF2B5EF4-FFF2-40B4-BE49-F238E27FC236}">
                      <a16:creationId xmlns:a16="http://schemas.microsoft.com/office/drawing/2014/main" id="{2B00F968-15E1-3ACB-C7F9-EF234D49EF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38788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51" name="Line 2122">
                  <a:extLst>
                    <a:ext uri="{FF2B5EF4-FFF2-40B4-BE49-F238E27FC236}">
                      <a16:creationId xmlns:a16="http://schemas.microsoft.com/office/drawing/2014/main" id="{9832E281-E477-0F75-A16C-15CDFE88B2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40375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52" name="Line 2123">
                  <a:extLst>
                    <a:ext uri="{FF2B5EF4-FFF2-40B4-BE49-F238E27FC236}">
                      <a16:creationId xmlns:a16="http://schemas.microsoft.com/office/drawing/2014/main" id="{29BC693E-891E-F934-A9FD-B72C6B60CF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41963" y="2914667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53" name="Line 2124">
                  <a:extLst>
                    <a:ext uri="{FF2B5EF4-FFF2-40B4-BE49-F238E27FC236}">
                      <a16:creationId xmlns:a16="http://schemas.microsoft.com/office/drawing/2014/main" id="{3192E774-EF05-D0F5-09EF-CAD93FE1B2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43550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54" name="Line 2125">
                  <a:extLst>
                    <a:ext uri="{FF2B5EF4-FFF2-40B4-BE49-F238E27FC236}">
                      <a16:creationId xmlns:a16="http://schemas.microsoft.com/office/drawing/2014/main" id="{59A8780E-AB36-FD8D-B5C2-709FCAD7F1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45138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55" name="Line 2126">
                  <a:extLst>
                    <a:ext uri="{FF2B5EF4-FFF2-40B4-BE49-F238E27FC236}">
                      <a16:creationId xmlns:a16="http://schemas.microsoft.com/office/drawing/2014/main" id="{5DF5B724-1A40-ABF8-BCB0-30FECC58E2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48313" y="2914667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56" name="Line 2127">
                  <a:extLst>
                    <a:ext uri="{FF2B5EF4-FFF2-40B4-BE49-F238E27FC236}">
                      <a16:creationId xmlns:a16="http://schemas.microsoft.com/office/drawing/2014/main" id="{9E09E735-22ED-5093-331D-DBEB79C25A3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51488" y="2892442"/>
                  <a:ext cx="0" cy="238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57" name="Line 2128">
                  <a:extLst>
                    <a:ext uri="{FF2B5EF4-FFF2-40B4-BE49-F238E27FC236}">
                      <a16:creationId xmlns:a16="http://schemas.microsoft.com/office/drawing/2014/main" id="{5D7AB499-E71E-E5C0-27F5-82DA8337C9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53075" y="2905142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58" name="Line 2129">
                  <a:extLst>
                    <a:ext uri="{FF2B5EF4-FFF2-40B4-BE49-F238E27FC236}">
                      <a16:creationId xmlns:a16="http://schemas.microsoft.com/office/drawing/2014/main" id="{15D1C378-13D3-E2B1-BA5A-33C0AB4481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54663" y="2909905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59" name="Line 2130">
                  <a:extLst>
                    <a:ext uri="{FF2B5EF4-FFF2-40B4-BE49-F238E27FC236}">
                      <a16:creationId xmlns:a16="http://schemas.microsoft.com/office/drawing/2014/main" id="{7D70D0CD-D8AD-DC39-E123-B227A49AE9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56250" y="2909905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60" name="Line 2131">
                  <a:extLst>
                    <a:ext uri="{FF2B5EF4-FFF2-40B4-BE49-F238E27FC236}">
                      <a16:creationId xmlns:a16="http://schemas.microsoft.com/office/drawing/2014/main" id="{07C15941-12AF-DF83-DCB6-0EA04E7ABB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59425" y="2914667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61" name="Line 2132">
                  <a:extLst>
                    <a:ext uri="{FF2B5EF4-FFF2-40B4-BE49-F238E27FC236}">
                      <a16:creationId xmlns:a16="http://schemas.microsoft.com/office/drawing/2014/main" id="{C66DC7C7-910C-B2C1-3D95-0094CBE9E5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65775" y="2914667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62" name="Line 2133">
                  <a:extLst>
                    <a:ext uri="{FF2B5EF4-FFF2-40B4-BE49-F238E27FC236}">
                      <a16:creationId xmlns:a16="http://schemas.microsoft.com/office/drawing/2014/main" id="{75E60272-9BD6-9F49-C02B-D65D425E1A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68950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63" name="Line 2134">
                  <a:extLst>
                    <a:ext uri="{FF2B5EF4-FFF2-40B4-BE49-F238E27FC236}">
                      <a16:creationId xmlns:a16="http://schemas.microsoft.com/office/drawing/2014/main" id="{50EE5141-420B-C7FA-560F-73E8254A77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70538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64" name="Line 2135">
                  <a:extLst>
                    <a:ext uri="{FF2B5EF4-FFF2-40B4-BE49-F238E27FC236}">
                      <a16:creationId xmlns:a16="http://schemas.microsoft.com/office/drawing/2014/main" id="{6F2748B4-AD02-05EB-2801-EBB4359CA0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72125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65" name="Line 2136">
                  <a:extLst>
                    <a:ext uri="{FF2B5EF4-FFF2-40B4-BE49-F238E27FC236}">
                      <a16:creationId xmlns:a16="http://schemas.microsoft.com/office/drawing/2014/main" id="{4632E32E-DF42-F4B6-A3BD-0C7DC9773C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75300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66" name="Line 2137">
                  <a:extLst>
                    <a:ext uri="{FF2B5EF4-FFF2-40B4-BE49-F238E27FC236}">
                      <a16:creationId xmlns:a16="http://schemas.microsoft.com/office/drawing/2014/main" id="{4F9AFE40-403A-8BEC-7E66-6A6764ABEA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78475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67" name="Line 2138">
                  <a:extLst>
                    <a:ext uri="{FF2B5EF4-FFF2-40B4-BE49-F238E27FC236}">
                      <a16:creationId xmlns:a16="http://schemas.microsoft.com/office/drawing/2014/main" id="{38A47A01-F5AF-6770-CAEB-97C2E03ED9E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80063" y="2909905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68" name="Line 2139">
                  <a:extLst>
                    <a:ext uri="{FF2B5EF4-FFF2-40B4-BE49-F238E27FC236}">
                      <a16:creationId xmlns:a16="http://schemas.microsoft.com/office/drawing/2014/main" id="{17011752-64BB-E0D3-E61F-1CDD79D604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83238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69" name="Line 2140">
                  <a:extLst>
                    <a:ext uri="{FF2B5EF4-FFF2-40B4-BE49-F238E27FC236}">
                      <a16:creationId xmlns:a16="http://schemas.microsoft.com/office/drawing/2014/main" id="{3F0C75B2-185D-7D5F-6E29-8875664FE5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84825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70" name="Line 2141">
                  <a:extLst>
                    <a:ext uri="{FF2B5EF4-FFF2-40B4-BE49-F238E27FC236}">
                      <a16:creationId xmlns:a16="http://schemas.microsoft.com/office/drawing/2014/main" id="{1D24181E-DD7B-7D17-293C-346E9706779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86413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71" name="Line 2142">
                  <a:extLst>
                    <a:ext uri="{FF2B5EF4-FFF2-40B4-BE49-F238E27FC236}">
                      <a16:creationId xmlns:a16="http://schemas.microsoft.com/office/drawing/2014/main" id="{555C0471-B794-70BD-0F47-90958B97B0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89588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72" name="Line 2143">
                  <a:extLst>
                    <a:ext uri="{FF2B5EF4-FFF2-40B4-BE49-F238E27FC236}">
                      <a16:creationId xmlns:a16="http://schemas.microsoft.com/office/drawing/2014/main" id="{7139B7D4-075D-048E-6F97-0BBA99285AE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94350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73" name="Line 2144">
                  <a:extLst>
                    <a:ext uri="{FF2B5EF4-FFF2-40B4-BE49-F238E27FC236}">
                      <a16:creationId xmlns:a16="http://schemas.microsoft.com/office/drawing/2014/main" id="{0D5F62CB-0017-9E03-B194-15B29F81BA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95938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74" name="Line 2145">
                  <a:extLst>
                    <a:ext uri="{FF2B5EF4-FFF2-40B4-BE49-F238E27FC236}">
                      <a16:creationId xmlns:a16="http://schemas.microsoft.com/office/drawing/2014/main" id="{A8E2D26B-4B0A-6E98-3B17-77A56A366C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599113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75" name="Line 2146">
                  <a:extLst>
                    <a:ext uri="{FF2B5EF4-FFF2-40B4-BE49-F238E27FC236}">
                      <a16:creationId xmlns:a16="http://schemas.microsoft.com/office/drawing/2014/main" id="{4836F03C-7B8E-C687-FBDC-FFECF45617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02288" y="2909905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76" name="Line 2147">
                  <a:extLst>
                    <a:ext uri="{FF2B5EF4-FFF2-40B4-BE49-F238E27FC236}">
                      <a16:creationId xmlns:a16="http://schemas.microsoft.com/office/drawing/2014/main" id="{B2D921C4-0ED3-0B3A-DFB2-586B862DC7E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07050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77" name="Line 2148">
                  <a:extLst>
                    <a:ext uri="{FF2B5EF4-FFF2-40B4-BE49-F238E27FC236}">
                      <a16:creationId xmlns:a16="http://schemas.microsoft.com/office/drawing/2014/main" id="{54DE89A2-D37D-5D6F-4013-78C76F772B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07050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78" name="Line 2149">
                  <a:extLst>
                    <a:ext uri="{FF2B5EF4-FFF2-40B4-BE49-F238E27FC236}">
                      <a16:creationId xmlns:a16="http://schemas.microsoft.com/office/drawing/2014/main" id="{82028E32-C76D-C06C-348F-29DF3167EFF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08638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79" name="Line 2150">
                  <a:extLst>
                    <a:ext uri="{FF2B5EF4-FFF2-40B4-BE49-F238E27FC236}">
                      <a16:creationId xmlns:a16="http://schemas.microsoft.com/office/drawing/2014/main" id="{DBD2097D-4AE0-3AC4-4EC1-18C450D7D1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11813" y="2909905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80" name="Line 2151">
                  <a:extLst>
                    <a:ext uri="{FF2B5EF4-FFF2-40B4-BE49-F238E27FC236}">
                      <a16:creationId xmlns:a16="http://schemas.microsoft.com/office/drawing/2014/main" id="{CE4D413C-A465-0C9A-04A8-B684418B3E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13400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81" name="Line 2152">
                  <a:extLst>
                    <a:ext uri="{FF2B5EF4-FFF2-40B4-BE49-F238E27FC236}">
                      <a16:creationId xmlns:a16="http://schemas.microsoft.com/office/drawing/2014/main" id="{E41AEE01-EA72-2A0C-15E2-5BDCADF9D1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14988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82" name="Line 2153">
                  <a:extLst>
                    <a:ext uri="{FF2B5EF4-FFF2-40B4-BE49-F238E27FC236}">
                      <a16:creationId xmlns:a16="http://schemas.microsoft.com/office/drawing/2014/main" id="{65282660-1431-AD39-3ABE-558C13C42AD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14988" y="2908317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83" name="Line 2154">
                  <a:extLst>
                    <a:ext uri="{FF2B5EF4-FFF2-40B4-BE49-F238E27FC236}">
                      <a16:creationId xmlns:a16="http://schemas.microsoft.com/office/drawing/2014/main" id="{A675533D-78B7-873B-1798-E9CE261D4C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18163" y="2914667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84" name="Line 2155">
                  <a:extLst>
                    <a:ext uri="{FF2B5EF4-FFF2-40B4-BE49-F238E27FC236}">
                      <a16:creationId xmlns:a16="http://schemas.microsoft.com/office/drawing/2014/main" id="{79626883-C690-20BB-BC21-C8AA1F66CE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18163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85" name="Line 2156">
                  <a:extLst>
                    <a:ext uri="{FF2B5EF4-FFF2-40B4-BE49-F238E27FC236}">
                      <a16:creationId xmlns:a16="http://schemas.microsoft.com/office/drawing/2014/main" id="{F3849FA7-DC8E-A3C5-72E1-BD91D0DAFF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24513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86" name="Line 2157">
                  <a:extLst>
                    <a:ext uri="{FF2B5EF4-FFF2-40B4-BE49-F238E27FC236}">
                      <a16:creationId xmlns:a16="http://schemas.microsoft.com/office/drawing/2014/main" id="{06841252-CB69-F156-F445-FBE6DAF648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27688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87" name="Line 2158">
                  <a:extLst>
                    <a:ext uri="{FF2B5EF4-FFF2-40B4-BE49-F238E27FC236}">
                      <a16:creationId xmlns:a16="http://schemas.microsoft.com/office/drawing/2014/main" id="{89F2EF7D-6A7F-1406-AA20-E030E8F847D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32450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88" name="Line 2159">
                  <a:extLst>
                    <a:ext uri="{FF2B5EF4-FFF2-40B4-BE49-F238E27FC236}">
                      <a16:creationId xmlns:a16="http://schemas.microsoft.com/office/drawing/2014/main" id="{9029E903-D8DF-A581-BD42-8B7D7031B31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32450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89" name="Line 2160">
                  <a:extLst>
                    <a:ext uri="{FF2B5EF4-FFF2-40B4-BE49-F238E27FC236}">
                      <a16:creationId xmlns:a16="http://schemas.microsoft.com/office/drawing/2014/main" id="{0D45D122-24FE-9978-C276-54E9ABC3DD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35625" y="2914667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90" name="Line 2161">
                  <a:extLst>
                    <a:ext uri="{FF2B5EF4-FFF2-40B4-BE49-F238E27FC236}">
                      <a16:creationId xmlns:a16="http://schemas.microsoft.com/office/drawing/2014/main" id="{82CEA93D-4803-639F-3D12-0BA9B9BD7B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40388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91" name="Line 2162">
                  <a:extLst>
                    <a:ext uri="{FF2B5EF4-FFF2-40B4-BE49-F238E27FC236}">
                      <a16:creationId xmlns:a16="http://schemas.microsoft.com/office/drawing/2014/main" id="{4E310F26-C536-D55D-F677-8AD91D7175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41975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92" name="Line 2163">
                  <a:extLst>
                    <a:ext uri="{FF2B5EF4-FFF2-40B4-BE49-F238E27FC236}">
                      <a16:creationId xmlns:a16="http://schemas.microsoft.com/office/drawing/2014/main" id="{ECD70750-2FD9-9573-0085-F1EB38D93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43563" y="2909905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93" name="Line 2164">
                  <a:extLst>
                    <a:ext uri="{FF2B5EF4-FFF2-40B4-BE49-F238E27FC236}">
                      <a16:creationId xmlns:a16="http://schemas.microsoft.com/office/drawing/2014/main" id="{9BA1E2D0-0889-4923-AF6B-ED95878ABD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46738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94" name="Line 2165">
                  <a:extLst>
                    <a:ext uri="{FF2B5EF4-FFF2-40B4-BE49-F238E27FC236}">
                      <a16:creationId xmlns:a16="http://schemas.microsoft.com/office/drawing/2014/main" id="{EEB63F96-930B-9CC6-0FB6-B3AE709C55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46738" y="2895617"/>
                  <a:ext cx="0" cy="206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95" name="Line 2166">
                  <a:extLst>
                    <a:ext uri="{FF2B5EF4-FFF2-40B4-BE49-F238E27FC236}">
                      <a16:creationId xmlns:a16="http://schemas.microsoft.com/office/drawing/2014/main" id="{2E8579F7-AC9F-158A-69B8-AE2A0A14AA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49913" y="2914667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96" name="Line 2167">
                  <a:extLst>
                    <a:ext uri="{FF2B5EF4-FFF2-40B4-BE49-F238E27FC236}">
                      <a16:creationId xmlns:a16="http://schemas.microsoft.com/office/drawing/2014/main" id="{71647F9D-9520-8163-9FF8-0D2E7FEEC0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51500" y="2908317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97" name="Line 2168">
                  <a:extLst>
                    <a:ext uri="{FF2B5EF4-FFF2-40B4-BE49-F238E27FC236}">
                      <a16:creationId xmlns:a16="http://schemas.microsoft.com/office/drawing/2014/main" id="{4958A5EA-94EA-C077-84FC-58E5926EA5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54675" y="2909905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98" name="Line 2169">
                  <a:extLst>
                    <a:ext uri="{FF2B5EF4-FFF2-40B4-BE49-F238E27FC236}">
                      <a16:creationId xmlns:a16="http://schemas.microsoft.com/office/drawing/2014/main" id="{A3DBB6E4-0559-45B1-E2B6-DCCAE6ADA8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62613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299" name="Line 2170">
                  <a:extLst>
                    <a:ext uri="{FF2B5EF4-FFF2-40B4-BE49-F238E27FC236}">
                      <a16:creationId xmlns:a16="http://schemas.microsoft.com/office/drawing/2014/main" id="{E4110B65-5FA4-9C8F-2C34-C7F4D1BC52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64200" y="2914667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00" name="Line 2171">
                  <a:extLst>
                    <a:ext uri="{FF2B5EF4-FFF2-40B4-BE49-F238E27FC236}">
                      <a16:creationId xmlns:a16="http://schemas.microsoft.com/office/drawing/2014/main" id="{E0603C1E-992E-F045-0855-FB944FFB6D8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65788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01" name="Line 2172">
                  <a:extLst>
                    <a:ext uri="{FF2B5EF4-FFF2-40B4-BE49-F238E27FC236}">
                      <a16:creationId xmlns:a16="http://schemas.microsoft.com/office/drawing/2014/main" id="{A7FEAD17-0AC9-9271-B9C5-02A431EA0D3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72138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02" name="Line 2173">
                  <a:extLst>
                    <a:ext uri="{FF2B5EF4-FFF2-40B4-BE49-F238E27FC236}">
                      <a16:creationId xmlns:a16="http://schemas.microsoft.com/office/drawing/2014/main" id="{BFBCFF48-7F9E-36E2-13B6-A945444749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73725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03" name="Line 2174">
                  <a:extLst>
                    <a:ext uri="{FF2B5EF4-FFF2-40B4-BE49-F238E27FC236}">
                      <a16:creationId xmlns:a16="http://schemas.microsoft.com/office/drawing/2014/main" id="{484742C2-FF55-9C79-3149-2EC43714B6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76900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04" name="Line 2175">
                  <a:extLst>
                    <a:ext uri="{FF2B5EF4-FFF2-40B4-BE49-F238E27FC236}">
                      <a16:creationId xmlns:a16="http://schemas.microsoft.com/office/drawing/2014/main" id="{24A24911-3A15-7CB4-B7C1-C50A43EA9F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81663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05" name="Line 2176">
                  <a:extLst>
                    <a:ext uri="{FF2B5EF4-FFF2-40B4-BE49-F238E27FC236}">
                      <a16:creationId xmlns:a16="http://schemas.microsoft.com/office/drawing/2014/main" id="{732BD8D7-E8A1-CFFE-F020-61CAE6CE79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86425" y="2909905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06" name="Line 2177">
                  <a:extLst>
                    <a:ext uri="{FF2B5EF4-FFF2-40B4-BE49-F238E27FC236}">
                      <a16:creationId xmlns:a16="http://schemas.microsoft.com/office/drawing/2014/main" id="{9F5C85A2-BEE3-D039-0417-528976E142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88013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07" name="Line 2178">
                  <a:extLst>
                    <a:ext uri="{FF2B5EF4-FFF2-40B4-BE49-F238E27FC236}">
                      <a16:creationId xmlns:a16="http://schemas.microsoft.com/office/drawing/2014/main" id="{0849543D-0D3B-5F69-87C8-94983E42AE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92775" y="2914667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08" name="Line 2179">
                  <a:extLst>
                    <a:ext uri="{FF2B5EF4-FFF2-40B4-BE49-F238E27FC236}">
                      <a16:creationId xmlns:a16="http://schemas.microsoft.com/office/drawing/2014/main" id="{676D0677-A2D1-E54C-5416-BD1B81A1137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92775" y="2914667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09" name="Line 2180">
                  <a:extLst>
                    <a:ext uri="{FF2B5EF4-FFF2-40B4-BE49-F238E27FC236}">
                      <a16:creationId xmlns:a16="http://schemas.microsoft.com/office/drawing/2014/main" id="{FA7DFB59-315F-5DD5-1F99-6D4B815F23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697538" y="2914667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10" name="Line 2181">
                  <a:extLst>
                    <a:ext uri="{FF2B5EF4-FFF2-40B4-BE49-F238E27FC236}">
                      <a16:creationId xmlns:a16="http://schemas.microsoft.com/office/drawing/2014/main" id="{9E310FA9-9ACC-42B8-E5F4-6979185105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700713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11" name="Line 2182">
                  <a:extLst>
                    <a:ext uri="{FF2B5EF4-FFF2-40B4-BE49-F238E27FC236}">
                      <a16:creationId xmlns:a16="http://schemas.microsoft.com/office/drawing/2014/main" id="{547FF465-79D4-A0A3-5EEB-BB990453589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707063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12" name="Line 2183">
                  <a:extLst>
                    <a:ext uri="{FF2B5EF4-FFF2-40B4-BE49-F238E27FC236}">
                      <a16:creationId xmlns:a16="http://schemas.microsoft.com/office/drawing/2014/main" id="{9D1EF622-2E5C-AF78-6547-BFC97E3AF7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710238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13" name="Line 2184">
                  <a:extLst>
                    <a:ext uri="{FF2B5EF4-FFF2-40B4-BE49-F238E27FC236}">
                      <a16:creationId xmlns:a16="http://schemas.microsoft.com/office/drawing/2014/main" id="{6119F863-C34D-BB80-B497-79A0B6806A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713413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14" name="Line 2185">
                  <a:extLst>
                    <a:ext uri="{FF2B5EF4-FFF2-40B4-BE49-F238E27FC236}">
                      <a16:creationId xmlns:a16="http://schemas.microsoft.com/office/drawing/2014/main" id="{96B9E91C-D372-2293-3512-ED6268A384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716588" y="2898792"/>
                  <a:ext cx="0" cy="174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15" name="Line 2186">
                  <a:extLst>
                    <a:ext uri="{FF2B5EF4-FFF2-40B4-BE49-F238E27FC236}">
                      <a16:creationId xmlns:a16="http://schemas.microsoft.com/office/drawing/2014/main" id="{5D46449B-D8F4-4E85-5429-43E767F6BE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719763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16" name="Line 2187">
                  <a:extLst>
                    <a:ext uri="{FF2B5EF4-FFF2-40B4-BE49-F238E27FC236}">
                      <a16:creationId xmlns:a16="http://schemas.microsoft.com/office/drawing/2014/main" id="{CE8EE999-F15D-C012-7C7A-C632347C04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724525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17" name="Line 2188">
                  <a:extLst>
                    <a:ext uri="{FF2B5EF4-FFF2-40B4-BE49-F238E27FC236}">
                      <a16:creationId xmlns:a16="http://schemas.microsoft.com/office/drawing/2014/main" id="{57753005-B0E1-A034-ECC3-357AE48767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727700" y="2914667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18" name="Line 2189">
                  <a:extLst>
                    <a:ext uri="{FF2B5EF4-FFF2-40B4-BE49-F238E27FC236}">
                      <a16:creationId xmlns:a16="http://schemas.microsoft.com/office/drawing/2014/main" id="{4D44CA36-3173-5EC5-42BE-6933B9765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730875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19" name="Line 2190">
                  <a:extLst>
                    <a:ext uri="{FF2B5EF4-FFF2-40B4-BE49-F238E27FC236}">
                      <a16:creationId xmlns:a16="http://schemas.microsoft.com/office/drawing/2014/main" id="{D890B28F-D38D-7CD5-4735-4AE9F4F965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734050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20" name="Line 2191">
                  <a:extLst>
                    <a:ext uri="{FF2B5EF4-FFF2-40B4-BE49-F238E27FC236}">
                      <a16:creationId xmlns:a16="http://schemas.microsoft.com/office/drawing/2014/main" id="{F7ABF379-9650-C8B7-7911-2F0D4A051AE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740400" y="2914667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21" name="Line 2192">
                  <a:extLst>
                    <a:ext uri="{FF2B5EF4-FFF2-40B4-BE49-F238E27FC236}">
                      <a16:creationId xmlns:a16="http://schemas.microsoft.com/office/drawing/2014/main" id="{6A3CBD38-9F85-CB35-F2E4-2792E347F5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741988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22" name="Line 2193">
                  <a:extLst>
                    <a:ext uri="{FF2B5EF4-FFF2-40B4-BE49-F238E27FC236}">
                      <a16:creationId xmlns:a16="http://schemas.microsoft.com/office/drawing/2014/main" id="{BEA45C62-BF66-08B6-0262-F617A76EAD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746750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23" name="Line 2194">
                  <a:extLst>
                    <a:ext uri="{FF2B5EF4-FFF2-40B4-BE49-F238E27FC236}">
                      <a16:creationId xmlns:a16="http://schemas.microsoft.com/office/drawing/2014/main" id="{030C33C9-D092-2638-A797-BD9E79AC920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751513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24" name="Line 2195">
                  <a:extLst>
                    <a:ext uri="{FF2B5EF4-FFF2-40B4-BE49-F238E27FC236}">
                      <a16:creationId xmlns:a16="http://schemas.microsoft.com/office/drawing/2014/main" id="{16703FA7-68EC-42E9-8F9B-F8285FEE9C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756275" y="2909905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25" name="Line 2196">
                  <a:extLst>
                    <a:ext uri="{FF2B5EF4-FFF2-40B4-BE49-F238E27FC236}">
                      <a16:creationId xmlns:a16="http://schemas.microsoft.com/office/drawing/2014/main" id="{B5156688-F450-E283-2C05-7F7AA4BC17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757863" y="2914667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26" name="Line 2197">
                  <a:extLst>
                    <a:ext uri="{FF2B5EF4-FFF2-40B4-BE49-F238E27FC236}">
                      <a16:creationId xmlns:a16="http://schemas.microsoft.com/office/drawing/2014/main" id="{3A7EEC81-E307-2FA8-BE7E-544575C25C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759450" y="2914667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27" name="Line 2198">
                  <a:extLst>
                    <a:ext uri="{FF2B5EF4-FFF2-40B4-BE49-F238E27FC236}">
                      <a16:creationId xmlns:a16="http://schemas.microsoft.com/office/drawing/2014/main" id="{791C11B7-E294-23F8-09DE-A42BFFB7AC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761038" y="2908317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28" name="Line 2199">
                  <a:extLst>
                    <a:ext uri="{FF2B5EF4-FFF2-40B4-BE49-F238E27FC236}">
                      <a16:creationId xmlns:a16="http://schemas.microsoft.com/office/drawing/2014/main" id="{A4906CFB-FEE8-9444-9091-82D6DD1657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764213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29" name="Line 2200">
                  <a:extLst>
                    <a:ext uri="{FF2B5EF4-FFF2-40B4-BE49-F238E27FC236}">
                      <a16:creationId xmlns:a16="http://schemas.microsoft.com/office/drawing/2014/main" id="{4611A70F-4123-F8D3-73C2-6D8D83E375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765800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30" name="Line 2201">
                  <a:extLst>
                    <a:ext uri="{FF2B5EF4-FFF2-40B4-BE49-F238E27FC236}">
                      <a16:creationId xmlns:a16="http://schemas.microsoft.com/office/drawing/2014/main" id="{0939DDB2-0B35-C4AC-4080-3E91BD52EC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768975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31" name="Line 2202">
                  <a:extLst>
                    <a:ext uri="{FF2B5EF4-FFF2-40B4-BE49-F238E27FC236}">
                      <a16:creationId xmlns:a16="http://schemas.microsoft.com/office/drawing/2014/main" id="{D8D129C8-C075-5FE2-5E82-5DFAB1F5D0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775325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32" name="Line 2203">
                  <a:extLst>
                    <a:ext uri="{FF2B5EF4-FFF2-40B4-BE49-F238E27FC236}">
                      <a16:creationId xmlns:a16="http://schemas.microsoft.com/office/drawing/2014/main" id="{5DC18B32-9F86-4B45-3C63-1ED2100629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778500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33" name="Line 2204">
                  <a:extLst>
                    <a:ext uri="{FF2B5EF4-FFF2-40B4-BE49-F238E27FC236}">
                      <a16:creationId xmlns:a16="http://schemas.microsoft.com/office/drawing/2014/main" id="{4AC13A76-2338-4014-7E72-56F5A24566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780088" y="2914667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34" name="Line 2205">
                  <a:extLst>
                    <a:ext uri="{FF2B5EF4-FFF2-40B4-BE49-F238E27FC236}">
                      <a16:creationId xmlns:a16="http://schemas.microsoft.com/office/drawing/2014/main" id="{950C65DA-FC47-312E-A63E-0FA0E69986F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781675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35" name="Line 2206">
                  <a:extLst>
                    <a:ext uri="{FF2B5EF4-FFF2-40B4-BE49-F238E27FC236}">
                      <a16:creationId xmlns:a16="http://schemas.microsoft.com/office/drawing/2014/main" id="{AE8CC5F3-25DA-503F-C6BC-D08EBB4C62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783263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36" name="Line 2207">
                  <a:extLst>
                    <a:ext uri="{FF2B5EF4-FFF2-40B4-BE49-F238E27FC236}">
                      <a16:creationId xmlns:a16="http://schemas.microsoft.com/office/drawing/2014/main" id="{2D3934C6-D937-3DE9-347F-4E3D9A1AA3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791200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37" name="Line 2208">
                  <a:extLst>
                    <a:ext uri="{FF2B5EF4-FFF2-40B4-BE49-F238E27FC236}">
                      <a16:creationId xmlns:a16="http://schemas.microsoft.com/office/drawing/2014/main" id="{4E939A46-97A0-3BDA-8460-BB240D3870F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792788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38" name="Line 2209">
                  <a:extLst>
                    <a:ext uri="{FF2B5EF4-FFF2-40B4-BE49-F238E27FC236}">
                      <a16:creationId xmlns:a16="http://schemas.microsoft.com/office/drawing/2014/main" id="{2C0AEAE2-ACA8-6716-9857-B1D69CB4303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794375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39" name="Line 2210">
                  <a:extLst>
                    <a:ext uri="{FF2B5EF4-FFF2-40B4-BE49-F238E27FC236}">
                      <a16:creationId xmlns:a16="http://schemas.microsoft.com/office/drawing/2014/main" id="{A9F88AE6-7F8A-E5B9-1F48-E252D17532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797550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40" name="Line 2211">
                  <a:extLst>
                    <a:ext uri="{FF2B5EF4-FFF2-40B4-BE49-F238E27FC236}">
                      <a16:creationId xmlns:a16="http://schemas.microsoft.com/office/drawing/2014/main" id="{10DAD29C-F53F-8890-24C1-165CBCDCB0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800725" y="2911492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41" name="Line 2212">
                  <a:extLst>
                    <a:ext uri="{FF2B5EF4-FFF2-40B4-BE49-F238E27FC236}">
                      <a16:creationId xmlns:a16="http://schemas.microsoft.com/office/drawing/2014/main" id="{4F9CF77C-FAE8-B781-2B90-E2053B97BA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805488" y="2905142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42" name="Line 2213">
                  <a:extLst>
                    <a:ext uri="{FF2B5EF4-FFF2-40B4-BE49-F238E27FC236}">
                      <a16:creationId xmlns:a16="http://schemas.microsoft.com/office/drawing/2014/main" id="{CD4D4F86-8256-1D96-E3F7-0CC56EAD20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810250" y="2913080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43" name="Line 2214">
                  <a:extLst>
                    <a:ext uri="{FF2B5EF4-FFF2-40B4-BE49-F238E27FC236}">
                      <a16:creationId xmlns:a16="http://schemas.microsoft.com/office/drawing/2014/main" id="{75EB83CC-D246-C6D3-FD34-FE83BAE799C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810250" y="2914667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44" name="Line 2216">
                  <a:extLst>
                    <a:ext uri="{FF2B5EF4-FFF2-40B4-BE49-F238E27FC236}">
                      <a16:creationId xmlns:a16="http://schemas.microsoft.com/office/drawing/2014/main" id="{C75051BE-4482-F339-A618-6A81F8C530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8118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45" name="Line 2217">
                  <a:extLst>
                    <a:ext uri="{FF2B5EF4-FFF2-40B4-BE49-F238E27FC236}">
                      <a16:creationId xmlns:a16="http://schemas.microsoft.com/office/drawing/2014/main" id="{529C678E-ACC7-286D-1877-C765D525D7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8181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46" name="Line 2218">
                  <a:extLst>
                    <a:ext uri="{FF2B5EF4-FFF2-40B4-BE49-F238E27FC236}">
                      <a16:creationId xmlns:a16="http://schemas.microsoft.com/office/drawing/2014/main" id="{C5CE137A-D875-B626-56BF-F7BAABF45F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8181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47" name="Line 2219">
                  <a:extLst>
                    <a:ext uri="{FF2B5EF4-FFF2-40B4-BE49-F238E27FC236}">
                      <a16:creationId xmlns:a16="http://schemas.microsoft.com/office/drawing/2014/main" id="{BEBDB0F2-B481-0ECE-89BA-36C06AB60A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8213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48" name="Line 2220">
                  <a:extLst>
                    <a:ext uri="{FF2B5EF4-FFF2-40B4-BE49-F238E27FC236}">
                      <a16:creationId xmlns:a16="http://schemas.microsoft.com/office/drawing/2014/main" id="{B2DDB48F-315C-03AF-DD9A-42EA5E220E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822951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49" name="Line 2221">
                  <a:extLst>
                    <a:ext uri="{FF2B5EF4-FFF2-40B4-BE49-F238E27FC236}">
                      <a16:creationId xmlns:a16="http://schemas.microsoft.com/office/drawing/2014/main" id="{29347B97-35BF-45F7-9152-BC59957C79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8277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50" name="Line 2222">
                  <a:extLst>
                    <a:ext uri="{FF2B5EF4-FFF2-40B4-BE49-F238E27FC236}">
                      <a16:creationId xmlns:a16="http://schemas.microsoft.com/office/drawing/2014/main" id="{18F96E3A-A6B5-9FA6-9C38-DE725FDCCE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8340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51" name="Line 2223">
                  <a:extLst>
                    <a:ext uri="{FF2B5EF4-FFF2-40B4-BE49-F238E27FC236}">
                      <a16:creationId xmlns:a16="http://schemas.microsoft.com/office/drawing/2014/main" id="{8C3A5DB3-8A95-27E9-F803-D8A69FBE9C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835651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52" name="Line 2224">
                  <a:extLst>
                    <a:ext uri="{FF2B5EF4-FFF2-40B4-BE49-F238E27FC236}">
                      <a16:creationId xmlns:a16="http://schemas.microsoft.com/office/drawing/2014/main" id="{4FA067CA-3DF1-9463-027C-72C2049FCBB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83723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53" name="Line 2225">
                  <a:extLst>
                    <a:ext uri="{FF2B5EF4-FFF2-40B4-BE49-F238E27FC236}">
                      <a16:creationId xmlns:a16="http://schemas.microsoft.com/office/drawing/2014/main" id="{C54AC433-AB3F-FBF1-D85D-8D94F5F7A70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84358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54" name="Line 2226">
                  <a:extLst>
                    <a:ext uri="{FF2B5EF4-FFF2-40B4-BE49-F238E27FC236}">
                      <a16:creationId xmlns:a16="http://schemas.microsoft.com/office/drawing/2014/main" id="{7B2073AC-7665-7A4A-EE21-F50047B01E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8451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55" name="Line 2227">
                  <a:extLst>
                    <a:ext uri="{FF2B5EF4-FFF2-40B4-BE49-F238E27FC236}">
                      <a16:creationId xmlns:a16="http://schemas.microsoft.com/office/drawing/2014/main" id="{2C488845-0F20-C634-1B1A-10997A56BF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8467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56" name="Line 2229">
                  <a:extLst>
                    <a:ext uri="{FF2B5EF4-FFF2-40B4-BE49-F238E27FC236}">
                      <a16:creationId xmlns:a16="http://schemas.microsoft.com/office/drawing/2014/main" id="{C35D94C9-8F6F-AA77-C90B-56664DBFF2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85311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57" name="Line 2230">
                  <a:extLst>
                    <a:ext uri="{FF2B5EF4-FFF2-40B4-BE49-F238E27FC236}">
                      <a16:creationId xmlns:a16="http://schemas.microsoft.com/office/drawing/2014/main" id="{ED1FB7C7-193F-A02E-4731-73DBE6A8E4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856288" y="2901964"/>
                  <a:ext cx="0" cy="142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58" name="Line 2231">
                  <a:extLst>
                    <a:ext uri="{FF2B5EF4-FFF2-40B4-BE49-F238E27FC236}">
                      <a16:creationId xmlns:a16="http://schemas.microsoft.com/office/drawing/2014/main" id="{D9E7FE4E-22A8-87CC-6252-E8BBA55EBE5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85787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59" name="Line 2232">
                  <a:extLst>
                    <a:ext uri="{FF2B5EF4-FFF2-40B4-BE49-F238E27FC236}">
                      <a16:creationId xmlns:a16="http://schemas.microsoft.com/office/drawing/2014/main" id="{51D125EA-D148-B33F-4D6B-9B77316088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8594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60" name="Line 2233">
                  <a:extLst>
                    <a:ext uri="{FF2B5EF4-FFF2-40B4-BE49-F238E27FC236}">
                      <a16:creationId xmlns:a16="http://schemas.microsoft.com/office/drawing/2014/main" id="{FAFBDD98-6F6B-CF75-F05B-E56553C678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8642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61" name="Line 2234">
                  <a:extLst>
                    <a:ext uri="{FF2B5EF4-FFF2-40B4-BE49-F238E27FC236}">
                      <a16:creationId xmlns:a16="http://schemas.microsoft.com/office/drawing/2014/main" id="{AAA2B2EB-D5F1-6EFE-7E89-51972857F7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86581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62" name="Line 2235">
                  <a:extLst>
                    <a:ext uri="{FF2B5EF4-FFF2-40B4-BE49-F238E27FC236}">
                      <a16:creationId xmlns:a16="http://schemas.microsoft.com/office/drawing/2014/main" id="{A800E263-DE7F-44E2-EDBB-1C9EAF8222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8674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63" name="Line 2236">
                  <a:extLst>
                    <a:ext uri="{FF2B5EF4-FFF2-40B4-BE49-F238E27FC236}">
                      <a16:creationId xmlns:a16="http://schemas.microsoft.com/office/drawing/2014/main" id="{D81D489B-A2CD-B205-4BEA-0D530F22E6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8721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64" name="Line 2237">
                  <a:extLst>
                    <a:ext uri="{FF2B5EF4-FFF2-40B4-BE49-F238E27FC236}">
                      <a16:creationId xmlns:a16="http://schemas.microsoft.com/office/drawing/2014/main" id="{294F5BEB-8554-D926-3890-EDA3C926FE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87692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65" name="Line 2238">
                  <a:extLst>
                    <a:ext uri="{FF2B5EF4-FFF2-40B4-BE49-F238E27FC236}">
                      <a16:creationId xmlns:a16="http://schemas.microsoft.com/office/drawing/2014/main" id="{B438636B-62F9-84B4-A9ED-A18B82DEB0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8785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66" name="Line 2239">
                  <a:extLst>
                    <a:ext uri="{FF2B5EF4-FFF2-40B4-BE49-F238E27FC236}">
                      <a16:creationId xmlns:a16="http://schemas.microsoft.com/office/drawing/2014/main" id="{B48E86F0-D7BF-96F0-75F1-3510FE8292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8801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67" name="Line 2240">
                  <a:extLst>
                    <a:ext uri="{FF2B5EF4-FFF2-40B4-BE49-F238E27FC236}">
                      <a16:creationId xmlns:a16="http://schemas.microsoft.com/office/drawing/2014/main" id="{96328C10-BDD9-30F2-6103-05613794F9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883276" y="2878151"/>
                  <a:ext cx="0" cy="381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68" name="Line 2241">
                  <a:extLst>
                    <a:ext uri="{FF2B5EF4-FFF2-40B4-BE49-F238E27FC236}">
                      <a16:creationId xmlns:a16="http://schemas.microsoft.com/office/drawing/2014/main" id="{6C92E98A-2A9B-20B8-FC67-4EC52ED40B0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8848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69" name="Line 2242">
                  <a:extLst>
                    <a:ext uri="{FF2B5EF4-FFF2-40B4-BE49-F238E27FC236}">
                      <a16:creationId xmlns:a16="http://schemas.microsoft.com/office/drawing/2014/main" id="{65E27719-E516-EEB0-A002-729382BCAB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8896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70" name="Line 2243">
                  <a:extLst>
                    <a:ext uri="{FF2B5EF4-FFF2-40B4-BE49-F238E27FC236}">
                      <a16:creationId xmlns:a16="http://schemas.microsoft.com/office/drawing/2014/main" id="{E2E5A8B7-AF61-7DD7-C72D-385691AB43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892801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71" name="Line 2244">
                  <a:extLst>
                    <a:ext uri="{FF2B5EF4-FFF2-40B4-BE49-F238E27FC236}">
                      <a16:creationId xmlns:a16="http://schemas.microsoft.com/office/drawing/2014/main" id="{79784DD5-EA50-3038-F279-5C23C7507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895976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72" name="Line 2245">
                  <a:extLst>
                    <a:ext uri="{FF2B5EF4-FFF2-40B4-BE49-F238E27FC236}">
                      <a16:creationId xmlns:a16="http://schemas.microsoft.com/office/drawing/2014/main" id="{E662F236-64DE-D87F-6E8C-ACAFBA400B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8991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73" name="Line 2246">
                  <a:extLst>
                    <a:ext uri="{FF2B5EF4-FFF2-40B4-BE49-F238E27FC236}">
                      <a16:creationId xmlns:a16="http://schemas.microsoft.com/office/drawing/2014/main" id="{270CED3B-E984-AA80-9BA6-FD0B8C55AA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90232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74" name="Line 2247">
                  <a:extLst>
                    <a:ext uri="{FF2B5EF4-FFF2-40B4-BE49-F238E27FC236}">
                      <a16:creationId xmlns:a16="http://schemas.microsoft.com/office/drawing/2014/main" id="{64EAD44B-33B0-9115-8C3F-9A9B1528C1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9023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75" name="Line 2248">
                  <a:extLst>
                    <a:ext uri="{FF2B5EF4-FFF2-40B4-BE49-F238E27FC236}">
                      <a16:creationId xmlns:a16="http://schemas.microsoft.com/office/drawing/2014/main" id="{AE76C13F-3645-5CC1-E2FD-07C860D3EC4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90550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76" name="Line 2249">
                  <a:extLst>
                    <a:ext uri="{FF2B5EF4-FFF2-40B4-BE49-F238E27FC236}">
                      <a16:creationId xmlns:a16="http://schemas.microsoft.com/office/drawing/2014/main" id="{CA807FF2-9A37-B2AC-2795-061FAE9D62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9070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77" name="Line 2250">
                  <a:extLst>
                    <a:ext uri="{FF2B5EF4-FFF2-40B4-BE49-F238E27FC236}">
                      <a16:creationId xmlns:a16="http://schemas.microsoft.com/office/drawing/2014/main" id="{FA5F7A9A-EB52-6075-21E1-28B2B5371A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9086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78" name="Line 2251">
                  <a:extLst>
                    <a:ext uri="{FF2B5EF4-FFF2-40B4-BE49-F238E27FC236}">
                      <a16:creationId xmlns:a16="http://schemas.microsoft.com/office/drawing/2014/main" id="{23227FA5-6CFF-70C8-354D-C27842072E4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916613" y="2851164"/>
                  <a:ext cx="0" cy="650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79" name="Line 2252">
                  <a:extLst>
                    <a:ext uri="{FF2B5EF4-FFF2-40B4-BE49-F238E27FC236}">
                      <a16:creationId xmlns:a16="http://schemas.microsoft.com/office/drawing/2014/main" id="{FDFBDCDA-206F-553D-BB80-A9E79D7900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9197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80" name="Line 2253">
                  <a:extLst>
                    <a:ext uri="{FF2B5EF4-FFF2-40B4-BE49-F238E27FC236}">
                      <a16:creationId xmlns:a16="http://schemas.microsoft.com/office/drawing/2014/main" id="{55B5BE12-1149-666C-298A-56B09A6EEDA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9213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81" name="Line 2254">
                  <a:extLst>
                    <a:ext uri="{FF2B5EF4-FFF2-40B4-BE49-F238E27FC236}">
                      <a16:creationId xmlns:a16="http://schemas.microsoft.com/office/drawing/2014/main" id="{C5511D49-F702-AE60-B166-7B70A04982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927726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82" name="Line 2255">
                  <a:extLst>
                    <a:ext uri="{FF2B5EF4-FFF2-40B4-BE49-F238E27FC236}">
                      <a16:creationId xmlns:a16="http://schemas.microsoft.com/office/drawing/2014/main" id="{DAB497AD-A5A6-3358-6D7A-1C152F42037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930901" y="2905139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83" name="Line 2256">
                  <a:extLst>
                    <a:ext uri="{FF2B5EF4-FFF2-40B4-BE49-F238E27FC236}">
                      <a16:creationId xmlns:a16="http://schemas.microsoft.com/office/drawing/2014/main" id="{F3689F57-4904-1C45-84D6-5115097D25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9324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84" name="Line 2257">
                  <a:extLst>
                    <a:ext uri="{FF2B5EF4-FFF2-40B4-BE49-F238E27FC236}">
                      <a16:creationId xmlns:a16="http://schemas.microsoft.com/office/drawing/2014/main" id="{A9108AB9-0C53-96BC-A516-B614F3A213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93407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85" name="Line 2258">
                  <a:extLst>
                    <a:ext uri="{FF2B5EF4-FFF2-40B4-BE49-F238E27FC236}">
                      <a16:creationId xmlns:a16="http://schemas.microsoft.com/office/drawing/2014/main" id="{7CB3BF89-9824-4B81-88A0-EFDECDDC13F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9356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86" name="Line 2259">
                  <a:extLst>
                    <a:ext uri="{FF2B5EF4-FFF2-40B4-BE49-F238E27FC236}">
                      <a16:creationId xmlns:a16="http://schemas.microsoft.com/office/drawing/2014/main" id="{E2630336-7A3B-0ECC-9A64-2A19ACF416A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9372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87" name="Line 2260">
                  <a:extLst>
                    <a:ext uri="{FF2B5EF4-FFF2-40B4-BE49-F238E27FC236}">
                      <a16:creationId xmlns:a16="http://schemas.microsoft.com/office/drawing/2014/main" id="{BA09A291-950F-9907-1732-AF0B1E591F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940426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88" name="Line 2261">
                  <a:extLst>
                    <a:ext uri="{FF2B5EF4-FFF2-40B4-BE49-F238E27FC236}">
                      <a16:creationId xmlns:a16="http://schemas.microsoft.com/office/drawing/2014/main" id="{D935619D-8861-A533-9EAA-02AD6470230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94360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89" name="Line 2262">
                  <a:extLst>
                    <a:ext uri="{FF2B5EF4-FFF2-40B4-BE49-F238E27FC236}">
                      <a16:creationId xmlns:a16="http://schemas.microsoft.com/office/drawing/2014/main" id="{1202F56C-4D75-E9F4-5081-2512B857BE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9451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90" name="Line 2263">
                  <a:extLst>
                    <a:ext uri="{FF2B5EF4-FFF2-40B4-BE49-F238E27FC236}">
                      <a16:creationId xmlns:a16="http://schemas.microsoft.com/office/drawing/2014/main" id="{C80E04DD-0423-A971-2168-D4368561F0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94677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91" name="Line 2264">
                  <a:extLst>
                    <a:ext uri="{FF2B5EF4-FFF2-40B4-BE49-F238E27FC236}">
                      <a16:creationId xmlns:a16="http://schemas.microsoft.com/office/drawing/2014/main" id="{420FA2FF-C910-4904-504C-A9201144AE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949951" y="2895614"/>
                  <a:ext cx="0" cy="206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92" name="Line 2265">
                  <a:extLst>
                    <a:ext uri="{FF2B5EF4-FFF2-40B4-BE49-F238E27FC236}">
                      <a16:creationId xmlns:a16="http://schemas.microsoft.com/office/drawing/2014/main" id="{79C0ED92-A5BD-AF10-6804-FD02A785E3D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9531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93" name="Line 2266">
                  <a:extLst>
                    <a:ext uri="{FF2B5EF4-FFF2-40B4-BE49-F238E27FC236}">
                      <a16:creationId xmlns:a16="http://schemas.microsoft.com/office/drawing/2014/main" id="{90C7178E-C25F-F3B0-50E3-B872B71F29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956301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94" name="Line 2267">
                  <a:extLst>
                    <a:ext uri="{FF2B5EF4-FFF2-40B4-BE49-F238E27FC236}">
                      <a16:creationId xmlns:a16="http://schemas.microsoft.com/office/drawing/2014/main" id="{EC339D0A-C223-181E-DF4E-F7EFCEA773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959476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95" name="Line 2268">
                  <a:extLst>
                    <a:ext uri="{FF2B5EF4-FFF2-40B4-BE49-F238E27FC236}">
                      <a16:creationId xmlns:a16="http://schemas.microsoft.com/office/drawing/2014/main" id="{60BABB52-8367-02C8-F99B-9601D7555E9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9610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96" name="Line 2269">
                  <a:extLst>
                    <a:ext uri="{FF2B5EF4-FFF2-40B4-BE49-F238E27FC236}">
                      <a16:creationId xmlns:a16="http://schemas.microsoft.com/office/drawing/2014/main" id="{537E76A0-35BB-7C15-5A0F-E02C7B4FDAA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96582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97" name="Line 2270">
                  <a:extLst>
                    <a:ext uri="{FF2B5EF4-FFF2-40B4-BE49-F238E27FC236}">
                      <a16:creationId xmlns:a16="http://schemas.microsoft.com/office/drawing/2014/main" id="{25E26B1B-5D67-AFFA-9B3D-F7D52ADBB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9705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98" name="Line 2271">
                  <a:extLst>
                    <a:ext uri="{FF2B5EF4-FFF2-40B4-BE49-F238E27FC236}">
                      <a16:creationId xmlns:a16="http://schemas.microsoft.com/office/drawing/2014/main" id="{8819FA5C-7EF1-4B51-1A53-E628EF8C7A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9737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99" name="Line 2272">
                  <a:extLst>
                    <a:ext uri="{FF2B5EF4-FFF2-40B4-BE49-F238E27FC236}">
                      <a16:creationId xmlns:a16="http://schemas.microsoft.com/office/drawing/2014/main" id="{2D817A20-4CD7-69F4-1518-856B466CEA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9753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00" name="Line 2273">
                  <a:extLst>
                    <a:ext uri="{FF2B5EF4-FFF2-40B4-BE49-F238E27FC236}">
                      <a16:creationId xmlns:a16="http://schemas.microsoft.com/office/drawing/2014/main" id="{E8854E09-B908-32D9-11EF-6E534A556C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9832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01" name="Line 2274">
                  <a:extLst>
                    <a:ext uri="{FF2B5EF4-FFF2-40B4-BE49-F238E27FC236}">
                      <a16:creationId xmlns:a16="http://schemas.microsoft.com/office/drawing/2014/main" id="{2711790B-2A2D-F5D2-3D44-38592F86BD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988051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02" name="Line 2275">
                  <a:extLst>
                    <a:ext uri="{FF2B5EF4-FFF2-40B4-BE49-F238E27FC236}">
                      <a16:creationId xmlns:a16="http://schemas.microsoft.com/office/drawing/2014/main" id="{A572A9C5-10B6-1130-C598-F1FF009287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98963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03" name="Line 2276">
                  <a:extLst>
                    <a:ext uri="{FF2B5EF4-FFF2-40B4-BE49-F238E27FC236}">
                      <a16:creationId xmlns:a16="http://schemas.microsoft.com/office/drawing/2014/main" id="{963AF701-736C-67E1-9A9A-0B3875C3FA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9944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04" name="Line 2277">
                  <a:extLst>
                    <a:ext uri="{FF2B5EF4-FFF2-40B4-BE49-F238E27FC236}">
                      <a16:creationId xmlns:a16="http://schemas.microsoft.com/office/drawing/2014/main" id="{7527ECA4-C5A1-A3AA-18EE-4A32B1DE4E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9959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05" name="Line 2278">
                  <a:extLst>
                    <a:ext uri="{FF2B5EF4-FFF2-40B4-BE49-F238E27FC236}">
                      <a16:creationId xmlns:a16="http://schemas.microsoft.com/office/drawing/2014/main" id="{99C0E2D3-2F80-0869-C607-4E354D0F9C0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0007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06" name="Line 2279">
                  <a:extLst>
                    <a:ext uri="{FF2B5EF4-FFF2-40B4-BE49-F238E27FC236}">
                      <a16:creationId xmlns:a16="http://schemas.microsoft.com/office/drawing/2014/main" id="{B4F9C629-1708-C28E-CC43-F162A5084E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00233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07" name="Line 2280">
                  <a:extLst>
                    <a:ext uri="{FF2B5EF4-FFF2-40B4-BE49-F238E27FC236}">
                      <a16:creationId xmlns:a16="http://schemas.microsoft.com/office/drawing/2014/main" id="{5DC8AD8C-A802-5100-30DB-EBC9E1DA71E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0055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08" name="Line 2281">
                  <a:extLst>
                    <a:ext uri="{FF2B5EF4-FFF2-40B4-BE49-F238E27FC236}">
                      <a16:creationId xmlns:a16="http://schemas.microsoft.com/office/drawing/2014/main" id="{DC356BCF-A284-B7B3-2F64-7656DD21AC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0102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09" name="Line 2282">
                  <a:extLst>
                    <a:ext uri="{FF2B5EF4-FFF2-40B4-BE49-F238E27FC236}">
                      <a16:creationId xmlns:a16="http://schemas.microsoft.com/office/drawing/2014/main" id="{94C9A359-FDDA-4495-801E-3AB21EE756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01345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10" name="Line 2283">
                  <a:extLst>
                    <a:ext uri="{FF2B5EF4-FFF2-40B4-BE49-F238E27FC236}">
                      <a16:creationId xmlns:a16="http://schemas.microsoft.com/office/drawing/2014/main" id="{6AD7A6ED-DC6C-8EF6-C841-C76C459EEE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01980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11" name="Line 2284">
                  <a:extLst>
                    <a:ext uri="{FF2B5EF4-FFF2-40B4-BE49-F238E27FC236}">
                      <a16:creationId xmlns:a16="http://schemas.microsoft.com/office/drawing/2014/main" id="{8F4679C0-C26E-D4C2-1A27-1023A935AE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0229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12" name="Line 2285">
                  <a:extLst>
                    <a:ext uri="{FF2B5EF4-FFF2-40B4-BE49-F238E27FC236}">
                      <a16:creationId xmlns:a16="http://schemas.microsoft.com/office/drawing/2014/main" id="{E04A09A3-4C1E-6E36-2EEB-A20A2E23D9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0277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13" name="Line 2286">
                  <a:extLst>
                    <a:ext uri="{FF2B5EF4-FFF2-40B4-BE49-F238E27FC236}">
                      <a16:creationId xmlns:a16="http://schemas.microsoft.com/office/drawing/2014/main" id="{38168AB0-A347-DD86-01D8-B75AE5938A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02932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14" name="Line 2287">
                  <a:extLst>
                    <a:ext uri="{FF2B5EF4-FFF2-40B4-BE49-F238E27FC236}">
                      <a16:creationId xmlns:a16="http://schemas.microsoft.com/office/drawing/2014/main" id="{B94A18BB-0BB6-2BDE-A408-54DC43EEED0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03091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15" name="Line 2288">
                  <a:extLst>
                    <a:ext uri="{FF2B5EF4-FFF2-40B4-BE49-F238E27FC236}">
                      <a16:creationId xmlns:a16="http://schemas.microsoft.com/office/drawing/2014/main" id="{9D22E09D-5C99-9691-F4AF-5FCBD7C68FA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03250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16" name="Line 2289">
                  <a:extLst>
                    <a:ext uri="{FF2B5EF4-FFF2-40B4-BE49-F238E27FC236}">
                      <a16:creationId xmlns:a16="http://schemas.microsoft.com/office/drawing/2014/main" id="{EEBE6670-7FC4-932A-C09F-22FDCDDB7BB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0340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17" name="Line 2290">
                  <a:extLst>
                    <a:ext uri="{FF2B5EF4-FFF2-40B4-BE49-F238E27FC236}">
                      <a16:creationId xmlns:a16="http://schemas.microsoft.com/office/drawing/2014/main" id="{6F4459B7-0044-463F-769B-9D082978A4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0388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18" name="Line 2291">
                  <a:extLst>
                    <a:ext uri="{FF2B5EF4-FFF2-40B4-BE49-F238E27FC236}">
                      <a16:creationId xmlns:a16="http://schemas.microsoft.com/office/drawing/2014/main" id="{E69AAB57-8817-5009-8B00-037EF6601B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0404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19" name="Line 2292">
                  <a:extLst>
                    <a:ext uri="{FF2B5EF4-FFF2-40B4-BE49-F238E27FC236}">
                      <a16:creationId xmlns:a16="http://schemas.microsoft.com/office/drawing/2014/main" id="{829738E3-A49A-7A3E-7DD1-1613FF6C7C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04202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20" name="Line 2293">
                  <a:extLst>
                    <a:ext uri="{FF2B5EF4-FFF2-40B4-BE49-F238E27FC236}">
                      <a16:creationId xmlns:a16="http://schemas.microsoft.com/office/drawing/2014/main" id="{A987EF95-E25C-579B-FEA2-BDF6C7B0C4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0452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21" name="Line 2294">
                  <a:extLst>
                    <a:ext uri="{FF2B5EF4-FFF2-40B4-BE49-F238E27FC236}">
                      <a16:creationId xmlns:a16="http://schemas.microsoft.com/office/drawing/2014/main" id="{933C58FC-F5FD-DEA1-1E74-4E69CBD08D3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0467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22" name="Line 2295">
                  <a:extLst>
                    <a:ext uri="{FF2B5EF4-FFF2-40B4-BE49-F238E27FC236}">
                      <a16:creationId xmlns:a16="http://schemas.microsoft.com/office/drawing/2014/main" id="{361E32FF-7067-D33B-386F-FD668094CCB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0499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23" name="Line 2296">
                  <a:extLst>
                    <a:ext uri="{FF2B5EF4-FFF2-40B4-BE49-F238E27FC236}">
                      <a16:creationId xmlns:a16="http://schemas.microsoft.com/office/drawing/2014/main" id="{9BE0AA68-FCA1-720B-B0F8-A640467A2C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05313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24" name="Line 2297">
                  <a:extLst>
                    <a:ext uri="{FF2B5EF4-FFF2-40B4-BE49-F238E27FC236}">
                      <a16:creationId xmlns:a16="http://schemas.microsoft.com/office/drawing/2014/main" id="{28B384FB-035F-38C6-4082-3EE715130B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05313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25" name="Line 2298">
                  <a:extLst>
                    <a:ext uri="{FF2B5EF4-FFF2-40B4-BE49-F238E27FC236}">
                      <a16:creationId xmlns:a16="http://schemas.microsoft.com/office/drawing/2014/main" id="{BF7C9148-7A85-B9DB-980E-50A98FAC6C3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057901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26" name="Line 2299">
                  <a:extLst>
                    <a:ext uri="{FF2B5EF4-FFF2-40B4-BE49-F238E27FC236}">
                      <a16:creationId xmlns:a16="http://schemas.microsoft.com/office/drawing/2014/main" id="{0DFA2447-8CEE-A602-5F14-2A10A4CA09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059488" y="2905139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27" name="Line 2300">
                  <a:extLst>
                    <a:ext uri="{FF2B5EF4-FFF2-40B4-BE49-F238E27FC236}">
                      <a16:creationId xmlns:a16="http://schemas.microsoft.com/office/drawing/2014/main" id="{47B25995-6809-4958-8824-53F807AD3EC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0642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28" name="Line 2301">
                  <a:extLst>
                    <a:ext uri="{FF2B5EF4-FFF2-40B4-BE49-F238E27FC236}">
                      <a16:creationId xmlns:a16="http://schemas.microsoft.com/office/drawing/2014/main" id="{F13FDD81-5EB1-4A37-BF6F-E1F109E5EA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0785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29" name="Line 2302">
                  <a:extLst>
                    <a:ext uri="{FF2B5EF4-FFF2-40B4-BE49-F238E27FC236}">
                      <a16:creationId xmlns:a16="http://schemas.microsoft.com/office/drawing/2014/main" id="{BCF1713A-BD00-BEF2-0AA6-0B373C42A6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0785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30" name="Line 2303">
                  <a:extLst>
                    <a:ext uri="{FF2B5EF4-FFF2-40B4-BE49-F238E27FC236}">
                      <a16:creationId xmlns:a16="http://schemas.microsoft.com/office/drawing/2014/main" id="{447A3439-38ED-47FD-ED6A-C3DD981763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0848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31" name="Line 2304">
                  <a:extLst>
                    <a:ext uri="{FF2B5EF4-FFF2-40B4-BE49-F238E27FC236}">
                      <a16:creationId xmlns:a16="http://schemas.microsoft.com/office/drawing/2014/main" id="{CA5E5B3E-4A60-DDE7-4C61-3DEC8AB251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0912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32" name="Line 2305">
                  <a:extLst>
                    <a:ext uri="{FF2B5EF4-FFF2-40B4-BE49-F238E27FC236}">
                      <a16:creationId xmlns:a16="http://schemas.microsoft.com/office/drawing/2014/main" id="{A44861BC-D678-682E-B0D5-F97F284F38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0928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33" name="Line 2306">
                  <a:extLst>
                    <a:ext uri="{FF2B5EF4-FFF2-40B4-BE49-F238E27FC236}">
                      <a16:creationId xmlns:a16="http://schemas.microsoft.com/office/drawing/2014/main" id="{E49084EC-E6AD-992A-B3F3-CD2C90EF61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0944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34" name="Line 2307">
                  <a:extLst>
                    <a:ext uri="{FF2B5EF4-FFF2-40B4-BE49-F238E27FC236}">
                      <a16:creationId xmlns:a16="http://schemas.microsoft.com/office/drawing/2014/main" id="{7D21853F-573E-15F8-EA09-9341E371DE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0975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35" name="Line 2308">
                  <a:extLst>
                    <a:ext uri="{FF2B5EF4-FFF2-40B4-BE49-F238E27FC236}">
                      <a16:creationId xmlns:a16="http://schemas.microsoft.com/office/drawing/2014/main" id="{DE85E4D6-0EF6-5DE0-43FE-AA9ADBBFB5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1039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36" name="Line 2309">
                  <a:extLst>
                    <a:ext uri="{FF2B5EF4-FFF2-40B4-BE49-F238E27FC236}">
                      <a16:creationId xmlns:a16="http://schemas.microsoft.com/office/drawing/2014/main" id="{FA6B6FD8-BAB4-3EB5-B2FE-DC2370A39D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103938" y="2901964"/>
                  <a:ext cx="0" cy="142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37" name="Line 2310">
                  <a:extLst>
                    <a:ext uri="{FF2B5EF4-FFF2-40B4-BE49-F238E27FC236}">
                      <a16:creationId xmlns:a16="http://schemas.microsoft.com/office/drawing/2014/main" id="{0D384501-BC9A-2679-6E53-E89C43463C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1071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38" name="Line 2311">
                  <a:extLst>
                    <a:ext uri="{FF2B5EF4-FFF2-40B4-BE49-F238E27FC236}">
                      <a16:creationId xmlns:a16="http://schemas.microsoft.com/office/drawing/2014/main" id="{17C87475-98BC-FF38-0EBF-32DD4C0DD24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11346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39" name="Line 2312">
                  <a:extLst>
                    <a:ext uri="{FF2B5EF4-FFF2-40B4-BE49-F238E27FC236}">
                      <a16:creationId xmlns:a16="http://schemas.microsoft.com/office/drawing/2014/main" id="{EF718ED3-07BD-2B30-4B44-F32E899F9C0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1134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40" name="Line 2313">
                  <a:extLst>
                    <a:ext uri="{FF2B5EF4-FFF2-40B4-BE49-F238E27FC236}">
                      <a16:creationId xmlns:a16="http://schemas.microsoft.com/office/drawing/2014/main" id="{BD671207-3D76-429E-4BB8-155E4C18428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1166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41" name="Line 2314">
                  <a:extLst>
                    <a:ext uri="{FF2B5EF4-FFF2-40B4-BE49-F238E27FC236}">
                      <a16:creationId xmlns:a16="http://schemas.microsoft.com/office/drawing/2014/main" id="{E4CC50B1-2217-8247-FDA7-857E08F659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1166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42" name="Line 2315">
                  <a:extLst>
                    <a:ext uri="{FF2B5EF4-FFF2-40B4-BE49-F238E27FC236}">
                      <a16:creationId xmlns:a16="http://schemas.microsoft.com/office/drawing/2014/main" id="{5D1C6B0F-9148-66C4-2CAA-80BFBD01FB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1182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43" name="Line 2316">
                  <a:extLst>
                    <a:ext uri="{FF2B5EF4-FFF2-40B4-BE49-F238E27FC236}">
                      <a16:creationId xmlns:a16="http://schemas.microsoft.com/office/drawing/2014/main" id="{91185740-894D-0FE2-F108-A7A65A42B3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1214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44" name="Line 2317">
                  <a:extLst>
                    <a:ext uri="{FF2B5EF4-FFF2-40B4-BE49-F238E27FC236}">
                      <a16:creationId xmlns:a16="http://schemas.microsoft.com/office/drawing/2014/main" id="{73C86027-B879-615B-9C7E-152F561996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124576" y="2905139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45" name="Line 2318">
                  <a:extLst>
                    <a:ext uri="{FF2B5EF4-FFF2-40B4-BE49-F238E27FC236}">
                      <a16:creationId xmlns:a16="http://schemas.microsoft.com/office/drawing/2014/main" id="{8369B161-A04A-7A81-D97D-C99E4C586E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1261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46" name="Line 2319">
                  <a:extLst>
                    <a:ext uri="{FF2B5EF4-FFF2-40B4-BE49-F238E27FC236}">
                      <a16:creationId xmlns:a16="http://schemas.microsoft.com/office/drawing/2014/main" id="{F63D0648-1886-7FD7-7F5E-F111AA4B5D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12933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47" name="Line 2320">
                  <a:extLst>
                    <a:ext uri="{FF2B5EF4-FFF2-40B4-BE49-F238E27FC236}">
                      <a16:creationId xmlns:a16="http://schemas.microsoft.com/office/drawing/2014/main" id="{E9F7695B-B3BB-4AD9-8D70-91161D8820A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1388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48" name="Line 2321">
                  <a:extLst>
                    <a:ext uri="{FF2B5EF4-FFF2-40B4-BE49-F238E27FC236}">
                      <a16:creationId xmlns:a16="http://schemas.microsoft.com/office/drawing/2014/main" id="{FC31DC1D-F8EB-2C13-8C13-7EDD1404C9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1452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49" name="Line 2322">
                  <a:extLst>
                    <a:ext uri="{FF2B5EF4-FFF2-40B4-BE49-F238E27FC236}">
                      <a16:creationId xmlns:a16="http://schemas.microsoft.com/office/drawing/2014/main" id="{FDC0F39A-4926-9580-FB28-08BA146668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1452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50" name="Line 2323">
                  <a:extLst>
                    <a:ext uri="{FF2B5EF4-FFF2-40B4-BE49-F238E27FC236}">
                      <a16:creationId xmlns:a16="http://schemas.microsoft.com/office/drawing/2014/main" id="{9C3318C6-7C7F-FE32-8F2B-2022163A24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14997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51" name="Line 2324">
                  <a:extLst>
                    <a:ext uri="{FF2B5EF4-FFF2-40B4-BE49-F238E27FC236}">
                      <a16:creationId xmlns:a16="http://schemas.microsoft.com/office/drawing/2014/main" id="{893155DA-6B89-6F58-1B3F-48FF91E9033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15156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52" name="Line 2325">
                  <a:extLst>
                    <a:ext uri="{FF2B5EF4-FFF2-40B4-BE49-F238E27FC236}">
                      <a16:creationId xmlns:a16="http://schemas.microsoft.com/office/drawing/2014/main" id="{5621A465-45A8-56CF-480A-8F71A57B8F8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15632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53" name="Line 2326">
                  <a:extLst>
                    <a:ext uri="{FF2B5EF4-FFF2-40B4-BE49-F238E27FC236}">
                      <a16:creationId xmlns:a16="http://schemas.microsoft.com/office/drawing/2014/main" id="{B8B93FBE-44B3-2C55-2458-FB8F434A1B3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1579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54" name="Line 2327">
                  <a:extLst>
                    <a:ext uri="{FF2B5EF4-FFF2-40B4-BE49-F238E27FC236}">
                      <a16:creationId xmlns:a16="http://schemas.microsoft.com/office/drawing/2014/main" id="{96D2558A-6A6F-489A-FF89-4E0DE093DB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16108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55" name="Line 2328">
                  <a:extLst>
                    <a:ext uri="{FF2B5EF4-FFF2-40B4-BE49-F238E27FC236}">
                      <a16:creationId xmlns:a16="http://schemas.microsoft.com/office/drawing/2014/main" id="{C19F10DA-E9F3-5DE1-A76D-982AF29D02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16426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56" name="Line 2329">
                  <a:extLst>
                    <a:ext uri="{FF2B5EF4-FFF2-40B4-BE49-F238E27FC236}">
                      <a16:creationId xmlns:a16="http://schemas.microsoft.com/office/drawing/2014/main" id="{D71A84E0-7D61-BB89-8E62-CE77510100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1674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57" name="Line 2330">
                  <a:extLst>
                    <a:ext uri="{FF2B5EF4-FFF2-40B4-BE49-F238E27FC236}">
                      <a16:creationId xmlns:a16="http://schemas.microsoft.com/office/drawing/2014/main" id="{E781EB05-9683-528C-DB60-5D6E4CBE91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17061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58" name="Line 2331">
                  <a:extLst>
                    <a:ext uri="{FF2B5EF4-FFF2-40B4-BE49-F238E27FC236}">
                      <a16:creationId xmlns:a16="http://schemas.microsoft.com/office/drawing/2014/main" id="{531263A8-875C-E60A-1BA4-DB12C411EA0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1737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59" name="Line 2332">
                  <a:extLst>
                    <a:ext uri="{FF2B5EF4-FFF2-40B4-BE49-F238E27FC236}">
                      <a16:creationId xmlns:a16="http://schemas.microsoft.com/office/drawing/2014/main" id="{AA6893E1-09EF-D344-1AC4-BB729D542D4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1817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60" name="Line 2333">
                  <a:extLst>
                    <a:ext uri="{FF2B5EF4-FFF2-40B4-BE49-F238E27FC236}">
                      <a16:creationId xmlns:a16="http://schemas.microsoft.com/office/drawing/2014/main" id="{1128422E-CC1D-B811-2B97-33CB502C3D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1833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61" name="Line 2334">
                  <a:extLst>
                    <a:ext uri="{FF2B5EF4-FFF2-40B4-BE49-F238E27FC236}">
                      <a16:creationId xmlns:a16="http://schemas.microsoft.com/office/drawing/2014/main" id="{BAF66D56-4D80-451F-E709-1A9FF43ED0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1928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62" name="Line 2335">
                  <a:extLst>
                    <a:ext uri="{FF2B5EF4-FFF2-40B4-BE49-F238E27FC236}">
                      <a16:creationId xmlns:a16="http://schemas.microsoft.com/office/drawing/2014/main" id="{79207D79-050D-95AF-78E6-9F0D6679B9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19442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63" name="Line 2336">
                  <a:extLst>
                    <a:ext uri="{FF2B5EF4-FFF2-40B4-BE49-F238E27FC236}">
                      <a16:creationId xmlns:a16="http://schemas.microsoft.com/office/drawing/2014/main" id="{23B9D585-4082-E778-AC2A-8CA1F37D358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1976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64" name="Line 2337">
                  <a:extLst>
                    <a:ext uri="{FF2B5EF4-FFF2-40B4-BE49-F238E27FC236}">
                      <a16:creationId xmlns:a16="http://schemas.microsoft.com/office/drawing/2014/main" id="{8CCDFE7D-1CE9-171D-F9B5-92C80686CB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19918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65" name="Line 2338">
                  <a:extLst>
                    <a:ext uri="{FF2B5EF4-FFF2-40B4-BE49-F238E27FC236}">
                      <a16:creationId xmlns:a16="http://schemas.microsoft.com/office/drawing/2014/main" id="{811420D6-4156-101C-E023-EA37C0F78F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007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66" name="Line 2339">
                  <a:extLst>
                    <a:ext uri="{FF2B5EF4-FFF2-40B4-BE49-F238E27FC236}">
                      <a16:creationId xmlns:a16="http://schemas.microsoft.com/office/drawing/2014/main" id="{1B61C328-8CBC-19F5-52C5-E048F408A6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03951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67" name="Line 2340">
                  <a:extLst>
                    <a:ext uri="{FF2B5EF4-FFF2-40B4-BE49-F238E27FC236}">
                      <a16:creationId xmlns:a16="http://schemas.microsoft.com/office/drawing/2014/main" id="{08D26607-B387-353A-C2D4-B4ABB4A990F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07126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68" name="Line 2341">
                  <a:extLst>
                    <a:ext uri="{FF2B5EF4-FFF2-40B4-BE49-F238E27FC236}">
                      <a16:creationId xmlns:a16="http://schemas.microsoft.com/office/drawing/2014/main" id="{222DE602-6E6F-2FCB-F080-2564BC080C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10301" y="2879739"/>
                  <a:ext cx="0" cy="365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69" name="Line 2342">
                  <a:extLst>
                    <a:ext uri="{FF2B5EF4-FFF2-40B4-BE49-F238E27FC236}">
                      <a16:creationId xmlns:a16="http://schemas.microsoft.com/office/drawing/2014/main" id="{EFF3D67B-C969-765B-B991-160E3E6A29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11888" y="2901964"/>
                  <a:ext cx="0" cy="142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70" name="Line 2343">
                  <a:extLst>
                    <a:ext uri="{FF2B5EF4-FFF2-40B4-BE49-F238E27FC236}">
                      <a16:creationId xmlns:a16="http://schemas.microsoft.com/office/drawing/2014/main" id="{71FF796C-A64D-DEE0-A931-1D77635813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1347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71" name="Line 2344">
                  <a:extLst>
                    <a:ext uri="{FF2B5EF4-FFF2-40B4-BE49-F238E27FC236}">
                      <a16:creationId xmlns:a16="http://schemas.microsoft.com/office/drawing/2014/main" id="{89333C62-9E9D-FC6B-D05A-6F2C2FD3E9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150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72" name="Line 2345">
                  <a:extLst>
                    <a:ext uri="{FF2B5EF4-FFF2-40B4-BE49-F238E27FC236}">
                      <a16:creationId xmlns:a16="http://schemas.microsoft.com/office/drawing/2014/main" id="{90821FB4-D3FE-44FF-06B6-081B0C263C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1665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73" name="Line 2346">
                  <a:extLst>
                    <a:ext uri="{FF2B5EF4-FFF2-40B4-BE49-F238E27FC236}">
                      <a16:creationId xmlns:a16="http://schemas.microsoft.com/office/drawing/2014/main" id="{91E7FC9D-3AAB-A946-91AA-2AE6FB564B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19826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74" name="Line 2347">
                  <a:extLst>
                    <a:ext uri="{FF2B5EF4-FFF2-40B4-BE49-F238E27FC236}">
                      <a16:creationId xmlns:a16="http://schemas.microsoft.com/office/drawing/2014/main" id="{6D398CF4-76BA-0D6E-7567-FFE824394A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214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75" name="Line 2348">
                  <a:extLst>
                    <a:ext uri="{FF2B5EF4-FFF2-40B4-BE49-F238E27FC236}">
                      <a16:creationId xmlns:a16="http://schemas.microsoft.com/office/drawing/2014/main" id="{70340AA6-BDFB-9CA4-BCDD-D0064DED0B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2300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76" name="Line 2349">
                  <a:extLst>
                    <a:ext uri="{FF2B5EF4-FFF2-40B4-BE49-F238E27FC236}">
                      <a16:creationId xmlns:a16="http://schemas.microsoft.com/office/drawing/2014/main" id="{7100FA84-C07A-8EBC-DDB1-BF1AD32A49B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261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77" name="Line 2350">
                  <a:extLst>
                    <a:ext uri="{FF2B5EF4-FFF2-40B4-BE49-F238E27FC236}">
                      <a16:creationId xmlns:a16="http://schemas.microsoft.com/office/drawing/2014/main" id="{2C1B2D4F-B3BC-B253-EB7B-A209D3E916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293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78" name="Line 2351">
                  <a:extLst>
                    <a:ext uri="{FF2B5EF4-FFF2-40B4-BE49-F238E27FC236}">
                      <a16:creationId xmlns:a16="http://schemas.microsoft.com/office/drawing/2014/main" id="{0C0FF8CA-8F4E-4B28-59C7-E322826016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341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79" name="Line 2352">
                  <a:extLst>
                    <a:ext uri="{FF2B5EF4-FFF2-40B4-BE49-F238E27FC236}">
                      <a16:creationId xmlns:a16="http://schemas.microsoft.com/office/drawing/2014/main" id="{3AD23A12-A7A2-5BEA-2301-9C82071D034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357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80" name="Line 2353">
                  <a:extLst>
                    <a:ext uri="{FF2B5EF4-FFF2-40B4-BE49-F238E27FC236}">
                      <a16:creationId xmlns:a16="http://schemas.microsoft.com/office/drawing/2014/main" id="{4D0E4010-D26B-824C-5672-926684F2F7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372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81" name="Line 2354">
                  <a:extLst>
                    <a:ext uri="{FF2B5EF4-FFF2-40B4-BE49-F238E27FC236}">
                      <a16:creationId xmlns:a16="http://schemas.microsoft.com/office/drawing/2014/main" id="{28D0DDD1-3097-0F4B-3C56-C765636A9E1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38876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82" name="Line 2355">
                  <a:extLst>
                    <a:ext uri="{FF2B5EF4-FFF2-40B4-BE49-F238E27FC236}">
                      <a16:creationId xmlns:a16="http://schemas.microsoft.com/office/drawing/2014/main" id="{8F007C55-C5A5-27D0-5D6E-9581B90199B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404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83" name="Line 2356">
                  <a:extLst>
                    <a:ext uri="{FF2B5EF4-FFF2-40B4-BE49-F238E27FC236}">
                      <a16:creationId xmlns:a16="http://schemas.microsoft.com/office/drawing/2014/main" id="{5612FD08-943C-ED27-C7C3-2DB0A6423C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420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84" name="Line 2357">
                  <a:extLst>
                    <a:ext uri="{FF2B5EF4-FFF2-40B4-BE49-F238E27FC236}">
                      <a16:creationId xmlns:a16="http://schemas.microsoft.com/office/drawing/2014/main" id="{896C22FB-FAFE-37AD-11ED-02EC4C6F0A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4363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85" name="Line 2358">
                  <a:extLst>
                    <a:ext uri="{FF2B5EF4-FFF2-40B4-BE49-F238E27FC236}">
                      <a16:creationId xmlns:a16="http://schemas.microsoft.com/office/drawing/2014/main" id="{101AAE32-A11E-EF35-4C8D-427FC4F910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46813" y="2901964"/>
                  <a:ext cx="0" cy="142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86" name="Line 2359">
                  <a:extLst>
                    <a:ext uri="{FF2B5EF4-FFF2-40B4-BE49-F238E27FC236}">
                      <a16:creationId xmlns:a16="http://schemas.microsoft.com/office/drawing/2014/main" id="{09923B1B-B55E-11C0-48E8-A71C197A51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49988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87" name="Line 2360">
                  <a:extLst>
                    <a:ext uri="{FF2B5EF4-FFF2-40B4-BE49-F238E27FC236}">
                      <a16:creationId xmlns:a16="http://schemas.microsoft.com/office/drawing/2014/main" id="{598E5063-3B8A-265E-7002-2831DDFC58A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5475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88" name="Line 2361">
                  <a:extLst>
                    <a:ext uri="{FF2B5EF4-FFF2-40B4-BE49-F238E27FC236}">
                      <a16:creationId xmlns:a16="http://schemas.microsoft.com/office/drawing/2014/main" id="{ADC439D0-011B-02A2-E03A-6E7A619C66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595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89" name="Line 2362">
                  <a:extLst>
                    <a:ext uri="{FF2B5EF4-FFF2-40B4-BE49-F238E27FC236}">
                      <a16:creationId xmlns:a16="http://schemas.microsoft.com/office/drawing/2014/main" id="{40D815E8-E321-A223-CD8F-61A47ABE2E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6110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90" name="Line 2363">
                  <a:extLst>
                    <a:ext uri="{FF2B5EF4-FFF2-40B4-BE49-F238E27FC236}">
                      <a16:creationId xmlns:a16="http://schemas.microsoft.com/office/drawing/2014/main" id="{495D69D4-CBEC-361F-0879-83E156FC32F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626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91" name="Line 2364">
                  <a:extLst>
                    <a:ext uri="{FF2B5EF4-FFF2-40B4-BE49-F238E27FC236}">
                      <a16:creationId xmlns:a16="http://schemas.microsoft.com/office/drawing/2014/main" id="{93355FBF-1E47-3294-2802-982A493A78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642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92" name="Line 2365">
                  <a:extLst>
                    <a:ext uri="{FF2B5EF4-FFF2-40B4-BE49-F238E27FC236}">
                      <a16:creationId xmlns:a16="http://schemas.microsoft.com/office/drawing/2014/main" id="{9921678E-564B-9394-40D1-7626C9767E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7221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93" name="Line 2366">
                  <a:extLst>
                    <a:ext uri="{FF2B5EF4-FFF2-40B4-BE49-F238E27FC236}">
                      <a16:creationId xmlns:a16="http://schemas.microsoft.com/office/drawing/2014/main" id="{E289E2CE-4A46-49FA-C395-9D1F69E6DC1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738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94" name="Line 2367">
                  <a:extLst>
                    <a:ext uri="{FF2B5EF4-FFF2-40B4-BE49-F238E27FC236}">
                      <a16:creationId xmlns:a16="http://schemas.microsoft.com/office/drawing/2014/main" id="{D1BB4B96-8B67-42AB-1C69-9E885D7DDD7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76976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95" name="Line 2368">
                  <a:extLst>
                    <a:ext uri="{FF2B5EF4-FFF2-40B4-BE49-F238E27FC236}">
                      <a16:creationId xmlns:a16="http://schemas.microsoft.com/office/drawing/2014/main" id="{8C9254E3-B648-4A36-6C87-C73CF694E0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785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96" name="Line 2369">
                  <a:extLst>
                    <a:ext uri="{FF2B5EF4-FFF2-40B4-BE49-F238E27FC236}">
                      <a16:creationId xmlns:a16="http://schemas.microsoft.com/office/drawing/2014/main" id="{BC6733BA-256E-C576-F51E-972A62D6C0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80151" y="2873389"/>
                  <a:ext cx="0" cy="428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97" name="Line 2370">
                  <a:extLst>
                    <a:ext uri="{FF2B5EF4-FFF2-40B4-BE49-F238E27FC236}">
                      <a16:creationId xmlns:a16="http://schemas.microsoft.com/office/drawing/2014/main" id="{81318ADF-1E15-D41D-E89C-580430B05E3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83326" y="2903551"/>
                  <a:ext cx="0" cy="127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98" name="Line 2371">
                  <a:extLst>
                    <a:ext uri="{FF2B5EF4-FFF2-40B4-BE49-F238E27FC236}">
                      <a16:creationId xmlns:a16="http://schemas.microsoft.com/office/drawing/2014/main" id="{F51B047F-3C12-DEBC-4449-FFEF9A71B9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849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99" name="Line 2372">
                  <a:extLst>
                    <a:ext uri="{FF2B5EF4-FFF2-40B4-BE49-F238E27FC236}">
                      <a16:creationId xmlns:a16="http://schemas.microsoft.com/office/drawing/2014/main" id="{E5733000-B9D7-B908-DB73-3231802CDC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865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00" name="Line 2373">
                  <a:extLst>
                    <a:ext uri="{FF2B5EF4-FFF2-40B4-BE49-F238E27FC236}">
                      <a16:creationId xmlns:a16="http://schemas.microsoft.com/office/drawing/2014/main" id="{AADAF1BB-E65F-3FA7-EAEF-79027F2348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880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01" name="Line 2374">
                  <a:extLst>
                    <a:ext uri="{FF2B5EF4-FFF2-40B4-BE49-F238E27FC236}">
                      <a16:creationId xmlns:a16="http://schemas.microsoft.com/office/drawing/2014/main" id="{0E25B334-4459-4A3D-A666-13F55FBFF5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912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02" name="Line 2375">
                  <a:extLst>
                    <a:ext uri="{FF2B5EF4-FFF2-40B4-BE49-F238E27FC236}">
                      <a16:creationId xmlns:a16="http://schemas.microsoft.com/office/drawing/2014/main" id="{6AFC5BD0-CB3C-801C-DDCD-883983C13C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944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03" name="Line 2376">
                  <a:extLst>
                    <a:ext uri="{FF2B5EF4-FFF2-40B4-BE49-F238E27FC236}">
                      <a16:creationId xmlns:a16="http://schemas.microsoft.com/office/drawing/2014/main" id="{7FD080A8-FB8E-3512-69A5-FE8E4B7FC1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299201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04" name="Line 2377">
                  <a:extLst>
                    <a:ext uri="{FF2B5EF4-FFF2-40B4-BE49-F238E27FC236}">
                      <a16:creationId xmlns:a16="http://schemas.microsoft.com/office/drawing/2014/main" id="{0B2773E3-6467-A100-B671-82397A321E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103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05" name="Line 2378">
                  <a:extLst>
                    <a:ext uri="{FF2B5EF4-FFF2-40B4-BE49-F238E27FC236}">
                      <a16:creationId xmlns:a16="http://schemas.microsoft.com/office/drawing/2014/main" id="{976E1050-6819-A775-E869-3780EAC505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1190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06" name="Line 2379">
                  <a:extLst>
                    <a:ext uri="{FF2B5EF4-FFF2-40B4-BE49-F238E27FC236}">
                      <a16:creationId xmlns:a16="http://schemas.microsoft.com/office/drawing/2014/main" id="{322F15EA-E89C-AD92-0D56-727FA128C9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15076" y="2532076"/>
                  <a:ext cx="0" cy="384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07" name="Line 2380">
                  <a:extLst>
                    <a:ext uri="{FF2B5EF4-FFF2-40B4-BE49-F238E27FC236}">
                      <a16:creationId xmlns:a16="http://schemas.microsoft.com/office/drawing/2014/main" id="{2BAE6D98-13A0-E004-11A1-531BC7D6FF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16663" y="2898789"/>
                  <a:ext cx="0" cy="174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08" name="Line 2381">
                  <a:extLst>
                    <a:ext uri="{FF2B5EF4-FFF2-40B4-BE49-F238E27FC236}">
                      <a16:creationId xmlns:a16="http://schemas.microsoft.com/office/drawing/2014/main" id="{6687CD50-0014-5CDE-8538-33BE8F5E94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19838" y="2879739"/>
                  <a:ext cx="0" cy="365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09" name="Line 2382">
                  <a:extLst>
                    <a:ext uri="{FF2B5EF4-FFF2-40B4-BE49-F238E27FC236}">
                      <a16:creationId xmlns:a16="http://schemas.microsoft.com/office/drawing/2014/main" id="{5F11C604-D2DB-C3B9-3B54-5F8EF8E59EC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21426" y="2905139"/>
                  <a:ext cx="0" cy="111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10" name="Line 2383">
                  <a:extLst>
                    <a:ext uri="{FF2B5EF4-FFF2-40B4-BE49-F238E27FC236}">
                      <a16:creationId xmlns:a16="http://schemas.microsoft.com/office/drawing/2014/main" id="{0ABD815D-BBD3-47E6-C04E-9801BBC392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23013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11" name="Line 2384">
                  <a:extLst>
                    <a:ext uri="{FF2B5EF4-FFF2-40B4-BE49-F238E27FC236}">
                      <a16:creationId xmlns:a16="http://schemas.microsoft.com/office/drawing/2014/main" id="{84208AC0-EF38-D66A-3504-69C2624CF8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246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12" name="Line 2385">
                  <a:extLst>
                    <a:ext uri="{FF2B5EF4-FFF2-40B4-BE49-F238E27FC236}">
                      <a16:creationId xmlns:a16="http://schemas.microsoft.com/office/drawing/2014/main" id="{95B7CFBC-4206-6E5A-E6B6-A016A7C8E38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277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13" name="Line 2386">
                  <a:extLst>
                    <a:ext uri="{FF2B5EF4-FFF2-40B4-BE49-F238E27FC236}">
                      <a16:creationId xmlns:a16="http://schemas.microsoft.com/office/drawing/2014/main" id="{AD128219-0514-DFD6-878E-100E48A551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293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14" name="Line 2387">
                  <a:extLst>
                    <a:ext uri="{FF2B5EF4-FFF2-40B4-BE49-F238E27FC236}">
                      <a16:creationId xmlns:a16="http://schemas.microsoft.com/office/drawing/2014/main" id="{E6D2E670-FB1D-12D2-EAF7-C14A192D06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325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15" name="Line 2388">
                  <a:extLst>
                    <a:ext uri="{FF2B5EF4-FFF2-40B4-BE49-F238E27FC236}">
                      <a16:creationId xmlns:a16="http://schemas.microsoft.com/office/drawing/2014/main" id="{06F11856-4804-431B-6C14-206BB57B57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341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16" name="Line 2389">
                  <a:extLst>
                    <a:ext uri="{FF2B5EF4-FFF2-40B4-BE49-F238E27FC236}">
                      <a16:creationId xmlns:a16="http://schemas.microsoft.com/office/drawing/2014/main" id="{F6B04D22-599F-44C8-8887-DF8012E2ED0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373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17" name="Line 2390">
                  <a:extLst>
                    <a:ext uri="{FF2B5EF4-FFF2-40B4-BE49-F238E27FC236}">
                      <a16:creationId xmlns:a16="http://schemas.microsoft.com/office/drawing/2014/main" id="{7362949D-B799-DF26-972D-559F7109B63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38888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18" name="Line 2391">
                  <a:extLst>
                    <a:ext uri="{FF2B5EF4-FFF2-40B4-BE49-F238E27FC236}">
                      <a16:creationId xmlns:a16="http://schemas.microsoft.com/office/drawing/2014/main" id="{A3E736D5-EEDF-2908-5876-EB531C604F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40476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19" name="Line 2392">
                  <a:extLst>
                    <a:ext uri="{FF2B5EF4-FFF2-40B4-BE49-F238E27FC236}">
                      <a16:creationId xmlns:a16="http://schemas.microsoft.com/office/drawing/2014/main" id="{15B71F6B-BFA9-6623-801C-DEA38D1E36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420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20" name="Line 2393">
                  <a:extLst>
                    <a:ext uri="{FF2B5EF4-FFF2-40B4-BE49-F238E27FC236}">
                      <a16:creationId xmlns:a16="http://schemas.microsoft.com/office/drawing/2014/main" id="{629AA883-8D50-E8CB-555D-2F88A33B96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4365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21" name="Line 2394">
                  <a:extLst>
                    <a:ext uri="{FF2B5EF4-FFF2-40B4-BE49-F238E27FC236}">
                      <a16:creationId xmlns:a16="http://schemas.microsoft.com/office/drawing/2014/main" id="{48CB71A3-D919-FD5D-43C7-B5556105ED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4365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22" name="Line 2395">
                  <a:extLst>
                    <a:ext uri="{FF2B5EF4-FFF2-40B4-BE49-F238E27FC236}">
                      <a16:creationId xmlns:a16="http://schemas.microsoft.com/office/drawing/2014/main" id="{89CFB852-CB40-3CCF-0E5D-E30B140906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46826" y="2897201"/>
                  <a:ext cx="0" cy="190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23" name="Line 2396">
                  <a:extLst>
                    <a:ext uri="{FF2B5EF4-FFF2-40B4-BE49-F238E27FC236}">
                      <a16:creationId xmlns:a16="http://schemas.microsoft.com/office/drawing/2014/main" id="{D7C7BBBF-6428-EF92-448E-4346154EAB9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50001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24" name="Line 2397">
                  <a:extLst>
                    <a:ext uri="{FF2B5EF4-FFF2-40B4-BE49-F238E27FC236}">
                      <a16:creationId xmlns:a16="http://schemas.microsoft.com/office/drawing/2014/main" id="{39005AEB-6EDC-2159-AAC1-EE518FB6E6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51588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25" name="Line 2398">
                  <a:extLst>
                    <a:ext uri="{FF2B5EF4-FFF2-40B4-BE49-F238E27FC236}">
                      <a16:creationId xmlns:a16="http://schemas.microsoft.com/office/drawing/2014/main" id="{E1DE4AB1-9ADF-B2A3-65D1-3F93DAA843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5317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26" name="Line 2399">
                  <a:extLst>
                    <a:ext uri="{FF2B5EF4-FFF2-40B4-BE49-F238E27FC236}">
                      <a16:creationId xmlns:a16="http://schemas.microsoft.com/office/drawing/2014/main" id="{D9349DE9-4E97-2944-E1B8-AC149138C1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547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27" name="Line 2400">
                  <a:extLst>
                    <a:ext uri="{FF2B5EF4-FFF2-40B4-BE49-F238E27FC236}">
                      <a16:creationId xmlns:a16="http://schemas.microsoft.com/office/drawing/2014/main" id="{37AB6A41-BD10-FA96-C4EF-EEED90C487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563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28" name="Line 2401">
                  <a:extLst>
                    <a:ext uri="{FF2B5EF4-FFF2-40B4-BE49-F238E27FC236}">
                      <a16:creationId xmlns:a16="http://schemas.microsoft.com/office/drawing/2014/main" id="{864E0B1C-9BEC-A549-70CE-804D01007D3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57938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29" name="Line 2402">
                  <a:extLst>
                    <a:ext uri="{FF2B5EF4-FFF2-40B4-BE49-F238E27FC236}">
                      <a16:creationId xmlns:a16="http://schemas.microsoft.com/office/drawing/2014/main" id="{1D63B7CA-689D-8B87-D0C2-102DEC9C9D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6111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30" name="Line 2403">
                  <a:extLst>
                    <a:ext uri="{FF2B5EF4-FFF2-40B4-BE49-F238E27FC236}">
                      <a16:creationId xmlns:a16="http://schemas.microsoft.com/office/drawing/2014/main" id="{81CD781B-4821-F285-88BE-C3DCF1F989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67463" y="2903551"/>
                  <a:ext cx="0" cy="127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31" name="Line 2404">
                  <a:extLst>
                    <a:ext uri="{FF2B5EF4-FFF2-40B4-BE49-F238E27FC236}">
                      <a16:creationId xmlns:a16="http://schemas.microsoft.com/office/drawing/2014/main" id="{37BBBA1D-B1D7-438A-3FEC-7505568CBE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6905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32" name="Line 2405">
                  <a:extLst>
                    <a:ext uri="{FF2B5EF4-FFF2-40B4-BE49-F238E27FC236}">
                      <a16:creationId xmlns:a16="http://schemas.microsoft.com/office/drawing/2014/main" id="{9D8D240F-2D1A-0ACB-848E-8EF9125A52A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7063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33" name="Line 2406">
                  <a:extLst>
                    <a:ext uri="{FF2B5EF4-FFF2-40B4-BE49-F238E27FC236}">
                      <a16:creationId xmlns:a16="http://schemas.microsoft.com/office/drawing/2014/main" id="{B556EA27-84F0-DD96-0C2B-43984F8AC10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722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34" name="Line 2407">
                  <a:extLst>
                    <a:ext uri="{FF2B5EF4-FFF2-40B4-BE49-F238E27FC236}">
                      <a16:creationId xmlns:a16="http://schemas.microsoft.com/office/drawing/2014/main" id="{3A858171-A9D0-7014-112C-687AD0C35A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7540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35" name="Line 2408">
                  <a:extLst>
                    <a:ext uri="{FF2B5EF4-FFF2-40B4-BE49-F238E27FC236}">
                      <a16:creationId xmlns:a16="http://schemas.microsoft.com/office/drawing/2014/main" id="{B61403DB-1981-9E89-A04A-A77FEF8EC9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817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36" name="Line 2409">
                  <a:extLst>
                    <a:ext uri="{FF2B5EF4-FFF2-40B4-BE49-F238E27FC236}">
                      <a16:creationId xmlns:a16="http://schemas.microsoft.com/office/drawing/2014/main" id="{BBDF0CA8-6C21-9AD1-E252-EBD9827B1E1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8810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37" name="Line 2410">
                  <a:extLst>
                    <a:ext uri="{FF2B5EF4-FFF2-40B4-BE49-F238E27FC236}">
                      <a16:creationId xmlns:a16="http://schemas.microsoft.com/office/drawing/2014/main" id="{A240C9F9-0D5C-8D11-0F7F-DD8F29B508A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912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38" name="Line 2411">
                  <a:extLst>
                    <a:ext uri="{FF2B5EF4-FFF2-40B4-BE49-F238E27FC236}">
                      <a16:creationId xmlns:a16="http://schemas.microsoft.com/office/drawing/2014/main" id="{731DBF90-9115-5C34-0A94-5C67DBCF270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928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39" name="Line 2412">
                  <a:extLst>
                    <a:ext uri="{FF2B5EF4-FFF2-40B4-BE49-F238E27FC236}">
                      <a16:creationId xmlns:a16="http://schemas.microsoft.com/office/drawing/2014/main" id="{47E92C0E-1A1A-1760-13BD-754B23ABD9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9445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40" name="Line 2413">
                  <a:extLst>
                    <a:ext uri="{FF2B5EF4-FFF2-40B4-BE49-F238E27FC236}">
                      <a16:creationId xmlns:a16="http://schemas.microsoft.com/office/drawing/2014/main" id="{093937C6-8841-0C16-CB43-615F0E34B8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992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41" name="Line 2414">
                  <a:extLst>
                    <a:ext uri="{FF2B5EF4-FFF2-40B4-BE49-F238E27FC236}">
                      <a16:creationId xmlns:a16="http://schemas.microsoft.com/office/drawing/2014/main" id="{2171B340-C5DC-8665-3617-A17A090DFD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3992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42" name="Line 2415">
                  <a:extLst>
                    <a:ext uri="{FF2B5EF4-FFF2-40B4-BE49-F238E27FC236}">
                      <a16:creationId xmlns:a16="http://schemas.microsoft.com/office/drawing/2014/main" id="{E770C941-3CA5-34BE-37D0-60480D8ACA6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400801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43" name="Line 2417">
                  <a:extLst>
                    <a:ext uri="{FF2B5EF4-FFF2-40B4-BE49-F238E27FC236}">
                      <a16:creationId xmlns:a16="http://schemas.microsoft.com/office/drawing/2014/main" id="{38105D4C-DE61-A061-B706-0CC98C11EC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40238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44" name="Line 2418">
                  <a:extLst>
                    <a:ext uri="{FF2B5EF4-FFF2-40B4-BE49-F238E27FC236}">
                      <a16:creationId xmlns:a16="http://schemas.microsoft.com/office/drawing/2014/main" id="{A37F3EA9-5AD5-4DD3-E7F6-D0F478FF73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4055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45" name="Line 2419">
                  <a:extLst>
                    <a:ext uri="{FF2B5EF4-FFF2-40B4-BE49-F238E27FC236}">
                      <a16:creationId xmlns:a16="http://schemas.microsoft.com/office/drawing/2014/main" id="{82EE9B30-6756-FFCA-D570-3AB80E8109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4119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46" name="Line 2420">
                  <a:extLst>
                    <a:ext uri="{FF2B5EF4-FFF2-40B4-BE49-F238E27FC236}">
                      <a16:creationId xmlns:a16="http://schemas.microsoft.com/office/drawing/2014/main" id="{73CD9E6D-D0A8-3D70-B275-D0552C4472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4150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47" name="Line 2421">
                  <a:extLst>
                    <a:ext uri="{FF2B5EF4-FFF2-40B4-BE49-F238E27FC236}">
                      <a16:creationId xmlns:a16="http://schemas.microsoft.com/office/drawing/2014/main" id="{0A8593AC-3FF6-D741-8E8A-6E08F828313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4166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48" name="Line 2422">
                  <a:extLst>
                    <a:ext uri="{FF2B5EF4-FFF2-40B4-BE49-F238E27FC236}">
                      <a16:creationId xmlns:a16="http://schemas.microsoft.com/office/drawing/2014/main" id="{8D91DB26-013C-E73B-9346-19BAD07811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41826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49" name="Line 2423">
                  <a:extLst>
                    <a:ext uri="{FF2B5EF4-FFF2-40B4-BE49-F238E27FC236}">
                      <a16:creationId xmlns:a16="http://schemas.microsoft.com/office/drawing/2014/main" id="{66A0865E-D5BE-734C-74C8-C774109B88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419851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50" name="Line 2424">
                  <a:extLst>
                    <a:ext uri="{FF2B5EF4-FFF2-40B4-BE49-F238E27FC236}">
                      <a16:creationId xmlns:a16="http://schemas.microsoft.com/office/drawing/2014/main" id="{23D70F2C-644E-7BA3-8E18-DF63947763C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4262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51" name="Line 2425">
                  <a:extLst>
                    <a:ext uri="{FF2B5EF4-FFF2-40B4-BE49-F238E27FC236}">
                      <a16:creationId xmlns:a16="http://schemas.microsoft.com/office/drawing/2014/main" id="{41A5C148-BC5B-F077-A01D-A10C168136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42778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52" name="Line 2426">
                  <a:extLst>
                    <a:ext uri="{FF2B5EF4-FFF2-40B4-BE49-F238E27FC236}">
                      <a16:creationId xmlns:a16="http://schemas.microsoft.com/office/drawing/2014/main" id="{CE89A7E4-77AD-D4C4-57CC-3F156FDAD1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4325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53" name="Line 2427">
                  <a:extLst>
                    <a:ext uri="{FF2B5EF4-FFF2-40B4-BE49-F238E27FC236}">
                      <a16:creationId xmlns:a16="http://schemas.microsoft.com/office/drawing/2014/main" id="{F5E344C0-9905-0474-0D16-7C95EDB299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43731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54" name="Line 2428">
                  <a:extLst>
                    <a:ext uri="{FF2B5EF4-FFF2-40B4-BE49-F238E27FC236}">
                      <a16:creationId xmlns:a16="http://schemas.microsoft.com/office/drawing/2014/main" id="{F9855A19-0A9F-2835-C3A0-73C727956D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44048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55" name="Line 2429">
                  <a:extLst>
                    <a:ext uri="{FF2B5EF4-FFF2-40B4-BE49-F238E27FC236}">
                      <a16:creationId xmlns:a16="http://schemas.microsoft.com/office/drawing/2014/main" id="{E6A5F75E-8D03-6334-FA25-B14A1649935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4436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56" name="Line 2430">
                  <a:extLst>
                    <a:ext uri="{FF2B5EF4-FFF2-40B4-BE49-F238E27FC236}">
                      <a16:creationId xmlns:a16="http://schemas.microsoft.com/office/drawing/2014/main" id="{E2F8EB78-33A3-8EA1-A149-A492806410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445251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57" name="Line 2431">
                  <a:extLst>
                    <a:ext uri="{FF2B5EF4-FFF2-40B4-BE49-F238E27FC236}">
                      <a16:creationId xmlns:a16="http://schemas.microsoft.com/office/drawing/2014/main" id="{C9E18130-74A3-C200-64C3-E8757DDA83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4531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58" name="Line 2432">
                  <a:extLst>
                    <a:ext uri="{FF2B5EF4-FFF2-40B4-BE49-F238E27FC236}">
                      <a16:creationId xmlns:a16="http://schemas.microsoft.com/office/drawing/2014/main" id="{28BA7903-E4E2-B5EE-9717-1763AC000D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45953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59" name="Line 2433">
                  <a:extLst>
                    <a:ext uri="{FF2B5EF4-FFF2-40B4-BE49-F238E27FC236}">
                      <a16:creationId xmlns:a16="http://schemas.microsoft.com/office/drawing/2014/main" id="{3EF12A52-648F-0F04-9C39-CE4DAB9C1E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4611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60" name="Line 2434">
                  <a:extLst>
                    <a:ext uri="{FF2B5EF4-FFF2-40B4-BE49-F238E27FC236}">
                      <a16:creationId xmlns:a16="http://schemas.microsoft.com/office/drawing/2014/main" id="{77DC74DF-A7F1-8BFB-234E-0ED106103B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4627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61" name="Line 2435">
                  <a:extLst>
                    <a:ext uri="{FF2B5EF4-FFF2-40B4-BE49-F238E27FC236}">
                      <a16:creationId xmlns:a16="http://schemas.microsoft.com/office/drawing/2014/main" id="{6AF5EEB7-0CD6-842F-4BE9-823262B73E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4658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62" name="Line 2436">
                  <a:extLst>
                    <a:ext uri="{FF2B5EF4-FFF2-40B4-BE49-F238E27FC236}">
                      <a16:creationId xmlns:a16="http://schemas.microsoft.com/office/drawing/2014/main" id="{0A441E4F-063D-C2E8-57D4-452F32A9AC5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4706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63" name="Line 2437">
                  <a:extLst>
                    <a:ext uri="{FF2B5EF4-FFF2-40B4-BE49-F238E27FC236}">
                      <a16:creationId xmlns:a16="http://schemas.microsoft.com/office/drawing/2014/main" id="{57003726-31AC-3FC4-DE5E-01D4DD8775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4722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64" name="Line 2438">
                  <a:extLst>
                    <a:ext uri="{FF2B5EF4-FFF2-40B4-BE49-F238E27FC236}">
                      <a16:creationId xmlns:a16="http://schemas.microsoft.com/office/drawing/2014/main" id="{CE92EA4D-47FF-F1A0-A794-35FDC4E288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4738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65" name="Line 2439">
                  <a:extLst>
                    <a:ext uri="{FF2B5EF4-FFF2-40B4-BE49-F238E27FC236}">
                      <a16:creationId xmlns:a16="http://schemas.microsoft.com/office/drawing/2014/main" id="{A939B939-667B-7553-95A9-88034FBEAE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48335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66" name="Line 2440">
                  <a:extLst>
                    <a:ext uri="{FF2B5EF4-FFF2-40B4-BE49-F238E27FC236}">
                      <a16:creationId xmlns:a16="http://schemas.microsoft.com/office/drawing/2014/main" id="{3CE2C844-BC1F-301F-F7BE-CDBA2DC7C8C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4865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67" name="Line 2441">
                  <a:extLst>
                    <a:ext uri="{FF2B5EF4-FFF2-40B4-BE49-F238E27FC236}">
                      <a16:creationId xmlns:a16="http://schemas.microsoft.com/office/drawing/2014/main" id="{18F5F19A-1CF3-4ECA-B78F-57C10876B90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4897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68" name="Line 2442">
                  <a:extLst>
                    <a:ext uri="{FF2B5EF4-FFF2-40B4-BE49-F238E27FC236}">
                      <a16:creationId xmlns:a16="http://schemas.microsoft.com/office/drawing/2014/main" id="{DE9214A9-C019-C4D4-85CE-81F51A92603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4912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69" name="Line 2443">
                  <a:extLst>
                    <a:ext uri="{FF2B5EF4-FFF2-40B4-BE49-F238E27FC236}">
                      <a16:creationId xmlns:a16="http://schemas.microsoft.com/office/drawing/2014/main" id="{89F24028-A0B4-6F42-750B-28CD203D69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4976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70" name="Line 2444">
                  <a:extLst>
                    <a:ext uri="{FF2B5EF4-FFF2-40B4-BE49-F238E27FC236}">
                      <a16:creationId xmlns:a16="http://schemas.microsoft.com/office/drawing/2014/main" id="{8161E30E-8008-98F9-A192-11E24A7742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0081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71" name="Line 2445">
                  <a:extLst>
                    <a:ext uri="{FF2B5EF4-FFF2-40B4-BE49-F238E27FC236}">
                      <a16:creationId xmlns:a16="http://schemas.microsoft.com/office/drawing/2014/main" id="{68D40978-BA74-68C8-C15D-4DD473B449A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0557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72" name="Line 2446">
                  <a:extLst>
                    <a:ext uri="{FF2B5EF4-FFF2-40B4-BE49-F238E27FC236}">
                      <a16:creationId xmlns:a16="http://schemas.microsoft.com/office/drawing/2014/main" id="{5BBB75AF-23C7-31E4-38CC-966AB817D3C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0716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73" name="Line 2447">
                  <a:extLst>
                    <a:ext uri="{FF2B5EF4-FFF2-40B4-BE49-F238E27FC236}">
                      <a16:creationId xmlns:a16="http://schemas.microsoft.com/office/drawing/2014/main" id="{04DA7966-5B15-14D5-1DD4-07734899C7A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0875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74" name="Line 2448">
                  <a:extLst>
                    <a:ext uri="{FF2B5EF4-FFF2-40B4-BE49-F238E27FC236}">
                      <a16:creationId xmlns:a16="http://schemas.microsoft.com/office/drawing/2014/main" id="{3EECB8D4-3D1C-3409-6695-2440E86D36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119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75" name="Line 2449">
                  <a:extLst>
                    <a:ext uri="{FF2B5EF4-FFF2-40B4-BE49-F238E27FC236}">
                      <a16:creationId xmlns:a16="http://schemas.microsoft.com/office/drawing/2014/main" id="{8B450CB0-9B60-D29C-C2EA-7DDDB703A4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135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76" name="Line 2450">
                  <a:extLst>
                    <a:ext uri="{FF2B5EF4-FFF2-40B4-BE49-F238E27FC236}">
                      <a16:creationId xmlns:a16="http://schemas.microsoft.com/office/drawing/2014/main" id="{F84C7997-B63B-E916-34A1-0FCEE2277F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151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77" name="Line 2451">
                  <a:extLst>
                    <a:ext uri="{FF2B5EF4-FFF2-40B4-BE49-F238E27FC236}">
                      <a16:creationId xmlns:a16="http://schemas.microsoft.com/office/drawing/2014/main" id="{B4E93C3B-917F-0EB3-B372-D68A0DF579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166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78" name="Line 2452">
                  <a:extLst>
                    <a:ext uri="{FF2B5EF4-FFF2-40B4-BE49-F238E27FC236}">
                      <a16:creationId xmlns:a16="http://schemas.microsoft.com/office/drawing/2014/main" id="{4211833E-6FA5-A06E-6694-3FD9317AC0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230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79" name="Line 2453">
                  <a:extLst>
                    <a:ext uri="{FF2B5EF4-FFF2-40B4-BE49-F238E27FC236}">
                      <a16:creationId xmlns:a16="http://schemas.microsoft.com/office/drawing/2014/main" id="{EB20B9F4-B02B-02FC-DE05-4E20A3847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2621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80" name="Line 2454">
                  <a:extLst>
                    <a:ext uri="{FF2B5EF4-FFF2-40B4-BE49-F238E27FC236}">
                      <a16:creationId xmlns:a16="http://schemas.microsoft.com/office/drawing/2014/main" id="{652AB46D-BA20-4EB8-D55A-36A831C846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278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81" name="Line 2455">
                  <a:extLst>
                    <a:ext uri="{FF2B5EF4-FFF2-40B4-BE49-F238E27FC236}">
                      <a16:creationId xmlns:a16="http://schemas.microsoft.com/office/drawing/2014/main" id="{DA8E8934-6194-F783-39E3-9098094B7A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3256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82" name="Line 2456">
                  <a:extLst>
                    <a:ext uri="{FF2B5EF4-FFF2-40B4-BE49-F238E27FC236}">
                      <a16:creationId xmlns:a16="http://schemas.microsoft.com/office/drawing/2014/main" id="{ACCED865-20E8-230D-BF1B-2740399A11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357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83" name="Line 2457">
                  <a:extLst>
                    <a:ext uri="{FF2B5EF4-FFF2-40B4-BE49-F238E27FC236}">
                      <a16:creationId xmlns:a16="http://schemas.microsoft.com/office/drawing/2014/main" id="{549A9CF8-2766-5B6D-AD54-4D1DF21A96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3732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84" name="Line 2458">
                  <a:extLst>
                    <a:ext uri="{FF2B5EF4-FFF2-40B4-BE49-F238E27FC236}">
                      <a16:creationId xmlns:a16="http://schemas.microsoft.com/office/drawing/2014/main" id="{367FF673-7A88-165F-A482-18180D18E10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4050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85" name="Line 2459">
                  <a:extLst>
                    <a:ext uri="{FF2B5EF4-FFF2-40B4-BE49-F238E27FC236}">
                      <a16:creationId xmlns:a16="http://schemas.microsoft.com/office/drawing/2014/main" id="{FBDFB4CE-8CA9-68B3-D24C-7914B754A0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436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86" name="Line 2460">
                  <a:extLst>
                    <a:ext uri="{FF2B5EF4-FFF2-40B4-BE49-F238E27FC236}">
                      <a16:creationId xmlns:a16="http://schemas.microsoft.com/office/drawing/2014/main" id="{D4318C78-F618-000D-6C5D-799FB95C2B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468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87" name="Line 2461">
                  <a:extLst>
                    <a:ext uri="{FF2B5EF4-FFF2-40B4-BE49-F238E27FC236}">
                      <a16:creationId xmlns:a16="http://schemas.microsoft.com/office/drawing/2014/main" id="{E93A3F4D-8625-B3D9-0AEF-C9911E4B0B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46851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88" name="Line 2462">
                  <a:extLst>
                    <a:ext uri="{FF2B5EF4-FFF2-40B4-BE49-F238E27FC236}">
                      <a16:creationId xmlns:a16="http://schemas.microsoft.com/office/drawing/2014/main" id="{38620F61-8C0E-5599-4947-7DB767BC72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5161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89" name="Line 2463">
                  <a:extLst>
                    <a:ext uri="{FF2B5EF4-FFF2-40B4-BE49-F238E27FC236}">
                      <a16:creationId xmlns:a16="http://schemas.microsoft.com/office/drawing/2014/main" id="{83F0025F-3E32-3E1F-B4C3-DE5A9F8F8F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547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90" name="Line 2464">
                  <a:extLst>
                    <a:ext uri="{FF2B5EF4-FFF2-40B4-BE49-F238E27FC236}">
                      <a16:creationId xmlns:a16="http://schemas.microsoft.com/office/drawing/2014/main" id="{D2CB1C96-BBBF-C13F-FE76-D663883698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627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91" name="Line 2465">
                  <a:extLst>
                    <a:ext uri="{FF2B5EF4-FFF2-40B4-BE49-F238E27FC236}">
                      <a16:creationId xmlns:a16="http://schemas.microsoft.com/office/drawing/2014/main" id="{98984932-15C0-71F5-F0F2-28F0C31B7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690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92" name="Line 2466">
                  <a:extLst>
                    <a:ext uri="{FF2B5EF4-FFF2-40B4-BE49-F238E27FC236}">
                      <a16:creationId xmlns:a16="http://schemas.microsoft.com/office/drawing/2014/main" id="{03A3E8BE-ABD9-B52B-BA50-16BB4AF203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722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93" name="Line 2467">
                  <a:extLst>
                    <a:ext uri="{FF2B5EF4-FFF2-40B4-BE49-F238E27FC236}">
                      <a16:creationId xmlns:a16="http://schemas.microsoft.com/office/drawing/2014/main" id="{81A9C6BF-A9F6-9D55-062A-B5721DDB0D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7383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94" name="Line 2468">
                  <a:extLst>
                    <a:ext uri="{FF2B5EF4-FFF2-40B4-BE49-F238E27FC236}">
                      <a16:creationId xmlns:a16="http://schemas.microsoft.com/office/drawing/2014/main" id="{02C798AD-C651-77F5-9DA8-A9EC880F57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7542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95" name="Line 2469">
                  <a:extLst>
                    <a:ext uri="{FF2B5EF4-FFF2-40B4-BE49-F238E27FC236}">
                      <a16:creationId xmlns:a16="http://schemas.microsoft.com/office/drawing/2014/main" id="{506BC245-6AC4-7CC6-520C-2190956809A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7701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96" name="Line 2470">
                  <a:extLst>
                    <a:ext uri="{FF2B5EF4-FFF2-40B4-BE49-F238E27FC236}">
                      <a16:creationId xmlns:a16="http://schemas.microsoft.com/office/drawing/2014/main" id="{D9D738F2-92D3-BB9B-C5B0-F3A3E43A4D1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786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97" name="Line 2471">
                  <a:extLst>
                    <a:ext uri="{FF2B5EF4-FFF2-40B4-BE49-F238E27FC236}">
                      <a16:creationId xmlns:a16="http://schemas.microsoft.com/office/drawing/2014/main" id="{2F16F4BA-0D67-D5CF-0AFE-46D4F5AEE6B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849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98" name="Line 2472">
                  <a:extLst>
                    <a:ext uri="{FF2B5EF4-FFF2-40B4-BE49-F238E27FC236}">
                      <a16:creationId xmlns:a16="http://schemas.microsoft.com/office/drawing/2014/main" id="{A99AFE4D-6C42-6D46-0E5E-AB600779D0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944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99" name="Line 2473">
                  <a:extLst>
                    <a:ext uri="{FF2B5EF4-FFF2-40B4-BE49-F238E27FC236}">
                      <a16:creationId xmlns:a16="http://schemas.microsoft.com/office/drawing/2014/main" id="{20281336-F8D9-3FB8-75E7-880F21425C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59606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00" name="Line 2474">
                  <a:extLst>
                    <a:ext uri="{FF2B5EF4-FFF2-40B4-BE49-F238E27FC236}">
                      <a16:creationId xmlns:a16="http://schemas.microsoft.com/office/drawing/2014/main" id="{7FBE28E9-0460-FC71-9B0C-E5EA1232BC7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6024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01" name="Line 2475">
                  <a:extLst>
                    <a:ext uri="{FF2B5EF4-FFF2-40B4-BE49-F238E27FC236}">
                      <a16:creationId xmlns:a16="http://schemas.microsoft.com/office/drawing/2014/main" id="{DC30A9EE-DF7B-7356-0040-9B99BDB796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6055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02" name="Line 2476">
                  <a:extLst>
                    <a:ext uri="{FF2B5EF4-FFF2-40B4-BE49-F238E27FC236}">
                      <a16:creationId xmlns:a16="http://schemas.microsoft.com/office/drawing/2014/main" id="{0B2ED077-E6CE-AFF6-BDD1-9957DFCFA1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6103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03" name="Line 2477">
                  <a:extLst>
                    <a:ext uri="{FF2B5EF4-FFF2-40B4-BE49-F238E27FC236}">
                      <a16:creationId xmlns:a16="http://schemas.microsoft.com/office/drawing/2014/main" id="{62E10E2B-AFE1-E755-17D9-756A89F941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6135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04" name="Line 2478">
                  <a:extLst>
                    <a:ext uri="{FF2B5EF4-FFF2-40B4-BE49-F238E27FC236}">
                      <a16:creationId xmlns:a16="http://schemas.microsoft.com/office/drawing/2014/main" id="{A09DBAAF-0565-1CA9-132E-B1D7EB40DC4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6151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05" name="Line 2479">
                  <a:extLst>
                    <a:ext uri="{FF2B5EF4-FFF2-40B4-BE49-F238E27FC236}">
                      <a16:creationId xmlns:a16="http://schemas.microsoft.com/office/drawing/2014/main" id="{1AA48016-A90F-511F-B2F5-C94421ECC2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61670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06" name="Line 2480">
                  <a:extLst>
                    <a:ext uri="{FF2B5EF4-FFF2-40B4-BE49-F238E27FC236}">
                      <a16:creationId xmlns:a16="http://schemas.microsoft.com/office/drawing/2014/main" id="{0EAE14FD-F95B-523D-7DAD-EACCC62D98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62305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07" name="Line 2481">
                  <a:extLst>
                    <a:ext uri="{FF2B5EF4-FFF2-40B4-BE49-F238E27FC236}">
                      <a16:creationId xmlns:a16="http://schemas.microsoft.com/office/drawing/2014/main" id="{BC98A21D-1D70-FAF9-3137-7A82619BADA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6278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08" name="Line 2482">
                  <a:extLst>
                    <a:ext uri="{FF2B5EF4-FFF2-40B4-BE49-F238E27FC236}">
                      <a16:creationId xmlns:a16="http://schemas.microsoft.com/office/drawing/2014/main" id="{382F2B11-9162-1CF2-D447-731E80D6CC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62940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09" name="Line 2483">
                  <a:extLst>
                    <a:ext uri="{FF2B5EF4-FFF2-40B4-BE49-F238E27FC236}">
                      <a16:creationId xmlns:a16="http://schemas.microsoft.com/office/drawing/2014/main" id="{1EE10FB3-A596-2CB6-DD8E-8BA681B2DD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63416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10" name="Line 2484">
                  <a:extLst>
                    <a:ext uri="{FF2B5EF4-FFF2-40B4-BE49-F238E27FC236}">
                      <a16:creationId xmlns:a16="http://schemas.microsoft.com/office/drawing/2014/main" id="{D67A85CF-FB29-45AC-089B-BAAE94CCF32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63575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11" name="Line 2485">
                  <a:extLst>
                    <a:ext uri="{FF2B5EF4-FFF2-40B4-BE49-F238E27FC236}">
                      <a16:creationId xmlns:a16="http://schemas.microsoft.com/office/drawing/2014/main" id="{28E3EB03-5679-1FD7-95B5-9EF4E88BE0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6405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12" name="Line 2486">
                  <a:extLst>
                    <a:ext uri="{FF2B5EF4-FFF2-40B4-BE49-F238E27FC236}">
                      <a16:creationId xmlns:a16="http://schemas.microsoft.com/office/drawing/2014/main" id="{34784566-46A8-4F17-3709-CD0ABD5DD6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6452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13" name="Line 2487">
                  <a:extLst>
                    <a:ext uri="{FF2B5EF4-FFF2-40B4-BE49-F238E27FC236}">
                      <a16:creationId xmlns:a16="http://schemas.microsoft.com/office/drawing/2014/main" id="{D518A175-789A-00B3-3C3C-BE8276B6380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6468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14" name="Line 2488">
                  <a:extLst>
                    <a:ext uri="{FF2B5EF4-FFF2-40B4-BE49-F238E27FC236}">
                      <a16:creationId xmlns:a16="http://schemas.microsoft.com/office/drawing/2014/main" id="{48F96B5C-B237-4986-62FC-EC81B298EA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6500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15" name="Line 2489">
                  <a:extLst>
                    <a:ext uri="{FF2B5EF4-FFF2-40B4-BE49-F238E27FC236}">
                      <a16:creationId xmlns:a16="http://schemas.microsoft.com/office/drawing/2014/main" id="{F2697A5F-AFC5-CA80-E004-9D918E7B52B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6579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16" name="Line 2490">
                  <a:extLst>
                    <a:ext uri="{FF2B5EF4-FFF2-40B4-BE49-F238E27FC236}">
                      <a16:creationId xmlns:a16="http://schemas.microsoft.com/office/drawing/2014/main" id="{3C0DB4B7-5B15-69FF-A88E-F8BF1724553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6611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17" name="Line 2491">
                  <a:extLst>
                    <a:ext uri="{FF2B5EF4-FFF2-40B4-BE49-F238E27FC236}">
                      <a16:creationId xmlns:a16="http://schemas.microsoft.com/office/drawing/2014/main" id="{4C062C19-C958-D273-6BEC-3755FCC0B6A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6643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18" name="Line 2492">
                  <a:extLst>
                    <a:ext uri="{FF2B5EF4-FFF2-40B4-BE49-F238E27FC236}">
                      <a16:creationId xmlns:a16="http://schemas.microsoft.com/office/drawing/2014/main" id="{A3108C3C-C4CF-2991-F3CB-E83ED7AC0D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6706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19" name="Line 2493">
                  <a:extLst>
                    <a:ext uri="{FF2B5EF4-FFF2-40B4-BE49-F238E27FC236}">
                      <a16:creationId xmlns:a16="http://schemas.microsoft.com/office/drawing/2014/main" id="{21CFD0C6-F0DB-C76E-7F14-1FA69B5C5B1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6738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20" name="Line 2494">
                  <a:extLst>
                    <a:ext uri="{FF2B5EF4-FFF2-40B4-BE49-F238E27FC236}">
                      <a16:creationId xmlns:a16="http://schemas.microsoft.com/office/drawing/2014/main" id="{6E0EB932-B6A2-79D9-CECA-7A08EDC781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677026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21" name="Line 2495">
                  <a:extLst>
                    <a:ext uri="{FF2B5EF4-FFF2-40B4-BE49-F238E27FC236}">
                      <a16:creationId xmlns:a16="http://schemas.microsoft.com/office/drawing/2014/main" id="{EA8864A7-ECA9-02EC-62A8-378DEC5E34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6786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22" name="Line 2496">
                  <a:extLst>
                    <a:ext uri="{FF2B5EF4-FFF2-40B4-BE49-F238E27FC236}">
                      <a16:creationId xmlns:a16="http://schemas.microsoft.com/office/drawing/2014/main" id="{6151F331-7DDA-A7A2-2537-BE5628D3C8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6849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23" name="Line 2497">
                  <a:extLst>
                    <a:ext uri="{FF2B5EF4-FFF2-40B4-BE49-F238E27FC236}">
                      <a16:creationId xmlns:a16="http://schemas.microsoft.com/office/drawing/2014/main" id="{2C8914EA-6AB3-8598-8F64-37443842FF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6881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24" name="Line 2498">
                  <a:extLst>
                    <a:ext uri="{FF2B5EF4-FFF2-40B4-BE49-F238E27FC236}">
                      <a16:creationId xmlns:a16="http://schemas.microsoft.com/office/drawing/2014/main" id="{3D9E85D0-B8BD-3BDD-246B-222318CC6E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6913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25" name="Line 2499">
                  <a:extLst>
                    <a:ext uri="{FF2B5EF4-FFF2-40B4-BE49-F238E27FC236}">
                      <a16:creationId xmlns:a16="http://schemas.microsoft.com/office/drawing/2014/main" id="{99249696-2946-A13A-3B73-1D9E6492356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6944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26" name="Line 2500">
                  <a:extLst>
                    <a:ext uri="{FF2B5EF4-FFF2-40B4-BE49-F238E27FC236}">
                      <a16:creationId xmlns:a16="http://schemas.microsoft.com/office/drawing/2014/main" id="{E2A3167F-C105-A951-AD73-109CD6A0529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69925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27" name="Line 2501">
                  <a:extLst>
                    <a:ext uri="{FF2B5EF4-FFF2-40B4-BE49-F238E27FC236}">
                      <a16:creationId xmlns:a16="http://schemas.microsoft.com/office/drawing/2014/main" id="{AF3B6C79-BC15-F153-C56E-881B54F42C5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024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28" name="Line 2502">
                  <a:extLst>
                    <a:ext uri="{FF2B5EF4-FFF2-40B4-BE49-F238E27FC236}">
                      <a16:creationId xmlns:a16="http://schemas.microsoft.com/office/drawing/2014/main" id="{3F63E79B-87E3-28C6-E6B4-36A956ABD7F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0401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29" name="Line 2503">
                  <a:extLst>
                    <a:ext uri="{FF2B5EF4-FFF2-40B4-BE49-F238E27FC236}">
                      <a16:creationId xmlns:a16="http://schemas.microsoft.com/office/drawing/2014/main" id="{046B9F01-75DD-D4BF-95A3-D1A1B86E10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135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30" name="Line 2504">
                  <a:extLst>
                    <a:ext uri="{FF2B5EF4-FFF2-40B4-BE49-F238E27FC236}">
                      <a16:creationId xmlns:a16="http://schemas.microsoft.com/office/drawing/2014/main" id="{B08ED950-A766-2CF9-FDCE-A7A8230CA53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1512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31" name="Line 2505">
                  <a:extLst>
                    <a:ext uri="{FF2B5EF4-FFF2-40B4-BE49-F238E27FC236}">
                      <a16:creationId xmlns:a16="http://schemas.microsoft.com/office/drawing/2014/main" id="{47325AFC-ABE0-A3BF-453D-2C37F784BD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1988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32" name="Line 2506">
                  <a:extLst>
                    <a:ext uri="{FF2B5EF4-FFF2-40B4-BE49-F238E27FC236}">
                      <a16:creationId xmlns:a16="http://schemas.microsoft.com/office/drawing/2014/main" id="{3EF8003D-54F9-FB3A-E25A-94E24269C63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214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33" name="Line 2507">
                  <a:extLst>
                    <a:ext uri="{FF2B5EF4-FFF2-40B4-BE49-F238E27FC236}">
                      <a16:creationId xmlns:a16="http://schemas.microsoft.com/office/drawing/2014/main" id="{BD519436-21EA-CECB-ECC9-B7A429A288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2623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34" name="Line 2508">
                  <a:extLst>
                    <a:ext uri="{FF2B5EF4-FFF2-40B4-BE49-F238E27FC236}">
                      <a16:creationId xmlns:a16="http://schemas.microsoft.com/office/drawing/2014/main" id="{AB7B6EDB-F5F4-2498-FCF7-5EC4D5C490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2941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35" name="Line 2509">
                  <a:extLst>
                    <a:ext uri="{FF2B5EF4-FFF2-40B4-BE49-F238E27FC236}">
                      <a16:creationId xmlns:a16="http://schemas.microsoft.com/office/drawing/2014/main" id="{A458E937-6F6E-788B-0731-B6D34F4AAB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3100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36" name="Line 2510">
                  <a:extLst>
                    <a:ext uri="{FF2B5EF4-FFF2-40B4-BE49-F238E27FC236}">
                      <a16:creationId xmlns:a16="http://schemas.microsoft.com/office/drawing/2014/main" id="{FC8CD352-3F6B-24CA-53E7-39CF87525F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3258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37" name="Line 2511">
                  <a:extLst>
                    <a:ext uri="{FF2B5EF4-FFF2-40B4-BE49-F238E27FC236}">
                      <a16:creationId xmlns:a16="http://schemas.microsoft.com/office/drawing/2014/main" id="{8FDB8489-8E48-5AFF-4B92-90266B516E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3417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38" name="Line 2512">
                  <a:extLst>
                    <a:ext uri="{FF2B5EF4-FFF2-40B4-BE49-F238E27FC236}">
                      <a16:creationId xmlns:a16="http://schemas.microsoft.com/office/drawing/2014/main" id="{F3DE3C1C-8B1A-280E-ABCB-D1F39C78DF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3735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39" name="Line 2513">
                  <a:extLst>
                    <a:ext uri="{FF2B5EF4-FFF2-40B4-BE49-F238E27FC236}">
                      <a16:creationId xmlns:a16="http://schemas.microsoft.com/office/drawing/2014/main" id="{57AABA44-CFBB-C762-40FF-88881BD83F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405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40" name="Line 2514">
                  <a:extLst>
                    <a:ext uri="{FF2B5EF4-FFF2-40B4-BE49-F238E27FC236}">
                      <a16:creationId xmlns:a16="http://schemas.microsoft.com/office/drawing/2014/main" id="{F900E4B3-B922-F2BE-10B4-7FA02DA520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4052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41" name="Line 2515">
                  <a:extLst>
                    <a:ext uri="{FF2B5EF4-FFF2-40B4-BE49-F238E27FC236}">
                      <a16:creationId xmlns:a16="http://schemas.microsoft.com/office/drawing/2014/main" id="{DDFE0A25-BCC9-1F49-1177-E5C9EF34A6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452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42" name="Line 2516">
                  <a:extLst>
                    <a:ext uri="{FF2B5EF4-FFF2-40B4-BE49-F238E27FC236}">
                      <a16:creationId xmlns:a16="http://schemas.microsoft.com/office/drawing/2014/main" id="{23F2ED28-F945-4406-3A80-1527695B59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564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43" name="Line 2517">
                  <a:extLst>
                    <a:ext uri="{FF2B5EF4-FFF2-40B4-BE49-F238E27FC236}">
                      <a16:creationId xmlns:a16="http://schemas.microsoft.com/office/drawing/2014/main" id="{88E535F8-F300-67F7-5BA2-E2E1E3FBE20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57988" y="2898788"/>
                  <a:ext cx="0" cy="174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44" name="Line 2518">
                  <a:extLst>
                    <a:ext uri="{FF2B5EF4-FFF2-40B4-BE49-F238E27FC236}">
                      <a16:creationId xmlns:a16="http://schemas.microsoft.com/office/drawing/2014/main" id="{FC269E03-26C8-E1A3-1667-6524DDD221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611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45" name="Line 2519">
                  <a:extLst>
                    <a:ext uri="{FF2B5EF4-FFF2-40B4-BE49-F238E27FC236}">
                      <a16:creationId xmlns:a16="http://schemas.microsoft.com/office/drawing/2014/main" id="{38349B43-FEA6-4F31-BB00-87AC0E989E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611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46" name="Line 2520">
                  <a:extLst>
                    <a:ext uri="{FF2B5EF4-FFF2-40B4-BE49-F238E27FC236}">
                      <a16:creationId xmlns:a16="http://schemas.microsoft.com/office/drawing/2014/main" id="{B63E5CA8-31CE-237D-7571-F0D0DE4EE3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643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47" name="Line 2521">
                  <a:extLst>
                    <a:ext uri="{FF2B5EF4-FFF2-40B4-BE49-F238E27FC236}">
                      <a16:creationId xmlns:a16="http://schemas.microsoft.com/office/drawing/2014/main" id="{72A3497C-E463-E7F7-173E-398C028078B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67513" y="2903551"/>
                  <a:ext cx="0" cy="127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48" name="Line 2522">
                  <a:extLst>
                    <a:ext uri="{FF2B5EF4-FFF2-40B4-BE49-F238E27FC236}">
                      <a16:creationId xmlns:a16="http://schemas.microsoft.com/office/drawing/2014/main" id="{07F64B57-59EE-C92A-6ED1-C323FC72ED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706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49" name="Line 2523">
                  <a:extLst>
                    <a:ext uri="{FF2B5EF4-FFF2-40B4-BE49-F238E27FC236}">
                      <a16:creationId xmlns:a16="http://schemas.microsoft.com/office/drawing/2014/main" id="{95024389-E9BC-5257-CDA0-F8442288119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738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50" name="Line 2524">
                  <a:extLst>
                    <a:ext uri="{FF2B5EF4-FFF2-40B4-BE49-F238E27FC236}">
                      <a16:creationId xmlns:a16="http://schemas.microsoft.com/office/drawing/2014/main" id="{A49185EC-4F17-F198-455D-65A9EE8500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754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51" name="Line 2525">
                  <a:extLst>
                    <a:ext uri="{FF2B5EF4-FFF2-40B4-BE49-F238E27FC236}">
                      <a16:creationId xmlns:a16="http://schemas.microsoft.com/office/drawing/2014/main" id="{2263E0FD-FFAE-6E5A-54C9-375C1BA789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78626" y="2882913"/>
                  <a:ext cx="0" cy="333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52" name="Line 2526">
                  <a:extLst>
                    <a:ext uri="{FF2B5EF4-FFF2-40B4-BE49-F238E27FC236}">
                      <a16:creationId xmlns:a16="http://schemas.microsoft.com/office/drawing/2014/main" id="{3B666947-5AB2-D510-553A-B9E5B692EDE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8338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53" name="Line 2527">
                  <a:extLst>
                    <a:ext uri="{FF2B5EF4-FFF2-40B4-BE49-F238E27FC236}">
                      <a16:creationId xmlns:a16="http://schemas.microsoft.com/office/drawing/2014/main" id="{77F4B7BB-D30C-1175-D9E0-CEA10907D5B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8497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54" name="Line 2528">
                  <a:extLst>
                    <a:ext uri="{FF2B5EF4-FFF2-40B4-BE49-F238E27FC236}">
                      <a16:creationId xmlns:a16="http://schemas.microsoft.com/office/drawing/2014/main" id="{DC7AF694-1B7C-550D-9EF3-BA8C5022878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881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55" name="Line 2529">
                  <a:extLst>
                    <a:ext uri="{FF2B5EF4-FFF2-40B4-BE49-F238E27FC236}">
                      <a16:creationId xmlns:a16="http://schemas.microsoft.com/office/drawing/2014/main" id="{041D9AA8-6F2B-6B59-E506-B28A94E18D4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897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56" name="Line 2530">
                  <a:extLst>
                    <a:ext uri="{FF2B5EF4-FFF2-40B4-BE49-F238E27FC236}">
                      <a16:creationId xmlns:a16="http://schemas.microsoft.com/office/drawing/2014/main" id="{FC48DFFD-B906-1661-A4A3-7BA61FA0C1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9608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57" name="Line 2531">
                  <a:extLst>
                    <a:ext uri="{FF2B5EF4-FFF2-40B4-BE49-F238E27FC236}">
                      <a16:creationId xmlns:a16="http://schemas.microsoft.com/office/drawing/2014/main" id="{8F0C39AF-8941-8711-CC7B-A75469F730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7992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58" name="Line 2532">
                  <a:extLst>
                    <a:ext uri="{FF2B5EF4-FFF2-40B4-BE49-F238E27FC236}">
                      <a16:creationId xmlns:a16="http://schemas.microsoft.com/office/drawing/2014/main" id="{BCAD43FF-6F3C-F420-1A4B-E73F4F7E6E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80243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59" name="Line 2533">
                  <a:extLst>
                    <a:ext uri="{FF2B5EF4-FFF2-40B4-BE49-F238E27FC236}">
                      <a16:creationId xmlns:a16="http://schemas.microsoft.com/office/drawing/2014/main" id="{0D4D2C14-FA95-891F-E644-51535EBB70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8072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60" name="Line 2534">
                  <a:extLst>
                    <a:ext uri="{FF2B5EF4-FFF2-40B4-BE49-F238E27FC236}">
                      <a16:creationId xmlns:a16="http://schemas.microsoft.com/office/drawing/2014/main" id="{C8038FFC-C94C-E32A-6EAC-A709B55960E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81355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61" name="Line 2535">
                  <a:extLst>
                    <a:ext uri="{FF2B5EF4-FFF2-40B4-BE49-F238E27FC236}">
                      <a16:creationId xmlns:a16="http://schemas.microsoft.com/office/drawing/2014/main" id="{A675D2EF-FE59-2D8E-97AC-3038C1635E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81672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62" name="Line 2536">
                  <a:extLst>
                    <a:ext uri="{FF2B5EF4-FFF2-40B4-BE49-F238E27FC236}">
                      <a16:creationId xmlns:a16="http://schemas.microsoft.com/office/drawing/2014/main" id="{5EE2CFB4-458D-89D3-A347-C072700622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821488" y="2901963"/>
                  <a:ext cx="0" cy="142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63" name="Line 2537">
                  <a:extLst>
                    <a:ext uri="{FF2B5EF4-FFF2-40B4-BE49-F238E27FC236}">
                      <a16:creationId xmlns:a16="http://schemas.microsoft.com/office/drawing/2014/main" id="{1DC7631A-45C1-BC9B-9F3A-36AAC2CF26B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8230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64" name="Line 2538">
                  <a:extLst>
                    <a:ext uri="{FF2B5EF4-FFF2-40B4-BE49-F238E27FC236}">
                      <a16:creationId xmlns:a16="http://schemas.microsoft.com/office/drawing/2014/main" id="{7CCDB73B-8CCF-1203-2B39-69D87F955C6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82783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65" name="Line 2539">
                  <a:extLst>
                    <a:ext uri="{FF2B5EF4-FFF2-40B4-BE49-F238E27FC236}">
                      <a16:creationId xmlns:a16="http://schemas.microsoft.com/office/drawing/2014/main" id="{EC113B5F-FB22-1229-0ACF-EE0073D3A2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8294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66" name="Line 2540">
                  <a:extLst>
                    <a:ext uri="{FF2B5EF4-FFF2-40B4-BE49-F238E27FC236}">
                      <a16:creationId xmlns:a16="http://schemas.microsoft.com/office/drawing/2014/main" id="{5CADB652-3E6F-D7E2-E627-06D7BFAB3A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8326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67" name="Line 2541">
                  <a:extLst>
                    <a:ext uri="{FF2B5EF4-FFF2-40B4-BE49-F238E27FC236}">
                      <a16:creationId xmlns:a16="http://schemas.microsoft.com/office/drawing/2014/main" id="{186C4C11-5017-EF41-7136-BEA60DFF40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83418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68" name="Line 2542">
                  <a:extLst>
                    <a:ext uri="{FF2B5EF4-FFF2-40B4-BE49-F238E27FC236}">
                      <a16:creationId xmlns:a16="http://schemas.microsoft.com/office/drawing/2014/main" id="{92E71B2A-4FC7-F74D-A44B-82B16DCBC94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8357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69" name="Line 2543">
                  <a:extLst>
                    <a:ext uri="{FF2B5EF4-FFF2-40B4-BE49-F238E27FC236}">
                      <a16:creationId xmlns:a16="http://schemas.microsoft.com/office/drawing/2014/main" id="{2C6EB2FE-BA91-4B2C-E945-C2C68EF04C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8373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70" name="Line 2544">
                  <a:extLst>
                    <a:ext uri="{FF2B5EF4-FFF2-40B4-BE49-F238E27FC236}">
                      <a16:creationId xmlns:a16="http://schemas.microsoft.com/office/drawing/2014/main" id="{829676EE-B87F-14A4-9F98-E8E5FEDF19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84212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71" name="Line 2545">
                  <a:extLst>
                    <a:ext uri="{FF2B5EF4-FFF2-40B4-BE49-F238E27FC236}">
                      <a16:creationId xmlns:a16="http://schemas.microsoft.com/office/drawing/2014/main" id="{A654B900-C7CD-F9BE-EB0E-CFFE0D4D1F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84371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72" name="Line 2546">
                  <a:extLst>
                    <a:ext uri="{FF2B5EF4-FFF2-40B4-BE49-F238E27FC236}">
                      <a16:creationId xmlns:a16="http://schemas.microsoft.com/office/drawing/2014/main" id="{74AE5E64-42C9-D88E-36BA-97E2D6FFBA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84847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73" name="Line 2547">
                  <a:extLst>
                    <a:ext uri="{FF2B5EF4-FFF2-40B4-BE49-F238E27FC236}">
                      <a16:creationId xmlns:a16="http://schemas.microsoft.com/office/drawing/2014/main" id="{3CC83D65-6B13-090B-2FCE-A7557A6CD93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8500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74" name="Line 2548">
                  <a:extLst>
                    <a:ext uri="{FF2B5EF4-FFF2-40B4-BE49-F238E27FC236}">
                      <a16:creationId xmlns:a16="http://schemas.microsoft.com/office/drawing/2014/main" id="{4B36BCEB-E118-5D0C-3D27-5828D6A44EB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8643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75" name="Line 2549">
                  <a:extLst>
                    <a:ext uri="{FF2B5EF4-FFF2-40B4-BE49-F238E27FC236}">
                      <a16:creationId xmlns:a16="http://schemas.microsoft.com/office/drawing/2014/main" id="{CF228419-7491-AE20-F58C-88587752C7F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8675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76" name="Line 2550">
                  <a:extLst>
                    <a:ext uri="{FF2B5EF4-FFF2-40B4-BE49-F238E27FC236}">
                      <a16:creationId xmlns:a16="http://schemas.microsoft.com/office/drawing/2014/main" id="{D520F594-3960-E625-51B7-2BE45E88AF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8722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77" name="Line 2551">
                  <a:extLst>
                    <a:ext uri="{FF2B5EF4-FFF2-40B4-BE49-F238E27FC236}">
                      <a16:creationId xmlns:a16="http://schemas.microsoft.com/office/drawing/2014/main" id="{E0BF62E6-0E1F-6F7B-9D89-630956E0F2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8849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78" name="Line 2552">
                  <a:extLst>
                    <a:ext uri="{FF2B5EF4-FFF2-40B4-BE49-F238E27FC236}">
                      <a16:creationId xmlns:a16="http://schemas.microsoft.com/office/drawing/2014/main" id="{1DF9A37D-AEB6-6109-E50B-E029729B8B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88657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79" name="Line 2553">
                  <a:extLst>
                    <a:ext uri="{FF2B5EF4-FFF2-40B4-BE49-F238E27FC236}">
                      <a16:creationId xmlns:a16="http://schemas.microsoft.com/office/drawing/2014/main" id="{1A638EF6-CE70-D9CE-AB52-2EA9512644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89133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80" name="Line 2554">
                  <a:extLst>
                    <a:ext uri="{FF2B5EF4-FFF2-40B4-BE49-F238E27FC236}">
                      <a16:creationId xmlns:a16="http://schemas.microsoft.com/office/drawing/2014/main" id="{CA955CA8-6F0D-A868-21D3-4DE7FDECD9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89292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81" name="Line 2555">
                  <a:extLst>
                    <a:ext uri="{FF2B5EF4-FFF2-40B4-BE49-F238E27FC236}">
                      <a16:creationId xmlns:a16="http://schemas.microsoft.com/office/drawing/2014/main" id="{4E4C2DEA-F1EC-506C-3C87-56406BE200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8945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82" name="Line 2556">
                  <a:extLst>
                    <a:ext uri="{FF2B5EF4-FFF2-40B4-BE49-F238E27FC236}">
                      <a16:creationId xmlns:a16="http://schemas.microsoft.com/office/drawing/2014/main" id="{25DC9CA6-F58D-D08C-A4EE-0B5202F937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8976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83" name="Line 2557">
                  <a:extLst>
                    <a:ext uri="{FF2B5EF4-FFF2-40B4-BE49-F238E27FC236}">
                      <a16:creationId xmlns:a16="http://schemas.microsoft.com/office/drawing/2014/main" id="{69951540-6680-30F8-76D5-D2E3AC2DAD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024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84" name="Line 2558">
                  <a:extLst>
                    <a:ext uri="{FF2B5EF4-FFF2-40B4-BE49-F238E27FC236}">
                      <a16:creationId xmlns:a16="http://schemas.microsoft.com/office/drawing/2014/main" id="{98953C0E-AF1F-6705-5C10-43EA99C8FC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072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85" name="Line 2559">
                  <a:extLst>
                    <a:ext uri="{FF2B5EF4-FFF2-40B4-BE49-F238E27FC236}">
                      <a16:creationId xmlns:a16="http://schemas.microsoft.com/office/drawing/2014/main" id="{72861046-7336-767B-66CE-D4E02A75960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103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86" name="Line 2560">
                  <a:extLst>
                    <a:ext uri="{FF2B5EF4-FFF2-40B4-BE49-F238E27FC236}">
                      <a16:creationId xmlns:a16="http://schemas.microsoft.com/office/drawing/2014/main" id="{0C4283CB-8F98-E5FE-C2A9-7A9EC6EC247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1197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87" name="Line 2561">
                  <a:extLst>
                    <a:ext uri="{FF2B5EF4-FFF2-40B4-BE49-F238E27FC236}">
                      <a16:creationId xmlns:a16="http://schemas.microsoft.com/office/drawing/2014/main" id="{3E7FCBD7-6C0F-20AA-36D4-43CF5CF09D5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151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88" name="Line 2562">
                  <a:extLst>
                    <a:ext uri="{FF2B5EF4-FFF2-40B4-BE49-F238E27FC236}">
                      <a16:creationId xmlns:a16="http://schemas.microsoft.com/office/drawing/2014/main" id="{616908CB-3E56-3048-927C-76796A731D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1991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89" name="Line 2563">
                  <a:extLst>
                    <a:ext uri="{FF2B5EF4-FFF2-40B4-BE49-F238E27FC236}">
                      <a16:creationId xmlns:a16="http://schemas.microsoft.com/office/drawing/2014/main" id="{9F905ADB-1269-AF2C-292C-E7C3A1A8F7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215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90" name="Line 2564">
                  <a:extLst>
                    <a:ext uri="{FF2B5EF4-FFF2-40B4-BE49-F238E27FC236}">
                      <a16:creationId xmlns:a16="http://schemas.microsoft.com/office/drawing/2014/main" id="{BDF9142F-4935-330F-57BB-63CB327277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230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91" name="Line 2565">
                  <a:extLst>
                    <a:ext uri="{FF2B5EF4-FFF2-40B4-BE49-F238E27FC236}">
                      <a16:creationId xmlns:a16="http://schemas.microsoft.com/office/drawing/2014/main" id="{1AE6517C-A9B5-ED5F-333C-81842D321C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2626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92" name="Line 2566">
                  <a:extLst>
                    <a:ext uri="{FF2B5EF4-FFF2-40B4-BE49-F238E27FC236}">
                      <a16:creationId xmlns:a16="http://schemas.microsoft.com/office/drawing/2014/main" id="{7D636B7E-DF62-1792-8EAB-20B5D4BC47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294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93" name="Line 2567">
                  <a:extLst>
                    <a:ext uri="{FF2B5EF4-FFF2-40B4-BE49-F238E27FC236}">
                      <a16:creationId xmlns:a16="http://schemas.microsoft.com/office/drawing/2014/main" id="{F7255260-689E-408F-AACB-1483BCA11B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3737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94" name="Line 2568">
                  <a:extLst>
                    <a:ext uri="{FF2B5EF4-FFF2-40B4-BE49-F238E27FC236}">
                      <a16:creationId xmlns:a16="http://schemas.microsoft.com/office/drawing/2014/main" id="{D90DFCBC-5041-F540-E4D1-50F184B914D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405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95" name="Line 2569">
                  <a:extLst>
                    <a:ext uri="{FF2B5EF4-FFF2-40B4-BE49-F238E27FC236}">
                      <a16:creationId xmlns:a16="http://schemas.microsoft.com/office/drawing/2014/main" id="{0C3FAAB8-3F58-2B40-4511-0B1FB3DA15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42138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96" name="Line 2570">
                  <a:extLst>
                    <a:ext uri="{FF2B5EF4-FFF2-40B4-BE49-F238E27FC236}">
                      <a16:creationId xmlns:a16="http://schemas.microsoft.com/office/drawing/2014/main" id="{2D82F7D7-E137-78A8-BE22-9C6B83298F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484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97" name="Line 2571">
                  <a:extLst>
                    <a:ext uri="{FF2B5EF4-FFF2-40B4-BE49-F238E27FC236}">
                      <a16:creationId xmlns:a16="http://schemas.microsoft.com/office/drawing/2014/main" id="{AA31C314-5384-CC0F-FCB4-413A37CEC20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5007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98" name="Line 2572">
                  <a:extLst>
                    <a:ext uri="{FF2B5EF4-FFF2-40B4-BE49-F238E27FC236}">
                      <a16:creationId xmlns:a16="http://schemas.microsoft.com/office/drawing/2014/main" id="{5AB03168-0F2B-71CF-A074-5BAA1B4D40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5325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99" name="Line 2573">
                  <a:extLst>
                    <a:ext uri="{FF2B5EF4-FFF2-40B4-BE49-F238E27FC236}">
                      <a16:creationId xmlns:a16="http://schemas.microsoft.com/office/drawing/2014/main" id="{C21F96CD-A9D7-10A4-6FA7-A1370F95D7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564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00" name="Line 2574">
                  <a:extLst>
                    <a:ext uri="{FF2B5EF4-FFF2-40B4-BE49-F238E27FC236}">
                      <a16:creationId xmlns:a16="http://schemas.microsoft.com/office/drawing/2014/main" id="{6E9D1528-DFDF-51ED-F8C9-325108F0593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580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01" name="Line 2575">
                  <a:extLst>
                    <a:ext uri="{FF2B5EF4-FFF2-40B4-BE49-F238E27FC236}">
                      <a16:creationId xmlns:a16="http://schemas.microsoft.com/office/drawing/2014/main" id="{7878A108-FB0A-7A7C-13F2-ABCCD9EAC3D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596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02" name="Line 2576">
                  <a:extLst>
                    <a:ext uri="{FF2B5EF4-FFF2-40B4-BE49-F238E27FC236}">
                      <a16:creationId xmlns:a16="http://schemas.microsoft.com/office/drawing/2014/main" id="{F8F44EB4-3119-6DED-523E-5FE5C61484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611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03" name="Line 2577">
                  <a:extLst>
                    <a:ext uri="{FF2B5EF4-FFF2-40B4-BE49-F238E27FC236}">
                      <a16:creationId xmlns:a16="http://schemas.microsoft.com/office/drawing/2014/main" id="{1FFFEBF9-4349-1090-E60D-4A232DE8EF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627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04" name="Line 2578">
                  <a:extLst>
                    <a:ext uri="{FF2B5EF4-FFF2-40B4-BE49-F238E27FC236}">
                      <a16:creationId xmlns:a16="http://schemas.microsoft.com/office/drawing/2014/main" id="{32147FDE-BDE6-002B-3C10-CB9B9E19F47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643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05" name="Line 2579">
                  <a:extLst>
                    <a:ext uri="{FF2B5EF4-FFF2-40B4-BE49-F238E27FC236}">
                      <a16:creationId xmlns:a16="http://schemas.microsoft.com/office/drawing/2014/main" id="{928B11A6-F7CD-8943-66F5-BD1CA673CA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6595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06" name="Line 2580">
                  <a:extLst>
                    <a:ext uri="{FF2B5EF4-FFF2-40B4-BE49-F238E27FC236}">
                      <a16:creationId xmlns:a16="http://schemas.microsoft.com/office/drawing/2014/main" id="{595A3A0D-7A73-08D0-94A3-3DC90B21EB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675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07" name="Line 2581">
                  <a:extLst>
                    <a:ext uri="{FF2B5EF4-FFF2-40B4-BE49-F238E27FC236}">
                      <a16:creationId xmlns:a16="http://schemas.microsoft.com/office/drawing/2014/main" id="{85F02D12-1725-B2D6-E28E-891E0CF2A9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7230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08" name="Line 2582">
                  <a:extLst>
                    <a:ext uri="{FF2B5EF4-FFF2-40B4-BE49-F238E27FC236}">
                      <a16:creationId xmlns:a16="http://schemas.microsoft.com/office/drawing/2014/main" id="{E56058E5-F9D5-C6FD-977F-B0C6C683B73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7388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09" name="Line 2583">
                  <a:extLst>
                    <a:ext uri="{FF2B5EF4-FFF2-40B4-BE49-F238E27FC236}">
                      <a16:creationId xmlns:a16="http://schemas.microsoft.com/office/drawing/2014/main" id="{4E62162E-BC7B-B4E6-D373-D8C94A5E896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754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10" name="Line 2584">
                  <a:extLst>
                    <a:ext uri="{FF2B5EF4-FFF2-40B4-BE49-F238E27FC236}">
                      <a16:creationId xmlns:a16="http://schemas.microsoft.com/office/drawing/2014/main" id="{719829BC-9CCD-156A-DA11-B10BB44CC1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770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11" name="Line 2585">
                  <a:extLst>
                    <a:ext uri="{FF2B5EF4-FFF2-40B4-BE49-F238E27FC236}">
                      <a16:creationId xmlns:a16="http://schemas.microsoft.com/office/drawing/2014/main" id="{7375AC25-BCA0-1C63-0E73-2DB78A2AA56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8182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12" name="Line 2586">
                  <a:extLst>
                    <a:ext uri="{FF2B5EF4-FFF2-40B4-BE49-F238E27FC236}">
                      <a16:creationId xmlns:a16="http://schemas.microsoft.com/office/drawing/2014/main" id="{A4B1ED72-1E57-D8F0-FBDE-8AB50D1911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8817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13" name="Line 2587">
                  <a:extLst>
                    <a:ext uri="{FF2B5EF4-FFF2-40B4-BE49-F238E27FC236}">
                      <a16:creationId xmlns:a16="http://schemas.microsoft.com/office/drawing/2014/main" id="{B9560816-975B-F28A-FB70-C616A7CFDD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99452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14" name="Line 2588">
                  <a:extLst>
                    <a:ext uri="{FF2B5EF4-FFF2-40B4-BE49-F238E27FC236}">
                      <a16:creationId xmlns:a16="http://schemas.microsoft.com/office/drawing/2014/main" id="{835773BA-B624-29D0-9837-E884613BFE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0405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15" name="Line 2589">
                  <a:extLst>
                    <a:ext uri="{FF2B5EF4-FFF2-40B4-BE49-F238E27FC236}">
                      <a16:creationId xmlns:a16="http://schemas.microsoft.com/office/drawing/2014/main" id="{0FB84DFE-8C26-0A13-C82C-D181BDA099F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104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16" name="Line 2590">
                  <a:extLst>
                    <a:ext uri="{FF2B5EF4-FFF2-40B4-BE49-F238E27FC236}">
                      <a16:creationId xmlns:a16="http://schemas.microsoft.com/office/drawing/2014/main" id="{95E57D30-6F38-EF64-129B-D43FF91A5F3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11988" y="2886088"/>
                  <a:ext cx="0" cy="301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17" name="Line 2591">
                  <a:extLst>
                    <a:ext uri="{FF2B5EF4-FFF2-40B4-BE49-F238E27FC236}">
                      <a16:creationId xmlns:a16="http://schemas.microsoft.com/office/drawing/2014/main" id="{E0AF78E3-7F83-C830-41D1-9A12CA0ADB6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1675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18" name="Line 2592">
                  <a:extLst>
                    <a:ext uri="{FF2B5EF4-FFF2-40B4-BE49-F238E27FC236}">
                      <a16:creationId xmlns:a16="http://schemas.microsoft.com/office/drawing/2014/main" id="{E2A3823D-E7FD-30BE-853A-872742E4AA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1833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19" name="Line 2593">
                  <a:extLst>
                    <a:ext uri="{FF2B5EF4-FFF2-40B4-BE49-F238E27FC236}">
                      <a16:creationId xmlns:a16="http://schemas.microsoft.com/office/drawing/2014/main" id="{92917F35-1535-3113-5DD1-E62AF68D2B8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215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20" name="Line 2594">
                  <a:extLst>
                    <a:ext uri="{FF2B5EF4-FFF2-40B4-BE49-F238E27FC236}">
                      <a16:creationId xmlns:a16="http://schemas.microsoft.com/office/drawing/2014/main" id="{FA8D2258-0604-6952-9B04-4D6FB70608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215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21" name="Line 2595">
                  <a:extLst>
                    <a:ext uri="{FF2B5EF4-FFF2-40B4-BE49-F238E27FC236}">
                      <a16:creationId xmlns:a16="http://schemas.microsoft.com/office/drawing/2014/main" id="{069F2F6C-B6C8-C77D-C337-7BAFCF5474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2468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22" name="Line 2596">
                  <a:extLst>
                    <a:ext uri="{FF2B5EF4-FFF2-40B4-BE49-F238E27FC236}">
                      <a16:creationId xmlns:a16="http://schemas.microsoft.com/office/drawing/2014/main" id="{5A4D1F83-F060-0CA9-053F-3D5F01547F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278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23" name="Line 2597">
                  <a:extLst>
                    <a:ext uri="{FF2B5EF4-FFF2-40B4-BE49-F238E27FC236}">
                      <a16:creationId xmlns:a16="http://schemas.microsoft.com/office/drawing/2014/main" id="{C206460F-0E21-886F-723F-3D13476749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2945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24" name="Line 2598">
                  <a:extLst>
                    <a:ext uri="{FF2B5EF4-FFF2-40B4-BE49-F238E27FC236}">
                      <a16:creationId xmlns:a16="http://schemas.microsoft.com/office/drawing/2014/main" id="{5BCB7004-EBF0-4BDB-BA35-D0C5C0EE98F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310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25" name="Line 2599">
                  <a:extLst>
                    <a:ext uri="{FF2B5EF4-FFF2-40B4-BE49-F238E27FC236}">
                      <a16:creationId xmlns:a16="http://schemas.microsoft.com/office/drawing/2014/main" id="{EBD4D1A2-EDF6-82A5-964F-A9CC80148A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358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26" name="Line 2600">
                  <a:extLst>
                    <a:ext uri="{FF2B5EF4-FFF2-40B4-BE49-F238E27FC236}">
                      <a16:creationId xmlns:a16="http://schemas.microsoft.com/office/drawing/2014/main" id="{D8B62542-BDF7-C90E-BA44-4540A7F98FB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3897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27" name="Line 2601">
                  <a:extLst>
                    <a:ext uri="{FF2B5EF4-FFF2-40B4-BE49-F238E27FC236}">
                      <a16:creationId xmlns:a16="http://schemas.microsoft.com/office/drawing/2014/main" id="{F1338A7C-715D-780C-E476-F5ABE74FB7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4850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28" name="Line 2602">
                  <a:extLst>
                    <a:ext uri="{FF2B5EF4-FFF2-40B4-BE49-F238E27FC236}">
                      <a16:creationId xmlns:a16="http://schemas.microsoft.com/office/drawing/2014/main" id="{3609648F-EFF1-D87A-AB1A-1F2C965E64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5008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29" name="Line 2603">
                  <a:extLst>
                    <a:ext uri="{FF2B5EF4-FFF2-40B4-BE49-F238E27FC236}">
                      <a16:creationId xmlns:a16="http://schemas.microsoft.com/office/drawing/2014/main" id="{59A9F41E-BF72-636B-1868-21D7B8DF9CD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548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30" name="Line 2604">
                  <a:extLst>
                    <a:ext uri="{FF2B5EF4-FFF2-40B4-BE49-F238E27FC236}">
                      <a16:creationId xmlns:a16="http://schemas.microsoft.com/office/drawing/2014/main" id="{0692E2C4-5FBF-9A20-6248-8306821FDB0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58026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31" name="Line 2605">
                  <a:extLst>
                    <a:ext uri="{FF2B5EF4-FFF2-40B4-BE49-F238E27FC236}">
                      <a16:creationId xmlns:a16="http://schemas.microsoft.com/office/drawing/2014/main" id="{BBDDEDD2-6861-E97B-ACE1-B8813BC4F4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59613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32" name="Line 2606">
                  <a:extLst>
                    <a:ext uri="{FF2B5EF4-FFF2-40B4-BE49-F238E27FC236}">
                      <a16:creationId xmlns:a16="http://schemas.microsoft.com/office/drawing/2014/main" id="{2F256E4A-D7AC-151C-D28D-84BB3170A0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62788" y="2908313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33" name="Line 2607">
                  <a:extLst>
                    <a:ext uri="{FF2B5EF4-FFF2-40B4-BE49-F238E27FC236}">
                      <a16:creationId xmlns:a16="http://schemas.microsoft.com/office/drawing/2014/main" id="{E140DEB6-831A-8F2A-2D02-4788D2CA3A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64376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34" name="Line 2608">
                  <a:extLst>
                    <a:ext uri="{FF2B5EF4-FFF2-40B4-BE49-F238E27FC236}">
                      <a16:creationId xmlns:a16="http://schemas.microsoft.com/office/drawing/2014/main" id="{8EFC6DBD-87D2-B62B-5ED3-EA6240AE33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6913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35" name="Line 2609">
                  <a:extLst>
                    <a:ext uri="{FF2B5EF4-FFF2-40B4-BE49-F238E27FC236}">
                      <a16:creationId xmlns:a16="http://schemas.microsoft.com/office/drawing/2014/main" id="{A7122480-3C31-983E-02C4-90AE4E9470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73901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36" name="Line 2610">
                  <a:extLst>
                    <a:ext uri="{FF2B5EF4-FFF2-40B4-BE49-F238E27FC236}">
                      <a16:creationId xmlns:a16="http://schemas.microsoft.com/office/drawing/2014/main" id="{92FCC1DC-3652-94F0-FF49-79E1376FEC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7548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37" name="Line 2611">
                  <a:extLst>
                    <a:ext uri="{FF2B5EF4-FFF2-40B4-BE49-F238E27FC236}">
                      <a16:creationId xmlns:a16="http://schemas.microsoft.com/office/drawing/2014/main" id="{9A51D83B-8342-2DD1-EC76-4D0544284CE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80251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38" name="Line 2612">
                  <a:extLst>
                    <a:ext uri="{FF2B5EF4-FFF2-40B4-BE49-F238E27FC236}">
                      <a16:creationId xmlns:a16="http://schemas.microsoft.com/office/drawing/2014/main" id="{DBC1683C-44E5-573A-4999-C9932A3B110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83426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39" name="Line 2613">
                  <a:extLst>
                    <a:ext uri="{FF2B5EF4-FFF2-40B4-BE49-F238E27FC236}">
                      <a16:creationId xmlns:a16="http://schemas.microsoft.com/office/drawing/2014/main" id="{AA04AF69-2AE5-ACF8-DCA7-D1E54AFED3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86601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40" name="Line 2614">
                  <a:extLst>
                    <a:ext uri="{FF2B5EF4-FFF2-40B4-BE49-F238E27FC236}">
                      <a16:creationId xmlns:a16="http://schemas.microsoft.com/office/drawing/2014/main" id="{8591144D-D1F3-D054-1F98-769B0B3EB1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89776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41" name="Line 2615">
                  <a:extLst>
                    <a:ext uri="{FF2B5EF4-FFF2-40B4-BE49-F238E27FC236}">
                      <a16:creationId xmlns:a16="http://schemas.microsoft.com/office/drawing/2014/main" id="{E3E9DBF1-3154-35E6-0799-59F6635B8E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913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42" name="Line 2616">
                  <a:extLst>
                    <a:ext uri="{FF2B5EF4-FFF2-40B4-BE49-F238E27FC236}">
                      <a16:creationId xmlns:a16="http://schemas.microsoft.com/office/drawing/2014/main" id="{5BB5A24A-3137-AD3D-EBD7-8B47B05F524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099301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43" name="Line 2618">
                  <a:extLst>
                    <a:ext uri="{FF2B5EF4-FFF2-40B4-BE49-F238E27FC236}">
                      <a16:creationId xmlns:a16="http://schemas.microsoft.com/office/drawing/2014/main" id="{73381B4D-D7D0-FE92-397A-277C2B60CB4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10565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44" name="Line 2619">
                  <a:extLst>
                    <a:ext uri="{FF2B5EF4-FFF2-40B4-BE49-F238E27FC236}">
                      <a16:creationId xmlns:a16="http://schemas.microsoft.com/office/drawing/2014/main" id="{E41928BC-00B3-A28F-FB2A-3083491DB3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110413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45" name="Line 2620">
                  <a:extLst>
                    <a:ext uri="{FF2B5EF4-FFF2-40B4-BE49-F238E27FC236}">
                      <a16:creationId xmlns:a16="http://schemas.microsoft.com/office/drawing/2014/main" id="{0F39A537-448C-5509-518E-E3BCBC4D43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1120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46" name="Line 2621">
                  <a:extLst>
                    <a:ext uri="{FF2B5EF4-FFF2-40B4-BE49-F238E27FC236}">
                      <a16:creationId xmlns:a16="http://schemas.microsoft.com/office/drawing/2014/main" id="{9BFCCF72-1B1A-6D3A-2CE5-2C10AB604C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1199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47" name="Line 2622">
                  <a:extLst>
                    <a:ext uri="{FF2B5EF4-FFF2-40B4-BE49-F238E27FC236}">
                      <a16:creationId xmlns:a16="http://schemas.microsoft.com/office/drawing/2014/main" id="{BFB724FC-7D59-70C3-7D0C-7908D49DD9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124700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48" name="Line 2623">
                  <a:extLst>
                    <a:ext uri="{FF2B5EF4-FFF2-40B4-BE49-F238E27FC236}">
                      <a16:creationId xmlns:a16="http://schemas.microsoft.com/office/drawing/2014/main" id="{6D7ABCEC-F053-5BF3-D5FC-739F558D2F7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13105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49" name="Line 2624">
                  <a:extLst>
                    <a:ext uri="{FF2B5EF4-FFF2-40B4-BE49-F238E27FC236}">
                      <a16:creationId xmlns:a16="http://schemas.microsoft.com/office/drawing/2014/main" id="{A38588D5-B383-834B-5279-3930F3745EF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1342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50" name="Line 2625">
                  <a:extLst>
                    <a:ext uri="{FF2B5EF4-FFF2-40B4-BE49-F238E27FC236}">
                      <a16:creationId xmlns:a16="http://schemas.microsoft.com/office/drawing/2014/main" id="{CBBC7606-8A0A-0BAA-8A2F-C99243AB480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1358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51" name="Line 2626">
                  <a:extLst>
                    <a:ext uri="{FF2B5EF4-FFF2-40B4-BE49-F238E27FC236}">
                      <a16:creationId xmlns:a16="http://schemas.microsoft.com/office/drawing/2014/main" id="{FA4915E3-517D-C69B-F163-6430187D0A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13898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52" name="Line 2627">
                  <a:extLst>
                    <a:ext uri="{FF2B5EF4-FFF2-40B4-BE49-F238E27FC236}">
                      <a16:creationId xmlns:a16="http://schemas.microsoft.com/office/drawing/2014/main" id="{555CBAE2-E9E0-05C6-ABC2-35AF12EB55B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1421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53" name="Line 2628">
                  <a:extLst>
                    <a:ext uri="{FF2B5EF4-FFF2-40B4-BE49-F238E27FC236}">
                      <a16:creationId xmlns:a16="http://schemas.microsoft.com/office/drawing/2014/main" id="{798FE096-D14A-6070-4871-505453DCB6B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14375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54" name="Line 2629">
                  <a:extLst>
                    <a:ext uri="{FF2B5EF4-FFF2-40B4-BE49-F238E27FC236}">
                      <a16:creationId xmlns:a16="http://schemas.microsoft.com/office/drawing/2014/main" id="{06049A10-DC0C-136B-1B36-D91E6E20EA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1469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55" name="Line 2630">
                  <a:extLst>
                    <a:ext uri="{FF2B5EF4-FFF2-40B4-BE49-F238E27FC236}">
                      <a16:creationId xmlns:a16="http://schemas.microsoft.com/office/drawing/2014/main" id="{6890DA73-081C-EAEC-499A-DD086F6CA2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1485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56" name="Line 2631">
                  <a:extLst>
                    <a:ext uri="{FF2B5EF4-FFF2-40B4-BE49-F238E27FC236}">
                      <a16:creationId xmlns:a16="http://schemas.microsoft.com/office/drawing/2014/main" id="{3D764FEA-9C25-F83B-FE15-7DCEC5BE313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1485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57" name="Line 2632">
                  <a:extLst>
                    <a:ext uri="{FF2B5EF4-FFF2-40B4-BE49-F238E27FC236}">
                      <a16:creationId xmlns:a16="http://schemas.microsoft.com/office/drawing/2014/main" id="{51D9EB05-20CE-47FD-4679-75278E53CF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1501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58" name="Line 2633">
                  <a:extLst>
                    <a:ext uri="{FF2B5EF4-FFF2-40B4-BE49-F238E27FC236}">
                      <a16:creationId xmlns:a16="http://schemas.microsoft.com/office/drawing/2014/main" id="{E0E7B547-09BD-45BF-EB54-AACB591838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1628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59" name="Line 2634">
                  <a:extLst>
                    <a:ext uri="{FF2B5EF4-FFF2-40B4-BE49-F238E27FC236}">
                      <a16:creationId xmlns:a16="http://schemas.microsoft.com/office/drawing/2014/main" id="{834F04B2-BA9E-71C3-B8BD-5D55BEFC0D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1675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60" name="Line 2635">
                  <a:extLst>
                    <a:ext uri="{FF2B5EF4-FFF2-40B4-BE49-F238E27FC236}">
                      <a16:creationId xmlns:a16="http://schemas.microsoft.com/office/drawing/2014/main" id="{90F91752-17F1-1255-A82E-4785C9EBD10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1707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61" name="Line 2636">
                  <a:extLst>
                    <a:ext uri="{FF2B5EF4-FFF2-40B4-BE49-F238E27FC236}">
                      <a16:creationId xmlns:a16="http://schemas.microsoft.com/office/drawing/2014/main" id="{B857C3D9-529F-8979-A293-D33C30BBAD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17391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62" name="Line 2637">
                  <a:extLst>
                    <a:ext uri="{FF2B5EF4-FFF2-40B4-BE49-F238E27FC236}">
                      <a16:creationId xmlns:a16="http://schemas.microsoft.com/office/drawing/2014/main" id="{5202075C-F871-1450-60E7-7EA287E63B6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1802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63" name="Line 2638">
                  <a:extLst>
                    <a:ext uri="{FF2B5EF4-FFF2-40B4-BE49-F238E27FC236}">
                      <a16:creationId xmlns:a16="http://schemas.microsoft.com/office/drawing/2014/main" id="{0E62AF58-6D00-51DE-939E-A80666CE92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19137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64" name="Line 2639">
                  <a:extLst>
                    <a:ext uri="{FF2B5EF4-FFF2-40B4-BE49-F238E27FC236}">
                      <a16:creationId xmlns:a16="http://schemas.microsoft.com/office/drawing/2014/main" id="{34BCED7D-0290-D7F5-563A-E80F761218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1929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65" name="Line 2640">
                  <a:extLst>
                    <a:ext uri="{FF2B5EF4-FFF2-40B4-BE49-F238E27FC236}">
                      <a16:creationId xmlns:a16="http://schemas.microsoft.com/office/drawing/2014/main" id="{9046CFDA-0C9E-7EF5-2040-5D8DC06BF4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1961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66" name="Line 2641">
                  <a:extLst>
                    <a:ext uri="{FF2B5EF4-FFF2-40B4-BE49-F238E27FC236}">
                      <a16:creationId xmlns:a16="http://schemas.microsoft.com/office/drawing/2014/main" id="{291072A5-82D4-9AB1-974C-B5BE39B5EE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1993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67" name="Line 2642">
                  <a:extLst>
                    <a:ext uri="{FF2B5EF4-FFF2-40B4-BE49-F238E27FC236}">
                      <a16:creationId xmlns:a16="http://schemas.microsoft.com/office/drawing/2014/main" id="{06453394-3EF8-D58C-A7C7-7419306D0C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2056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68" name="Line 2643">
                  <a:extLst>
                    <a:ext uri="{FF2B5EF4-FFF2-40B4-BE49-F238E27FC236}">
                      <a16:creationId xmlns:a16="http://schemas.microsoft.com/office/drawing/2014/main" id="{149B690D-14EF-0CA7-017B-67A78A3EA54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2088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69" name="Line 2644">
                  <a:extLst>
                    <a:ext uri="{FF2B5EF4-FFF2-40B4-BE49-F238E27FC236}">
                      <a16:creationId xmlns:a16="http://schemas.microsoft.com/office/drawing/2014/main" id="{C080C103-FAE9-E5B8-3E4A-8BA1FE5E21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2183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70" name="Line 2645">
                  <a:extLst>
                    <a:ext uri="{FF2B5EF4-FFF2-40B4-BE49-F238E27FC236}">
                      <a16:creationId xmlns:a16="http://schemas.microsoft.com/office/drawing/2014/main" id="{482233E5-3737-85F3-C37A-D7CC7DA2ED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2263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71" name="Line 2646">
                  <a:extLst>
                    <a:ext uri="{FF2B5EF4-FFF2-40B4-BE49-F238E27FC236}">
                      <a16:creationId xmlns:a16="http://schemas.microsoft.com/office/drawing/2014/main" id="{A0D3C5F8-517C-310D-A754-2EC1391D6A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22788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72" name="Line 2647">
                  <a:extLst>
                    <a:ext uri="{FF2B5EF4-FFF2-40B4-BE49-F238E27FC236}">
                      <a16:creationId xmlns:a16="http://schemas.microsoft.com/office/drawing/2014/main" id="{E0FB1F36-5664-28D1-5C97-FABEEC7F8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232650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73" name="Line 2648">
                  <a:extLst>
                    <a:ext uri="{FF2B5EF4-FFF2-40B4-BE49-F238E27FC236}">
                      <a16:creationId xmlns:a16="http://schemas.microsoft.com/office/drawing/2014/main" id="{8F9C6E84-9DF9-607A-8695-FC3EE0E62C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245350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74" name="Line 2649">
                  <a:extLst>
                    <a:ext uri="{FF2B5EF4-FFF2-40B4-BE49-F238E27FC236}">
                      <a16:creationId xmlns:a16="http://schemas.microsoft.com/office/drawing/2014/main" id="{8697B3EE-BB52-3545-9985-4170AAD5E24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2485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75" name="Line 2650">
                  <a:extLst>
                    <a:ext uri="{FF2B5EF4-FFF2-40B4-BE49-F238E27FC236}">
                      <a16:creationId xmlns:a16="http://schemas.microsoft.com/office/drawing/2014/main" id="{B9B62EAC-5DA8-D553-69B0-4CF049FB9C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25011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76" name="Line 2651">
                  <a:extLst>
                    <a:ext uri="{FF2B5EF4-FFF2-40B4-BE49-F238E27FC236}">
                      <a16:creationId xmlns:a16="http://schemas.microsoft.com/office/drawing/2014/main" id="{3EDD5AA0-4253-C190-AFE8-270D8CDE5A2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258050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77" name="Line 2652">
                  <a:extLst>
                    <a:ext uri="{FF2B5EF4-FFF2-40B4-BE49-F238E27FC236}">
                      <a16:creationId xmlns:a16="http://schemas.microsoft.com/office/drawing/2014/main" id="{D0E7E326-CBE2-7D3C-1B2C-F2B455528F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2596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78" name="Line 2653">
                  <a:extLst>
                    <a:ext uri="{FF2B5EF4-FFF2-40B4-BE49-F238E27FC236}">
                      <a16:creationId xmlns:a16="http://schemas.microsoft.com/office/drawing/2014/main" id="{39F7E63F-4B3A-D010-6B25-915DF4C657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264400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79" name="Line 2654">
                  <a:extLst>
                    <a:ext uri="{FF2B5EF4-FFF2-40B4-BE49-F238E27FC236}">
                      <a16:creationId xmlns:a16="http://schemas.microsoft.com/office/drawing/2014/main" id="{7F0F612D-B03F-BDE5-E369-A6231B9BDF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267575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80" name="Line 2655">
                  <a:extLst>
                    <a:ext uri="{FF2B5EF4-FFF2-40B4-BE49-F238E27FC236}">
                      <a16:creationId xmlns:a16="http://schemas.microsoft.com/office/drawing/2014/main" id="{77921E11-5E74-316E-8E53-ACA25C36C1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270750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81" name="Line 2656">
                  <a:extLst>
                    <a:ext uri="{FF2B5EF4-FFF2-40B4-BE49-F238E27FC236}">
                      <a16:creationId xmlns:a16="http://schemas.microsoft.com/office/drawing/2014/main" id="{442AC541-F6A5-1E16-3058-AC371104D7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273925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82" name="Line 2657">
                  <a:extLst>
                    <a:ext uri="{FF2B5EF4-FFF2-40B4-BE49-F238E27FC236}">
                      <a16:creationId xmlns:a16="http://schemas.microsoft.com/office/drawing/2014/main" id="{FF3B85DE-0E04-2118-0CF1-FEDB47A5EA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2771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83" name="Line 2658">
                  <a:extLst>
                    <a:ext uri="{FF2B5EF4-FFF2-40B4-BE49-F238E27FC236}">
                      <a16:creationId xmlns:a16="http://schemas.microsoft.com/office/drawing/2014/main" id="{4B526C22-84BE-9200-14B4-4A531FF9B2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2786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84" name="Line 2659">
                  <a:extLst>
                    <a:ext uri="{FF2B5EF4-FFF2-40B4-BE49-F238E27FC236}">
                      <a16:creationId xmlns:a16="http://schemas.microsoft.com/office/drawing/2014/main" id="{557A479B-018E-E9FC-C4E4-A4705291D3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2818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85" name="Line 2660">
                  <a:extLst>
                    <a:ext uri="{FF2B5EF4-FFF2-40B4-BE49-F238E27FC236}">
                      <a16:creationId xmlns:a16="http://schemas.microsoft.com/office/drawing/2014/main" id="{5FBE9EDF-A739-2ADD-8D8A-E4C4A9FD30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2850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86" name="Line 2661">
                  <a:extLst>
                    <a:ext uri="{FF2B5EF4-FFF2-40B4-BE49-F238E27FC236}">
                      <a16:creationId xmlns:a16="http://schemas.microsoft.com/office/drawing/2014/main" id="{722092FE-848F-247E-9E16-6FFD0FD32C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286625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87" name="Line 2662">
                  <a:extLst>
                    <a:ext uri="{FF2B5EF4-FFF2-40B4-BE49-F238E27FC236}">
                      <a16:creationId xmlns:a16="http://schemas.microsoft.com/office/drawing/2014/main" id="{359EA670-0DEF-9887-7312-1BAD781B68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29138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88" name="Line 2663">
                  <a:extLst>
                    <a:ext uri="{FF2B5EF4-FFF2-40B4-BE49-F238E27FC236}">
                      <a16:creationId xmlns:a16="http://schemas.microsoft.com/office/drawing/2014/main" id="{68ED7118-BFC5-674F-294C-A52A3D2188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29773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89" name="Line 2664">
                  <a:extLst>
                    <a:ext uri="{FF2B5EF4-FFF2-40B4-BE49-F238E27FC236}">
                      <a16:creationId xmlns:a16="http://schemas.microsoft.com/office/drawing/2014/main" id="{3B141ECB-E92C-9731-38E5-CFCD087006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302500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90" name="Line 2665">
                  <a:extLst>
                    <a:ext uri="{FF2B5EF4-FFF2-40B4-BE49-F238E27FC236}">
                      <a16:creationId xmlns:a16="http://schemas.microsoft.com/office/drawing/2014/main" id="{857FD894-1127-9DF9-0B75-E58741F6476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30567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91" name="Line 2666">
                  <a:extLst>
                    <a:ext uri="{FF2B5EF4-FFF2-40B4-BE49-F238E27FC236}">
                      <a16:creationId xmlns:a16="http://schemas.microsoft.com/office/drawing/2014/main" id="{84DD7366-2F34-1A65-646A-1A3ED40310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3072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92" name="Line 2667">
                  <a:extLst>
                    <a:ext uri="{FF2B5EF4-FFF2-40B4-BE49-F238E27FC236}">
                      <a16:creationId xmlns:a16="http://schemas.microsoft.com/office/drawing/2014/main" id="{8338588F-DC13-FAF3-A3C3-1AAAF864CE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312025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93" name="Line 2668">
                  <a:extLst>
                    <a:ext uri="{FF2B5EF4-FFF2-40B4-BE49-F238E27FC236}">
                      <a16:creationId xmlns:a16="http://schemas.microsoft.com/office/drawing/2014/main" id="{5A7A9C08-621B-B540-FF54-025B716FFC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31361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94" name="Line 2669">
                  <a:extLst>
                    <a:ext uri="{FF2B5EF4-FFF2-40B4-BE49-F238E27FC236}">
                      <a16:creationId xmlns:a16="http://schemas.microsoft.com/office/drawing/2014/main" id="{D40A3688-475F-9471-0988-8DBE072FC8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3167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95" name="Line 2670">
                  <a:extLst>
                    <a:ext uri="{FF2B5EF4-FFF2-40B4-BE49-F238E27FC236}">
                      <a16:creationId xmlns:a16="http://schemas.microsoft.com/office/drawing/2014/main" id="{45BCE7DC-4397-D804-19E5-A740C0D085C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31996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96" name="Line 2671">
                  <a:extLst>
                    <a:ext uri="{FF2B5EF4-FFF2-40B4-BE49-F238E27FC236}">
                      <a16:creationId xmlns:a16="http://schemas.microsoft.com/office/drawing/2014/main" id="{99E22228-22BD-F4BB-D157-70F84BE744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3263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97" name="Line 2672">
                  <a:extLst>
                    <a:ext uri="{FF2B5EF4-FFF2-40B4-BE49-F238E27FC236}">
                      <a16:creationId xmlns:a16="http://schemas.microsoft.com/office/drawing/2014/main" id="{FC4BFC22-40D0-C881-6ABB-27C3A4F2BDA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33107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98" name="Line 2673">
                  <a:extLst>
                    <a:ext uri="{FF2B5EF4-FFF2-40B4-BE49-F238E27FC236}">
                      <a16:creationId xmlns:a16="http://schemas.microsoft.com/office/drawing/2014/main" id="{142C4A15-96E6-DA6E-8BB0-21C401D980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34218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99" name="Line 2674">
                  <a:extLst>
                    <a:ext uri="{FF2B5EF4-FFF2-40B4-BE49-F238E27FC236}">
                      <a16:creationId xmlns:a16="http://schemas.microsoft.com/office/drawing/2014/main" id="{F6AD5EB7-E117-861C-D907-E0E30E2E10A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3485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00" name="Line 2675">
                  <a:extLst>
                    <a:ext uri="{FF2B5EF4-FFF2-40B4-BE49-F238E27FC236}">
                      <a16:creationId xmlns:a16="http://schemas.microsoft.com/office/drawing/2014/main" id="{C600CE99-BE84-C5A0-6F28-037193CE9F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35171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01" name="Line 2676">
                  <a:extLst>
                    <a:ext uri="{FF2B5EF4-FFF2-40B4-BE49-F238E27FC236}">
                      <a16:creationId xmlns:a16="http://schemas.microsoft.com/office/drawing/2014/main" id="{7E4935B7-E5DD-C21E-C895-59F8DC3AD8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3533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02" name="Line 2677">
                  <a:extLst>
                    <a:ext uri="{FF2B5EF4-FFF2-40B4-BE49-F238E27FC236}">
                      <a16:creationId xmlns:a16="http://schemas.microsoft.com/office/drawing/2014/main" id="{00D46AD1-7152-47E2-70CF-4A6322F845B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3548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03" name="Line 2678">
                  <a:extLst>
                    <a:ext uri="{FF2B5EF4-FFF2-40B4-BE49-F238E27FC236}">
                      <a16:creationId xmlns:a16="http://schemas.microsoft.com/office/drawing/2014/main" id="{A02022DF-7C64-614A-8DB7-DCA53C045B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3548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04" name="Line 2679">
                  <a:extLst>
                    <a:ext uri="{FF2B5EF4-FFF2-40B4-BE49-F238E27FC236}">
                      <a16:creationId xmlns:a16="http://schemas.microsoft.com/office/drawing/2014/main" id="{95B0D6AA-6F81-A0DD-2186-75C531B064A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3580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05" name="Line 2680">
                  <a:extLst>
                    <a:ext uri="{FF2B5EF4-FFF2-40B4-BE49-F238E27FC236}">
                      <a16:creationId xmlns:a16="http://schemas.microsoft.com/office/drawing/2014/main" id="{8496A361-FE8A-87FF-7F81-076BDEA816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3612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06" name="Line 2681">
                  <a:extLst>
                    <a:ext uri="{FF2B5EF4-FFF2-40B4-BE49-F238E27FC236}">
                      <a16:creationId xmlns:a16="http://schemas.microsoft.com/office/drawing/2014/main" id="{939A93E6-B8D7-6121-D53D-08AC37765C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3739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07" name="Line 2682">
                  <a:extLst>
                    <a:ext uri="{FF2B5EF4-FFF2-40B4-BE49-F238E27FC236}">
                      <a16:creationId xmlns:a16="http://schemas.microsoft.com/office/drawing/2014/main" id="{1003C3EF-AF0E-02FE-E988-E2B35F096A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3802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08" name="Line 2683">
                  <a:extLst>
                    <a:ext uri="{FF2B5EF4-FFF2-40B4-BE49-F238E27FC236}">
                      <a16:creationId xmlns:a16="http://schemas.microsoft.com/office/drawing/2014/main" id="{EE4A8EAE-2DC9-E146-0489-CB201E898C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3834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09" name="Line 2684">
                  <a:extLst>
                    <a:ext uri="{FF2B5EF4-FFF2-40B4-BE49-F238E27FC236}">
                      <a16:creationId xmlns:a16="http://schemas.microsoft.com/office/drawing/2014/main" id="{AC6F4164-3B99-D816-DF72-764CB4EAF6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38505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10" name="Line 2685">
                  <a:extLst>
                    <a:ext uri="{FF2B5EF4-FFF2-40B4-BE49-F238E27FC236}">
                      <a16:creationId xmlns:a16="http://schemas.microsoft.com/office/drawing/2014/main" id="{FA70EE72-016B-33D0-40A6-5E9E1C5A87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38663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11" name="Line 2686">
                  <a:extLst>
                    <a:ext uri="{FF2B5EF4-FFF2-40B4-BE49-F238E27FC236}">
                      <a16:creationId xmlns:a16="http://schemas.microsoft.com/office/drawing/2014/main" id="{8795BD74-F89D-10BE-8AEB-906E00643F7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39298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12" name="Line 2687">
                  <a:extLst>
                    <a:ext uri="{FF2B5EF4-FFF2-40B4-BE49-F238E27FC236}">
                      <a16:creationId xmlns:a16="http://schemas.microsoft.com/office/drawing/2014/main" id="{EEB756BC-26EF-35CE-235E-398E56D041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394575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13" name="Line 2688">
                  <a:extLst>
                    <a:ext uri="{FF2B5EF4-FFF2-40B4-BE49-F238E27FC236}">
                      <a16:creationId xmlns:a16="http://schemas.microsoft.com/office/drawing/2014/main" id="{E2F20D95-FB27-60F0-CCFD-0E06B3A79F3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3961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14" name="Line 2689">
                  <a:extLst>
                    <a:ext uri="{FF2B5EF4-FFF2-40B4-BE49-F238E27FC236}">
                      <a16:creationId xmlns:a16="http://schemas.microsoft.com/office/drawing/2014/main" id="{36B654AD-3D56-6011-C763-84DB1A9689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397750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15" name="Line 2690">
                  <a:extLst>
                    <a:ext uri="{FF2B5EF4-FFF2-40B4-BE49-F238E27FC236}">
                      <a16:creationId xmlns:a16="http://schemas.microsoft.com/office/drawing/2014/main" id="{09F1E35B-658D-E6DA-2815-E3BE3417A5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39933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16" name="Line 2691">
                  <a:extLst>
                    <a:ext uri="{FF2B5EF4-FFF2-40B4-BE49-F238E27FC236}">
                      <a16:creationId xmlns:a16="http://schemas.microsoft.com/office/drawing/2014/main" id="{CB8D7F7C-8874-2BCA-C339-6FB7F7EE8A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4025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17" name="Line 2692">
                  <a:extLst>
                    <a:ext uri="{FF2B5EF4-FFF2-40B4-BE49-F238E27FC236}">
                      <a16:creationId xmlns:a16="http://schemas.microsoft.com/office/drawing/2014/main" id="{1018AC88-0221-B43F-BAEC-37793A6F30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4041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18" name="Line 2693">
                  <a:extLst>
                    <a:ext uri="{FF2B5EF4-FFF2-40B4-BE49-F238E27FC236}">
                      <a16:creationId xmlns:a16="http://schemas.microsoft.com/office/drawing/2014/main" id="{41DA57C9-A378-EA4B-DCEC-975BE2B3C76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4056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19" name="Line 2694">
                  <a:extLst>
                    <a:ext uri="{FF2B5EF4-FFF2-40B4-BE49-F238E27FC236}">
                      <a16:creationId xmlns:a16="http://schemas.microsoft.com/office/drawing/2014/main" id="{3FA536D6-5B7A-1C55-502E-B795EAF6EB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4088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20" name="Line 2695">
                  <a:extLst>
                    <a:ext uri="{FF2B5EF4-FFF2-40B4-BE49-F238E27FC236}">
                      <a16:creationId xmlns:a16="http://schemas.microsoft.com/office/drawing/2014/main" id="{EA16B291-3D3F-82F9-7FED-AA757BB951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41521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21" name="Line 2696">
                  <a:extLst>
                    <a:ext uri="{FF2B5EF4-FFF2-40B4-BE49-F238E27FC236}">
                      <a16:creationId xmlns:a16="http://schemas.microsoft.com/office/drawing/2014/main" id="{25D027E5-3177-3525-F762-169AE29AC0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4183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22" name="Line 2697">
                  <a:extLst>
                    <a:ext uri="{FF2B5EF4-FFF2-40B4-BE49-F238E27FC236}">
                      <a16:creationId xmlns:a16="http://schemas.microsoft.com/office/drawing/2014/main" id="{E5855DC7-0735-B1E1-8050-EDF6454BDC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42156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23" name="Line 2698">
                  <a:extLst>
                    <a:ext uri="{FF2B5EF4-FFF2-40B4-BE49-F238E27FC236}">
                      <a16:creationId xmlns:a16="http://schemas.microsoft.com/office/drawing/2014/main" id="{9A23D812-A285-15E4-54F6-FC37CB2650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423150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24" name="Line 2699">
                  <a:extLst>
                    <a:ext uri="{FF2B5EF4-FFF2-40B4-BE49-F238E27FC236}">
                      <a16:creationId xmlns:a16="http://schemas.microsoft.com/office/drawing/2014/main" id="{8EE14EB9-B8D3-A90F-7914-6C8B2F06DEF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426325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25" name="Line 2700">
                  <a:extLst>
                    <a:ext uri="{FF2B5EF4-FFF2-40B4-BE49-F238E27FC236}">
                      <a16:creationId xmlns:a16="http://schemas.microsoft.com/office/drawing/2014/main" id="{8E24CC0A-8ACE-CAAD-8C65-9C5060D202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4263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26" name="Line 2701">
                  <a:extLst>
                    <a:ext uri="{FF2B5EF4-FFF2-40B4-BE49-F238E27FC236}">
                      <a16:creationId xmlns:a16="http://schemas.microsoft.com/office/drawing/2014/main" id="{FDC8A5BE-184D-4DD0-4647-0DFBCB4697F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43267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27" name="Line 2702">
                  <a:extLst>
                    <a:ext uri="{FF2B5EF4-FFF2-40B4-BE49-F238E27FC236}">
                      <a16:creationId xmlns:a16="http://schemas.microsoft.com/office/drawing/2014/main" id="{C8B32E9A-48ED-7BCF-0316-C57E9B1567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4406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28" name="Line 2703">
                  <a:extLst>
                    <a:ext uri="{FF2B5EF4-FFF2-40B4-BE49-F238E27FC236}">
                      <a16:creationId xmlns:a16="http://schemas.microsoft.com/office/drawing/2014/main" id="{637D450C-1293-1F69-7A07-B2FAB01873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442200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29" name="Line 2704">
                  <a:extLst>
                    <a:ext uri="{FF2B5EF4-FFF2-40B4-BE49-F238E27FC236}">
                      <a16:creationId xmlns:a16="http://schemas.microsoft.com/office/drawing/2014/main" id="{D96CF333-9153-77CD-6A71-72721E6FB9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4501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30" name="Line 2705">
                  <a:extLst>
                    <a:ext uri="{FF2B5EF4-FFF2-40B4-BE49-F238E27FC236}">
                      <a16:creationId xmlns:a16="http://schemas.microsoft.com/office/drawing/2014/main" id="{9A3FDD52-7A5F-B21A-D2B7-8BB29A1EACA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4564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31" name="Line 2706">
                  <a:extLst>
                    <a:ext uri="{FF2B5EF4-FFF2-40B4-BE49-F238E27FC236}">
                      <a16:creationId xmlns:a16="http://schemas.microsoft.com/office/drawing/2014/main" id="{6E1BFF35-7DAA-7752-CF27-4841D55BC26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46125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32" name="Line 2707">
                  <a:extLst>
                    <a:ext uri="{FF2B5EF4-FFF2-40B4-BE49-F238E27FC236}">
                      <a16:creationId xmlns:a16="http://schemas.microsoft.com/office/drawing/2014/main" id="{756E801E-5ACC-0C42-D7DF-2DE158E2FD8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4644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33" name="Line 2708">
                  <a:extLst>
                    <a:ext uri="{FF2B5EF4-FFF2-40B4-BE49-F238E27FC236}">
                      <a16:creationId xmlns:a16="http://schemas.microsoft.com/office/drawing/2014/main" id="{D0E0ABF2-B91B-16B4-2C9A-E8E8770190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477125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34" name="Line 2709">
                  <a:extLst>
                    <a:ext uri="{FF2B5EF4-FFF2-40B4-BE49-F238E27FC236}">
                      <a16:creationId xmlns:a16="http://schemas.microsoft.com/office/drawing/2014/main" id="{D6DE5526-B3F3-37BA-87E9-C0BE1633A3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477125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35" name="Line 2710">
                  <a:extLst>
                    <a:ext uri="{FF2B5EF4-FFF2-40B4-BE49-F238E27FC236}">
                      <a16:creationId xmlns:a16="http://schemas.microsoft.com/office/drawing/2014/main" id="{69C84DC4-D8A1-66ED-BA8F-8E876248C2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4803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36" name="Line 2711">
                  <a:extLst>
                    <a:ext uri="{FF2B5EF4-FFF2-40B4-BE49-F238E27FC236}">
                      <a16:creationId xmlns:a16="http://schemas.microsoft.com/office/drawing/2014/main" id="{821054C2-F20D-7CE9-D28B-90D2EFBA7FC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4818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37" name="Line 2712">
                  <a:extLst>
                    <a:ext uri="{FF2B5EF4-FFF2-40B4-BE49-F238E27FC236}">
                      <a16:creationId xmlns:a16="http://schemas.microsoft.com/office/drawing/2014/main" id="{00F38BAF-32F1-0F2C-33F8-1607317C97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48665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38" name="Line 2713">
                  <a:extLst>
                    <a:ext uri="{FF2B5EF4-FFF2-40B4-BE49-F238E27FC236}">
                      <a16:creationId xmlns:a16="http://schemas.microsoft.com/office/drawing/2014/main" id="{339086FC-CFE0-608D-0E54-717DBACC785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48665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39" name="Line 2714">
                  <a:extLst>
                    <a:ext uri="{FF2B5EF4-FFF2-40B4-BE49-F238E27FC236}">
                      <a16:creationId xmlns:a16="http://schemas.microsoft.com/office/drawing/2014/main" id="{23FC427C-C894-8B28-EF3D-939B46C315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489825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40" name="Line 2715">
                  <a:extLst>
                    <a:ext uri="{FF2B5EF4-FFF2-40B4-BE49-F238E27FC236}">
                      <a16:creationId xmlns:a16="http://schemas.microsoft.com/office/drawing/2014/main" id="{08AD3DA8-8859-62B6-7ED5-A317F67B5F3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4930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41" name="Line 2716">
                  <a:extLst>
                    <a:ext uri="{FF2B5EF4-FFF2-40B4-BE49-F238E27FC236}">
                      <a16:creationId xmlns:a16="http://schemas.microsoft.com/office/drawing/2014/main" id="{B179C5A4-72F0-3536-C412-683BEE6815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496175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42" name="Line 2717">
                  <a:extLst>
                    <a:ext uri="{FF2B5EF4-FFF2-40B4-BE49-F238E27FC236}">
                      <a16:creationId xmlns:a16="http://schemas.microsoft.com/office/drawing/2014/main" id="{BFFC4CA0-3CD8-D808-B495-48886E2802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505700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43" name="Line 2718">
                  <a:extLst>
                    <a:ext uri="{FF2B5EF4-FFF2-40B4-BE49-F238E27FC236}">
                      <a16:creationId xmlns:a16="http://schemas.microsoft.com/office/drawing/2014/main" id="{EA7F71B3-0439-ACC5-BF36-01EBE815A7D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51681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44" name="Line 2719">
                  <a:extLst>
                    <a:ext uri="{FF2B5EF4-FFF2-40B4-BE49-F238E27FC236}">
                      <a16:creationId xmlns:a16="http://schemas.microsoft.com/office/drawing/2014/main" id="{A5AE3D49-B7CF-5EB3-81CE-8D85AC5EFA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518400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45" name="Line 2720">
                  <a:extLst>
                    <a:ext uri="{FF2B5EF4-FFF2-40B4-BE49-F238E27FC236}">
                      <a16:creationId xmlns:a16="http://schemas.microsoft.com/office/drawing/2014/main" id="{20F49889-CE4A-BC98-455D-B101178C75E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521575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46" name="Line 2721">
                  <a:extLst>
                    <a:ext uri="{FF2B5EF4-FFF2-40B4-BE49-F238E27FC236}">
                      <a16:creationId xmlns:a16="http://schemas.microsoft.com/office/drawing/2014/main" id="{2A66DDDC-3894-4A3E-8919-9F11FEBD4A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52475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47" name="Line 2722">
                  <a:extLst>
                    <a:ext uri="{FF2B5EF4-FFF2-40B4-BE49-F238E27FC236}">
                      <a16:creationId xmlns:a16="http://schemas.microsoft.com/office/drawing/2014/main" id="{281C2441-9DD0-25AF-91FA-FD24B2721B2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527925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48" name="Line 2723">
                  <a:extLst>
                    <a:ext uri="{FF2B5EF4-FFF2-40B4-BE49-F238E27FC236}">
                      <a16:creationId xmlns:a16="http://schemas.microsoft.com/office/drawing/2014/main" id="{EF1074DF-9DA9-D2F4-23AA-6136376DC4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5295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49" name="Line 2724">
                  <a:extLst>
                    <a:ext uri="{FF2B5EF4-FFF2-40B4-BE49-F238E27FC236}">
                      <a16:creationId xmlns:a16="http://schemas.microsoft.com/office/drawing/2014/main" id="{E2555280-93BE-5A64-9724-553C9B2BCF0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543800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50" name="Line 2725">
                  <a:extLst>
                    <a:ext uri="{FF2B5EF4-FFF2-40B4-BE49-F238E27FC236}">
                      <a16:creationId xmlns:a16="http://schemas.microsoft.com/office/drawing/2014/main" id="{287B501B-8EDF-DF90-32E4-C3B9C6BB14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5517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51" name="Line 2726">
                  <a:extLst>
                    <a:ext uri="{FF2B5EF4-FFF2-40B4-BE49-F238E27FC236}">
                      <a16:creationId xmlns:a16="http://schemas.microsoft.com/office/drawing/2014/main" id="{C353E5D1-16A3-F4EF-3CAD-C5DE49F04B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5549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52" name="Line 2727">
                  <a:extLst>
                    <a:ext uri="{FF2B5EF4-FFF2-40B4-BE49-F238E27FC236}">
                      <a16:creationId xmlns:a16="http://schemas.microsoft.com/office/drawing/2014/main" id="{70F87A8C-B7B7-716C-2541-11BD634B54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556500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53" name="Line 2728">
                  <a:extLst>
                    <a:ext uri="{FF2B5EF4-FFF2-40B4-BE49-F238E27FC236}">
                      <a16:creationId xmlns:a16="http://schemas.microsoft.com/office/drawing/2014/main" id="{0A2A3235-18C1-4505-F714-80B75FA570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559675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54" name="Line 2729">
                  <a:extLst>
                    <a:ext uri="{FF2B5EF4-FFF2-40B4-BE49-F238E27FC236}">
                      <a16:creationId xmlns:a16="http://schemas.microsoft.com/office/drawing/2014/main" id="{81716987-0A53-16BD-D91A-0E875AB4B6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56126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55" name="Line 2730">
                  <a:extLst>
                    <a:ext uri="{FF2B5EF4-FFF2-40B4-BE49-F238E27FC236}">
                      <a16:creationId xmlns:a16="http://schemas.microsoft.com/office/drawing/2014/main" id="{BDE5FFCB-9981-6AAB-C000-AB220C2D13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56285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56" name="Line 2731">
                  <a:extLst>
                    <a:ext uri="{FF2B5EF4-FFF2-40B4-BE49-F238E27FC236}">
                      <a16:creationId xmlns:a16="http://schemas.microsoft.com/office/drawing/2014/main" id="{C5CA92B7-BC8C-8C6B-3912-98E9A25E936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5644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57" name="Line 2732">
                  <a:extLst>
                    <a:ext uri="{FF2B5EF4-FFF2-40B4-BE49-F238E27FC236}">
                      <a16:creationId xmlns:a16="http://schemas.microsoft.com/office/drawing/2014/main" id="{2DB4D084-C1AA-E254-2577-DC109F9483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566025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58" name="Line 2733">
                  <a:extLst>
                    <a:ext uri="{FF2B5EF4-FFF2-40B4-BE49-F238E27FC236}">
                      <a16:creationId xmlns:a16="http://schemas.microsoft.com/office/drawing/2014/main" id="{62973839-0A02-AD51-454E-79E9E6139B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57237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59" name="Line 2734">
                  <a:extLst>
                    <a:ext uri="{FF2B5EF4-FFF2-40B4-BE49-F238E27FC236}">
                      <a16:creationId xmlns:a16="http://schemas.microsoft.com/office/drawing/2014/main" id="{A94A2CFF-7A55-0A2F-32D8-A13BA50AFF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5739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60" name="Line 2735">
                  <a:extLst>
                    <a:ext uri="{FF2B5EF4-FFF2-40B4-BE49-F238E27FC236}">
                      <a16:creationId xmlns:a16="http://schemas.microsoft.com/office/drawing/2014/main" id="{0D09E2FB-AEE2-539A-D979-F9CB3C90C8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5771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61" name="Line 2736">
                  <a:extLst>
                    <a:ext uri="{FF2B5EF4-FFF2-40B4-BE49-F238E27FC236}">
                      <a16:creationId xmlns:a16="http://schemas.microsoft.com/office/drawing/2014/main" id="{A54DFE44-B3A1-E9E8-A743-A98C3DA34E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5787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62" name="Line 2737">
                  <a:extLst>
                    <a:ext uri="{FF2B5EF4-FFF2-40B4-BE49-F238E27FC236}">
                      <a16:creationId xmlns:a16="http://schemas.microsoft.com/office/drawing/2014/main" id="{5DBCAC56-A066-49DB-632B-6FA4A1EC2E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5819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63" name="Line 2738">
                  <a:extLst>
                    <a:ext uri="{FF2B5EF4-FFF2-40B4-BE49-F238E27FC236}">
                      <a16:creationId xmlns:a16="http://schemas.microsoft.com/office/drawing/2014/main" id="{1B4F6C7B-3B0F-8E12-F03B-3EA226F273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58507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64" name="Line 2739">
                  <a:extLst>
                    <a:ext uri="{FF2B5EF4-FFF2-40B4-BE49-F238E27FC236}">
                      <a16:creationId xmlns:a16="http://schemas.microsoft.com/office/drawing/2014/main" id="{8A5A484B-8623-20D1-0809-5C387561848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5898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65" name="Line 2740">
                  <a:extLst>
                    <a:ext uri="{FF2B5EF4-FFF2-40B4-BE49-F238E27FC236}">
                      <a16:creationId xmlns:a16="http://schemas.microsoft.com/office/drawing/2014/main" id="{AAF2C9D5-9D3A-099D-6F6B-FC131ADAB8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5914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66" name="Line 2741">
                  <a:extLst>
                    <a:ext uri="{FF2B5EF4-FFF2-40B4-BE49-F238E27FC236}">
                      <a16:creationId xmlns:a16="http://schemas.microsoft.com/office/drawing/2014/main" id="{5576BA99-2CCB-FB33-48DA-66FE9286A5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591425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67" name="Line 2742">
                  <a:extLst>
                    <a:ext uri="{FF2B5EF4-FFF2-40B4-BE49-F238E27FC236}">
                      <a16:creationId xmlns:a16="http://schemas.microsoft.com/office/drawing/2014/main" id="{A354FA30-FB4D-5625-7C51-7D93665A2B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600950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68" name="Line 2743">
                  <a:extLst>
                    <a:ext uri="{FF2B5EF4-FFF2-40B4-BE49-F238E27FC236}">
                      <a16:creationId xmlns:a16="http://schemas.microsoft.com/office/drawing/2014/main" id="{E298ECBE-157D-3EB6-37F3-DC02F84FE5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6025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69" name="Line 2744">
                  <a:extLst>
                    <a:ext uri="{FF2B5EF4-FFF2-40B4-BE49-F238E27FC236}">
                      <a16:creationId xmlns:a16="http://schemas.microsoft.com/office/drawing/2014/main" id="{BDC09BB3-5ECF-EBEB-F7EA-D6A200CFB0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6041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70" name="Line 2745">
                  <a:extLst>
                    <a:ext uri="{FF2B5EF4-FFF2-40B4-BE49-F238E27FC236}">
                      <a16:creationId xmlns:a16="http://schemas.microsoft.com/office/drawing/2014/main" id="{F8A2DB96-4214-43DD-C7FE-3F7DA27401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6073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71" name="Line 2746">
                  <a:extLst>
                    <a:ext uri="{FF2B5EF4-FFF2-40B4-BE49-F238E27FC236}">
                      <a16:creationId xmlns:a16="http://schemas.microsoft.com/office/drawing/2014/main" id="{C1D323EC-D4C7-B27E-C7DF-DC5D5B0A93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610475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72" name="Line 2747">
                  <a:extLst>
                    <a:ext uri="{FF2B5EF4-FFF2-40B4-BE49-F238E27FC236}">
                      <a16:creationId xmlns:a16="http://schemas.microsoft.com/office/drawing/2014/main" id="{C0997DD5-1CC2-5357-6710-C8BC5E0934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6120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73" name="Line 2748">
                  <a:extLst>
                    <a:ext uri="{FF2B5EF4-FFF2-40B4-BE49-F238E27FC236}">
                      <a16:creationId xmlns:a16="http://schemas.microsoft.com/office/drawing/2014/main" id="{64C98DFC-271B-2884-7231-067989E977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6184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74" name="Line 2749">
                  <a:extLst>
                    <a:ext uri="{FF2B5EF4-FFF2-40B4-BE49-F238E27FC236}">
                      <a16:creationId xmlns:a16="http://schemas.microsoft.com/office/drawing/2014/main" id="{2EF5E0B5-CC67-C8BD-6AC1-9244A9D4697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62476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75" name="Line 2750">
                  <a:extLst>
                    <a:ext uri="{FF2B5EF4-FFF2-40B4-BE49-F238E27FC236}">
                      <a16:creationId xmlns:a16="http://schemas.microsoft.com/office/drawing/2014/main" id="{E2CE1934-3190-06D1-710F-35A56E0DCDE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6295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76" name="Line 2751">
                  <a:extLst>
                    <a:ext uri="{FF2B5EF4-FFF2-40B4-BE49-F238E27FC236}">
                      <a16:creationId xmlns:a16="http://schemas.microsoft.com/office/drawing/2014/main" id="{AFC5520E-1A5E-866B-05D7-9E06F5A4897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6311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77" name="Line 2752">
                  <a:extLst>
                    <a:ext uri="{FF2B5EF4-FFF2-40B4-BE49-F238E27FC236}">
                      <a16:creationId xmlns:a16="http://schemas.microsoft.com/office/drawing/2014/main" id="{EEA66FBC-246D-5385-F689-1975F6E2E0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6342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78" name="Line 2753">
                  <a:extLst>
                    <a:ext uri="{FF2B5EF4-FFF2-40B4-BE49-F238E27FC236}">
                      <a16:creationId xmlns:a16="http://schemas.microsoft.com/office/drawing/2014/main" id="{05C24D2F-32F1-CB2E-5D37-4C66A0FDDB0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642225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79" name="Line 2754">
                  <a:extLst>
                    <a:ext uri="{FF2B5EF4-FFF2-40B4-BE49-F238E27FC236}">
                      <a16:creationId xmlns:a16="http://schemas.microsoft.com/office/drawing/2014/main" id="{B9BA9131-A6D4-700E-D4A0-6FCC13267B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64698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80" name="Line 2755">
                  <a:extLst>
                    <a:ext uri="{FF2B5EF4-FFF2-40B4-BE49-F238E27FC236}">
                      <a16:creationId xmlns:a16="http://schemas.microsoft.com/office/drawing/2014/main" id="{363D7413-7FBD-BACB-A97C-AE33AF6DD7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648575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81" name="Line 2756">
                  <a:extLst>
                    <a:ext uri="{FF2B5EF4-FFF2-40B4-BE49-F238E27FC236}">
                      <a16:creationId xmlns:a16="http://schemas.microsoft.com/office/drawing/2014/main" id="{A1B717CE-5F8B-DC12-3487-D5B9EC96150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651750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82" name="Line 2757">
                  <a:extLst>
                    <a:ext uri="{FF2B5EF4-FFF2-40B4-BE49-F238E27FC236}">
                      <a16:creationId xmlns:a16="http://schemas.microsoft.com/office/drawing/2014/main" id="{62E9EC0F-D89C-428E-0417-9A970EBE75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6533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83" name="Line 2758">
                  <a:extLst>
                    <a:ext uri="{FF2B5EF4-FFF2-40B4-BE49-F238E27FC236}">
                      <a16:creationId xmlns:a16="http://schemas.microsoft.com/office/drawing/2014/main" id="{C31B42E4-EADE-97B7-741F-5999CD106D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658100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84" name="Line 2759">
                  <a:extLst>
                    <a:ext uri="{FF2B5EF4-FFF2-40B4-BE49-F238E27FC236}">
                      <a16:creationId xmlns:a16="http://schemas.microsoft.com/office/drawing/2014/main" id="{56DDA950-27DF-2617-9D8C-AD9E6775A86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6628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85" name="Line 2760">
                  <a:extLst>
                    <a:ext uri="{FF2B5EF4-FFF2-40B4-BE49-F238E27FC236}">
                      <a16:creationId xmlns:a16="http://schemas.microsoft.com/office/drawing/2014/main" id="{27F6DD8E-6FD1-4A39-0CF6-83A0A3922E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667625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86" name="Line 2761">
                  <a:extLst>
                    <a:ext uri="{FF2B5EF4-FFF2-40B4-BE49-F238E27FC236}">
                      <a16:creationId xmlns:a16="http://schemas.microsoft.com/office/drawing/2014/main" id="{D663326B-7F4C-F267-2805-F55DD71583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6708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87" name="Line 2762">
                  <a:extLst>
                    <a:ext uri="{FF2B5EF4-FFF2-40B4-BE49-F238E27FC236}">
                      <a16:creationId xmlns:a16="http://schemas.microsoft.com/office/drawing/2014/main" id="{07ACB909-3A9E-57C1-B15F-18124A405D8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673975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88" name="Line 2763">
                  <a:extLst>
                    <a:ext uri="{FF2B5EF4-FFF2-40B4-BE49-F238E27FC236}">
                      <a16:creationId xmlns:a16="http://schemas.microsoft.com/office/drawing/2014/main" id="{0B5AD1F5-7A3D-19F1-46F7-C267A217555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675563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89" name="Line 2764">
                  <a:extLst>
                    <a:ext uri="{FF2B5EF4-FFF2-40B4-BE49-F238E27FC236}">
                      <a16:creationId xmlns:a16="http://schemas.microsoft.com/office/drawing/2014/main" id="{2600B96B-082D-6853-E38B-6825FA7FC4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6787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90" name="Line 2765">
                  <a:extLst>
                    <a:ext uri="{FF2B5EF4-FFF2-40B4-BE49-F238E27FC236}">
                      <a16:creationId xmlns:a16="http://schemas.microsoft.com/office/drawing/2014/main" id="{43E9F516-BDE0-8697-2C2C-6560ED0E98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6850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91" name="Line 2766">
                  <a:extLst>
                    <a:ext uri="{FF2B5EF4-FFF2-40B4-BE49-F238E27FC236}">
                      <a16:creationId xmlns:a16="http://schemas.microsoft.com/office/drawing/2014/main" id="{5CADB4D5-ECCE-F947-29DD-CFB693C2D9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6930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92" name="Line 2767">
                  <a:extLst>
                    <a:ext uri="{FF2B5EF4-FFF2-40B4-BE49-F238E27FC236}">
                      <a16:creationId xmlns:a16="http://schemas.microsoft.com/office/drawing/2014/main" id="{DA832188-99BE-B95B-5A8C-C8F7A0ACD81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69937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93" name="Line 2768">
                  <a:extLst>
                    <a:ext uri="{FF2B5EF4-FFF2-40B4-BE49-F238E27FC236}">
                      <a16:creationId xmlns:a16="http://schemas.microsoft.com/office/drawing/2014/main" id="{773068D0-D1A3-B90A-A61F-1BAF329A450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0255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94" name="Line 2769">
                  <a:extLst>
                    <a:ext uri="{FF2B5EF4-FFF2-40B4-BE49-F238E27FC236}">
                      <a16:creationId xmlns:a16="http://schemas.microsoft.com/office/drawing/2014/main" id="{3D48CA15-C8F0-AEC1-01C1-9E319584DE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05725" y="2862276"/>
                  <a:ext cx="0" cy="539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95" name="Line 2770">
                  <a:extLst>
                    <a:ext uri="{FF2B5EF4-FFF2-40B4-BE49-F238E27FC236}">
                      <a16:creationId xmlns:a16="http://schemas.microsoft.com/office/drawing/2014/main" id="{30A50A0D-4C2A-E508-A55C-F474CC213F8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08900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96" name="Line 2771">
                  <a:extLst>
                    <a:ext uri="{FF2B5EF4-FFF2-40B4-BE49-F238E27FC236}">
                      <a16:creationId xmlns:a16="http://schemas.microsoft.com/office/drawing/2014/main" id="{5B6A23BB-E0A8-B3F8-BD6F-BB4FA6719F1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12075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97" name="Line 2772">
                  <a:extLst>
                    <a:ext uri="{FF2B5EF4-FFF2-40B4-BE49-F238E27FC236}">
                      <a16:creationId xmlns:a16="http://schemas.microsoft.com/office/drawing/2014/main" id="{DAD5E03F-F662-000E-20D5-3BD7AC9E7A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168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98" name="Line 2773">
                  <a:extLst>
                    <a:ext uri="{FF2B5EF4-FFF2-40B4-BE49-F238E27FC236}">
                      <a16:creationId xmlns:a16="http://schemas.microsoft.com/office/drawing/2014/main" id="{6C4E7D12-323C-7444-7C57-B055CB4852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24775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99" name="Line 2774">
                  <a:extLst>
                    <a:ext uri="{FF2B5EF4-FFF2-40B4-BE49-F238E27FC236}">
                      <a16:creationId xmlns:a16="http://schemas.microsoft.com/office/drawing/2014/main" id="{349C3EF2-5145-0B79-3A0A-0EB5CFB5D0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2795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00" name="Line 2775">
                  <a:extLst>
                    <a:ext uri="{FF2B5EF4-FFF2-40B4-BE49-F238E27FC236}">
                      <a16:creationId xmlns:a16="http://schemas.microsoft.com/office/drawing/2014/main" id="{9C7548C7-027E-3C70-3268-0E25A711419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295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01" name="Line 2776">
                  <a:extLst>
                    <a:ext uri="{FF2B5EF4-FFF2-40B4-BE49-F238E27FC236}">
                      <a16:creationId xmlns:a16="http://schemas.microsoft.com/office/drawing/2014/main" id="{B8F4F10E-0D1B-B72E-C2CE-FCC392AF8D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327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02" name="Line 2777">
                  <a:extLst>
                    <a:ext uri="{FF2B5EF4-FFF2-40B4-BE49-F238E27FC236}">
                      <a16:creationId xmlns:a16="http://schemas.microsoft.com/office/drawing/2014/main" id="{FF6EB4D2-7600-DE03-20AF-AF5263445C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34300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03" name="Line 2778">
                  <a:extLst>
                    <a:ext uri="{FF2B5EF4-FFF2-40B4-BE49-F238E27FC236}">
                      <a16:creationId xmlns:a16="http://schemas.microsoft.com/office/drawing/2014/main" id="{D6F807A4-529F-BB4C-09F7-3B534AC9239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358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04" name="Line 2779">
                  <a:extLst>
                    <a:ext uri="{FF2B5EF4-FFF2-40B4-BE49-F238E27FC236}">
                      <a16:creationId xmlns:a16="http://schemas.microsoft.com/office/drawing/2014/main" id="{F54B2978-F9E3-9A2E-E011-FDE311DFA1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37475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05" name="Line 2780">
                  <a:extLst>
                    <a:ext uri="{FF2B5EF4-FFF2-40B4-BE49-F238E27FC236}">
                      <a16:creationId xmlns:a16="http://schemas.microsoft.com/office/drawing/2014/main" id="{AA5532BB-B843-5C30-345E-51A68CEE0C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390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06" name="Line 2781">
                  <a:extLst>
                    <a:ext uri="{FF2B5EF4-FFF2-40B4-BE49-F238E27FC236}">
                      <a16:creationId xmlns:a16="http://schemas.microsoft.com/office/drawing/2014/main" id="{267D8CB5-2E5D-3624-4035-7BB9D89922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422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07" name="Line 2782">
                  <a:extLst>
                    <a:ext uri="{FF2B5EF4-FFF2-40B4-BE49-F238E27FC236}">
                      <a16:creationId xmlns:a16="http://schemas.microsoft.com/office/drawing/2014/main" id="{BD13487B-7BBA-376D-763E-9484900901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43825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08" name="Line 2783">
                  <a:extLst>
                    <a:ext uri="{FF2B5EF4-FFF2-40B4-BE49-F238E27FC236}">
                      <a16:creationId xmlns:a16="http://schemas.microsoft.com/office/drawing/2014/main" id="{69EE1C4C-9F01-A2B5-AFA6-807BE3FD59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454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09" name="Line 2784">
                  <a:extLst>
                    <a:ext uri="{FF2B5EF4-FFF2-40B4-BE49-F238E27FC236}">
                      <a16:creationId xmlns:a16="http://schemas.microsoft.com/office/drawing/2014/main" id="{0B73B229-2823-CFAF-54BA-F098118103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470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10" name="Line 2785">
                  <a:extLst>
                    <a:ext uri="{FF2B5EF4-FFF2-40B4-BE49-F238E27FC236}">
                      <a16:creationId xmlns:a16="http://schemas.microsoft.com/office/drawing/2014/main" id="{ED2A1E3D-65CD-573E-DA04-DC5ABE36C9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517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11" name="Line 2786">
                  <a:extLst>
                    <a:ext uri="{FF2B5EF4-FFF2-40B4-BE49-F238E27FC236}">
                      <a16:creationId xmlns:a16="http://schemas.microsoft.com/office/drawing/2014/main" id="{5780E356-70FD-3660-7E59-D8E2820CF2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549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12" name="Line 2787">
                  <a:extLst>
                    <a:ext uri="{FF2B5EF4-FFF2-40B4-BE49-F238E27FC236}">
                      <a16:creationId xmlns:a16="http://schemas.microsoft.com/office/drawing/2014/main" id="{60B7BE11-6169-0E6A-F40E-573F8BD198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565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13" name="Line 2788">
                  <a:extLst>
                    <a:ext uri="{FF2B5EF4-FFF2-40B4-BE49-F238E27FC236}">
                      <a16:creationId xmlns:a16="http://schemas.microsoft.com/office/drawing/2014/main" id="{9080A662-5C13-6AE2-7980-CC6831FFA1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59700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14" name="Line 2789">
                  <a:extLst>
                    <a:ext uri="{FF2B5EF4-FFF2-40B4-BE49-F238E27FC236}">
                      <a16:creationId xmlns:a16="http://schemas.microsoft.com/office/drawing/2014/main" id="{9A2DD142-BBB0-E8C3-A040-EC435ED2076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676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15" name="Line 2790">
                  <a:extLst>
                    <a:ext uri="{FF2B5EF4-FFF2-40B4-BE49-F238E27FC236}">
                      <a16:creationId xmlns:a16="http://schemas.microsoft.com/office/drawing/2014/main" id="{08E25631-D59D-9015-F05E-C3D016543BD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724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16" name="Line 2791">
                  <a:extLst>
                    <a:ext uri="{FF2B5EF4-FFF2-40B4-BE49-F238E27FC236}">
                      <a16:creationId xmlns:a16="http://schemas.microsoft.com/office/drawing/2014/main" id="{9F3149C6-F721-9479-FF0E-0F685A0D4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803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17" name="Line 2792">
                  <a:extLst>
                    <a:ext uri="{FF2B5EF4-FFF2-40B4-BE49-F238E27FC236}">
                      <a16:creationId xmlns:a16="http://schemas.microsoft.com/office/drawing/2014/main" id="{921BBBF0-C814-EA22-856C-2ACB1EDCDB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835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18" name="Line 2793">
                  <a:extLst>
                    <a:ext uri="{FF2B5EF4-FFF2-40B4-BE49-F238E27FC236}">
                      <a16:creationId xmlns:a16="http://schemas.microsoft.com/office/drawing/2014/main" id="{3A5E7644-9ECA-3305-8C18-C5FEBFA4EFB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8668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19" name="Line 2794">
                  <a:extLst>
                    <a:ext uri="{FF2B5EF4-FFF2-40B4-BE49-F238E27FC236}">
                      <a16:creationId xmlns:a16="http://schemas.microsoft.com/office/drawing/2014/main" id="{85FDB219-BD0A-8C17-D635-34F4CACCE04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91450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20" name="Line 2795">
                  <a:extLst>
                    <a:ext uri="{FF2B5EF4-FFF2-40B4-BE49-F238E27FC236}">
                      <a16:creationId xmlns:a16="http://schemas.microsoft.com/office/drawing/2014/main" id="{0DD743DE-046D-A78C-F19C-CB92698261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946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21" name="Line 2796">
                  <a:extLst>
                    <a:ext uri="{FF2B5EF4-FFF2-40B4-BE49-F238E27FC236}">
                      <a16:creationId xmlns:a16="http://schemas.microsoft.com/office/drawing/2014/main" id="{C07EE7D3-36F7-B250-C21F-715D694D3A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993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22" name="Line 2797">
                  <a:extLst>
                    <a:ext uri="{FF2B5EF4-FFF2-40B4-BE49-F238E27FC236}">
                      <a16:creationId xmlns:a16="http://schemas.microsoft.com/office/drawing/2014/main" id="{84A239BB-84DB-01D7-E3C5-B052471F6A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04150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23" name="Line 2798">
                  <a:extLst>
                    <a:ext uri="{FF2B5EF4-FFF2-40B4-BE49-F238E27FC236}">
                      <a16:creationId xmlns:a16="http://schemas.microsoft.com/office/drawing/2014/main" id="{41765EC7-113C-E4AD-5F3D-7343864B71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057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24" name="Line 2799">
                  <a:extLst>
                    <a:ext uri="{FF2B5EF4-FFF2-40B4-BE49-F238E27FC236}">
                      <a16:creationId xmlns:a16="http://schemas.microsoft.com/office/drawing/2014/main" id="{2B3E67D4-8689-7DDB-F216-24F783C868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1367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25" name="Line 2800">
                  <a:extLst>
                    <a:ext uri="{FF2B5EF4-FFF2-40B4-BE49-F238E27FC236}">
                      <a16:creationId xmlns:a16="http://schemas.microsoft.com/office/drawing/2014/main" id="{F99330E1-83D0-506B-91D6-19EA4C85CA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20025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26" name="Line 2801">
                  <a:extLst>
                    <a:ext uri="{FF2B5EF4-FFF2-40B4-BE49-F238E27FC236}">
                      <a16:creationId xmlns:a16="http://schemas.microsoft.com/office/drawing/2014/main" id="{6D04CC10-10C2-E384-B584-0F42330814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26375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27" name="Line 2802">
                  <a:extLst>
                    <a:ext uri="{FF2B5EF4-FFF2-40B4-BE49-F238E27FC236}">
                      <a16:creationId xmlns:a16="http://schemas.microsoft.com/office/drawing/2014/main" id="{1B0BD1FA-25CA-D1C4-250D-3FFF55893A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406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28" name="Line 2803">
                  <a:extLst>
                    <a:ext uri="{FF2B5EF4-FFF2-40B4-BE49-F238E27FC236}">
                      <a16:creationId xmlns:a16="http://schemas.microsoft.com/office/drawing/2014/main" id="{E92D01A8-5321-3F24-1BCD-B0C8AB1D97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438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29" name="Line 2804">
                  <a:extLst>
                    <a:ext uri="{FF2B5EF4-FFF2-40B4-BE49-F238E27FC236}">
                      <a16:creationId xmlns:a16="http://schemas.microsoft.com/office/drawing/2014/main" id="{CE4FE9A8-C0ED-DEB2-3191-1785186CF9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454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30" name="Line 2805">
                  <a:extLst>
                    <a:ext uri="{FF2B5EF4-FFF2-40B4-BE49-F238E27FC236}">
                      <a16:creationId xmlns:a16="http://schemas.microsoft.com/office/drawing/2014/main" id="{4489641D-A56E-7B36-D7F3-239C600FC6C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48600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31" name="Line 2806">
                  <a:extLst>
                    <a:ext uri="{FF2B5EF4-FFF2-40B4-BE49-F238E27FC236}">
                      <a16:creationId xmlns:a16="http://schemas.microsoft.com/office/drawing/2014/main" id="{55342C21-C9DD-A5AA-8A9E-EDF8D644A4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01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32" name="Line 2807">
                  <a:extLst>
                    <a:ext uri="{FF2B5EF4-FFF2-40B4-BE49-F238E27FC236}">
                      <a16:creationId xmlns:a16="http://schemas.microsoft.com/office/drawing/2014/main" id="{F965E42B-CAC7-1344-90D0-3F40546E26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65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33" name="Line 2808">
                  <a:extLst>
                    <a:ext uri="{FF2B5EF4-FFF2-40B4-BE49-F238E27FC236}">
                      <a16:creationId xmlns:a16="http://schemas.microsoft.com/office/drawing/2014/main" id="{6CD16EE0-4E20-9279-B6AC-A54B141941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65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34" name="Line 2809">
                  <a:extLst>
                    <a:ext uri="{FF2B5EF4-FFF2-40B4-BE49-F238E27FC236}">
                      <a16:creationId xmlns:a16="http://schemas.microsoft.com/office/drawing/2014/main" id="{D44DFA6F-5AB4-6F7B-E2C0-20B4C5451D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97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35" name="Line 2810">
                  <a:extLst>
                    <a:ext uri="{FF2B5EF4-FFF2-40B4-BE49-F238E27FC236}">
                      <a16:creationId xmlns:a16="http://schemas.microsoft.com/office/drawing/2014/main" id="{6B95BAE6-915E-8A51-46FE-69FB36692FA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6765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36" name="Line 2811">
                  <a:extLst>
                    <a:ext uri="{FF2B5EF4-FFF2-40B4-BE49-F238E27FC236}">
                      <a16:creationId xmlns:a16="http://schemas.microsoft.com/office/drawing/2014/main" id="{62073A6C-1E39-C7FB-EC7A-E61365284E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708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37" name="Line 2812">
                  <a:extLst>
                    <a:ext uri="{FF2B5EF4-FFF2-40B4-BE49-F238E27FC236}">
                      <a16:creationId xmlns:a16="http://schemas.microsoft.com/office/drawing/2014/main" id="{DB93F310-0D6B-22F4-9AAE-7EB32C1BB66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740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38" name="Line 2813">
                  <a:extLst>
                    <a:ext uri="{FF2B5EF4-FFF2-40B4-BE49-F238E27FC236}">
                      <a16:creationId xmlns:a16="http://schemas.microsoft.com/office/drawing/2014/main" id="{F1558E70-7D4D-C3A4-AAA0-973C0E3CA6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035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39" name="Line 2814">
                  <a:extLst>
                    <a:ext uri="{FF2B5EF4-FFF2-40B4-BE49-F238E27FC236}">
                      <a16:creationId xmlns:a16="http://schemas.microsoft.com/office/drawing/2014/main" id="{5AA879B2-4C58-3FFC-BAA9-6A6BEE07C1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35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40" name="Line 2815">
                  <a:extLst>
                    <a:ext uri="{FF2B5EF4-FFF2-40B4-BE49-F238E27FC236}">
                      <a16:creationId xmlns:a16="http://schemas.microsoft.com/office/drawing/2014/main" id="{F3C5AC7C-B38B-D3BF-9573-52DC88EF3BA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67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41" name="Line 2816">
                  <a:extLst>
                    <a:ext uri="{FF2B5EF4-FFF2-40B4-BE49-F238E27FC236}">
                      <a16:creationId xmlns:a16="http://schemas.microsoft.com/office/drawing/2014/main" id="{D6692C41-D576-DA70-00E9-7297ADD6E0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9305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42" name="Line 2817">
                  <a:extLst>
                    <a:ext uri="{FF2B5EF4-FFF2-40B4-BE49-F238E27FC236}">
                      <a16:creationId xmlns:a16="http://schemas.microsoft.com/office/drawing/2014/main" id="{59CD7D37-6B7F-2804-4281-A9750855548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96225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43" name="Line 2819">
                  <a:extLst>
                    <a:ext uri="{FF2B5EF4-FFF2-40B4-BE49-F238E27FC236}">
                      <a16:creationId xmlns:a16="http://schemas.microsoft.com/office/drawing/2014/main" id="{C3492C7B-E125-761D-B07F-57FDA8F5D83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02575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44" name="Line 2820">
                  <a:extLst>
                    <a:ext uri="{FF2B5EF4-FFF2-40B4-BE49-F238E27FC236}">
                      <a16:creationId xmlns:a16="http://schemas.microsoft.com/office/drawing/2014/main" id="{298C7904-5F68-056A-48CA-412075A9F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0733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45" name="Line 2821">
                  <a:extLst>
                    <a:ext uri="{FF2B5EF4-FFF2-40B4-BE49-F238E27FC236}">
                      <a16:creationId xmlns:a16="http://schemas.microsoft.com/office/drawing/2014/main" id="{BD569096-77E5-AE35-979D-A4353266217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08925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46" name="Line 2822">
                  <a:extLst>
                    <a:ext uri="{FF2B5EF4-FFF2-40B4-BE49-F238E27FC236}">
                      <a16:creationId xmlns:a16="http://schemas.microsoft.com/office/drawing/2014/main" id="{16A4113E-E34C-87DF-9D33-CA6833888D0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18450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47" name="Line 2823">
                  <a:extLst>
                    <a:ext uri="{FF2B5EF4-FFF2-40B4-BE49-F238E27FC236}">
                      <a16:creationId xmlns:a16="http://schemas.microsoft.com/office/drawing/2014/main" id="{25ED5260-82E9-403D-9001-D3CD6FFFE7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232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48" name="Line 2824">
                  <a:extLst>
                    <a:ext uri="{FF2B5EF4-FFF2-40B4-BE49-F238E27FC236}">
                      <a16:creationId xmlns:a16="http://schemas.microsoft.com/office/drawing/2014/main" id="{31C81794-009B-1ED9-15BC-734F0C41408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24800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49" name="Line 2825">
                  <a:extLst>
                    <a:ext uri="{FF2B5EF4-FFF2-40B4-BE49-F238E27FC236}">
                      <a16:creationId xmlns:a16="http://schemas.microsoft.com/office/drawing/2014/main" id="{F66D4D51-654E-BEBF-DBB0-3543B19D248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27975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50" name="Line 2826">
                  <a:extLst>
                    <a:ext uri="{FF2B5EF4-FFF2-40B4-BE49-F238E27FC236}">
                      <a16:creationId xmlns:a16="http://schemas.microsoft.com/office/drawing/2014/main" id="{5F032D22-0B0D-AB21-47DC-6E7764CF2C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327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51" name="Line 2827">
                  <a:extLst>
                    <a:ext uri="{FF2B5EF4-FFF2-40B4-BE49-F238E27FC236}">
                      <a16:creationId xmlns:a16="http://schemas.microsoft.com/office/drawing/2014/main" id="{7E622D0D-391D-24EE-59F3-39450CB9FB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34325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52" name="Line 2828">
                  <a:extLst>
                    <a:ext uri="{FF2B5EF4-FFF2-40B4-BE49-F238E27FC236}">
                      <a16:creationId xmlns:a16="http://schemas.microsoft.com/office/drawing/2014/main" id="{888E30B2-B089-B1A6-5B13-3C4DDA1559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3908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53" name="Line 2829">
                  <a:extLst>
                    <a:ext uri="{FF2B5EF4-FFF2-40B4-BE49-F238E27FC236}">
                      <a16:creationId xmlns:a16="http://schemas.microsoft.com/office/drawing/2014/main" id="{E743C4E1-9578-ACDE-5F7A-E7C079933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6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54" name="Line 2830">
                  <a:extLst>
                    <a:ext uri="{FF2B5EF4-FFF2-40B4-BE49-F238E27FC236}">
                      <a16:creationId xmlns:a16="http://schemas.microsoft.com/office/drawing/2014/main" id="{66AF4F23-6179-2731-9AA3-C7123526E60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50200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55" name="Line 2831">
                  <a:extLst>
                    <a:ext uri="{FF2B5EF4-FFF2-40B4-BE49-F238E27FC236}">
                      <a16:creationId xmlns:a16="http://schemas.microsoft.com/office/drawing/2014/main" id="{3645CFB7-59CE-2C43-F744-3F6F2514F6A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56550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56" name="Line 2832">
                  <a:extLst>
                    <a:ext uri="{FF2B5EF4-FFF2-40B4-BE49-F238E27FC236}">
                      <a16:creationId xmlns:a16="http://schemas.microsoft.com/office/drawing/2014/main" id="{AAD0E711-A5A1-C1A3-BB65-FD43AC3C31B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644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57" name="Line 2833">
                  <a:extLst>
                    <a:ext uri="{FF2B5EF4-FFF2-40B4-BE49-F238E27FC236}">
                      <a16:creationId xmlns:a16="http://schemas.microsoft.com/office/drawing/2014/main" id="{52CE013E-1E6F-0ADB-0E4B-826C5F9445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08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58" name="Line 2834">
                  <a:extLst>
                    <a:ext uri="{FF2B5EF4-FFF2-40B4-BE49-F238E27FC236}">
                      <a16:creationId xmlns:a16="http://schemas.microsoft.com/office/drawing/2014/main" id="{933B3C41-1904-67B6-A4A8-F42627D2D70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40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59" name="Line 2835">
                  <a:extLst>
                    <a:ext uri="{FF2B5EF4-FFF2-40B4-BE49-F238E27FC236}">
                      <a16:creationId xmlns:a16="http://schemas.microsoft.com/office/drawing/2014/main" id="{F4EFC84E-EFF9-3A0F-2107-02E79E8280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8775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60" name="Line 2836">
                  <a:extLst>
                    <a:ext uri="{FF2B5EF4-FFF2-40B4-BE49-F238E27FC236}">
                      <a16:creationId xmlns:a16="http://schemas.microsoft.com/office/drawing/2014/main" id="{461450BC-F98A-A8F9-7DE4-145F7EC360A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8353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61" name="Line 2837">
                  <a:extLst>
                    <a:ext uri="{FF2B5EF4-FFF2-40B4-BE49-F238E27FC236}">
                      <a16:creationId xmlns:a16="http://schemas.microsoft.com/office/drawing/2014/main" id="{2859119F-CAF6-A460-5290-69C35A16BA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88300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62" name="Line 2838">
                  <a:extLst>
                    <a:ext uri="{FF2B5EF4-FFF2-40B4-BE49-F238E27FC236}">
                      <a16:creationId xmlns:a16="http://schemas.microsoft.com/office/drawing/2014/main" id="{6B169B84-335A-0FE0-DFC0-674A47B3BF3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898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63" name="Line 2839">
                  <a:extLst>
                    <a:ext uri="{FF2B5EF4-FFF2-40B4-BE49-F238E27FC236}">
                      <a16:creationId xmlns:a16="http://schemas.microsoft.com/office/drawing/2014/main" id="{5D253649-E161-9D7C-DCA5-638EE7A43E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930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64" name="Line 2840">
                  <a:extLst>
                    <a:ext uri="{FF2B5EF4-FFF2-40B4-BE49-F238E27FC236}">
                      <a16:creationId xmlns:a16="http://schemas.microsoft.com/office/drawing/2014/main" id="{448E3F54-E992-99C5-7BD4-FF54453B79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978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65" name="Line 2841">
                  <a:extLst>
                    <a:ext uri="{FF2B5EF4-FFF2-40B4-BE49-F238E27FC236}">
                      <a16:creationId xmlns:a16="http://schemas.microsoft.com/office/drawing/2014/main" id="{1D387360-462E-D2FC-14A0-AFAED1F69DB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025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66" name="Line 2842">
                  <a:extLst>
                    <a:ext uri="{FF2B5EF4-FFF2-40B4-BE49-F238E27FC236}">
                      <a16:creationId xmlns:a16="http://schemas.microsoft.com/office/drawing/2014/main" id="{1D4F119A-A02A-8450-8680-6B3D24A10D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057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67" name="Line 2843">
                  <a:extLst>
                    <a:ext uri="{FF2B5EF4-FFF2-40B4-BE49-F238E27FC236}">
                      <a16:creationId xmlns:a16="http://schemas.microsoft.com/office/drawing/2014/main" id="{B737DD38-8178-EB10-86FA-825CAC6EE5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0735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68" name="Line 2844">
                  <a:extLst>
                    <a:ext uri="{FF2B5EF4-FFF2-40B4-BE49-F238E27FC236}">
                      <a16:creationId xmlns:a16="http://schemas.microsoft.com/office/drawing/2014/main" id="{3550884D-2372-FA33-E2A1-E05E3E8335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1211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69" name="Line 2845">
                  <a:extLst>
                    <a:ext uri="{FF2B5EF4-FFF2-40B4-BE49-F238E27FC236}">
                      <a16:creationId xmlns:a16="http://schemas.microsoft.com/office/drawing/2014/main" id="{AE1D1473-C6D0-3BCC-DBAE-480DCAE6430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152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70" name="Line 2846">
                  <a:extLst>
                    <a:ext uri="{FF2B5EF4-FFF2-40B4-BE49-F238E27FC236}">
                      <a16:creationId xmlns:a16="http://schemas.microsoft.com/office/drawing/2014/main" id="{21A243BC-AAF8-E8A0-DE48-C3EEC98E80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184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71" name="Line 2847">
                  <a:extLst>
                    <a:ext uri="{FF2B5EF4-FFF2-40B4-BE49-F238E27FC236}">
                      <a16:creationId xmlns:a16="http://schemas.microsoft.com/office/drawing/2014/main" id="{57791956-8B3E-364F-483B-D21657AF2D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20050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72" name="Line 2848">
                  <a:extLst>
                    <a:ext uri="{FF2B5EF4-FFF2-40B4-BE49-F238E27FC236}">
                      <a16:creationId xmlns:a16="http://schemas.microsoft.com/office/drawing/2014/main" id="{230FF52C-CDCB-A704-CC2A-A7F25B835BF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20050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73" name="Line 2849">
                  <a:extLst>
                    <a:ext uri="{FF2B5EF4-FFF2-40B4-BE49-F238E27FC236}">
                      <a16:creationId xmlns:a16="http://schemas.microsoft.com/office/drawing/2014/main" id="{A16EF894-E6E7-4F6B-FA37-9590B9E809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248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74" name="Line 2850">
                  <a:extLst>
                    <a:ext uri="{FF2B5EF4-FFF2-40B4-BE49-F238E27FC236}">
                      <a16:creationId xmlns:a16="http://schemas.microsoft.com/office/drawing/2014/main" id="{482EA7C8-1927-301E-3D09-9326A56527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264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75" name="Line 2851">
                  <a:extLst>
                    <a:ext uri="{FF2B5EF4-FFF2-40B4-BE49-F238E27FC236}">
                      <a16:creationId xmlns:a16="http://schemas.microsoft.com/office/drawing/2014/main" id="{5D8FC728-6878-8D06-AB1E-DE5DC436EF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279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76" name="Line 2852">
                  <a:extLst>
                    <a:ext uri="{FF2B5EF4-FFF2-40B4-BE49-F238E27FC236}">
                      <a16:creationId xmlns:a16="http://schemas.microsoft.com/office/drawing/2014/main" id="{76660FB2-E87E-0B48-06DB-C4A87573B2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3116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77" name="Line 2853">
                  <a:extLst>
                    <a:ext uri="{FF2B5EF4-FFF2-40B4-BE49-F238E27FC236}">
                      <a16:creationId xmlns:a16="http://schemas.microsoft.com/office/drawing/2014/main" id="{205D9F30-EE26-7CE5-98E0-23937060A77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32750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78" name="Line 2854">
                  <a:extLst>
                    <a:ext uri="{FF2B5EF4-FFF2-40B4-BE49-F238E27FC236}">
                      <a16:creationId xmlns:a16="http://schemas.microsoft.com/office/drawing/2014/main" id="{233EBB2A-2518-2C38-91C0-56C1017D72F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359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79" name="Line 2855">
                  <a:extLst>
                    <a:ext uri="{FF2B5EF4-FFF2-40B4-BE49-F238E27FC236}">
                      <a16:creationId xmlns:a16="http://schemas.microsoft.com/office/drawing/2014/main" id="{01295EA0-D3A4-4BD6-0FB9-3D2AF27999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391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80" name="Line 2856">
                  <a:extLst>
                    <a:ext uri="{FF2B5EF4-FFF2-40B4-BE49-F238E27FC236}">
                      <a16:creationId xmlns:a16="http://schemas.microsoft.com/office/drawing/2014/main" id="{011B198D-D2C2-D6FB-6D95-DA063F1191F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406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81" name="Line 2857">
                  <a:extLst>
                    <a:ext uri="{FF2B5EF4-FFF2-40B4-BE49-F238E27FC236}">
                      <a16:creationId xmlns:a16="http://schemas.microsoft.com/office/drawing/2014/main" id="{7DA866E0-CC14-EB0F-581F-45F3E85B8D3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502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82" name="Line 2858">
                  <a:extLst>
                    <a:ext uri="{FF2B5EF4-FFF2-40B4-BE49-F238E27FC236}">
                      <a16:creationId xmlns:a16="http://schemas.microsoft.com/office/drawing/2014/main" id="{6F21ACC2-6342-A7B4-C234-59BDC1C723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533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83" name="Line 2859">
                  <a:extLst>
                    <a:ext uri="{FF2B5EF4-FFF2-40B4-BE49-F238E27FC236}">
                      <a16:creationId xmlns:a16="http://schemas.microsoft.com/office/drawing/2014/main" id="{3DBB20AE-F6EA-B159-34AC-799A108FFC7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629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84" name="Line 2860">
                  <a:extLst>
                    <a:ext uri="{FF2B5EF4-FFF2-40B4-BE49-F238E27FC236}">
                      <a16:creationId xmlns:a16="http://schemas.microsoft.com/office/drawing/2014/main" id="{18B53553-7B4C-7F06-CADC-3D0843CD447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64500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85" name="Line 2861">
                  <a:extLst>
                    <a:ext uri="{FF2B5EF4-FFF2-40B4-BE49-F238E27FC236}">
                      <a16:creationId xmlns:a16="http://schemas.microsoft.com/office/drawing/2014/main" id="{17648CDB-A70E-5E48-AA4A-2D0B42D081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69263" y="2903551"/>
                  <a:ext cx="0" cy="127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86" name="Line 2862">
                  <a:extLst>
                    <a:ext uri="{FF2B5EF4-FFF2-40B4-BE49-F238E27FC236}">
                      <a16:creationId xmlns:a16="http://schemas.microsoft.com/office/drawing/2014/main" id="{836F9707-AF6F-9014-B56D-FBEA2B6953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724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87" name="Line 2863">
                  <a:extLst>
                    <a:ext uri="{FF2B5EF4-FFF2-40B4-BE49-F238E27FC236}">
                      <a16:creationId xmlns:a16="http://schemas.microsoft.com/office/drawing/2014/main" id="{34926BAA-5D71-F7BD-013C-880E455753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74025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88" name="Line 2864">
                  <a:extLst>
                    <a:ext uri="{FF2B5EF4-FFF2-40B4-BE49-F238E27FC236}">
                      <a16:creationId xmlns:a16="http://schemas.microsoft.com/office/drawing/2014/main" id="{4899B41B-9E5B-B2E4-63D8-E992C2C370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756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89" name="Line 2865">
                  <a:extLst>
                    <a:ext uri="{FF2B5EF4-FFF2-40B4-BE49-F238E27FC236}">
                      <a16:creationId xmlns:a16="http://schemas.microsoft.com/office/drawing/2014/main" id="{5209CCF8-DD62-8386-6938-AE0C4BEAA9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8196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90" name="Line 2866">
                  <a:extLst>
                    <a:ext uri="{FF2B5EF4-FFF2-40B4-BE49-F238E27FC236}">
                      <a16:creationId xmlns:a16="http://schemas.microsoft.com/office/drawing/2014/main" id="{9E2D4F42-7982-2556-A000-7BDD82D3A2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89900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91" name="Line 2867">
                  <a:extLst>
                    <a:ext uri="{FF2B5EF4-FFF2-40B4-BE49-F238E27FC236}">
                      <a16:creationId xmlns:a16="http://schemas.microsoft.com/office/drawing/2014/main" id="{94E0DCE0-3F6E-1490-A1B7-43F6A29BA23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93075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92" name="Line 2868">
                  <a:extLst>
                    <a:ext uri="{FF2B5EF4-FFF2-40B4-BE49-F238E27FC236}">
                      <a16:creationId xmlns:a16="http://schemas.microsoft.com/office/drawing/2014/main" id="{A767CBDF-DF1A-2A2C-E1E2-857F4E9366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9625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93" name="Line 2869">
                  <a:extLst>
                    <a:ext uri="{FF2B5EF4-FFF2-40B4-BE49-F238E27FC236}">
                      <a16:creationId xmlns:a16="http://schemas.microsoft.com/office/drawing/2014/main" id="{8A13DE40-BF78-2DE7-EC03-5EE3FFFC1A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0994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94" name="Line 2870">
                  <a:extLst>
                    <a:ext uri="{FF2B5EF4-FFF2-40B4-BE49-F238E27FC236}">
                      <a16:creationId xmlns:a16="http://schemas.microsoft.com/office/drawing/2014/main" id="{956BBA57-6D20-8B01-845F-C05CE63E8D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0101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95" name="Line 2871">
                  <a:extLst>
                    <a:ext uri="{FF2B5EF4-FFF2-40B4-BE49-F238E27FC236}">
                      <a16:creationId xmlns:a16="http://schemas.microsoft.com/office/drawing/2014/main" id="{075617B8-4232-D393-D657-9DF7735D7CA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121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96" name="Line 2872">
                  <a:extLst>
                    <a:ext uri="{FF2B5EF4-FFF2-40B4-BE49-F238E27FC236}">
                      <a16:creationId xmlns:a16="http://schemas.microsoft.com/office/drawing/2014/main" id="{9192CFBC-367D-D2D5-5307-A7164FD4D9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153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97" name="Line 2873">
                  <a:extLst>
                    <a:ext uri="{FF2B5EF4-FFF2-40B4-BE49-F238E27FC236}">
                      <a16:creationId xmlns:a16="http://schemas.microsoft.com/office/drawing/2014/main" id="{7250E4E8-7EC5-8B5F-9AF9-D457570E0F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18475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98" name="Line 2874">
                  <a:extLst>
                    <a:ext uri="{FF2B5EF4-FFF2-40B4-BE49-F238E27FC236}">
                      <a16:creationId xmlns:a16="http://schemas.microsoft.com/office/drawing/2014/main" id="{1760A59E-6AFA-3B11-6093-93DC1D371E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232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99" name="Line 2875">
                  <a:extLst>
                    <a:ext uri="{FF2B5EF4-FFF2-40B4-BE49-F238E27FC236}">
                      <a16:creationId xmlns:a16="http://schemas.microsoft.com/office/drawing/2014/main" id="{7096DACC-7645-B044-8121-1D67222322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280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00" name="Line 2876">
                  <a:extLst>
                    <a:ext uri="{FF2B5EF4-FFF2-40B4-BE49-F238E27FC236}">
                      <a16:creationId xmlns:a16="http://schemas.microsoft.com/office/drawing/2014/main" id="{D4AB958D-7EA6-3870-3701-4CFAB66C5E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3117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01" name="Line 2877">
                  <a:extLst>
                    <a:ext uri="{FF2B5EF4-FFF2-40B4-BE49-F238E27FC236}">
                      <a16:creationId xmlns:a16="http://schemas.microsoft.com/office/drawing/2014/main" id="{0966586C-BF55-96C8-1ABF-DE6F328683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327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02" name="Line 2878">
                  <a:extLst>
                    <a:ext uri="{FF2B5EF4-FFF2-40B4-BE49-F238E27FC236}">
                      <a16:creationId xmlns:a16="http://schemas.microsoft.com/office/drawing/2014/main" id="{8C58C40E-62F3-EEE2-5BC2-AB539F045F3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3435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03" name="Line 2879">
                  <a:extLst>
                    <a:ext uri="{FF2B5EF4-FFF2-40B4-BE49-F238E27FC236}">
                      <a16:creationId xmlns:a16="http://schemas.microsoft.com/office/drawing/2014/main" id="{2AF16F6C-262A-0E61-D242-6B1AF4DA8F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359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04" name="Line 2880">
                  <a:extLst>
                    <a:ext uri="{FF2B5EF4-FFF2-40B4-BE49-F238E27FC236}">
                      <a16:creationId xmlns:a16="http://schemas.microsoft.com/office/drawing/2014/main" id="{76F894D3-E16B-A46B-F2F9-13E6E86B8B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391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05" name="Line 2881">
                  <a:extLst>
                    <a:ext uri="{FF2B5EF4-FFF2-40B4-BE49-F238E27FC236}">
                      <a16:creationId xmlns:a16="http://schemas.microsoft.com/office/drawing/2014/main" id="{9CE4A7CB-9F0F-AF22-7CFB-3C90A14067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407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06" name="Line 2882">
                  <a:extLst>
                    <a:ext uri="{FF2B5EF4-FFF2-40B4-BE49-F238E27FC236}">
                      <a16:creationId xmlns:a16="http://schemas.microsoft.com/office/drawing/2014/main" id="{28F7E2A8-7DE2-9D07-2140-83A5FE4802E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4228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07" name="Line 2883">
                  <a:extLst>
                    <a:ext uri="{FF2B5EF4-FFF2-40B4-BE49-F238E27FC236}">
                      <a16:creationId xmlns:a16="http://schemas.microsoft.com/office/drawing/2014/main" id="{BDB64CC8-0B46-C589-5FD2-FF27D9E21F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4546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08" name="Line 2884">
                  <a:extLst>
                    <a:ext uri="{FF2B5EF4-FFF2-40B4-BE49-F238E27FC236}">
                      <a16:creationId xmlns:a16="http://schemas.microsoft.com/office/drawing/2014/main" id="{1202537D-6BE5-61C0-17DB-2833C90999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454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09" name="Line 2885">
                  <a:extLst>
                    <a:ext uri="{FF2B5EF4-FFF2-40B4-BE49-F238E27FC236}">
                      <a16:creationId xmlns:a16="http://schemas.microsoft.com/office/drawing/2014/main" id="{1B353690-DD5F-6484-46EE-7037EB5170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486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10" name="Line 2886">
                  <a:extLst>
                    <a:ext uri="{FF2B5EF4-FFF2-40B4-BE49-F238E27FC236}">
                      <a16:creationId xmlns:a16="http://schemas.microsoft.com/office/drawing/2014/main" id="{491ECE32-363E-08A6-2BA7-CF1DED08124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518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11" name="Line 2887">
                  <a:extLst>
                    <a:ext uri="{FF2B5EF4-FFF2-40B4-BE49-F238E27FC236}">
                      <a16:creationId xmlns:a16="http://schemas.microsoft.com/office/drawing/2014/main" id="{53988A6C-ABDD-4D86-BA1E-5CDF340D503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613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12" name="Line 2888">
                  <a:extLst>
                    <a:ext uri="{FF2B5EF4-FFF2-40B4-BE49-F238E27FC236}">
                      <a16:creationId xmlns:a16="http://schemas.microsoft.com/office/drawing/2014/main" id="{1C7F43C4-D67A-0FB0-5647-1E61E430137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645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13" name="Line 2889">
                  <a:extLst>
                    <a:ext uri="{FF2B5EF4-FFF2-40B4-BE49-F238E27FC236}">
                      <a16:creationId xmlns:a16="http://schemas.microsoft.com/office/drawing/2014/main" id="{1D8B1AB2-3BD1-21E6-C429-2923480BEC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661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14" name="Line 2890">
                  <a:extLst>
                    <a:ext uri="{FF2B5EF4-FFF2-40B4-BE49-F238E27FC236}">
                      <a16:creationId xmlns:a16="http://schemas.microsoft.com/office/drawing/2014/main" id="{F5DA4F96-30B7-FDF1-31B6-2EDE305E9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708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15" name="Line 2891">
                  <a:extLst>
                    <a:ext uri="{FF2B5EF4-FFF2-40B4-BE49-F238E27FC236}">
                      <a16:creationId xmlns:a16="http://schemas.microsoft.com/office/drawing/2014/main" id="{26BA69DA-2633-9044-AD04-769BB9C32C1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74038" y="2757501"/>
                  <a:ext cx="0" cy="1587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16" name="Line 2892">
                  <a:extLst>
                    <a:ext uri="{FF2B5EF4-FFF2-40B4-BE49-F238E27FC236}">
                      <a16:creationId xmlns:a16="http://schemas.microsoft.com/office/drawing/2014/main" id="{E1737638-2EB9-AA15-8711-B04FDB3910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78800" y="2903551"/>
                  <a:ext cx="0" cy="1270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17" name="Line 2893">
                  <a:extLst>
                    <a:ext uri="{FF2B5EF4-FFF2-40B4-BE49-F238E27FC236}">
                      <a16:creationId xmlns:a16="http://schemas.microsoft.com/office/drawing/2014/main" id="{863022AB-5F24-D203-8BA9-9538E017E6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867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18" name="Line 2894">
                  <a:extLst>
                    <a:ext uri="{FF2B5EF4-FFF2-40B4-BE49-F238E27FC236}">
                      <a16:creationId xmlns:a16="http://schemas.microsoft.com/office/drawing/2014/main" id="{36F50EE6-A800-C45C-8E16-D61F7692C7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867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19" name="Line 2895">
                  <a:extLst>
                    <a:ext uri="{FF2B5EF4-FFF2-40B4-BE49-F238E27FC236}">
                      <a16:creationId xmlns:a16="http://schemas.microsoft.com/office/drawing/2014/main" id="{FF485CC0-B9BF-00CB-D405-F39063C8EE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899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20" name="Line 2896">
                  <a:extLst>
                    <a:ext uri="{FF2B5EF4-FFF2-40B4-BE49-F238E27FC236}">
                      <a16:creationId xmlns:a16="http://schemas.microsoft.com/office/drawing/2014/main" id="{292B3DB7-538C-D374-B24C-479206128B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91500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21" name="Line 2897">
                  <a:extLst>
                    <a:ext uri="{FF2B5EF4-FFF2-40B4-BE49-F238E27FC236}">
                      <a16:creationId xmlns:a16="http://schemas.microsoft.com/office/drawing/2014/main" id="{D9FEFE7C-182A-7B22-85DF-65B1CF5F10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930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22" name="Line 2898">
                  <a:extLst>
                    <a:ext uri="{FF2B5EF4-FFF2-40B4-BE49-F238E27FC236}">
                      <a16:creationId xmlns:a16="http://schemas.microsoft.com/office/drawing/2014/main" id="{92713F14-3AA1-411D-37A9-A1D5E4F9D08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9467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23" name="Line 2899">
                  <a:extLst>
                    <a:ext uri="{FF2B5EF4-FFF2-40B4-BE49-F238E27FC236}">
                      <a16:creationId xmlns:a16="http://schemas.microsoft.com/office/drawing/2014/main" id="{48C4DDEF-326E-9681-C19E-FFA8422151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9785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24" name="Line 2900">
                  <a:extLst>
                    <a:ext uri="{FF2B5EF4-FFF2-40B4-BE49-F238E27FC236}">
                      <a16:creationId xmlns:a16="http://schemas.microsoft.com/office/drawing/2014/main" id="{3840CB82-E3F8-F867-DD4E-62F23E44390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99438" y="2900376"/>
                  <a:ext cx="0" cy="158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25" name="Line 2901">
                  <a:extLst>
                    <a:ext uri="{FF2B5EF4-FFF2-40B4-BE49-F238E27FC236}">
                      <a16:creationId xmlns:a16="http://schemas.microsoft.com/office/drawing/2014/main" id="{DEC74387-0E07-5EE9-3EB2-641EC888D9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01025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26" name="Line 2902">
                  <a:extLst>
                    <a:ext uri="{FF2B5EF4-FFF2-40B4-BE49-F238E27FC236}">
                      <a16:creationId xmlns:a16="http://schemas.microsoft.com/office/drawing/2014/main" id="{D54927E5-C198-0966-8D2B-575D282178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04200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27" name="Line 2903">
                  <a:extLst>
                    <a:ext uri="{FF2B5EF4-FFF2-40B4-BE49-F238E27FC236}">
                      <a16:creationId xmlns:a16="http://schemas.microsoft.com/office/drawing/2014/main" id="{04E27D13-1725-7E60-D7E2-2DFC74ADE5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07375" y="2871801"/>
                  <a:ext cx="0" cy="444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28" name="Line 2904">
                  <a:extLst>
                    <a:ext uri="{FF2B5EF4-FFF2-40B4-BE49-F238E27FC236}">
                      <a16:creationId xmlns:a16="http://schemas.microsoft.com/office/drawing/2014/main" id="{EA47A292-448D-795C-9877-E5D7FE0F26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08963" y="2879739"/>
                  <a:ext cx="0" cy="3651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29" name="Line 2905">
                  <a:extLst>
                    <a:ext uri="{FF2B5EF4-FFF2-40B4-BE49-F238E27FC236}">
                      <a16:creationId xmlns:a16="http://schemas.microsoft.com/office/drawing/2014/main" id="{9092B3F1-F86C-42EB-2540-C4B6412D437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10550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30" name="Line 2906">
                  <a:extLst>
                    <a:ext uri="{FF2B5EF4-FFF2-40B4-BE49-F238E27FC236}">
                      <a16:creationId xmlns:a16="http://schemas.microsoft.com/office/drawing/2014/main" id="{86D3FC10-8CB7-0591-F083-9FDE426A4B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121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31" name="Line 2907">
                  <a:extLst>
                    <a:ext uri="{FF2B5EF4-FFF2-40B4-BE49-F238E27FC236}">
                      <a16:creationId xmlns:a16="http://schemas.microsoft.com/office/drawing/2014/main" id="{07286815-2A86-CE68-10D5-6C016918520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1531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32" name="Line 2908">
                  <a:extLst>
                    <a:ext uri="{FF2B5EF4-FFF2-40B4-BE49-F238E27FC236}">
                      <a16:creationId xmlns:a16="http://schemas.microsoft.com/office/drawing/2014/main" id="{89698EED-CF44-A967-3199-24CDA9D85B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184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33" name="Line 2909">
                  <a:extLst>
                    <a:ext uri="{FF2B5EF4-FFF2-40B4-BE49-F238E27FC236}">
                      <a16:creationId xmlns:a16="http://schemas.microsoft.com/office/drawing/2014/main" id="{F4324F8E-0734-BF71-7491-AD872EA2C3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20075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34" name="Line 2910">
                  <a:extLst>
                    <a:ext uri="{FF2B5EF4-FFF2-40B4-BE49-F238E27FC236}">
                      <a16:creationId xmlns:a16="http://schemas.microsoft.com/office/drawing/2014/main" id="{894D06C3-7ACD-C39A-1D3C-5C902C4523B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2483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35" name="Line 2911">
                  <a:extLst>
                    <a:ext uri="{FF2B5EF4-FFF2-40B4-BE49-F238E27FC236}">
                      <a16:creationId xmlns:a16="http://schemas.microsoft.com/office/drawing/2014/main" id="{B8DF5A96-D851-8352-F1CB-E7C2D9568C9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311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36" name="Line 2912">
                  <a:extLst>
                    <a:ext uri="{FF2B5EF4-FFF2-40B4-BE49-F238E27FC236}">
                      <a16:creationId xmlns:a16="http://schemas.microsoft.com/office/drawing/2014/main" id="{A8DD94D5-0665-664C-F052-17E9957F294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32775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37" name="Line 2913">
                  <a:extLst>
                    <a:ext uri="{FF2B5EF4-FFF2-40B4-BE49-F238E27FC236}">
                      <a16:creationId xmlns:a16="http://schemas.microsoft.com/office/drawing/2014/main" id="{84DADFE5-FEEE-BA1F-7BA6-A3E58E1D2DA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3436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38" name="Line 2914">
                  <a:extLst>
                    <a:ext uri="{FF2B5EF4-FFF2-40B4-BE49-F238E27FC236}">
                      <a16:creationId xmlns:a16="http://schemas.microsoft.com/office/drawing/2014/main" id="{D5D4FF60-ED15-80FD-62FC-8FDCC15A33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375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39" name="Line 2915">
                  <a:extLst>
                    <a:ext uri="{FF2B5EF4-FFF2-40B4-BE49-F238E27FC236}">
                      <a16:creationId xmlns:a16="http://schemas.microsoft.com/office/drawing/2014/main" id="{75F7A8BC-8C11-B67C-2434-8A50F735D75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423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40" name="Line 2916">
                  <a:extLst>
                    <a:ext uri="{FF2B5EF4-FFF2-40B4-BE49-F238E27FC236}">
                      <a16:creationId xmlns:a16="http://schemas.microsoft.com/office/drawing/2014/main" id="{2A733CCF-3974-D920-B748-08982E325B8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438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41" name="Line 2917">
                  <a:extLst>
                    <a:ext uri="{FF2B5EF4-FFF2-40B4-BE49-F238E27FC236}">
                      <a16:creationId xmlns:a16="http://schemas.microsoft.com/office/drawing/2014/main" id="{9A7AFAD5-73FB-BEAD-9910-EB7635DDF0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48650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42" name="Line 2918">
                  <a:extLst>
                    <a:ext uri="{FF2B5EF4-FFF2-40B4-BE49-F238E27FC236}">
                      <a16:creationId xmlns:a16="http://schemas.microsoft.com/office/drawing/2014/main" id="{331E3CE3-C26E-37CF-3262-8C3E719DE74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51825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43" name="Line 2919">
                  <a:extLst>
                    <a:ext uri="{FF2B5EF4-FFF2-40B4-BE49-F238E27FC236}">
                      <a16:creationId xmlns:a16="http://schemas.microsoft.com/office/drawing/2014/main" id="{A4406DBC-BB08-6FC5-372A-8F6B8B65D88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534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44" name="Line 2920">
                  <a:extLst>
                    <a:ext uri="{FF2B5EF4-FFF2-40B4-BE49-F238E27FC236}">
                      <a16:creationId xmlns:a16="http://schemas.microsoft.com/office/drawing/2014/main" id="{98912B47-FAB6-7CA3-C7C6-9AB3518471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58175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45" name="Line 2921">
                  <a:extLst>
                    <a:ext uri="{FF2B5EF4-FFF2-40B4-BE49-F238E27FC236}">
                      <a16:creationId xmlns:a16="http://schemas.microsoft.com/office/drawing/2014/main" id="{2C259701-AFD8-5160-AAB3-C6835B8503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5817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46" name="Line 2922">
                  <a:extLst>
                    <a:ext uri="{FF2B5EF4-FFF2-40B4-BE49-F238E27FC236}">
                      <a16:creationId xmlns:a16="http://schemas.microsoft.com/office/drawing/2014/main" id="{820CD4E7-C92B-3156-7639-6124EC86BFB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1350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47" name="Line 2923">
                  <a:extLst>
                    <a:ext uri="{FF2B5EF4-FFF2-40B4-BE49-F238E27FC236}">
                      <a16:creationId xmlns:a16="http://schemas.microsoft.com/office/drawing/2014/main" id="{13A259D9-880D-4029-0356-255652460E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611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48" name="Line 2924">
                  <a:extLst>
                    <a:ext uri="{FF2B5EF4-FFF2-40B4-BE49-F238E27FC236}">
                      <a16:creationId xmlns:a16="http://schemas.microsoft.com/office/drawing/2014/main" id="{7BC863DD-825E-4A21-E8D6-4CA6300364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7087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49" name="Line 2925">
                  <a:extLst>
                    <a:ext uri="{FF2B5EF4-FFF2-40B4-BE49-F238E27FC236}">
                      <a16:creationId xmlns:a16="http://schemas.microsoft.com/office/drawing/2014/main" id="{1AAAF65D-47C4-3548-6939-B8E3D482073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7405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50" name="Line 2926">
                  <a:extLst>
                    <a:ext uri="{FF2B5EF4-FFF2-40B4-BE49-F238E27FC236}">
                      <a16:creationId xmlns:a16="http://schemas.microsoft.com/office/drawing/2014/main" id="{ACAF9DED-FE18-1A5A-75E3-AE8BC47C7B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77225" y="2901964"/>
                  <a:ext cx="0" cy="142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51" name="Line 2927">
                  <a:extLst>
                    <a:ext uri="{FF2B5EF4-FFF2-40B4-BE49-F238E27FC236}">
                      <a16:creationId xmlns:a16="http://schemas.microsoft.com/office/drawing/2014/main" id="{23AB564E-AE95-C145-C528-0CD65B302F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788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52" name="Line 2928">
                  <a:extLst>
                    <a:ext uri="{FF2B5EF4-FFF2-40B4-BE49-F238E27FC236}">
                      <a16:creationId xmlns:a16="http://schemas.microsoft.com/office/drawing/2014/main" id="{42F209DA-8E16-9E50-0585-5FE855B377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819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53" name="Line 2929">
                  <a:extLst>
                    <a:ext uri="{FF2B5EF4-FFF2-40B4-BE49-F238E27FC236}">
                      <a16:creationId xmlns:a16="http://schemas.microsoft.com/office/drawing/2014/main" id="{59DC4677-49B2-EC81-9AC6-4D1AF727E3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883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54" name="Line 2930">
                  <a:extLst>
                    <a:ext uri="{FF2B5EF4-FFF2-40B4-BE49-F238E27FC236}">
                      <a16:creationId xmlns:a16="http://schemas.microsoft.com/office/drawing/2014/main" id="{343A2595-67F8-D1F2-26B3-E339A25D93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89925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55" name="Line 2931">
                  <a:extLst>
                    <a:ext uri="{FF2B5EF4-FFF2-40B4-BE49-F238E27FC236}">
                      <a16:creationId xmlns:a16="http://schemas.microsoft.com/office/drawing/2014/main" id="{B5232ACA-146A-8F0F-7126-2631C8F16B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915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56" name="Line 2932">
                  <a:extLst>
                    <a:ext uri="{FF2B5EF4-FFF2-40B4-BE49-F238E27FC236}">
                      <a16:creationId xmlns:a16="http://schemas.microsoft.com/office/drawing/2014/main" id="{E5642C5A-5B26-FFBD-343B-E50B08EF9F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946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57" name="Line 2933">
                  <a:extLst>
                    <a:ext uri="{FF2B5EF4-FFF2-40B4-BE49-F238E27FC236}">
                      <a16:creationId xmlns:a16="http://schemas.microsoft.com/office/drawing/2014/main" id="{8991EC88-EC7D-70A5-CB51-E6A1C2518BF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946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58" name="Line 2934">
                  <a:extLst>
                    <a:ext uri="{FF2B5EF4-FFF2-40B4-BE49-F238E27FC236}">
                      <a16:creationId xmlns:a16="http://schemas.microsoft.com/office/drawing/2014/main" id="{118DDDE1-4001-AA98-FE8E-591AAB14D3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9627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59" name="Line 2935">
                  <a:extLst>
                    <a:ext uri="{FF2B5EF4-FFF2-40B4-BE49-F238E27FC236}">
                      <a16:creationId xmlns:a16="http://schemas.microsoft.com/office/drawing/2014/main" id="{41AD32F8-CDA1-3863-9C58-ADAEEFAD75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301038" y="2887676"/>
                  <a:ext cx="0" cy="285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60" name="Line 2936">
                  <a:extLst>
                    <a:ext uri="{FF2B5EF4-FFF2-40B4-BE49-F238E27FC236}">
                      <a16:creationId xmlns:a16="http://schemas.microsoft.com/office/drawing/2014/main" id="{8BAD374E-CA77-3F01-4DD5-0E0EACDCC7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3042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61" name="Line 2937">
                  <a:extLst>
                    <a:ext uri="{FF2B5EF4-FFF2-40B4-BE49-F238E27FC236}">
                      <a16:creationId xmlns:a16="http://schemas.microsoft.com/office/drawing/2014/main" id="{E4D91B85-05C3-9CA0-BE17-6926B47522B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3073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62" name="Line 2938">
                  <a:extLst>
                    <a:ext uri="{FF2B5EF4-FFF2-40B4-BE49-F238E27FC236}">
                      <a16:creationId xmlns:a16="http://schemas.microsoft.com/office/drawing/2014/main" id="{CE547855-51DE-4AAC-E731-57DFBFB400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31056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63" name="Line 2939">
                  <a:extLst>
                    <a:ext uri="{FF2B5EF4-FFF2-40B4-BE49-F238E27FC236}">
                      <a16:creationId xmlns:a16="http://schemas.microsoft.com/office/drawing/2014/main" id="{0D44E3F0-D8AC-4B74-7F3D-FED2321A4B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312150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64" name="Line 2940">
                  <a:extLst>
                    <a:ext uri="{FF2B5EF4-FFF2-40B4-BE49-F238E27FC236}">
                      <a16:creationId xmlns:a16="http://schemas.microsoft.com/office/drawing/2014/main" id="{704CC510-83C1-6AFF-3426-20C66D54FD1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3153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65" name="Line 2941">
                  <a:extLst>
                    <a:ext uri="{FF2B5EF4-FFF2-40B4-BE49-F238E27FC236}">
                      <a16:creationId xmlns:a16="http://schemas.microsoft.com/office/drawing/2014/main" id="{6F6E4626-2543-BF84-6D8C-86D28874AB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3169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66" name="Line 2942">
                  <a:extLst>
                    <a:ext uri="{FF2B5EF4-FFF2-40B4-BE49-F238E27FC236}">
                      <a16:creationId xmlns:a16="http://schemas.microsoft.com/office/drawing/2014/main" id="{C40BC136-A13D-A518-2BD0-9939B818D5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32167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67" name="Line 2943">
                  <a:extLst>
                    <a:ext uri="{FF2B5EF4-FFF2-40B4-BE49-F238E27FC236}">
                      <a16:creationId xmlns:a16="http://schemas.microsoft.com/office/drawing/2014/main" id="{A99B4585-E23C-6D90-9761-EA67564C60A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324850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68" name="Line 2944">
                  <a:extLst>
                    <a:ext uri="{FF2B5EF4-FFF2-40B4-BE49-F238E27FC236}">
                      <a16:creationId xmlns:a16="http://schemas.microsoft.com/office/drawing/2014/main" id="{A93B2FD9-1169-F187-365F-3F59B77B10F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324850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69" name="Line 2945">
                  <a:extLst>
                    <a:ext uri="{FF2B5EF4-FFF2-40B4-BE49-F238E27FC236}">
                      <a16:creationId xmlns:a16="http://schemas.microsoft.com/office/drawing/2014/main" id="{BA2B2E87-41DD-2BCB-E282-76885AA7213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3296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70" name="Line 2946">
                  <a:extLst>
                    <a:ext uri="{FF2B5EF4-FFF2-40B4-BE49-F238E27FC236}">
                      <a16:creationId xmlns:a16="http://schemas.microsoft.com/office/drawing/2014/main" id="{F1CEF023-7694-7062-1D8F-3F970B586F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331200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71" name="Line 2947">
                  <a:extLst>
                    <a:ext uri="{FF2B5EF4-FFF2-40B4-BE49-F238E27FC236}">
                      <a16:creationId xmlns:a16="http://schemas.microsoft.com/office/drawing/2014/main" id="{F4E005A9-E58A-6AD4-74DD-68ACDAD978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337550" y="2901964"/>
                  <a:ext cx="0" cy="142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72" name="Line 2948">
                  <a:extLst>
                    <a:ext uri="{FF2B5EF4-FFF2-40B4-BE49-F238E27FC236}">
                      <a16:creationId xmlns:a16="http://schemas.microsoft.com/office/drawing/2014/main" id="{D0C1BBB2-6903-308D-75F3-80526EF1D5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33913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73" name="Line 2949">
                  <a:extLst>
                    <a:ext uri="{FF2B5EF4-FFF2-40B4-BE49-F238E27FC236}">
                      <a16:creationId xmlns:a16="http://schemas.microsoft.com/office/drawing/2014/main" id="{611CA398-E760-6FAB-4701-1D709078FB0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3423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74" name="Line 2950">
                  <a:extLst>
                    <a:ext uri="{FF2B5EF4-FFF2-40B4-BE49-F238E27FC236}">
                      <a16:creationId xmlns:a16="http://schemas.microsoft.com/office/drawing/2014/main" id="{B17EC8BD-29FC-A580-623C-C40619C83F1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342313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75" name="Line 2951">
                  <a:extLst>
                    <a:ext uri="{FF2B5EF4-FFF2-40B4-BE49-F238E27FC236}">
                      <a16:creationId xmlns:a16="http://schemas.microsoft.com/office/drawing/2014/main" id="{A856ECD7-819A-B693-6176-F92D46133C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34707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76" name="Line 2952">
                  <a:extLst>
                    <a:ext uri="{FF2B5EF4-FFF2-40B4-BE49-F238E27FC236}">
                      <a16:creationId xmlns:a16="http://schemas.microsoft.com/office/drawing/2014/main" id="{0FCBFB6B-CD56-55CD-9038-A7E39D5F96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3581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77" name="Line 2953">
                  <a:extLst>
                    <a:ext uri="{FF2B5EF4-FFF2-40B4-BE49-F238E27FC236}">
                      <a16:creationId xmlns:a16="http://schemas.microsoft.com/office/drawing/2014/main" id="{77CDD465-DDA3-DD43-A4C7-8970567CB60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3613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78" name="Line 2954">
                  <a:extLst>
                    <a:ext uri="{FF2B5EF4-FFF2-40B4-BE49-F238E27FC236}">
                      <a16:creationId xmlns:a16="http://schemas.microsoft.com/office/drawing/2014/main" id="{18BE9A38-432F-55AC-A279-C125A7D23B4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374063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79" name="Line 2955">
                  <a:extLst>
                    <a:ext uri="{FF2B5EF4-FFF2-40B4-BE49-F238E27FC236}">
                      <a16:creationId xmlns:a16="http://schemas.microsoft.com/office/drawing/2014/main" id="{33036FDC-87E3-E21A-B2FE-BD19B705FE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37565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80" name="Line 2956">
                  <a:extLst>
                    <a:ext uri="{FF2B5EF4-FFF2-40B4-BE49-F238E27FC236}">
                      <a16:creationId xmlns:a16="http://schemas.microsoft.com/office/drawing/2014/main" id="{FD24344A-C044-AD9E-5E0E-3AF21D97B39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378825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81" name="Line 2957">
                  <a:extLst>
                    <a:ext uri="{FF2B5EF4-FFF2-40B4-BE49-F238E27FC236}">
                      <a16:creationId xmlns:a16="http://schemas.microsoft.com/office/drawing/2014/main" id="{F1472071-DD4A-3311-5E55-8C85DC007C3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38041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82" name="Line 2958">
                  <a:extLst>
                    <a:ext uri="{FF2B5EF4-FFF2-40B4-BE49-F238E27FC236}">
                      <a16:creationId xmlns:a16="http://schemas.microsoft.com/office/drawing/2014/main" id="{0C99226A-BD1C-CF21-7338-AF1F8A963E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3867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83" name="Line 2959">
                  <a:extLst>
                    <a:ext uri="{FF2B5EF4-FFF2-40B4-BE49-F238E27FC236}">
                      <a16:creationId xmlns:a16="http://schemas.microsoft.com/office/drawing/2014/main" id="{4AE941D6-4508-4F79-3C74-2BD29061AA0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388350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84" name="Line 2960">
                  <a:extLst>
                    <a:ext uri="{FF2B5EF4-FFF2-40B4-BE49-F238E27FC236}">
                      <a16:creationId xmlns:a16="http://schemas.microsoft.com/office/drawing/2014/main" id="{E53CF353-E5C7-94F5-3006-B098D550B11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3899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85" name="Line 2961">
                  <a:extLst>
                    <a:ext uri="{FF2B5EF4-FFF2-40B4-BE49-F238E27FC236}">
                      <a16:creationId xmlns:a16="http://schemas.microsoft.com/office/drawing/2014/main" id="{BB6779EB-21D1-8D3A-8210-F24433F2518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39311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86" name="Line 2962">
                  <a:extLst>
                    <a:ext uri="{FF2B5EF4-FFF2-40B4-BE49-F238E27FC236}">
                      <a16:creationId xmlns:a16="http://schemas.microsoft.com/office/drawing/2014/main" id="{0E63A6A5-5354-9D0C-0693-43C078D27E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39787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87" name="Line 2963">
                  <a:extLst>
                    <a:ext uri="{FF2B5EF4-FFF2-40B4-BE49-F238E27FC236}">
                      <a16:creationId xmlns:a16="http://schemas.microsoft.com/office/drawing/2014/main" id="{9BC2564E-C0DE-DD79-8597-1493FF2733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01050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88" name="Line 2964">
                  <a:extLst>
                    <a:ext uri="{FF2B5EF4-FFF2-40B4-BE49-F238E27FC236}">
                      <a16:creationId xmlns:a16="http://schemas.microsoft.com/office/drawing/2014/main" id="{9C666FA6-83F5-6C46-86E8-4D1725AC8C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04225" y="2889264"/>
                  <a:ext cx="0" cy="269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89" name="Line 2965">
                  <a:extLst>
                    <a:ext uri="{FF2B5EF4-FFF2-40B4-BE49-F238E27FC236}">
                      <a16:creationId xmlns:a16="http://schemas.microsoft.com/office/drawing/2014/main" id="{D481D7BB-36A0-26EF-4194-990DA8856E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07400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90" name="Line 2966">
                  <a:extLst>
                    <a:ext uri="{FF2B5EF4-FFF2-40B4-BE49-F238E27FC236}">
                      <a16:creationId xmlns:a16="http://schemas.microsoft.com/office/drawing/2014/main" id="{AC5FA6AB-CBA6-B9B3-6B99-43449165F6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1057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91" name="Line 2967">
                  <a:extLst>
                    <a:ext uri="{FF2B5EF4-FFF2-40B4-BE49-F238E27FC236}">
                      <a16:creationId xmlns:a16="http://schemas.microsoft.com/office/drawing/2014/main" id="{491FCEEB-6766-9218-B6D2-3235DD5BB3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169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92" name="Line 2968">
                  <a:extLst>
                    <a:ext uri="{FF2B5EF4-FFF2-40B4-BE49-F238E27FC236}">
                      <a16:creationId xmlns:a16="http://schemas.microsoft.com/office/drawing/2014/main" id="{52D14722-C3F9-EFBE-820A-E62ABAFC4A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201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93" name="Line 2969">
                  <a:extLst>
                    <a:ext uri="{FF2B5EF4-FFF2-40B4-BE49-F238E27FC236}">
                      <a16:creationId xmlns:a16="http://schemas.microsoft.com/office/drawing/2014/main" id="{553520C2-A848-1AEE-E431-50BFE358A4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2168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94" name="Line 2970">
                  <a:extLst>
                    <a:ext uri="{FF2B5EF4-FFF2-40B4-BE49-F238E27FC236}">
                      <a16:creationId xmlns:a16="http://schemas.microsoft.com/office/drawing/2014/main" id="{17A6C9B4-5CEA-2288-F173-A4FC5AAF03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2645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95" name="Line 2971">
                  <a:extLst>
                    <a:ext uri="{FF2B5EF4-FFF2-40B4-BE49-F238E27FC236}">
                      <a16:creationId xmlns:a16="http://schemas.microsoft.com/office/drawing/2014/main" id="{3D896786-0EE4-4425-2656-71FD91F2C1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296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96" name="Line 2972">
                  <a:extLst>
                    <a:ext uri="{FF2B5EF4-FFF2-40B4-BE49-F238E27FC236}">
                      <a16:creationId xmlns:a16="http://schemas.microsoft.com/office/drawing/2014/main" id="{11F18074-9F58-15FB-3DF1-97A8014108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328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97" name="Line 2973">
                  <a:extLst>
                    <a:ext uri="{FF2B5EF4-FFF2-40B4-BE49-F238E27FC236}">
                      <a16:creationId xmlns:a16="http://schemas.microsoft.com/office/drawing/2014/main" id="{7A96F8F4-2279-57A5-3B28-848E43E2E7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343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98" name="Line 2974">
                  <a:extLst>
                    <a:ext uri="{FF2B5EF4-FFF2-40B4-BE49-F238E27FC236}">
                      <a16:creationId xmlns:a16="http://schemas.microsoft.com/office/drawing/2014/main" id="{9955B6AE-4E08-91A2-3743-6B08136315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375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99" name="Line 2975">
                  <a:extLst>
                    <a:ext uri="{FF2B5EF4-FFF2-40B4-BE49-F238E27FC236}">
                      <a16:creationId xmlns:a16="http://schemas.microsoft.com/office/drawing/2014/main" id="{CAC133BD-23E9-F22A-4A5B-2ED0086248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3915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00" name="Line 2976">
                  <a:extLst>
                    <a:ext uri="{FF2B5EF4-FFF2-40B4-BE49-F238E27FC236}">
                      <a16:creationId xmlns:a16="http://schemas.microsoft.com/office/drawing/2014/main" id="{509AC61E-63FB-BDC4-C340-BBE11CB0C5B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4073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01" name="Line 2977">
                  <a:extLst>
                    <a:ext uri="{FF2B5EF4-FFF2-40B4-BE49-F238E27FC236}">
                      <a16:creationId xmlns:a16="http://schemas.microsoft.com/office/drawing/2014/main" id="{B14F2497-526D-3EA9-D788-9F7DA82EDC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423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02" name="Line 2978">
                  <a:extLst>
                    <a:ext uri="{FF2B5EF4-FFF2-40B4-BE49-F238E27FC236}">
                      <a16:creationId xmlns:a16="http://schemas.microsoft.com/office/drawing/2014/main" id="{6C017340-F57F-DFEE-DB73-09A83AA85F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51850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03" name="Line 2979">
                  <a:extLst>
                    <a:ext uri="{FF2B5EF4-FFF2-40B4-BE49-F238E27FC236}">
                      <a16:creationId xmlns:a16="http://schemas.microsoft.com/office/drawing/2014/main" id="{42705D19-502C-5DC4-8BB3-5CCFC81B5A4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534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04" name="Line 2980">
                  <a:extLst>
                    <a:ext uri="{FF2B5EF4-FFF2-40B4-BE49-F238E27FC236}">
                      <a16:creationId xmlns:a16="http://schemas.microsoft.com/office/drawing/2014/main" id="{6B82F58E-6B5B-4DE8-144D-442A75F0BD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5661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05" name="Line 2981">
                  <a:extLst>
                    <a:ext uri="{FF2B5EF4-FFF2-40B4-BE49-F238E27FC236}">
                      <a16:creationId xmlns:a16="http://schemas.microsoft.com/office/drawing/2014/main" id="{35E517E7-9A11-8F54-C7CF-B723EA07B7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59788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06" name="Line 2982">
                  <a:extLst>
                    <a:ext uri="{FF2B5EF4-FFF2-40B4-BE49-F238E27FC236}">
                      <a16:creationId xmlns:a16="http://schemas.microsoft.com/office/drawing/2014/main" id="{083DCA15-0C15-300C-47C3-C9B108BC07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629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07" name="Line 2983">
                  <a:extLst>
                    <a:ext uri="{FF2B5EF4-FFF2-40B4-BE49-F238E27FC236}">
                      <a16:creationId xmlns:a16="http://schemas.microsoft.com/office/drawing/2014/main" id="{8E8D94D0-A811-C8E8-AE5B-93C0D9312BE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661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08" name="Line 2984">
                  <a:extLst>
                    <a:ext uri="{FF2B5EF4-FFF2-40B4-BE49-F238E27FC236}">
                      <a16:creationId xmlns:a16="http://schemas.microsoft.com/office/drawing/2014/main" id="{DA81A0E7-5096-C676-48B6-BF115591BB1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75663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09" name="Line 2985">
                  <a:extLst>
                    <a:ext uri="{FF2B5EF4-FFF2-40B4-BE49-F238E27FC236}">
                      <a16:creationId xmlns:a16="http://schemas.microsoft.com/office/drawing/2014/main" id="{195E5660-BC51-B66B-4A73-33F6298D07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77250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10" name="Line 2986">
                  <a:extLst>
                    <a:ext uri="{FF2B5EF4-FFF2-40B4-BE49-F238E27FC236}">
                      <a16:creationId xmlns:a16="http://schemas.microsoft.com/office/drawing/2014/main" id="{5667050F-E160-58DF-8065-0665A3413B7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7883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11" name="Line 2987">
                  <a:extLst>
                    <a:ext uri="{FF2B5EF4-FFF2-40B4-BE49-F238E27FC236}">
                      <a16:creationId xmlns:a16="http://schemas.microsoft.com/office/drawing/2014/main" id="{50815397-1A5B-CB21-5E0D-EBC8E7FBBF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51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12" name="Line 2988">
                  <a:extLst>
                    <a:ext uri="{FF2B5EF4-FFF2-40B4-BE49-F238E27FC236}">
                      <a16:creationId xmlns:a16="http://schemas.microsoft.com/office/drawing/2014/main" id="{6D875121-7CC0-F536-187D-5AFE32708F4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51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13" name="Line 2989">
                  <a:extLst>
                    <a:ext uri="{FF2B5EF4-FFF2-40B4-BE49-F238E27FC236}">
                      <a16:creationId xmlns:a16="http://schemas.microsoft.com/office/drawing/2014/main" id="{2C4B46A0-27AF-26A9-7478-319232E51C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96300" y="2906726"/>
                  <a:ext cx="0" cy="952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14" name="Line 2990">
                  <a:extLst>
                    <a:ext uri="{FF2B5EF4-FFF2-40B4-BE49-F238E27FC236}">
                      <a16:creationId xmlns:a16="http://schemas.microsoft.com/office/drawing/2014/main" id="{AE62CC11-ACBA-C54D-BA36-3220F3D417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5010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15" name="Line 2991">
                  <a:extLst>
                    <a:ext uri="{FF2B5EF4-FFF2-40B4-BE49-F238E27FC236}">
                      <a16:creationId xmlns:a16="http://schemas.microsoft.com/office/drawing/2014/main" id="{F39AE96C-9ABB-8DC2-F2F3-5F5FA9CAAF9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5010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16" name="Line 2992">
                  <a:extLst>
                    <a:ext uri="{FF2B5EF4-FFF2-40B4-BE49-F238E27FC236}">
                      <a16:creationId xmlns:a16="http://schemas.microsoft.com/office/drawing/2014/main" id="{540DBB3C-51B5-3CF7-9549-E9A6C5CA3F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50265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17" name="Line 2993">
                  <a:extLst>
                    <a:ext uri="{FF2B5EF4-FFF2-40B4-BE49-F238E27FC236}">
                      <a16:creationId xmlns:a16="http://schemas.microsoft.com/office/drawing/2014/main" id="{87D26AE5-4732-A335-7720-6EACE018B6A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5074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18" name="Line 2994">
                  <a:extLst>
                    <a:ext uri="{FF2B5EF4-FFF2-40B4-BE49-F238E27FC236}">
                      <a16:creationId xmlns:a16="http://schemas.microsoft.com/office/drawing/2014/main" id="{882FCC29-C2A0-3895-7F24-1B0D5CB968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5105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19" name="Line 2995">
                  <a:extLst>
                    <a:ext uri="{FF2B5EF4-FFF2-40B4-BE49-F238E27FC236}">
                      <a16:creationId xmlns:a16="http://schemas.microsoft.com/office/drawing/2014/main" id="{3833A950-DE68-D158-07EE-C3BA6E5E15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5137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20" name="Line 2996">
                  <a:extLst>
                    <a:ext uri="{FF2B5EF4-FFF2-40B4-BE49-F238E27FC236}">
                      <a16:creationId xmlns:a16="http://schemas.microsoft.com/office/drawing/2014/main" id="{6B1A5F77-B066-336F-BB26-1E19BAE9DDE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5169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21" name="Line 2997">
                  <a:extLst>
                    <a:ext uri="{FF2B5EF4-FFF2-40B4-BE49-F238E27FC236}">
                      <a16:creationId xmlns:a16="http://schemas.microsoft.com/office/drawing/2014/main" id="{AD80D795-EA32-8A83-C095-A90B1885BF0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520113" y="2908314"/>
                  <a:ext cx="0" cy="793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22" name="Line 2998">
                  <a:extLst>
                    <a:ext uri="{FF2B5EF4-FFF2-40B4-BE49-F238E27FC236}">
                      <a16:creationId xmlns:a16="http://schemas.microsoft.com/office/drawing/2014/main" id="{791BCC22-BAB6-CBE5-1ED8-4469B0EAA4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521700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23" name="Line 2999">
                  <a:extLst>
                    <a:ext uri="{FF2B5EF4-FFF2-40B4-BE49-F238E27FC236}">
                      <a16:creationId xmlns:a16="http://schemas.microsoft.com/office/drawing/2014/main" id="{08502E9C-BD21-5E22-ED3E-1DB82588D7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5232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24" name="Line 3000">
                  <a:extLst>
                    <a:ext uri="{FF2B5EF4-FFF2-40B4-BE49-F238E27FC236}">
                      <a16:creationId xmlns:a16="http://schemas.microsoft.com/office/drawing/2014/main" id="{3C005AA0-57C0-ABF5-3EA6-5A29089CDA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524875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25" name="Line 3001">
                  <a:extLst>
                    <a:ext uri="{FF2B5EF4-FFF2-40B4-BE49-F238E27FC236}">
                      <a16:creationId xmlns:a16="http://schemas.microsoft.com/office/drawing/2014/main" id="{2BA86D80-D8EA-6234-3143-CBE507D91A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53281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26" name="Line 3002">
                  <a:extLst>
                    <a:ext uri="{FF2B5EF4-FFF2-40B4-BE49-F238E27FC236}">
                      <a16:creationId xmlns:a16="http://schemas.microsoft.com/office/drawing/2014/main" id="{E2F3BFFD-C6A4-55A9-CF98-787A88215B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53281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27" name="Line 3003">
                  <a:extLst>
                    <a:ext uri="{FF2B5EF4-FFF2-40B4-BE49-F238E27FC236}">
                      <a16:creationId xmlns:a16="http://schemas.microsoft.com/office/drawing/2014/main" id="{41B29FAF-9D25-64CF-C9E2-BF7CA4D64AE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539163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28" name="Line 3004">
                  <a:extLst>
                    <a:ext uri="{FF2B5EF4-FFF2-40B4-BE49-F238E27FC236}">
                      <a16:creationId xmlns:a16="http://schemas.microsoft.com/office/drawing/2014/main" id="{8E58E022-F746-31DE-040A-815BA63AE5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5455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29" name="Line 3005">
                  <a:extLst>
                    <a:ext uri="{FF2B5EF4-FFF2-40B4-BE49-F238E27FC236}">
                      <a16:creationId xmlns:a16="http://schemas.microsoft.com/office/drawing/2014/main" id="{EF0E6B57-3240-FA86-6C87-9C94489E2F3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5455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30" name="Line 3006">
                  <a:extLst>
                    <a:ext uri="{FF2B5EF4-FFF2-40B4-BE49-F238E27FC236}">
                      <a16:creationId xmlns:a16="http://schemas.microsoft.com/office/drawing/2014/main" id="{26B648D3-48EE-A6DC-0CC0-5324271351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550275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31" name="Line 3007">
                  <a:extLst>
                    <a:ext uri="{FF2B5EF4-FFF2-40B4-BE49-F238E27FC236}">
                      <a16:creationId xmlns:a16="http://schemas.microsoft.com/office/drawing/2014/main" id="{BE078F54-A573-FEE4-1673-108B016B43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55027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32" name="Line 3008">
                  <a:extLst>
                    <a:ext uri="{FF2B5EF4-FFF2-40B4-BE49-F238E27FC236}">
                      <a16:creationId xmlns:a16="http://schemas.microsoft.com/office/drawing/2014/main" id="{670F2C85-5025-8A6D-9017-CF71EE410CE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5693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33" name="Line 3009">
                  <a:extLst>
                    <a:ext uri="{FF2B5EF4-FFF2-40B4-BE49-F238E27FC236}">
                      <a16:creationId xmlns:a16="http://schemas.microsoft.com/office/drawing/2014/main" id="{390CC840-3AF9-E957-3BE9-D46A0F2A109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5693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34" name="Line 3010">
                  <a:extLst>
                    <a:ext uri="{FF2B5EF4-FFF2-40B4-BE49-F238E27FC236}">
                      <a16:creationId xmlns:a16="http://schemas.microsoft.com/office/drawing/2014/main" id="{0BC143A9-752F-1C06-F0B9-02C1309F4A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572500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35" name="Line 3011">
                  <a:extLst>
                    <a:ext uri="{FF2B5EF4-FFF2-40B4-BE49-F238E27FC236}">
                      <a16:creationId xmlns:a16="http://schemas.microsoft.com/office/drawing/2014/main" id="{E053A417-A52D-6C8C-CA33-56298D993C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5740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36" name="Line 3012">
                  <a:extLst>
                    <a:ext uri="{FF2B5EF4-FFF2-40B4-BE49-F238E27FC236}">
                      <a16:creationId xmlns:a16="http://schemas.microsoft.com/office/drawing/2014/main" id="{53CE35E6-4D5C-314B-3144-945693ADBA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580438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37" name="Line 3013">
                  <a:extLst>
                    <a:ext uri="{FF2B5EF4-FFF2-40B4-BE49-F238E27FC236}">
                      <a16:creationId xmlns:a16="http://schemas.microsoft.com/office/drawing/2014/main" id="{5DFB0882-3A6D-CE55-96CB-16A478824E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585200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38" name="Line 3014">
                  <a:extLst>
                    <a:ext uri="{FF2B5EF4-FFF2-40B4-BE49-F238E27FC236}">
                      <a16:creationId xmlns:a16="http://schemas.microsoft.com/office/drawing/2014/main" id="{B0135918-2201-3AC0-80A4-A601200450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5994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39" name="Line 3015">
                  <a:extLst>
                    <a:ext uri="{FF2B5EF4-FFF2-40B4-BE49-F238E27FC236}">
                      <a16:creationId xmlns:a16="http://schemas.microsoft.com/office/drawing/2014/main" id="{94CAF898-435C-09CA-C830-033B199B5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601075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40" name="Line 3016">
                  <a:extLst>
                    <a:ext uri="{FF2B5EF4-FFF2-40B4-BE49-F238E27FC236}">
                      <a16:creationId xmlns:a16="http://schemas.microsoft.com/office/drawing/2014/main" id="{2BDEDC53-F8F1-4B68-DCF5-6E96AE5085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602663" y="2911489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41" name="Line 3017">
                  <a:extLst>
                    <a:ext uri="{FF2B5EF4-FFF2-40B4-BE49-F238E27FC236}">
                      <a16:creationId xmlns:a16="http://schemas.microsoft.com/office/drawing/2014/main" id="{E71A9C78-3B37-E2B3-A3AF-9448F64C59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604250" y="2914664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42" name="Line 3018">
                  <a:extLst>
                    <a:ext uri="{FF2B5EF4-FFF2-40B4-BE49-F238E27FC236}">
                      <a16:creationId xmlns:a16="http://schemas.microsoft.com/office/drawing/2014/main" id="{389D0DF0-EAB0-0E3C-D756-71EAC7E2594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6058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43" name="Line 3020">
                  <a:extLst>
                    <a:ext uri="{FF2B5EF4-FFF2-40B4-BE49-F238E27FC236}">
                      <a16:creationId xmlns:a16="http://schemas.microsoft.com/office/drawing/2014/main" id="{66591DDC-DF09-7F59-848C-5F3B200C43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607425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44" name="Line 3021">
                  <a:extLst>
                    <a:ext uri="{FF2B5EF4-FFF2-40B4-BE49-F238E27FC236}">
                      <a16:creationId xmlns:a16="http://schemas.microsoft.com/office/drawing/2014/main" id="{6125A0B9-3EBA-D35E-AC39-923F08CFA14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612188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45" name="Line 3022">
                  <a:extLst>
                    <a:ext uri="{FF2B5EF4-FFF2-40B4-BE49-F238E27FC236}">
                      <a16:creationId xmlns:a16="http://schemas.microsoft.com/office/drawing/2014/main" id="{52F36FBE-51A2-47F7-F5AB-7D18222A7D4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616950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46" name="Line 3023">
                  <a:extLst>
                    <a:ext uri="{FF2B5EF4-FFF2-40B4-BE49-F238E27FC236}">
                      <a16:creationId xmlns:a16="http://schemas.microsoft.com/office/drawing/2014/main" id="{2D26997D-B205-EAF0-F175-F043DD8675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6185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47" name="Line 3024">
                  <a:extLst>
                    <a:ext uri="{FF2B5EF4-FFF2-40B4-BE49-F238E27FC236}">
                      <a16:creationId xmlns:a16="http://schemas.microsoft.com/office/drawing/2014/main" id="{3D029A39-BB30-D7DA-D95D-C3C6CEA56E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6248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48" name="Line 3025">
                  <a:extLst>
                    <a:ext uri="{FF2B5EF4-FFF2-40B4-BE49-F238E27FC236}">
                      <a16:creationId xmlns:a16="http://schemas.microsoft.com/office/drawing/2014/main" id="{570627CB-628F-2F2F-2484-531B459E44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6280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49" name="Line 3026">
                  <a:extLst>
                    <a:ext uri="{FF2B5EF4-FFF2-40B4-BE49-F238E27FC236}">
                      <a16:creationId xmlns:a16="http://schemas.microsoft.com/office/drawing/2014/main" id="{0A2BDBCF-6A11-684F-4AD3-BC09DF8650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6328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50" name="Line 3027">
                  <a:extLst>
                    <a:ext uri="{FF2B5EF4-FFF2-40B4-BE49-F238E27FC236}">
                      <a16:creationId xmlns:a16="http://schemas.microsoft.com/office/drawing/2014/main" id="{A01BF1D2-8663-C93F-6595-D97C7B07AF4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63758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51" name="Line 3028">
                  <a:extLst>
                    <a:ext uri="{FF2B5EF4-FFF2-40B4-BE49-F238E27FC236}">
                      <a16:creationId xmlns:a16="http://schemas.microsoft.com/office/drawing/2014/main" id="{D7CB8EA1-0AC2-9DCB-7DC1-EF045F097E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639175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52" name="Line 3029">
                  <a:extLst>
                    <a:ext uri="{FF2B5EF4-FFF2-40B4-BE49-F238E27FC236}">
                      <a16:creationId xmlns:a16="http://schemas.microsoft.com/office/drawing/2014/main" id="{543A13BF-61D9-02C2-A662-BFA8998A53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6439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53" name="Line 3030">
                  <a:extLst>
                    <a:ext uri="{FF2B5EF4-FFF2-40B4-BE49-F238E27FC236}">
                      <a16:creationId xmlns:a16="http://schemas.microsoft.com/office/drawing/2014/main" id="{530BFDB1-8674-BD64-477D-546DE58F7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645525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54" name="Line 3031">
                  <a:extLst>
                    <a:ext uri="{FF2B5EF4-FFF2-40B4-BE49-F238E27FC236}">
                      <a16:creationId xmlns:a16="http://schemas.microsoft.com/office/drawing/2014/main" id="{A4B59055-ED74-7ACF-E99B-B8624D2387B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65028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55" name="Line 3032">
                  <a:extLst>
                    <a:ext uri="{FF2B5EF4-FFF2-40B4-BE49-F238E27FC236}">
                      <a16:creationId xmlns:a16="http://schemas.microsoft.com/office/drawing/2014/main" id="{71450B06-4A4B-A1BD-3215-8D0ACEC44FA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6534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56" name="Line 3033">
                  <a:extLst>
                    <a:ext uri="{FF2B5EF4-FFF2-40B4-BE49-F238E27FC236}">
                      <a16:creationId xmlns:a16="http://schemas.microsoft.com/office/drawing/2014/main" id="{1A5D80BD-A408-A54F-FA5B-3E227D9DE1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661400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57" name="Line 3034">
                  <a:extLst>
                    <a:ext uri="{FF2B5EF4-FFF2-40B4-BE49-F238E27FC236}">
                      <a16:creationId xmlns:a16="http://schemas.microsoft.com/office/drawing/2014/main" id="{49AA9D58-78E9-136A-7BBB-350A7D3E4A6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6725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58" name="Line 3035">
                  <a:extLst>
                    <a:ext uri="{FF2B5EF4-FFF2-40B4-BE49-F238E27FC236}">
                      <a16:creationId xmlns:a16="http://schemas.microsoft.com/office/drawing/2014/main" id="{6556E12D-7D03-3C39-FF81-D29BD217DFA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6788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59" name="Line 3036">
                  <a:extLst>
                    <a:ext uri="{FF2B5EF4-FFF2-40B4-BE49-F238E27FC236}">
                      <a16:creationId xmlns:a16="http://schemas.microsoft.com/office/drawing/2014/main" id="{CF46571F-BFB4-DAC5-317D-2E4ED23729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6820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60" name="Line 3037">
                  <a:extLst>
                    <a:ext uri="{FF2B5EF4-FFF2-40B4-BE49-F238E27FC236}">
                      <a16:creationId xmlns:a16="http://schemas.microsoft.com/office/drawing/2014/main" id="{3951BC47-C8C9-C94D-790C-E5DFFE7109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683625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61" name="Line 3038">
                  <a:extLst>
                    <a:ext uri="{FF2B5EF4-FFF2-40B4-BE49-F238E27FC236}">
                      <a16:creationId xmlns:a16="http://schemas.microsoft.com/office/drawing/2014/main" id="{991D8B81-DF2F-1B37-D0A4-BE1D4C0362A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68838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62" name="Line 3039">
                  <a:extLst>
                    <a:ext uri="{FF2B5EF4-FFF2-40B4-BE49-F238E27FC236}">
                      <a16:creationId xmlns:a16="http://schemas.microsoft.com/office/drawing/2014/main" id="{30487A9F-E113-5905-9661-9F02334ECD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6915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63" name="Line 3040">
                  <a:extLst>
                    <a:ext uri="{FF2B5EF4-FFF2-40B4-BE49-F238E27FC236}">
                      <a16:creationId xmlns:a16="http://schemas.microsoft.com/office/drawing/2014/main" id="{0261FB68-5EB1-0AE5-1A1B-27BE1AE605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6979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64" name="Line 3041">
                  <a:extLst>
                    <a:ext uri="{FF2B5EF4-FFF2-40B4-BE49-F238E27FC236}">
                      <a16:creationId xmlns:a16="http://schemas.microsoft.com/office/drawing/2014/main" id="{30A9E011-E460-6263-3CA1-640C2771C3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7010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65" name="Line 3042">
                  <a:extLst>
                    <a:ext uri="{FF2B5EF4-FFF2-40B4-BE49-F238E27FC236}">
                      <a16:creationId xmlns:a16="http://schemas.microsoft.com/office/drawing/2014/main" id="{EEAFE0CA-ABAD-3656-155F-DB90684011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7090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66" name="Line 3043">
                  <a:extLst>
                    <a:ext uri="{FF2B5EF4-FFF2-40B4-BE49-F238E27FC236}">
                      <a16:creationId xmlns:a16="http://schemas.microsoft.com/office/drawing/2014/main" id="{2984622C-3A53-A0A2-F608-59D8CCE873A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712200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67" name="Line 3044">
                  <a:extLst>
                    <a:ext uri="{FF2B5EF4-FFF2-40B4-BE49-F238E27FC236}">
                      <a16:creationId xmlns:a16="http://schemas.microsoft.com/office/drawing/2014/main" id="{A0F91DB3-5521-1433-D42A-4B0BF822E7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721725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68" name="Line 3045">
                  <a:extLst>
                    <a:ext uri="{FF2B5EF4-FFF2-40B4-BE49-F238E27FC236}">
                      <a16:creationId xmlns:a16="http://schemas.microsoft.com/office/drawing/2014/main" id="{CB1FEEDA-8F38-A272-4F35-E135445A48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73125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69" name="Line 3046">
                  <a:extLst>
                    <a:ext uri="{FF2B5EF4-FFF2-40B4-BE49-F238E27FC236}">
                      <a16:creationId xmlns:a16="http://schemas.microsoft.com/office/drawing/2014/main" id="{8ECC4059-FD0C-3DBC-9B94-B1F1F66329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737600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70" name="Line 3047">
                  <a:extLst>
                    <a:ext uri="{FF2B5EF4-FFF2-40B4-BE49-F238E27FC236}">
                      <a16:creationId xmlns:a16="http://schemas.microsoft.com/office/drawing/2014/main" id="{99804A85-55F5-12F4-7061-B4EDCB3FEE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739188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71" name="Line 3048">
                  <a:extLst>
                    <a:ext uri="{FF2B5EF4-FFF2-40B4-BE49-F238E27FC236}">
                      <a16:creationId xmlns:a16="http://schemas.microsoft.com/office/drawing/2014/main" id="{0BF9E7B1-D4F3-3692-3511-3FBFE45904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74236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72" name="Line 3049">
                  <a:extLst>
                    <a:ext uri="{FF2B5EF4-FFF2-40B4-BE49-F238E27FC236}">
                      <a16:creationId xmlns:a16="http://schemas.microsoft.com/office/drawing/2014/main" id="{6B8F2704-D2F0-14F3-2EF8-AEF04AE0B68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743950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73" name="Line 3050">
                  <a:extLst>
                    <a:ext uri="{FF2B5EF4-FFF2-40B4-BE49-F238E27FC236}">
                      <a16:creationId xmlns:a16="http://schemas.microsoft.com/office/drawing/2014/main" id="{91781032-4912-1CA0-DC83-0C8040C0B6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748713" y="2911488"/>
                  <a:ext cx="0" cy="4763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74" name="Line 3051">
                  <a:extLst>
                    <a:ext uri="{FF2B5EF4-FFF2-40B4-BE49-F238E27FC236}">
                      <a16:creationId xmlns:a16="http://schemas.microsoft.com/office/drawing/2014/main" id="{B82B9C8D-7D1A-DA9A-6C77-B9DCAECBCD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75030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75" name="Line 3052">
                  <a:extLst>
                    <a:ext uri="{FF2B5EF4-FFF2-40B4-BE49-F238E27FC236}">
                      <a16:creationId xmlns:a16="http://schemas.microsoft.com/office/drawing/2014/main" id="{C41385C3-E0FE-B5C5-80D6-F3F29BD8E2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756650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76" name="Line 3053">
                  <a:extLst>
                    <a:ext uri="{FF2B5EF4-FFF2-40B4-BE49-F238E27FC236}">
                      <a16:creationId xmlns:a16="http://schemas.microsoft.com/office/drawing/2014/main" id="{6657A389-8992-47CD-5124-D4C68856D90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758238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77" name="Line 3054">
                  <a:extLst>
                    <a:ext uri="{FF2B5EF4-FFF2-40B4-BE49-F238E27FC236}">
                      <a16:creationId xmlns:a16="http://schemas.microsoft.com/office/drawing/2014/main" id="{0AFE0402-2425-AA41-8D9A-530881E24D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75982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78" name="Line 3055">
                  <a:extLst>
                    <a:ext uri="{FF2B5EF4-FFF2-40B4-BE49-F238E27FC236}">
                      <a16:creationId xmlns:a16="http://schemas.microsoft.com/office/drawing/2014/main" id="{435A364E-DC01-AF66-02D4-C391DDE537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761413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79" name="Line 3056">
                  <a:extLst>
                    <a:ext uri="{FF2B5EF4-FFF2-40B4-BE49-F238E27FC236}">
                      <a16:creationId xmlns:a16="http://schemas.microsoft.com/office/drawing/2014/main" id="{48679D70-C29C-E85E-69BF-FB182791AD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763000" y="2914663"/>
                  <a:ext cx="0" cy="1588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80" name="Line 3057">
                  <a:extLst>
                    <a:ext uri="{FF2B5EF4-FFF2-40B4-BE49-F238E27FC236}">
                      <a16:creationId xmlns:a16="http://schemas.microsoft.com/office/drawing/2014/main" id="{CD232594-7E9E-FA27-E5C0-A29509CBA66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7645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81" name="Line 3058">
                  <a:extLst>
                    <a:ext uri="{FF2B5EF4-FFF2-40B4-BE49-F238E27FC236}">
                      <a16:creationId xmlns:a16="http://schemas.microsoft.com/office/drawing/2014/main" id="{756B2A2B-3884-23FD-2F6E-79450E8A517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769350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82" name="Line 3059">
                  <a:extLst>
                    <a:ext uri="{FF2B5EF4-FFF2-40B4-BE49-F238E27FC236}">
                      <a16:creationId xmlns:a16="http://schemas.microsoft.com/office/drawing/2014/main" id="{102AEB13-6195-9397-FB5D-AB2173778F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77093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83" name="Line 3060">
                  <a:extLst>
                    <a:ext uri="{FF2B5EF4-FFF2-40B4-BE49-F238E27FC236}">
                      <a16:creationId xmlns:a16="http://schemas.microsoft.com/office/drawing/2014/main" id="{D4AB18E8-2625-495B-0B89-8AC2064C566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778875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84" name="Line 3061">
                  <a:extLst>
                    <a:ext uri="{FF2B5EF4-FFF2-40B4-BE49-F238E27FC236}">
                      <a16:creationId xmlns:a16="http://schemas.microsoft.com/office/drawing/2014/main" id="{0CA53FF5-0DBC-4828-5C91-AAEBD0926C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782050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85" name="Line 3062">
                  <a:extLst>
                    <a:ext uri="{FF2B5EF4-FFF2-40B4-BE49-F238E27FC236}">
                      <a16:creationId xmlns:a16="http://schemas.microsoft.com/office/drawing/2014/main" id="{4A5C295C-9404-96B2-57D9-BA6BF23A41E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789988" y="2913076"/>
                  <a:ext cx="0" cy="3175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86" name="Line 3063">
                  <a:extLst>
                    <a:ext uri="{FF2B5EF4-FFF2-40B4-BE49-F238E27FC236}">
                      <a16:creationId xmlns:a16="http://schemas.microsoft.com/office/drawing/2014/main" id="{985EDDFA-EDD7-B624-CF09-278EEDD6C5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793163" y="2909901"/>
                  <a:ext cx="0" cy="6350"/>
                </a:xfrm>
                <a:prstGeom prst="line">
                  <a:avLst/>
                </a:prstGeom>
                <a:noFill/>
                <a:ln w="12700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88" name="Rectangle 3069">
                  <a:extLst>
                    <a:ext uri="{FF2B5EF4-FFF2-40B4-BE49-F238E27FC236}">
                      <a16:creationId xmlns:a16="http://schemas.microsoft.com/office/drawing/2014/main" id="{AC476679-9E72-F213-022F-38032800FF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31552" y="2364208"/>
                  <a:ext cx="352713" cy="1603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none" lIns="0" tIns="0" rIns="0" bIns="0" numCol="1" anchor="t" anchorCtr="0" compatLnSpc="1">
                  <a:prstTxWarp prst="textNoShape">
                    <a:avLst/>
                  </a:prstTxWarp>
                  <a:spAutoFit/>
                </a:bodyPr>
                <a:lstStyle>
                  <a:lvl1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r>
                    <a:rPr kumimoji="0" lang="ko-KR" altLang="ko-KR" sz="900" b="1" i="0" u="none" strike="noStrike" cap="none" normalizeH="0" baseline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109</a:t>
                  </a:r>
                  <a:endPara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90" name="Rectangle 3071">
                  <a:extLst>
                    <a:ext uri="{FF2B5EF4-FFF2-40B4-BE49-F238E27FC236}">
                      <a16:creationId xmlns:a16="http://schemas.microsoft.com/office/drawing/2014/main" id="{C5C3AADD-16E6-B11E-027D-8471348EA5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1251" y="2048141"/>
                  <a:ext cx="1603542" cy="3207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none" lIns="0" tIns="0" rIns="0" bIns="0" numCol="1" anchor="t" anchorCtr="0" compatLnSpc="1">
                  <a:prstTxWarp prst="textNoShape">
                    <a:avLst/>
                  </a:prstTxWarp>
                  <a:spAutoFit/>
                </a:bodyPr>
                <a:lstStyle>
                  <a:lvl1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latinLnBrk="0"/>
                  <a:r>
                    <a:rPr lang="en-US" altLang="ko-KR" sz="900" b="1" dirty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[315-C</a:t>
                  </a:r>
                  <a:r>
                    <a:rPr lang="en-US" altLang="ko-KR" sz="900" b="1" baseline="-25000" dirty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11</a:t>
                  </a:r>
                  <a:r>
                    <a:rPr lang="en-US" altLang="ko-KR" sz="900" b="1" dirty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H</a:t>
                  </a:r>
                  <a:r>
                    <a:rPr lang="en-US" altLang="ko-KR" sz="900" b="1" baseline="-25000" dirty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16</a:t>
                  </a:r>
                  <a:r>
                    <a:rPr lang="en-US" altLang="ko-KR" sz="900" b="1" dirty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O</a:t>
                  </a:r>
                  <a:r>
                    <a:rPr lang="en-US" altLang="ko-KR" sz="900" b="1" baseline="-25000" dirty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2</a:t>
                  </a:r>
                  <a:r>
                    <a:rPr lang="en-US" altLang="ko-KR" sz="900" b="1" dirty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]</a:t>
                  </a:r>
                  <a:r>
                    <a:rPr lang="en-US" altLang="ko-KR" sz="900" b="1" baseline="30000" dirty="0">
                      <a:solidFill>
                        <a:srgbClr val="000000"/>
                      </a:solidFill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+</a:t>
                  </a:r>
                  <a:endPara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endParaRPr>
                </a:p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r>
                    <a:rPr kumimoji="0" lang="ko-KR" altLang="ko-KR" sz="900" b="1" i="0" u="none" strike="noStrike" cap="none" normalizeH="0" baseline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135.11</a:t>
                  </a:r>
                  <a:r>
                    <a:rPr kumimoji="0" lang="en-US" altLang="ko-KR" sz="900" b="1" i="0" u="none" strike="noStrike" cap="none" normalizeH="0" baseline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6</a:t>
                  </a:r>
                  <a:r>
                    <a:rPr kumimoji="0" lang="ko-KR" altLang="ko-KR" sz="900" b="1" i="0" u="none" strike="noStrike" cap="none" normalizeH="0" baseline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9</a:t>
                  </a:r>
                  <a:endPara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91" name="Freeform 3083">
                  <a:extLst>
                    <a:ext uri="{FF2B5EF4-FFF2-40B4-BE49-F238E27FC236}">
                      <a16:creationId xmlns:a16="http://schemas.microsoft.com/office/drawing/2014/main" id="{8CD3704E-DE4F-EF53-1C20-CBA9F5D592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54988" y="2668601"/>
                  <a:ext cx="39688" cy="71438"/>
                </a:xfrm>
                <a:custGeom>
                  <a:avLst/>
                  <a:gdLst>
                    <a:gd name="T0" fmla="*/ 0 w 25"/>
                    <a:gd name="T1" fmla="*/ 22 h 45"/>
                    <a:gd name="T2" fmla="*/ 13 w 25"/>
                    <a:gd name="T3" fmla="*/ 0 h 45"/>
                    <a:gd name="T4" fmla="*/ 25 w 25"/>
                    <a:gd name="T5" fmla="*/ 22 h 45"/>
                    <a:gd name="T6" fmla="*/ 13 w 25"/>
                    <a:gd name="T7" fmla="*/ 45 h 45"/>
                    <a:gd name="T8" fmla="*/ 0 w 25"/>
                    <a:gd name="T9" fmla="*/ 22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5" h="45">
                      <a:moveTo>
                        <a:pt x="0" y="22"/>
                      </a:moveTo>
                      <a:lnTo>
                        <a:pt x="13" y="0"/>
                      </a:lnTo>
                      <a:lnTo>
                        <a:pt x="25" y="22"/>
                      </a:lnTo>
                      <a:lnTo>
                        <a:pt x="13" y="45"/>
                      </a:lnTo>
                      <a:lnTo>
                        <a:pt x="0" y="22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92" name="Rectangle 5039"/>
                <p:cNvSpPr>
                  <a:spLocks noChangeArrowheads="1"/>
                </p:cNvSpPr>
                <p:nvPr/>
              </p:nvSpPr>
              <p:spPr bwMode="auto">
                <a:xfrm>
                  <a:off x="7614367" y="2368860"/>
                  <a:ext cx="1050344" cy="32071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0" tIns="0" rIns="0" bIns="0" numCol="1" anchor="t" anchorCtr="0" compatLnSpc="1">
                  <a:prstTxWarp prst="textNoShape">
                    <a:avLst/>
                  </a:prstTxWarp>
                  <a:spAutoFit/>
                </a:bodyPr>
                <a:lstStyle>
                  <a:lvl1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defTabSz="914400"/>
                  <a:r>
                    <a:rPr lang="en-US" altLang="ko-KR" sz="900" b="1" dirty="0"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[M+H]</a:t>
                  </a:r>
                  <a:r>
                    <a:rPr lang="en-US" altLang="ko-KR" sz="900" b="1" baseline="30000" dirty="0"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+</a:t>
                  </a:r>
                  <a:endParaRPr kumimoji="0" lang="en-US" altLang="ko-KR" sz="900" b="1" i="0" u="none" strike="noStrike" cap="none" normalizeH="0" baseline="0" dirty="0">
                    <a:ln>
                      <a:noFill/>
                    </a:ln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endParaRPr>
                </a:p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r>
                    <a:rPr kumimoji="0" lang="ko-KR" altLang="ko-KR" sz="900" b="1" i="0" u="none" strike="noStrike" cap="none" normalizeH="0" baseline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315.2316</a:t>
                  </a:r>
                  <a:endPara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93" name="Rectangle 2394"/>
                <p:cNvSpPr>
                  <a:spLocks noChangeArrowheads="1"/>
                </p:cNvSpPr>
                <p:nvPr/>
              </p:nvSpPr>
              <p:spPr bwMode="auto">
                <a:xfrm>
                  <a:off x="5853907" y="2202113"/>
                  <a:ext cx="1371664" cy="3207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none" lIns="0" tIns="0" rIns="0" bIns="0" numCol="1" anchor="t" anchorCtr="0" compatLnSpc="1">
                  <a:prstTxWarp prst="textNoShape">
                    <a:avLst/>
                  </a:prstTxWarp>
                  <a:spAutoFit/>
                </a:bodyPr>
                <a:lstStyle>
                  <a:lvl1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r>
                    <a:rPr kumimoji="0" lang="en-US" altLang="ko-KR" sz="900" b="1" i="0" u="none" strike="noStrike" cap="none" normalizeH="0" baseline="0" dirty="0">
                      <a:ln>
                        <a:noFill/>
                      </a:ln>
                      <a:effectLst/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[M+H-C</a:t>
                  </a:r>
                  <a:r>
                    <a:rPr lang="en-US" altLang="ko-KR" sz="900" b="1" baseline="-25000" dirty="0"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4</a:t>
                  </a:r>
                  <a:r>
                    <a:rPr kumimoji="0" lang="en-US" altLang="ko-KR" sz="900" b="1" i="0" u="none" strike="noStrike" cap="none" normalizeH="0" dirty="0">
                      <a:ln>
                        <a:noFill/>
                      </a:ln>
                      <a:effectLst/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H</a:t>
                  </a:r>
                  <a:r>
                    <a:rPr kumimoji="0" lang="en-US" altLang="ko-KR" sz="900" b="1" i="0" u="none" strike="noStrike" cap="none" normalizeH="0" baseline="-25000" dirty="0">
                      <a:ln>
                        <a:noFill/>
                      </a:ln>
                      <a:effectLst/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8</a:t>
                  </a:r>
                  <a:r>
                    <a:rPr kumimoji="0" lang="en-US" altLang="ko-KR" sz="900" b="1" i="0" u="none" strike="noStrike" cap="none" normalizeH="0" dirty="0">
                      <a:ln>
                        <a:noFill/>
                      </a:ln>
                      <a:effectLst/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]</a:t>
                  </a:r>
                  <a:r>
                    <a:rPr kumimoji="0" lang="en-US" altLang="ko-KR" sz="900" b="1" i="0" u="none" strike="noStrike" cap="none" normalizeH="0" baseline="30000" dirty="0">
                      <a:ln>
                        <a:noFill/>
                      </a:ln>
                      <a:effectLst/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+</a:t>
                  </a:r>
                  <a:endParaRPr kumimoji="0" lang="en-US" altLang="ko-KR" sz="900" b="1" i="0" u="none" strike="noStrike" cap="none" normalizeH="0" baseline="0" dirty="0">
                    <a:ln>
                      <a:noFill/>
                    </a:ln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endParaRPr>
                </a:p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r>
                    <a:rPr kumimoji="0" lang="en-US" altLang="ko-KR" sz="900" b="1" i="0" u="none" strike="noStrike" cap="none" normalizeH="0" baseline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259.1664</a:t>
                  </a:r>
                  <a:endPara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94" name="Rectangle 2382"/>
                <p:cNvSpPr>
                  <a:spLocks noChangeArrowheads="1"/>
                </p:cNvSpPr>
                <p:nvPr/>
              </p:nvSpPr>
              <p:spPr bwMode="auto">
                <a:xfrm>
                  <a:off x="3406750" y="620688"/>
                  <a:ext cx="1450044" cy="3207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none" lIns="0" tIns="0" rIns="0" bIns="0" numCol="1" anchor="t" anchorCtr="0" compatLnSpc="1">
                  <a:prstTxWarp prst="textNoShape">
                    <a:avLst/>
                  </a:prstTxWarp>
                  <a:spAutoFit/>
                </a:bodyPr>
                <a:lstStyle>
                  <a:lvl1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defTabSz="914400"/>
                  <a:r>
                    <a:rPr lang="en-US" altLang="ko-KR" sz="900" b="1" dirty="0"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[M+H-C</a:t>
                  </a:r>
                  <a:r>
                    <a:rPr lang="en-US" altLang="ko-KR" sz="900" b="1" baseline="-25000" dirty="0"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9</a:t>
                  </a:r>
                  <a:r>
                    <a:rPr lang="en-US" altLang="ko-KR" sz="900" b="1" dirty="0"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H</a:t>
                  </a:r>
                  <a:r>
                    <a:rPr lang="en-US" altLang="ko-KR" sz="900" b="1" baseline="-25000" dirty="0"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14</a:t>
                  </a:r>
                  <a:r>
                    <a:rPr lang="en-US" altLang="ko-KR" sz="900" b="1" dirty="0"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]</a:t>
                  </a:r>
                  <a:r>
                    <a:rPr lang="en-US" altLang="ko-KR" sz="900" b="1" baseline="30000" dirty="0"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+</a:t>
                  </a:r>
                  <a:endParaRPr kumimoji="0" lang="en-US" altLang="ko-KR" sz="900" b="1" i="0" u="none" strike="noStrike" cap="none" normalizeH="0" baseline="0" dirty="0">
                    <a:ln>
                      <a:noFill/>
                    </a:ln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endParaRPr>
                </a:p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r>
                    <a:rPr kumimoji="0" lang="en-US" altLang="ko-KR" sz="900" b="1" i="0" u="none" strike="noStrike" cap="none" normalizeH="0" baseline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193.1212</a:t>
                  </a:r>
                  <a:endPara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95" name="Rectangle 2383"/>
                <p:cNvSpPr>
                  <a:spLocks noChangeArrowheads="1"/>
                </p:cNvSpPr>
                <p:nvPr/>
              </p:nvSpPr>
              <p:spPr bwMode="auto">
                <a:xfrm>
                  <a:off x="1162487" y="1493787"/>
                  <a:ext cx="1263892" cy="32071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none" lIns="0" tIns="0" rIns="0" bIns="0" numCol="1" anchor="t" anchorCtr="0" compatLnSpc="1">
                  <a:prstTxWarp prst="textNoShape">
                    <a:avLst/>
                  </a:prstTxWarp>
                  <a:spAutoFit/>
                </a:bodyPr>
                <a:lstStyle>
                  <a:lvl1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defTabSz="914400"/>
                  <a:r>
                    <a:rPr lang="en-US" altLang="ko-KR" sz="900" b="1" dirty="0"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[193-C</a:t>
                  </a:r>
                  <a:r>
                    <a:rPr lang="en-US" altLang="ko-KR" sz="900" b="1" baseline="-25000" dirty="0"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5</a:t>
                  </a:r>
                  <a:r>
                    <a:rPr lang="en-US" altLang="ko-KR" sz="900" b="1" dirty="0"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H</a:t>
                  </a:r>
                  <a:r>
                    <a:rPr lang="en-US" altLang="ko-KR" sz="900" b="1" baseline="-25000" dirty="0"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10</a:t>
                  </a:r>
                  <a:r>
                    <a:rPr lang="en-US" altLang="ko-KR" sz="900" b="1" dirty="0"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]</a:t>
                  </a:r>
                  <a:r>
                    <a:rPr lang="en-US" altLang="ko-KR" sz="900" b="1" baseline="30000" dirty="0"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+</a:t>
                  </a:r>
                  <a:endPara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endParaRPr>
                </a:p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r>
                    <a:rPr kumimoji="0" lang="ko-KR" altLang="ko-KR" sz="900" b="1" i="0" u="none" strike="noStrike" cap="none" normalizeH="0" baseline="0" dirty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123.04</a:t>
                  </a:r>
                  <a:r>
                    <a:rPr lang="en-US" altLang="ko-KR" sz="900" b="1" dirty="0">
                      <a:solidFill>
                        <a:srgbClr val="FF0000"/>
                      </a:solidFill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34</a:t>
                  </a:r>
                  <a:endPara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96" name="Rectangle 2389"/>
                <p:cNvSpPr>
                  <a:spLocks noChangeArrowheads="1"/>
                </p:cNvSpPr>
                <p:nvPr/>
              </p:nvSpPr>
              <p:spPr bwMode="auto">
                <a:xfrm>
                  <a:off x="572527" y="1951993"/>
                  <a:ext cx="1185510" cy="32071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none" lIns="0" tIns="0" rIns="0" bIns="0" numCol="1" anchor="t" anchorCtr="0" compatLnSpc="1">
                  <a:prstTxWarp prst="textNoShape">
                    <a:avLst/>
                  </a:prstTxWarp>
                  <a:spAutoFit/>
                </a:bodyPr>
                <a:lstStyle>
                  <a:lvl1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lvl="0" algn="ctr" defTabSz="914400"/>
                  <a:r>
                    <a:rPr kumimoji="0" lang="en-US" altLang="ko-KR" sz="900" b="1" i="0" u="none" strike="noStrike" cap="none" normalizeH="0" baseline="0" dirty="0">
                      <a:ln>
                        <a:noFill/>
                      </a:ln>
                      <a:effectLst/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[135</a:t>
                  </a:r>
                  <a:r>
                    <a:rPr lang="en-US" altLang="ko-KR" sz="900" b="1" dirty="0"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-C</a:t>
                  </a:r>
                  <a:r>
                    <a:rPr lang="en-US" altLang="ko-KR" sz="900" b="1" baseline="-25000" dirty="0"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3</a:t>
                  </a:r>
                  <a:r>
                    <a:rPr lang="en-US" altLang="ko-KR" sz="900" b="1" dirty="0"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H</a:t>
                  </a:r>
                  <a:r>
                    <a:rPr lang="en-US" altLang="ko-KR" sz="900" b="1" baseline="-25000" dirty="0"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6</a:t>
                  </a:r>
                  <a:r>
                    <a:rPr kumimoji="0" lang="en-US" altLang="ko-KR" sz="900" b="1" i="0" u="none" strike="noStrike" cap="none" normalizeH="0" baseline="0" dirty="0">
                      <a:ln>
                        <a:noFill/>
                      </a:ln>
                      <a:effectLst/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]</a:t>
                  </a:r>
                  <a:r>
                    <a:rPr kumimoji="0" lang="en-US" altLang="ko-KR" sz="900" b="1" i="0" u="none" strike="noStrike" cap="none" normalizeH="0" baseline="30000" dirty="0">
                      <a:ln>
                        <a:noFill/>
                      </a:ln>
                      <a:effectLst/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+</a:t>
                  </a:r>
                  <a:endParaRPr kumimoji="0" lang="en-US" altLang="ko-KR" sz="900" b="1" i="0" u="none" strike="noStrike" cap="none" normalizeH="0" baseline="0" dirty="0">
                    <a:ln>
                      <a:noFill/>
                    </a:ln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endParaRPr>
                </a:p>
                <a:p>
                  <a:pPr lvl="0" algn="ctr" defTabSz="914400"/>
                  <a:r>
                    <a:rPr lang="ko-KR" altLang="ko-KR" sz="900" b="1" dirty="0">
                      <a:solidFill>
                        <a:srgbClr val="FF0000"/>
                      </a:solidFill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93.069</a:t>
                  </a:r>
                  <a:r>
                    <a:rPr lang="en-US" altLang="ko-KR" sz="900" b="1" dirty="0">
                      <a:solidFill>
                        <a:srgbClr val="FF0000"/>
                      </a:solidFill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4</a:t>
                  </a:r>
                  <a:endPara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13254" name="Rectangle 9"/>
              <p:cNvSpPr>
                <a:spLocks noChangeArrowheads="1"/>
              </p:cNvSpPr>
              <p:nvPr/>
            </p:nvSpPr>
            <p:spPr bwMode="auto">
              <a:xfrm>
                <a:off x="4842294" y="5832410"/>
                <a:ext cx="56269" cy="1186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0</a:t>
                </a:r>
                <a:endParaRPr kumimoji="0" lang="ko-KR" altLang="ko-KR" sz="900" b="1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16746" name="직선 연결선 16745"/>
              <p:cNvCxnSpPr/>
              <p:nvPr/>
            </p:nvCxnSpPr>
            <p:spPr>
              <a:xfrm flipH="1">
                <a:off x="1259632" y="5445224"/>
                <a:ext cx="117848" cy="199922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47" name="직선 연결선 16746"/>
              <p:cNvCxnSpPr/>
              <p:nvPr/>
            </p:nvCxnSpPr>
            <p:spPr>
              <a:xfrm flipH="1">
                <a:off x="562412" y="5362611"/>
                <a:ext cx="117848" cy="165225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751" name="Rectangle 3747"/>
              <p:cNvSpPr>
                <a:spLocks noChangeArrowheads="1"/>
              </p:cNvSpPr>
              <p:nvPr/>
            </p:nvSpPr>
            <p:spPr bwMode="auto">
              <a:xfrm>
                <a:off x="2480830" y="5263255"/>
                <a:ext cx="581890" cy="27699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lvl="0" algn="ctr" latinLnBrk="0"/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[</a:t>
                </a:r>
                <a:r>
                  <a:rPr lang="en-US" altLang="ko-KR" sz="900" b="1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259-C</a:t>
                </a:r>
                <a:r>
                  <a:rPr lang="en-US" altLang="ko-KR" sz="900" b="1" baseline="-25000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2</a:t>
                </a:r>
                <a:r>
                  <a:rPr lang="en-US" altLang="ko-KR" sz="900" b="1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H</a:t>
                </a:r>
                <a:r>
                  <a:rPr lang="en-US" altLang="ko-KR" sz="900" b="1" baseline="-25000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4</a:t>
                </a: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]</a:t>
                </a:r>
                <a:r>
                  <a:rPr kumimoji="0" lang="en-US" altLang="ko-KR" sz="900" b="1" i="0" u="none" strike="noStrike" cap="none" normalizeH="0" baseline="3000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+</a:t>
                </a:r>
                <a:endPara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endParaRP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231.13</a:t>
                </a: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82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16752" name="직선 연결선 16751"/>
              <p:cNvCxnSpPr>
                <a:endCxn id="5037" idx="1"/>
              </p:cNvCxnSpPr>
              <p:nvPr/>
            </p:nvCxnSpPr>
            <p:spPr>
              <a:xfrm>
                <a:off x="2421782" y="5268186"/>
                <a:ext cx="179491" cy="383817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754" name="Rectangle 3748"/>
              <p:cNvSpPr>
                <a:spLocks noChangeArrowheads="1"/>
              </p:cNvSpPr>
              <p:nvPr/>
            </p:nvSpPr>
            <p:spPr bwMode="auto">
              <a:xfrm>
                <a:off x="2170344" y="4936142"/>
                <a:ext cx="601126" cy="27699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lvl="0" algn="ctr" latinLnBrk="0"/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[</a:t>
                </a:r>
                <a:r>
                  <a:rPr lang="en-US" altLang="ko-KR" sz="900" b="1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259-C</a:t>
                </a:r>
                <a:r>
                  <a:rPr lang="en-US" altLang="ko-KR" sz="900" b="1" baseline="-25000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3</a:t>
                </a:r>
                <a:r>
                  <a:rPr lang="en-US" altLang="ko-KR" sz="900" b="1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H</a:t>
                </a:r>
                <a:r>
                  <a:rPr lang="en-US" altLang="ko-KR" sz="900" b="1" baseline="-25000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6 </a:t>
                </a: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]</a:t>
                </a:r>
                <a:r>
                  <a:rPr kumimoji="0" lang="en-US" altLang="ko-KR" sz="900" b="1" i="0" u="none" strike="noStrike" cap="none" normalizeH="0" baseline="3000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+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217.12</a:t>
                </a: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20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55" name="Rectangle 2382"/>
              <p:cNvSpPr>
                <a:spLocks noChangeArrowheads="1"/>
              </p:cNvSpPr>
              <p:nvPr/>
            </p:nvSpPr>
            <p:spPr bwMode="auto">
              <a:xfrm>
                <a:off x="1419352" y="5490637"/>
                <a:ext cx="581891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/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[193-C</a:t>
                </a:r>
                <a:r>
                  <a:rPr lang="en-US" altLang="ko-KR" sz="900" b="1" baseline="-25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2</a:t>
                </a:r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H</a:t>
                </a:r>
                <a:r>
                  <a:rPr lang="en-US" altLang="ko-KR" sz="900" b="1" baseline="-25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4</a:t>
                </a:r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]</a:t>
                </a:r>
                <a:r>
                  <a:rPr lang="en-US" altLang="ko-KR" sz="900" b="1" baseline="30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+</a:t>
                </a:r>
                <a:endParaRPr kumimoji="0" lang="en-US" altLang="ko-KR" sz="9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endParaRP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165.0915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72" name="TextBox 16771"/>
              <p:cNvSpPr txBox="1"/>
              <p:nvPr/>
            </p:nvSpPr>
            <p:spPr>
              <a:xfrm rot="10800000">
                <a:off x="33204" y="4403675"/>
                <a:ext cx="346249" cy="804962"/>
              </a:xfrm>
              <a:prstGeom prst="rect">
                <a:avLst/>
              </a:prstGeom>
              <a:noFill/>
            </p:spPr>
            <p:txBody>
              <a:bodyPr vert="eaVert" wrap="square" rtlCol="0">
                <a:spAutoFit/>
              </a:bodyPr>
              <a:lstStyle/>
              <a:p>
                <a:r>
                  <a:rPr lang="en-US" altLang="ko-KR" sz="105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intensity</a:t>
                </a:r>
                <a:endParaRPr lang="ko-KR" altLang="en-US" sz="1050" b="1" dirty="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aphicFrame>
            <p:nvGraphicFramePr>
              <p:cNvPr id="16737" name="개체 16736">
                <a:extLst>
                  <a:ext uri="{FF2B5EF4-FFF2-40B4-BE49-F238E27FC236}">
                    <a16:creationId xmlns:a16="http://schemas.microsoft.com/office/drawing/2014/main" id="{8779014C-8AAB-4BE9-A5CD-4BC10CC2D1DF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2723672917"/>
                  </p:ext>
                </p:extLst>
              </p:nvPr>
            </p:nvGraphicFramePr>
            <p:xfrm>
              <a:off x="2800350" y="3802063"/>
              <a:ext cx="1798638" cy="70008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3801" name="CS ChemDraw Drawing" r:id="rId9" imgW="3771681" imgH="1482662" progId="ChemDraw.Document.6.0">
                      <p:embed/>
                    </p:oleObj>
                  </mc:Choice>
                  <mc:Fallback>
                    <p:oleObj name="CS ChemDraw Drawing" r:id="rId9" imgW="3771681" imgH="1482662" progId="ChemDraw.Document.6.0">
                      <p:embed/>
                      <p:pic>
                        <p:nvPicPr>
                          <p:cNvPr id="3124" name="개체 3123">
                            <a:extLst>
                              <a:ext uri="{FF2B5EF4-FFF2-40B4-BE49-F238E27FC236}">
                                <a16:creationId xmlns:a16="http://schemas.microsoft.com/office/drawing/2014/main" id="{8779014C-8AAB-4BE9-A5CD-4BC10CC2D1DF}"/>
                              </a:ext>
                            </a:extLst>
                          </p:cNvPr>
                          <p:cNvPicPr/>
                          <p:nvPr/>
                        </p:nvPicPr>
                        <p:blipFill>
                          <a:blip r:embed="rId10"/>
                          <a:stretch>
                            <a:fillRect/>
                          </a:stretch>
                        </p:blipFill>
                        <p:spPr>
                          <a:xfrm>
                            <a:off x="2800350" y="3802063"/>
                            <a:ext cx="1798638" cy="700087"/>
                          </a:xfrm>
                          <a:prstGeom prst="rect">
                            <a:avLst/>
                          </a:prstGeom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16738" name="Rectangle 3750"/>
            <p:cNvSpPr>
              <a:spLocks noChangeArrowheads="1"/>
            </p:cNvSpPr>
            <p:nvPr/>
          </p:nvSpPr>
          <p:spPr bwMode="auto">
            <a:xfrm>
              <a:off x="6114790" y="5341239"/>
              <a:ext cx="658835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[315-C</a:t>
              </a:r>
              <a:r>
                <a:rPr kumimoji="0" lang="en-US" altLang="ko-KR" sz="900" b="1" i="0" u="none" strike="noStrike" cap="none" normalizeH="0" baseline="-25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10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H</a:t>
              </a:r>
              <a:r>
                <a:rPr kumimoji="0" lang="en-US" altLang="ko-KR" sz="900" b="1" i="0" u="none" strike="noStrike" cap="none" normalizeH="0" baseline="-25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14</a:t>
              </a:r>
              <a:r>
                <a:rPr kumimoji="0" lang="en-US" altLang="ko-KR" sz="900" b="1" i="0" u="none" strike="noStrike" cap="none" normalizeH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]</a:t>
              </a:r>
              <a:r>
                <a:rPr kumimoji="0" lang="en-US" altLang="ko-KR" sz="900" b="1" i="0" u="none" strike="noStrike" cap="none" normalizeH="0" baseline="30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+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181.12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25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6739" name="직선 연결선 16738"/>
            <p:cNvCxnSpPr/>
            <p:nvPr/>
          </p:nvCxnSpPr>
          <p:spPr>
            <a:xfrm>
              <a:off x="6444207" y="5570893"/>
              <a:ext cx="27324" cy="234371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43" name="직선 연결선 16742"/>
            <p:cNvCxnSpPr/>
            <p:nvPr/>
          </p:nvCxnSpPr>
          <p:spPr>
            <a:xfrm>
              <a:off x="6081337" y="4972163"/>
              <a:ext cx="127733" cy="735432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25247485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그룹 3"/>
          <p:cNvGrpSpPr/>
          <p:nvPr/>
        </p:nvGrpSpPr>
        <p:grpSpPr>
          <a:xfrm>
            <a:off x="-5770" y="133336"/>
            <a:ext cx="9258290" cy="3513443"/>
            <a:chOff x="-5770" y="133336"/>
            <a:chExt cx="9258290" cy="3513443"/>
          </a:xfrm>
        </p:grpSpPr>
        <p:sp>
          <p:nvSpPr>
            <p:cNvPr id="2" name="TextBox 1"/>
            <p:cNvSpPr txBox="1"/>
            <p:nvPr/>
          </p:nvSpPr>
          <p:spPr>
            <a:xfrm>
              <a:off x="213075" y="133336"/>
              <a:ext cx="187220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(E) 8-THC</a:t>
              </a:r>
              <a:endParaRPr lang="ko-KR" altLang="en-US" sz="16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" name="TextBox 2"/>
            <p:cNvSpPr txBox="1"/>
            <p:nvPr/>
          </p:nvSpPr>
          <p:spPr>
            <a:xfrm>
              <a:off x="4681037" y="164040"/>
              <a:ext cx="187220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(F) CBDV</a:t>
              </a:r>
              <a:endParaRPr lang="ko-KR" altLang="en-US" sz="16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6" name="그룹 5"/>
            <p:cNvGrpSpPr/>
            <p:nvPr/>
          </p:nvGrpSpPr>
          <p:grpSpPr>
            <a:xfrm>
              <a:off x="277808" y="433344"/>
              <a:ext cx="4289999" cy="2653183"/>
              <a:chOff x="218984" y="432596"/>
              <a:chExt cx="8674292" cy="2865846"/>
            </a:xfrm>
          </p:grpSpPr>
          <p:grpSp>
            <p:nvGrpSpPr>
              <p:cNvPr id="22890" name="그룹 22889">
                <a:extLst>
                  <a:ext uri="{FF2B5EF4-FFF2-40B4-BE49-F238E27FC236}">
                    <a16:creationId xmlns:a16="http://schemas.microsoft.com/office/drawing/2014/main" id="{8A173BCB-ED29-FC0E-0C72-F31D41BE6439}"/>
                  </a:ext>
                </a:extLst>
              </p:cNvPr>
              <p:cNvGrpSpPr/>
              <p:nvPr/>
            </p:nvGrpSpPr>
            <p:grpSpPr>
              <a:xfrm>
                <a:off x="218984" y="432596"/>
                <a:ext cx="8674292" cy="2865846"/>
                <a:chOff x="218984" y="432596"/>
                <a:chExt cx="8674292" cy="2865846"/>
              </a:xfrm>
            </p:grpSpPr>
            <p:grpSp>
              <p:nvGrpSpPr>
                <p:cNvPr id="22891" name="그룹 22890">
                  <a:extLst>
                    <a:ext uri="{FF2B5EF4-FFF2-40B4-BE49-F238E27FC236}">
                      <a16:creationId xmlns:a16="http://schemas.microsoft.com/office/drawing/2014/main" id="{5D3EEDD7-95AC-4BB1-007B-2BD14FA64265}"/>
                    </a:ext>
                  </a:extLst>
                </p:cNvPr>
                <p:cNvGrpSpPr/>
                <p:nvPr/>
              </p:nvGrpSpPr>
              <p:grpSpPr>
                <a:xfrm>
                  <a:off x="218984" y="432596"/>
                  <a:ext cx="8674292" cy="2865846"/>
                  <a:chOff x="218984" y="432596"/>
                  <a:chExt cx="8674292" cy="2865846"/>
                </a:xfrm>
              </p:grpSpPr>
              <p:sp>
                <p:nvSpPr>
                  <p:cNvPr id="22895" name="Rectangle 7">
                    <a:extLst>
                      <a:ext uri="{FF2B5EF4-FFF2-40B4-BE49-F238E27FC236}">
                        <a16:creationId xmlns:a16="http://schemas.microsoft.com/office/drawing/2014/main" id="{6701777F-F8D1-DD53-C538-456E322966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6212" y="432596"/>
                    <a:ext cx="427843" cy="1496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none" lIns="0" tIns="0" rIns="0" bIns="0" numCol="1" anchor="t" anchorCtr="0" compatLnSpc="1">
                    <a:prstTxWarp prst="textNoShape">
                      <a:avLst/>
                    </a:prstTxWarp>
                    <a:spAutoFit/>
                  </a:bodyPr>
                  <a:lstStyle>
                    <a:lvl1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r>
                      <a:rPr kumimoji="0" lang="ko-KR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  <a:cs typeface="Times New Roman" panose="02020603050405020304" pitchFamily="18" charset="0"/>
                      </a:rPr>
                      <a:t>x10</a:t>
                    </a:r>
                    <a:r>
                      <a:rPr kumimoji="0" lang="en-US" altLang="ko-KR" sz="900" b="1" i="0" u="none" strike="noStrike" cap="none" normalizeH="0" baseline="3000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  <a:cs typeface="Times New Roman" panose="02020603050405020304" pitchFamily="18" charset="0"/>
                      </a:rPr>
                      <a:t>4</a:t>
                    </a:r>
                    <a:endParaRPr kumimoji="0" lang="ko-KR" altLang="ko-KR" sz="900" b="1" i="0" u="none" strike="noStrike" cap="none" normalizeH="0" baseline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96" name="Line 5">
                    <a:extLst>
                      <a:ext uri="{FF2B5EF4-FFF2-40B4-BE49-F238E27FC236}">
                        <a16:creationId xmlns:a16="http://schemas.microsoft.com/office/drawing/2014/main" id="{1F210C55-7BB1-89D1-C10A-A9099710467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8488" y="599865"/>
                    <a:ext cx="0" cy="2322513"/>
                  </a:xfrm>
                  <a:prstGeom prst="line">
                    <a:avLst/>
                  </a:prstGeom>
                  <a:noFill/>
                  <a:ln w="12700" cap="flat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900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97" name="Rectangle 9">
                    <a:extLst>
                      <a:ext uri="{FF2B5EF4-FFF2-40B4-BE49-F238E27FC236}">
                        <a16:creationId xmlns:a16="http://schemas.microsoft.com/office/drawing/2014/main" id="{D99E546F-77D6-1098-CC9D-F6E6FD3C26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4583" y="2812788"/>
                    <a:ext cx="116684" cy="1496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none" lIns="0" tIns="0" rIns="0" bIns="0" numCol="1" anchor="t" anchorCtr="0" compatLnSpc="1">
                    <a:prstTxWarp prst="textNoShape">
                      <a:avLst/>
                    </a:prstTxWarp>
                    <a:spAutoFit/>
                  </a:bodyPr>
                  <a:lstStyle>
                    <a:lvl1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r>
                      <a:rPr kumimoji="0" lang="ko-KR" altLang="ko-KR" sz="9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  <a:cs typeface="Times New Roman" panose="02020603050405020304" pitchFamily="18" charset="0"/>
                      </a:rPr>
                      <a:t>0</a:t>
                    </a:r>
                    <a:endParaRPr kumimoji="0" lang="ko-KR" altLang="ko-KR" sz="900" b="1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98" name="Rectangle 23">
                    <a:extLst>
                      <a:ext uri="{FF2B5EF4-FFF2-40B4-BE49-F238E27FC236}">
                        <a16:creationId xmlns:a16="http://schemas.microsoft.com/office/drawing/2014/main" id="{A256F1BA-B41D-8EC8-DDDE-A43D203763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8984" y="1697610"/>
                    <a:ext cx="291711" cy="1496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none" lIns="0" tIns="0" rIns="0" bIns="0" numCol="1" anchor="t" anchorCtr="0" compatLnSpc="1">
                    <a:prstTxWarp prst="textNoShape">
                      <a:avLst/>
                    </a:prstTxWarp>
                    <a:spAutoFit/>
                  </a:bodyPr>
                  <a:lstStyle>
                    <a:lvl1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r>
                      <a:rPr kumimoji="0" lang="ko-KR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  <a:cs typeface="Times New Roman" panose="02020603050405020304" pitchFamily="18" charset="0"/>
                      </a:rPr>
                      <a:t>0.</a:t>
                    </a:r>
                    <a:r>
                      <a:rPr lang="en-US" altLang="ko-KR" sz="900" b="1" dirty="0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ea typeface="굴림" panose="020B0600000101010101" pitchFamily="50" charset="-127"/>
                        <a:cs typeface="Times New Roman" panose="02020603050405020304" pitchFamily="18" charset="0"/>
                      </a:rPr>
                      <a:t>6</a:t>
                    </a:r>
                    <a:endParaRPr kumimoji="0" lang="ko-KR" altLang="ko-KR" sz="900" b="1" i="0" u="none" strike="noStrike" cap="none" normalizeH="0" baseline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899" name="Rectangle 39">
                    <a:extLst>
                      <a:ext uri="{FF2B5EF4-FFF2-40B4-BE49-F238E27FC236}">
                        <a16:creationId xmlns:a16="http://schemas.microsoft.com/office/drawing/2014/main" id="{89C04239-542B-0DBF-3F1D-0B647986E5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8984" y="616777"/>
                    <a:ext cx="291711" cy="1496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none" lIns="0" tIns="0" rIns="0" bIns="0" numCol="1" anchor="t" anchorCtr="0" compatLnSpc="1">
                    <a:prstTxWarp prst="textNoShape">
                      <a:avLst/>
                    </a:prstTxWarp>
                    <a:spAutoFit/>
                  </a:bodyPr>
                  <a:lstStyle>
                    <a:lvl1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r>
                      <a:rPr kumimoji="0" lang="ko-KR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  <a:cs typeface="Times New Roman" panose="02020603050405020304" pitchFamily="18" charset="0"/>
                      </a:rPr>
                      <a:t>1.</a:t>
                    </a:r>
                    <a:r>
                      <a:rPr lang="en-US" altLang="ko-KR" sz="900" b="1" dirty="0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ea typeface="굴림" panose="020B0600000101010101" pitchFamily="50" charset="-127"/>
                        <a:cs typeface="Times New Roman" panose="02020603050405020304" pitchFamily="18" charset="0"/>
                      </a:rPr>
                      <a:t>2</a:t>
                    </a:r>
                    <a:endParaRPr kumimoji="0" lang="ko-KR" altLang="ko-KR" sz="900" b="1" i="0" u="none" strike="noStrike" cap="none" normalizeH="0" baseline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00" name="Rectangle 3534">
                    <a:extLst>
                      <a:ext uri="{FF2B5EF4-FFF2-40B4-BE49-F238E27FC236}">
                        <a16:creationId xmlns:a16="http://schemas.microsoft.com/office/drawing/2014/main" id="{C05737CC-98C6-37C6-0D27-C1070439C8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52680" y="3123907"/>
                    <a:ext cx="421360" cy="1745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none" lIns="0" tIns="0" rIns="0" bIns="0" numCol="1" anchor="t" anchorCtr="0" compatLnSpc="1">
                    <a:prstTxWarp prst="textNoShape">
                      <a:avLst/>
                    </a:prstTxWarp>
                    <a:spAutoFit/>
                  </a:bodyPr>
                  <a:lstStyle>
                    <a:lvl1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r>
                      <a:rPr kumimoji="0" lang="ko-KR" altLang="ko-KR" sz="1050" b="1" i="0" u="none" strike="noStrike" cap="none" normalizeH="0" baseline="0" dirty="0" err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  <a:cs typeface="Times New Roman" panose="02020603050405020304" pitchFamily="18" charset="0"/>
                      </a:rPr>
                      <a:t>m</a:t>
                    </a:r>
                    <a:r>
                      <a:rPr kumimoji="0" lang="ko-KR" altLang="ko-KR" sz="105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  <a:cs typeface="Times New Roman" panose="02020603050405020304" pitchFamily="18" charset="0"/>
                      </a:rPr>
                      <a:t>/</a:t>
                    </a:r>
                    <a:r>
                      <a:rPr kumimoji="0" lang="ko-KR" altLang="ko-KR" sz="1050" b="1" i="0" u="none" strike="noStrike" cap="none" normalizeH="0" baseline="0" dirty="0" err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  <a:cs typeface="Times New Roman" panose="02020603050405020304" pitchFamily="18" charset="0"/>
                      </a:rPr>
                      <a:t>z</a:t>
                    </a:r>
                    <a:endParaRPr kumimoji="0" lang="ko-KR" altLang="ko-KR" sz="1050" b="1" i="0" u="none" strike="noStrike" cap="none" normalizeH="0" baseline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01" name="Line 3535">
                    <a:extLst>
                      <a:ext uri="{FF2B5EF4-FFF2-40B4-BE49-F238E27FC236}">
                        <a16:creationId xmlns:a16="http://schemas.microsoft.com/office/drawing/2014/main" id="{DFD40EDE-AE5E-A5EC-0739-6219EDFB2DD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12776" y="2921000"/>
                    <a:ext cx="8186738" cy="0"/>
                  </a:xfrm>
                  <a:prstGeom prst="line">
                    <a:avLst/>
                  </a:prstGeom>
                  <a:noFill/>
                  <a:ln w="12700" cap="flat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900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02" name="Rectangle 3537">
                    <a:extLst>
                      <a:ext uri="{FF2B5EF4-FFF2-40B4-BE49-F238E27FC236}">
                        <a16:creationId xmlns:a16="http://schemas.microsoft.com/office/drawing/2014/main" id="{AA78BED3-C4B3-C10F-47EE-C350651AF4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96201" y="2947988"/>
                    <a:ext cx="233369" cy="1496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none" lIns="0" tIns="0" rIns="0" bIns="0" numCol="1" anchor="t" anchorCtr="0" compatLnSpc="1">
                    <a:prstTxWarp prst="textNoShape">
                      <a:avLst/>
                    </a:prstTxWarp>
                    <a:spAutoFit/>
                  </a:bodyPr>
                  <a:lstStyle>
                    <a:lvl1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r>
                      <a:rPr kumimoji="0" lang="ko-KR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  <a:cs typeface="Times New Roman" panose="02020603050405020304" pitchFamily="18" charset="0"/>
                      </a:rPr>
                      <a:t>90</a:t>
                    </a:r>
                    <a:endParaRPr kumimoji="0" lang="ko-KR" altLang="ko-KR" sz="900" b="1" i="0" u="none" strike="noStrike" cap="none" normalizeH="0" baseline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03" name="Rectangle 3585">
                    <a:extLst>
                      <a:ext uri="{FF2B5EF4-FFF2-40B4-BE49-F238E27FC236}">
                        <a16:creationId xmlns:a16="http://schemas.microsoft.com/office/drawing/2014/main" id="{76EE4A62-45FB-CA28-A605-4DEF029443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564949" y="2947988"/>
                    <a:ext cx="350053" cy="1496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none" lIns="0" tIns="0" rIns="0" bIns="0" numCol="1" anchor="t" anchorCtr="0" compatLnSpc="1">
                    <a:prstTxWarp prst="textNoShape">
                      <a:avLst/>
                    </a:prstTxWarp>
                    <a:spAutoFit/>
                  </a:bodyPr>
                  <a:lstStyle>
                    <a:lvl1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r>
                      <a:rPr kumimoji="0" lang="ko-KR" altLang="ko-KR" sz="9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  <a:cs typeface="Times New Roman" panose="02020603050405020304" pitchFamily="18" charset="0"/>
                      </a:rPr>
                      <a:t>210</a:t>
                    </a:r>
                    <a:endParaRPr kumimoji="0" lang="ko-KR" altLang="ko-KR" sz="900" b="1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2904" name="Rectangle 3634">
                    <a:extLst>
                      <a:ext uri="{FF2B5EF4-FFF2-40B4-BE49-F238E27FC236}">
                        <a16:creationId xmlns:a16="http://schemas.microsoft.com/office/drawing/2014/main" id="{4B238304-F0EC-A698-E262-33DA9B1511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543223" y="2947988"/>
                    <a:ext cx="350053" cy="14960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none" lIns="0" tIns="0" rIns="0" bIns="0" numCol="1" anchor="t" anchorCtr="0" compatLnSpc="1">
                    <a:prstTxWarp prst="textNoShape">
                      <a:avLst/>
                    </a:prstTxWarp>
                    <a:spAutoFit/>
                  </a:bodyPr>
                  <a:lstStyle>
                    <a:lvl1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r>
                      <a:rPr kumimoji="0" lang="ko-KR" altLang="ko-KR" sz="900" b="1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ea typeface="굴림" panose="020B0600000101010101" pitchFamily="50" charset="-127"/>
                        <a:cs typeface="Times New Roman" panose="02020603050405020304" pitchFamily="18" charset="0"/>
                      </a:rPr>
                      <a:t>330</a:t>
                    </a:r>
                    <a:endParaRPr kumimoji="0" lang="ko-KR" altLang="ko-KR" sz="900" b="1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22892" name="Line 3536">
                  <a:extLst>
                    <a:ext uri="{FF2B5EF4-FFF2-40B4-BE49-F238E27FC236}">
                      <a16:creationId xmlns:a16="http://schemas.microsoft.com/office/drawing/2014/main" id="{0844E635-E1C2-8F59-F4B5-1A5F18F46B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00088" y="2921000"/>
                  <a:ext cx="0" cy="36513"/>
                </a:xfrm>
                <a:prstGeom prst="line">
                  <a:avLst/>
                </a:prstGeom>
                <a:noFill/>
                <a:ln w="12700" cap="flat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2893" name="Line 3584">
                  <a:extLst>
                    <a:ext uri="{FF2B5EF4-FFF2-40B4-BE49-F238E27FC236}">
                      <a16:creationId xmlns:a16="http://schemas.microsoft.com/office/drawing/2014/main" id="{A06E4D06-80FB-6CF3-5A54-41F83B8EB7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683126" y="2921000"/>
                  <a:ext cx="0" cy="36513"/>
                </a:xfrm>
                <a:prstGeom prst="line">
                  <a:avLst/>
                </a:prstGeom>
                <a:noFill/>
                <a:ln w="12700" cap="flat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2894" name="Line 3633">
                  <a:extLst>
                    <a:ext uri="{FF2B5EF4-FFF2-40B4-BE49-F238E27FC236}">
                      <a16:creationId xmlns:a16="http://schemas.microsoft.com/office/drawing/2014/main" id="{B65024FF-F128-1DE1-4E1C-BEE1A2908C8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662988" y="2921000"/>
                  <a:ext cx="0" cy="36513"/>
                </a:xfrm>
                <a:prstGeom prst="line">
                  <a:avLst/>
                </a:prstGeom>
                <a:noFill/>
                <a:ln w="12700" cap="flat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900" b="1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22905" name="Line 60">
                <a:extLst>
                  <a:ext uri="{FF2B5EF4-FFF2-40B4-BE49-F238E27FC236}">
                    <a16:creationId xmlns:a16="http://schemas.microsoft.com/office/drawing/2014/main" id="{A4E98B88-5884-8ACF-2BDF-114D9885F1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521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06" name="Line 61">
                <a:extLst>
                  <a:ext uri="{FF2B5EF4-FFF2-40B4-BE49-F238E27FC236}">
                    <a16:creationId xmlns:a16="http://schemas.microsoft.com/office/drawing/2014/main" id="{4B6EFCFA-C8FA-6C7F-A1FF-5B2A4CB5E4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691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07" name="Line 62">
                <a:extLst>
                  <a:ext uri="{FF2B5EF4-FFF2-40B4-BE49-F238E27FC236}">
                    <a16:creationId xmlns:a16="http://schemas.microsoft.com/office/drawing/2014/main" id="{9040D400-B1B5-76E5-0BD4-3622CB5117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860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08" name="Line 63">
                <a:extLst>
                  <a:ext uri="{FF2B5EF4-FFF2-40B4-BE49-F238E27FC236}">
                    <a16:creationId xmlns:a16="http://schemas.microsoft.com/office/drawing/2014/main" id="{4E2E5431-CAA3-DC22-08B2-E6877A38F0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030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09" name="Line 64">
                <a:extLst>
                  <a:ext uri="{FF2B5EF4-FFF2-40B4-BE49-F238E27FC236}">
                    <a16:creationId xmlns:a16="http://schemas.microsoft.com/office/drawing/2014/main" id="{DD93B9A3-E802-8845-50F4-17C059AA90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030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10" name="Line 65">
                <a:extLst>
                  <a:ext uri="{FF2B5EF4-FFF2-40B4-BE49-F238E27FC236}">
                    <a16:creationId xmlns:a16="http://schemas.microsoft.com/office/drawing/2014/main" id="{D617CCCC-963E-D765-4E86-A85A2E3B9F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369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11" name="Line 66">
                <a:extLst>
                  <a:ext uri="{FF2B5EF4-FFF2-40B4-BE49-F238E27FC236}">
                    <a16:creationId xmlns:a16="http://schemas.microsoft.com/office/drawing/2014/main" id="{7D278641-CF97-C958-FE3E-7B9011DCA3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539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12" name="Line 67">
                <a:extLst>
                  <a:ext uri="{FF2B5EF4-FFF2-40B4-BE49-F238E27FC236}">
                    <a16:creationId xmlns:a16="http://schemas.microsoft.com/office/drawing/2014/main" id="{16DF2FA8-5BB1-12B8-BFCB-F7C6D4A46B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878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13" name="Line 68">
                <a:extLst>
                  <a:ext uri="{FF2B5EF4-FFF2-40B4-BE49-F238E27FC236}">
                    <a16:creationId xmlns:a16="http://schemas.microsoft.com/office/drawing/2014/main" id="{0066C98C-EA6B-EFC4-84C7-242720050D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048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14" name="Line 69">
                <a:extLst>
                  <a:ext uri="{FF2B5EF4-FFF2-40B4-BE49-F238E27FC236}">
                    <a16:creationId xmlns:a16="http://schemas.microsoft.com/office/drawing/2014/main" id="{CEB4A327-93D5-30BF-8B8A-542B9D45D4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217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15" name="Line 70">
                <a:extLst>
                  <a:ext uri="{FF2B5EF4-FFF2-40B4-BE49-F238E27FC236}">
                    <a16:creationId xmlns:a16="http://schemas.microsoft.com/office/drawing/2014/main" id="{A6F8E32D-4EB0-AA18-8CC0-FE83DF0695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217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16" name="Line 71">
                <a:extLst>
                  <a:ext uri="{FF2B5EF4-FFF2-40B4-BE49-F238E27FC236}">
                    <a16:creationId xmlns:a16="http://schemas.microsoft.com/office/drawing/2014/main" id="{99B90928-2EF0-E50E-1153-0F530020E7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387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17" name="Line 72">
                <a:extLst>
                  <a:ext uri="{FF2B5EF4-FFF2-40B4-BE49-F238E27FC236}">
                    <a16:creationId xmlns:a16="http://schemas.microsoft.com/office/drawing/2014/main" id="{1D6EF3E2-1A89-AE15-124D-AEA6D79D67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556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18" name="Line 73">
                <a:extLst>
                  <a:ext uri="{FF2B5EF4-FFF2-40B4-BE49-F238E27FC236}">
                    <a16:creationId xmlns:a16="http://schemas.microsoft.com/office/drawing/2014/main" id="{82BC8EF2-FA36-3D59-B25F-D2AD367C4A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896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19" name="Line 74">
                <a:extLst>
                  <a:ext uri="{FF2B5EF4-FFF2-40B4-BE49-F238E27FC236}">
                    <a16:creationId xmlns:a16="http://schemas.microsoft.com/office/drawing/2014/main" id="{8E37987A-FDD3-57BE-AFE8-9B2FB592E2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896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20" name="Line 75">
                <a:extLst>
                  <a:ext uri="{FF2B5EF4-FFF2-40B4-BE49-F238E27FC236}">
                    <a16:creationId xmlns:a16="http://schemas.microsoft.com/office/drawing/2014/main" id="{31A77767-8981-6A24-ADCD-242C908E97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065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21" name="Line 76">
                <a:extLst>
                  <a:ext uri="{FF2B5EF4-FFF2-40B4-BE49-F238E27FC236}">
                    <a16:creationId xmlns:a16="http://schemas.microsoft.com/office/drawing/2014/main" id="{B0E3D752-FDBA-EB51-D1E1-EAE2640601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235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22" name="Line 77">
                <a:extLst>
                  <a:ext uri="{FF2B5EF4-FFF2-40B4-BE49-F238E27FC236}">
                    <a16:creationId xmlns:a16="http://schemas.microsoft.com/office/drawing/2014/main" id="{D6814E0C-D667-1824-9FD9-273A2A59CF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235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23" name="Line 78">
                <a:extLst>
                  <a:ext uri="{FF2B5EF4-FFF2-40B4-BE49-F238E27FC236}">
                    <a16:creationId xmlns:a16="http://schemas.microsoft.com/office/drawing/2014/main" id="{12A471B3-06EC-3526-AB05-0A6A160DA3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744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24" name="Line 79">
                <a:extLst>
                  <a:ext uri="{FF2B5EF4-FFF2-40B4-BE49-F238E27FC236}">
                    <a16:creationId xmlns:a16="http://schemas.microsoft.com/office/drawing/2014/main" id="{86D29436-2B70-52BB-D542-32E617683A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083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25" name="Line 80">
                <a:extLst>
                  <a:ext uri="{FF2B5EF4-FFF2-40B4-BE49-F238E27FC236}">
                    <a16:creationId xmlns:a16="http://schemas.microsoft.com/office/drawing/2014/main" id="{118A573D-8ABC-7A1E-53F5-FEBDCD4928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253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26" name="Line 81">
                <a:extLst>
                  <a:ext uri="{FF2B5EF4-FFF2-40B4-BE49-F238E27FC236}">
                    <a16:creationId xmlns:a16="http://schemas.microsoft.com/office/drawing/2014/main" id="{71A7E1E1-A873-6807-0927-D54EC103C4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422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27" name="Line 82">
                <a:extLst>
                  <a:ext uri="{FF2B5EF4-FFF2-40B4-BE49-F238E27FC236}">
                    <a16:creationId xmlns:a16="http://schemas.microsoft.com/office/drawing/2014/main" id="{3F038F86-9A5C-BD10-52B2-7EB3CD7774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592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28" name="Line 83">
                <a:extLst>
                  <a:ext uri="{FF2B5EF4-FFF2-40B4-BE49-F238E27FC236}">
                    <a16:creationId xmlns:a16="http://schemas.microsoft.com/office/drawing/2014/main" id="{11FE6E0D-8B21-B131-C339-6155DEBBC5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762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29" name="Line 84">
                <a:extLst>
                  <a:ext uri="{FF2B5EF4-FFF2-40B4-BE49-F238E27FC236}">
                    <a16:creationId xmlns:a16="http://schemas.microsoft.com/office/drawing/2014/main" id="{8C215E71-BCFD-F313-D361-769D340F44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931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30" name="Line 85">
                <a:extLst>
                  <a:ext uri="{FF2B5EF4-FFF2-40B4-BE49-F238E27FC236}">
                    <a16:creationId xmlns:a16="http://schemas.microsoft.com/office/drawing/2014/main" id="{0DF607E5-57BA-7F4F-F44A-3BF8D84978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101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31" name="Line 86">
                <a:extLst>
                  <a:ext uri="{FF2B5EF4-FFF2-40B4-BE49-F238E27FC236}">
                    <a16:creationId xmlns:a16="http://schemas.microsoft.com/office/drawing/2014/main" id="{D6773E44-4088-0B42-A49D-CAD4E1633D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270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32" name="Line 87">
                <a:extLst>
                  <a:ext uri="{FF2B5EF4-FFF2-40B4-BE49-F238E27FC236}">
                    <a16:creationId xmlns:a16="http://schemas.microsoft.com/office/drawing/2014/main" id="{14EEDC7B-C3BB-4A66-8D3D-F09EDEEE3B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610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33" name="Line 88">
                <a:extLst>
                  <a:ext uri="{FF2B5EF4-FFF2-40B4-BE49-F238E27FC236}">
                    <a16:creationId xmlns:a16="http://schemas.microsoft.com/office/drawing/2014/main" id="{0F4C4995-3DC4-AB42-6305-569F4F436D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779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34" name="Line 89">
                <a:extLst>
                  <a:ext uri="{FF2B5EF4-FFF2-40B4-BE49-F238E27FC236}">
                    <a16:creationId xmlns:a16="http://schemas.microsoft.com/office/drawing/2014/main" id="{3834BE0E-B54B-0518-DDC4-A03BA654B8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949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35" name="Line 90">
                <a:extLst>
                  <a:ext uri="{FF2B5EF4-FFF2-40B4-BE49-F238E27FC236}">
                    <a16:creationId xmlns:a16="http://schemas.microsoft.com/office/drawing/2014/main" id="{D31D2D0B-6D7C-96C6-B34A-199AA775E6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288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36" name="Line 91">
                <a:extLst>
                  <a:ext uri="{FF2B5EF4-FFF2-40B4-BE49-F238E27FC236}">
                    <a16:creationId xmlns:a16="http://schemas.microsoft.com/office/drawing/2014/main" id="{5DF2C1CA-0805-BD3A-D4FF-75B72197BB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628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37" name="Line 92">
                <a:extLst>
                  <a:ext uri="{FF2B5EF4-FFF2-40B4-BE49-F238E27FC236}">
                    <a16:creationId xmlns:a16="http://schemas.microsoft.com/office/drawing/2014/main" id="{10C2A531-7921-0380-9FEB-6D9197D84C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797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38" name="Line 93">
                <a:extLst>
                  <a:ext uri="{FF2B5EF4-FFF2-40B4-BE49-F238E27FC236}">
                    <a16:creationId xmlns:a16="http://schemas.microsoft.com/office/drawing/2014/main" id="{1DF95744-42CE-3353-1B84-5773E6AF5A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967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39" name="Line 94">
                <a:extLst>
                  <a:ext uri="{FF2B5EF4-FFF2-40B4-BE49-F238E27FC236}">
                    <a16:creationId xmlns:a16="http://schemas.microsoft.com/office/drawing/2014/main" id="{6B1C8772-F3C9-5336-CC25-5B0EA25A77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136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40" name="Line 95">
                <a:extLst>
                  <a:ext uri="{FF2B5EF4-FFF2-40B4-BE49-F238E27FC236}">
                    <a16:creationId xmlns:a16="http://schemas.microsoft.com/office/drawing/2014/main" id="{B53D6FCC-388C-1B33-FEF0-CC9C2F2EDE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306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41" name="Line 96">
                <a:extLst>
                  <a:ext uri="{FF2B5EF4-FFF2-40B4-BE49-F238E27FC236}">
                    <a16:creationId xmlns:a16="http://schemas.microsoft.com/office/drawing/2014/main" id="{582320E4-5501-FCB6-9861-1AC6D4D050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4760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42" name="Line 97">
                <a:extLst>
                  <a:ext uri="{FF2B5EF4-FFF2-40B4-BE49-F238E27FC236}">
                    <a16:creationId xmlns:a16="http://schemas.microsoft.com/office/drawing/2014/main" id="{87DABE5A-9DD5-3B72-56D3-0CF33A084B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476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43" name="Line 98">
                <a:extLst>
                  <a:ext uri="{FF2B5EF4-FFF2-40B4-BE49-F238E27FC236}">
                    <a16:creationId xmlns:a16="http://schemas.microsoft.com/office/drawing/2014/main" id="{72763D78-5041-07F5-51EE-5AC1539179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645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44" name="Line 99">
                <a:extLst>
                  <a:ext uri="{FF2B5EF4-FFF2-40B4-BE49-F238E27FC236}">
                    <a16:creationId xmlns:a16="http://schemas.microsoft.com/office/drawing/2014/main" id="{D8AE0A2C-F623-F711-5AAF-83A24BCEC5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645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45" name="Line 100">
                <a:extLst>
                  <a:ext uri="{FF2B5EF4-FFF2-40B4-BE49-F238E27FC236}">
                    <a16:creationId xmlns:a16="http://schemas.microsoft.com/office/drawing/2014/main" id="{A34364B0-05ED-495C-2DCC-1EEE0119CF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815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46" name="Line 101">
                <a:extLst>
                  <a:ext uri="{FF2B5EF4-FFF2-40B4-BE49-F238E27FC236}">
                    <a16:creationId xmlns:a16="http://schemas.microsoft.com/office/drawing/2014/main" id="{91C9C84C-2CBD-C97F-74C9-F20A9CDC55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9850" y="2463546"/>
                <a:ext cx="0" cy="4572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47" name="Line 102">
                <a:extLst>
                  <a:ext uri="{FF2B5EF4-FFF2-40B4-BE49-F238E27FC236}">
                    <a16:creationId xmlns:a16="http://schemas.microsoft.com/office/drawing/2014/main" id="{164BD097-030E-C3C7-E977-F7E5E61377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3242" y="2906458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48" name="Line 103">
                <a:extLst>
                  <a:ext uri="{FF2B5EF4-FFF2-40B4-BE49-F238E27FC236}">
                    <a16:creationId xmlns:a16="http://schemas.microsoft.com/office/drawing/2014/main" id="{FE0A6123-D73C-B65E-E2C9-7479E5F564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4938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49" name="Line 104">
                <a:extLst>
                  <a:ext uri="{FF2B5EF4-FFF2-40B4-BE49-F238E27FC236}">
                    <a16:creationId xmlns:a16="http://schemas.microsoft.com/office/drawing/2014/main" id="{8FA24072-B882-A3A7-6BA6-4FBF4D9E6A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4938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50" name="Line 105">
                <a:extLst>
                  <a:ext uri="{FF2B5EF4-FFF2-40B4-BE49-F238E27FC236}">
                    <a16:creationId xmlns:a16="http://schemas.microsoft.com/office/drawing/2014/main" id="{7AB7EDA9-EA8C-5A6E-3587-25F6727AD0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6635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51" name="Line 106">
                <a:extLst>
                  <a:ext uri="{FF2B5EF4-FFF2-40B4-BE49-F238E27FC236}">
                    <a16:creationId xmlns:a16="http://schemas.microsoft.com/office/drawing/2014/main" id="{B41B0F6C-10D6-AD37-E324-F664AA8254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833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52" name="Line 107">
                <a:extLst>
                  <a:ext uri="{FF2B5EF4-FFF2-40B4-BE49-F238E27FC236}">
                    <a16:creationId xmlns:a16="http://schemas.microsoft.com/office/drawing/2014/main" id="{38453CC3-36F9-85DE-9686-9EAFEF78E7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0027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53" name="Line 108">
                <a:extLst>
                  <a:ext uri="{FF2B5EF4-FFF2-40B4-BE49-F238E27FC236}">
                    <a16:creationId xmlns:a16="http://schemas.microsoft.com/office/drawing/2014/main" id="{9326197B-1AD6-F745-A692-D18141B06A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002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54" name="Line 109">
                <a:extLst>
                  <a:ext uri="{FF2B5EF4-FFF2-40B4-BE49-F238E27FC236}">
                    <a16:creationId xmlns:a16="http://schemas.microsoft.com/office/drawing/2014/main" id="{57A5EA6C-2EF5-C128-88FD-6A2286761D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172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55" name="Line 110">
                <a:extLst>
                  <a:ext uri="{FF2B5EF4-FFF2-40B4-BE49-F238E27FC236}">
                    <a16:creationId xmlns:a16="http://schemas.microsoft.com/office/drawing/2014/main" id="{3DC8BABC-4EAE-6257-3AA1-B73E52CA23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5116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56" name="Line 111">
                <a:extLst>
                  <a:ext uri="{FF2B5EF4-FFF2-40B4-BE49-F238E27FC236}">
                    <a16:creationId xmlns:a16="http://schemas.microsoft.com/office/drawing/2014/main" id="{A639AD12-97E0-1DBA-4828-55793F7CD3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511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57" name="Line 112">
                <a:extLst>
                  <a:ext uri="{FF2B5EF4-FFF2-40B4-BE49-F238E27FC236}">
                    <a16:creationId xmlns:a16="http://schemas.microsoft.com/office/drawing/2014/main" id="{18A9E540-AE25-B28B-7D8C-3B55613C1E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681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58" name="Line 113">
                <a:extLst>
                  <a:ext uri="{FF2B5EF4-FFF2-40B4-BE49-F238E27FC236}">
                    <a16:creationId xmlns:a16="http://schemas.microsoft.com/office/drawing/2014/main" id="{FD006205-BB6C-A227-81B3-8D0F7F66BD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020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59" name="Line 114">
                <a:extLst>
                  <a:ext uri="{FF2B5EF4-FFF2-40B4-BE49-F238E27FC236}">
                    <a16:creationId xmlns:a16="http://schemas.microsoft.com/office/drawing/2014/main" id="{CCA03FBA-3E4F-71F8-90D4-248E3516FB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020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60" name="Line 115">
                <a:extLst>
                  <a:ext uri="{FF2B5EF4-FFF2-40B4-BE49-F238E27FC236}">
                    <a16:creationId xmlns:a16="http://schemas.microsoft.com/office/drawing/2014/main" id="{8B743CA5-FC30-87A0-3762-A1A0D94D05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190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61" name="Line 116">
                <a:extLst>
                  <a:ext uri="{FF2B5EF4-FFF2-40B4-BE49-F238E27FC236}">
                    <a16:creationId xmlns:a16="http://schemas.microsoft.com/office/drawing/2014/main" id="{41E3FB54-3E8F-3EEA-126D-61F87966C9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359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62" name="Line 117">
                <a:extLst>
                  <a:ext uri="{FF2B5EF4-FFF2-40B4-BE49-F238E27FC236}">
                    <a16:creationId xmlns:a16="http://schemas.microsoft.com/office/drawing/2014/main" id="{9A4A5E52-94C4-E99E-70F3-0625A4A25C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529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63" name="Line 118">
                <a:extLst>
                  <a:ext uri="{FF2B5EF4-FFF2-40B4-BE49-F238E27FC236}">
                    <a16:creationId xmlns:a16="http://schemas.microsoft.com/office/drawing/2014/main" id="{2B897CCA-1A1B-2B7A-8A79-80C38C6A5C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868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64" name="Line 119">
                <a:extLst>
                  <a:ext uri="{FF2B5EF4-FFF2-40B4-BE49-F238E27FC236}">
                    <a16:creationId xmlns:a16="http://schemas.microsoft.com/office/drawing/2014/main" id="{8AB1FF04-4E77-5C60-23A8-6B1900942B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038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65" name="Line 120">
                <a:extLst>
                  <a:ext uri="{FF2B5EF4-FFF2-40B4-BE49-F238E27FC236}">
                    <a16:creationId xmlns:a16="http://schemas.microsoft.com/office/drawing/2014/main" id="{5B5724B0-801F-6973-2C0B-20A5A183F9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3775" y="2879471"/>
                <a:ext cx="0" cy="412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66" name="Line 121">
                <a:extLst>
                  <a:ext uri="{FF2B5EF4-FFF2-40B4-BE49-F238E27FC236}">
                    <a16:creationId xmlns:a16="http://schemas.microsoft.com/office/drawing/2014/main" id="{3FC9C4A4-6FE6-C384-0D6B-C33F376D30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5471" y="2903283"/>
                <a:ext cx="0" cy="17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67" name="Line 122">
                <a:extLst>
                  <a:ext uri="{FF2B5EF4-FFF2-40B4-BE49-F238E27FC236}">
                    <a16:creationId xmlns:a16="http://schemas.microsoft.com/office/drawing/2014/main" id="{B59F34FE-146C-1449-CED2-B3DE90CF16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5471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68" name="Line 123">
                <a:extLst>
                  <a:ext uri="{FF2B5EF4-FFF2-40B4-BE49-F238E27FC236}">
                    <a16:creationId xmlns:a16="http://schemas.microsoft.com/office/drawing/2014/main" id="{D68601C1-D82C-AF08-331C-F13FC30B58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716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69" name="Line 124">
                <a:extLst>
                  <a:ext uri="{FF2B5EF4-FFF2-40B4-BE49-F238E27FC236}">
                    <a16:creationId xmlns:a16="http://schemas.microsoft.com/office/drawing/2014/main" id="{FE3730F9-6610-A5B8-B31E-7EFD5F5FE6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716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70" name="Line 125">
                <a:extLst>
                  <a:ext uri="{FF2B5EF4-FFF2-40B4-BE49-F238E27FC236}">
                    <a16:creationId xmlns:a16="http://schemas.microsoft.com/office/drawing/2014/main" id="{8D55DBEC-AC10-1285-4946-5C9C759644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8863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71" name="Line 126">
                <a:extLst>
                  <a:ext uri="{FF2B5EF4-FFF2-40B4-BE49-F238E27FC236}">
                    <a16:creationId xmlns:a16="http://schemas.microsoft.com/office/drawing/2014/main" id="{69636442-7F29-FD86-45C3-42713289E9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056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72" name="Line 127">
                <a:extLst>
                  <a:ext uri="{FF2B5EF4-FFF2-40B4-BE49-F238E27FC236}">
                    <a16:creationId xmlns:a16="http://schemas.microsoft.com/office/drawing/2014/main" id="{6E448B16-9C5F-10A6-0EB7-8C9C74CEC8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225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73" name="Line 128">
                <a:extLst>
                  <a:ext uri="{FF2B5EF4-FFF2-40B4-BE49-F238E27FC236}">
                    <a16:creationId xmlns:a16="http://schemas.microsoft.com/office/drawing/2014/main" id="{01A1D15E-7DCD-B010-8B91-7255523DFF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395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74" name="Line 129">
                <a:extLst>
                  <a:ext uri="{FF2B5EF4-FFF2-40B4-BE49-F238E27FC236}">
                    <a16:creationId xmlns:a16="http://schemas.microsoft.com/office/drawing/2014/main" id="{37E5FC4E-EB38-0EF1-CB78-BA1DAC7B90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564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75" name="Line 130">
                <a:extLst>
                  <a:ext uri="{FF2B5EF4-FFF2-40B4-BE49-F238E27FC236}">
                    <a16:creationId xmlns:a16="http://schemas.microsoft.com/office/drawing/2014/main" id="{B752CF38-A84A-84CE-E0FD-C3D55A7F42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734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76" name="Line 131">
                <a:extLst>
                  <a:ext uri="{FF2B5EF4-FFF2-40B4-BE49-F238E27FC236}">
                    <a16:creationId xmlns:a16="http://schemas.microsoft.com/office/drawing/2014/main" id="{E0BC8579-4B05-9C2F-A74A-10AC8C5956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734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77" name="Line 132">
                <a:extLst>
                  <a:ext uri="{FF2B5EF4-FFF2-40B4-BE49-F238E27FC236}">
                    <a16:creationId xmlns:a16="http://schemas.microsoft.com/office/drawing/2014/main" id="{8BD03ECA-1088-D6F3-E8F9-EB68367AE7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904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78" name="Line 133">
                <a:extLst>
                  <a:ext uri="{FF2B5EF4-FFF2-40B4-BE49-F238E27FC236}">
                    <a16:creationId xmlns:a16="http://schemas.microsoft.com/office/drawing/2014/main" id="{45C4FB37-DB52-1A0B-22D9-46048B7737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073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79" name="Line 134">
                <a:extLst>
                  <a:ext uri="{FF2B5EF4-FFF2-40B4-BE49-F238E27FC236}">
                    <a16:creationId xmlns:a16="http://schemas.microsoft.com/office/drawing/2014/main" id="{8AC24673-2DA4-A2E3-E2F8-6FD2052CB5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2433" y="2912808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80" name="Line 135">
                <a:extLst>
                  <a:ext uri="{FF2B5EF4-FFF2-40B4-BE49-F238E27FC236}">
                    <a16:creationId xmlns:a16="http://schemas.microsoft.com/office/drawing/2014/main" id="{B4A464D4-34FA-9564-6EB3-AD89B129FA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130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81" name="Line 136">
                <a:extLst>
                  <a:ext uri="{FF2B5EF4-FFF2-40B4-BE49-F238E27FC236}">
                    <a16:creationId xmlns:a16="http://schemas.microsoft.com/office/drawing/2014/main" id="{004B7416-CFAD-4CE0-162B-23D771941C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582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82" name="Line 137">
                <a:extLst>
                  <a:ext uri="{FF2B5EF4-FFF2-40B4-BE49-F238E27FC236}">
                    <a16:creationId xmlns:a16="http://schemas.microsoft.com/office/drawing/2014/main" id="{5014A1C7-E1C8-9876-C972-6E6B8BFA31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582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83" name="Line 138">
                <a:extLst>
                  <a:ext uri="{FF2B5EF4-FFF2-40B4-BE49-F238E27FC236}">
                    <a16:creationId xmlns:a16="http://schemas.microsoft.com/office/drawing/2014/main" id="{F119B81D-BA3B-2E77-06B9-1C4092EA8E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752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84" name="Line 139">
                <a:extLst>
                  <a:ext uri="{FF2B5EF4-FFF2-40B4-BE49-F238E27FC236}">
                    <a16:creationId xmlns:a16="http://schemas.microsoft.com/office/drawing/2014/main" id="{7260EFD9-A78E-A018-53FB-A1985352B7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091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85" name="Line 140">
                <a:extLst>
                  <a:ext uri="{FF2B5EF4-FFF2-40B4-BE49-F238E27FC236}">
                    <a16:creationId xmlns:a16="http://schemas.microsoft.com/office/drawing/2014/main" id="{F04DBA0C-8096-8467-532B-650F0D0409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261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86" name="Line 141">
                <a:extLst>
                  <a:ext uri="{FF2B5EF4-FFF2-40B4-BE49-F238E27FC236}">
                    <a16:creationId xmlns:a16="http://schemas.microsoft.com/office/drawing/2014/main" id="{7DA4886F-CD76-49C7-4BEA-4C8ECC2E72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261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87" name="Line 142">
                <a:extLst>
                  <a:ext uri="{FF2B5EF4-FFF2-40B4-BE49-F238E27FC236}">
                    <a16:creationId xmlns:a16="http://schemas.microsoft.com/office/drawing/2014/main" id="{72EB264C-1416-34E3-9A6D-DB59161ED6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430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88" name="Line 143">
                <a:extLst>
                  <a:ext uri="{FF2B5EF4-FFF2-40B4-BE49-F238E27FC236}">
                    <a16:creationId xmlns:a16="http://schemas.microsoft.com/office/drawing/2014/main" id="{8222EF75-C0E1-F111-1680-7149E36D9B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600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89" name="Line 144">
                <a:extLst>
                  <a:ext uri="{FF2B5EF4-FFF2-40B4-BE49-F238E27FC236}">
                    <a16:creationId xmlns:a16="http://schemas.microsoft.com/office/drawing/2014/main" id="{8304EC84-4588-4A4D-6328-7A18CC42A8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6003" y="2901696"/>
                <a:ext cx="0" cy="190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90" name="Line 145">
                <a:extLst>
                  <a:ext uri="{FF2B5EF4-FFF2-40B4-BE49-F238E27FC236}">
                    <a16:creationId xmlns:a16="http://schemas.microsoft.com/office/drawing/2014/main" id="{AB938DF1-5ACC-B42D-FC0E-321D8ADA04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7700" y="1952371"/>
                <a:ext cx="0" cy="9683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91" name="Line 146">
                <a:extLst>
                  <a:ext uri="{FF2B5EF4-FFF2-40B4-BE49-F238E27FC236}">
                    <a16:creationId xmlns:a16="http://schemas.microsoft.com/office/drawing/2014/main" id="{00CD55FD-DEB4-504F-9C0F-EC9DA4F95A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1093" y="2881058"/>
                <a:ext cx="0" cy="396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92" name="Line 147">
                <a:extLst>
                  <a:ext uri="{FF2B5EF4-FFF2-40B4-BE49-F238E27FC236}">
                    <a16:creationId xmlns:a16="http://schemas.microsoft.com/office/drawing/2014/main" id="{664B6EE5-FA5E-B9FF-9D7E-E5B32D4CD9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1093" y="2904871"/>
                <a:ext cx="0" cy="158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93" name="Line 148">
                <a:extLst>
                  <a:ext uri="{FF2B5EF4-FFF2-40B4-BE49-F238E27FC236}">
                    <a16:creationId xmlns:a16="http://schemas.microsoft.com/office/drawing/2014/main" id="{BDD682D4-0832-294E-72A2-DC73F73C2A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2789" y="2908046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94" name="Line 149">
                <a:extLst>
                  <a:ext uri="{FF2B5EF4-FFF2-40B4-BE49-F238E27FC236}">
                    <a16:creationId xmlns:a16="http://schemas.microsoft.com/office/drawing/2014/main" id="{37ACBE55-796C-A71B-B475-C33E7D5586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4485" y="2912808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95" name="Line 150">
                <a:extLst>
                  <a:ext uri="{FF2B5EF4-FFF2-40B4-BE49-F238E27FC236}">
                    <a16:creationId xmlns:a16="http://schemas.microsoft.com/office/drawing/2014/main" id="{466DB5E8-84DD-8D3A-1B36-AD1E9C3B76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6181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96" name="Line 151">
                <a:extLst>
                  <a:ext uri="{FF2B5EF4-FFF2-40B4-BE49-F238E27FC236}">
                    <a16:creationId xmlns:a16="http://schemas.microsoft.com/office/drawing/2014/main" id="{93C60EB1-91B3-BF80-BF82-224EAECE72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618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97" name="Line 152">
                <a:extLst>
                  <a:ext uri="{FF2B5EF4-FFF2-40B4-BE49-F238E27FC236}">
                    <a16:creationId xmlns:a16="http://schemas.microsoft.com/office/drawing/2014/main" id="{5279EC98-3DC5-2823-7329-E1C73E8FE1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7878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98" name="Line 153">
                <a:extLst>
                  <a:ext uri="{FF2B5EF4-FFF2-40B4-BE49-F238E27FC236}">
                    <a16:creationId xmlns:a16="http://schemas.microsoft.com/office/drawing/2014/main" id="{C7803A93-E4A5-97D6-165D-C9DFE6967D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957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99" name="Line 154">
                <a:extLst>
                  <a:ext uri="{FF2B5EF4-FFF2-40B4-BE49-F238E27FC236}">
                    <a16:creationId xmlns:a16="http://schemas.microsoft.com/office/drawing/2014/main" id="{CB0CC731-DCAF-9876-B9C3-D60FFCE669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1270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00" name="Line 155">
                <a:extLst>
                  <a:ext uri="{FF2B5EF4-FFF2-40B4-BE49-F238E27FC236}">
                    <a16:creationId xmlns:a16="http://schemas.microsoft.com/office/drawing/2014/main" id="{8B9BCA22-6C9A-A7A7-C7EB-F28A25CFE2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1270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01" name="Line 156">
                <a:extLst>
                  <a:ext uri="{FF2B5EF4-FFF2-40B4-BE49-F238E27FC236}">
                    <a16:creationId xmlns:a16="http://schemas.microsoft.com/office/drawing/2014/main" id="{211D1434-52EB-37B7-D8C2-8D2970F209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2966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02" name="Line 157">
                <a:extLst>
                  <a:ext uri="{FF2B5EF4-FFF2-40B4-BE49-F238E27FC236}">
                    <a16:creationId xmlns:a16="http://schemas.microsoft.com/office/drawing/2014/main" id="{2BAB1EA8-4FE8-A922-ADEC-6AA7A1E1A2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4663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03" name="Line 158">
                <a:extLst>
                  <a:ext uri="{FF2B5EF4-FFF2-40B4-BE49-F238E27FC236}">
                    <a16:creationId xmlns:a16="http://schemas.microsoft.com/office/drawing/2014/main" id="{8D15EBC9-BB81-79DB-7F2A-551B9D0D6A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635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04" name="Line 159">
                <a:extLst>
                  <a:ext uri="{FF2B5EF4-FFF2-40B4-BE49-F238E27FC236}">
                    <a16:creationId xmlns:a16="http://schemas.microsoft.com/office/drawing/2014/main" id="{D9C07F15-6753-1FB6-384E-557FDA2BC6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635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05" name="Line 160">
                <a:extLst>
                  <a:ext uri="{FF2B5EF4-FFF2-40B4-BE49-F238E27FC236}">
                    <a16:creationId xmlns:a16="http://schemas.microsoft.com/office/drawing/2014/main" id="{581672B8-0C30-4CB0-0131-D5557AF24B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05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06" name="Line 161">
                <a:extLst>
                  <a:ext uri="{FF2B5EF4-FFF2-40B4-BE49-F238E27FC236}">
                    <a16:creationId xmlns:a16="http://schemas.microsoft.com/office/drawing/2014/main" id="{A7D23C4C-DE63-D5C1-DD54-DDD208986F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9751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07" name="Line 162">
                <a:extLst>
                  <a:ext uri="{FF2B5EF4-FFF2-40B4-BE49-F238E27FC236}">
                    <a16:creationId xmlns:a16="http://schemas.microsoft.com/office/drawing/2014/main" id="{76F99FF4-4EF6-5FAB-97E2-0435C20260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975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08" name="Line 163">
                <a:extLst>
                  <a:ext uri="{FF2B5EF4-FFF2-40B4-BE49-F238E27FC236}">
                    <a16:creationId xmlns:a16="http://schemas.microsoft.com/office/drawing/2014/main" id="{26DE9BC2-0878-1321-26AD-1D86B6D382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144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09" name="Line 164">
                <a:extLst>
                  <a:ext uri="{FF2B5EF4-FFF2-40B4-BE49-F238E27FC236}">
                    <a16:creationId xmlns:a16="http://schemas.microsoft.com/office/drawing/2014/main" id="{12F63507-E425-AAFF-E0B2-24C77149CD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314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10" name="Line 165">
                <a:extLst>
                  <a:ext uri="{FF2B5EF4-FFF2-40B4-BE49-F238E27FC236}">
                    <a16:creationId xmlns:a16="http://schemas.microsoft.com/office/drawing/2014/main" id="{EF91B4BE-0334-E56F-295A-ACBCC5CAE0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4840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11" name="Line 166">
                <a:extLst>
                  <a:ext uri="{FF2B5EF4-FFF2-40B4-BE49-F238E27FC236}">
                    <a16:creationId xmlns:a16="http://schemas.microsoft.com/office/drawing/2014/main" id="{67A149A6-663D-E78C-BB16-A078051F42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6536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12" name="Line 167">
                <a:extLst>
                  <a:ext uri="{FF2B5EF4-FFF2-40B4-BE49-F238E27FC236}">
                    <a16:creationId xmlns:a16="http://schemas.microsoft.com/office/drawing/2014/main" id="{6F1F9FD7-3EB7-5B45-16C7-E9B859EA72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653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13" name="Line 168">
                <a:extLst>
                  <a:ext uri="{FF2B5EF4-FFF2-40B4-BE49-F238E27FC236}">
                    <a16:creationId xmlns:a16="http://schemas.microsoft.com/office/drawing/2014/main" id="{5EC93C6B-645D-A1BB-1290-DD9EDB6A75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8233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14" name="Line 169">
                <a:extLst>
                  <a:ext uri="{FF2B5EF4-FFF2-40B4-BE49-F238E27FC236}">
                    <a16:creationId xmlns:a16="http://schemas.microsoft.com/office/drawing/2014/main" id="{8211BA39-FE70-6E55-18F7-78FACDAA83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9929" y="2882646"/>
                <a:ext cx="0" cy="381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15" name="Line 170">
                <a:extLst>
                  <a:ext uri="{FF2B5EF4-FFF2-40B4-BE49-F238E27FC236}">
                    <a16:creationId xmlns:a16="http://schemas.microsoft.com/office/drawing/2014/main" id="{6BB25C44-5EC2-597F-26A7-D06108A960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1626" y="2841371"/>
                <a:ext cx="0" cy="793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16" name="Line 171">
                <a:extLst>
                  <a:ext uri="{FF2B5EF4-FFF2-40B4-BE49-F238E27FC236}">
                    <a16:creationId xmlns:a16="http://schemas.microsoft.com/office/drawing/2014/main" id="{E750023C-29C8-4161-8166-037E8B4170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3321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17" name="Line 172">
                <a:extLst>
                  <a:ext uri="{FF2B5EF4-FFF2-40B4-BE49-F238E27FC236}">
                    <a16:creationId xmlns:a16="http://schemas.microsoft.com/office/drawing/2014/main" id="{2BF4B975-7AD5-0A74-77AD-84AAE60C81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3321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18" name="Line 173">
                <a:extLst>
                  <a:ext uri="{FF2B5EF4-FFF2-40B4-BE49-F238E27FC236}">
                    <a16:creationId xmlns:a16="http://schemas.microsoft.com/office/drawing/2014/main" id="{B5460DE6-87B2-5468-4C85-CC758A0D02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5018" y="2912808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19" name="Line 174">
                <a:extLst>
                  <a:ext uri="{FF2B5EF4-FFF2-40B4-BE49-F238E27FC236}">
                    <a16:creationId xmlns:a16="http://schemas.microsoft.com/office/drawing/2014/main" id="{4E11D8B5-8164-DAC2-C4AE-94CEDE6B6C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6714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20" name="Line 175">
                <a:extLst>
                  <a:ext uri="{FF2B5EF4-FFF2-40B4-BE49-F238E27FC236}">
                    <a16:creationId xmlns:a16="http://schemas.microsoft.com/office/drawing/2014/main" id="{A785ECEA-9141-268D-F4DB-E74975D350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8411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21" name="Line 176">
                <a:extLst>
                  <a:ext uri="{FF2B5EF4-FFF2-40B4-BE49-F238E27FC236}">
                    <a16:creationId xmlns:a16="http://schemas.microsoft.com/office/drawing/2014/main" id="{BD2574E0-3536-AE49-0A30-25100AA373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0106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22" name="Line 177">
                <a:extLst>
                  <a:ext uri="{FF2B5EF4-FFF2-40B4-BE49-F238E27FC236}">
                    <a16:creationId xmlns:a16="http://schemas.microsoft.com/office/drawing/2014/main" id="{EF7CDD3D-02F4-1367-466D-A94A4423C3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180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23" name="Line 178">
                <a:extLst>
                  <a:ext uri="{FF2B5EF4-FFF2-40B4-BE49-F238E27FC236}">
                    <a16:creationId xmlns:a16="http://schemas.microsoft.com/office/drawing/2014/main" id="{42AA6421-5086-45AF-F90E-63DC9D916A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3499" y="2912808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24" name="Line 179">
                <a:extLst>
                  <a:ext uri="{FF2B5EF4-FFF2-40B4-BE49-F238E27FC236}">
                    <a16:creationId xmlns:a16="http://schemas.microsoft.com/office/drawing/2014/main" id="{F74967FC-F64D-AAEC-97CC-2103F05DB6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349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25" name="Line 180">
                <a:extLst>
                  <a:ext uri="{FF2B5EF4-FFF2-40B4-BE49-F238E27FC236}">
                    <a16:creationId xmlns:a16="http://schemas.microsoft.com/office/drawing/2014/main" id="{3AD6D4BE-819D-C95D-A2C6-FD78E2097D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689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26" name="Line 181">
                <a:extLst>
                  <a:ext uri="{FF2B5EF4-FFF2-40B4-BE49-F238E27FC236}">
                    <a16:creationId xmlns:a16="http://schemas.microsoft.com/office/drawing/2014/main" id="{BCBBF8AE-EF82-DF66-A45B-BA6CE202A7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858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27" name="Line 182">
                <a:extLst>
                  <a:ext uri="{FF2B5EF4-FFF2-40B4-BE49-F238E27FC236}">
                    <a16:creationId xmlns:a16="http://schemas.microsoft.com/office/drawing/2014/main" id="{9F9E1948-58A8-467E-0742-D79E3771DB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028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28" name="Line 183">
                <a:extLst>
                  <a:ext uri="{FF2B5EF4-FFF2-40B4-BE49-F238E27FC236}">
                    <a16:creationId xmlns:a16="http://schemas.microsoft.com/office/drawing/2014/main" id="{E0102DD2-8BBF-F22F-7E7D-2BF94ECBB3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028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29" name="Line 184">
                <a:extLst>
                  <a:ext uri="{FF2B5EF4-FFF2-40B4-BE49-F238E27FC236}">
                    <a16:creationId xmlns:a16="http://schemas.microsoft.com/office/drawing/2014/main" id="{5B16CFB9-AD7D-4122-E2C5-18CB5A227A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367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30" name="Line 185">
                <a:extLst>
                  <a:ext uri="{FF2B5EF4-FFF2-40B4-BE49-F238E27FC236}">
                    <a16:creationId xmlns:a16="http://schemas.microsoft.com/office/drawing/2014/main" id="{FC67DBD4-0831-B2B7-99A8-7DBDCD8068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367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31" name="Line 186">
                <a:extLst>
                  <a:ext uri="{FF2B5EF4-FFF2-40B4-BE49-F238E27FC236}">
                    <a16:creationId xmlns:a16="http://schemas.microsoft.com/office/drawing/2014/main" id="{7BE0297E-5DAF-818D-CAA6-5806CE0B97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537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32" name="Line 187">
                <a:extLst>
                  <a:ext uri="{FF2B5EF4-FFF2-40B4-BE49-F238E27FC236}">
                    <a16:creationId xmlns:a16="http://schemas.microsoft.com/office/drawing/2014/main" id="{3031FA42-C2DC-CCE5-F64E-3796110B7D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706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33" name="Line 188">
                <a:extLst>
                  <a:ext uri="{FF2B5EF4-FFF2-40B4-BE49-F238E27FC236}">
                    <a16:creationId xmlns:a16="http://schemas.microsoft.com/office/drawing/2014/main" id="{EE899672-082D-FA5A-A36C-FD4E53867E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876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34" name="Line 189">
                <a:extLst>
                  <a:ext uri="{FF2B5EF4-FFF2-40B4-BE49-F238E27FC236}">
                    <a16:creationId xmlns:a16="http://schemas.microsoft.com/office/drawing/2014/main" id="{81C82BEB-66C6-EF6A-2918-8E80B67C6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046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35" name="Line 190">
                <a:extLst>
                  <a:ext uri="{FF2B5EF4-FFF2-40B4-BE49-F238E27FC236}">
                    <a16:creationId xmlns:a16="http://schemas.microsoft.com/office/drawing/2014/main" id="{1710B58E-25FA-2893-1F0E-5AFDE7512F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215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36" name="Line 191">
                <a:extLst>
                  <a:ext uri="{FF2B5EF4-FFF2-40B4-BE49-F238E27FC236}">
                    <a16:creationId xmlns:a16="http://schemas.microsoft.com/office/drawing/2014/main" id="{764A4D36-8C38-D1D9-6959-145E6780DC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3854" y="2758821"/>
                <a:ext cx="0" cy="1619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37" name="Line 192">
                <a:extLst>
                  <a:ext uri="{FF2B5EF4-FFF2-40B4-BE49-F238E27FC236}">
                    <a16:creationId xmlns:a16="http://schemas.microsoft.com/office/drawing/2014/main" id="{7D64F42E-1665-6E40-AFA0-F54D25EE50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5551" y="2747708"/>
                <a:ext cx="0" cy="1730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38" name="Line 193">
                <a:extLst>
                  <a:ext uri="{FF2B5EF4-FFF2-40B4-BE49-F238E27FC236}">
                    <a16:creationId xmlns:a16="http://schemas.microsoft.com/office/drawing/2014/main" id="{C663C7A5-72B8-1B63-2B1F-DF29E7C071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7247" y="2901696"/>
                <a:ext cx="0" cy="190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39" name="Line 194">
                <a:extLst>
                  <a:ext uri="{FF2B5EF4-FFF2-40B4-BE49-F238E27FC236}">
                    <a16:creationId xmlns:a16="http://schemas.microsoft.com/office/drawing/2014/main" id="{9610D650-60FD-2425-1C88-2CA6218857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7247" y="2909633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40" name="Line 195">
                <a:extLst>
                  <a:ext uri="{FF2B5EF4-FFF2-40B4-BE49-F238E27FC236}">
                    <a16:creationId xmlns:a16="http://schemas.microsoft.com/office/drawing/2014/main" id="{0516927C-7745-CBA5-670D-140751B1BF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063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41" name="Line 196">
                <a:extLst>
                  <a:ext uri="{FF2B5EF4-FFF2-40B4-BE49-F238E27FC236}">
                    <a16:creationId xmlns:a16="http://schemas.microsoft.com/office/drawing/2014/main" id="{839D18E6-8B03-0AF6-DFAD-8185021422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063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42" name="Line 197">
                <a:extLst>
                  <a:ext uri="{FF2B5EF4-FFF2-40B4-BE49-F238E27FC236}">
                    <a16:creationId xmlns:a16="http://schemas.microsoft.com/office/drawing/2014/main" id="{DCB0912D-A0C7-9551-E6D7-F0F2E48A7F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233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43" name="Line 198">
                <a:extLst>
                  <a:ext uri="{FF2B5EF4-FFF2-40B4-BE49-F238E27FC236}">
                    <a16:creationId xmlns:a16="http://schemas.microsoft.com/office/drawing/2014/main" id="{A9F6B995-2CD5-DA38-C500-2A628D95CF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233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44" name="Line 199">
                <a:extLst>
                  <a:ext uri="{FF2B5EF4-FFF2-40B4-BE49-F238E27FC236}">
                    <a16:creationId xmlns:a16="http://schemas.microsoft.com/office/drawing/2014/main" id="{B990E422-DFC8-5274-309D-110577504F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403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45" name="Line 200">
                <a:extLst>
                  <a:ext uri="{FF2B5EF4-FFF2-40B4-BE49-F238E27FC236}">
                    <a16:creationId xmlns:a16="http://schemas.microsoft.com/office/drawing/2014/main" id="{9F3D6F0C-4E11-1D23-0A30-B6E67E6800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72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46" name="Line 201">
                <a:extLst>
                  <a:ext uri="{FF2B5EF4-FFF2-40B4-BE49-F238E27FC236}">
                    <a16:creationId xmlns:a16="http://schemas.microsoft.com/office/drawing/2014/main" id="{FA6FC94B-77C3-07ED-3F74-AC4837357B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742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47" name="Line 202">
                <a:extLst>
                  <a:ext uri="{FF2B5EF4-FFF2-40B4-BE49-F238E27FC236}">
                    <a16:creationId xmlns:a16="http://schemas.microsoft.com/office/drawing/2014/main" id="{14C33428-DD03-4F5E-C9C2-5009BFE9C6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9121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48" name="Line 203">
                <a:extLst>
                  <a:ext uri="{FF2B5EF4-FFF2-40B4-BE49-F238E27FC236}">
                    <a16:creationId xmlns:a16="http://schemas.microsoft.com/office/drawing/2014/main" id="{3493CA3C-4366-A21C-057F-49037A039A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081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49" name="Line 204">
                <a:extLst>
                  <a:ext uri="{FF2B5EF4-FFF2-40B4-BE49-F238E27FC236}">
                    <a16:creationId xmlns:a16="http://schemas.microsoft.com/office/drawing/2014/main" id="{6917C0BB-6135-B278-7EC1-1308870A62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081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50" name="Line 206">
                <a:extLst>
                  <a:ext uri="{FF2B5EF4-FFF2-40B4-BE49-F238E27FC236}">
                    <a16:creationId xmlns:a16="http://schemas.microsoft.com/office/drawing/2014/main" id="{B66B5076-42D8-9C58-C6BE-5EF457A453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251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51" name="Line 207">
                <a:extLst>
                  <a:ext uri="{FF2B5EF4-FFF2-40B4-BE49-F238E27FC236}">
                    <a16:creationId xmlns:a16="http://schemas.microsoft.com/office/drawing/2014/main" id="{0AF383DE-97EA-520B-28A6-48BACAD28B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4209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52" name="Line 208">
                <a:extLst>
                  <a:ext uri="{FF2B5EF4-FFF2-40B4-BE49-F238E27FC236}">
                    <a16:creationId xmlns:a16="http://schemas.microsoft.com/office/drawing/2014/main" id="{7DBC2164-668B-3E63-A3FF-344A57ECF7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590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53" name="Line 209">
                <a:extLst>
                  <a:ext uri="{FF2B5EF4-FFF2-40B4-BE49-F238E27FC236}">
                    <a16:creationId xmlns:a16="http://schemas.microsoft.com/office/drawing/2014/main" id="{555BF559-AB9A-9441-8A9C-BD21EA6C58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590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54" name="Line 210">
                <a:extLst>
                  <a:ext uri="{FF2B5EF4-FFF2-40B4-BE49-F238E27FC236}">
                    <a16:creationId xmlns:a16="http://schemas.microsoft.com/office/drawing/2014/main" id="{1ADF0AC8-00C7-0AA6-E965-25912A97DB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760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55" name="Line 211">
                <a:extLst>
                  <a:ext uri="{FF2B5EF4-FFF2-40B4-BE49-F238E27FC236}">
                    <a16:creationId xmlns:a16="http://schemas.microsoft.com/office/drawing/2014/main" id="{72A4D672-E267-FDD3-2886-1F18B3A876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929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56" name="Line 212">
                <a:extLst>
                  <a:ext uri="{FF2B5EF4-FFF2-40B4-BE49-F238E27FC236}">
                    <a16:creationId xmlns:a16="http://schemas.microsoft.com/office/drawing/2014/main" id="{609BE215-BC86-4243-0F13-3958CC3659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099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57" name="Line 213">
                <a:extLst>
                  <a:ext uri="{FF2B5EF4-FFF2-40B4-BE49-F238E27FC236}">
                    <a16:creationId xmlns:a16="http://schemas.microsoft.com/office/drawing/2014/main" id="{4EB8F89D-6A95-7212-15AA-168C9041AB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438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58" name="Line 214">
                <a:extLst>
                  <a:ext uri="{FF2B5EF4-FFF2-40B4-BE49-F238E27FC236}">
                    <a16:creationId xmlns:a16="http://schemas.microsoft.com/office/drawing/2014/main" id="{ADB326B2-7C1C-0658-16BA-9F48438F0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438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59" name="Line 215">
                <a:extLst>
                  <a:ext uri="{FF2B5EF4-FFF2-40B4-BE49-F238E27FC236}">
                    <a16:creationId xmlns:a16="http://schemas.microsoft.com/office/drawing/2014/main" id="{5D13570C-B060-7AB5-1487-7E72691C6B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947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60" name="Line 216">
                <a:extLst>
                  <a:ext uri="{FF2B5EF4-FFF2-40B4-BE49-F238E27FC236}">
                    <a16:creationId xmlns:a16="http://schemas.microsoft.com/office/drawing/2014/main" id="{68A6E4F2-798C-DCF5-DD01-081EB60FE8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117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61" name="Line 217">
                <a:extLst>
                  <a:ext uri="{FF2B5EF4-FFF2-40B4-BE49-F238E27FC236}">
                    <a16:creationId xmlns:a16="http://schemas.microsoft.com/office/drawing/2014/main" id="{31F5B7C7-2782-F3EC-EDD2-33A1642B8C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286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62" name="Line 218">
                <a:extLst>
                  <a:ext uri="{FF2B5EF4-FFF2-40B4-BE49-F238E27FC236}">
                    <a16:creationId xmlns:a16="http://schemas.microsoft.com/office/drawing/2014/main" id="{580049FB-76B1-3474-49CC-197342B7A9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6260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63" name="Line 219">
                <a:extLst>
                  <a:ext uri="{FF2B5EF4-FFF2-40B4-BE49-F238E27FC236}">
                    <a16:creationId xmlns:a16="http://schemas.microsoft.com/office/drawing/2014/main" id="{E15127F7-D9F4-8430-98BD-5FDBC3622C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795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64" name="Line 220">
                <a:extLst>
                  <a:ext uri="{FF2B5EF4-FFF2-40B4-BE49-F238E27FC236}">
                    <a16:creationId xmlns:a16="http://schemas.microsoft.com/office/drawing/2014/main" id="{58E50D3E-2372-E8EA-DDE0-C42F7B98AE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795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65" name="Line 221">
                <a:extLst>
                  <a:ext uri="{FF2B5EF4-FFF2-40B4-BE49-F238E27FC236}">
                    <a16:creationId xmlns:a16="http://schemas.microsoft.com/office/drawing/2014/main" id="{15BCFE52-ECD4-C0E3-5CF1-03C5093DB8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965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66" name="Line 222">
                <a:extLst>
                  <a:ext uri="{FF2B5EF4-FFF2-40B4-BE49-F238E27FC236}">
                    <a16:creationId xmlns:a16="http://schemas.microsoft.com/office/drawing/2014/main" id="{94A5C9C4-2748-5500-7364-016BACC5D2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965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67" name="Line 223">
                <a:extLst>
                  <a:ext uri="{FF2B5EF4-FFF2-40B4-BE49-F238E27FC236}">
                    <a16:creationId xmlns:a16="http://schemas.microsoft.com/office/drawing/2014/main" id="{516BB19C-C19C-9992-4FD1-D2860F61FC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134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68" name="Line 224">
                <a:extLst>
                  <a:ext uri="{FF2B5EF4-FFF2-40B4-BE49-F238E27FC236}">
                    <a16:creationId xmlns:a16="http://schemas.microsoft.com/office/drawing/2014/main" id="{02C4ECB9-D407-F336-1F17-C48EAFD4D3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3045" y="2909634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69" name="Line 225">
                <a:extLst>
                  <a:ext uri="{FF2B5EF4-FFF2-40B4-BE49-F238E27FC236}">
                    <a16:creationId xmlns:a16="http://schemas.microsoft.com/office/drawing/2014/main" id="{2015D325-3899-2FED-F874-361ED293EA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742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70" name="Line 226">
                <a:extLst>
                  <a:ext uri="{FF2B5EF4-FFF2-40B4-BE49-F238E27FC236}">
                    <a16:creationId xmlns:a16="http://schemas.microsoft.com/office/drawing/2014/main" id="{5449D539-94CB-673E-22B7-3CDE34938D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6438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71" name="Line 227">
                <a:extLst>
                  <a:ext uri="{FF2B5EF4-FFF2-40B4-BE49-F238E27FC236}">
                    <a16:creationId xmlns:a16="http://schemas.microsoft.com/office/drawing/2014/main" id="{0C5288BC-726B-1B33-5639-76BB542842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813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72" name="Line 228">
                <a:extLst>
                  <a:ext uri="{FF2B5EF4-FFF2-40B4-BE49-F238E27FC236}">
                    <a16:creationId xmlns:a16="http://schemas.microsoft.com/office/drawing/2014/main" id="{3BFF1368-A864-E0B9-65C2-0B5678C78E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983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73" name="Line 229">
                <a:extLst>
                  <a:ext uri="{FF2B5EF4-FFF2-40B4-BE49-F238E27FC236}">
                    <a16:creationId xmlns:a16="http://schemas.microsoft.com/office/drawing/2014/main" id="{2A80C26B-43AD-80E2-D5F2-DF44E1B3BB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983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74" name="Line 230">
                <a:extLst>
                  <a:ext uri="{FF2B5EF4-FFF2-40B4-BE49-F238E27FC236}">
                    <a16:creationId xmlns:a16="http://schemas.microsoft.com/office/drawing/2014/main" id="{BD97863B-F371-BAE0-D59F-68360BB650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9152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75" name="Line 231">
                <a:extLst>
                  <a:ext uri="{FF2B5EF4-FFF2-40B4-BE49-F238E27FC236}">
                    <a16:creationId xmlns:a16="http://schemas.microsoft.com/office/drawing/2014/main" id="{50995872-CC24-C8B1-0CF1-164C59568A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9322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76" name="Line 232">
                <a:extLst>
                  <a:ext uri="{FF2B5EF4-FFF2-40B4-BE49-F238E27FC236}">
                    <a16:creationId xmlns:a16="http://schemas.microsoft.com/office/drawing/2014/main" id="{971F4108-4AEA-ECB4-B738-176AE620B4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9492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77" name="Line 233">
                <a:extLst>
                  <a:ext uri="{FF2B5EF4-FFF2-40B4-BE49-F238E27FC236}">
                    <a16:creationId xmlns:a16="http://schemas.microsoft.com/office/drawing/2014/main" id="{DE6C2046-CB69-B318-737D-C706447240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9661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78" name="Line 234">
                <a:extLst>
                  <a:ext uri="{FF2B5EF4-FFF2-40B4-BE49-F238E27FC236}">
                    <a16:creationId xmlns:a16="http://schemas.microsoft.com/office/drawing/2014/main" id="{2A4139B8-499A-6B48-878F-6B70C6ED3C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9831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79" name="Line 235">
                <a:extLst>
                  <a:ext uri="{FF2B5EF4-FFF2-40B4-BE49-F238E27FC236}">
                    <a16:creationId xmlns:a16="http://schemas.microsoft.com/office/drawing/2014/main" id="{AF8AB010-6BBC-DD29-D997-1C479C045A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00008" y="2912809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80" name="Line 236">
                <a:extLst>
                  <a:ext uri="{FF2B5EF4-FFF2-40B4-BE49-F238E27FC236}">
                    <a16:creationId xmlns:a16="http://schemas.microsoft.com/office/drawing/2014/main" id="{EAD86E77-5E4B-9121-28F8-A47D61C7DD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01705" y="2895346"/>
                <a:ext cx="0" cy="254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81" name="Line 237">
                <a:extLst>
                  <a:ext uri="{FF2B5EF4-FFF2-40B4-BE49-F238E27FC236}">
                    <a16:creationId xmlns:a16="http://schemas.microsoft.com/office/drawing/2014/main" id="{D179FD47-B19B-FA5F-B24B-6364DFE670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03400" y="2912809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82" name="Line 238">
                <a:extLst>
                  <a:ext uri="{FF2B5EF4-FFF2-40B4-BE49-F238E27FC236}">
                    <a16:creationId xmlns:a16="http://schemas.microsoft.com/office/drawing/2014/main" id="{4270013C-3897-5619-D3C2-B1D685752E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05097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83" name="Line 239">
                <a:extLst>
                  <a:ext uri="{FF2B5EF4-FFF2-40B4-BE49-F238E27FC236}">
                    <a16:creationId xmlns:a16="http://schemas.microsoft.com/office/drawing/2014/main" id="{F6F9CAF4-785F-41AD-83DF-F3A8B22549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0509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84" name="Line 240">
                <a:extLst>
                  <a:ext uri="{FF2B5EF4-FFF2-40B4-BE49-F238E27FC236}">
                    <a16:creationId xmlns:a16="http://schemas.microsoft.com/office/drawing/2014/main" id="{A187639E-5A04-3AFA-7FA0-CCC9D9026A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0679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85" name="Line 241">
                <a:extLst>
                  <a:ext uri="{FF2B5EF4-FFF2-40B4-BE49-F238E27FC236}">
                    <a16:creationId xmlns:a16="http://schemas.microsoft.com/office/drawing/2014/main" id="{3DC3A891-FDA8-1410-F68F-58898BDC51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0849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86" name="Line 242">
                <a:extLst>
                  <a:ext uri="{FF2B5EF4-FFF2-40B4-BE49-F238E27FC236}">
                    <a16:creationId xmlns:a16="http://schemas.microsoft.com/office/drawing/2014/main" id="{32FD5884-80F6-FC1F-9B3E-A8F0EFF120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0849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87" name="Line 243">
                <a:extLst>
                  <a:ext uri="{FF2B5EF4-FFF2-40B4-BE49-F238E27FC236}">
                    <a16:creationId xmlns:a16="http://schemas.microsoft.com/office/drawing/2014/main" id="{952B0E3B-28EA-2380-59D8-6B8919425E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1018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88" name="Line 244">
                <a:extLst>
                  <a:ext uri="{FF2B5EF4-FFF2-40B4-BE49-F238E27FC236}">
                    <a16:creationId xmlns:a16="http://schemas.microsoft.com/office/drawing/2014/main" id="{E0BF7582-5346-07CA-5150-45A1D6BFEB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13578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89" name="Line 245">
                <a:extLst>
                  <a:ext uri="{FF2B5EF4-FFF2-40B4-BE49-F238E27FC236}">
                    <a16:creationId xmlns:a16="http://schemas.microsoft.com/office/drawing/2014/main" id="{433223D5-5960-0CF2-D9FB-5CA89B2C32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1357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90" name="Line 246">
                <a:extLst>
                  <a:ext uri="{FF2B5EF4-FFF2-40B4-BE49-F238E27FC236}">
                    <a16:creationId xmlns:a16="http://schemas.microsoft.com/office/drawing/2014/main" id="{43594395-316A-FF76-1978-17D85A06E6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1697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91" name="Line 247">
                <a:extLst>
                  <a:ext uri="{FF2B5EF4-FFF2-40B4-BE49-F238E27FC236}">
                    <a16:creationId xmlns:a16="http://schemas.microsoft.com/office/drawing/2014/main" id="{7C08F22C-A720-9705-8EA6-40129E6F10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1697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92" name="Line 248">
                <a:extLst>
                  <a:ext uri="{FF2B5EF4-FFF2-40B4-BE49-F238E27FC236}">
                    <a16:creationId xmlns:a16="http://schemas.microsoft.com/office/drawing/2014/main" id="{C4C386C9-16E3-A3D7-9CB5-205BB9BEA0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1866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93" name="Line 249">
                <a:extLst>
                  <a:ext uri="{FF2B5EF4-FFF2-40B4-BE49-F238E27FC236}">
                    <a16:creationId xmlns:a16="http://schemas.microsoft.com/office/drawing/2014/main" id="{EE18D392-7D8F-828D-9FCE-6D79FC6B03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2036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94" name="Line 250">
                <a:extLst>
                  <a:ext uri="{FF2B5EF4-FFF2-40B4-BE49-F238E27FC236}">
                    <a16:creationId xmlns:a16="http://schemas.microsoft.com/office/drawing/2014/main" id="{6D3F60D8-3C9F-B817-663D-145F5B484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2375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95" name="Line 251">
                <a:extLst>
                  <a:ext uri="{FF2B5EF4-FFF2-40B4-BE49-F238E27FC236}">
                    <a16:creationId xmlns:a16="http://schemas.microsoft.com/office/drawing/2014/main" id="{10DDE5FA-8C37-324F-301E-C45C32B557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2714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96" name="Line 252">
                <a:extLst>
                  <a:ext uri="{FF2B5EF4-FFF2-40B4-BE49-F238E27FC236}">
                    <a16:creationId xmlns:a16="http://schemas.microsoft.com/office/drawing/2014/main" id="{175BED49-3893-D8F3-E753-94AA7D9DA5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2714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97" name="Line 253">
                <a:extLst>
                  <a:ext uri="{FF2B5EF4-FFF2-40B4-BE49-F238E27FC236}">
                    <a16:creationId xmlns:a16="http://schemas.microsoft.com/office/drawing/2014/main" id="{76BEEC19-019E-017A-E842-00893C5263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2884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98" name="Line 254">
                <a:extLst>
                  <a:ext uri="{FF2B5EF4-FFF2-40B4-BE49-F238E27FC236}">
                    <a16:creationId xmlns:a16="http://schemas.microsoft.com/office/drawing/2014/main" id="{FF6A1960-CE45-B546-2697-0D1FF75253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3054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99" name="Line 255">
                <a:extLst>
                  <a:ext uri="{FF2B5EF4-FFF2-40B4-BE49-F238E27FC236}">
                    <a16:creationId xmlns:a16="http://schemas.microsoft.com/office/drawing/2014/main" id="{7B442C6E-1A4B-1AFF-E488-26A7E3F806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3223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00" name="Line 256">
                <a:extLst>
                  <a:ext uri="{FF2B5EF4-FFF2-40B4-BE49-F238E27FC236}">
                    <a16:creationId xmlns:a16="http://schemas.microsoft.com/office/drawing/2014/main" id="{D6126DC3-5B39-A4AA-AAD4-9CD71F72D7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3223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01" name="Line 257">
                <a:extLst>
                  <a:ext uri="{FF2B5EF4-FFF2-40B4-BE49-F238E27FC236}">
                    <a16:creationId xmlns:a16="http://schemas.microsoft.com/office/drawing/2014/main" id="{AE078D34-4787-FF21-E34E-5D88A11F32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3393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02" name="Line 258">
                <a:extLst>
                  <a:ext uri="{FF2B5EF4-FFF2-40B4-BE49-F238E27FC236}">
                    <a16:creationId xmlns:a16="http://schemas.microsoft.com/office/drawing/2014/main" id="{BA2B510D-8262-1B58-5C20-C3FD3B70A6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3563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03" name="Line 259">
                <a:extLst>
                  <a:ext uri="{FF2B5EF4-FFF2-40B4-BE49-F238E27FC236}">
                    <a16:creationId xmlns:a16="http://schemas.microsoft.com/office/drawing/2014/main" id="{2448E8ED-374B-295F-5EAE-D1B0C5315A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3563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04" name="Line 260">
                <a:extLst>
                  <a:ext uri="{FF2B5EF4-FFF2-40B4-BE49-F238E27FC236}">
                    <a16:creationId xmlns:a16="http://schemas.microsoft.com/office/drawing/2014/main" id="{C50AA531-511C-C0DC-F6FB-AB7F36F7D1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39022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05" name="Line 261">
                <a:extLst>
                  <a:ext uri="{FF2B5EF4-FFF2-40B4-BE49-F238E27FC236}">
                    <a16:creationId xmlns:a16="http://schemas.microsoft.com/office/drawing/2014/main" id="{F3CF256A-EECF-6F60-D3EB-9410F7E1F6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3902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06" name="Line 262">
                <a:extLst>
                  <a:ext uri="{FF2B5EF4-FFF2-40B4-BE49-F238E27FC236}">
                    <a16:creationId xmlns:a16="http://schemas.microsoft.com/office/drawing/2014/main" id="{E966F204-D2A8-D7EC-540B-64BB9D8BB4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71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07" name="Line 263">
                <a:extLst>
                  <a:ext uri="{FF2B5EF4-FFF2-40B4-BE49-F238E27FC236}">
                    <a16:creationId xmlns:a16="http://schemas.microsoft.com/office/drawing/2014/main" id="{80CDA5C0-5A84-D967-6CC0-3D0FB257A5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241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08" name="Line 264">
                <a:extLst>
                  <a:ext uri="{FF2B5EF4-FFF2-40B4-BE49-F238E27FC236}">
                    <a16:creationId xmlns:a16="http://schemas.microsoft.com/office/drawing/2014/main" id="{D41EAF2B-75CB-06B8-9F8A-E04754925C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241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09" name="Line 265">
                <a:extLst>
                  <a:ext uri="{FF2B5EF4-FFF2-40B4-BE49-F238E27FC236}">
                    <a16:creationId xmlns:a16="http://schemas.microsoft.com/office/drawing/2014/main" id="{B0B49F7E-A00A-4C27-46F6-56FA972185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580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10" name="Line 266">
                <a:extLst>
                  <a:ext uri="{FF2B5EF4-FFF2-40B4-BE49-F238E27FC236}">
                    <a16:creationId xmlns:a16="http://schemas.microsoft.com/office/drawing/2014/main" id="{7BF99E71-E69D-AE79-90BA-40C69E862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580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11" name="Line 267">
                <a:extLst>
                  <a:ext uri="{FF2B5EF4-FFF2-40B4-BE49-F238E27FC236}">
                    <a16:creationId xmlns:a16="http://schemas.microsoft.com/office/drawing/2014/main" id="{7A73A972-E31E-056D-7895-47930D4664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750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12" name="Line 268">
                <a:extLst>
                  <a:ext uri="{FF2B5EF4-FFF2-40B4-BE49-F238E27FC236}">
                    <a16:creationId xmlns:a16="http://schemas.microsoft.com/office/drawing/2014/main" id="{D86BE0C7-D1D4-E1EB-BDF5-C89D1DBE38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750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13" name="Line 269">
                <a:extLst>
                  <a:ext uri="{FF2B5EF4-FFF2-40B4-BE49-F238E27FC236}">
                    <a16:creationId xmlns:a16="http://schemas.microsoft.com/office/drawing/2014/main" id="{FE6C0CDA-4FC6-2E0A-D4D6-5EB44672EE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5089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14" name="Line 270">
                <a:extLst>
                  <a:ext uri="{FF2B5EF4-FFF2-40B4-BE49-F238E27FC236}">
                    <a16:creationId xmlns:a16="http://schemas.microsoft.com/office/drawing/2014/main" id="{917752C5-07C7-5A72-CBDE-E812C272E2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5428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15" name="Line 271">
                <a:extLst>
                  <a:ext uri="{FF2B5EF4-FFF2-40B4-BE49-F238E27FC236}">
                    <a16:creationId xmlns:a16="http://schemas.microsoft.com/office/drawing/2014/main" id="{B0604A72-946E-1802-1262-26B7BC4603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5428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16" name="Line 272">
                <a:extLst>
                  <a:ext uri="{FF2B5EF4-FFF2-40B4-BE49-F238E27FC236}">
                    <a16:creationId xmlns:a16="http://schemas.microsoft.com/office/drawing/2014/main" id="{9AA3762F-4FB5-24F7-8B40-F6B5FA8270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5768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17" name="Line 273">
                <a:extLst>
                  <a:ext uri="{FF2B5EF4-FFF2-40B4-BE49-F238E27FC236}">
                    <a16:creationId xmlns:a16="http://schemas.microsoft.com/office/drawing/2014/main" id="{5A8B0C5F-693A-505E-B939-C6D8F05E63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6277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18" name="Line 274">
                <a:extLst>
                  <a:ext uri="{FF2B5EF4-FFF2-40B4-BE49-F238E27FC236}">
                    <a16:creationId xmlns:a16="http://schemas.microsoft.com/office/drawing/2014/main" id="{3F7AD6FA-ED24-2748-E4D6-952DDE17A1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6446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19" name="Line 275">
                <a:extLst>
                  <a:ext uri="{FF2B5EF4-FFF2-40B4-BE49-F238E27FC236}">
                    <a16:creationId xmlns:a16="http://schemas.microsoft.com/office/drawing/2014/main" id="{70B0B4C3-9E11-765E-6313-D3781F5C1F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66163" y="2909634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20" name="Line 276">
                <a:extLst>
                  <a:ext uri="{FF2B5EF4-FFF2-40B4-BE49-F238E27FC236}">
                    <a16:creationId xmlns:a16="http://schemas.microsoft.com/office/drawing/2014/main" id="{5AA093ED-4126-39F3-7196-2B7D8E64D3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67858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21" name="Line 277">
                <a:extLst>
                  <a:ext uri="{FF2B5EF4-FFF2-40B4-BE49-F238E27FC236}">
                    <a16:creationId xmlns:a16="http://schemas.microsoft.com/office/drawing/2014/main" id="{318FF1BE-CF14-D44D-BD3B-E0C20A6B06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6955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22" name="Line 278">
                <a:extLst>
                  <a:ext uri="{FF2B5EF4-FFF2-40B4-BE49-F238E27FC236}">
                    <a16:creationId xmlns:a16="http://schemas.microsoft.com/office/drawing/2014/main" id="{B47F14C5-22CB-0C32-9333-04BB56C5E8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7125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23" name="Line 279">
                <a:extLst>
                  <a:ext uri="{FF2B5EF4-FFF2-40B4-BE49-F238E27FC236}">
                    <a16:creationId xmlns:a16="http://schemas.microsoft.com/office/drawing/2014/main" id="{390153AE-AAA3-F29C-19CC-C3AC197D1E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7294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24" name="Line 280">
                <a:extLst>
                  <a:ext uri="{FF2B5EF4-FFF2-40B4-BE49-F238E27FC236}">
                    <a16:creationId xmlns:a16="http://schemas.microsoft.com/office/drawing/2014/main" id="{0F6F91C2-358A-5BC2-30F2-1671A4CC49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7464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25" name="Line 281">
                <a:extLst>
                  <a:ext uri="{FF2B5EF4-FFF2-40B4-BE49-F238E27FC236}">
                    <a16:creationId xmlns:a16="http://schemas.microsoft.com/office/drawing/2014/main" id="{33D901CC-9105-68CE-3156-9529601CD9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7634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26" name="Line 282">
                <a:extLst>
                  <a:ext uri="{FF2B5EF4-FFF2-40B4-BE49-F238E27FC236}">
                    <a16:creationId xmlns:a16="http://schemas.microsoft.com/office/drawing/2014/main" id="{DDD719F5-BF95-A919-839A-C699D8B06C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7634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27" name="Line 283">
                <a:extLst>
                  <a:ext uri="{FF2B5EF4-FFF2-40B4-BE49-F238E27FC236}">
                    <a16:creationId xmlns:a16="http://schemas.microsoft.com/office/drawing/2014/main" id="{A89A95BF-2EBB-5E21-55F9-A507D74694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7803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28" name="Line 284">
                <a:extLst>
                  <a:ext uri="{FF2B5EF4-FFF2-40B4-BE49-F238E27FC236}">
                    <a16:creationId xmlns:a16="http://schemas.microsoft.com/office/drawing/2014/main" id="{43CFEF86-2394-DABC-3107-0FCC30A073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7973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29" name="Line 285">
                <a:extLst>
                  <a:ext uri="{FF2B5EF4-FFF2-40B4-BE49-F238E27FC236}">
                    <a16:creationId xmlns:a16="http://schemas.microsoft.com/office/drawing/2014/main" id="{1EA01D25-9582-F697-6357-6A3DD40B9A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7973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30" name="Line 286">
                <a:extLst>
                  <a:ext uri="{FF2B5EF4-FFF2-40B4-BE49-F238E27FC236}">
                    <a16:creationId xmlns:a16="http://schemas.microsoft.com/office/drawing/2014/main" id="{0E1CFC1E-E41D-43E4-290A-D0D405E25A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8142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31" name="Line 287">
                <a:extLst>
                  <a:ext uri="{FF2B5EF4-FFF2-40B4-BE49-F238E27FC236}">
                    <a16:creationId xmlns:a16="http://schemas.microsoft.com/office/drawing/2014/main" id="{3315F66A-DD55-4BF5-2E56-034104F0E4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8312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32" name="Line 288">
                <a:extLst>
                  <a:ext uri="{FF2B5EF4-FFF2-40B4-BE49-F238E27FC236}">
                    <a16:creationId xmlns:a16="http://schemas.microsoft.com/office/drawing/2014/main" id="{EBF5ACE9-7FB7-EAB9-FD8F-A8249D5292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8482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33" name="Line 289">
                <a:extLst>
                  <a:ext uri="{FF2B5EF4-FFF2-40B4-BE49-F238E27FC236}">
                    <a16:creationId xmlns:a16="http://schemas.microsoft.com/office/drawing/2014/main" id="{D9E3495C-C365-82EC-C393-DCD5D2BC9E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8821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34" name="Line 290">
                <a:extLst>
                  <a:ext uri="{FF2B5EF4-FFF2-40B4-BE49-F238E27FC236}">
                    <a16:creationId xmlns:a16="http://schemas.microsoft.com/office/drawing/2014/main" id="{0D7E4E05-9AC5-9351-DA07-7D07907DF1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9160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35" name="Line 291">
                <a:extLst>
                  <a:ext uri="{FF2B5EF4-FFF2-40B4-BE49-F238E27FC236}">
                    <a16:creationId xmlns:a16="http://schemas.microsoft.com/office/drawing/2014/main" id="{8496B481-1503-7C43-E266-86BF0D2DA5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9330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36" name="Line 292">
                <a:extLst>
                  <a:ext uri="{FF2B5EF4-FFF2-40B4-BE49-F238E27FC236}">
                    <a16:creationId xmlns:a16="http://schemas.microsoft.com/office/drawing/2014/main" id="{27EE9ABB-3C90-92F5-4B80-F1A5154C2D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9330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37" name="Line 293">
                <a:extLst>
                  <a:ext uri="{FF2B5EF4-FFF2-40B4-BE49-F238E27FC236}">
                    <a16:creationId xmlns:a16="http://schemas.microsoft.com/office/drawing/2014/main" id="{549C9E29-52A1-F3DA-2E54-9070A7DC7C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9499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38" name="Line 294">
                <a:extLst>
                  <a:ext uri="{FF2B5EF4-FFF2-40B4-BE49-F238E27FC236}">
                    <a16:creationId xmlns:a16="http://schemas.microsoft.com/office/drawing/2014/main" id="{D88D0224-F7FC-FA73-4E61-1722F7E53D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9669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39" name="Line 295">
                <a:extLst>
                  <a:ext uri="{FF2B5EF4-FFF2-40B4-BE49-F238E27FC236}">
                    <a16:creationId xmlns:a16="http://schemas.microsoft.com/office/drawing/2014/main" id="{4536EFC4-C4B4-E3BF-A82B-F0B422B5AF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9669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40" name="Line 296">
                <a:extLst>
                  <a:ext uri="{FF2B5EF4-FFF2-40B4-BE49-F238E27FC236}">
                    <a16:creationId xmlns:a16="http://schemas.microsoft.com/office/drawing/2014/main" id="{C9243E87-B4D1-395A-1B4D-D14B4CBAB3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9839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41" name="Line 297">
                <a:extLst>
                  <a:ext uri="{FF2B5EF4-FFF2-40B4-BE49-F238E27FC236}">
                    <a16:creationId xmlns:a16="http://schemas.microsoft.com/office/drawing/2014/main" id="{FA105D35-A40A-1B35-B914-84F2A38B7A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9839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42" name="Line 298">
                <a:extLst>
                  <a:ext uri="{FF2B5EF4-FFF2-40B4-BE49-F238E27FC236}">
                    <a16:creationId xmlns:a16="http://schemas.microsoft.com/office/drawing/2014/main" id="{961A3ED9-BE40-6CD3-6E3E-3E04540157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03481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43" name="Line 299">
                <a:extLst>
                  <a:ext uri="{FF2B5EF4-FFF2-40B4-BE49-F238E27FC236}">
                    <a16:creationId xmlns:a16="http://schemas.microsoft.com/office/drawing/2014/main" id="{303ECE8B-F01D-9D6E-14BB-68DBA47225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0687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44" name="Line 300">
                <a:extLst>
                  <a:ext uri="{FF2B5EF4-FFF2-40B4-BE49-F238E27FC236}">
                    <a16:creationId xmlns:a16="http://schemas.microsoft.com/office/drawing/2014/main" id="{1629385F-D71B-72CF-523D-A1FF3FEEF9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0687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45" name="Line 301">
                <a:extLst>
                  <a:ext uri="{FF2B5EF4-FFF2-40B4-BE49-F238E27FC236}">
                    <a16:creationId xmlns:a16="http://schemas.microsoft.com/office/drawing/2014/main" id="{57CAE41F-349C-7723-2822-55C37ED1C4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1026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46" name="Line 302">
                <a:extLst>
                  <a:ext uri="{FF2B5EF4-FFF2-40B4-BE49-F238E27FC236}">
                    <a16:creationId xmlns:a16="http://schemas.microsoft.com/office/drawing/2014/main" id="{90637769-0418-D86A-F7E0-FC6FE3708B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1365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47" name="Line 303">
                <a:extLst>
                  <a:ext uri="{FF2B5EF4-FFF2-40B4-BE49-F238E27FC236}">
                    <a16:creationId xmlns:a16="http://schemas.microsoft.com/office/drawing/2014/main" id="{F21444C5-2EEF-7948-5617-A0F66CC34D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1535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48" name="Line 304">
                <a:extLst>
                  <a:ext uri="{FF2B5EF4-FFF2-40B4-BE49-F238E27FC236}">
                    <a16:creationId xmlns:a16="http://schemas.microsoft.com/office/drawing/2014/main" id="{0E146E17-C795-19B5-47D4-383E895812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1705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49" name="Line 305">
                <a:extLst>
                  <a:ext uri="{FF2B5EF4-FFF2-40B4-BE49-F238E27FC236}">
                    <a16:creationId xmlns:a16="http://schemas.microsoft.com/office/drawing/2014/main" id="{F40D5055-05E2-C107-2397-B66BD818E7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1874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50" name="Line 306">
                <a:extLst>
                  <a:ext uri="{FF2B5EF4-FFF2-40B4-BE49-F238E27FC236}">
                    <a16:creationId xmlns:a16="http://schemas.microsoft.com/office/drawing/2014/main" id="{5B7FE409-46B3-281D-28DE-0D70B603FF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1874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51" name="Line 307">
                <a:extLst>
                  <a:ext uri="{FF2B5EF4-FFF2-40B4-BE49-F238E27FC236}">
                    <a16:creationId xmlns:a16="http://schemas.microsoft.com/office/drawing/2014/main" id="{03AD36A1-3B3D-646E-7DEB-7E6A532666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2213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52" name="Line 308">
                <a:extLst>
                  <a:ext uri="{FF2B5EF4-FFF2-40B4-BE49-F238E27FC236}">
                    <a16:creationId xmlns:a16="http://schemas.microsoft.com/office/drawing/2014/main" id="{3AD03EE0-DF1F-EBA5-C222-086355ACE5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2383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53" name="Line 309">
                <a:extLst>
                  <a:ext uri="{FF2B5EF4-FFF2-40B4-BE49-F238E27FC236}">
                    <a16:creationId xmlns:a16="http://schemas.microsoft.com/office/drawing/2014/main" id="{50E68E3B-FF55-E4AE-3F53-7FA1F7D4DC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2553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54" name="Line 310">
                <a:extLst>
                  <a:ext uri="{FF2B5EF4-FFF2-40B4-BE49-F238E27FC236}">
                    <a16:creationId xmlns:a16="http://schemas.microsoft.com/office/drawing/2014/main" id="{0310827A-95E1-EDDE-A7CE-0A6619E635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2553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55" name="Line 311">
                <a:extLst>
                  <a:ext uri="{FF2B5EF4-FFF2-40B4-BE49-F238E27FC236}">
                    <a16:creationId xmlns:a16="http://schemas.microsoft.com/office/drawing/2014/main" id="{DC943CEC-244F-93E4-6167-27808B0C33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2722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56" name="Line 312">
                <a:extLst>
                  <a:ext uri="{FF2B5EF4-FFF2-40B4-BE49-F238E27FC236}">
                    <a16:creationId xmlns:a16="http://schemas.microsoft.com/office/drawing/2014/main" id="{732F8C19-7556-DFF9-0091-81CACDBC8F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2892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57" name="Line 313">
                <a:extLst>
                  <a:ext uri="{FF2B5EF4-FFF2-40B4-BE49-F238E27FC236}">
                    <a16:creationId xmlns:a16="http://schemas.microsoft.com/office/drawing/2014/main" id="{7DF504CB-DC92-9A3E-E81A-3849B9E810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30621" y="2901696"/>
                <a:ext cx="0" cy="190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58" name="Line 314">
                <a:extLst>
                  <a:ext uri="{FF2B5EF4-FFF2-40B4-BE49-F238E27FC236}">
                    <a16:creationId xmlns:a16="http://schemas.microsoft.com/office/drawing/2014/main" id="{E98EDBA2-6EB3-F718-62BF-03229D8D4A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3062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59" name="Line 315">
                <a:extLst>
                  <a:ext uri="{FF2B5EF4-FFF2-40B4-BE49-F238E27FC236}">
                    <a16:creationId xmlns:a16="http://schemas.microsoft.com/office/drawing/2014/main" id="{4B25CC69-7A9A-9E03-2937-5F189C4830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32317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60" name="Line 316">
                <a:extLst>
                  <a:ext uri="{FF2B5EF4-FFF2-40B4-BE49-F238E27FC236}">
                    <a16:creationId xmlns:a16="http://schemas.microsoft.com/office/drawing/2014/main" id="{F1035AEE-E54C-B556-49BE-CDEB9892CB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3401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61" name="Line 317">
                <a:extLst>
                  <a:ext uri="{FF2B5EF4-FFF2-40B4-BE49-F238E27FC236}">
                    <a16:creationId xmlns:a16="http://schemas.microsoft.com/office/drawing/2014/main" id="{E3060309-C490-E738-C561-ED01E7649F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3401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62" name="Line 318">
                <a:extLst>
                  <a:ext uri="{FF2B5EF4-FFF2-40B4-BE49-F238E27FC236}">
                    <a16:creationId xmlns:a16="http://schemas.microsoft.com/office/drawing/2014/main" id="{09645EBE-1948-BD54-6B7B-CB36B1AB99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3570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63" name="Line 319">
                <a:extLst>
                  <a:ext uri="{FF2B5EF4-FFF2-40B4-BE49-F238E27FC236}">
                    <a16:creationId xmlns:a16="http://schemas.microsoft.com/office/drawing/2014/main" id="{1E6FC808-9D3E-0E8B-27A9-54E3CAE497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3740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64" name="Line 320">
                <a:extLst>
                  <a:ext uri="{FF2B5EF4-FFF2-40B4-BE49-F238E27FC236}">
                    <a16:creationId xmlns:a16="http://schemas.microsoft.com/office/drawing/2014/main" id="{79433B55-94BF-41E5-D2D7-17EA562CB1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3910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65" name="Line 321">
                <a:extLst>
                  <a:ext uri="{FF2B5EF4-FFF2-40B4-BE49-F238E27FC236}">
                    <a16:creationId xmlns:a16="http://schemas.microsoft.com/office/drawing/2014/main" id="{58CDEB0D-2D85-48E5-7E57-B2AB20A130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4249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66" name="Line 322">
                <a:extLst>
                  <a:ext uri="{FF2B5EF4-FFF2-40B4-BE49-F238E27FC236}">
                    <a16:creationId xmlns:a16="http://schemas.microsoft.com/office/drawing/2014/main" id="{2188D69A-E960-CFAC-3BF3-9B3B8FB720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4419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67" name="Line 323">
                <a:extLst>
                  <a:ext uri="{FF2B5EF4-FFF2-40B4-BE49-F238E27FC236}">
                    <a16:creationId xmlns:a16="http://schemas.microsoft.com/office/drawing/2014/main" id="{5795B5DC-F8DD-C63C-F5A5-7928B18066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4419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 dirty="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68" name="Line 324">
                <a:extLst>
                  <a:ext uri="{FF2B5EF4-FFF2-40B4-BE49-F238E27FC236}">
                    <a16:creationId xmlns:a16="http://schemas.microsoft.com/office/drawing/2014/main" id="{A162252C-FEAC-94AB-4059-CA7EEBB605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4588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69" name="Line 325">
                <a:extLst>
                  <a:ext uri="{FF2B5EF4-FFF2-40B4-BE49-F238E27FC236}">
                    <a16:creationId xmlns:a16="http://schemas.microsoft.com/office/drawing/2014/main" id="{211FC29F-9EE8-9CB2-7A74-18238361AD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4927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70" name="Line 326">
                <a:extLst>
                  <a:ext uri="{FF2B5EF4-FFF2-40B4-BE49-F238E27FC236}">
                    <a16:creationId xmlns:a16="http://schemas.microsoft.com/office/drawing/2014/main" id="{041D4678-0455-7A23-FF4E-412A9077E4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5097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71" name="Line 327">
                <a:extLst>
                  <a:ext uri="{FF2B5EF4-FFF2-40B4-BE49-F238E27FC236}">
                    <a16:creationId xmlns:a16="http://schemas.microsoft.com/office/drawing/2014/main" id="{CD7D9924-242A-13B9-4D7B-C90E0E85CD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5267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72" name="Line 328">
                <a:extLst>
                  <a:ext uri="{FF2B5EF4-FFF2-40B4-BE49-F238E27FC236}">
                    <a16:creationId xmlns:a16="http://schemas.microsoft.com/office/drawing/2014/main" id="{1BB1AF0F-6CF6-586D-2A75-AFEA75A61C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5436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73" name="Line 329">
                <a:extLst>
                  <a:ext uri="{FF2B5EF4-FFF2-40B4-BE49-F238E27FC236}">
                    <a16:creationId xmlns:a16="http://schemas.microsoft.com/office/drawing/2014/main" id="{55BB2AF3-A875-307D-D923-4482AA49E0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5606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74" name="Line 330">
                <a:extLst>
                  <a:ext uri="{FF2B5EF4-FFF2-40B4-BE49-F238E27FC236}">
                    <a16:creationId xmlns:a16="http://schemas.microsoft.com/office/drawing/2014/main" id="{2C53965C-4BE3-DB39-3661-C94278FF29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5606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75" name="Line 331">
                <a:extLst>
                  <a:ext uri="{FF2B5EF4-FFF2-40B4-BE49-F238E27FC236}">
                    <a16:creationId xmlns:a16="http://schemas.microsoft.com/office/drawing/2014/main" id="{0E01DD4D-939F-5B91-3749-F8D575173B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5945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76" name="Line 332">
                <a:extLst>
                  <a:ext uri="{FF2B5EF4-FFF2-40B4-BE49-F238E27FC236}">
                    <a16:creationId xmlns:a16="http://schemas.microsoft.com/office/drawing/2014/main" id="{19C43475-6590-104F-CFFA-B9F15504E6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6115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77" name="Line 333">
                <a:extLst>
                  <a:ext uri="{FF2B5EF4-FFF2-40B4-BE49-F238E27FC236}">
                    <a16:creationId xmlns:a16="http://schemas.microsoft.com/office/drawing/2014/main" id="{A4DA4BD0-6D4A-57DD-88F3-5ACF29741E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6284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78" name="Line 334">
                <a:extLst>
                  <a:ext uri="{FF2B5EF4-FFF2-40B4-BE49-F238E27FC236}">
                    <a16:creationId xmlns:a16="http://schemas.microsoft.com/office/drawing/2014/main" id="{934FD9AF-61D4-473F-F7F7-42BDF7A2A3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6624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79" name="Line 335">
                <a:extLst>
                  <a:ext uri="{FF2B5EF4-FFF2-40B4-BE49-F238E27FC236}">
                    <a16:creationId xmlns:a16="http://schemas.microsoft.com/office/drawing/2014/main" id="{9E538D62-605C-802D-5BE2-DAED637E6A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6793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80" name="Line 336">
                <a:extLst>
                  <a:ext uri="{FF2B5EF4-FFF2-40B4-BE49-F238E27FC236}">
                    <a16:creationId xmlns:a16="http://schemas.microsoft.com/office/drawing/2014/main" id="{AD228007-542B-7DEB-2CDA-94251BFB34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6963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81" name="Line 337">
                <a:extLst>
                  <a:ext uri="{FF2B5EF4-FFF2-40B4-BE49-F238E27FC236}">
                    <a16:creationId xmlns:a16="http://schemas.microsoft.com/office/drawing/2014/main" id="{7AD3F295-F0A6-EDDB-B53F-784D2AEB6B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6963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82" name="Line 338">
                <a:extLst>
                  <a:ext uri="{FF2B5EF4-FFF2-40B4-BE49-F238E27FC236}">
                    <a16:creationId xmlns:a16="http://schemas.microsoft.com/office/drawing/2014/main" id="{38312C5E-4481-D86D-2186-4FB308CAE5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7302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83" name="Line 339">
                <a:extLst>
                  <a:ext uri="{FF2B5EF4-FFF2-40B4-BE49-F238E27FC236}">
                    <a16:creationId xmlns:a16="http://schemas.microsoft.com/office/drawing/2014/main" id="{83E1FDBA-5E76-9100-84DB-75C8A3B771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7641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84" name="Line 340">
                <a:extLst>
                  <a:ext uri="{FF2B5EF4-FFF2-40B4-BE49-F238E27FC236}">
                    <a16:creationId xmlns:a16="http://schemas.microsoft.com/office/drawing/2014/main" id="{E7D96164-C7E3-B802-7FA7-294C682154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7641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85" name="Line 341">
                <a:extLst>
                  <a:ext uri="{FF2B5EF4-FFF2-40B4-BE49-F238E27FC236}">
                    <a16:creationId xmlns:a16="http://schemas.microsoft.com/office/drawing/2014/main" id="{D399DAA0-2ED9-4587-F76C-FB212D7393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7811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86" name="Line 342">
                <a:extLst>
                  <a:ext uri="{FF2B5EF4-FFF2-40B4-BE49-F238E27FC236}">
                    <a16:creationId xmlns:a16="http://schemas.microsoft.com/office/drawing/2014/main" id="{0E00E585-4598-E253-8EC8-06CE383D8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7981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87" name="Line 343">
                <a:extLst>
                  <a:ext uri="{FF2B5EF4-FFF2-40B4-BE49-F238E27FC236}">
                    <a16:creationId xmlns:a16="http://schemas.microsoft.com/office/drawing/2014/main" id="{5F6419EF-922A-A83D-0FD3-BEDFE89C44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8150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88" name="Line 344">
                <a:extLst>
                  <a:ext uri="{FF2B5EF4-FFF2-40B4-BE49-F238E27FC236}">
                    <a16:creationId xmlns:a16="http://schemas.microsoft.com/office/drawing/2014/main" id="{CA79D911-A9D2-5FC5-AEE7-13DB9FB644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8320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89" name="Line 345">
                <a:extLst>
                  <a:ext uri="{FF2B5EF4-FFF2-40B4-BE49-F238E27FC236}">
                    <a16:creationId xmlns:a16="http://schemas.microsoft.com/office/drawing/2014/main" id="{1A606D6E-5128-8F85-18DC-85757F4800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8490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90" name="Line 346">
                <a:extLst>
                  <a:ext uri="{FF2B5EF4-FFF2-40B4-BE49-F238E27FC236}">
                    <a16:creationId xmlns:a16="http://schemas.microsoft.com/office/drawing/2014/main" id="{290B9F0F-9D37-6732-9F20-67ADD2F99E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8659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91" name="Line 347">
                <a:extLst>
                  <a:ext uri="{FF2B5EF4-FFF2-40B4-BE49-F238E27FC236}">
                    <a16:creationId xmlns:a16="http://schemas.microsoft.com/office/drawing/2014/main" id="{6B1E78BD-4E68-344C-9CD7-AC86F95496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9507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92" name="Line 348">
                <a:extLst>
                  <a:ext uri="{FF2B5EF4-FFF2-40B4-BE49-F238E27FC236}">
                    <a16:creationId xmlns:a16="http://schemas.microsoft.com/office/drawing/2014/main" id="{158E35DB-B43D-BAAF-14D6-00CC80E77F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9507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93" name="Line 349">
                <a:extLst>
                  <a:ext uri="{FF2B5EF4-FFF2-40B4-BE49-F238E27FC236}">
                    <a16:creationId xmlns:a16="http://schemas.microsoft.com/office/drawing/2014/main" id="{069CAC19-E561-827D-63DF-C63E025ECB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9847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94" name="Line 350">
                <a:extLst>
                  <a:ext uri="{FF2B5EF4-FFF2-40B4-BE49-F238E27FC236}">
                    <a16:creationId xmlns:a16="http://schemas.microsoft.com/office/drawing/2014/main" id="{A3568439-1D36-5DE7-3B9F-DE9751DB09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0016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95" name="Line 351">
                <a:extLst>
                  <a:ext uri="{FF2B5EF4-FFF2-40B4-BE49-F238E27FC236}">
                    <a16:creationId xmlns:a16="http://schemas.microsoft.com/office/drawing/2014/main" id="{371626B0-98B1-0AAD-CA2F-C1BA9D2471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01864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96" name="Line 352">
                <a:extLst>
                  <a:ext uri="{FF2B5EF4-FFF2-40B4-BE49-F238E27FC236}">
                    <a16:creationId xmlns:a16="http://schemas.microsoft.com/office/drawing/2014/main" id="{43F9DF40-AB25-E5E8-9FED-E59BEDD0A5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0186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97" name="Line 353">
                <a:extLst>
                  <a:ext uri="{FF2B5EF4-FFF2-40B4-BE49-F238E27FC236}">
                    <a16:creationId xmlns:a16="http://schemas.microsoft.com/office/drawing/2014/main" id="{CB039615-531B-871E-4D7E-D4B95CBDBF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0356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98" name="Line 354">
                <a:extLst>
                  <a:ext uri="{FF2B5EF4-FFF2-40B4-BE49-F238E27FC236}">
                    <a16:creationId xmlns:a16="http://schemas.microsoft.com/office/drawing/2014/main" id="{63D9CBC5-CA35-5D73-F48C-D243524646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0525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99" name="Line 355">
                <a:extLst>
                  <a:ext uri="{FF2B5EF4-FFF2-40B4-BE49-F238E27FC236}">
                    <a16:creationId xmlns:a16="http://schemas.microsoft.com/office/drawing/2014/main" id="{E8C8DE49-83C4-FFB8-0FE1-F40914EE76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0525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00" name="Line 356">
                <a:extLst>
                  <a:ext uri="{FF2B5EF4-FFF2-40B4-BE49-F238E27FC236}">
                    <a16:creationId xmlns:a16="http://schemas.microsoft.com/office/drawing/2014/main" id="{B62E7FD4-BE55-2ED2-18B7-8034E5521B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1034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01" name="Line 357">
                <a:extLst>
                  <a:ext uri="{FF2B5EF4-FFF2-40B4-BE49-F238E27FC236}">
                    <a16:creationId xmlns:a16="http://schemas.microsoft.com/office/drawing/2014/main" id="{CD5C4EBC-1F8C-D608-F618-D4D975F7EB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1034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02" name="Line 358">
                <a:extLst>
                  <a:ext uri="{FF2B5EF4-FFF2-40B4-BE49-F238E27FC236}">
                    <a16:creationId xmlns:a16="http://schemas.microsoft.com/office/drawing/2014/main" id="{EA1CFF75-411F-1D65-21C3-167AFC16AA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1204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03" name="Line 359">
                <a:extLst>
                  <a:ext uri="{FF2B5EF4-FFF2-40B4-BE49-F238E27FC236}">
                    <a16:creationId xmlns:a16="http://schemas.microsoft.com/office/drawing/2014/main" id="{691F8FD7-39DA-09ED-4F6E-084B9170DF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1204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04" name="Line 360">
                <a:extLst>
                  <a:ext uri="{FF2B5EF4-FFF2-40B4-BE49-F238E27FC236}">
                    <a16:creationId xmlns:a16="http://schemas.microsoft.com/office/drawing/2014/main" id="{92464ED4-D3F3-F289-ED6F-46C5865B65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1373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05" name="Line 361">
                <a:extLst>
                  <a:ext uri="{FF2B5EF4-FFF2-40B4-BE49-F238E27FC236}">
                    <a16:creationId xmlns:a16="http://schemas.microsoft.com/office/drawing/2014/main" id="{B7778B7B-FD3E-0076-1ED9-CD43FB429B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1713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06" name="Line 362">
                <a:extLst>
                  <a:ext uri="{FF2B5EF4-FFF2-40B4-BE49-F238E27FC236}">
                    <a16:creationId xmlns:a16="http://schemas.microsoft.com/office/drawing/2014/main" id="{F310A335-4914-4B9D-EBFB-EDFC197F53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1882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07" name="Line 363">
                <a:extLst>
                  <a:ext uri="{FF2B5EF4-FFF2-40B4-BE49-F238E27FC236}">
                    <a16:creationId xmlns:a16="http://schemas.microsoft.com/office/drawing/2014/main" id="{80C61B4B-CDE8-1813-D544-3D24CA205B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1882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08" name="Line 364">
                <a:extLst>
                  <a:ext uri="{FF2B5EF4-FFF2-40B4-BE49-F238E27FC236}">
                    <a16:creationId xmlns:a16="http://schemas.microsoft.com/office/drawing/2014/main" id="{9AF8531A-199D-EF17-5FA9-8B9D2F2DC9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2391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09" name="Line 365">
                <a:extLst>
                  <a:ext uri="{FF2B5EF4-FFF2-40B4-BE49-F238E27FC236}">
                    <a16:creationId xmlns:a16="http://schemas.microsoft.com/office/drawing/2014/main" id="{2FC4DF57-D0CB-6BC9-8DC3-B9140E57B4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25612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10" name="Line 366">
                <a:extLst>
                  <a:ext uri="{FF2B5EF4-FFF2-40B4-BE49-F238E27FC236}">
                    <a16:creationId xmlns:a16="http://schemas.microsoft.com/office/drawing/2014/main" id="{3FF4FB51-46CC-865B-6224-E26B8F2ECF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2730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11" name="Line 367">
                <a:extLst>
                  <a:ext uri="{FF2B5EF4-FFF2-40B4-BE49-F238E27FC236}">
                    <a16:creationId xmlns:a16="http://schemas.microsoft.com/office/drawing/2014/main" id="{07540F09-76EB-8BC4-38CE-CF81AFAF3E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2900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12" name="Line 368">
                <a:extLst>
                  <a:ext uri="{FF2B5EF4-FFF2-40B4-BE49-F238E27FC236}">
                    <a16:creationId xmlns:a16="http://schemas.microsoft.com/office/drawing/2014/main" id="{8D128AB4-365D-DC17-25A8-1CF164AB31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2900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13" name="Line 369">
                <a:extLst>
                  <a:ext uri="{FF2B5EF4-FFF2-40B4-BE49-F238E27FC236}">
                    <a16:creationId xmlns:a16="http://schemas.microsoft.com/office/drawing/2014/main" id="{8D781789-A86E-4402-6991-1580426F90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3239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14" name="Line 370">
                <a:extLst>
                  <a:ext uri="{FF2B5EF4-FFF2-40B4-BE49-F238E27FC236}">
                    <a16:creationId xmlns:a16="http://schemas.microsoft.com/office/drawing/2014/main" id="{2CD11CF5-F610-89D7-282E-22FCDB16D6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3239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15" name="Line 371">
                <a:extLst>
                  <a:ext uri="{FF2B5EF4-FFF2-40B4-BE49-F238E27FC236}">
                    <a16:creationId xmlns:a16="http://schemas.microsoft.com/office/drawing/2014/main" id="{D68E72D8-3BA5-524D-6C8F-5846CAA581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3239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16" name="Line 372">
                <a:extLst>
                  <a:ext uri="{FF2B5EF4-FFF2-40B4-BE49-F238E27FC236}">
                    <a16:creationId xmlns:a16="http://schemas.microsoft.com/office/drawing/2014/main" id="{F1BCAAAB-71F8-393E-C654-6227A03137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3578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17" name="Line 373">
                <a:extLst>
                  <a:ext uri="{FF2B5EF4-FFF2-40B4-BE49-F238E27FC236}">
                    <a16:creationId xmlns:a16="http://schemas.microsoft.com/office/drawing/2014/main" id="{9C7C61A6-6E21-524C-2997-CE849A0557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4257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18" name="Line 374">
                <a:extLst>
                  <a:ext uri="{FF2B5EF4-FFF2-40B4-BE49-F238E27FC236}">
                    <a16:creationId xmlns:a16="http://schemas.microsoft.com/office/drawing/2014/main" id="{5100D050-E595-95A7-52BA-2A9392235C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4427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19" name="Line 375">
                <a:extLst>
                  <a:ext uri="{FF2B5EF4-FFF2-40B4-BE49-F238E27FC236}">
                    <a16:creationId xmlns:a16="http://schemas.microsoft.com/office/drawing/2014/main" id="{F58A61FF-6336-D364-EC24-32D9542756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4427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20" name="Line 376">
                <a:extLst>
                  <a:ext uri="{FF2B5EF4-FFF2-40B4-BE49-F238E27FC236}">
                    <a16:creationId xmlns:a16="http://schemas.microsoft.com/office/drawing/2014/main" id="{EFA50009-3685-BC87-B311-D38DD56C8C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4596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21" name="Line 377">
                <a:extLst>
                  <a:ext uri="{FF2B5EF4-FFF2-40B4-BE49-F238E27FC236}">
                    <a16:creationId xmlns:a16="http://schemas.microsoft.com/office/drawing/2014/main" id="{C9DD84A6-FD34-1C51-8B8E-26E5F751AE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4766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22" name="Line 378">
                <a:extLst>
                  <a:ext uri="{FF2B5EF4-FFF2-40B4-BE49-F238E27FC236}">
                    <a16:creationId xmlns:a16="http://schemas.microsoft.com/office/drawing/2014/main" id="{2674687F-51EA-047B-758D-C847880DC4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4935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23" name="Line 379">
                <a:extLst>
                  <a:ext uri="{FF2B5EF4-FFF2-40B4-BE49-F238E27FC236}">
                    <a16:creationId xmlns:a16="http://schemas.microsoft.com/office/drawing/2014/main" id="{E55C60C5-8ED2-C941-4AD2-7D54BDF83A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5105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24" name="Line 380">
                <a:extLst>
                  <a:ext uri="{FF2B5EF4-FFF2-40B4-BE49-F238E27FC236}">
                    <a16:creationId xmlns:a16="http://schemas.microsoft.com/office/drawing/2014/main" id="{C529AA05-1E36-468C-C8FA-D55028414C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5275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25" name="Line 381">
                <a:extLst>
                  <a:ext uri="{FF2B5EF4-FFF2-40B4-BE49-F238E27FC236}">
                    <a16:creationId xmlns:a16="http://schemas.microsoft.com/office/drawing/2014/main" id="{392ECAF0-8EDA-667B-AE53-EFDA279471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5444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26" name="Line 382">
                <a:extLst>
                  <a:ext uri="{FF2B5EF4-FFF2-40B4-BE49-F238E27FC236}">
                    <a16:creationId xmlns:a16="http://schemas.microsoft.com/office/drawing/2014/main" id="{8823FEE3-1B8F-60C2-87A9-F3FC3E4C50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5614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27" name="Line 383">
                <a:extLst>
                  <a:ext uri="{FF2B5EF4-FFF2-40B4-BE49-F238E27FC236}">
                    <a16:creationId xmlns:a16="http://schemas.microsoft.com/office/drawing/2014/main" id="{8B28EB35-563E-2E32-3C02-BDB2312B97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5784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28" name="Line 384">
                <a:extLst>
                  <a:ext uri="{FF2B5EF4-FFF2-40B4-BE49-F238E27FC236}">
                    <a16:creationId xmlns:a16="http://schemas.microsoft.com/office/drawing/2014/main" id="{B08FC309-8400-F1A9-9230-2FEDA64996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5953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29" name="Line 385">
                <a:extLst>
                  <a:ext uri="{FF2B5EF4-FFF2-40B4-BE49-F238E27FC236}">
                    <a16:creationId xmlns:a16="http://schemas.microsoft.com/office/drawing/2014/main" id="{94D996C0-1BDC-265A-42CF-6DF6BDD83A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6462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30" name="Line 386">
                <a:extLst>
                  <a:ext uri="{FF2B5EF4-FFF2-40B4-BE49-F238E27FC236}">
                    <a16:creationId xmlns:a16="http://schemas.microsoft.com/office/drawing/2014/main" id="{B29350C0-B65F-31FA-FB68-541FB9B96C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66322" y="2898521"/>
                <a:ext cx="0" cy="222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31" name="Line 387">
                <a:extLst>
                  <a:ext uri="{FF2B5EF4-FFF2-40B4-BE49-F238E27FC236}">
                    <a16:creationId xmlns:a16="http://schemas.microsoft.com/office/drawing/2014/main" id="{27F96637-BE4F-FC15-8FA3-C10BC8199B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68018" y="2809621"/>
                <a:ext cx="0" cy="1111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32" name="Line 388">
                <a:extLst>
                  <a:ext uri="{FF2B5EF4-FFF2-40B4-BE49-F238E27FC236}">
                    <a16:creationId xmlns:a16="http://schemas.microsoft.com/office/drawing/2014/main" id="{9F5E87E3-130A-6933-2DFE-01AE03FFBE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71410" y="2908046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33" name="Line 389">
                <a:extLst>
                  <a:ext uri="{FF2B5EF4-FFF2-40B4-BE49-F238E27FC236}">
                    <a16:creationId xmlns:a16="http://schemas.microsoft.com/office/drawing/2014/main" id="{D1525A2E-D2A7-F63F-FCFB-1AD5A557A5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7310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34" name="Line 390">
                <a:extLst>
                  <a:ext uri="{FF2B5EF4-FFF2-40B4-BE49-F238E27FC236}">
                    <a16:creationId xmlns:a16="http://schemas.microsoft.com/office/drawing/2014/main" id="{3F78C742-88FA-1518-DDBC-9CE7E551D8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7480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35" name="Line 391">
                <a:extLst>
                  <a:ext uri="{FF2B5EF4-FFF2-40B4-BE49-F238E27FC236}">
                    <a16:creationId xmlns:a16="http://schemas.microsoft.com/office/drawing/2014/main" id="{03FAE5AF-413F-3915-DF3C-50A49752B8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7650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36" name="Line 392">
                <a:extLst>
                  <a:ext uri="{FF2B5EF4-FFF2-40B4-BE49-F238E27FC236}">
                    <a16:creationId xmlns:a16="http://schemas.microsoft.com/office/drawing/2014/main" id="{5BCCF213-F0CA-AC41-A56C-B4D79DCC0C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7650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37" name="Line 393">
                <a:extLst>
                  <a:ext uri="{FF2B5EF4-FFF2-40B4-BE49-F238E27FC236}">
                    <a16:creationId xmlns:a16="http://schemas.microsoft.com/office/drawing/2014/main" id="{4BEA6B03-1B35-168D-B149-23EA1F76D7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7989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38" name="Line 394">
                <a:extLst>
                  <a:ext uri="{FF2B5EF4-FFF2-40B4-BE49-F238E27FC236}">
                    <a16:creationId xmlns:a16="http://schemas.microsoft.com/office/drawing/2014/main" id="{DF3A0DC7-799B-20B6-E201-AED7FC3F32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8158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39" name="Line 395">
                <a:extLst>
                  <a:ext uri="{FF2B5EF4-FFF2-40B4-BE49-F238E27FC236}">
                    <a16:creationId xmlns:a16="http://schemas.microsoft.com/office/drawing/2014/main" id="{09FDE1ED-C3D6-8756-7B90-5E99E10843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8158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40" name="Line 396">
                <a:extLst>
                  <a:ext uri="{FF2B5EF4-FFF2-40B4-BE49-F238E27FC236}">
                    <a16:creationId xmlns:a16="http://schemas.microsoft.com/office/drawing/2014/main" id="{8A2DAC5F-D890-C111-16F9-F41B5D21EE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8498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41" name="Line 397">
                <a:extLst>
                  <a:ext uri="{FF2B5EF4-FFF2-40B4-BE49-F238E27FC236}">
                    <a16:creationId xmlns:a16="http://schemas.microsoft.com/office/drawing/2014/main" id="{82DB7B11-21BC-1E30-D506-16CA67BB4F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8498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42" name="Line 398">
                <a:extLst>
                  <a:ext uri="{FF2B5EF4-FFF2-40B4-BE49-F238E27FC236}">
                    <a16:creationId xmlns:a16="http://schemas.microsoft.com/office/drawing/2014/main" id="{F56D4FDB-A326-6132-7929-5912C15506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8667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43" name="Line 399">
                <a:extLst>
                  <a:ext uri="{FF2B5EF4-FFF2-40B4-BE49-F238E27FC236}">
                    <a16:creationId xmlns:a16="http://schemas.microsoft.com/office/drawing/2014/main" id="{08C12F04-63DB-8630-9F1A-0E6B8D002B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8667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44" name="Line 400">
                <a:extLst>
                  <a:ext uri="{FF2B5EF4-FFF2-40B4-BE49-F238E27FC236}">
                    <a16:creationId xmlns:a16="http://schemas.microsoft.com/office/drawing/2014/main" id="{53B0BF30-65D0-CF06-1D9C-8D2114A83F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8837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45" name="Line 401">
                <a:extLst>
                  <a:ext uri="{FF2B5EF4-FFF2-40B4-BE49-F238E27FC236}">
                    <a16:creationId xmlns:a16="http://schemas.microsoft.com/office/drawing/2014/main" id="{9BF2D6CE-AEE0-CD9E-F6E6-E104565A72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9007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46" name="Line 402">
                <a:extLst>
                  <a:ext uri="{FF2B5EF4-FFF2-40B4-BE49-F238E27FC236}">
                    <a16:creationId xmlns:a16="http://schemas.microsoft.com/office/drawing/2014/main" id="{202C919C-F82A-8312-000E-D3478AF3FC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9007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47" name="Line 403">
                <a:extLst>
                  <a:ext uri="{FF2B5EF4-FFF2-40B4-BE49-F238E27FC236}">
                    <a16:creationId xmlns:a16="http://schemas.microsoft.com/office/drawing/2014/main" id="{EFF9A8B4-6168-BB2D-BDB3-AFADAC1315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9346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48" name="Line 404">
                <a:extLst>
                  <a:ext uri="{FF2B5EF4-FFF2-40B4-BE49-F238E27FC236}">
                    <a16:creationId xmlns:a16="http://schemas.microsoft.com/office/drawing/2014/main" id="{368A2269-4381-84B9-4EEA-48E3C4FA44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95158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49" name="Line 405">
                <a:extLst>
                  <a:ext uri="{FF2B5EF4-FFF2-40B4-BE49-F238E27FC236}">
                    <a16:creationId xmlns:a16="http://schemas.microsoft.com/office/drawing/2014/main" id="{2C00C1EA-A66D-15A1-EE9C-8DC4799AD3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9515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50" name="Line 407">
                <a:extLst>
                  <a:ext uri="{FF2B5EF4-FFF2-40B4-BE49-F238E27FC236}">
                    <a16:creationId xmlns:a16="http://schemas.microsoft.com/office/drawing/2014/main" id="{F46D19B6-3315-FC7A-780E-63B6BB76EC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96855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51" name="Line 408">
                <a:extLst>
                  <a:ext uri="{FF2B5EF4-FFF2-40B4-BE49-F238E27FC236}">
                    <a16:creationId xmlns:a16="http://schemas.microsoft.com/office/drawing/2014/main" id="{7DD4CCE8-2D78-AF08-4B27-462BE1D8A5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9855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52" name="Line 409">
                <a:extLst>
                  <a:ext uri="{FF2B5EF4-FFF2-40B4-BE49-F238E27FC236}">
                    <a16:creationId xmlns:a16="http://schemas.microsoft.com/office/drawing/2014/main" id="{D7C1DE13-FDD6-6314-302A-FDEE49B85C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01944" y="2885821"/>
                <a:ext cx="0" cy="349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53" name="Line 410">
                <a:extLst>
                  <a:ext uri="{FF2B5EF4-FFF2-40B4-BE49-F238E27FC236}">
                    <a16:creationId xmlns:a16="http://schemas.microsoft.com/office/drawing/2014/main" id="{FC06864D-6DF0-3C96-5514-7F4AC5267B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05337" y="2912808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54" name="Line 411">
                <a:extLst>
                  <a:ext uri="{FF2B5EF4-FFF2-40B4-BE49-F238E27FC236}">
                    <a16:creationId xmlns:a16="http://schemas.microsoft.com/office/drawing/2014/main" id="{86E0C070-5868-B0A0-0565-6210E09DE0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0872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55" name="Line 412">
                <a:extLst>
                  <a:ext uri="{FF2B5EF4-FFF2-40B4-BE49-F238E27FC236}">
                    <a16:creationId xmlns:a16="http://schemas.microsoft.com/office/drawing/2014/main" id="{89C6395F-52D9-DF05-33B7-258E0AF1BA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1042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56" name="Line 413">
                <a:extLst>
                  <a:ext uri="{FF2B5EF4-FFF2-40B4-BE49-F238E27FC236}">
                    <a16:creationId xmlns:a16="http://schemas.microsoft.com/office/drawing/2014/main" id="{A06A6D53-B480-1795-F95C-7E00835631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1212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57" name="Line 414">
                <a:extLst>
                  <a:ext uri="{FF2B5EF4-FFF2-40B4-BE49-F238E27FC236}">
                    <a16:creationId xmlns:a16="http://schemas.microsoft.com/office/drawing/2014/main" id="{3E5BD977-130E-F4B0-CBE1-644D50513B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1551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58" name="Line 415">
                <a:extLst>
                  <a:ext uri="{FF2B5EF4-FFF2-40B4-BE49-F238E27FC236}">
                    <a16:creationId xmlns:a16="http://schemas.microsoft.com/office/drawing/2014/main" id="{8690DF9C-3149-3F12-353E-60815EC7BB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1551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59" name="Line 416">
                <a:extLst>
                  <a:ext uri="{FF2B5EF4-FFF2-40B4-BE49-F238E27FC236}">
                    <a16:creationId xmlns:a16="http://schemas.microsoft.com/office/drawing/2014/main" id="{610BA65D-76DF-97CB-590A-30321EFE33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1721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60" name="Line 417">
                <a:extLst>
                  <a:ext uri="{FF2B5EF4-FFF2-40B4-BE49-F238E27FC236}">
                    <a16:creationId xmlns:a16="http://schemas.microsoft.com/office/drawing/2014/main" id="{C510B8D7-A40A-B50E-AC51-B8D2438260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18907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61" name="Line 418">
                <a:extLst>
                  <a:ext uri="{FF2B5EF4-FFF2-40B4-BE49-F238E27FC236}">
                    <a16:creationId xmlns:a16="http://schemas.microsoft.com/office/drawing/2014/main" id="{861398B1-0CD4-F738-178A-B792517D70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2060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62" name="Line 419">
                <a:extLst>
                  <a:ext uri="{FF2B5EF4-FFF2-40B4-BE49-F238E27FC236}">
                    <a16:creationId xmlns:a16="http://schemas.microsoft.com/office/drawing/2014/main" id="{2BF76F40-2290-3702-6E74-BF01AEEA28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2229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63" name="Line 420">
                <a:extLst>
                  <a:ext uri="{FF2B5EF4-FFF2-40B4-BE49-F238E27FC236}">
                    <a16:creationId xmlns:a16="http://schemas.microsoft.com/office/drawing/2014/main" id="{55156B1E-F691-7695-6DA1-D06BC38ECC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2569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64" name="Line 421">
                <a:extLst>
                  <a:ext uri="{FF2B5EF4-FFF2-40B4-BE49-F238E27FC236}">
                    <a16:creationId xmlns:a16="http://schemas.microsoft.com/office/drawing/2014/main" id="{36D48A55-2B0A-F174-33CB-BE82E23A5F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3078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65" name="Line 422">
                <a:extLst>
                  <a:ext uri="{FF2B5EF4-FFF2-40B4-BE49-F238E27FC236}">
                    <a16:creationId xmlns:a16="http://schemas.microsoft.com/office/drawing/2014/main" id="{CDF459F2-D038-4F9A-09D8-9F0780E4ED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3078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66" name="Line 423">
                <a:extLst>
                  <a:ext uri="{FF2B5EF4-FFF2-40B4-BE49-F238E27FC236}">
                    <a16:creationId xmlns:a16="http://schemas.microsoft.com/office/drawing/2014/main" id="{C62EABA7-0F6C-F7C5-8263-DC1DAB47CB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34173" y="2828671"/>
                <a:ext cx="0" cy="920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67" name="Line 424">
                <a:extLst>
                  <a:ext uri="{FF2B5EF4-FFF2-40B4-BE49-F238E27FC236}">
                    <a16:creationId xmlns:a16="http://schemas.microsoft.com/office/drawing/2014/main" id="{E2923B7F-9B89-970D-6459-32779657BA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35869" y="2252408"/>
                <a:ext cx="0" cy="6683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68" name="Line 425">
                <a:extLst>
                  <a:ext uri="{FF2B5EF4-FFF2-40B4-BE49-F238E27FC236}">
                    <a16:creationId xmlns:a16="http://schemas.microsoft.com/office/drawing/2014/main" id="{BE5A6B79-CA49-B814-961C-3EBE140DEC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37565" y="2863596"/>
                <a:ext cx="0" cy="571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69" name="Line 426">
                <a:extLst>
                  <a:ext uri="{FF2B5EF4-FFF2-40B4-BE49-F238E27FC236}">
                    <a16:creationId xmlns:a16="http://schemas.microsoft.com/office/drawing/2014/main" id="{3AC4A7A0-8729-B6E4-12BF-C84CE7B2E3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39262" y="2903283"/>
                <a:ext cx="0" cy="17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70" name="Line 427">
                <a:extLst>
                  <a:ext uri="{FF2B5EF4-FFF2-40B4-BE49-F238E27FC236}">
                    <a16:creationId xmlns:a16="http://schemas.microsoft.com/office/drawing/2014/main" id="{A169F553-769F-D878-4A3E-7247420960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40958" y="2909633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71" name="Line 428">
                <a:extLst>
                  <a:ext uri="{FF2B5EF4-FFF2-40B4-BE49-F238E27FC236}">
                    <a16:creationId xmlns:a16="http://schemas.microsoft.com/office/drawing/2014/main" id="{BFE05C19-2463-55A2-CD74-292923D78C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40958" y="2909633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72" name="Line 429">
                <a:extLst>
                  <a:ext uri="{FF2B5EF4-FFF2-40B4-BE49-F238E27FC236}">
                    <a16:creationId xmlns:a16="http://schemas.microsoft.com/office/drawing/2014/main" id="{8829975E-B186-9EDA-89FA-714EAFE13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44350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73" name="Line 430">
                <a:extLst>
                  <a:ext uri="{FF2B5EF4-FFF2-40B4-BE49-F238E27FC236}">
                    <a16:creationId xmlns:a16="http://schemas.microsoft.com/office/drawing/2014/main" id="{7A959299-13C1-0666-359E-2E23D2DFB2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46047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74" name="Line 431">
                <a:extLst>
                  <a:ext uri="{FF2B5EF4-FFF2-40B4-BE49-F238E27FC236}">
                    <a16:creationId xmlns:a16="http://schemas.microsoft.com/office/drawing/2014/main" id="{4805C13B-2AC1-51A2-BA84-5AC0322C57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47743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75" name="Line 432">
                <a:extLst>
                  <a:ext uri="{FF2B5EF4-FFF2-40B4-BE49-F238E27FC236}">
                    <a16:creationId xmlns:a16="http://schemas.microsoft.com/office/drawing/2014/main" id="{4326FD65-1DA6-DE8E-9C09-3BFD0AD8E7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51135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76" name="Line 433">
                <a:extLst>
                  <a:ext uri="{FF2B5EF4-FFF2-40B4-BE49-F238E27FC236}">
                    <a16:creationId xmlns:a16="http://schemas.microsoft.com/office/drawing/2014/main" id="{5F2C9325-8DDD-4C91-8509-0424DEBD8D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51135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77" name="Line 434">
                <a:extLst>
                  <a:ext uri="{FF2B5EF4-FFF2-40B4-BE49-F238E27FC236}">
                    <a16:creationId xmlns:a16="http://schemas.microsoft.com/office/drawing/2014/main" id="{AAE5B2C4-AD8A-41B7-AFA9-958D019EBC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5283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78" name="Line 435">
                <a:extLst>
                  <a:ext uri="{FF2B5EF4-FFF2-40B4-BE49-F238E27FC236}">
                    <a16:creationId xmlns:a16="http://schemas.microsoft.com/office/drawing/2014/main" id="{DD23D757-52BF-F3DD-61ED-439F8763B2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5452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79" name="Line 436">
                <a:extLst>
                  <a:ext uri="{FF2B5EF4-FFF2-40B4-BE49-F238E27FC236}">
                    <a16:creationId xmlns:a16="http://schemas.microsoft.com/office/drawing/2014/main" id="{26A20052-B8BF-08C9-C4EA-094A71D16D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5452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80" name="Line 437">
                <a:extLst>
                  <a:ext uri="{FF2B5EF4-FFF2-40B4-BE49-F238E27FC236}">
                    <a16:creationId xmlns:a16="http://schemas.microsoft.com/office/drawing/2014/main" id="{2B3D56F1-CD3F-18D0-21CD-FB1B9D6D39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5622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81" name="Line 438">
                <a:extLst>
                  <a:ext uri="{FF2B5EF4-FFF2-40B4-BE49-F238E27FC236}">
                    <a16:creationId xmlns:a16="http://schemas.microsoft.com/office/drawing/2014/main" id="{E7E83E49-986E-3FA3-A6E2-4CB9AD84D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5622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82" name="Line 439">
                <a:extLst>
                  <a:ext uri="{FF2B5EF4-FFF2-40B4-BE49-F238E27FC236}">
                    <a16:creationId xmlns:a16="http://schemas.microsoft.com/office/drawing/2014/main" id="{2897CD26-2B6F-F330-B8CA-CCE5E1D1BA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57920" y="2909633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83" name="Line 440">
                <a:extLst>
                  <a:ext uri="{FF2B5EF4-FFF2-40B4-BE49-F238E27FC236}">
                    <a16:creationId xmlns:a16="http://schemas.microsoft.com/office/drawing/2014/main" id="{2081574B-881D-0674-C4D6-5027CE6738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59617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84" name="Line 441">
                <a:extLst>
                  <a:ext uri="{FF2B5EF4-FFF2-40B4-BE49-F238E27FC236}">
                    <a16:creationId xmlns:a16="http://schemas.microsoft.com/office/drawing/2014/main" id="{28E64385-E148-1566-406C-2552F359C5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6131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85" name="Line 442">
                <a:extLst>
                  <a:ext uri="{FF2B5EF4-FFF2-40B4-BE49-F238E27FC236}">
                    <a16:creationId xmlns:a16="http://schemas.microsoft.com/office/drawing/2014/main" id="{2E4FFB88-BF9D-2F90-0AAC-D254064E2C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66402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86" name="Line 443">
                <a:extLst>
                  <a:ext uri="{FF2B5EF4-FFF2-40B4-BE49-F238E27FC236}">
                    <a16:creationId xmlns:a16="http://schemas.microsoft.com/office/drawing/2014/main" id="{E9C64337-10EF-BADC-DD9C-CDD482B4A7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68098" y="2838196"/>
                <a:ext cx="0" cy="825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87" name="Line 444">
                <a:extLst>
                  <a:ext uri="{FF2B5EF4-FFF2-40B4-BE49-F238E27FC236}">
                    <a16:creationId xmlns:a16="http://schemas.microsoft.com/office/drawing/2014/main" id="{D2CB2447-FA19-C818-69BC-897B72C066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71490" y="2912808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88" name="Line 445">
                <a:extLst>
                  <a:ext uri="{FF2B5EF4-FFF2-40B4-BE49-F238E27FC236}">
                    <a16:creationId xmlns:a16="http://schemas.microsoft.com/office/drawing/2014/main" id="{B713DB45-2953-21EE-C5C4-251C8DD8B7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7318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89" name="Line 446">
                <a:extLst>
                  <a:ext uri="{FF2B5EF4-FFF2-40B4-BE49-F238E27FC236}">
                    <a16:creationId xmlns:a16="http://schemas.microsoft.com/office/drawing/2014/main" id="{FDF4503A-F2E1-5949-1F8C-C89ED3747A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7488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90" name="Line 447">
                <a:extLst>
                  <a:ext uri="{FF2B5EF4-FFF2-40B4-BE49-F238E27FC236}">
                    <a16:creationId xmlns:a16="http://schemas.microsoft.com/office/drawing/2014/main" id="{99C6F0A3-D6C6-727D-66E9-0D9EEDC966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7488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91" name="Line 448">
                <a:extLst>
                  <a:ext uri="{FF2B5EF4-FFF2-40B4-BE49-F238E27FC236}">
                    <a16:creationId xmlns:a16="http://schemas.microsoft.com/office/drawing/2014/main" id="{DF3AC449-C7DA-5949-133A-704B4BF30E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7827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92" name="Line 449">
                <a:extLst>
                  <a:ext uri="{FF2B5EF4-FFF2-40B4-BE49-F238E27FC236}">
                    <a16:creationId xmlns:a16="http://schemas.microsoft.com/office/drawing/2014/main" id="{14C4E013-465A-0F52-B21F-505FD999EE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79972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93" name="Line 450">
                <a:extLst>
                  <a:ext uri="{FF2B5EF4-FFF2-40B4-BE49-F238E27FC236}">
                    <a16:creationId xmlns:a16="http://schemas.microsoft.com/office/drawing/2014/main" id="{0E750C85-8FCC-0BC4-D05D-3EEE7A4428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8166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94" name="Line 451">
                <a:extLst>
                  <a:ext uri="{FF2B5EF4-FFF2-40B4-BE49-F238E27FC236}">
                    <a16:creationId xmlns:a16="http://schemas.microsoft.com/office/drawing/2014/main" id="{37981C0F-D649-6725-8C8F-E644615FC3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83365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95" name="Line 452">
                <a:extLst>
                  <a:ext uri="{FF2B5EF4-FFF2-40B4-BE49-F238E27FC236}">
                    <a16:creationId xmlns:a16="http://schemas.microsoft.com/office/drawing/2014/main" id="{D1D20552-54D4-1557-9F86-C738F68E75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8506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96" name="Line 453">
                <a:extLst>
                  <a:ext uri="{FF2B5EF4-FFF2-40B4-BE49-F238E27FC236}">
                    <a16:creationId xmlns:a16="http://schemas.microsoft.com/office/drawing/2014/main" id="{410AF28E-277C-5706-7683-1697B0CDDB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8675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97" name="Line 454">
                <a:extLst>
                  <a:ext uri="{FF2B5EF4-FFF2-40B4-BE49-F238E27FC236}">
                    <a16:creationId xmlns:a16="http://schemas.microsoft.com/office/drawing/2014/main" id="{EC27B14C-EE49-1326-5FCC-37963732E9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8675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98" name="Line 455">
                <a:extLst>
                  <a:ext uri="{FF2B5EF4-FFF2-40B4-BE49-F238E27FC236}">
                    <a16:creationId xmlns:a16="http://schemas.microsoft.com/office/drawing/2014/main" id="{75DF9393-5645-B288-3E03-479117C222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88453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99" name="Line 456">
                <a:extLst>
                  <a:ext uri="{FF2B5EF4-FFF2-40B4-BE49-F238E27FC236}">
                    <a16:creationId xmlns:a16="http://schemas.microsoft.com/office/drawing/2014/main" id="{E7D86011-7B1A-6066-B678-06736A2B11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8845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00" name="Line 457">
                <a:extLst>
                  <a:ext uri="{FF2B5EF4-FFF2-40B4-BE49-F238E27FC236}">
                    <a16:creationId xmlns:a16="http://schemas.microsoft.com/office/drawing/2014/main" id="{8E649AF0-4D49-23B8-946E-5B0D91AD95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9015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01" name="Line 458">
                <a:extLst>
                  <a:ext uri="{FF2B5EF4-FFF2-40B4-BE49-F238E27FC236}">
                    <a16:creationId xmlns:a16="http://schemas.microsoft.com/office/drawing/2014/main" id="{3795B5DD-E9C2-7F57-F609-CE63A39D2E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9184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02" name="Line 459">
                <a:extLst>
                  <a:ext uri="{FF2B5EF4-FFF2-40B4-BE49-F238E27FC236}">
                    <a16:creationId xmlns:a16="http://schemas.microsoft.com/office/drawing/2014/main" id="{D2BDB36A-D773-7448-694F-7A36FFFFE1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9354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03" name="Line 460">
                <a:extLst>
                  <a:ext uri="{FF2B5EF4-FFF2-40B4-BE49-F238E27FC236}">
                    <a16:creationId xmlns:a16="http://schemas.microsoft.com/office/drawing/2014/main" id="{18AD0465-A634-9301-B95B-CB9D446231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9354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04" name="Line 461">
                <a:extLst>
                  <a:ext uri="{FF2B5EF4-FFF2-40B4-BE49-F238E27FC236}">
                    <a16:creationId xmlns:a16="http://schemas.microsoft.com/office/drawing/2014/main" id="{C5095230-4933-7166-3102-FB57C27A80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9523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05" name="Line 462">
                <a:extLst>
                  <a:ext uri="{FF2B5EF4-FFF2-40B4-BE49-F238E27FC236}">
                    <a16:creationId xmlns:a16="http://schemas.microsoft.com/office/drawing/2014/main" id="{5EE0F9A7-EB2D-E3AE-7C41-B1B482F090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9693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06" name="Line 463">
                <a:extLst>
                  <a:ext uri="{FF2B5EF4-FFF2-40B4-BE49-F238E27FC236}">
                    <a16:creationId xmlns:a16="http://schemas.microsoft.com/office/drawing/2014/main" id="{66FF52C1-1462-0DDF-A577-4F2F8DE126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00327" y="2895346"/>
                <a:ext cx="0" cy="254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07" name="Line 464">
                <a:extLst>
                  <a:ext uri="{FF2B5EF4-FFF2-40B4-BE49-F238E27FC236}">
                    <a16:creationId xmlns:a16="http://schemas.microsoft.com/office/drawing/2014/main" id="{A6F1FC78-A9CA-BB39-D7FD-333D8FD3C3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02023" y="2801683"/>
                <a:ext cx="0" cy="1190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08" name="Line 465">
                <a:extLst>
                  <a:ext uri="{FF2B5EF4-FFF2-40B4-BE49-F238E27FC236}">
                    <a16:creationId xmlns:a16="http://schemas.microsoft.com/office/drawing/2014/main" id="{D1F3254F-6855-94B3-C267-2C18409409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02023" y="2614358"/>
                <a:ext cx="0" cy="3063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09" name="Line 466">
                <a:extLst>
                  <a:ext uri="{FF2B5EF4-FFF2-40B4-BE49-F238E27FC236}">
                    <a16:creationId xmlns:a16="http://schemas.microsoft.com/office/drawing/2014/main" id="{14FD62F3-16B7-B469-C23C-5C01E35057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03720" y="2898521"/>
                <a:ext cx="0" cy="222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10" name="Line 467">
                <a:extLst>
                  <a:ext uri="{FF2B5EF4-FFF2-40B4-BE49-F238E27FC236}">
                    <a16:creationId xmlns:a16="http://schemas.microsoft.com/office/drawing/2014/main" id="{C345BA15-9DA3-BDF2-B328-B598F973EC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05416" y="2906458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11" name="Line 468">
                <a:extLst>
                  <a:ext uri="{FF2B5EF4-FFF2-40B4-BE49-F238E27FC236}">
                    <a16:creationId xmlns:a16="http://schemas.microsoft.com/office/drawing/2014/main" id="{6E8A3950-274E-B975-5353-22C3AA8107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07112" y="2909633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12" name="Line 469">
                <a:extLst>
                  <a:ext uri="{FF2B5EF4-FFF2-40B4-BE49-F238E27FC236}">
                    <a16:creationId xmlns:a16="http://schemas.microsoft.com/office/drawing/2014/main" id="{E9922821-2062-FF0C-1048-BA27277841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08808" y="2912808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13" name="Line 470">
                <a:extLst>
                  <a:ext uri="{FF2B5EF4-FFF2-40B4-BE49-F238E27FC236}">
                    <a16:creationId xmlns:a16="http://schemas.microsoft.com/office/drawing/2014/main" id="{14BE67BB-6D34-FCBD-FF57-D972707ECE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10505" y="2912808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14" name="Line 471">
                <a:extLst>
                  <a:ext uri="{FF2B5EF4-FFF2-40B4-BE49-F238E27FC236}">
                    <a16:creationId xmlns:a16="http://schemas.microsoft.com/office/drawing/2014/main" id="{789B5914-FEE5-FCAF-1B35-C39F7E74BB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1050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15" name="Line 472">
                <a:extLst>
                  <a:ext uri="{FF2B5EF4-FFF2-40B4-BE49-F238E27FC236}">
                    <a16:creationId xmlns:a16="http://schemas.microsoft.com/office/drawing/2014/main" id="{2D941E02-3012-7235-8288-D5C04BBEA3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1220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16" name="Line 473">
                <a:extLst>
                  <a:ext uri="{FF2B5EF4-FFF2-40B4-BE49-F238E27FC236}">
                    <a16:creationId xmlns:a16="http://schemas.microsoft.com/office/drawing/2014/main" id="{B9352326-C0A3-27BD-9F5A-163456AA6E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13898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17" name="Line 474">
                <a:extLst>
                  <a:ext uri="{FF2B5EF4-FFF2-40B4-BE49-F238E27FC236}">
                    <a16:creationId xmlns:a16="http://schemas.microsoft.com/office/drawing/2014/main" id="{7667B231-9F26-2585-3CFF-BD2E67A2F6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15593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18" name="Line 475">
                <a:extLst>
                  <a:ext uri="{FF2B5EF4-FFF2-40B4-BE49-F238E27FC236}">
                    <a16:creationId xmlns:a16="http://schemas.microsoft.com/office/drawing/2014/main" id="{2A21E772-C9A6-3532-C8E9-64FE226CF8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1559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19" name="Line 476">
                <a:extLst>
                  <a:ext uri="{FF2B5EF4-FFF2-40B4-BE49-F238E27FC236}">
                    <a16:creationId xmlns:a16="http://schemas.microsoft.com/office/drawing/2014/main" id="{B82A7CD8-2419-02E8-212E-6B4A68F0FE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1729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20" name="Line 477">
                <a:extLst>
                  <a:ext uri="{FF2B5EF4-FFF2-40B4-BE49-F238E27FC236}">
                    <a16:creationId xmlns:a16="http://schemas.microsoft.com/office/drawing/2014/main" id="{C3E01EE3-4A53-CAC1-1179-333F1FD7E4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1729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21" name="Line 478">
                <a:extLst>
                  <a:ext uri="{FF2B5EF4-FFF2-40B4-BE49-F238E27FC236}">
                    <a16:creationId xmlns:a16="http://schemas.microsoft.com/office/drawing/2014/main" id="{5E9AF529-3F89-F6B1-9250-921329F6D5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1898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22" name="Line 479">
                <a:extLst>
                  <a:ext uri="{FF2B5EF4-FFF2-40B4-BE49-F238E27FC236}">
                    <a16:creationId xmlns:a16="http://schemas.microsoft.com/office/drawing/2014/main" id="{7CA411EB-686E-FFAF-6531-B6AEA34849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22378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23" name="Line 480">
                <a:extLst>
                  <a:ext uri="{FF2B5EF4-FFF2-40B4-BE49-F238E27FC236}">
                    <a16:creationId xmlns:a16="http://schemas.microsoft.com/office/drawing/2014/main" id="{CD7C52A3-3A4B-A4E0-5BB3-7AF28A30E6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2407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24" name="Line 481">
                <a:extLst>
                  <a:ext uri="{FF2B5EF4-FFF2-40B4-BE49-F238E27FC236}">
                    <a16:creationId xmlns:a16="http://schemas.microsoft.com/office/drawing/2014/main" id="{AEF989D0-F275-E4A5-11FC-04A26B425C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24075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25" name="Line 482">
                <a:extLst>
                  <a:ext uri="{FF2B5EF4-FFF2-40B4-BE49-F238E27FC236}">
                    <a16:creationId xmlns:a16="http://schemas.microsoft.com/office/drawing/2014/main" id="{799ED665-4F20-2F3E-1BEC-0D5D74F700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24075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26" name="Line 483">
                <a:extLst>
                  <a:ext uri="{FF2B5EF4-FFF2-40B4-BE49-F238E27FC236}">
                    <a16:creationId xmlns:a16="http://schemas.microsoft.com/office/drawing/2014/main" id="{D42EA348-FC32-BD07-4B60-116A544E8B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25771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27" name="Line 484">
                <a:extLst>
                  <a:ext uri="{FF2B5EF4-FFF2-40B4-BE49-F238E27FC236}">
                    <a16:creationId xmlns:a16="http://schemas.microsoft.com/office/drawing/2014/main" id="{AD6085D7-1342-5E82-34F7-074415D759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25771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28" name="Line 485">
                <a:extLst>
                  <a:ext uri="{FF2B5EF4-FFF2-40B4-BE49-F238E27FC236}">
                    <a16:creationId xmlns:a16="http://schemas.microsoft.com/office/drawing/2014/main" id="{8EE1ABE0-4D94-5D48-505C-FF9ECB8FEA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2746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29" name="Line 486">
                <a:extLst>
                  <a:ext uri="{FF2B5EF4-FFF2-40B4-BE49-F238E27FC236}">
                    <a16:creationId xmlns:a16="http://schemas.microsoft.com/office/drawing/2014/main" id="{374DFF17-E62F-AE66-05A7-593A50A711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29163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30" name="Line 487">
                <a:extLst>
                  <a:ext uri="{FF2B5EF4-FFF2-40B4-BE49-F238E27FC236}">
                    <a16:creationId xmlns:a16="http://schemas.microsoft.com/office/drawing/2014/main" id="{96963736-00C6-55BE-996D-C380932D66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3086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31" name="Line 488">
                <a:extLst>
                  <a:ext uri="{FF2B5EF4-FFF2-40B4-BE49-F238E27FC236}">
                    <a16:creationId xmlns:a16="http://schemas.microsoft.com/office/drawing/2014/main" id="{3F17F1F6-93B1-EB60-6F36-F087A30EBD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3086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32" name="Line 489">
                <a:extLst>
                  <a:ext uri="{FF2B5EF4-FFF2-40B4-BE49-F238E27FC236}">
                    <a16:creationId xmlns:a16="http://schemas.microsoft.com/office/drawing/2014/main" id="{EB9490D7-A63D-A41E-03FF-9E4745CFB0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32556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33" name="Line 490">
                <a:extLst>
                  <a:ext uri="{FF2B5EF4-FFF2-40B4-BE49-F238E27FC236}">
                    <a16:creationId xmlns:a16="http://schemas.microsoft.com/office/drawing/2014/main" id="{B0319F69-4352-407B-D334-DA901D62AB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34253" y="2904871"/>
                <a:ext cx="0" cy="158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34" name="Line 491">
                <a:extLst>
                  <a:ext uri="{FF2B5EF4-FFF2-40B4-BE49-F238E27FC236}">
                    <a16:creationId xmlns:a16="http://schemas.microsoft.com/office/drawing/2014/main" id="{729D255B-46F4-D3F0-1331-6C324F4683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35948" y="2887408"/>
                <a:ext cx="0" cy="333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35" name="Line 492">
                <a:extLst>
                  <a:ext uri="{FF2B5EF4-FFF2-40B4-BE49-F238E27FC236}">
                    <a16:creationId xmlns:a16="http://schemas.microsoft.com/office/drawing/2014/main" id="{1485F224-5396-D701-D894-3C9A60056F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37645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36" name="Line 493">
                <a:extLst>
                  <a:ext uri="{FF2B5EF4-FFF2-40B4-BE49-F238E27FC236}">
                    <a16:creationId xmlns:a16="http://schemas.microsoft.com/office/drawing/2014/main" id="{28A65ADD-D7BF-A4B2-688A-5BE0875573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3934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37" name="Line 494">
                <a:extLst>
                  <a:ext uri="{FF2B5EF4-FFF2-40B4-BE49-F238E27FC236}">
                    <a16:creationId xmlns:a16="http://schemas.microsoft.com/office/drawing/2014/main" id="{7DDAFDC3-8A71-483D-72FE-40528F95F8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4103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38" name="Line 495">
                <a:extLst>
                  <a:ext uri="{FF2B5EF4-FFF2-40B4-BE49-F238E27FC236}">
                    <a16:creationId xmlns:a16="http://schemas.microsoft.com/office/drawing/2014/main" id="{6E08365B-994A-93E4-73C0-B10B8A0C66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4273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39" name="Line 496">
                <a:extLst>
                  <a:ext uri="{FF2B5EF4-FFF2-40B4-BE49-F238E27FC236}">
                    <a16:creationId xmlns:a16="http://schemas.microsoft.com/office/drawing/2014/main" id="{219AA5EC-E078-9274-D21F-65DBD049CD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44430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40" name="Line 497">
                <a:extLst>
                  <a:ext uri="{FF2B5EF4-FFF2-40B4-BE49-F238E27FC236}">
                    <a16:creationId xmlns:a16="http://schemas.microsoft.com/office/drawing/2014/main" id="{FC0499C7-2C49-2190-4282-09EAB41814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4443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41" name="Line 498">
                <a:extLst>
                  <a:ext uri="{FF2B5EF4-FFF2-40B4-BE49-F238E27FC236}">
                    <a16:creationId xmlns:a16="http://schemas.microsoft.com/office/drawing/2014/main" id="{19A67D55-2F63-3EEB-37E3-E96A022FCA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4782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42" name="Line 499">
                <a:extLst>
                  <a:ext uri="{FF2B5EF4-FFF2-40B4-BE49-F238E27FC236}">
                    <a16:creationId xmlns:a16="http://schemas.microsoft.com/office/drawing/2014/main" id="{4E5C510C-AC79-9A8F-AE31-8982C302C1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4951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43" name="Line 500">
                <a:extLst>
                  <a:ext uri="{FF2B5EF4-FFF2-40B4-BE49-F238E27FC236}">
                    <a16:creationId xmlns:a16="http://schemas.microsoft.com/office/drawing/2014/main" id="{5A4D5853-656D-ABE9-24CD-8C2EB1F75F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5121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44" name="Line 501">
                <a:extLst>
                  <a:ext uri="{FF2B5EF4-FFF2-40B4-BE49-F238E27FC236}">
                    <a16:creationId xmlns:a16="http://schemas.microsoft.com/office/drawing/2014/main" id="{C4F5A409-5234-B386-06D9-58F2E90F04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5291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45" name="Line 502">
                <a:extLst>
                  <a:ext uri="{FF2B5EF4-FFF2-40B4-BE49-F238E27FC236}">
                    <a16:creationId xmlns:a16="http://schemas.microsoft.com/office/drawing/2014/main" id="{CC482D50-3270-C21D-D53E-CB2CCDAA35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5460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46" name="Line 503">
                <a:extLst>
                  <a:ext uri="{FF2B5EF4-FFF2-40B4-BE49-F238E27FC236}">
                    <a16:creationId xmlns:a16="http://schemas.microsoft.com/office/drawing/2014/main" id="{EEAD0DF1-648D-FF9A-7A56-6D537DF051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5800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47" name="Line 504">
                <a:extLst>
                  <a:ext uri="{FF2B5EF4-FFF2-40B4-BE49-F238E27FC236}">
                    <a16:creationId xmlns:a16="http://schemas.microsoft.com/office/drawing/2014/main" id="{ED337290-E607-6AE5-A0C5-18916D1B1A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59696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48" name="Line 505">
                <a:extLst>
                  <a:ext uri="{FF2B5EF4-FFF2-40B4-BE49-F238E27FC236}">
                    <a16:creationId xmlns:a16="http://schemas.microsoft.com/office/drawing/2014/main" id="{41C85F57-E9EB-EC25-9C94-7C30FD2F8D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6139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49" name="Line 506">
                <a:extLst>
                  <a:ext uri="{FF2B5EF4-FFF2-40B4-BE49-F238E27FC236}">
                    <a16:creationId xmlns:a16="http://schemas.microsoft.com/office/drawing/2014/main" id="{60AEAFDD-241B-27CD-3AB4-0D56B1089C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6478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50" name="Line 507">
                <a:extLst>
                  <a:ext uri="{FF2B5EF4-FFF2-40B4-BE49-F238E27FC236}">
                    <a16:creationId xmlns:a16="http://schemas.microsoft.com/office/drawing/2014/main" id="{0E9C3931-EEB1-9D1D-C464-991D028353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6478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51" name="Line 508">
                <a:extLst>
                  <a:ext uri="{FF2B5EF4-FFF2-40B4-BE49-F238E27FC236}">
                    <a16:creationId xmlns:a16="http://schemas.microsoft.com/office/drawing/2014/main" id="{E37DABE4-8FB1-93AB-6BF9-34BFB9807B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68178" y="2760408"/>
                <a:ext cx="0" cy="1603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52" name="Line 509">
                <a:extLst>
                  <a:ext uri="{FF2B5EF4-FFF2-40B4-BE49-F238E27FC236}">
                    <a16:creationId xmlns:a16="http://schemas.microsoft.com/office/drawing/2014/main" id="{F33F381D-6850-B483-3C9D-2C47989A20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69874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53" name="Line 510">
                <a:extLst>
                  <a:ext uri="{FF2B5EF4-FFF2-40B4-BE49-F238E27FC236}">
                    <a16:creationId xmlns:a16="http://schemas.microsoft.com/office/drawing/2014/main" id="{FC557BAA-B044-20A6-58C1-18D6D0F5CD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71571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54" name="Line 511">
                <a:extLst>
                  <a:ext uri="{FF2B5EF4-FFF2-40B4-BE49-F238E27FC236}">
                    <a16:creationId xmlns:a16="http://schemas.microsoft.com/office/drawing/2014/main" id="{05DDB9AB-7EC4-2F03-ACAA-44178855B0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7496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55" name="Line 512">
                <a:extLst>
                  <a:ext uri="{FF2B5EF4-FFF2-40B4-BE49-F238E27FC236}">
                    <a16:creationId xmlns:a16="http://schemas.microsoft.com/office/drawing/2014/main" id="{AB95918B-534A-247D-FDC7-D060109075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76659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56" name="Line 513">
                <a:extLst>
                  <a:ext uri="{FF2B5EF4-FFF2-40B4-BE49-F238E27FC236}">
                    <a16:creationId xmlns:a16="http://schemas.microsoft.com/office/drawing/2014/main" id="{37FBE022-78D7-F8AC-FFA3-622A80628A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7665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57" name="Line 514">
                <a:extLst>
                  <a:ext uri="{FF2B5EF4-FFF2-40B4-BE49-F238E27FC236}">
                    <a16:creationId xmlns:a16="http://schemas.microsoft.com/office/drawing/2014/main" id="{40BD857A-FA03-42CA-7F63-FE07D3326B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78356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58" name="Line 515">
                <a:extLst>
                  <a:ext uri="{FF2B5EF4-FFF2-40B4-BE49-F238E27FC236}">
                    <a16:creationId xmlns:a16="http://schemas.microsoft.com/office/drawing/2014/main" id="{6877AC62-A8A9-BA1E-2BDD-2666DDB53F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8005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59" name="Line 516">
                <a:extLst>
                  <a:ext uri="{FF2B5EF4-FFF2-40B4-BE49-F238E27FC236}">
                    <a16:creationId xmlns:a16="http://schemas.microsoft.com/office/drawing/2014/main" id="{0834D1C7-BE8D-FCE5-C2F3-F8F0095BFA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8005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60" name="Line 517">
                <a:extLst>
                  <a:ext uri="{FF2B5EF4-FFF2-40B4-BE49-F238E27FC236}">
                    <a16:creationId xmlns:a16="http://schemas.microsoft.com/office/drawing/2014/main" id="{931A347E-7EA2-CD49-86BA-55FB87C7DB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81748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61" name="Line 518">
                <a:extLst>
                  <a:ext uri="{FF2B5EF4-FFF2-40B4-BE49-F238E27FC236}">
                    <a16:creationId xmlns:a16="http://schemas.microsoft.com/office/drawing/2014/main" id="{0A70658C-BE28-69E4-79C8-17A767CA87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8344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62" name="Line 519">
                <a:extLst>
                  <a:ext uri="{FF2B5EF4-FFF2-40B4-BE49-F238E27FC236}">
                    <a16:creationId xmlns:a16="http://schemas.microsoft.com/office/drawing/2014/main" id="{83927946-0E72-357E-1BA4-81A9757FD5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8514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63" name="Line 520">
                <a:extLst>
                  <a:ext uri="{FF2B5EF4-FFF2-40B4-BE49-F238E27FC236}">
                    <a16:creationId xmlns:a16="http://schemas.microsoft.com/office/drawing/2014/main" id="{E07F170C-FB1E-19AD-1171-F956546D36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8514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64" name="Line 521">
                <a:extLst>
                  <a:ext uri="{FF2B5EF4-FFF2-40B4-BE49-F238E27FC236}">
                    <a16:creationId xmlns:a16="http://schemas.microsoft.com/office/drawing/2014/main" id="{F11B9721-007D-90E8-A3A6-E203186E67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8683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65" name="Line 522">
                <a:extLst>
                  <a:ext uri="{FF2B5EF4-FFF2-40B4-BE49-F238E27FC236}">
                    <a16:creationId xmlns:a16="http://schemas.microsoft.com/office/drawing/2014/main" id="{AA795849-0947-CF09-57C6-3ADF4AE37C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8853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66" name="Line 523">
                <a:extLst>
                  <a:ext uri="{FF2B5EF4-FFF2-40B4-BE49-F238E27FC236}">
                    <a16:creationId xmlns:a16="http://schemas.microsoft.com/office/drawing/2014/main" id="{F7BA06DE-E55F-D75D-051D-F406C62158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9192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67" name="Line 524">
                <a:extLst>
                  <a:ext uri="{FF2B5EF4-FFF2-40B4-BE49-F238E27FC236}">
                    <a16:creationId xmlns:a16="http://schemas.microsoft.com/office/drawing/2014/main" id="{A9C0EAF9-E7FC-1D32-D28D-8FA42E23CD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9362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68" name="Line 525">
                <a:extLst>
                  <a:ext uri="{FF2B5EF4-FFF2-40B4-BE49-F238E27FC236}">
                    <a16:creationId xmlns:a16="http://schemas.microsoft.com/office/drawing/2014/main" id="{C2AB07DC-5183-B088-F7E4-1A7E34D80C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9701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69" name="Line 526">
                <a:extLst>
                  <a:ext uri="{FF2B5EF4-FFF2-40B4-BE49-F238E27FC236}">
                    <a16:creationId xmlns:a16="http://schemas.microsoft.com/office/drawing/2014/main" id="{859936AE-F1F2-599F-D339-E6ECC7C780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9871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70" name="Line 527">
                <a:extLst>
                  <a:ext uri="{FF2B5EF4-FFF2-40B4-BE49-F238E27FC236}">
                    <a16:creationId xmlns:a16="http://schemas.microsoft.com/office/drawing/2014/main" id="{A5180A17-ABC8-8F91-AB6C-95E2E3EE31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9871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71" name="Line 528">
                <a:extLst>
                  <a:ext uri="{FF2B5EF4-FFF2-40B4-BE49-F238E27FC236}">
                    <a16:creationId xmlns:a16="http://schemas.microsoft.com/office/drawing/2014/main" id="{65E9AF20-9600-41DA-BC3A-74F0DD1A76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00407" y="2903283"/>
                <a:ext cx="0" cy="17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72" name="Line 529">
                <a:extLst>
                  <a:ext uri="{FF2B5EF4-FFF2-40B4-BE49-F238E27FC236}">
                    <a16:creationId xmlns:a16="http://schemas.microsoft.com/office/drawing/2014/main" id="{10913676-8337-E800-C052-6DA1AF8B6D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02103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73" name="Line 530">
                <a:extLst>
                  <a:ext uri="{FF2B5EF4-FFF2-40B4-BE49-F238E27FC236}">
                    <a16:creationId xmlns:a16="http://schemas.microsoft.com/office/drawing/2014/main" id="{D027D0BA-E348-CF7A-93F5-EBF819E543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0379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74" name="Line 531">
                <a:extLst>
                  <a:ext uri="{FF2B5EF4-FFF2-40B4-BE49-F238E27FC236}">
                    <a16:creationId xmlns:a16="http://schemas.microsoft.com/office/drawing/2014/main" id="{FB66243B-F46C-1AB2-7139-A6F077BDA9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0549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75" name="Line 532">
                <a:extLst>
                  <a:ext uri="{FF2B5EF4-FFF2-40B4-BE49-F238E27FC236}">
                    <a16:creationId xmlns:a16="http://schemas.microsoft.com/office/drawing/2014/main" id="{F5F84B7F-24B2-3714-0F3B-2763D9F707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0719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76" name="Line 533">
                <a:extLst>
                  <a:ext uri="{FF2B5EF4-FFF2-40B4-BE49-F238E27FC236}">
                    <a16:creationId xmlns:a16="http://schemas.microsoft.com/office/drawing/2014/main" id="{75A342DF-90DE-4362-E60F-B59DBB73A4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0888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77" name="Line 534">
                <a:extLst>
                  <a:ext uri="{FF2B5EF4-FFF2-40B4-BE49-F238E27FC236}">
                    <a16:creationId xmlns:a16="http://schemas.microsoft.com/office/drawing/2014/main" id="{68B49C7B-1CE9-B0E7-6D40-C72648E121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1228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78" name="Line 535">
                <a:extLst>
                  <a:ext uri="{FF2B5EF4-FFF2-40B4-BE49-F238E27FC236}">
                    <a16:creationId xmlns:a16="http://schemas.microsoft.com/office/drawing/2014/main" id="{FFEE378D-F96D-4B09-BD86-2ACF20D8FF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1397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79" name="Line 536">
                <a:extLst>
                  <a:ext uri="{FF2B5EF4-FFF2-40B4-BE49-F238E27FC236}">
                    <a16:creationId xmlns:a16="http://schemas.microsoft.com/office/drawing/2014/main" id="{F44D8322-17D9-3453-5AFA-A871B3C36F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1736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80" name="Line 537">
                <a:extLst>
                  <a:ext uri="{FF2B5EF4-FFF2-40B4-BE49-F238E27FC236}">
                    <a16:creationId xmlns:a16="http://schemas.microsoft.com/office/drawing/2014/main" id="{0B0DD4D1-FDF8-DFB1-70DF-41B5465EBB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2076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81" name="Line 538">
                <a:extLst>
                  <a:ext uri="{FF2B5EF4-FFF2-40B4-BE49-F238E27FC236}">
                    <a16:creationId xmlns:a16="http://schemas.microsoft.com/office/drawing/2014/main" id="{E199DD91-C6F6-345E-3AD8-B7420D1ED8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2245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82" name="Line 539">
                <a:extLst>
                  <a:ext uri="{FF2B5EF4-FFF2-40B4-BE49-F238E27FC236}">
                    <a16:creationId xmlns:a16="http://schemas.microsoft.com/office/drawing/2014/main" id="{9E917E6A-1F6A-2398-6670-DFBC640220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2585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83" name="Line 540">
                <a:extLst>
                  <a:ext uri="{FF2B5EF4-FFF2-40B4-BE49-F238E27FC236}">
                    <a16:creationId xmlns:a16="http://schemas.microsoft.com/office/drawing/2014/main" id="{97C5E657-3411-866F-FE3D-94E6F84C94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2924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84" name="Line 541">
                <a:extLst>
                  <a:ext uri="{FF2B5EF4-FFF2-40B4-BE49-F238E27FC236}">
                    <a16:creationId xmlns:a16="http://schemas.microsoft.com/office/drawing/2014/main" id="{1F493A64-FCCE-3DE0-F78A-CF77C2DF4B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30939" y="2908046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85" name="Line 542">
                <a:extLst>
                  <a:ext uri="{FF2B5EF4-FFF2-40B4-BE49-F238E27FC236}">
                    <a16:creationId xmlns:a16="http://schemas.microsoft.com/office/drawing/2014/main" id="{1F1D22BA-DF3D-9835-4F3D-61BC6B06D0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3263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86" name="Line 543">
                <a:extLst>
                  <a:ext uri="{FF2B5EF4-FFF2-40B4-BE49-F238E27FC236}">
                    <a16:creationId xmlns:a16="http://schemas.microsoft.com/office/drawing/2014/main" id="{8E26C630-1863-CF44-EF72-4BE6224507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3433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87" name="Line 544">
                <a:extLst>
                  <a:ext uri="{FF2B5EF4-FFF2-40B4-BE49-F238E27FC236}">
                    <a16:creationId xmlns:a16="http://schemas.microsoft.com/office/drawing/2014/main" id="{8EA02742-86C5-76D7-8F20-CA8E165D30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3602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88" name="Line 545">
                <a:extLst>
                  <a:ext uri="{FF2B5EF4-FFF2-40B4-BE49-F238E27FC236}">
                    <a16:creationId xmlns:a16="http://schemas.microsoft.com/office/drawing/2014/main" id="{CC409AEC-507D-A00B-17B4-98B278B66A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3602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89" name="Line 546">
                <a:extLst>
                  <a:ext uri="{FF2B5EF4-FFF2-40B4-BE49-F238E27FC236}">
                    <a16:creationId xmlns:a16="http://schemas.microsoft.com/office/drawing/2014/main" id="{A2382E84-9020-2A61-DE18-AEF16A89E9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3942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90" name="Line 547">
                <a:extLst>
                  <a:ext uri="{FF2B5EF4-FFF2-40B4-BE49-F238E27FC236}">
                    <a16:creationId xmlns:a16="http://schemas.microsoft.com/office/drawing/2014/main" id="{14508B15-857D-E21C-396E-01095764CD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3942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91" name="Line 548">
                <a:extLst>
                  <a:ext uri="{FF2B5EF4-FFF2-40B4-BE49-F238E27FC236}">
                    <a16:creationId xmlns:a16="http://schemas.microsoft.com/office/drawing/2014/main" id="{E9C9D305-3B3C-44F5-A90A-16AA7B5A6F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4111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92" name="Line 549">
                <a:extLst>
                  <a:ext uri="{FF2B5EF4-FFF2-40B4-BE49-F238E27FC236}">
                    <a16:creationId xmlns:a16="http://schemas.microsoft.com/office/drawing/2014/main" id="{22D95F1E-62AA-DF1C-5D11-FDFC46D486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4450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93" name="Line 550">
                <a:extLst>
                  <a:ext uri="{FF2B5EF4-FFF2-40B4-BE49-F238E27FC236}">
                    <a16:creationId xmlns:a16="http://schemas.microsoft.com/office/drawing/2014/main" id="{C5E0FDC1-3A02-0933-CC0A-3A631D0DC0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4959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94" name="Line 551">
                <a:extLst>
                  <a:ext uri="{FF2B5EF4-FFF2-40B4-BE49-F238E27FC236}">
                    <a16:creationId xmlns:a16="http://schemas.microsoft.com/office/drawing/2014/main" id="{7C185679-DEF0-B6F9-92B3-81F23E680D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5299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95" name="Line 552">
                <a:extLst>
                  <a:ext uri="{FF2B5EF4-FFF2-40B4-BE49-F238E27FC236}">
                    <a16:creationId xmlns:a16="http://schemas.microsoft.com/office/drawing/2014/main" id="{937392D0-AEEA-488D-E1E8-2AB7553F98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5468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96" name="Line 553">
                <a:extLst>
                  <a:ext uri="{FF2B5EF4-FFF2-40B4-BE49-F238E27FC236}">
                    <a16:creationId xmlns:a16="http://schemas.microsoft.com/office/drawing/2014/main" id="{1D64EBA8-651D-9D7C-FF2E-719A14E1F0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5977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97" name="Line 554">
                <a:extLst>
                  <a:ext uri="{FF2B5EF4-FFF2-40B4-BE49-F238E27FC236}">
                    <a16:creationId xmlns:a16="http://schemas.microsoft.com/office/drawing/2014/main" id="{B3645E91-3842-F10E-B9A0-49C0CB2D37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6147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98" name="Line 555">
                <a:extLst>
                  <a:ext uri="{FF2B5EF4-FFF2-40B4-BE49-F238E27FC236}">
                    <a16:creationId xmlns:a16="http://schemas.microsoft.com/office/drawing/2014/main" id="{B66999C4-0157-DF3A-74DF-09EB68899D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6486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99" name="Line 556">
                <a:extLst>
                  <a:ext uri="{FF2B5EF4-FFF2-40B4-BE49-F238E27FC236}">
                    <a16:creationId xmlns:a16="http://schemas.microsoft.com/office/drawing/2014/main" id="{128D3020-943E-39A2-4967-2703964052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6656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00" name="Line 557">
                <a:extLst>
                  <a:ext uri="{FF2B5EF4-FFF2-40B4-BE49-F238E27FC236}">
                    <a16:creationId xmlns:a16="http://schemas.microsoft.com/office/drawing/2014/main" id="{52CB3E06-A55F-4363-687B-CD8B30313F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6825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01" name="Line 558">
                <a:extLst>
                  <a:ext uri="{FF2B5EF4-FFF2-40B4-BE49-F238E27FC236}">
                    <a16:creationId xmlns:a16="http://schemas.microsoft.com/office/drawing/2014/main" id="{EAD74823-5A6F-FF14-3E60-AFA13B7ABF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6995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02" name="Line 559">
                <a:extLst>
                  <a:ext uri="{FF2B5EF4-FFF2-40B4-BE49-F238E27FC236}">
                    <a16:creationId xmlns:a16="http://schemas.microsoft.com/office/drawing/2014/main" id="{ABC31EF5-93C2-8996-7A32-48FA925086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7165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03" name="Line 560">
                <a:extLst>
                  <a:ext uri="{FF2B5EF4-FFF2-40B4-BE49-F238E27FC236}">
                    <a16:creationId xmlns:a16="http://schemas.microsoft.com/office/drawing/2014/main" id="{A36C52D4-F572-83F9-84A1-C2FD94780A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7504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04" name="Line 561">
                <a:extLst>
                  <a:ext uri="{FF2B5EF4-FFF2-40B4-BE49-F238E27FC236}">
                    <a16:creationId xmlns:a16="http://schemas.microsoft.com/office/drawing/2014/main" id="{234C965F-CDB0-2233-ED56-07ED251410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7673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05" name="Line 562">
                <a:extLst>
                  <a:ext uri="{FF2B5EF4-FFF2-40B4-BE49-F238E27FC236}">
                    <a16:creationId xmlns:a16="http://schemas.microsoft.com/office/drawing/2014/main" id="{58E076DD-D429-E9DA-3FF6-192DFBF50D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7673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06" name="Line 563">
                <a:extLst>
                  <a:ext uri="{FF2B5EF4-FFF2-40B4-BE49-F238E27FC236}">
                    <a16:creationId xmlns:a16="http://schemas.microsoft.com/office/drawing/2014/main" id="{98AE829B-3473-466D-28DD-BACC4F837F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7843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07" name="Line 564">
                <a:extLst>
                  <a:ext uri="{FF2B5EF4-FFF2-40B4-BE49-F238E27FC236}">
                    <a16:creationId xmlns:a16="http://schemas.microsoft.com/office/drawing/2014/main" id="{201151C5-C910-A1F7-0E16-01049907AF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7843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08" name="Line 565">
                <a:extLst>
                  <a:ext uri="{FF2B5EF4-FFF2-40B4-BE49-F238E27FC236}">
                    <a16:creationId xmlns:a16="http://schemas.microsoft.com/office/drawing/2014/main" id="{2B5C7BB2-19EA-A8B3-0A97-636A4DEC9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8013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09" name="Line 566">
                <a:extLst>
                  <a:ext uri="{FF2B5EF4-FFF2-40B4-BE49-F238E27FC236}">
                    <a16:creationId xmlns:a16="http://schemas.microsoft.com/office/drawing/2014/main" id="{47932638-7B4A-D41C-F06C-6C869B795A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8182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10" name="Line 567">
                <a:extLst>
                  <a:ext uri="{FF2B5EF4-FFF2-40B4-BE49-F238E27FC236}">
                    <a16:creationId xmlns:a16="http://schemas.microsoft.com/office/drawing/2014/main" id="{5EF10AB6-1DF8-C128-A758-8AE1E61C8A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8352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11" name="Line 568">
                <a:extLst>
                  <a:ext uri="{FF2B5EF4-FFF2-40B4-BE49-F238E27FC236}">
                    <a16:creationId xmlns:a16="http://schemas.microsoft.com/office/drawing/2014/main" id="{9CCF768D-0EE2-C7C0-0407-9A6871BAAB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8522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12" name="Line 569">
                <a:extLst>
                  <a:ext uri="{FF2B5EF4-FFF2-40B4-BE49-F238E27FC236}">
                    <a16:creationId xmlns:a16="http://schemas.microsoft.com/office/drawing/2014/main" id="{6B516113-79DC-240F-8CEE-4C9259CFC7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8691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13" name="Line 570">
                <a:extLst>
                  <a:ext uri="{FF2B5EF4-FFF2-40B4-BE49-F238E27FC236}">
                    <a16:creationId xmlns:a16="http://schemas.microsoft.com/office/drawing/2014/main" id="{0E83B2B3-3A2D-3431-2569-5CB3D90530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8861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14" name="Line 571">
                <a:extLst>
                  <a:ext uri="{FF2B5EF4-FFF2-40B4-BE49-F238E27FC236}">
                    <a16:creationId xmlns:a16="http://schemas.microsoft.com/office/drawing/2014/main" id="{FFABB31E-3411-6F0D-E73C-ECBF9E93F3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9200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15" name="Line 572">
                <a:extLst>
                  <a:ext uri="{FF2B5EF4-FFF2-40B4-BE49-F238E27FC236}">
                    <a16:creationId xmlns:a16="http://schemas.microsoft.com/office/drawing/2014/main" id="{EF922D33-1833-53EE-183F-86F08A0084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9370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16" name="Line 573">
                <a:extLst>
                  <a:ext uri="{FF2B5EF4-FFF2-40B4-BE49-F238E27FC236}">
                    <a16:creationId xmlns:a16="http://schemas.microsoft.com/office/drawing/2014/main" id="{3E7B041D-B306-94B7-ACBF-93EBAC38B5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9879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17" name="Line 574">
                <a:extLst>
                  <a:ext uri="{FF2B5EF4-FFF2-40B4-BE49-F238E27FC236}">
                    <a16:creationId xmlns:a16="http://schemas.microsoft.com/office/drawing/2014/main" id="{6261FDAD-B30C-6F3B-1A5C-113C17BE0A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0387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18" name="Line 575">
                <a:extLst>
                  <a:ext uri="{FF2B5EF4-FFF2-40B4-BE49-F238E27FC236}">
                    <a16:creationId xmlns:a16="http://schemas.microsoft.com/office/drawing/2014/main" id="{79854ECA-F917-4302-DC39-693B1497FA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0557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19" name="Line 576">
                <a:extLst>
                  <a:ext uri="{FF2B5EF4-FFF2-40B4-BE49-F238E27FC236}">
                    <a16:creationId xmlns:a16="http://schemas.microsoft.com/office/drawing/2014/main" id="{93E2DEBD-CE24-9267-F7DC-B517D77A0E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0896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20" name="Line 577">
                <a:extLst>
                  <a:ext uri="{FF2B5EF4-FFF2-40B4-BE49-F238E27FC236}">
                    <a16:creationId xmlns:a16="http://schemas.microsoft.com/office/drawing/2014/main" id="{8A09AC03-4083-91D9-191F-4BCCDD9E2F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1405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21" name="Line 578">
                <a:extLst>
                  <a:ext uri="{FF2B5EF4-FFF2-40B4-BE49-F238E27FC236}">
                    <a16:creationId xmlns:a16="http://schemas.microsoft.com/office/drawing/2014/main" id="{FEB267A5-ECC2-FC5F-B82E-702644CE95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1744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22" name="Line 579">
                <a:extLst>
                  <a:ext uri="{FF2B5EF4-FFF2-40B4-BE49-F238E27FC236}">
                    <a16:creationId xmlns:a16="http://schemas.microsoft.com/office/drawing/2014/main" id="{EADA5427-B14F-0C4E-604C-46AB2D3674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2084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23" name="Line 580">
                <a:extLst>
                  <a:ext uri="{FF2B5EF4-FFF2-40B4-BE49-F238E27FC236}">
                    <a16:creationId xmlns:a16="http://schemas.microsoft.com/office/drawing/2014/main" id="{80A538F0-D208-F02E-916C-FA22A5D5B2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2253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24" name="Line 581">
                <a:extLst>
                  <a:ext uri="{FF2B5EF4-FFF2-40B4-BE49-F238E27FC236}">
                    <a16:creationId xmlns:a16="http://schemas.microsoft.com/office/drawing/2014/main" id="{7D7DD1EE-7846-4BA7-6090-5D70534ED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2423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25" name="Line 582">
                <a:extLst>
                  <a:ext uri="{FF2B5EF4-FFF2-40B4-BE49-F238E27FC236}">
                    <a16:creationId xmlns:a16="http://schemas.microsoft.com/office/drawing/2014/main" id="{36A9F909-6F7D-A315-A599-EF78366E6A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2423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26" name="Line 583">
                <a:extLst>
                  <a:ext uri="{FF2B5EF4-FFF2-40B4-BE49-F238E27FC236}">
                    <a16:creationId xmlns:a16="http://schemas.microsoft.com/office/drawing/2014/main" id="{B52C1445-4F06-F7F5-057D-B8DE7709A9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2593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27" name="Line 584">
                <a:extLst>
                  <a:ext uri="{FF2B5EF4-FFF2-40B4-BE49-F238E27FC236}">
                    <a16:creationId xmlns:a16="http://schemas.microsoft.com/office/drawing/2014/main" id="{44F60962-163D-E4A6-1B5D-BFA252FFC3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2593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28" name="Line 585">
                <a:extLst>
                  <a:ext uri="{FF2B5EF4-FFF2-40B4-BE49-F238E27FC236}">
                    <a16:creationId xmlns:a16="http://schemas.microsoft.com/office/drawing/2014/main" id="{88784388-2E32-BBBD-62DE-547B96A6A2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3101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29" name="Line 586">
                <a:extLst>
                  <a:ext uri="{FF2B5EF4-FFF2-40B4-BE49-F238E27FC236}">
                    <a16:creationId xmlns:a16="http://schemas.microsoft.com/office/drawing/2014/main" id="{C1BB16F5-AC90-668F-BD59-09C812D33E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3271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30" name="Line 587">
                <a:extLst>
                  <a:ext uri="{FF2B5EF4-FFF2-40B4-BE49-F238E27FC236}">
                    <a16:creationId xmlns:a16="http://schemas.microsoft.com/office/drawing/2014/main" id="{F014EB08-31F2-90EA-C49C-A4379FC798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3950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31" name="Line 588">
                <a:extLst>
                  <a:ext uri="{FF2B5EF4-FFF2-40B4-BE49-F238E27FC236}">
                    <a16:creationId xmlns:a16="http://schemas.microsoft.com/office/drawing/2014/main" id="{220AC801-F308-5713-277D-75083DAFDF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4119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32" name="Line 589">
                <a:extLst>
                  <a:ext uri="{FF2B5EF4-FFF2-40B4-BE49-F238E27FC236}">
                    <a16:creationId xmlns:a16="http://schemas.microsoft.com/office/drawing/2014/main" id="{9749079A-72C2-2C92-C704-3FCAAB572C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4119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33" name="Line 590">
                <a:extLst>
                  <a:ext uri="{FF2B5EF4-FFF2-40B4-BE49-F238E27FC236}">
                    <a16:creationId xmlns:a16="http://schemas.microsoft.com/office/drawing/2014/main" id="{94327B5B-1CA7-69F9-5881-8B9AA94641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4289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34" name="Line 591">
                <a:extLst>
                  <a:ext uri="{FF2B5EF4-FFF2-40B4-BE49-F238E27FC236}">
                    <a16:creationId xmlns:a16="http://schemas.microsoft.com/office/drawing/2014/main" id="{F5B9C865-63C6-F7CE-2738-5FD5DECC15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4628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35" name="Line 592">
                <a:extLst>
                  <a:ext uri="{FF2B5EF4-FFF2-40B4-BE49-F238E27FC236}">
                    <a16:creationId xmlns:a16="http://schemas.microsoft.com/office/drawing/2014/main" id="{14F97048-3332-B4D5-26DE-FDE1A29187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4628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36" name="Line 593">
                <a:extLst>
                  <a:ext uri="{FF2B5EF4-FFF2-40B4-BE49-F238E27FC236}">
                    <a16:creationId xmlns:a16="http://schemas.microsoft.com/office/drawing/2014/main" id="{51FEA25A-4BFE-0E2A-191E-EB0A3A3439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4798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37" name="Line 594">
                <a:extLst>
                  <a:ext uri="{FF2B5EF4-FFF2-40B4-BE49-F238E27FC236}">
                    <a16:creationId xmlns:a16="http://schemas.microsoft.com/office/drawing/2014/main" id="{ED07DC0B-4B2C-576A-F74D-690B3337EF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5137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38" name="Line 595">
                <a:extLst>
                  <a:ext uri="{FF2B5EF4-FFF2-40B4-BE49-F238E27FC236}">
                    <a16:creationId xmlns:a16="http://schemas.microsoft.com/office/drawing/2014/main" id="{9F67DFA6-3F73-C091-C8F4-D801A6EC6F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5137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39" name="Line 596">
                <a:extLst>
                  <a:ext uri="{FF2B5EF4-FFF2-40B4-BE49-F238E27FC236}">
                    <a16:creationId xmlns:a16="http://schemas.microsoft.com/office/drawing/2014/main" id="{2DDFD05D-B010-2498-0AE6-2B5322554B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5476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40" name="Line 597">
                <a:extLst>
                  <a:ext uri="{FF2B5EF4-FFF2-40B4-BE49-F238E27FC236}">
                    <a16:creationId xmlns:a16="http://schemas.microsoft.com/office/drawing/2014/main" id="{FD315FAA-FABE-3405-242C-430D549DCB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5476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41" name="Line 598">
                <a:extLst>
                  <a:ext uri="{FF2B5EF4-FFF2-40B4-BE49-F238E27FC236}">
                    <a16:creationId xmlns:a16="http://schemas.microsoft.com/office/drawing/2014/main" id="{556AF94D-9BE8-6374-7F70-F68748B89D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5646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42" name="Line 599">
                <a:extLst>
                  <a:ext uri="{FF2B5EF4-FFF2-40B4-BE49-F238E27FC236}">
                    <a16:creationId xmlns:a16="http://schemas.microsoft.com/office/drawing/2014/main" id="{77126060-4DA4-B057-DDAF-12BF0478BF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5985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43" name="Line 600">
                <a:extLst>
                  <a:ext uri="{FF2B5EF4-FFF2-40B4-BE49-F238E27FC236}">
                    <a16:creationId xmlns:a16="http://schemas.microsoft.com/office/drawing/2014/main" id="{59B8DB2E-2A04-76B8-F884-293F0492F0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5985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44" name="Line 601">
                <a:extLst>
                  <a:ext uri="{FF2B5EF4-FFF2-40B4-BE49-F238E27FC236}">
                    <a16:creationId xmlns:a16="http://schemas.microsoft.com/office/drawing/2014/main" id="{2DDADCB2-66CB-3E79-72AD-484EBA46D8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6324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45" name="Line 602">
                <a:extLst>
                  <a:ext uri="{FF2B5EF4-FFF2-40B4-BE49-F238E27FC236}">
                    <a16:creationId xmlns:a16="http://schemas.microsoft.com/office/drawing/2014/main" id="{7EBC92D2-4618-9D0A-0923-5732EF95FD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6494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46" name="Line 603">
                <a:extLst>
                  <a:ext uri="{FF2B5EF4-FFF2-40B4-BE49-F238E27FC236}">
                    <a16:creationId xmlns:a16="http://schemas.microsoft.com/office/drawing/2014/main" id="{198725E6-F8ED-19CD-134C-DC85BAA23A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6664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47" name="Line 604">
                <a:extLst>
                  <a:ext uri="{FF2B5EF4-FFF2-40B4-BE49-F238E27FC236}">
                    <a16:creationId xmlns:a16="http://schemas.microsoft.com/office/drawing/2014/main" id="{297AC249-A805-FE87-4267-0ED75C914C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6664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48" name="Line 605">
                <a:extLst>
                  <a:ext uri="{FF2B5EF4-FFF2-40B4-BE49-F238E27FC236}">
                    <a16:creationId xmlns:a16="http://schemas.microsoft.com/office/drawing/2014/main" id="{CDFD91A1-E7C1-853E-ECD7-B477066326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68337" y="2909633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49" name="Line 606">
                <a:extLst>
                  <a:ext uri="{FF2B5EF4-FFF2-40B4-BE49-F238E27FC236}">
                    <a16:creationId xmlns:a16="http://schemas.microsoft.com/office/drawing/2014/main" id="{C703DF33-C356-40AE-5746-2A62C37947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7003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50" name="Line 608">
                <a:extLst>
                  <a:ext uri="{FF2B5EF4-FFF2-40B4-BE49-F238E27FC236}">
                    <a16:creationId xmlns:a16="http://schemas.microsoft.com/office/drawing/2014/main" id="{F5ECA612-60B8-D70B-7AB3-C51E4921A1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7172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51" name="Line 609">
                <a:extLst>
                  <a:ext uri="{FF2B5EF4-FFF2-40B4-BE49-F238E27FC236}">
                    <a16:creationId xmlns:a16="http://schemas.microsoft.com/office/drawing/2014/main" id="{56BE9900-1EED-1717-8C9B-8910F8FFB6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7512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52" name="Line 610">
                <a:extLst>
                  <a:ext uri="{FF2B5EF4-FFF2-40B4-BE49-F238E27FC236}">
                    <a16:creationId xmlns:a16="http://schemas.microsoft.com/office/drawing/2014/main" id="{D3BBE59D-17F5-17F0-D1E3-F1424138D0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7681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53" name="Line 611">
                <a:extLst>
                  <a:ext uri="{FF2B5EF4-FFF2-40B4-BE49-F238E27FC236}">
                    <a16:creationId xmlns:a16="http://schemas.microsoft.com/office/drawing/2014/main" id="{39C89FB3-4DDA-48DD-3D8D-8D04DDE4B1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7851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54" name="Line 612">
                <a:extLst>
                  <a:ext uri="{FF2B5EF4-FFF2-40B4-BE49-F238E27FC236}">
                    <a16:creationId xmlns:a16="http://schemas.microsoft.com/office/drawing/2014/main" id="{1CE71031-5943-7021-F2AF-D8979646FA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8190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55" name="Line 613">
                <a:extLst>
                  <a:ext uri="{FF2B5EF4-FFF2-40B4-BE49-F238E27FC236}">
                    <a16:creationId xmlns:a16="http://schemas.microsoft.com/office/drawing/2014/main" id="{E05B2EE9-D162-299A-491B-A1263313D8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8529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56" name="Line 614">
                <a:extLst>
                  <a:ext uri="{FF2B5EF4-FFF2-40B4-BE49-F238E27FC236}">
                    <a16:creationId xmlns:a16="http://schemas.microsoft.com/office/drawing/2014/main" id="{43B7B87E-936F-5A0F-DB55-05BD2EA81A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8529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57" name="Line 615">
                <a:extLst>
                  <a:ext uri="{FF2B5EF4-FFF2-40B4-BE49-F238E27FC236}">
                    <a16:creationId xmlns:a16="http://schemas.microsoft.com/office/drawing/2014/main" id="{3099C2E1-821C-070C-3AF6-C81482428D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8699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58" name="Line 616">
                <a:extLst>
                  <a:ext uri="{FF2B5EF4-FFF2-40B4-BE49-F238E27FC236}">
                    <a16:creationId xmlns:a16="http://schemas.microsoft.com/office/drawing/2014/main" id="{51B7A9B1-E561-C67E-7D5F-BAFAEFBDF3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8869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59" name="Line 617">
                <a:extLst>
                  <a:ext uri="{FF2B5EF4-FFF2-40B4-BE49-F238E27FC236}">
                    <a16:creationId xmlns:a16="http://schemas.microsoft.com/office/drawing/2014/main" id="{C1BDCC03-AC0B-AD6C-35B3-56468301E9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8869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60" name="Line 618">
                <a:extLst>
                  <a:ext uri="{FF2B5EF4-FFF2-40B4-BE49-F238E27FC236}">
                    <a16:creationId xmlns:a16="http://schemas.microsoft.com/office/drawing/2014/main" id="{C4ECCB99-4E31-0D64-DD76-9402395B42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9038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61" name="Line 619">
                <a:extLst>
                  <a:ext uri="{FF2B5EF4-FFF2-40B4-BE49-F238E27FC236}">
                    <a16:creationId xmlns:a16="http://schemas.microsoft.com/office/drawing/2014/main" id="{124B526E-74A5-233B-1308-59CDEB8FC5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9208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62" name="Line 620">
                <a:extLst>
                  <a:ext uri="{FF2B5EF4-FFF2-40B4-BE49-F238E27FC236}">
                    <a16:creationId xmlns:a16="http://schemas.microsoft.com/office/drawing/2014/main" id="{E7089593-7D3E-5D7D-1050-F718B9F941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9378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63" name="Line 621">
                <a:extLst>
                  <a:ext uri="{FF2B5EF4-FFF2-40B4-BE49-F238E27FC236}">
                    <a16:creationId xmlns:a16="http://schemas.microsoft.com/office/drawing/2014/main" id="{566BACED-5E06-FEBB-6319-81D54F62A0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9547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64" name="Line 622">
                <a:extLst>
                  <a:ext uri="{FF2B5EF4-FFF2-40B4-BE49-F238E27FC236}">
                    <a16:creationId xmlns:a16="http://schemas.microsoft.com/office/drawing/2014/main" id="{8A704EDA-1F5F-5E96-E1BC-F461927FC3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9717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65" name="Line 623">
                <a:extLst>
                  <a:ext uri="{FF2B5EF4-FFF2-40B4-BE49-F238E27FC236}">
                    <a16:creationId xmlns:a16="http://schemas.microsoft.com/office/drawing/2014/main" id="{306D96FA-92A6-DB53-38BB-01932C3A25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9717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66" name="Line 624">
                <a:extLst>
                  <a:ext uri="{FF2B5EF4-FFF2-40B4-BE49-F238E27FC236}">
                    <a16:creationId xmlns:a16="http://schemas.microsoft.com/office/drawing/2014/main" id="{5DAA08B8-B209-D8F1-5DFF-4D0C623740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59886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67" name="Line 625">
                <a:extLst>
                  <a:ext uri="{FF2B5EF4-FFF2-40B4-BE49-F238E27FC236}">
                    <a16:creationId xmlns:a16="http://schemas.microsoft.com/office/drawing/2014/main" id="{26C96DE9-AF46-C7B8-AD7F-4E27205258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0056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68" name="Line 626">
                <a:extLst>
                  <a:ext uri="{FF2B5EF4-FFF2-40B4-BE49-F238E27FC236}">
                    <a16:creationId xmlns:a16="http://schemas.microsoft.com/office/drawing/2014/main" id="{01E71B16-2851-7210-06B5-D3CCEB7277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0395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69" name="Line 627">
                <a:extLst>
                  <a:ext uri="{FF2B5EF4-FFF2-40B4-BE49-F238E27FC236}">
                    <a16:creationId xmlns:a16="http://schemas.microsoft.com/office/drawing/2014/main" id="{9795777C-7BEE-30E3-E3AC-743D22CA2D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0565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70" name="Line 628">
                <a:extLst>
                  <a:ext uri="{FF2B5EF4-FFF2-40B4-BE49-F238E27FC236}">
                    <a16:creationId xmlns:a16="http://schemas.microsoft.com/office/drawing/2014/main" id="{23131535-04BC-6427-A207-E41A15CA29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0735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71" name="Line 629">
                <a:extLst>
                  <a:ext uri="{FF2B5EF4-FFF2-40B4-BE49-F238E27FC236}">
                    <a16:creationId xmlns:a16="http://schemas.microsoft.com/office/drawing/2014/main" id="{0DEEA0B5-FD5E-1888-D619-C634E0ADDD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1074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72" name="Line 630">
                <a:extLst>
                  <a:ext uri="{FF2B5EF4-FFF2-40B4-BE49-F238E27FC236}">
                    <a16:creationId xmlns:a16="http://schemas.microsoft.com/office/drawing/2014/main" id="{F10CBDF0-23BE-4B6A-A30B-5D102D5C71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1243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73" name="Line 631">
                <a:extLst>
                  <a:ext uri="{FF2B5EF4-FFF2-40B4-BE49-F238E27FC236}">
                    <a16:creationId xmlns:a16="http://schemas.microsoft.com/office/drawing/2014/main" id="{A8794C84-03C8-E487-6892-B7391117F3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1243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74" name="Line 632">
                <a:extLst>
                  <a:ext uri="{FF2B5EF4-FFF2-40B4-BE49-F238E27FC236}">
                    <a16:creationId xmlns:a16="http://schemas.microsoft.com/office/drawing/2014/main" id="{943965FE-B0A6-050A-86FC-012375CDC2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1413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75" name="Line 633">
                <a:extLst>
                  <a:ext uri="{FF2B5EF4-FFF2-40B4-BE49-F238E27FC236}">
                    <a16:creationId xmlns:a16="http://schemas.microsoft.com/office/drawing/2014/main" id="{2E320FEF-9F1F-FB5B-4213-A64F2A5272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1583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76" name="Line 634">
                <a:extLst>
                  <a:ext uri="{FF2B5EF4-FFF2-40B4-BE49-F238E27FC236}">
                    <a16:creationId xmlns:a16="http://schemas.microsoft.com/office/drawing/2014/main" id="{F2063EE0-A562-5539-0712-21AB33C26F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1922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77" name="Line 635">
                <a:extLst>
                  <a:ext uri="{FF2B5EF4-FFF2-40B4-BE49-F238E27FC236}">
                    <a16:creationId xmlns:a16="http://schemas.microsoft.com/office/drawing/2014/main" id="{4C83FDA6-C9A0-8AD2-3A44-FE554B2043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2092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78" name="Line 636">
                <a:extLst>
                  <a:ext uri="{FF2B5EF4-FFF2-40B4-BE49-F238E27FC236}">
                    <a16:creationId xmlns:a16="http://schemas.microsoft.com/office/drawing/2014/main" id="{B4EF35A1-B507-586E-147B-B06675527B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2092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79" name="Line 637">
                <a:extLst>
                  <a:ext uri="{FF2B5EF4-FFF2-40B4-BE49-F238E27FC236}">
                    <a16:creationId xmlns:a16="http://schemas.microsoft.com/office/drawing/2014/main" id="{253406BE-D2EC-373B-C88A-AFFF31AA50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2261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80" name="Line 638">
                <a:extLst>
                  <a:ext uri="{FF2B5EF4-FFF2-40B4-BE49-F238E27FC236}">
                    <a16:creationId xmlns:a16="http://schemas.microsoft.com/office/drawing/2014/main" id="{42E4DE21-2D3D-E3AC-5D09-F1956DE780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2431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81" name="Line 639">
                <a:extLst>
                  <a:ext uri="{FF2B5EF4-FFF2-40B4-BE49-F238E27FC236}">
                    <a16:creationId xmlns:a16="http://schemas.microsoft.com/office/drawing/2014/main" id="{380939C7-BE57-8BBE-C8EB-D5680DEF8A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2431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82" name="Line 640">
                <a:extLst>
                  <a:ext uri="{FF2B5EF4-FFF2-40B4-BE49-F238E27FC236}">
                    <a16:creationId xmlns:a16="http://schemas.microsoft.com/office/drawing/2014/main" id="{032F9677-95C7-0416-D38A-0F18F56D4C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2600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83" name="Line 641">
                <a:extLst>
                  <a:ext uri="{FF2B5EF4-FFF2-40B4-BE49-F238E27FC236}">
                    <a16:creationId xmlns:a16="http://schemas.microsoft.com/office/drawing/2014/main" id="{C6FD5537-ED33-366D-E149-00EFC5FFD9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29402" y="2903284"/>
                <a:ext cx="0" cy="17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84" name="Line 642">
                <a:extLst>
                  <a:ext uri="{FF2B5EF4-FFF2-40B4-BE49-F238E27FC236}">
                    <a16:creationId xmlns:a16="http://schemas.microsoft.com/office/drawing/2014/main" id="{E256F44B-1270-3724-678E-1A67D72FBF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3109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85" name="Line 643">
                <a:extLst>
                  <a:ext uri="{FF2B5EF4-FFF2-40B4-BE49-F238E27FC236}">
                    <a16:creationId xmlns:a16="http://schemas.microsoft.com/office/drawing/2014/main" id="{FB9D3C9A-54F0-F22C-1BCC-51FB5B49F8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3279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86" name="Line 644">
                <a:extLst>
                  <a:ext uri="{FF2B5EF4-FFF2-40B4-BE49-F238E27FC236}">
                    <a16:creationId xmlns:a16="http://schemas.microsoft.com/office/drawing/2014/main" id="{80130094-EA32-CFE6-2FDE-98028552DB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34491" y="2909634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87" name="Line 645">
                <a:extLst>
                  <a:ext uri="{FF2B5EF4-FFF2-40B4-BE49-F238E27FC236}">
                    <a16:creationId xmlns:a16="http://schemas.microsoft.com/office/drawing/2014/main" id="{ECADAB6C-7045-6291-3559-18565626A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34491" y="2774696"/>
                <a:ext cx="0" cy="1460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88" name="Line 646">
                <a:extLst>
                  <a:ext uri="{FF2B5EF4-FFF2-40B4-BE49-F238E27FC236}">
                    <a16:creationId xmlns:a16="http://schemas.microsoft.com/office/drawing/2014/main" id="{016B274E-68AB-C1BB-A974-FDC12CC41B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37884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89" name="Line 647">
                <a:extLst>
                  <a:ext uri="{FF2B5EF4-FFF2-40B4-BE49-F238E27FC236}">
                    <a16:creationId xmlns:a16="http://schemas.microsoft.com/office/drawing/2014/main" id="{3AF475B1-ECB3-2244-78D9-148138B22C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39579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90" name="Line 648">
                <a:extLst>
                  <a:ext uri="{FF2B5EF4-FFF2-40B4-BE49-F238E27FC236}">
                    <a16:creationId xmlns:a16="http://schemas.microsoft.com/office/drawing/2014/main" id="{51DF14CC-FD19-2439-1337-61656B06E2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3957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91" name="Line 649">
                <a:extLst>
                  <a:ext uri="{FF2B5EF4-FFF2-40B4-BE49-F238E27FC236}">
                    <a16:creationId xmlns:a16="http://schemas.microsoft.com/office/drawing/2014/main" id="{0190E737-E6DC-28B9-52E8-70AFCA6978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4127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92" name="Line 650">
                <a:extLst>
                  <a:ext uri="{FF2B5EF4-FFF2-40B4-BE49-F238E27FC236}">
                    <a16:creationId xmlns:a16="http://schemas.microsoft.com/office/drawing/2014/main" id="{99A27536-ABE5-1639-0994-923082F825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42972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93" name="Line 651">
                <a:extLst>
                  <a:ext uri="{FF2B5EF4-FFF2-40B4-BE49-F238E27FC236}">
                    <a16:creationId xmlns:a16="http://schemas.microsoft.com/office/drawing/2014/main" id="{F68ED14B-6947-DB10-B664-24C1003907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4466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94" name="Line 652">
                <a:extLst>
                  <a:ext uri="{FF2B5EF4-FFF2-40B4-BE49-F238E27FC236}">
                    <a16:creationId xmlns:a16="http://schemas.microsoft.com/office/drawing/2014/main" id="{E6B82EA4-ACDE-D9D0-0AAC-4B4055059C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48061" y="2903284"/>
                <a:ext cx="0" cy="17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95" name="Line 653">
                <a:extLst>
                  <a:ext uri="{FF2B5EF4-FFF2-40B4-BE49-F238E27FC236}">
                    <a16:creationId xmlns:a16="http://schemas.microsoft.com/office/drawing/2014/main" id="{8E71E250-6891-2D35-F140-EDD3373C3B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4806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96" name="Line 654">
                <a:extLst>
                  <a:ext uri="{FF2B5EF4-FFF2-40B4-BE49-F238E27FC236}">
                    <a16:creationId xmlns:a16="http://schemas.microsoft.com/office/drawing/2014/main" id="{48FB7EA0-B5BA-E8F1-D1D8-BB29212A1C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5145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97" name="Line 655">
                <a:extLst>
                  <a:ext uri="{FF2B5EF4-FFF2-40B4-BE49-F238E27FC236}">
                    <a16:creationId xmlns:a16="http://schemas.microsoft.com/office/drawing/2014/main" id="{79D1E203-0810-D966-57DC-8A0E4F5A73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5145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98" name="Line 656">
                <a:extLst>
                  <a:ext uri="{FF2B5EF4-FFF2-40B4-BE49-F238E27FC236}">
                    <a16:creationId xmlns:a16="http://schemas.microsoft.com/office/drawing/2014/main" id="{70C34FE4-BFB3-2ABF-2A16-BA3C5ECA76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5484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99" name="Line 657">
                <a:extLst>
                  <a:ext uri="{FF2B5EF4-FFF2-40B4-BE49-F238E27FC236}">
                    <a16:creationId xmlns:a16="http://schemas.microsoft.com/office/drawing/2014/main" id="{E350D123-0BE8-2BC7-9C29-2B437482FF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5654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00" name="Line 658">
                <a:extLst>
                  <a:ext uri="{FF2B5EF4-FFF2-40B4-BE49-F238E27FC236}">
                    <a16:creationId xmlns:a16="http://schemas.microsoft.com/office/drawing/2014/main" id="{37783623-96D0-4216-5F4C-B16F15BF58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58239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01" name="Line 659">
                <a:extLst>
                  <a:ext uri="{FF2B5EF4-FFF2-40B4-BE49-F238E27FC236}">
                    <a16:creationId xmlns:a16="http://schemas.microsoft.com/office/drawing/2014/main" id="{4AF7C88B-8A46-2B81-E364-FC42C1E883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5993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02" name="Line 660">
                <a:extLst>
                  <a:ext uri="{FF2B5EF4-FFF2-40B4-BE49-F238E27FC236}">
                    <a16:creationId xmlns:a16="http://schemas.microsoft.com/office/drawing/2014/main" id="{7EFD35BF-8C87-B703-24A6-204C8F6DF1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5993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03" name="Line 661">
                <a:extLst>
                  <a:ext uri="{FF2B5EF4-FFF2-40B4-BE49-F238E27FC236}">
                    <a16:creationId xmlns:a16="http://schemas.microsoft.com/office/drawing/2014/main" id="{1858B5C9-CC90-5FBE-0FAA-690918058C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6163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04" name="Line 662">
                <a:extLst>
                  <a:ext uri="{FF2B5EF4-FFF2-40B4-BE49-F238E27FC236}">
                    <a16:creationId xmlns:a16="http://schemas.microsoft.com/office/drawing/2014/main" id="{3E65CD3B-3E86-BAE7-7E9E-EFBE3FC748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6332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05" name="Line 663">
                <a:extLst>
                  <a:ext uri="{FF2B5EF4-FFF2-40B4-BE49-F238E27FC236}">
                    <a16:creationId xmlns:a16="http://schemas.microsoft.com/office/drawing/2014/main" id="{E4EF3209-F301-D233-A999-0085B5A86F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68416" y="2857246"/>
                <a:ext cx="0" cy="635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06" name="Line 664">
                <a:extLst>
                  <a:ext uri="{FF2B5EF4-FFF2-40B4-BE49-F238E27FC236}">
                    <a16:creationId xmlns:a16="http://schemas.microsoft.com/office/drawing/2014/main" id="{071C726A-474A-ABCE-75AE-63EDC7A0AD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70112" y="2909634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07" name="Line 665">
                <a:extLst>
                  <a:ext uri="{FF2B5EF4-FFF2-40B4-BE49-F238E27FC236}">
                    <a16:creationId xmlns:a16="http://schemas.microsoft.com/office/drawing/2014/main" id="{DD9784B9-4EBB-9F2C-1301-3EB4B88127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70112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08" name="Line 666">
                <a:extLst>
                  <a:ext uri="{FF2B5EF4-FFF2-40B4-BE49-F238E27FC236}">
                    <a16:creationId xmlns:a16="http://schemas.microsoft.com/office/drawing/2014/main" id="{1865D8FE-9DB3-C864-DE95-68B4801CDA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7180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09" name="Line 667">
                <a:extLst>
                  <a:ext uri="{FF2B5EF4-FFF2-40B4-BE49-F238E27FC236}">
                    <a16:creationId xmlns:a16="http://schemas.microsoft.com/office/drawing/2014/main" id="{491BAD5C-2BF7-136D-4B14-0FA52D66A8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7350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10" name="Line 668">
                <a:extLst>
                  <a:ext uri="{FF2B5EF4-FFF2-40B4-BE49-F238E27FC236}">
                    <a16:creationId xmlns:a16="http://schemas.microsoft.com/office/drawing/2014/main" id="{4040D444-819B-7BE1-00DD-7ED5330B64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7520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11" name="Line 669">
                <a:extLst>
                  <a:ext uri="{FF2B5EF4-FFF2-40B4-BE49-F238E27FC236}">
                    <a16:creationId xmlns:a16="http://schemas.microsoft.com/office/drawing/2014/main" id="{EBD985F7-76E1-F126-F62B-47F29E9AD1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7689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12" name="Line 670">
                <a:extLst>
                  <a:ext uri="{FF2B5EF4-FFF2-40B4-BE49-F238E27FC236}">
                    <a16:creationId xmlns:a16="http://schemas.microsoft.com/office/drawing/2014/main" id="{8EA25343-F3B5-4FD1-6612-F40C027EB6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7859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13" name="Line 671">
                <a:extLst>
                  <a:ext uri="{FF2B5EF4-FFF2-40B4-BE49-F238E27FC236}">
                    <a16:creationId xmlns:a16="http://schemas.microsoft.com/office/drawing/2014/main" id="{6B3BF8AE-D9DF-96B5-B51F-F8A39E55E1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8029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14" name="Line 672">
                <a:extLst>
                  <a:ext uri="{FF2B5EF4-FFF2-40B4-BE49-F238E27FC236}">
                    <a16:creationId xmlns:a16="http://schemas.microsoft.com/office/drawing/2014/main" id="{74F41C69-DE80-839C-1925-43A575F20C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8198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15" name="Line 673">
                <a:extLst>
                  <a:ext uri="{FF2B5EF4-FFF2-40B4-BE49-F238E27FC236}">
                    <a16:creationId xmlns:a16="http://schemas.microsoft.com/office/drawing/2014/main" id="{3EDA3BBE-2C04-3CA2-3A00-C70FA1B5E0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8368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16" name="Line 674">
                <a:extLst>
                  <a:ext uri="{FF2B5EF4-FFF2-40B4-BE49-F238E27FC236}">
                    <a16:creationId xmlns:a16="http://schemas.microsoft.com/office/drawing/2014/main" id="{1DB4EF3F-4E9A-2140-ACA0-8C339143FE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8368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17" name="Line 675">
                <a:extLst>
                  <a:ext uri="{FF2B5EF4-FFF2-40B4-BE49-F238E27FC236}">
                    <a16:creationId xmlns:a16="http://schemas.microsoft.com/office/drawing/2014/main" id="{A899E0FF-93BE-0AAC-2A1C-70E017C6EA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8537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18" name="Line 676">
                <a:extLst>
                  <a:ext uri="{FF2B5EF4-FFF2-40B4-BE49-F238E27FC236}">
                    <a16:creationId xmlns:a16="http://schemas.microsoft.com/office/drawing/2014/main" id="{34BFB492-BB98-6468-A281-9D21ABF2CE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8707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19" name="Line 677">
                <a:extLst>
                  <a:ext uri="{FF2B5EF4-FFF2-40B4-BE49-F238E27FC236}">
                    <a16:creationId xmlns:a16="http://schemas.microsoft.com/office/drawing/2014/main" id="{D73B44DE-99CD-C74F-27EB-DCF275EA1E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8877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20" name="Line 678">
                <a:extLst>
                  <a:ext uri="{FF2B5EF4-FFF2-40B4-BE49-F238E27FC236}">
                    <a16:creationId xmlns:a16="http://schemas.microsoft.com/office/drawing/2014/main" id="{5D814BEB-6EFC-BC48-39BF-CC77596DC0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9046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21" name="Line 679">
                <a:extLst>
                  <a:ext uri="{FF2B5EF4-FFF2-40B4-BE49-F238E27FC236}">
                    <a16:creationId xmlns:a16="http://schemas.microsoft.com/office/drawing/2014/main" id="{DD53E186-EECC-DF43-FE56-D67A367A24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9216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22" name="Line 680">
                <a:extLst>
                  <a:ext uri="{FF2B5EF4-FFF2-40B4-BE49-F238E27FC236}">
                    <a16:creationId xmlns:a16="http://schemas.microsoft.com/office/drawing/2014/main" id="{FA3C573A-38BA-22DC-BBF2-73D623AFCB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9555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23" name="Line 681">
                <a:extLst>
                  <a:ext uri="{FF2B5EF4-FFF2-40B4-BE49-F238E27FC236}">
                    <a16:creationId xmlns:a16="http://schemas.microsoft.com/office/drawing/2014/main" id="{FBE6093A-7000-3BD3-5801-4CCA3722D1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9725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24" name="Line 682">
                <a:extLst>
                  <a:ext uri="{FF2B5EF4-FFF2-40B4-BE49-F238E27FC236}">
                    <a16:creationId xmlns:a16="http://schemas.microsoft.com/office/drawing/2014/main" id="{56B0536F-6E4F-0B2C-4E12-085249E44E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00645" y="2690559"/>
                <a:ext cx="0" cy="2301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25" name="Line 683">
                <a:extLst>
                  <a:ext uri="{FF2B5EF4-FFF2-40B4-BE49-F238E27FC236}">
                    <a16:creationId xmlns:a16="http://schemas.microsoft.com/office/drawing/2014/main" id="{AD2A0E5F-02C9-FDF0-C980-D9D9F02B0D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02342" y="2814384"/>
                <a:ext cx="0" cy="1063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26" name="Line 684">
                <a:extLst>
                  <a:ext uri="{FF2B5EF4-FFF2-40B4-BE49-F238E27FC236}">
                    <a16:creationId xmlns:a16="http://schemas.microsoft.com/office/drawing/2014/main" id="{C06ED53D-43D6-CF51-6EFE-2C46066A3C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04037" y="2906459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27" name="Line 685">
                <a:extLst>
                  <a:ext uri="{FF2B5EF4-FFF2-40B4-BE49-F238E27FC236}">
                    <a16:creationId xmlns:a16="http://schemas.microsoft.com/office/drawing/2014/main" id="{F0C98340-B032-412B-6031-717773AC9F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04037" y="2908046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28" name="Line 686">
                <a:extLst>
                  <a:ext uri="{FF2B5EF4-FFF2-40B4-BE49-F238E27FC236}">
                    <a16:creationId xmlns:a16="http://schemas.microsoft.com/office/drawing/2014/main" id="{1A9286F7-455E-678A-9A39-FCB38F24CC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05734" y="2912809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29" name="Line 687">
                <a:extLst>
                  <a:ext uri="{FF2B5EF4-FFF2-40B4-BE49-F238E27FC236}">
                    <a16:creationId xmlns:a16="http://schemas.microsoft.com/office/drawing/2014/main" id="{440F2654-8B4D-670B-AC40-657F9D5599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09127" y="2912809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30" name="Line 688">
                <a:extLst>
                  <a:ext uri="{FF2B5EF4-FFF2-40B4-BE49-F238E27FC236}">
                    <a16:creationId xmlns:a16="http://schemas.microsoft.com/office/drawing/2014/main" id="{CC5AE29A-AD24-65E5-A40A-0AC245B992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0912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31" name="Line 689">
                <a:extLst>
                  <a:ext uri="{FF2B5EF4-FFF2-40B4-BE49-F238E27FC236}">
                    <a16:creationId xmlns:a16="http://schemas.microsoft.com/office/drawing/2014/main" id="{36EEBB82-3D41-F25C-6A1B-8BDA94D075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1082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32" name="Line 690">
                <a:extLst>
                  <a:ext uri="{FF2B5EF4-FFF2-40B4-BE49-F238E27FC236}">
                    <a16:creationId xmlns:a16="http://schemas.microsoft.com/office/drawing/2014/main" id="{2E52730E-0DEC-C4EA-2803-1073E6F9DD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1251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33" name="Line 691">
                <a:extLst>
                  <a:ext uri="{FF2B5EF4-FFF2-40B4-BE49-F238E27FC236}">
                    <a16:creationId xmlns:a16="http://schemas.microsoft.com/office/drawing/2014/main" id="{2BF7EF2C-49DF-B4A3-3764-306B35D8B3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1421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34" name="Line 692">
                <a:extLst>
                  <a:ext uri="{FF2B5EF4-FFF2-40B4-BE49-F238E27FC236}">
                    <a16:creationId xmlns:a16="http://schemas.microsoft.com/office/drawing/2014/main" id="{77AA8AEA-B632-CFA6-89DF-AA9FF969CD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1591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35" name="Line 693">
                <a:extLst>
                  <a:ext uri="{FF2B5EF4-FFF2-40B4-BE49-F238E27FC236}">
                    <a16:creationId xmlns:a16="http://schemas.microsoft.com/office/drawing/2014/main" id="{36843D97-981E-B9B5-879C-532070DD36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15912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36" name="Line 694">
                <a:extLst>
                  <a:ext uri="{FF2B5EF4-FFF2-40B4-BE49-F238E27FC236}">
                    <a16:creationId xmlns:a16="http://schemas.microsoft.com/office/drawing/2014/main" id="{6C427AFB-6097-AF33-6E7A-95C12AFF95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17608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37" name="Line 695">
                <a:extLst>
                  <a:ext uri="{FF2B5EF4-FFF2-40B4-BE49-F238E27FC236}">
                    <a16:creationId xmlns:a16="http://schemas.microsoft.com/office/drawing/2014/main" id="{1D303652-DA2B-5B00-AAD8-137581EFBA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1930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38" name="Line 696">
                <a:extLst>
                  <a:ext uri="{FF2B5EF4-FFF2-40B4-BE49-F238E27FC236}">
                    <a16:creationId xmlns:a16="http://schemas.microsoft.com/office/drawing/2014/main" id="{2EFC56A2-2554-CD41-8326-F945882B8C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1930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39" name="Line 697">
                <a:extLst>
                  <a:ext uri="{FF2B5EF4-FFF2-40B4-BE49-F238E27FC236}">
                    <a16:creationId xmlns:a16="http://schemas.microsoft.com/office/drawing/2014/main" id="{1B92C1AE-DFE1-8317-CD8C-ED31AE5DE9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2100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40" name="Line 698">
                <a:extLst>
                  <a:ext uri="{FF2B5EF4-FFF2-40B4-BE49-F238E27FC236}">
                    <a16:creationId xmlns:a16="http://schemas.microsoft.com/office/drawing/2014/main" id="{3F1976D3-BD86-621E-37F4-D448909993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2269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41" name="Line 699">
                <a:extLst>
                  <a:ext uri="{FF2B5EF4-FFF2-40B4-BE49-F238E27FC236}">
                    <a16:creationId xmlns:a16="http://schemas.microsoft.com/office/drawing/2014/main" id="{2E866E73-CFA5-EDB9-369D-9C9E1C0BA5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2439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42" name="Line 700">
                <a:extLst>
                  <a:ext uri="{FF2B5EF4-FFF2-40B4-BE49-F238E27FC236}">
                    <a16:creationId xmlns:a16="http://schemas.microsoft.com/office/drawing/2014/main" id="{7A970BF6-6568-85C4-0FF6-4DBC94035E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2608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43" name="Line 701">
                <a:extLst>
                  <a:ext uri="{FF2B5EF4-FFF2-40B4-BE49-F238E27FC236}">
                    <a16:creationId xmlns:a16="http://schemas.microsoft.com/office/drawing/2014/main" id="{5F25469D-AE74-77D4-153B-C41B32BFDD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2608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44" name="Line 702">
                <a:extLst>
                  <a:ext uri="{FF2B5EF4-FFF2-40B4-BE49-F238E27FC236}">
                    <a16:creationId xmlns:a16="http://schemas.microsoft.com/office/drawing/2014/main" id="{C3D41E64-7A6B-1CF8-33D7-3D7E5AEAAB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2948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45" name="Line 703">
                <a:extLst>
                  <a:ext uri="{FF2B5EF4-FFF2-40B4-BE49-F238E27FC236}">
                    <a16:creationId xmlns:a16="http://schemas.microsoft.com/office/drawing/2014/main" id="{3C422142-B74F-04B1-1982-B18AE64E4E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31178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46" name="Line 704">
                <a:extLst>
                  <a:ext uri="{FF2B5EF4-FFF2-40B4-BE49-F238E27FC236}">
                    <a16:creationId xmlns:a16="http://schemas.microsoft.com/office/drawing/2014/main" id="{A2D43CEB-FB9C-57DE-33EC-62442D00AF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31178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47" name="Line 705">
                <a:extLst>
                  <a:ext uri="{FF2B5EF4-FFF2-40B4-BE49-F238E27FC236}">
                    <a16:creationId xmlns:a16="http://schemas.microsoft.com/office/drawing/2014/main" id="{E3008E21-104D-2345-66FB-34D500B463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3287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48" name="Line 706">
                <a:extLst>
                  <a:ext uri="{FF2B5EF4-FFF2-40B4-BE49-F238E27FC236}">
                    <a16:creationId xmlns:a16="http://schemas.microsoft.com/office/drawing/2014/main" id="{224F0E8D-FEA2-467E-C86B-5D65D32F8D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34570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49" name="Line 707">
                <a:extLst>
                  <a:ext uri="{FF2B5EF4-FFF2-40B4-BE49-F238E27FC236}">
                    <a16:creationId xmlns:a16="http://schemas.microsoft.com/office/drawing/2014/main" id="{C610FB9F-1ECC-76CC-1A32-9AD8A064C4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36267" y="2898521"/>
                <a:ext cx="0" cy="222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50" name="Line 708">
                <a:extLst>
                  <a:ext uri="{FF2B5EF4-FFF2-40B4-BE49-F238E27FC236}">
                    <a16:creationId xmlns:a16="http://schemas.microsoft.com/office/drawing/2014/main" id="{9A97AEC8-023D-A9AE-7A0C-3269F7BA83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37963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51" name="Line 709">
                <a:extLst>
                  <a:ext uri="{FF2B5EF4-FFF2-40B4-BE49-F238E27FC236}">
                    <a16:creationId xmlns:a16="http://schemas.microsoft.com/office/drawing/2014/main" id="{A463740F-6C58-F9A6-F1BC-F849F96223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3966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52" name="Line 710">
                <a:extLst>
                  <a:ext uri="{FF2B5EF4-FFF2-40B4-BE49-F238E27FC236}">
                    <a16:creationId xmlns:a16="http://schemas.microsoft.com/office/drawing/2014/main" id="{7B0F51D8-9877-D4CA-C745-E8F99E38CB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4135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53" name="Line 711">
                <a:extLst>
                  <a:ext uri="{FF2B5EF4-FFF2-40B4-BE49-F238E27FC236}">
                    <a16:creationId xmlns:a16="http://schemas.microsoft.com/office/drawing/2014/main" id="{DC994625-8DFF-8AD7-86F7-5836949841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4135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54" name="Line 712">
                <a:extLst>
                  <a:ext uri="{FF2B5EF4-FFF2-40B4-BE49-F238E27FC236}">
                    <a16:creationId xmlns:a16="http://schemas.microsoft.com/office/drawing/2014/main" id="{7C977C9E-6085-3566-08AE-4727E7A642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4305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55" name="Line 713">
                <a:extLst>
                  <a:ext uri="{FF2B5EF4-FFF2-40B4-BE49-F238E27FC236}">
                    <a16:creationId xmlns:a16="http://schemas.microsoft.com/office/drawing/2014/main" id="{FC50CCC7-11F4-EC98-3D1F-E6EAC1D23B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4644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56" name="Line 714">
                <a:extLst>
                  <a:ext uri="{FF2B5EF4-FFF2-40B4-BE49-F238E27FC236}">
                    <a16:creationId xmlns:a16="http://schemas.microsoft.com/office/drawing/2014/main" id="{DF783057-7B9B-7C65-7B14-99CAE544C7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4644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57" name="Line 715">
                <a:extLst>
                  <a:ext uri="{FF2B5EF4-FFF2-40B4-BE49-F238E27FC236}">
                    <a16:creationId xmlns:a16="http://schemas.microsoft.com/office/drawing/2014/main" id="{99906EFA-F514-20A2-9B0A-261E35E989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48140" y="2909634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58" name="Line 716">
                <a:extLst>
                  <a:ext uri="{FF2B5EF4-FFF2-40B4-BE49-F238E27FC236}">
                    <a16:creationId xmlns:a16="http://schemas.microsoft.com/office/drawing/2014/main" id="{408505B3-3162-35D7-62CB-910C260D96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49837" y="2912809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59" name="Line 717">
                <a:extLst>
                  <a:ext uri="{FF2B5EF4-FFF2-40B4-BE49-F238E27FC236}">
                    <a16:creationId xmlns:a16="http://schemas.microsoft.com/office/drawing/2014/main" id="{0936C10B-7780-3CDD-0B17-300778EA6B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5153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60" name="Line 718">
                <a:extLst>
                  <a:ext uri="{FF2B5EF4-FFF2-40B4-BE49-F238E27FC236}">
                    <a16:creationId xmlns:a16="http://schemas.microsoft.com/office/drawing/2014/main" id="{EBD17737-63E4-65D3-9360-1C33BF4AA6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53230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61" name="Line 719">
                <a:extLst>
                  <a:ext uri="{FF2B5EF4-FFF2-40B4-BE49-F238E27FC236}">
                    <a16:creationId xmlns:a16="http://schemas.microsoft.com/office/drawing/2014/main" id="{DB497140-70A2-4DEC-7C49-EC77E52A8A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53230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62" name="Line 720">
                <a:extLst>
                  <a:ext uri="{FF2B5EF4-FFF2-40B4-BE49-F238E27FC236}">
                    <a16:creationId xmlns:a16="http://schemas.microsoft.com/office/drawing/2014/main" id="{B73AC808-8E4B-4A73-B645-90E9F09356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5492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63" name="Line 721">
                <a:extLst>
                  <a:ext uri="{FF2B5EF4-FFF2-40B4-BE49-F238E27FC236}">
                    <a16:creationId xmlns:a16="http://schemas.microsoft.com/office/drawing/2014/main" id="{4EB1EFAB-1A06-6981-32E0-A399EDE130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5831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64" name="Line 722">
                <a:extLst>
                  <a:ext uri="{FF2B5EF4-FFF2-40B4-BE49-F238E27FC236}">
                    <a16:creationId xmlns:a16="http://schemas.microsoft.com/office/drawing/2014/main" id="{3730BC79-C0F1-B264-6FD9-DEC0BC155A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6001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65" name="Line 723">
                <a:extLst>
                  <a:ext uri="{FF2B5EF4-FFF2-40B4-BE49-F238E27FC236}">
                    <a16:creationId xmlns:a16="http://schemas.microsoft.com/office/drawing/2014/main" id="{C8EEDD28-B1B3-BFA9-4C2E-9C732E2A1B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60015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66" name="Line 724">
                <a:extLst>
                  <a:ext uri="{FF2B5EF4-FFF2-40B4-BE49-F238E27FC236}">
                    <a16:creationId xmlns:a16="http://schemas.microsoft.com/office/drawing/2014/main" id="{9EFA9DDA-7720-7DBE-907F-F4A5D278B6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6171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67" name="Line 725">
                <a:extLst>
                  <a:ext uri="{FF2B5EF4-FFF2-40B4-BE49-F238E27FC236}">
                    <a16:creationId xmlns:a16="http://schemas.microsoft.com/office/drawing/2014/main" id="{AFB267DC-A2C3-1249-7688-B49447F37D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6171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68" name="Line 726">
                <a:extLst>
                  <a:ext uri="{FF2B5EF4-FFF2-40B4-BE49-F238E27FC236}">
                    <a16:creationId xmlns:a16="http://schemas.microsoft.com/office/drawing/2014/main" id="{AD21D3FC-6A06-22E7-86C2-02AF661B77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6340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69" name="Line 727">
                <a:extLst>
                  <a:ext uri="{FF2B5EF4-FFF2-40B4-BE49-F238E27FC236}">
                    <a16:creationId xmlns:a16="http://schemas.microsoft.com/office/drawing/2014/main" id="{0D596BBE-B0D9-FA20-E20C-368054A502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66800" y="1279271"/>
                <a:ext cx="0" cy="16414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70" name="Line 728">
                <a:extLst>
                  <a:ext uri="{FF2B5EF4-FFF2-40B4-BE49-F238E27FC236}">
                    <a16:creationId xmlns:a16="http://schemas.microsoft.com/office/drawing/2014/main" id="{7AA5828A-B8E3-F4DF-06F2-C9E0621B59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70192" y="2695321"/>
                <a:ext cx="0" cy="2254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71" name="Line 729">
                <a:extLst>
                  <a:ext uri="{FF2B5EF4-FFF2-40B4-BE49-F238E27FC236}">
                    <a16:creationId xmlns:a16="http://schemas.microsoft.com/office/drawing/2014/main" id="{90F8B547-5EA2-9F2E-4524-1EBE45370D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71888" y="2879471"/>
                <a:ext cx="0" cy="412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72" name="Line 730">
                <a:extLst>
                  <a:ext uri="{FF2B5EF4-FFF2-40B4-BE49-F238E27FC236}">
                    <a16:creationId xmlns:a16="http://schemas.microsoft.com/office/drawing/2014/main" id="{17393F3A-1EFF-34F1-9956-093C05DC8B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73585" y="2898521"/>
                <a:ext cx="0" cy="222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73" name="Line 731">
                <a:extLst>
                  <a:ext uri="{FF2B5EF4-FFF2-40B4-BE49-F238E27FC236}">
                    <a16:creationId xmlns:a16="http://schemas.microsoft.com/office/drawing/2014/main" id="{AF860783-759B-0C0E-300E-834731E0CE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75281" y="2903284"/>
                <a:ext cx="0" cy="17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74" name="Line 732">
                <a:extLst>
                  <a:ext uri="{FF2B5EF4-FFF2-40B4-BE49-F238E27FC236}">
                    <a16:creationId xmlns:a16="http://schemas.microsoft.com/office/drawing/2014/main" id="{9B2BFCD9-5F4F-A6B0-C8C6-47C9E5339E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76977" y="2901696"/>
                <a:ext cx="0" cy="190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75" name="Line 733">
                <a:extLst>
                  <a:ext uri="{FF2B5EF4-FFF2-40B4-BE49-F238E27FC236}">
                    <a16:creationId xmlns:a16="http://schemas.microsoft.com/office/drawing/2014/main" id="{CDAA9F6B-3B1A-86ED-FBC4-2DF1B24E80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78673" y="2901696"/>
                <a:ext cx="0" cy="190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76" name="Line 734">
                <a:extLst>
                  <a:ext uri="{FF2B5EF4-FFF2-40B4-BE49-F238E27FC236}">
                    <a16:creationId xmlns:a16="http://schemas.microsoft.com/office/drawing/2014/main" id="{47EF3A98-10A6-A18F-96D9-4580FEB4B9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80370" y="2904871"/>
                <a:ext cx="0" cy="158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77" name="Line 735">
                <a:extLst>
                  <a:ext uri="{FF2B5EF4-FFF2-40B4-BE49-F238E27FC236}">
                    <a16:creationId xmlns:a16="http://schemas.microsoft.com/office/drawing/2014/main" id="{FF8A9A1B-C26A-23E2-E2B8-C187B2C4ED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82066" y="2904871"/>
                <a:ext cx="0" cy="158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78" name="Line 736">
                <a:extLst>
                  <a:ext uri="{FF2B5EF4-FFF2-40B4-BE49-F238E27FC236}">
                    <a16:creationId xmlns:a16="http://schemas.microsoft.com/office/drawing/2014/main" id="{23A2266D-472E-2E54-8B03-C615D2F4E5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83762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79" name="Line 737">
                <a:extLst>
                  <a:ext uri="{FF2B5EF4-FFF2-40B4-BE49-F238E27FC236}">
                    <a16:creationId xmlns:a16="http://schemas.microsoft.com/office/drawing/2014/main" id="{D84567C5-7071-00F4-2CB9-BF0E0DCFF6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83762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80" name="Line 738">
                <a:extLst>
                  <a:ext uri="{FF2B5EF4-FFF2-40B4-BE49-F238E27FC236}">
                    <a16:creationId xmlns:a16="http://schemas.microsoft.com/office/drawing/2014/main" id="{4EB947CD-6AF1-B8E2-B36D-F6123807AA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85458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81" name="Line 739">
                <a:extLst>
                  <a:ext uri="{FF2B5EF4-FFF2-40B4-BE49-F238E27FC236}">
                    <a16:creationId xmlns:a16="http://schemas.microsoft.com/office/drawing/2014/main" id="{58C5CBB5-1238-C633-2EAE-5B205B1ABE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87155" y="2912809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82" name="Line 740">
                <a:extLst>
                  <a:ext uri="{FF2B5EF4-FFF2-40B4-BE49-F238E27FC236}">
                    <a16:creationId xmlns:a16="http://schemas.microsoft.com/office/drawing/2014/main" id="{5D9726B2-0515-A91C-87D5-D555871E58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88851" y="2912809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83" name="Line 741">
                <a:extLst>
                  <a:ext uri="{FF2B5EF4-FFF2-40B4-BE49-F238E27FC236}">
                    <a16:creationId xmlns:a16="http://schemas.microsoft.com/office/drawing/2014/main" id="{69A044DD-2528-A357-03EF-B555217302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90547" y="2912809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84" name="Line 742">
                <a:extLst>
                  <a:ext uri="{FF2B5EF4-FFF2-40B4-BE49-F238E27FC236}">
                    <a16:creationId xmlns:a16="http://schemas.microsoft.com/office/drawing/2014/main" id="{C0710F17-5FAE-34CF-8D6F-50F7B542C9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92243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85" name="Line 743">
                <a:extLst>
                  <a:ext uri="{FF2B5EF4-FFF2-40B4-BE49-F238E27FC236}">
                    <a16:creationId xmlns:a16="http://schemas.microsoft.com/office/drawing/2014/main" id="{61284A84-454F-98DA-48D2-03F10F1D44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93940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86" name="Line 744">
                <a:extLst>
                  <a:ext uri="{FF2B5EF4-FFF2-40B4-BE49-F238E27FC236}">
                    <a16:creationId xmlns:a16="http://schemas.microsoft.com/office/drawing/2014/main" id="{24923665-B28A-0B1E-90BB-923D5AA781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95636" y="2909634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87" name="Line 745">
                <a:extLst>
                  <a:ext uri="{FF2B5EF4-FFF2-40B4-BE49-F238E27FC236}">
                    <a16:creationId xmlns:a16="http://schemas.microsoft.com/office/drawing/2014/main" id="{23893DA8-B434-F44B-2375-08546CA744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9733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88" name="Line 746">
                <a:extLst>
                  <a:ext uri="{FF2B5EF4-FFF2-40B4-BE49-F238E27FC236}">
                    <a16:creationId xmlns:a16="http://schemas.microsoft.com/office/drawing/2014/main" id="{ABF1C2F5-BA49-CF47-886A-FE8C12A6F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00725" y="2730246"/>
                <a:ext cx="0" cy="1905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89" name="Line 747">
                <a:extLst>
                  <a:ext uri="{FF2B5EF4-FFF2-40B4-BE49-F238E27FC236}">
                    <a16:creationId xmlns:a16="http://schemas.microsoft.com/office/drawing/2014/main" id="{4D90EB1B-8507-FC49-B2F9-90AE51D0DE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02421" y="2879471"/>
                <a:ext cx="0" cy="412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90" name="Line 748">
                <a:extLst>
                  <a:ext uri="{FF2B5EF4-FFF2-40B4-BE49-F238E27FC236}">
                    <a16:creationId xmlns:a16="http://schemas.microsoft.com/office/drawing/2014/main" id="{BBE17065-060C-CF56-186C-71A4DEBE13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02421" y="2898521"/>
                <a:ext cx="0" cy="222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91" name="Line 749">
                <a:extLst>
                  <a:ext uri="{FF2B5EF4-FFF2-40B4-BE49-F238E27FC236}">
                    <a16:creationId xmlns:a16="http://schemas.microsoft.com/office/drawing/2014/main" id="{482561C0-7784-5FD6-9E4E-3B3B202FF4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05813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92" name="Line 750">
                <a:extLst>
                  <a:ext uri="{FF2B5EF4-FFF2-40B4-BE49-F238E27FC236}">
                    <a16:creationId xmlns:a16="http://schemas.microsoft.com/office/drawing/2014/main" id="{5EE6B678-D357-74A8-8536-B09799A3E5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05813" y="2909634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93" name="Line 751">
                <a:extLst>
                  <a:ext uri="{FF2B5EF4-FFF2-40B4-BE49-F238E27FC236}">
                    <a16:creationId xmlns:a16="http://schemas.microsoft.com/office/drawing/2014/main" id="{2CAB0517-1EEA-691E-9F7F-E2ECB246A6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07510" y="2903284"/>
                <a:ext cx="0" cy="17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94" name="Line 752">
                <a:extLst>
                  <a:ext uri="{FF2B5EF4-FFF2-40B4-BE49-F238E27FC236}">
                    <a16:creationId xmlns:a16="http://schemas.microsoft.com/office/drawing/2014/main" id="{F966F2B8-A9BE-13CB-A298-0718C70319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09206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95" name="Line 753">
                <a:extLst>
                  <a:ext uri="{FF2B5EF4-FFF2-40B4-BE49-F238E27FC236}">
                    <a16:creationId xmlns:a16="http://schemas.microsoft.com/office/drawing/2014/main" id="{31062C20-33A2-E2C2-1D55-9E23259E47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09206" y="2912809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96" name="Line 754">
                <a:extLst>
                  <a:ext uri="{FF2B5EF4-FFF2-40B4-BE49-F238E27FC236}">
                    <a16:creationId xmlns:a16="http://schemas.microsoft.com/office/drawing/2014/main" id="{87E5E251-FB3A-0078-564B-5032404863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10903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97" name="Line 755">
                <a:extLst>
                  <a:ext uri="{FF2B5EF4-FFF2-40B4-BE49-F238E27FC236}">
                    <a16:creationId xmlns:a16="http://schemas.microsoft.com/office/drawing/2014/main" id="{F3ACA818-CFEF-5340-0387-BD172573DB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12598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98" name="Line 756">
                <a:extLst>
                  <a:ext uri="{FF2B5EF4-FFF2-40B4-BE49-F238E27FC236}">
                    <a16:creationId xmlns:a16="http://schemas.microsoft.com/office/drawing/2014/main" id="{7E7EECFA-E8D3-DE34-9F0D-2B09C7C4C0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1429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99" name="Line 757">
                <a:extLst>
                  <a:ext uri="{FF2B5EF4-FFF2-40B4-BE49-F238E27FC236}">
                    <a16:creationId xmlns:a16="http://schemas.microsoft.com/office/drawing/2014/main" id="{D75F5A37-D5DA-08EE-ACD0-46431A35B2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15991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00" name="Line 758">
                <a:extLst>
                  <a:ext uri="{FF2B5EF4-FFF2-40B4-BE49-F238E27FC236}">
                    <a16:creationId xmlns:a16="http://schemas.microsoft.com/office/drawing/2014/main" id="{02B79B56-2E39-69EC-5366-D78A9345B4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1938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01" name="Line 759">
                <a:extLst>
                  <a:ext uri="{FF2B5EF4-FFF2-40B4-BE49-F238E27FC236}">
                    <a16:creationId xmlns:a16="http://schemas.microsoft.com/office/drawing/2014/main" id="{7A92C4F8-2950-EA33-898B-DAD92214E9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2108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02" name="Line 760">
                <a:extLst>
                  <a:ext uri="{FF2B5EF4-FFF2-40B4-BE49-F238E27FC236}">
                    <a16:creationId xmlns:a16="http://schemas.microsoft.com/office/drawing/2014/main" id="{3A2B061A-4E49-EE39-FDD2-AF0492CCF8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24473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03" name="Line 761">
                <a:extLst>
                  <a:ext uri="{FF2B5EF4-FFF2-40B4-BE49-F238E27FC236}">
                    <a16:creationId xmlns:a16="http://schemas.microsoft.com/office/drawing/2014/main" id="{679197CE-6537-234B-D4F2-B46F4DA983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2616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04" name="Line 762">
                <a:extLst>
                  <a:ext uri="{FF2B5EF4-FFF2-40B4-BE49-F238E27FC236}">
                    <a16:creationId xmlns:a16="http://schemas.microsoft.com/office/drawing/2014/main" id="{ACAA2F69-273F-BD82-E898-32EC31BD6B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2786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05" name="Line 763">
                <a:extLst>
                  <a:ext uri="{FF2B5EF4-FFF2-40B4-BE49-F238E27FC236}">
                    <a16:creationId xmlns:a16="http://schemas.microsoft.com/office/drawing/2014/main" id="{E0BAEF6D-F21E-58B8-A3CE-B560A79C33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2956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06" name="Line 764">
                <a:extLst>
                  <a:ext uri="{FF2B5EF4-FFF2-40B4-BE49-F238E27FC236}">
                    <a16:creationId xmlns:a16="http://schemas.microsoft.com/office/drawing/2014/main" id="{257EB3FC-00A4-6501-7041-3130CA4C36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3125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07" name="Line 765">
                <a:extLst>
                  <a:ext uri="{FF2B5EF4-FFF2-40B4-BE49-F238E27FC236}">
                    <a16:creationId xmlns:a16="http://schemas.microsoft.com/office/drawing/2014/main" id="{CB52F608-2243-CA88-17A3-5043518479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3295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08" name="Line 766">
                <a:extLst>
                  <a:ext uri="{FF2B5EF4-FFF2-40B4-BE49-F238E27FC236}">
                    <a16:creationId xmlns:a16="http://schemas.microsoft.com/office/drawing/2014/main" id="{50013E1F-12DF-9171-E802-480CCB2454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34650" y="2896934"/>
                <a:ext cx="0" cy="238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09" name="Line 767">
                <a:extLst>
                  <a:ext uri="{FF2B5EF4-FFF2-40B4-BE49-F238E27FC236}">
                    <a16:creationId xmlns:a16="http://schemas.microsoft.com/office/drawing/2014/main" id="{E27ACAA5-902E-5758-38A8-59E8FA951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34650" y="2903284"/>
                <a:ext cx="0" cy="17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10" name="Line 768">
                <a:extLst>
                  <a:ext uri="{FF2B5EF4-FFF2-40B4-BE49-F238E27FC236}">
                    <a16:creationId xmlns:a16="http://schemas.microsoft.com/office/drawing/2014/main" id="{79FDB15A-BF78-7519-D543-444B7F72D7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3804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11" name="Line 769">
                <a:extLst>
                  <a:ext uri="{FF2B5EF4-FFF2-40B4-BE49-F238E27FC236}">
                    <a16:creationId xmlns:a16="http://schemas.microsoft.com/office/drawing/2014/main" id="{33ECCAA1-42F0-4DED-7A50-405226DE66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3973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12" name="Line 770">
                <a:extLst>
                  <a:ext uri="{FF2B5EF4-FFF2-40B4-BE49-F238E27FC236}">
                    <a16:creationId xmlns:a16="http://schemas.microsoft.com/office/drawing/2014/main" id="{20EFFAAE-22B1-819A-B046-4D6584B707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39739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13" name="Line 771">
                <a:extLst>
                  <a:ext uri="{FF2B5EF4-FFF2-40B4-BE49-F238E27FC236}">
                    <a16:creationId xmlns:a16="http://schemas.microsoft.com/office/drawing/2014/main" id="{01859BE3-7B9A-6B1A-8AE8-296D8522BB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4143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14" name="Line 772">
                <a:extLst>
                  <a:ext uri="{FF2B5EF4-FFF2-40B4-BE49-F238E27FC236}">
                    <a16:creationId xmlns:a16="http://schemas.microsoft.com/office/drawing/2014/main" id="{46BB1510-C34F-9482-F786-C3C72730BE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43131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15" name="Line 773">
                <a:extLst>
                  <a:ext uri="{FF2B5EF4-FFF2-40B4-BE49-F238E27FC236}">
                    <a16:creationId xmlns:a16="http://schemas.microsoft.com/office/drawing/2014/main" id="{5643CD0E-B633-7FB2-B560-98C0D6CC16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4652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16" name="Line 774">
                <a:extLst>
                  <a:ext uri="{FF2B5EF4-FFF2-40B4-BE49-F238E27FC236}">
                    <a16:creationId xmlns:a16="http://schemas.microsoft.com/office/drawing/2014/main" id="{1A02C2DD-F161-DE29-7BD1-0EE3D5040E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4822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17" name="Line 775">
                <a:extLst>
                  <a:ext uri="{FF2B5EF4-FFF2-40B4-BE49-F238E27FC236}">
                    <a16:creationId xmlns:a16="http://schemas.microsoft.com/office/drawing/2014/main" id="{BA4F3516-542D-EB78-B685-2A52AD74B2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4991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18" name="Line 776">
                <a:extLst>
                  <a:ext uri="{FF2B5EF4-FFF2-40B4-BE49-F238E27FC236}">
                    <a16:creationId xmlns:a16="http://schemas.microsoft.com/office/drawing/2014/main" id="{E7A174FF-16FF-5490-DAEA-00ADA07379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5161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19" name="Line 777">
                <a:extLst>
                  <a:ext uri="{FF2B5EF4-FFF2-40B4-BE49-F238E27FC236}">
                    <a16:creationId xmlns:a16="http://schemas.microsoft.com/office/drawing/2014/main" id="{4A9C355A-C947-405D-4B11-6FA1D6CC23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5330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20" name="Line 778">
                <a:extLst>
                  <a:ext uri="{FF2B5EF4-FFF2-40B4-BE49-F238E27FC236}">
                    <a16:creationId xmlns:a16="http://schemas.microsoft.com/office/drawing/2014/main" id="{C5C32F8B-AE11-6459-AE16-A9734905EE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5500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21" name="Line 779">
                <a:extLst>
                  <a:ext uri="{FF2B5EF4-FFF2-40B4-BE49-F238E27FC236}">
                    <a16:creationId xmlns:a16="http://schemas.microsoft.com/office/drawing/2014/main" id="{C5275082-2F81-70AB-08E0-631F259969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5670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22" name="Line 780">
                <a:extLst>
                  <a:ext uri="{FF2B5EF4-FFF2-40B4-BE49-F238E27FC236}">
                    <a16:creationId xmlns:a16="http://schemas.microsoft.com/office/drawing/2014/main" id="{1AD6AB49-AC23-592C-21C9-A1C3EB6902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5839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23" name="Line 781">
                <a:extLst>
                  <a:ext uri="{FF2B5EF4-FFF2-40B4-BE49-F238E27FC236}">
                    <a16:creationId xmlns:a16="http://schemas.microsoft.com/office/drawing/2014/main" id="{1FF6C8E2-097B-C903-32DC-EABC84C770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6009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24" name="Line 782">
                <a:extLst>
                  <a:ext uri="{FF2B5EF4-FFF2-40B4-BE49-F238E27FC236}">
                    <a16:creationId xmlns:a16="http://schemas.microsoft.com/office/drawing/2014/main" id="{C24CF980-70A7-F3FB-C2AF-E154A58116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6009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25" name="Line 783">
                <a:extLst>
                  <a:ext uri="{FF2B5EF4-FFF2-40B4-BE49-F238E27FC236}">
                    <a16:creationId xmlns:a16="http://schemas.microsoft.com/office/drawing/2014/main" id="{FA6A96E3-998D-38FF-1698-CC2FD53F15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6348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26" name="Line 784">
                <a:extLst>
                  <a:ext uri="{FF2B5EF4-FFF2-40B4-BE49-F238E27FC236}">
                    <a16:creationId xmlns:a16="http://schemas.microsoft.com/office/drawing/2014/main" id="{C58AB35F-D1D4-E4F1-B9DF-6A97B426D3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6518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27" name="Line 785">
                <a:extLst>
                  <a:ext uri="{FF2B5EF4-FFF2-40B4-BE49-F238E27FC236}">
                    <a16:creationId xmlns:a16="http://schemas.microsoft.com/office/drawing/2014/main" id="{E71AF0A9-93FD-6407-F91A-DC08418C53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6518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28" name="Line 786">
                <a:extLst>
                  <a:ext uri="{FF2B5EF4-FFF2-40B4-BE49-F238E27FC236}">
                    <a16:creationId xmlns:a16="http://schemas.microsoft.com/office/drawing/2014/main" id="{04FED876-E1B0-7FD0-4ED6-7D6EEEC289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6857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29" name="Line 787">
                <a:extLst>
                  <a:ext uri="{FF2B5EF4-FFF2-40B4-BE49-F238E27FC236}">
                    <a16:creationId xmlns:a16="http://schemas.microsoft.com/office/drawing/2014/main" id="{1A79A260-6998-326F-305C-D751E0308D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7196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30" name="Line 788">
                <a:extLst>
                  <a:ext uri="{FF2B5EF4-FFF2-40B4-BE49-F238E27FC236}">
                    <a16:creationId xmlns:a16="http://schemas.microsoft.com/office/drawing/2014/main" id="{B78143F0-F35A-8272-DFDA-63D44A6168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7366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31" name="Line 789">
                <a:extLst>
                  <a:ext uri="{FF2B5EF4-FFF2-40B4-BE49-F238E27FC236}">
                    <a16:creationId xmlns:a16="http://schemas.microsoft.com/office/drawing/2014/main" id="{D447B4F8-72E1-AC4A-6BAB-474255E980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7366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32" name="Line 790">
                <a:extLst>
                  <a:ext uri="{FF2B5EF4-FFF2-40B4-BE49-F238E27FC236}">
                    <a16:creationId xmlns:a16="http://schemas.microsoft.com/office/drawing/2014/main" id="{9F2A0384-61E8-D40F-7B3E-AA29E134A0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7536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33" name="Line 791">
                <a:extLst>
                  <a:ext uri="{FF2B5EF4-FFF2-40B4-BE49-F238E27FC236}">
                    <a16:creationId xmlns:a16="http://schemas.microsoft.com/office/drawing/2014/main" id="{44CB9ED3-B535-E073-699B-D2C724D37C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7875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34" name="Line 792">
                <a:extLst>
                  <a:ext uri="{FF2B5EF4-FFF2-40B4-BE49-F238E27FC236}">
                    <a16:creationId xmlns:a16="http://schemas.microsoft.com/office/drawing/2014/main" id="{B36202D1-1B23-ED8A-8BAC-F01C38C11D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7875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35" name="Line 793">
                <a:extLst>
                  <a:ext uri="{FF2B5EF4-FFF2-40B4-BE49-F238E27FC236}">
                    <a16:creationId xmlns:a16="http://schemas.microsoft.com/office/drawing/2014/main" id="{FD8C0EE8-D687-2631-190D-9572C710E3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8044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36" name="Line 794">
                <a:extLst>
                  <a:ext uri="{FF2B5EF4-FFF2-40B4-BE49-F238E27FC236}">
                    <a16:creationId xmlns:a16="http://schemas.microsoft.com/office/drawing/2014/main" id="{6C819CD7-8658-B143-FD54-B3F3672123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8384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37" name="Line 795">
                <a:extLst>
                  <a:ext uri="{FF2B5EF4-FFF2-40B4-BE49-F238E27FC236}">
                    <a16:creationId xmlns:a16="http://schemas.microsoft.com/office/drawing/2014/main" id="{59AA2D3A-D34F-D91A-5180-3B912A7563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8384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38" name="Line 796">
                <a:extLst>
                  <a:ext uri="{FF2B5EF4-FFF2-40B4-BE49-F238E27FC236}">
                    <a16:creationId xmlns:a16="http://schemas.microsoft.com/office/drawing/2014/main" id="{DE33BF4E-5231-FF6D-1CBC-62E68D597B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8553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39" name="Line 797">
                <a:extLst>
                  <a:ext uri="{FF2B5EF4-FFF2-40B4-BE49-F238E27FC236}">
                    <a16:creationId xmlns:a16="http://schemas.microsoft.com/office/drawing/2014/main" id="{485DD5D9-56E0-4CCA-2BFB-56F66E6BE1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8723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40" name="Line 798">
                <a:extLst>
                  <a:ext uri="{FF2B5EF4-FFF2-40B4-BE49-F238E27FC236}">
                    <a16:creationId xmlns:a16="http://schemas.microsoft.com/office/drawing/2014/main" id="{A4AD3966-85A1-F0AF-E73D-01476DFDDB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8893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41" name="Line 799">
                <a:extLst>
                  <a:ext uri="{FF2B5EF4-FFF2-40B4-BE49-F238E27FC236}">
                    <a16:creationId xmlns:a16="http://schemas.microsoft.com/office/drawing/2014/main" id="{DC4410B4-7FDE-9AE6-319A-CDF6E7220C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9062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42" name="Line 800">
                <a:extLst>
                  <a:ext uri="{FF2B5EF4-FFF2-40B4-BE49-F238E27FC236}">
                    <a16:creationId xmlns:a16="http://schemas.microsoft.com/office/drawing/2014/main" id="{E199A4BC-A6F8-52D7-CC22-50E3DC08C1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9062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43" name="Line 801">
                <a:extLst>
                  <a:ext uri="{FF2B5EF4-FFF2-40B4-BE49-F238E27FC236}">
                    <a16:creationId xmlns:a16="http://schemas.microsoft.com/office/drawing/2014/main" id="{38303C63-A79F-87E7-766B-57B2BA2151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9232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44" name="Line 802">
                <a:extLst>
                  <a:ext uri="{FF2B5EF4-FFF2-40B4-BE49-F238E27FC236}">
                    <a16:creationId xmlns:a16="http://schemas.microsoft.com/office/drawing/2014/main" id="{6B7B0685-372A-CAE0-D872-38F7C1CD0B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9232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45" name="Line 803">
                <a:extLst>
                  <a:ext uri="{FF2B5EF4-FFF2-40B4-BE49-F238E27FC236}">
                    <a16:creationId xmlns:a16="http://schemas.microsoft.com/office/drawing/2014/main" id="{C456BB0B-D13D-9DE6-A6A9-D8B78E43A1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9401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46" name="Line 804">
                <a:extLst>
                  <a:ext uri="{FF2B5EF4-FFF2-40B4-BE49-F238E27FC236}">
                    <a16:creationId xmlns:a16="http://schemas.microsoft.com/office/drawing/2014/main" id="{3B3C935E-85B2-9E75-E902-D87D53207F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9571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47" name="Line 805">
                <a:extLst>
                  <a:ext uri="{FF2B5EF4-FFF2-40B4-BE49-F238E27FC236}">
                    <a16:creationId xmlns:a16="http://schemas.microsoft.com/office/drawing/2014/main" id="{27B028DF-DF11-9584-767D-F00BF7E5D1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9741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48" name="Line 806">
                <a:extLst>
                  <a:ext uri="{FF2B5EF4-FFF2-40B4-BE49-F238E27FC236}">
                    <a16:creationId xmlns:a16="http://schemas.microsoft.com/office/drawing/2014/main" id="{0840253D-659D-1FE9-5950-072BE60B00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9910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49" name="Line 807">
                <a:extLst>
                  <a:ext uri="{FF2B5EF4-FFF2-40B4-BE49-F238E27FC236}">
                    <a16:creationId xmlns:a16="http://schemas.microsoft.com/office/drawing/2014/main" id="{BDD33452-4239-24EC-9947-AF4FA11149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0080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50" name="Line 809">
                <a:extLst>
                  <a:ext uri="{FF2B5EF4-FFF2-40B4-BE49-F238E27FC236}">
                    <a16:creationId xmlns:a16="http://schemas.microsoft.com/office/drawing/2014/main" id="{D0DE085F-9BA9-E2B5-7FA7-AF8F20AC5C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0250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51" name="Line 810">
                <a:extLst>
                  <a:ext uri="{FF2B5EF4-FFF2-40B4-BE49-F238E27FC236}">
                    <a16:creationId xmlns:a16="http://schemas.microsoft.com/office/drawing/2014/main" id="{DAAC1BF2-C96A-11B2-B533-1877B5AF29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0419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52" name="Line 811">
                <a:extLst>
                  <a:ext uri="{FF2B5EF4-FFF2-40B4-BE49-F238E27FC236}">
                    <a16:creationId xmlns:a16="http://schemas.microsoft.com/office/drawing/2014/main" id="{6CA45D62-8593-8CED-9B83-742495225B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0589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53" name="Line 812">
                <a:extLst>
                  <a:ext uri="{FF2B5EF4-FFF2-40B4-BE49-F238E27FC236}">
                    <a16:creationId xmlns:a16="http://schemas.microsoft.com/office/drawing/2014/main" id="{12AA5903-2BBD-A090-09DE-FA358B67D0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0759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54" name="Line 813">
                <a:extLst>
                  <a:ext uri="{FF2B5EF4-FFF2-40B4-BE49-F238E27FC236}">
                    <a16:creationId xmlns:a16="http://schemas.microsoft.com/office/drawing/2014/main" id="{7AF83272-C45F-58DC-D1D4-9D448F21DF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09286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55" name="Line 814">
                <a:extLst>
                  <a:ext uri="{FF2B5EF4-FFF2-40B4-BE49-F238E27FC236}">
                    <a16:creationId xmlns:a16="http://schemas.microsoft.com/office/drawing/2014/main" id="{2FBCFCB3-E294-1319-B784-4DD1AA8431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1098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56" name="Line 815">
                <a:extLst>
                  <a:ext uri="{FF2B5EF4-FFF2-40B4-BE49-F238E27FC236}">
                    <a16:creationId xmlns:a16="http://schemas.microsoft.com/office/drawing/2014/main" id="{58EC2B05-0E65-ED0B-5C09-F183E7FC3C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1267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57" name="Line 816">
                <a:extLst>
                  <a:ext uri="{FF2B5EF4-FFF2-40B4-BE49-F238E27FC236}">
                    <a16:creationId xmlns:a16="http://schemas.microsoft.com/office/drawing/2014/main" id="{D5DBC84C-98F0-7B5E-C226-7C46FE7CAF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1607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58" name="Line 817">
                <a:extLst>
                  <a:ext uri="{FF2B5EF4-FFF2-40B4-BE49-F238E27FC236}">
                    <a16:creationId xmlns:a16="http://schemas.microsoft.com/office/drawing/2014/main" id="{1B186711-F047-4520-2308-E1E96394BE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1776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59" name="Line 818">
                <a:extLst>
                  <a:ext uri="{FF2B5EF4-FFF2-40B4-BE49-F238E27FC236}">
                    <a16:creationId xmlns:a16="http://schemas.microsoft.com/office/drawing/2014/main" id="{CFB6C369-4FE7-DA96-A884-0A9EA46FF9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1946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60" name="Line 819">
                <a:extLst>
                  <a:ext uri="{FF2B5EF4-FFF2-40B4-BE49-F238E27FC236}">
                    <a16:creationId xmlns:a16="http://schemas.microsoft.com/office/drawing/2014/main" id="{25266355-D0DB-2BA6-0944-64C6DEE5A7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2116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61" name="Line 820">
                <a:extLst>
                  <a:ext uri="{FF2B5EF4-FFF2-40B4-BE49-F238E27FC236}">
                    <a16:creationId xmlns:a16="http://schemas.microsoft.com/office/drawing/2014/main" id="{53B13557-4338-DC43-0F27-D1C0845066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2285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62" name="Line 821">
                <a:extLst>
                  <a:ext uri="{FF2B5EF4-FFF2-40B4-BE49-F238E27FC236}">
                    <a16:creationId xmlns:a16="http://schemas.microsoft.com/office/drawing/2014/main" id="{6AEAF55C-B64C-E946-E25B-F257E61018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2285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63" name="Line 822">
                <a:extLst>
                  <a:ext uri="{FF2B5EF4-FFF2-40B4-BE49-F238E27FC236}">
                    <a16:creationId xmlns:a16="http://schemas.microsoft.com/office/drawing/2014/main" id="{A428CDD5-2D61-2105-7A60-F5EEF0C166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2455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64" name="Line 823">
                <a:extLst>
                  <a:ext uri="{FF2B5EF4-FFF2-40B4-BE49-F238E27FC236}">
                    <a16:creationId xmlns:a16="http://schemas.microsoft.com/office/drawing/2014/main" id="{058334C2-2C05-23A9-409C-9FB8E79636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2455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65" name="Line 824">
                <a:extLst>
                  <a:ext uri="{FF2B5EF4-FFF2-40B4-BE49-F238E27FC236}">
                    <a16:creationId xmlns:a16="http://schemas.microsoft.com/office/drawing/2014/main" id="{D809CBFB-B98B-4C2C-D39D-530E454610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2624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66" name="Line 825">
                <a:extLst>
                  <a:ext uri="{FF2B5EF4-FFF2-40B4-BE49-F238E27FC236}">
                    <a16:creationId xmlns:a16="http://schemas.microsoft.com/office/drawing/2014/main" id="{F781B2FC-A0A0-2BAD-88A5-EDC507DBA6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2794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67" name="Line 826">
                <a:extLst>
                  <a:ext uri="{FF2B5EF4-FFF2-40B4-BE49-F238E27FC236}">
                    <a16:creationId xmlns:a16="http://schemas.microsoft.com/office/drawing/2014/main" id="{5C3FA25D-86AC-2F6A-F0C8-099F0EA807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2964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68" name="Line 827">
                <a:extLst>
                  <a:ext uri="{FF2B5EF4-FFF2-40B4-BE49-F238E27FC236}">
                    <a16:creationId xmlns:a16="http://schemas.microsoft.com/office/drawing/2014/main" id="{09F8A637-F2C6-965B-FD8A-FCBF8987F6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3133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69" name="Line 828">
                <a:extLst>
                  <a:ext uri="{FF2B5EF4-FFF2-40B4-BE49-F238E27FC236}">
                    <a16:creationId xmlns:a16="http://schemas.microsoft.com/office/drawing/2014/main" id="{6B516737-F00E-AD6B-B885-2BF418EE47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3303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70" name="Line 829">
                <a:extLst>
                  <a:ext uri="{FF2B5EF4-FFF2-40B4-BE49-F238E27FC236}">
                    <a16:creationId xmlns:a16="http://schemas.microsoft.com/office/drawing/2014/main" id="{544E74EE-6C41-5BF8-3D93-706AC2AB56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34730" y="2898521"/>
                <a:ext cx="0" cy="222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71" name="Line 830">
                <a:extLst>
                  <a:ext uri="{FF2B5EF4-FFF2-40B4-BE49-F238E27FC236}">
                    <a16:creationId xmlns:a16="http://schemas.microsoft.com/office/drawing/2014/main" id="{65B5ABD6-81BF-3EE1-2F05-4746D2CC91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3812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72" name="Line 831">
                <a:extLst>
                  <a:ext uri="{FF2B5EF4-FFF2-40B4-BE49-F238E27FC236}">
                    <a16:creationId xmlns:a16="http://schemas.microsoft.com/office/drawing/2014/main" id="{FDA5576B-3282-3DD1-519E-DA8C483647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3981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73" name="Line 832">
                <a:extLst>
                  <a:ext uri="{FF2B5EF4-FFF2-40B4-BE49-F238E27FC236}">
                    <a16:creationId xmlns:a16="http://schemas.microsoft.com/office/drawing/2014/main" id="{4E6F7E27-5E72-D2CE-0AEB-A62EA28F98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4490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74" name="Line 833">
                <a:extLst>
                  <a:ext uri="{FF2B5EF4-FFF2-40B4-BE49-F238E27FC236}">
                    <a16:creationId xmlns:a16="http://schemas.microsoft.com/office/drawing/2014/main" id="{10E4614C-8F59-B3C1-3A5B-2940A3FC13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4490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75" name="Line 834">
                <a:extLst>
                  <a:ext uri="{FF2B5EF4-FFF2-40B4-BE49-F238E27FC236}">
                    <a16:creationId xmlns:a16="http://schemas.microsoft.com/office/drawing/2014/main" id="{D92A32EE-06FA-4064-19C6-0966034EC5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4830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76" name="Line 835">
                <a:extLst>
                  <a:ext uri="{FF2B5EF4-FFF2-40B4-BE49-F238E27FC236}">
                    <a16:creationId xmlns:a16="http://schemas.microsoft.com/office/drawing/2014/main" id="{75EAF387-A49B-2ACA-9A56-0922A84371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4999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77" name="Line 836">
                <a:extLst>
                  <a:ext uri="{FF2B5EF4-FFF2-40B4-BE49-F238E27FC236}">
                    <a16:creationId xmlns:a16="http://schemas.microsoft.com/office/drawing/2014/main" id="{8C8365DE-83AB-AD74-BCFB-EDF501ACEB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169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78" name="Line 837">
                <a:extLst>
                  <a:ext uri="{FF2B5EF4-FFF2-40B4-BE49-F238E27FC236}">
                    <a16:creationId xmlns:a16="http://schemas.microsoft.com/office/drawing/2014/main" id="{150AD7B0-C556-8BBE-661D-A51CD3D03E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508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79" name="Line 838">
                <a:extLst>
                  <a:ext uri="{FF2B5EF4-FFF2-40B4-BE49-F238E27FC236}">
                    <a16:creationId xmlns:a16="http://schemas.microsoft.com/office/drawing/2014/main" id="{D90AB353-5E63-58BE-15C4-C7CF039313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678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80" name="Line 839">
                <a:extLst>
                  <a:ext uri="{FF2B5EF4-FFF2-40B4-BE49-F238E27FC236}">
                    <a16:creationId xmlns:a16="http://schemas.microsoft.com/office/drawing/2014/main" id="{743ABC35-025B-8603-3875-36604AA149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847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81" name="Line 840">
                <a:extLst>
                  <a:ext uri="{FF2B5EF4-FFF2-40B4-BE49-F238E27FC236}">
                    <a16:creationId xmlns:a16="http://schemas.microsoft.com/office/drawing/2014/main" id="{C922B7C8-3757-D4A4-CAFC-B1079C1537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847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82" name="Line 841">
                <a:extLst>
                  <a:ext uri="{FF2B5EF4-FFF2-40B4-BE49-F238E27FC236}">
                    <a16:creationId xmlns:a16="http://schemas.microsoft.com/office/drawing/2014/main" id="{6F724FB2-309F-D801-57D9-24AB60DCE7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6017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83" name="Line 842">
                <a:extLst>
                  <a:ext uri="{FF2B5EF4-FFF2-40B4-BE49-F238E27FC236}">
                    <a16:creationId xmlns:a16="http://schemas.microsoft.com/office/drawing/2014/main" id="{809C54E0-DF2F-F008-734D-F80F233D33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6526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84" name="Line 843">
                <a:extLst>
                  <a:ext uri="{FF2B5EF4-FFF2-40B4-BE49-F238E27FC236}">
                    <a16:creationId xmlns:a16="http://schemas.microsoft.com/office/drawing/2014/main" id="{6B77CEB0-1F3D-F12F-DF04-336070D435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6526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85" name="Line 844">
                <a:extLst>
                  <a:ext uri="{FF2B5EF4-FFF2-40B4-BE49-F238E27FC236}">
                    <a16:creationId xmlns:a16="http://schemas.microsoft.com/office/drawing/2014/main" id="{3149FAF9-A33D-8336-E0F9-07546962C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6695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86" name="Line 845">
                <a:extLst>
                  <a:ext uri="{FF2B5EF4-FFF2-40B4-BE49-F238E27FC236}">
                    <a16:creationId xmlns:a16="http://schemas.microsoft.com/office/drawing/2014/main" id="{9AD7E5D9-967E-5831-476E-8916B88DD9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68656" y="2912809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87" name="Line 846">
                <a:extLst>
                  <a:ext uri="{FF2B5EF4-FFF2-40B4-BE49-F238E27FC236}">
                    <a16:creationId xmlns:a16="http://schemas.microsoft.com/office/drawing/2014/main" id="{64763885-6CC1-B62E-8EAA-44A05D6B3D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7035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88" name="Line 847">
                <a:extLst>
                  <a:ext uri="{FF2B5EF4-FFF2-40B4-BE49-F238E27FC236}">
                    <a16:creationId xmlns:a16="http://schemas.microsoft.com/office/drawing/2014/main" id="{FCFED96F-AA02-550C-744F-CCE6940662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7204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89" name="Line 848">
                <a:extLst>
                  <a:ext uri="{FF2B5EF4-FFF2-40B4-BE49-F238E27FC236}">
                    <a16:creationId xmlns:a16="http://schemas.microsoft.com/office/drawing/2014/main" id="{0055705E-E6B8-8772-033B-56A20B2A86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7374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90" name="Line 849">
                <a:extLst>
                  <a:ext uri="{FF2B5EF4-FFF2-40B4-BE49-F238E27FC236}">
                    <a16:creationId xmlns:a16="http://schemas.microsoft.com/office/drawing/2014/main" id="{D75BFCAD-83D1-48DE-DCB7-D3E01FC1A6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7713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91" name="Line 850">
                <a:extLst>
                  <a:ext uri="{FF2B5EF4-FFF2-40B4-BE49-F238E27FC236}">
                    <a16:creationId xmlns:a16="http://schemas.microsoft.com/office/drawing/2014/main" id="{282C709A-B8B6-43DF-0996-2DFB3D955C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7713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92" name="Line 851">
                <a:extLst>
                  <a:ext uri="{FF2B5EF4-FFF2-40B4-BE49-F238E27FC236}">
                    <a16:creationId xmlns:a16="http://schemas.microsoft.com/office/drawing/2014/main" id="{19345A47-0CA2-9C6C-6D1C-E9D76A50DC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7883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93" name="Line 852">
                <a:extLst>
                  <a:ext uri="{FF2B5EF4-FFF2-40B4-BE49-F238E27FC236}">
                    <a16:creationId xmlns:a16="http://schemas.microsoft.com/office/drawing/2014/main" id="{E075D7AB-124A-89E9-EFAC-7E14A8D92B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7883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94" name="Line 853">
                <a:extLst>
                  <a:ext uri="{FF2B5EF4-FFF2-40B4-BE49-F238E27FC236}">
                    <a16:creationId xmlns:a16="http://schemas.microsoft.com/office/drawing/2014/main" id="{0EB6EF81-316C-3D50-4D68-5ED17B1494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8392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95" name="Line 854">
                <a:extLst>
                  <a:ext uri="{FF2B5EF4-FFF2-40B4-BE49-F238E27FC236}">
                    <a16:creationId xmlns:a16="http://schemas.microsoft.com/office/drawing/2014/main" id="{A8F21645-8BF4-A01D-E88F-EBCDF179AC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8561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96" name="Line 855">
                <a:extLst>
                  <a:ext uri="{FF2B5EF4-FFF2-40B4-BE49-F238E27FC236}">
                    <a16:creationId xmlns:a16="http://schemas.microsoft.com/office/drawing/2014/main" id="{C95C3965-6BC9-859C-EB64-087BB1029E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8901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97" name="Line 856">
                <a:extLst>
                  <a:ext uri="{FF2B5EF4-FFF2-40B4-BE49-F238E27FC236}">
                    <a16:creationId xmlns:a16="http://schemas.microsoft.com/office/drawing/2014/main" id="{69FE5973-4DCB-49F6-44C2-62B80A10E1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9240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98" name="Line 857">
                <a:extLst>
                  <a:ext uri="{FF2B5EF4-FFF2-40B4-BE49-F238E27FC236}">
                    <a16:creationId xmlns:a16="http://schemas.microsoft.com/office/drawing/2014/main" id="{E45C25E2-C0BD-2893-66DF-62B467C8C5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95796" y="2906459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99" name="Line 858">
                <a:extLst>
                  <a:ext uri="{FF2B5EF4-FFF2-40B4-BE49-F238E27FC236}">
                    <a16:creationId xmlns:a16="http://schemas.microsoft.com/office/drawing/2014/main" id="{4C361B7A-9908-6165-8C11-0FCF17E78C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9579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00" name="Line 859">
                <a:extLst>
                  <a:ext uri="{FF2B5EF4-FFF2-40B4-BE49-F238E27FC236}">
                    <a16:creationId xmlns:a16="http://schemas.microsoft.com/office/drawing/2014/main" id="{6C1D6F0B-EC8E-2BD5-418D-B475595DA0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9749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01" name="Line 860">
                <a:extLst>
                  <a:ext uri="{FF2B5EF4-FFF2-40B4-BE49-F238E27FC236}">
                    <a16:creationId xmlns:a16="http://schemas.microsoft.com/office/drawing/2014/main" id="{AB5F51B7-0D06-24C0-A119-16396397AF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9918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02" name="Line 861">
                <a:extLst>
                  <a:ext uri="{FF2B5EF4-FFF2-40B4-BE49-F238E27FC236}">
                    <a16:creationId xmlns:a16="http://schemas.microsoft.com/office/drawing/2014/main" id="{7E7A9306-118E-6747-492F-C3E297E2F6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0088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03" name="Line 862">
                <a:extLst>
                  <a:ext uri="{FF2B5EF4-FFF2-40B4-BE49-F238E27FC236}">
                    <a16:creationId xmlns:a16="http://schemas.microsoft.com/office/drawing/2014/main" id="{C5E08246-569A-7E43-25B3-DD41700674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0088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04" name="Line 863">
                <a:extLst>
                  <a:ext uri="{FF2B5EF4-FFF2-40B4-BE49-F238E27FC236}">
                    <a16:creationId xmlns:a16="http://schemas.microsoft.com/office/drawing/2014/main" id="{F3A42118-F478-6991-8AEB-B683996612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0597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05" name="Line 864">
                <a:extLst>
                  <a:ext uri="{FF2B5EF4-FFF2-40B4-BE49-F238E27FC236}">
                    <a16:creationId xmlns:a16="http://schemas.microsoft.com/office/drawing/2014/main" id="{9BAD0EFE-E5A6-C604-BC6E-81A2617479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0766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06" name="Line 865">
                <a:extLst>
                  <a:ext uri="{FF2B5EF4-FFF2-40B4-BE49-F238E27FC236}">
                    <a16:creationId xmlns:a16="http://schemas.microsoft.com/office/drawing/2014/main" id="{8DC39011-D100-181F-0791-DCDCA4BBC5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0936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07" name="Line 866">
                <a:extLst>
                  <a:ext uri="{FF2B5EF4-FFF2-40B4-BE49-F238E27FC236}">
                    <a16:creationId xmlns:a16="http://schemas.microsoft.com/office/drawing/2014/main" id="{2FE05846-1E3B-C679-5179-92DBF9D4A3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1106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08" name="Line 867">
                <a:extLst>
                  <a:ext uri="{FF2B5EF4-FFF2-40B4-BE49-F238E27FC236}">
                    <a16:creationId xmlns:a16="http://schemas.microsoft.com/office/drawing/2014/main" id="{79324B8D-8AC3-C073-15F1-8D9E14F09F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1275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09" name="Line 868">
                <a:extLst>
                  <a:ext uri="{FF2B5EF4-FFF2-40B4-BE49-F238E27FC236}">
                    <a16:creationId xmlns:a16="http://schemas.microsoft.com/office/drawing/2014/main" id="{86C0F654-3006-AB26-C5A4-0308DDF7C9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1615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10" name="Line 869">
                <a:extLst>
                  <a:ext uri="{FF2B5EF4-FFF2-40B4-BE49-F238E27FC236}">
                    <a16:creationId xmlns:a16="http://schemas.microsoft.com/office/drawing/2014/main" id="{1FDFFCFA-ABCC-00A7-27C5-828C2F306D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1615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11" name="Line 870">
                <a:extLst>
                  <a:ext uri="{FF2B5EF4-FFF2-40B4-BE49-F238E27FC236}">
                    <a16:creationId xmlns:a16="http://schemas.microsoft.com/office/drawing/2014/main" id="{402C383F-4B13-5FC2-FA20-E07FCAFD40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1954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12" name="Line 871">
                <a:extLst>
                  <a:ext uri="{FF2B5EF4-FFF2-40B4-BE49-F238E27FC236}">
                    <a16:creationId xmlns:a16="http://schemas.microsoft.com/office/drawing/2014/main" id="{A8FBEE41-48FF-3C2A-D51E-EDEC6F291A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1954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13" name="Line 872">
                <a:extLst>
                  <a:ext uri="{FF2B5EF4-FFF2-40B4-BE49-F238E27FC236}">
                    <a16:creationId xmlns:a16="http://schemas.microsoft.com/office/drawing/2014/main" id="{624BBE8B-8A37-62D3-3B69-5BAA84EE39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2463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14" name="Line 873">
                <a:extLst>
                  <a:ext uri="{FF2B5EF4-FFF2-40B4-BE49-F238E27FC236}">
                    <a16:creationId xmlns:a16="http://schemas.microsoft.com/office/drawing/2014/main" id="{9F327A62-6A5F-68E0-C48C-7473A9105A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2632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15" name="Line 874">
                <a:extLst>
                  <a:ext uri="{FF2B5EF4-FFF2-40B4-BE49-F238E27FC236}">
                    <a16:creationId xmlns:a16="http://schemas.microsoft.com/office/drawing/2014/main" id="{B2AF3944-FB5C-4DEE-2859-1ABB658395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2802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16" name="Line 875">
                <a:extLst>
                  <a:ext uri="{FF2B5EF4-FFF2-40B4-BE49-F238E27FC236}">
                    <a16:creationId xmlns:a16="http://schemas.microsoft.com/office/drawing/2014/main" id="{210E38CD-7B1D-776C-1B10-77C78C4078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2972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17" name="Line 876">
                <a:extLst>
                  <a:ext uri="{FF2B5EF4-FFF2-40B4-BE49-F238E27FC236}">
                    <a16:creationId xmlns:a16="http://schemas.microsoft.com/office/drawing/2014/main" id="{24DE976A-F756-0B64-59D8-1E589E9DC7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3141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18" name="Line 877">
                <a:extLst>
                  <a:ext uri="{FF2B5EF4-FFF2-40B4-BE49-F238E27FC236}">
                    <a16:creationId xmlns:a16="http://schemas.microsoft.com/office/drawing/2014/main" id="{467F9EA9-059A-7D69-3890-98EDE26A42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34810" y="2885821"/>
                <a:ext cx="0" cy="349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19" name="Line 878">
                <a:extLst>
                  <a:ext uri="{FF2B5EF4-FFF2-40B4-BE49-F238E27FC236}">
                    <a16:creationId xmlns:a16="http://schemas.microsoft.com/office/drawing/2014/main" id="{8C05855D-EFFB-8291-AD5A-A45AC89305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36506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20" name="Line 879">
                <a:extLst>
                  <a:ext uri="{FF2B5EF4-FFF2-40B4-BE49-F238E27FC236}">
                    <a16:creationId xmlns:a16="http://schemas.microsoft.com/office/drawing/2014/main" id="{72218561-593A-15CB-4188-8E484FF0C9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38202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21" name="Line 880">
                <a:extLst>
                  <a:ext uri="{FF2B5EF4-FFF2-40B4-BE49-F238E27FC236}">
                    <a16:creationId xmlns:a16="http://schemas.microsoft.com/office/drawing/2014/main" id="{3CC8E509-8963-F6D3-C4C8-97FDEAF0D1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3820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22" name="Line 881">
                <a:extLst>
                  <a:ext uri="{FF2B5EF4-FFF2-40B4-BE49-F238E27FC236}">
                    <a16:creationId xmlns:a16="http://schemas.microsoft.com/office/drawing/2014/main" id="{2FCF7A38-2BAC-30FC-D19F-4A456E56B2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3989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23" name="Line 882">
                <a:extLst>
                  <a:ext uri="{FF2B5EF4-FFF2-40B4-BE49-F238E27FC236}">
                    <a16:creationId xmlns:a16="http://schemas.microsoft.com/office/drawing/2014/main" id="{91C70BD1-11BE-5CED-A8C3-DC2087D509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4159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24" name="Line 883">
                <a:extLst>
                  <a:ext uri="{FF2B5EF4-FFF2-40B4-BE49-F238E27FC236}">
                    <a16:creationId xmlns:a16="http://schemas.microsoft.com/office/drawing/2014/main" id="{2FC520CC-1EBA-2F4D-2B3A-967D51AD5A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4498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25" name="Line 884">
                <a:extLst>
                  <a:ext uri="{FF2B5EF4-FFF2-40B4-BE49-F238E27FC236}">
                    <a16:creationId xmlns:a16="http://schemas.microsoft.com/office/drawing/2014/main" id="{A2DAB603-3978-439E-5043-C92787C790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4838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26" name="Line 885">
                <a:extLst>
                  <a:ext uri="{FF2B5EF4-FFF2-40B4-BE49-F238E27FC236}">
                    <a16:creationId xmlns:a16="http://schemas.microsoft.com/office/drawing/2014/main" id="{5FC0F818-9976-B6A4-1605-FAEC9976F9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5007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27" name="Line 886">
                <a:extLst>
                  <a:ext uri="{FF2B5EF4-FFF2-40B4-BE49-F238E27FC236}">
                    <a16:creationId xmlns:a16="http://schemas.microsoft.com/office/drawing/2014/main" id="{CFFEBD12-5B99-BA01-6F64-728CE6FB9B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5177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28" name="Line 887">
                <a:extLst>
                  <a:ext uri="{FF2B5EF4-FFF2-40B4-BE49-F238E27FC236}">
                    <a16:creationId xmlns:a16="http://schemas.microsoft.com/office/drawing/2014/main" id="{911212E7-C24B-E125-A430-5778E1BA9F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5516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29" name="Line 888">
                <a:extLst>
                  <a:ext uri="{FF2B5EF4-FFF2-40B4-BE49-F238E27FC236}">
                    <a16:creationId xmlns:a16="http://schemas.microsoft.com/office/drawing/2014/main" id="{F2A091A9-2E98-4D1C-8644-7E19A1FAF2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5516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30" name="Line 889">
                <a:extLst>
                  <a:ext uri="{FF2B5EF4-FFF2-40B4-BE49-F238E27FC236}">
                    <a16:creationId xmlns:a16="http://schemas.microsoft.com/office/drawing/2014/main" id="{481FB502-E803-2EEA-3BF8-432DB8CC24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6025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31" name="Line 890">
                <a:extLst>
                  <a:ext uri="{FF2B5EF4-FFF2-40B4-BE49-F238E27FC236}">
                    <a16:creationId xmlns:a16="http://schemas.microsoft.com/office/drawing/2014/main" id="{6D2216F2-2938-65E7-41D6-900390332F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6364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32" name="Line 891">
                <a:extLst>
                  <a:ext uri="{FF2B5EF4-FFF2-40B4-BE49-F238E27FC236}">
                    <a16:creationId xmlns:a16="http://schemas.microsoft.com/office/drawing/2014/main" id="{E2FFE236-0256-6F33-F510-24876F3BA8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6703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33" name="Line 892">
                <a:extLst>
                  <a:ext uri="{FF2B5EF4-FFF2-40B4-BE49-F238E27FC236}">
                    <a16:creationId xmlns:a16="http://schemas.microsoft.com/office/drawing/2014/main" id="{16E3F1D4-9D20-9A84-B6DD-6849A9E162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68735" y="2909634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34" name="Line 893">
                <a:extLst>
                  <a:ext uri="{FF2B5EF4-FFF2-40B4-BE49-F238E27FC236}">
                    <a16:creationId xmlns:a16="http://schemas.microsoft.com/office/drawing/2014/main" id="{F7B65DDD-23D8-44BB-4EB9-1C6ACB2937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70432" y="2912809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35" name="Line 894">
                <a:extLst>
                  <a:ext uri="{FF2B5EF4-FFF2-40B4-BE49-F238E27FC236}">
                    <a16:creationId xmlns:a16="http://schemas.microsoft.com/office/drawing/2014/main" id="{1C8D6F4C-71C7-5D4E-A7C3-34B6BA1777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7043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36" name="Line 895">
                <a:extLst>
                  <a:ext uri="{FF2B5EF4-FFF2-40B4-BE49-F238E27FC236}">
                    <a16:creationId xmlns:a16="http://schemas.microsoft.com/office/drawing/2014/main" id="{BFA33528-A64B-DF94-FBC2-E80D3C674D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7212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37" name="Line 896">
                <a:extLst>
                  <a:ext uri="{FF2B5EF4-FFF2-40B4-BE49-F238E27FC236}">
                    <a16:creationId xmlns:a16="http://schemas.microsoft.com/office/drawing/2014/main" id="{5E22C5AF-4E42-49D8-6151-DD1A4CE93E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7212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38" name="Line 897">
                <a:extLst>
                  <a:ext uri="{FF2B5EF4-FFF2-40B4-BE49-F238E27FC236}">
                    <a16:creationId xmlns:a16="http://schemas.microsoft.com/office/drawing/2014/main" id="{BADD422A-AFC9-9E09-43B2-84A9D03137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7382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39" name="Line 898">
                <a:extLst>
                  <a:ext uri="{FF2B5EF4-FFF2-40B4-BE49-F238E27FC236}">
                    <a16:creationId xmlns:a16="http://schemas.microsoft.com/office/drawing/2014/main" id="{D6C955FE-239D-BBF5-91BF-04EBA2F8A7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7552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40" name="Line 899">
                <a:extLst>
                  <a:ext uri="{FF2B5EF4-FFF2-40B4-BE49-F238E27FC236}">
                    <a16:creationId xmlns:a16="http://schemas.microsoft.com/office/drawing/2014/main" id="{639A1A20-1D69-3CD1-2A68-04CA583B0A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7721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41" name="Line 900">
                <a:extLst>
                  <a:ext uri="{FF2B5EF4-FFF2-40B4-BE49-F238E27FC236}">
                    <a16:creationId xmlns:a16="http://schemas.microsoft.com/office/drawing/2014/main" id="{1C768FDE-D24C-C6F0-9BAB-8FAE48B3CA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7891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42" name="Line 901">
                <a:extLst>
                  <a:ext uri="{FF2B5EF4-FFF2-40B4-BE49-F238E27FC236}">
                    <a16:creationId xmlns:a16="http://schemas.microsoft.com/office/drawing/2014/main" id="{7C90DDBD-9C19-B7CF-DEC9-6B03591FCA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7891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43" name="Line 902">
                <a:extLst>
                  <a:ext uri="{FF2B5EF4-FFF2-40B4-BE49-F238E27FC236}">
                    <a16:creationId xmlns:a16="http://schemas.microsoft.com/office/drawing/2014/main" id="{80574D57-A39F-A26B-DA20-8802BCC1A6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8060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44" name="Line 903">
                <a:extLst>
                  <a:ext uri="{FF2B5EF4-FFF2-40B4-BE49-F238E27FC236}">
                    <a16:creationId xmlns:a16="http://schemas.microsoft.com/office/drawing/2014/main" id="{9CCE76DB-8523-8A25-BBFF-F233956A90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8230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45" name="Line 904">
                <a:extLst>
                  <a:ext uri="{FF2B5EF4-FFF2-40B4-BE49-F238E27FC236}">
                    <a16:creationId xmlns:a16="http://schemas.microsoft.com/office/drawing/2014/main" id="{8CE8425C-8061-A382-6374-8A97A6C8F1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8400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46" name="Line 905">
                <a:extLst>
                  <a:ext uri="{FF2B5EF4-FFF2-40B4-BE49-F238E27FC236}">
                    <a16:creationId xmlns:a16="http://schemas.microsoft.com/office/drawing/2014/main" id="{ED3B0B40-D4B5-ECBC-B2E1-878DE67A17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8739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47" name="Line 906">
                <a:extLst>
                  <a:ext uri="{FF2B5EF4-FFF2-40B4-BE49-F238E27FC236}">
                    <a16:creationId xmlns:a16="http://schemas.microsoft.com/office/drawing/2014/main" id="{C3BF629F-C455-D937-0B11-3BFFF640D9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9248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48" name="Line 907">
                <a:extLst>
                  <a:ext uri="{FF2B5EF4-FFF2-40B4-BE49-F238E27FC236}">
                    <a16:creationId xmlns:a16="http://schemas.microsoft.com/office/drawing/2014/main" id="{8309DFC3-5929-53FE-74B2-1166F2BC93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9417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49" name="Line 908">
                <a:extLst>
                  <a:ext uri="{FF2B5EF4-FFF2-40B4-BE49-F238E27FC236}">
                    <a16:creationId xmlns:a16="http://schemas.microsoft.com/office/drawing/2014/main" id="{37E735A6-DBF1-C26A-2348-DB72CAD478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9587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50" name="Line 909">
                <a:extLst>
                  <a:ext uri="{FF2B5EF4-FFF2-40B4-BE49-F238E27FC236}">
                    <a16:creationId xmlns:a16="http://schemas.microsoft.com/office/drawing/2014/main" id="{8E0BD628-00FC-99E8-50CC-B81D93616E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9757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51" name="Line 910">
                <a:extLst>
                  <a:ext uri="{FF2B5EF4-FFF2-40B4-BE49-F238E27FC236}">
                    <a16:creationId xmlns:a16="http://schemas.microsoft.com/office/drawing/2014/main" id="{EABC1FB1-E88B-E56D-5756-39BDE197D1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00964" y="2906459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52" name="Line 911">
                <a:extLst>
                  <a:ext uri="{FF2B5EF4-FFF2-40B4-BE49-F238E27FC236}">
                    <a16:creationId xmlns:a16="http://schemas.microsoft.com/office/drawing/2014/main" id="{337EBAB6-E8F1-DA93-1C74-F8F5DF96F1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00964" y="2874709"/>
                <a:ext cx="0" cy="460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53" name="Line 912">
                <a:extLst>
                  <a:ext uri="{FF2B5EF4-FFF2-40B4-BE49-F238E27FC236}">
                    <a16:creationId xmlns:a16="http://schemas.microsoft.com/office/drawing/2014/main" id="{656A6C53-520F-2F6C-638E-FD45E2AC4F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02660" y="2904871"/>
                <a:ext cx="0" cy="158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54" name="Line 913">
                <a:extLst>
                  <a:ext uri="{FF2B5EF4-FFF2-40B4-BE49-F238E27FC236}">
                    <a16:creationId xmlns:a16="http://schemas.microsoft.com/office/drawing/2014/main" id="{FB996671-6099-5CE5-658B-CEFDE18DC9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0435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55" name="Line 914">
                <a:extLst>
                  <a:ext uri="{FF2B5EF4-FFF2-40B4-BE49-F238E27FC236}">
                    <a16:creationId xmlns:a16="http://schemas.microsoft.com/office/drawing/2014/main" id="{484CC2DE-8871-9581-08DB-4B020A76D4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0775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56" name="Line 915">
                <a:extLst>
                  <a:ext uri="{FF2B5EF4-FFF2-40B4-BE49-F238E27FC236}">
                    <a16:creationId xmlns:a16="http://schemas.microsoft.com/office/drawing/2014/main" id="{9E6A496F-B9F9-980F-3854-493DBC5426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0944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57" name="Line 916">
                <a:extLst>
                  <a:ext uri="{FF2B5EF4-FFF2-40B4-BE49-F238E27FC236}">
                    <a16:creationId xmlns:a16="http://schemas.microsoft.com/office/drawing/2014/main" id="{14AD8082-8A4A-C1E8-9947-FBE7F8B9EE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09445" y="2909634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58" name="Line 917">
                <a:extLst>
                  <a:ext uri="{FF2B5EF4-FFF2-40B4-BE49-F238E27FC236}">
                    <a16:creationId xmlns:a16="http://schemas.microsoft.com/office/drawing/2014/main" id="{47E8D3B0-5F0A-368E-33B4-26F7D53FC4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1114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59" name="Line 918">
                <a:extLst>
                  <a:ext uri="{FF2B5EF4-FFF2-40B4-BE49-F238E27FC236}">
                    <a16:creationId xmlns:a16="http://schemas.microsoft.com/office/drawing/2014/main" id="{83FECB08-1203-B8FA-3EA1-4655246026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1283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60" name="Line 919">
                <a:extLst>
                  <a:ext uri="{FF2B5EF4-FFF2-40B4-BE49-F238E27FC236}">
                    <a16:creationId xmlns:a16="http://schemas.microsoft.com/office/drawing/2014/main" id="{D9561AB5-941A-A533-3E73-887D84DB98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1283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61" name="Line 920">
                <a:extLst>
                  <a:ext uri="{FF2B5EF4-FFF2-40B4-BE49-F238E27FC236}">
                    <a16:creationId xmlns:a16="http://schemas.microsoft.com/office/drawing/2014/main" id="{5CC4013C-A271-228B-CFB5-89CF12901C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1792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62" name="Line 921">
                <a:extLst>
                  <a:ext uri="{FF2B5EF4-FFF2-40B4-BE49-F238E27FC236}">
                    <a16:creationId xmlns:a16="http://schemas.microsoft.com/office/drawing/2014/main" id="{CD6456A6-80B0-DF8F-D2B7-00C397EB60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2132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63" name="Line 922">
                <a:extLst>
                  <a:ext uri="{FF2B5EF4-FFF2-40B4-BE49-F238E27FC236}">
                    <a16:creationId xmlns:a16="http://schemas.microsoft.com/office/drawing/2014/main" id="{F430F3B0-1A03-64AD-8FCC-DF3E5313D8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2301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64" name="Line 923">
                <a:extLst>
                  <a:ext uri="{FF2B5EF4-FFF2-40B4-BE49-F238E27FC236}">
                    <a16:creationId xmlns:a16="http://schemas.microsoft.com/office/drawing/2014/main" id="{2FBEAA16-983C-EAA1-3B1F-15408BE28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2640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65" name="Line 924">
                <a:extLst>
                  <a:ext uri="{FF2B5EF4-FFF2-40B4-BE49-F238E27FC236}">
                    <a16:creationId xmlns:a16="http://schemas.microsoft.com/office/drawing/2014/main" id="{2F118AE2-4F39-04B7-E183-55D7036CFD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2640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66" name="Line 925">
                <a:extLst>
                  <a:ext uri="{FF2B5EF4-FFF2-40B4-BE49-F238E27FC236}">
                    <a16:creationId xmlns:a16="http://schemas.microsoft.com/office/drawing/2014/main" id="{1D820E59-30B4-EB9A-3401-FB2EBEEEDB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2980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67" name="Line 926">
                <a:extLst>
                  <a:ext uri="{FF2B5EF4-FFF2-40B4-BE49-F238E27FC236}">
                    <a16:creationId xmlns:a16="http://schemas.microsoft.com/office/drawing/2014/main" id="{971E4CD1-295D-E663-0931-F222C056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3319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68" name="Line 927">
                <a:extLst>
                  <a:ext uri="{FF2B5EF4-FFF2-40B4-BE49-F238E27FC236}">
                    <a16:creationId xmlns:a16="http://schemas.microsoft.com/office/drawing/2014/main" id="{B418F5C1-64C3-7CD0-2867-97D890847E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36585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69" name="Line 928">
                <a:extLst>
                  <a:ext uri="{FF2B5EF4-FFF2-40B4-BE49-F238E27FC236}">
                    <a16:creationId xmlns:a16="http://schemas.microsoft.com/office/drawing/2014/main" id="{57099602-0DDA-7871-4148-F25B5CD6B1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36585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70" name="Line 929">
                <a:extLst>
                  <a:ext uri="{FF2B5EF4-FFF2-40B4-BE49-F238E27FC236}">
                    <a16:creationId xmlns:a16="http://schemas.microsoft.com/office/drawing/2014/main" id="{1AEC9566-FEE2-1774-AF31-41CB58889C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3828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71" name="Line 930">
                <a:extLst>
                  <a:ext uri="{FF2B5EF4-FFF2-40B4-BE49-F238E27FC236}">
                    <a16:creationId xmlns:a16="http://schemas.microsoft.com/office/drawing/2014/main" id="{6A002EC3-E676-AB4D-19B6-CBD8275CEB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4167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72" name="Line 931">
                <a:extLst>
                  <a:ext uri="{FF2B5EF4-FFF2-40B4-BE49-F238E27FC236}">
                    <a16:creationId xmlns:a16="http://schemas.microsoft.com/office/drawing/2014/main" id="{5E1F5341-4AEB-E366-E099-FC9F283B74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4337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73" name="Line 932">
                <a:extLst>
                  <a:ext uri="{FF2B5EF4-FFF2-40B4-BE49-F238E27FC236}">
                    <a16:creationId xmlns:a16="http://schemas.microsoft.com/office/drawing/2014/main" id="{4E7C82FC-C438-CAE9-D280-9FF3D14921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4337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74" name="Line 933">
                <a:extLst>
                  <a:ext uri="{FF2B5EF4-FFF2-40B4-BE49-F238E27FC236}">
                    <a16:creationId xmlns:a16="http://schemas.microsoft.com/office/drawing/2014/main" id="{BC5AD572-5B80-A72C-CFFF-0AD4E2B1A2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4676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75" name="Line 934">
                <a:extLst>
                  <a:ext uri="{FF2B5EF4-FFF2-40B4-BE49-F238E27FC236}">
                    <a16:creationId xmlns:a16="http://schemas.microsoft.com/office/drawing/2014/main" id="{055B2F31-2224-868B-DE9A-5CAB4E7DF1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5015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76" name="Line 935">
                <a:extLst>
                  <a:ext uri="{FF2B5EF4-FFF2-40B4-BE49-F238E27FC236}">
                    <a16:creationId xmlns:a16="http://schemas.microsoft.com/office/drawing/2014/main" id="{AEF4CDFE-8EFF-0220-D7FB-4FEBC2F5D6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50156" y="2912809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77" name="Line 936">
                <a:extLst>
                  <a:ext uri="{FF2B5EF4-FFF2-40B4-BE49-F238E27FC236}">
                    <a16:creationId xmlns:a16="http://schemas.microsoft.com/office/drawing/2014/main" id="{39F5D5B2-6C28-E8F9-2548-F1F599F575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5185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78" name="Line 937">
                <a:extLst>
                  <a:ext uri="{FF2B5EF4-FFF2-40B4-BE49-F238E27FC236}">
                    <a16:creationId xmlns:a16="http://schemas.microsoft.com/office/drawing/2014/main" id="{57E225E2-D593-A336-ABAC-2D8ECFB5AA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5354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79" name="Line 938">
                <a:extLst>
                  <a:ext uri="{FF2B5EF4-FFF2-40B4-BE49-F238E27FC236}">
                    <a16:creationId xmlns:a16="http://schemas.microsoft.com/office/drawing/2014/main" id="{4F392122-438F-9E26-0AC1-492A17DEC4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5694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80" name="Line 939">
                <a:extLst>
                  <a:ext uri="{FF2B5EF4-FFF2-40B4-BE49-F238E27FC236}">
                    <a16:creationId xmlns:a16="http://schemas.microsoft.com/office/drawing/2014/main" id="{B9A8BEF7-C5B1-2500-B0F5-0156909B2F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5863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81" name="Line 940">
                <a:extLst>
                  <a:ext uri="{FF2B5EF4-FFF2-40B4-BE49-F238E27FC236}">
                    <a16:creationId xmlns:a16="http://schemas.microsoft.com/office/drawing/2014/main" id="{6C7705C0-3B21-0C81-8755-F5D846C0EE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6033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82" name="Line 941">
                <a:extLst>
                  <a:ext uri="{FF2B5EF4-FFF2-40B4-BE49-F238E27FC236}">
                    <a16:creationId xmlns:a16="http://schemas.microsoft.com/office/drawing/2014/main" id="{A9F81FF8-1B1E-1B73-C2D8-E20A6C9366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6203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83" name="Line 942">
                <a:extLst>
                  <a:ext uri="{FF2B5EF4-FFF2-40B4-BE49-F238E27FC236}">
                    <a16:creationId xmlns:a16="http://schemas.microsoft.com/office/drawing/2014/main" id="{10CC54EB-932A-020C-6CE4-24BD8E90E1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63726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84" name="Line 943">
                <a:extLst>
                  <a:ext uri="{FF2B5EF4-FFF2-40B4-BE49-F238E27FC236}">
                    <a16:creationId xmlns:a16="http://schemas.microsoft.com/office/drawing/2014/main" id="{22236155-233C-E40E-F412-35CFAF197A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6542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85" name="Line 944">
                <a:extLst>
                  <a:ext uri="{FF2B5EF4-FFF2-40B4-BE49-F238E27FC236}">
                    <a16:creationId xmlns:a16="http://schemas.microsoft.com/office/drawing/2014/main" id="{90E9B16F-45EC-E04C-DC44-24AB804FB2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67118" y="2855659"/>
                <a:ext cx="0" cy="650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86" name="Line 945">
                <a:extLst>
                  <a:ext uri="{FF2B5EF4-FFF2-40B4-BE49-F238E27FC236}">
                    <a16:creationId xmlns:a16="http://schemas.microsoft.com/office/drawing/2014/main" id="{29F3004E-4571-103D-B32F-EF0419FE89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68815" y="2869946"/>
                <a:ext cx="0" cy="508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87" name="Line 946">
                <a:extLst>
                  <a:ext uri="{FF2B5EF4-FFF2-40B4-BE49-F238E27FC236}">
                    <a16:creationId xmlns:a16="http://schemas.microsoft.com/office/drawing/2014/main" id="{D09AE6AA-7211-C5CD-B629-0F0F0739DB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70511" y="2298446"/>
                <a:ext cx="0" cy="6223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88" name="Line 947">
                <a:extLst>
                  <a:ext uri="{FF2B5EF4-FFF2-40B4-BE49-F238E27FC236}">
                    <a16:creationId xmlns:a16="http://schemas.microsoft.com/office/drawing/2014/main" id="{0BABFBC7-2D70-AFB1-AD7B-124350B8C0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72208" y="2888996"/>
                <a:ext cx="0" cy="317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89" name="Line 948">
                <a:extLst>
                  <a:ext uri="{FF2B5EF4-FFF2-40B4-BE49-F238E27FC236}">
                    <a16:creationId xmlns:a16="http://schemas.microsoft.com/office/drawing/2014/main" id="{EB2F3C2B-17C6-14DC-C39F-4C76776322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73903" y="2895346"/>
                <a:ext cx="0" cy="254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90" name="Line 949">
                <a:extLst>
                  <a:ext uri="{FF2B5EF4-FFF2-40B4-BE49-F238E27FC236}">
                    <a16:creationId xmlns:a16="http://schemas.microsoft.com/office/drawing/2014/main" id="{0C43DA80-5533-FECE-6151-2B3B691C83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75600" y="2909634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91" name="Line 950">
                <a:extLst>
                  <a:ext uri="{FF2B5EF4-FFF2-40B4-BE49-F238E27FC236}">
                    <a16:creationId xmlns:a16="http://schemas.microsoft.com/office/drawing/2014/main" id="{1A7F07AE-BDBB-4B0B-F89C-5482A01114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78993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92" name="Line 951">
                <a:extLst>
                  <a:ext uri="{FF2B5EF4-FFF2-40B4-BE49-F238E27FC236}">
                    <a16:creationId xmlns:a16="http://schemas.microsoft.com/office/drawing/2014/main" id="{B3865609-1E1F-96D2-D111-7307F98750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82385" y="2912809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93" name="Line 952">
                <a:extLst>
                  <a:ext uri="{FF2B5EF4-FFF2-40B4-BE49-F238E27FC236}">
                    <a16:creationId xmlns:a16="http://schemas.microsoft.com/office/drawing/2014/main" id="{F03448FA-DF55-F02D-FA51-A56C9ABF9C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84081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94" name="Line 953">
                <a:extLst>
                  <a:ext uri="{FF2B5EF4-FFF2-40B4-BE49-F238E27FC236}">
                    <a16:creationId xmlns:a16="http://schemas.microsoft.com/office/drawing/2014/main" id="{2645D818-C96B-CA89-9389-720F57FD79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85778" y="2912809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95" name="Line 954">
                <a:extLst>
                  <a:ext uri="{FF2B5EF4-FFF2-40B4-BE49-F238E27FC236}">
                    <a16:creationId xmlns:a16="http://schemas.microsoft.com/office/drawing/2014/main" id="{B24ABD97-D3B5-B553-2D5D-4D186FEA9F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8577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96" name="Line 955">
                <a:extLst>
                  <a:ext uri="{FF2B5EF4-FFF2-40B4-BE49-F238E27FC236}">
                    <a16:creationId xmlns:a16="http://schemas.microsoft.com/office/drawing/2014/main" id="{8C2C0497-5DAD-709F-8363-431E739598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8747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97" name="Line 956">
                <a:extLst>
                  <a:ext uri="{FF2B5EF4-FFF2-40B4-BE49-F238E27FC236}">
                    <a16:creationId xmlns:a16="http://schemas.microsoft.com/office/drawing/2014/main" id="{6384AC19-C716-D2D2-E4C3-B77A502C1D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8747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98" name="Line 957">
                <a:extLst>
                  <a:ext uri="{FF2B5EF4-FFF2-40B4-BE49-F238E27FC236}">
                    <a16:creationId xmlns:a16="http://schemas.microsoft.com/office/drawing/2014/main" id="{5FB993AE-6872-F460-DB5D-80BD1D73FE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8917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99" name="Line 958">
                <a:extLst>
                  <a:ext uri="{FF2B5EF4-FFF2-40B4-BE49-F238E27FC236}">
                    <a16:creationId xmlns:a16="http://schemas.microsoft.com/office/drawing/2014/main" id="{675040AB-ADE1-F310-4E6A-9E90A6C096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90866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00" name="Line 959">
                <a:extLst>
                  <a:ext uri="{FF2B5EF4-FFF2-40B4-BE49-F238E27FC236}">
                    <a16:creationId xmlns:a16="http://schemas.microsoft.com/office/drawing/2014/main" id="{4D092114-59A0-AA55-F349-F785693712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9256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01" name="Line 960">
                <a:extLst>
                  <a:ext uri="{FF2B5EF4-FFF2-40B4-BE49-F238E27FC236}">
                    <a16:creationId xmlns:a16="http://schemas.microsoft.com/office/drawing/2014/main" id="{AE1637FE-BFE8-4B31-8755-6726378A15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95955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02" name="Line 961">
                <a:extLst>
                  <a:ext uri="{FF2B5EF4-FFF2-40B4-BE49-F238E27FC236}">
                    <a16:creationId xmlns:a16="http://schemas.microsoft.com/office/drawing/2014/main" id="{F4679E46-A865-ABCF-56D5-8C2757EE94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97651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03" name="Line 962">
                <a:extLst>
                  <a:ext uri="{FF2B5EF4-FFF2-40B4-BE49-F238E27FC236}">
                    <a16:creationId xmlns:a16="http://schemas.microsoft.com/office/drawing/2014/main" id="{DB4C2B20-0D18-B280-D41A-8EBDD50788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9934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04" name="Line 963">
                <a:extLst>
                  <a:ext uri="{FF2B5EF4-FFF2-40B4-BE49-F238E27FC236}">
                    <a16:creationId xmlns:a16="http://schemas.microsoft.com/office/drawing/2014/main" id="{38EAAD82-DE92-388A-3FEF-EFF02F3F5D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01044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05" name="Line 964">
                <a:extLst>
                  <a:ext uri="{FF2B5EF4-FFF2-40B4-BE49-F238E27FC236}">
                    <a16:creationId xmlns:a16="http://schemas.microsoft.com/office/drawing/2014/main" id="{8FDD1C4D-180C-2D83-ECEB-E54638A021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02740" y="2854071"/>
                <a:ext cx="0" cy="666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06" name="Line 965">
                <a:extLst>
                  <a:ext uri="{FF2B5EF4-FFF2-40B4-BE49-F238E27FC236}">
                    <a16:creationId xmlns:a16="http://schemas.microsoft.com/office/drawing/2014/main" id="{EB8ACA0C-833B-A354-C3E5-50746CA948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0613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07" name="Line 966">
                <a:extLst>
                  <a:ext uri="{FF2B5EF4-FFF2-40B4-BE49-F238E27FC236}">
                    <a16:creationId xmlns:a16="http://schemas.microsoft.com/office/drawing/2014/main" id="{75133529-57D2-F90E-D65A-F0CF052983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06133" y="2912809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08" name="Line 967">
                <a:extLst>
                  <a:ext uri="{FF2B5EF4-FFF2-40B4-BE49-F238E27FC236}">
                    <a16:creationId xmlns:a16="http://schemas.microsoft.com/office/drawing/2014/main" id="{80EB0356-47E3-65F1-FC50-A69E4B6F37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09525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09" name="Line 968">
                <a:extLst>
                  <a:ext uri="{FF2B5EF4-FFF2-40B4-BE49-F238E27FC236}">
                    <a16:creationId xmlns:a16="http://schemas.microsoft.com/office/drawing/2014/main" id="{C53B947F-9373-DBAB-4A17-AA639E832C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09525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10" name="Line 969">
                <a:extLst>
                  <a:ext uri="{FF2B5EF4-FFF2-40B4-BE49-F238E27FC236}">
                    <a16:creationId xmlns:a16="http://schemas.microsoft.com/office/drawing/2014/main" id="{51FDA6AA-F628-AE59-6F65-9E46A49ACA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1122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11" name="Line 970">
                <a:extLst>
                  <a:ext uri="{FF2B5EF4-FFF2-40B4-BE49-F238E27FC236}">
                    <a16:creationId xmlns:a16="http://schemas.microsoft.com/office/drawing/2014/main" id="{85EA6D47-E988-B6DB-526A-6F4C4521D0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12918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12" name="Line 971">
                <a:extLst>
                  <a:ext uri="{FF2B5EF4-FFF2-40B4-BE49-F238E27FC236}">
                    <a16:creationId xmlns:a16="http://schemas.microsoft.com/office/drawing/2014/main" id="{A5BF1EC1-7D73-8C63-8332-362D63B856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1461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13" name="Line 972">
                <a:extLst>
                  <a:ext uri="{FF2B5EF4-FFF2-40B4-BE49-F238E27FC236}">
                    <a16:creationId xmlns:a16="http://schemas.microsoft.com/office/drawing/2014/main" id="{DC1A94D8-3D98-890D-D97C-EC08B95E4C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1461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14" name="Line 973">
                <a:extLst>
                  <a:ext uri="{FF2B5EF4-FFF2-40B4-BE49-F238E27FC236}">
                    <a16:creationId xmlns:a16="http://schemas.microsoft.com/office/drawing/2014/main" id="{70101A42-32EA-CD41-179C-5451417B96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16310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15" name="Line 974">
                <a:extLst>
                  <a:ext uri="{FF2B5EF4-FFF2-40B4-BE49-F238E27FC236}">
                    <a16:creationId xmlns:a16="http://schemas.microsoft.com/office/drawing/2014/main" id="{5125CBEA-D8C8-84B0-AA68-C55066E967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1970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16" name="Line 975">
                <a:extLst>
                  <a:ext uri="{FF2B5EF4-FFF2-40B4-BE49-F238E27FC236}">
                    <a16:creationId xmlns:a16="http://schemas.microsoft.com/office/drawing/2014/main" id="{BD87AA84-93D7-7033-D0C5-8DF4BFC851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1970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17" name="Line 976">
                <a:extLst>
                  <a:ext uri="{FF2B5EF4-FFF2-40B4-BE49-F238E27FC236}">
                    <a16:creationId xmlns:a16="http://schemas.microsoft.com/office/drawing/2014/main" id="{6FEC6052-0D42-B110-D1DF-48802903EA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21399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18" name="Line 977">
                <a:extLst>
                  <a:ext uri="{FF2B5EF4-FFF2-40B4-BE49-F238E27FC236}">
                    <a16:creationId xmlns:a16="http://schemas.microsoft.com/office/drawing/2014/main" id="{2C0F8909-E999-A7EE-75CF-1B4197DC0D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2309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19" name="Line 978">
                <a:extLst>
                  <a:ext uri="{FF2B5EF4-FFF2-40B4-BE49-F238E27FC236}">
                    <a16:creationId xmlns:a16="http://schemas.microsoft.com/office/drawing/2014/main" id="{AE9D6935-C4B0-8C05-3E5C-CC6BA615E1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2309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20" name="Line 979">
                <a:extLst>
                  <a:ext uri="{FF2B5EF4-FFF2-40B4-BE49-F238E27FC236}">
                    <a16:creationId xmlns:a16="http://schemas.microsoft.com/office/drawing/2014/main" id="{0E497DCD-D42C-FF51-DF05-65805E5878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2479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21" name="Line 980">
                <a:extLst>
                  <a:ext uri="{FF2B5EF4-FFF2-40B4-BE49-F238E27FC236}">
                    <a16:creationId xmlns:a16="http://schemas.microsoft.com/office/drawing/2014/main" id="{CF85BAC1-0BE6-6F94-5913-EFB8251D9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2648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22" name="Line 981">
                <a:extLst>
                  <a:ext uri="{FF2B5EF4-FFF2-40B4-BE49-F238E27FC236}">
                    <a16:creationId xmlns:a16="http://schemas.microsoft.com/office/drawing/2014/main" id="{4882774D-7385-F22C-B3C4-192BD372E6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2988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23" name="Line 982">
                <a:extLst>
                  <a:ext uri="{FF2B5EF4-FFF2-40B4-BE49-F238E27FC236}">
                    <a16:creationId xmlns:a16="http://schemas.microsoft.com/office/drawing/2014/main" id="{7DB36F54-201D-2BFE-B934-867E3068B6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2988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24" name="Line 983">
                <a:extLst>
                  <a:ext uri="{FF2B5EF4-FFF2-40B4-BE49-F238E27FC236}">
                    <a16:creationId xmlns:a16="http://schemas.microsoft.com/office/drawing/2014/main" id="{05B70627-15D6-3667-FA9A-1692F23DE5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3327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25" name="Line 984">
                <a:extLst>
                  <a:ext uri="{FF2B5EF4-FFF2-40B4-BE49-F238E27FC236}">
                    <a16:creationId xmlns:a16="http://schemas.microsoft.com/office/drawing/2014/main" id="{404935C2-6E86-0BD2-6743-9B05E88EA5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34969" y="2776284"/>
                <a:ext cx="0" cy="144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26" name="Line 985">
                <a:extLst>
                  <a:ext uri="{FF2B5EF4-FFF2-40B4-BE49-F238E27FC236}">
                    <a16:creationId xmlns:a16="http://schemas.microsoft.com/office/drawing/2014/main" id="{6774FE6C-3504-4F8E-90D0-C079D2A76F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36666" y="2900109"/>
                <a:ext cx="0" cy="206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27" name="Line 986">
                <a:extLst>
                  <a:ext uri="{FF2B5EF4-FFF2-40B4-BE49-F238E27FC236}">
                    <a16:creationId xmlns:a16="http://schemas.microsoft.com/office/drawing/2014/main" id="{0055F367-6E65-0488-1BC4-3CE3AEE99D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38361" y="2908046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28" name="Line 987">
                <a:extLst>
                  <a:ext uri="{FF2B5EF4-FFF2-40B4-BE49-F238E27FC236}">
                    <a16:creationId xmlns:a16="http://schemas.microsoft.com/office/drawing/2014/main" id="{F3EE2B79-A967-9301-D93D-AAD205EB93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41754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29" name="Line 988">
                <a:extLst>
                  <a:ext uri="{FF2B5EF4-FFF2-40B4-BE49-F238E27FC236}">
                    <a16:creationId xmlns:a16="http://schemas.microsoft.com/office/drawing/2014/main" id="{64A219D6-96CB-169B-D654-F646267C2A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4345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30" name="Line 989">
                <a:extLst>
                  <a:ext uri="{FF2B5EF4-FFF2-40B4-BE49-F238E27FC236}">
                    <a16:creationId xmlns:a16="http://schemas.microsoft.com/office/drawing/2014/main" id="{958FF2BA-020E-FDAD-8C9F-9163F5B5CA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4345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31" name="Line 990">
                <a:extLst>
                  <a:ext uri="{FF2B5EF4-FFF2-40B4-BE49-F238E27FC236}">
                    <a16:creationId xmlns:a16="http://schemas.microsoft.com/office/drawing/2014/main" id="{E9DB296B-E183-D1E7-5145-EF1DFA422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4514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32" name="Line 991">
                <a:extLst>
                  <a:ext uri="{FF2B5EF4-FFF2-40B4-BE49-F238E27FC236}">
                    <a16:creationId xmlns:a16="http://schemas.microsoft.com/office/drawing/2014/main" id="{55AC9B24-9882-5B65-36B6-CD2A7730CE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46843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33" name="Line 992">
                <a:extLst>
                  <a:ext uri="{FF2B5EF4-FFF2-40B4-BE49-F238E27FC236}">
                    <a16:creationId xmlns:a16="http://schemas.microsoft.com/office/drawing/2014/main" id="{04DF0644-67F5-FE37-83A8-281BF5967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48539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34" name="Line 993">
                <a:extLst>
                  <a:ext uri="{FF2B5EF4-FFF2-40B4-BE49-F238E27FC236}">
                    <a16:creationId xmlns:a16="http://schemas.microsoft.com/office/drawing/2014/main" id="{BD3410D1-39CC-38BB-6DE2-3111EBB229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51932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35" name="Line 994">
                <a:extLst>
                  <a:ext uri="{FF2B5EF4-FFF2-40B4-BE49-F238E27FC236}">
                    <a16:creationId xmlns:a16="http://schemas.microsoft.com/office/drawing/2014/main" id="{E25E2869-4911-DBB2-A5AA-E3C7E9F91D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53628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36" name="Line 995">
                <a:extLst>
                  <a:ext uri="{FF2B5EF4-FFF2-40B4-BE49-F238E27FC236}">
                    <a16:creationId xmlns:a16="http://schemas.microsoft.com/office/drawing/2014/main" id="{2B4AE443-7DB6-0EB8-53DE-C805A0D241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5532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37" name="Line 996">
                <a:extLst>
                  <a:ext uri="{FF2B5EF4-FFF2-40B4-BE49-F238E27FC236}">
                    <a16:creationId xmlns:a16="http://schemas.microsoft.com/office/drawing/2014/main" id="{6C16C2D8-7E0C-3643-A802-56DBE32E12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5532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38" name="Line 997">
                <a:extLst>
                  <a:ext uri="{FF2B5EF4-FFF2-40B4-BE49-F238E27FC236}">
                    <a16:creationId xmlns:a16="http://schemas.microsoft.com/office/drawing/2014/main" id="{5F50AD2D-6844-6C84-F1B9-1D0F43C705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5702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39" name="Line 998">
                <a:extLst>
                  <a:ext uri="{FF2B5EF4-FFF2-40B4-BE49-F238E27FC236}">
                    <a16:creationId xmlns:a16="http://schemas.microsoft.com/office/drawing/2014/main" id="{9BD6E094-AFF0-78F8-6744-4C6E119975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5871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40" name="Line 999">
                <a:extLst>
                  <a:ext uri="{FF2B5EF4-FFF2-40B4-BE49-F238E27FC236}">
                    <a16:creationId xmlns:a16="http://schemas.microsoft.com/office/drawing/2014/main" id="{43DEC11B-8995-A3AA-2CD1-FC587A30DF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6041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41" name="Line 1000">
                <a:extLst>
                  <a:ext uri="{FF2B5EF4-FFF2-40B4-BE49-F238E27FC236}">
                    <a16:creationId xmlns:a16="http://schemas.microsoft.com/office/drawing/2014/main" id="{6FE6F8A7-E4AC-B4A3-47B1-33B667A06A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6041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42" name="Line 1001">
                <a:extLst>
                  <a:ext uri="{FF2B5EF4-FFF2-40B4-BE49-F238E27FC236}">
                    <a16:creationId xmlns:a16="http://schemas.microsoft.com/office/drawing/2014/main" id="{6DFC12AD-502C-DAA9-E159-451905B464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6210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43" name="Line 1002">
                <a:extLst>
                  <a:ext uri="{FF2B5EF4-FFF2-40B4-BE49-F238E27FC236}">
                    <a16:creationId xmlns:a16="http://schemas.microsoft.com/office/drawing/2014/main" id="{8352CA78-8BA6-47D3-6581-8EF963DD39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6210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44" name="Line 1003">
                <a:extLst>
                  <a:ext uri="{FF2B5EF4-FFF2-40B4-BE49-F238E27FC236}">
                    <a16:creationId xmlns:a16="http://schemas.microsoft.com/office/drawing/2014/main" id="{A1FA02DF-4EAC-9F31-31DB-243C40AB67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6380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45" name="Line 1004">
                <a:extLst>
                  <a:ext uri="{FF2B5EF4-FFF2-40B4-BE49-F238E27FC236}">
                    <a16:creationId xmlns:a16="http://schemas.microsoft.com/office/drawing/2014/main" id="{028F81D3-858D-64BC-0AC2-AD99E557E5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6550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46" name="Line 1005">
                <a:extLst>
                  <a:ext uri="{FF2B5EF4-FFF2-40B4-BE49-F238E27FC236}">
                    <a16:creationId xmlns:a16="http://schemas.microsoft.com/office/drawing/2014/main" id="{8EB3E563-BFD8-09CC-6A0E-5AB40D4E60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67198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47" name="Line 1006">
                <a:extLst>
                  <a:ext uri="{FF2B5EF4-FFF2-40B4-BE49-F238E27FC236}">
                    <a16:creationId xmlns:a16="http://schemas.microsoft.com/office/drawing/2014/main" id="{69131DA8-2A2F-8102-72B7-12EA27DBA7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68894" y="2877884"/>
                <a:ext cx="0" cy="428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48" name="Line 1007">
                <a:extLst>
                  <a:ext uri="{FF2B5EF4-FFF2-40B4-BE49-F238E27FC236}">
                    <a16:creationId xmlns:a16="http://schemas.microsoft.com/office/drawing/2014/main" id="{53741266-4320-20C6-11C3-1B56A8B736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70591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49" name="Line 1008">
                <a:extLst>
                  <a:ext uri="{FF2B5EF4-FFF2-40B4-BE49-F238E27FC236}">
                    <a16:creationId xmlns:a16="http://schemas.microsoft.com/office/drawing/2014/main" id="{0A760003-2CD4-7F65-6829-4429C26E42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7228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50" name="Line 1010">
                <a:extLst>
                  <a:ext uri="{FF2B5EF4-FFF2-40B4-BE49-F238E27FC236}">
                    <a16:creationId xmlns:a16="http://schemas.microsoft.com/office/drawing/2014/main" id="{7AFAB5C6-EB67-1044-1132-A9DE7B8445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7567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51" name="Line 1011">
                <a:extLst>
                  <a:ext uri="{FF2B5EF4-FFF2-40B4-BE49-F238E27FC236}">
                    <a16:creationId xmlns:a16="http://schemas.microsoft.com/office/drawing/2014/main" id="{0CADFD14-5BE0-A0FB-D51B-F8828E3E6A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7737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52" name="Line 1012">
                <a:extLst>
                  <a:ext uri="{FF2B5EF4-FFF2-40B4-BE49-F238E27FC236}">
                    <a16:creationId xmlns:a16="http://schemas.microsoft.com/office/drawing/2014/main" id="{02CDBF0E-C61B-00E7-62CA-765969580C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7907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53" name="Line 1013">
                <a:extLst>
                  <a:ext uri="{FF2B5EF4-FFF2-40B4-BE49-F238E27FC236}">
                    <a16:creationId xmlns:a16="http://schemas.microsoft.com/office/drawing/2014/main" id="{2A36B61E-7EE6-3D3F-738C-2584E2D0BD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8076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54" name="Line 1014">
                <a:extLst>
                  <a:ext uri="{FF2B5EF4-FFF2-40B4-BE49-F238E27FC236}">
                    <a16:creationId xmlns:a16="http://schemas.microsoft.com/office/drawing/2014/main" id="{74234D22-D2C3-58E4-6526-A24851F105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82464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55" name="Line 1015">
                <a:extLst>
                  <a:ext uri="{FF2B5EF4-FFF2-40B4-BE49-F238E27FC236}">
                    <a16:creationId xmlns:a16="http://schemas.microsoft.com/office/drawing/2014/main" id="{052162FB-7A3C-EBBA-1209-AC2B791D13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8416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56" name="Line 1016">
                <a:extLst>
                  <a:ext uri="{FF2B5EF4-FFF2-40B4-BE49-F238E27FC236}">
                    <a16:creationId xmlns:a16="http://schemas.microsoft.com/office/drawing/2014/main" id="{CD7D4D65-1844-CE9B-80BC-5E83DB8C21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8585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57" name="Line 1017">
                <a:extLst>
                  <a:ext uri="{FF2B5EF4-FFF2-40B4-BE49-F238E27FC236}">
                    <a16:creationId xmlns:a16="http://schemas.microsoft.com/office/drawing/2014/main" id="{CA5B785E-2C0A-788F-C7AD-70694F7A05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8755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58" name="Line 1018">
                <a:extLst>
                  <a:ext uri="{FF2B5EF4-FFF2-40B4-BE49-F238E27FC236}">
                    <a16:creationId xmlns:a16="http://schemas.microsoft.com/office/drawing/2014/main" id="{8E4F8A36-CC89-AD22-06A9-E35D88AB5C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89249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59" name="Line 1019">
                <a:extLst>
                  <a:ext uri="{FF2B5EF4-FFF2-40B4-BE49-F238E27FC236}">
                    <a16:creationId xmlns:a16="http://schemas.microsoft.com/office/drawing/2014/main" id="{A139E859-1CB3-D7D4-DDB1-419484B59C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9094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60" name="Line 1020">
                <a:extLst>
                  <a:ext uri="{FF2B5EF4-FFF2-40B4-BE49-F238E27FC236}">
                    <a16:creationId xmlns:a16="http://schemas.microsoft.com/office/drawing/2014/main" id="{D484D475-C35B-F996-1366-914AC98F93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9433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61" name="Line 1021">
                <a:extLst>
                  <a:ext uri="{FF2B5EF4-FFF2-40B4-BE49-F238E27FC236}">
                    <a16:creationId xmlns:a16="http://schemas.microsoft.com/office/drawing/2014/main" id="{FA29C5E6-FDDA-EC7E-C7C5-5357311978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9773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62" name="Line 1022">
                <a:extLst>
                  <a:ext uri="{FF2B5EF4-FFF2-40B4-BE49-F238E27FC236}">
                    <a16:creationId xmlns:a16="http://schemas.microsoft.com/office/drawing/2014/main" id="{C96E473E-BCAD-7C7B-0DF8-A4562E50FB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9942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63" name="Line 1023">
                <a:extLst>
                  <a:ext uri="{FF2B5EF4-FFF2-40B4-BE49-F238E27FC236}">
                    <a16:creationId xmlns:a16="http://schemas.microsoft.com/office/drawing/2014/main" id="{0B3B438D-C484-D9AC-9DAB-C5B926A3B5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0112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64" name="Line 1024">
                <a:extLst>
                  <a:ext uri="{FF2B5EF4-FFF2-40B4-BE49-F238E27FC236}">
                    <a16:creationId xmlns:a16="http://schemas.microsoft.com/office/drawing/2014/main" id="{374C7633-C5BB-20EF-0B6F-BD8B3350F8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0281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65" name="Line 1025">
                <a:extLst>
                  <a:ext uri="{FF2B5EF4-FFF2-40B4-BE49-F238E27FC236}">
                    <a16:creationId xmlns:a16="http://schemas.microsoft.com/office/drawing/2014/main" id="{6DEA7B8A-6004-A815-5B31-89E121A840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02819" y="2909634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66" name="Line 1026">
                <a:extLst>
                  <a:ext uri="{FF2B5EF4-FFF2-40B4-BE49-F238E27FC236}">
                    <a16:creationId xmlns:a16="http://schemas.microsoft.com/office/drawing/2014/main" id="{DEEFA92C-B654-70EF-9ECD-D4110843DA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0451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67" name="Line 1027">
                <a:extLst>
                  <a:ext uri="{FF2B5EF4-FFF2-40B4-BE49-F238E27FC236}">
                    <a16:creationId xmlns:a16="http://schemas.microsoft.com/office/drawing/2014/main" id="{FCA9823B-7D16-6C7F-6143-C5DC9250BF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0621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68" name="Line 1028">
                <a:extLst>
                  <a:ext uri="{FF2B5EF4-FFF2-40B4-BE49-F238E27FC236}">
                    <a16:creationId xmlns:a16="http://schemas.microsoft.com/office/drawing/2014/main" id="{DCC80143-D9EF-B294-4D96-2281009616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0960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69" name="Line 1029">
                <a:extLst>
                  <a:ext uri="{FF2B5EF4-FFF2-40B4-BE49-F238E27FC236}">
                    <a16:creationId xmlns:a16="http://schemas.microsoft.com/office/drawing/2014/main" id="{BB56F001-8CA4-9096-48A7-4FE2020595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0960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70" name="Line 1030">
                <a:extLst>
                  <a:ext uri="{FF2B5EF4-FFF2-40B4-BE49-F238E27FC236}">
                    <a16:creationId xmlns:a16="http://schemas.microsoft.com/office/drawing/2014/main" id="{EA3B49CC-FC3A-274C-80F3-C7C671DE6C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1130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71" name="Line 1031">
                <a:extLst>
                  <a:ext uri="{FF2B5EF4-FFF2-40B4-BE49-F238E27FC236}">
                    <a16:creationId xmlns:a16="http://schemas.microsoft.com/office/drawing/2014/main" id="{3724131C-3B4F-E597-D859-A9F3A8A76B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1299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72" name="Line 1032">
                <a:extLst>
                  <a:ext uri="{FF2B5EF4-FFF2-40B4-BE49-F238E27FC236}">
                    <a16:creationId xmlns:a16="http://schemas.microsoft.com/office/drawing/2014/main" id="{87B175B4-EC89-6F7F-2038-A67371F4EE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1469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73" name="Line 1033">
                <a:extLst>
                  <a:ext uri="{FF2B5EF4-FFF2-40B4-BE49-F238E27FC236}">
                    <a16:creationId xmlns:a16="http://schemas.microsoft.com/office/drawing/2014/main" id="{39B70B3F-EF45-B5D9-E413-8D554A299B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1469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74" name="Line 1034">
                <a:extLst>
                  <a:ext uri="{FF2B5EF4-FFF2-40B4-BE49-F238E27FC236}">
                    <a16:creationId xmlns:a16="http://schemas.microsoft.com/office/drawing/2014/main" id="{E74470C1-C7D4-8588-5599-C946E3E730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1978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75" name="Line 1035">
                <a:extLst>
                  <a:ext uri="{FF2B5EF4-FFF2-40B4-BE49-F238E27FC236}">
                    <a16:creationId xmlns:a16="http://schemas.microsoft.com/office/drawing/2014/main" id="{0AEC0E77-BC58-8E66-64C6-E065EDD731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21479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76" name="Line 1036">
                <a:extLst>
                  <a:ext uri="{FF2B5EF4-FFF2-40B4-BE49-F238E27FC236}">
                    <a16:creationId xmlns:a16="http://schemas.microsoft.com/office/drawing/2014/main" id="{6EEAD97C-F2C4-0204-6056-AFEECC478A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2147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77" name="Line 1037">
                <a:extLst>
                  <a:ext uri="{FF2B5EF4-FFF2-40B4-BE49-F238E27FC236}">
                    <a16:creationId xmlns:a16="http://schemas.microsoft.com/office/drawing/2014/main" id="{E2B79E80-629E-134B-ECCD-C8CB1EF94C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2317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78" name="Line 1038">
                <a:extLst>
                  <a:ext uri="{FF2B5EF4-FFF2-40B4-BE49-F238E27FC236}">
                    <a16:creationId xmlns:a16="http://schemas.microsoft.com/office/drawing/2014/main" id="{7AB89668-8C48-6AAC-E9F7-96934ABD1C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2487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79" name="Line 1039">
                <a:extLst>
                  <a:ext uri="{FF2B5EF4-FFF2-40B4-BE49-F238E27FC236}">
                    <a16:creationId xmlns:a16="http://schemas.microsoft.com/office/drawing/2014/main" id="{C3F05275-11F7-C407-F84D-9F2F5E71C4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2656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80" name="Line 1040">
                <a:extLst>
                  <a:ext uri="{FF2B5EF4-FFF2-40B4-BE49-F238E27FC236}">
                    <a16:creationId xmlns:a16="http://schemas.microsoft.com/office/drawing/2014/main" id="{61BD1F34-6F86-6105-E2C8-41C6AFE671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2996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81" name="Line 1041">
                <a:extLst>
                  <a:ext uri="{FF2B5EF4-FFF2-40B4-BE49-F238E27FC236}">
                    <a16:creationId xmlns:a16="http://schemas.microsoft.com/office/drawing/2014/main" id="{439C6F45-57B8-557C-A219-A6E03AFCDB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3335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82" name="Line 1042">
                <a:extLst>
                  <a:ext uri="{FF2B5EF4-FFF2-40B4-BE49-F238E27FC236}">
                    <a16:creationId xmlns:a16="http://schemas.microsoft.com/office/drawing/2014/main" id="{F63AD5D5-F26C-42CC-F4FD-9778AB4BDF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3504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83" name="Line 1043">
                <a:extLst>
                  <a:ext uri="{FF2B5EF4-FFF2-40B4-BE49-F238E27FC236}">
                    <a16:creationId xmlns:a16="http://schemas.microsoft.com/office/drawing/2014/main" id="{DDBD5526-B8DA-D1CA-7DA3-02E1E46E26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3674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84" name="Line 1044">
                <a:extLst>
                  <a:ext uri="{FF2B5EF4-FFF2-40B4-BE49-F238E27FC236}">
                    <a16:creationId xmlns:a16="http://schemas.microsoft.com/office/drawing/2014/main" id="{32C57B0E-9C0F-B108-5D6D-CB936868E5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3674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85" name="Line 1045">
                <a:extLst>
                  <a:ext uri="{FF2B5EF4-FFF2-40B4-BE49-F238E27FC236}">
                    <a16:creationId xmlns:a16="http://schemas.microsoft.com/office/drawing/2014/main" id="{50C05AB8-44B2-61A6-CAAD-8DBD930DB1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3844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86" name="Line 1046">
                <a:extLst>
                  <a:ext uri="{FF2B5EF4-FFF2-40B4-BE49-F238E27FC236}">
                    <a16:creationId xmlns:a16="http://schemas.microsoft.com/office/drawing/2014/main" id="{E25B3146-48F2-EF5E-24BC-EDC2E1BDE6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4353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87" name="Line 1047">
                <a:extLst>
                  <a:ext uri="{FF2B5EF4-FFF2-40B4-BE49-F238E27FC236}">
                    <a16:creationId xmlns:a16="http://schemas.microsoft.com/office/drawing/2014/main" id="{E5EB512B-8094-FEF5-ED40-651F18C041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4522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88" name="Line 1048">
                <a:extLst>
                  <a:ext uri="{FF2B5EF4-FFF2-40B4-BE49-F238E27FC236}">
                    <a16:creationId xmlns:a16="http://schemas.microsoft.com/office/drawing/2014/main" id="{D6AB6625-70A7-559D-8060-06E8ED9057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4692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89" name="Line 1049">
                <a:extLst>
                  <a:ext uri="{FF2B5EF4-FFF2-40B4-BE49-F238E27FC236}">
                    <a16:creationId xmlns:a16="http://schemas.microsoft.com/office/drawing/2014/main" id="{F58D75DD-24A7-81BD-E8BC-DA109B07F8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4861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90" name="Line 1050">
                <a:extLst>
                  <a:ext uri="{FF2B5EF4-FFF2-40B4-BE49-F238E27FC236}">
                    <a16:creationId xmlns:a16="http://schemas.microsoft.com/office/drawing/2014/main" id="{F28CF207-0A76-4840-DD4A-80A1F7E00D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5031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91" name="Line 1051">
                <a:extLst>
                  <a:ext uri="{FF2B5EF4-FFF2-40B4-BE49-F238E27FC236}">
                    <a16:creationId xmlns:a16="http://schemas.microsoft.com/office/drawing/2014/main" id="{AE58134F-E656-863C-27B8-F1651E99A1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5201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92" name="Line 1052">
                <a:extLst>
                  <a:ext uri="{FF2B5EF4-FFF2-40B4-BE49-F238E27FC236}">
                    <a16:creationId xmlns:a16="http://schemas.microsoft.com/office/drawing/2014/main" id="{3CCEE030-2120-80B1-6842-857F72ECEF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5201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93" name="Line 1053">
                <a:extLst>
                  <a:ext uri="{FF2B5EF4-FFF2-40B4-BE49-F238E27FC236}">
                    <a16:creationId xmlns:a16="http://schemas.microsoft.com/office/drawing/2014/main" id="{AC513BBE-BC04-A440-8488-5BE0291B02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5540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94" name="Line 1054">
                <a:extLst>
                  <a:ext uri="{FF2B5EF4-FFF2-40B4-BE49-F238E27FC236}">
                    <a16:creationId xmlns:a16="http://schemas.microsoft.com/office/drawing/2014/main" id="{998B3E4C-B7A9-8681-DC95-3AEF4957A7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5710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95" name="Line 1055">
                <a:extLst>
                  <a:ext uri="{FF2B5EF4-FFF2-40B4-BE49-F238E27FC236}">
                    <a16:creationId xmlns:a16="http://schemas.microsoft.com/office/drawing/2014/main" id="{B0DD964D-CBCB-70E7-A421-2AA0B98B97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5879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96" name="Line 1056">
                <a:extLst>
                  <a:ext uri="{FF2B5EF4-FFF2-40B4-BE49-F238E27FC236}">
                    <a16:creationId xmlns:a16="http://schemas.microsoft.com/office/drawing/2014/main" id="{02F48963-898B-1AC9-DDB3-9EC40BDA01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6218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97" name="Line 1057">
                <a:extLst>
                  <a:ext uri="{FF2B5EF4-FFF2-40B4-BE49-F238E27FC236}">
                    <a16:creationId xmlns:a16="http://schemas.microsoft.com/office/drawing/2014/main" id="{DB178780-519B-3C0D-CD0F-B9DACE1A77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6218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98" name="Line 1058">
                <a:extLst>
                  <a:ext uri="{FF2B5EF4-FFF2-40B4-BE49-F238E27FC236}">
                    <a16:creationId xmlns:a16="http://schemas.microsoft.com/office/drawing/2014/main" id="{2AA8D7C9-22AC-F152-7838-BA91933B94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6558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99" name="Line 1059">
                <a:extLst>
                  <a:ext uri="{FF2B5EF4-FFF2-40B4-BE49-F238E27FC236}">
                    <a16:creationId xmlns:a16="http://schemas.microsoft.com/office/drawing/2014/main" id="{174EAB15-5028-B156-CD95-9D613BF3F4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7406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00" name="Line 1060">
                <a:extLst>
                  <a:ext uri="{FF2B5EF4-FFF2-40B4-BE49-F238E27FC236}">
                    <a16:creationId xmlns:a16="http://schemas.microsoft.com/office/drawing/2014/main" id="{AAC0F80E-361C-CDFF-82F4-EC022E3D35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7745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01" name="Line 1061">
                <a:extLst>
                  <a:ext uri="{FF2B5EF4-FFF2-40B4-BE49-F238E27FC236}">
                    <a16:creationId xmlns:a16="http://schemas.microsoft.com/office/drawing/2014/main" id="{5E414A37-D8BE-AF57-20B7-C2207CEEC8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7915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02" name="Line 1062">
                <a:extLst>
                  <a:ext uri="{FF2B5EF4-FFF2-40B4-BE49-F238E27FC236}">
                    <a16:creationId xmlns:a16="http://schemas.microsoft.com/office/drawing/2014/main" id="{024E87FA-F7C9-BC44-D1C5-BF62693E13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7915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03" name="Line 1063">
                <a:extLst>
                  <a:ext uri="{FF2B5EF4-FFF2-40B4-BE49-F238E27FC236}">
                    <a16:creationId xmlns:a16="http://schemas.microsoft.com/office/drawing/2014/main" id="{EF38648C-B672-A09D-F3EB-A618E7C06F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8763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04" name="Line 1064">
                <a:extLst>
                  <a:ext uri="{FF2B5EF4-FFF2-40B4-BE49-F238E27FC236}">
                    <a16:creationId xmlns:a16="http://schemas.microsoft.com/office/drawing/2014/main" id="{4051E91A-8243-7C4A-3C9F-258CA18449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9102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05" name="Line 1065">
                <a:extLst>
                  <a:ext uri="{FF2B5EF4-FFF2-40B4-BE49-F238E27FC236}">
                    <a16:creationId xmlns:a16="http://schemas.microsoft.com/office/drawing/2014/main" id="{DD8B6DE6-B40C-8E12-E622-0DCB102E88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9272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06" name="Line 1066">
                <a:extLst>
                  <a:ext uri="{FF2B5EF4-FFF2-40B4-BE49-F238E27FC236}">
                    <a16:creationId xmlns:a16="http://schemas.microsoft.com/office/drawing/2014/main" id="{122F858E-8199-4480-C594-E19C667AFD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9781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07" name="Line 1067">
                <a:extLst>
                  <a:ext uri="{FF2B5EF4-FFF2-40B4-BE49-F238E27FC236}">
                    <a16:creationId xmlns:a16="http://schemas.microsoft.com/office/drawing/2014/main" id="{72B5946E-764A-8700-E1CC-EB91156328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9950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08" name="Line 1068">
                <a:extLst>
                  <a:ext uri="{FF2B5EF4-FFF2-40B4-BE49-F238E27FC236}">
                    <a16:creationId xmlns:a16="http://schemas.microsoft.com/office/drawing/2014/main" id="{2E8F9F00-3E51-13AE-422F-7A980C1BFF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0120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09" name="Line 1069">
                <a:extLst>
                  <a:ext uri="{FF2B5EF4-FFF2-40B4-BE49-F238E27FC236}">
                    <a16:creationId xmlns:a16="http://schemas.microsoft.com/office/drawing/2014/main" id="{737F83ED-96E3-B1D8-DFE0-7CA543BFB9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0290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10" name="Line 1070">
                <a:extLst>
                  <a:ext uri="{FF2B5EF4-FFF2-40B4-BE49-F238E27FC236}">
                    <a16:creationId xmlns:a16="http://schemas.microsoft.com/office/drawing/2014/main" id="{B8077DF2-F654-E045-E21E-2580A61AA6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1647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11" name="Line 1071">
                <a:extLst>
                  <a:ext uri="{FF2B5EF4-FFF2-40B4-BE49-F238E27FC236}">
                    <a16:creationId xmlns:a16="http://schemas.microsoft.com/office/drawing/2014/main" id="{D8906B22-3EC0-D8BF-3555-4B12A88EE6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1816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12" name="Line 1072">
                <a:extLst>
                  <a:ext uri="{FF2B5EF4-FFF2-40B4-BE49-F238E27FC236}">
                    <a16:creationId xmlns:a16="http://schemas.microsoft.com/office/drawing/2014/main" id="{BF9C1F3C-D12A-5E8B-450E-2762B31DDC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2155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13" name="Line 1073">
                <a:extLst>
                  <a:ext uri="{FF2B5EF4-FFF2-40B4-BE49-F238E27FC236}">
                    <a16:creationId xmlns:a16="http://schemas.microsoft.com/office/drawing/2014/main" id="{D17698B5-0F1D-2FE7-AF58-5826C4DDC5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2495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14" name="Line 1074">
                <a:extLst>
                  <a:ext uri="{FF2B5EF4-FFF2-40B4-BE49-F238E27FC236}">
                    <a16:creationId xmlns:a16="http://schemas.microsoft.com/office/drawing/2014/main" id="{320C37AF-C108-4C29-D258-11FEDEB219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2664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15" name="Line 1075">
                <a:extLst>
                  <a:ext uri="{FF2B5EF4-FFF2-40B4-BE49-F238E27FC236}">
                    <a16:creationId xmlns:a16="http://schemas.microsoft.com/office/drawing/2014/main" id="{C5FC8AD6-220D-114B-3FEB-68B690AA5F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2834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16" name="Line 1076">
                <a:extLst>
                  <a:ext uri="{FF2B5EF4-FFF2-40B4-BE49-F238E27FC236}">
                    <a16:creationId xmlns:a16="http://schemas.microsoft.com/office/drawing/2014/main" id="{DB53596B-FF9A-3AF1-1D8F-957F5A546D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3173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17" name="Line 1077">
                <a:extLst>
                  <a:ext uri="{FF2B5EF4-FFF2-40B4-BE49-F238E27FC236}">
                    <a16:creationId xmlns:a16="http://schemas.microsoft.com/office/drawing/2014/main" id="{E23375CD-F55D-320F-B9E2-AA3789C024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3343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18" name="Line 1078">
                <a:extLst>
                  <a:ext uri="{FF2B5EF4-FFF2-40B4-BE49-F238E27FC236}">
                    <a16:creationId xmlns:a16="http://schemas.microsoft.com/office/drawing/2014/main" id="{D62D8F3B-A4B8-38C7-7E5A-C3BA22D94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35128" y="2898521"/>
                <a:ext cx="0" cy="222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19" name="Line 1079">
                <a:extLst>
                  <a:ext uri="{FF2B5EF4-FFF2-40B4-BE49-F238E27FC236}">
                    <a16:creationId xmlns:a16="http://schemas.microsoft.com/office/drawing/2014/main" id="{67AF3E0D-0C37-FAFA-99E2-C0C7E3B7C2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3682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20" name="Line 1080">
                <a:extLst>
                  <a:ext uri="{FF2B5EF4-FFF2-40B4-BE49-F238E27FC236}">
                    <a16:creationId xmlns:a16="http://schemas.microsoft.com/office/drawing/2014/main" id="{AAE91DD7-DFDA-2447-538F-6F2887912F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3852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21" name="Line 1081">
                <a:extLst>
                  <a:ext uri="{FF2B5EF4-FFF2-40B4-BE49-F238E27FC236}">
                    <a16:creationId xmlns:a16="http://schemas.microsoft.com/office/drawing/2014/main" id="{4BD90F3F-A7E3-7F10-46E5-1489AE6A0A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4021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22" name="Line 1082">
                <a:extLst>
                  <a:ext uri="{FF2B5EF4-FFF2-40B4-BE49-F238E27FC236}">
                    <a16:creationId xmlns:a16="http://schemas.microsoft.com/office/drawing/2014/main" id="{D152AC06-9A28-EC0A-5EB9-DE599F3A7E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4530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23" name="Line 1083">
                <a:extLst>
                  <a:ext uri="{FF2B5EF4-FFF2-40B4-BE49-F238E27FC236}">
                    <a16:creationId xmlns:a16="http://schemas.microsoft.com/office/drawing/2014/main" id="{B0B75BF9-670E-DAC8-9CD2-CF8E724104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4700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24" name="Line 1084">
                <a:extLst>
                  <a:ext uri="{FF2B5EF4-FFF2-40B4-BE49-F238E27FC236}">
                    <a16:creationId xmlns:a16="http://schemas.microsoft.com/office/drawing/2014/main" id="{F6B34461-34DD-F13D-949B-C781F90716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4869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25" name="Line 1085">
                <a:extLst>
                  <a:ext uri="{FF2B5EF4-FFF2-40B4-BE49-F238E27FC236}">
                    <a16:creationId xmlns:a16="http://schemas.microsoft.com/office/drawing/2014/main" id="{544FF1A9-5A02-0821-E30F-52E8E08ADD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5209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26" name="Line 1086">
                <a:extLst>
                  <a:ext uri="{FF2B5EF4-FFF2-40B4-BE49-F238E27FC236}">
                    <a16:creationId xmlns:a16="http://schemas.microsoft.com/office/drawing/2014/main" id="{D354629D-E157-8453-5CAD-6DF2C963B2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5378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27" name="Line 1087">
                <a:extLst>
                  <a:ext uri="{FF2B5EF4-FFF2-40B4-BE49-F238E27FC236}">
                    <a16:creationId xmlns:a16="http://schemas.microsoft.com/office/drawing/2014/main" id="{7134B776-DACF-45D0-97FC-F6CF4F67EE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5378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28" name="Line 1088">
                <a:extLst>
                  <a:ext uri="{FF2B5EF4-FFF2-40B4-BE49-F238E27FC236}">
                    <a16:creationId xmlns:a16="http://schemas.microsoft.com/office/drawing/2014/main" id="{1E1E25A5-A587-5D23-A384-C7687F1E3B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5718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29" name="Line 1089">
                <a:extLst>
                  <a:ext uri="{FF2B5EF4-FFF2-40B4-BE49-F238E27FC236}">
                    <a16:creationId xmlns:a16="http://schemas.microsoft.com/office/drawing/2014/main" id="{F2325535-DE1E-1E75-F86B-9E3AFC22FB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5887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30" name="Line 1090">
                <a:extLst>
                  <a:ext uri="{FF2B5EF4-FFF2-40B4-BE49-F238E27FC236}">
                    <a16:creationId xmlns:a16="http://schemas.microsoft.com/office/drawing/2014/main" id="{C1BD2588-0B05-3360-B7B7-A90D0BCB5F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6057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31" name="Line 1091">
                <a:extLst>
                  <a:ext uri="{FF2B5EF4-FFF2-40B4-BE49-F238E27FC236}">
                    <a16:creationId xmlns:a16="http://schemas.microsoft.com/office/drawing/2014/main" id="{A04F2E8B-7A53-779E-EDFE-497663491D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6226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32" name="Line 1092">
                <a:extLst>
                  <a:ext uri="{FF2B5EF4-FFF2-40B4-BE49-F238E27FC236}">
                    <a16:creationId xmlns:a16="http://schemas.microsoft.com/office/drawing/2014/main" id="{D45BF406-A211-4579-A32C-43F23566E8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6566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33" name="Line 1093">
                <a:extLst>
                  <a:ext uri="{FF2B5EF4-FFF2-40B4-BE49-F238E27FC236}">
                    <a16:creationId xmlns:a16="http://schemas.microsoft.com/office/drawing/2014/main" id="{13ACCE71-4A8C-FC63-6DE2-9B0BA3103F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67358" y="2912809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34" name="Line 1094">
                <a:extLst>
                  <a:ext uri="{FF2B5EF4-FFF2-40B4-BE49-F238E27FC236}">
                    <a16:creationId xmlns:a16="http://schemas.microsoft.com/office/drawing/2014/main" id="{2E803FD1-92BB-109F-23E3-3B06AAA5D7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69053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35" name="Line 1095">
                <a:extLst>
                  <a:ext uri="{FF2B5EF4-FFF2-40B4-BE49-F238E27FC236}">
                    <a16:creationId xmlns:a16="http://schemas.microsoft.com/office/drawing/2014/main" id="{870CCEEF-4A8F-1CE9-8D13-201DF158E0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7075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36" name="Line 1096">
                <a:extLst>
                  <a:ext uri="{FF2B5EF4-FFF2-40B4-BE49-F238E27FC236}">
                    <a16:creationId xmlns:a16="http://schemas.microsoft.com/office/drawing/2014/main" id="{8BE0D416-29FC-F18A-C644-ACD9D4AEDD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7244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37" name="Line 1097">
                <a:extLst>
                  <a:ext uri="{FF2B5EF4-FFF2-40B4-BE49-F238E27FC236}">
                    <a16:creationId xmlns:a16="http://schemas.microsoft.com/office/drawing/2014/main" id="{6A967A8E-E9CE-74DD-288C-A4BA0E63A3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7583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38" name="Line 1098">
                <a:extLst>
                  <a:ext uri="{FF2B5EF4-FFF2-40B4-BE49-F238E27FC236}">
                    <a16:creationId xmlns:a16="http://schemas.microsoft.com/office/drawing/2014/main" id="{AC32FF40-87B1-10F8-C81A-7DDDAD9018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7583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39" name="Line 1099">
                <a:extLst>
                  <a:ext uri="{FF2B5EF4-FFF2-40B4-BE49-F238E27FC236}">
                    <a16:creationId xmlns:a16="http://schemas.microsoft.com/office/drawing/2014/main" id="{2ED2E18B-DB70-D9C0-3798-0D56295611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7923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40" name="Line 1100">
                <a:extLst>
                  <a:ext uri="{FF2B5EF4-FFF2-40B4-BE49-F238E27FC236}">
                    <a16:creationId xmlns:a16="http://schemas.microsoft.com/office/drawing/2014/main" id="{A4081C83-CF0C-86FD-CC14-3FA4655621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8092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41" name="Line 1101">
                <a:extLst>
                  <a:ext uri="{FF2B5EF4-FFF2-40B4-BE49-F238E27FC236}">
                    <a16:creationId xmlns:a16="http://schemas.microsoft.com/office/drawing/2014/main" id="{ED23EE5C-4C57-5F6A-2C38-291A3D317E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8262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42" name="Line 1102">
                <a:extLst>
                  <a:ext uri="{FF2B5EF4-FFF2-40B4-BE49-F238E27FC236}">
                    <a16:creationId xmlns:a16="http://schemas.microsoft.com/office/drawing/2014/main" id="{569D3A18-487E-C772-DF05-984F01BDCE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8432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43" name="Line 1103">
                <a:extLst>
                  <a:ext uri="{FF2B5EF4-FFF2-40B4-BE49-F238E27FC236}">
                    <a16:creationId xmlns:a16="http://schemas.microsoft.com/office/drawing/2014/main" id="{CAD912C1-6478-7F2F-97D9-64656E887A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8432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44" name="Line 1104">
                <a:extLst>
                  <a:ext uri="{FF2B5EF4-FFF2-40B4-BE49-F238E27FC236}">
                    <a16:creationId xmlns:a16="http://schemas.microsoft.com/office/drawing/2014/main" id="{C1441F20-5D31-3739-B586-BCF966FB9A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8601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45" name="Line 1105">
                <a:extLst>
                  <a:ext uri="{FF2B5EF4-FFF2-40B4-BE49-F238E27FC236}">
                    <a16:creationId xmlns:a16="http://schemas.microsoft.com/office/drawing/2014/main" id="{AA87DBD2-14E1-67CD-BC20-85ED06E562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8601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46" name="Line 1106">
                <a:extLst>
                  <a:ext uri="{FF2B5EF4-FFF2-40B4-BE49-F238E27FC236}">
                    <a16:creationId xmlns:a16="http://schemas.microsoft.com/office/drawing/2014/main" id="{A6189D07-1653-69CD-D0A3-CCFCEBD401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8940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47" name="Line 1107">
                <a:extLst>
                  <a:ext uri="{FF2B5EF4-FFF2-40B4-BE49-F238E27FC236}">
                    <a16:creationId xmlns:a16="http://schemas.microsoft.com/office/drawing/2014/main" id="{1EF68663-3FCB-B9A2-6F4D-04D4E950B7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9110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48" name="Line 1108">
                <a:extLst>
                  <a:ext uri="{FF2B5EF4-FFF2-40B4-BE49-F238E27FC236}">
                    <a16:creationId xmlns:a16="http://schemas.microsoft.com/office/drawing/2014/main" id="{63378986-ADA7-22F1-A1D9-AB70BA4E25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9280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49" name="Line 1109">
                <a:extLst>
                  <a:ext uri="{FF2B5EF4-FFF2-40B4-BE49-F238E27FC236}">
                    <a16:creationId xmlns:a16="http://schemas.microsoft.com/office/drawing/2014/main" id="{D8BA4038-07D7-583F-F5A4-F675CFA687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9280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50" name="Line 1110">
                <a:extLst>
                  <a:ext uri="{FF2B5EF4-FFF2-40B4-BE49-F238E27FC236}">
                    <a16:creationId xmlns:a16="http://schemas.microsoft.com/office/drawing/2014/main" id="{A4D913AE-9173-12F9-56E1-1386EE7195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9789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51" name="Line 1111">
                <a:extLst>
                  <a:ext uri="{FF2B5EF4-FFF2-40B4-BE49-F238E27FC236}">
                    <a16:creationId xmlns:a16="http://schemas.microsoft.com/office/drawing/2014/main" id="{5535796D-5B36-3AA0-7A8B-EC3A9F8915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9789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52" name="Line 1112">
                <a:extLst>
                  <a:ext uri="{FF2B5EF4-FFF2-40B4-BE49-F238E27FC236}">
                    <a16:creationId xmlns:a16="http://schemas.microsoft.com/office/drawing/2014/main" id="{97C9D32B-32BB-749A-76EE-E633392746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49958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53" name="Line 1113">
                <a:extLst>
                  <a:ext uri="{FF2B5EF4-FFF2-40B4-BE49-F238E27FC236}">
                    <a16:creationId xmlns:a16="http://schemas.microsoft.com/office/drawing/2014/main" id="{801A0662-D7C3-2B49-24C6-5C44B9D2B6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01283" y="2866771"/>
                <a:ext cx="0" cy="539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54" name="Line 1114">
                <a:extLst>
                  <a:ext uri="{FF2B5EF4-FFF2-40B4-BE49-F238E27FC236}">
                    <a16:creationId xmlns:a16="http://schemas.microsoft.com/office/drawing/2014/main" id="{669A2C48-1269-648C-2DDA-5E9F0DF8AD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02979" y="2844546"/>
                <a:ext cx="0" cy="762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55" name="Line 1115">
                <a:extLst>
                  <a:ext uri="{FF2B5EF4-FFF2-40B4-BE49-F238E27FC236}">
                    <a16:creationId xmlns:a16="http://schemas.microsoft.com/office/drawing/2014/main" id="{C2E68909-F55A-3F2B-5F51-AB85D67E8F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04676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56" name="Line 1116">
                <a:extLst>
                  <a:ext uri="{FF2B5EF4-FFF2-40B4-BE49-F238E27FC236}">
                    <a16:creationId xmlns:a16="http://schemas.microsoft.com/office/drawing/2014/main" id="{052B32FB-B7EF-84B2-B299-3E0D9F878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06371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57" name="Line 1117">
                <a:extLst>
                  <a:ext uri="{FF2B5EF4-FFF2-40B4-BE49-F238E27FC236}">
                    <a16:creationId xmlns:a16="http://schemas.microsoft.com/office/drawing/2014/main" id="{08D3ECBD-026E-1E99-85F2-96A0B2C81C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0806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58" name="Line 1118">
                <a:extLst>
                  <a:ext uri="{FF2B5EF4-FFF2-40B4-BE49-F238E27FC236}">
                    <a16:creationId xmlns:a16="http://schemas.microsoft.com/office/drawing/2014/main" id="{851729E2-E9AE-D373-E3C2-0621222EDE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0806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59" name="Line 1119">
                <a:extLst>
                  <a:ext uri="{FF2B5EF4-FFF2-40B4-BE49-F238E27FC236}">
                    <a16:creationId xmlns:a16="http://schemas.microsoft.com/office/drawing/2014/main" id="{3BAB8D8E-8F02-3496-5893-E172A21E50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0976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60" name="Line 1120">
                <a:extLst>
                  <a:ext uri="{FF2B5EF4-FFF2-40B4-BE49-F238E27FC236}">
                    <a16:creationId xmlns:a16="http://schemas.microsoft.com/office/drawing/2014/main" id="{52E626A1-E94C-AD66-8669-1B2B420513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1315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61" name="Line 1121">
                <a:extLst>
                  <a:ext uri="{FF2B5EF4-FFF2-40B4-BE49-F238E27FC236}">
                    <a16:creationId xmlns:a16="http://schemas.microsoft.com/office/drawing/2014/main" id="{8D296102-E7F3-99F9-3875-3740DD91B2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1315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62" name="Line 1122">
                <a:extLst>
                  <a:ext uri="{FF2B5EF4-FFF2-40B4-BE49-F238E27FC236}">
                    <a16:creationId xmlns:a16="http://schemas.microsoft.com/office/drawing/2014/main" id="{2F2D9408-2C30-2789-7CB8-F24C71BFFE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1485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63" name="Line 1123">
                <a:extLst>
                  <a:ext uri="{FF2B5EF4-FFF2-40B4-BE49-F238E27FC236}">
                    <a16:creationId xmlns:a16="http://schemas.microsoft.com/office/drawing/2014/main" id="{B0529837-3BDB-B18C-91CD-89DEFA0B3D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1654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64" name="Line 1124">
                <a:extLst>
                  <a:ext uri="{FF2B5EF4-FFF2-40B4-BE49-F238E27FC236}">
                    <a16:creationId xmlns:a16="http://schemas.microsoft.com/office/drawing/2014/main" id="{61DA8E5B-2F64-7146-03D4-F979F33389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1824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65" name="Line 1125">
                <a:extLst>
                  <a:ext uri="{FF2B5EF4-FFF2-40B4-BE49-F238E27FC236}">
                    <a16:creationId xmlns:a16="http://schemas.microsoft.com/office/drawing/2014/main" id="{C0F82F17-8520-6E36-5D1E-A2ABF5D725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1994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66" name="Line 1126">
                <a:extLst>
                  <a:ext uri="{FF2B5EF4-FFF2-40B4-BE49-F238E27FC236}">
                    <a16:creationId xmlns:a16="http://schemas.microsoft.com/office/drawing/2014/main" id="{03F69F1C-18A6-C81D-6C13-EDBA5EFA47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2163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67" name="Line 1127">
                <a:extLst>
                  <a:ext uri="{FF2B5EF4-FFF2-40B4-BE49-F238E27FC236}">
                    <a16:creationId xmlns:a16="http://schemas.microsoft.com/office/drawing/2014/main" id="{79CACBB3-DE33-18EC-9AA8-3C6584FD3C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2163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68" name="Line 1128">
                <a:extLst>
                  <a:ext uri="{FF2B5EF4-FFF2-40B4-BE49-F238E27FC236}">
                    <a16:creationId xmlns:a16="http://schemas.microsoft.com/office/drawing/2014/main" id="{7182E4B1-92EA-CB4E-348D-31002B10E4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2503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69" name="Line 1129">
                <a:extLst>
                  <a:ext uri="{FF2B5EF4-FFF2-40B4-BE49-F238E27FC236}">
                    <a16:creationId xmlns:a16="http://schemas.microsoft.com/office/drawing/2014/main" id="{005E3B04-81C9-3796-8630-9932AF24A9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2672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70" name="Line 1130">
                <a:extLst>
                  <a:ext uri="{FF2B5EF4-FFF2-40B4-BE49-F238E27FC236}">
                    <a16:creationId xmlns:a16="http://schemas.microsoft.com/office/drawing/2014/main" id="{549E15AA-7EEC-ABE5-B02A-CFC76E5C2B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2672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71" name="Line 1131">
                <a:extLst>
                  <a:ext uri="{FF2B5EF4-FFF2-40B4-BE49-F238E27FC236}">
                    <a16:creationId xmlns:a16="http://schemas.microsoft.com/office/drawing/2014/main" id="{14A9B0C9-BD11-BF9E-0B04-FA0E5E237A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2842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72" name="Line 1132">
                <a:extLst>
                  <a:ext uri="{FF2B5EF4-FFF2-40B4-BE49-F238E27FC236}">
                    <a16:creationId xmlns:a16="http://schemas.microsoft.com/office/drawing/2014/main" id="{A5DFF844-E559-F46C-1FFB-6972F5A650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3181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73" name="Line 1133">
                <a:extLst>
                  <a:ext uri="{FF2B5EF4-FFF2-40B4-BE49-F238E27FC236}">
                    <a16:creationId xmlns:a16="http://schemas.microsoft.com/office/drawing/2014/main" id="{695D70D9-F95A-5E3B-7836-509FAF0E75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3351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74" name="Line 1134">
                <a:extLst>
                  <a:ext uri="{FF2B5EF4-FFF2-40B4-BE49-F238E27FC236}">
                    <a16:creationId xmlns:a16="http://schemas.microsoft.com/office/drawing/2014/main" id="{A6759311-9F8F-C54D-9E5C-574D2739E1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35208" y="2893759"/>
                <a:ext cx="0" cy="269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75" name="Line 1135">
                <a:extLst>
                  <a:ext uri="{FF2B5EF4-FFF2-40B4-BE49-F238E27FC236}">
                    <a16:creationId xmlns:a16="http://schemas.microsoft.com/office/drawing/2014/main" id="{6222F3CC-85A6-1F49-3566-9B196F157F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38601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76" name="Line 1136">
                <a:extLst>
                  <a:ext uri="{FF2B5EF4-FFF2-40B4-BE49-F238E27FC236}">
                    <a16:creationId xmlns:a16="http://schemas.microsoft.com/office/drawing/2014/main" id="{252DCFC7-B61B-A78D-AE10-590A448386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40297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77" name="Line 1137">
                <a:extLst>
                  <a:ext uri="{FF2B5EF4-FFF2-40B4-BE49-F238E27FC236}">
                    <a16:creationId xmlns:a16="http://schemas.microsoft.com/office/drawing/2014/main" id="{AC7EFC5E-2478-684B-FC04-22449E999F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4199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78" name="Line 1138">
                <a:extLst>
                  <a:ext uri="{FF2B5EF4-FFF2-40B4-BE49-F238E27FC236}">
                    <a16:creationId xmlns:a16="http://schemas.microsoft.com/office/drawing/2014/main" id="{F11C096E-8BEA-6996-5949-F6C4D7B02F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4368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79" name="Line 1139">
                <a:extLst>
                  <a:ext uri="{FF2B5EF4-FFF2-40B4-BE49-F238E27FC236}">
                    <a16:creationId xmlns:a16="http://schemas.microsoft.com/office/drawing/2014/main" id="{45094E30-D401-BC5F-7B08-E118787941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4708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80" name="Line 1140">
                <a:extLst>
                  <a:ext uri="{FF2B5EF4-FFF2-40B4-BE49-F238E27FC236}">
                    <a16:creationId xmlns:a16="http://schemas.microsoft.com/office/drawing/2014/main" id="{BD922F7E-92FB-5FA7-FA25-EDA44D4E05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4877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81" name="Line 1141">
                <a:extLst>
                  <a:ext uri="{FF2B5EF4-FFF2-40B4-BE49-F238E27FC236}">
                    <a16:creationId xmlns:a16="http://schemas.microsoft.com/office/drawing/2014/main" id="{688645AF-7A01-1934-6157-CC850C73B0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5047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82" name="Line 1142">
                <a:extLst>
                  <a:ext uri="{FF2B5EF4-FFF2-40B4-BE49-F238E27FC236}">
                    <a16:creationId xmlns:a16="http://schemas.microsoft.com/office/drawing/2014/main" id="{C59874D8-C156-0CEC-10C8-165F2E9548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5217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83" name="Line 1143">
                <a:extLst>
                  <a:ext uri="{FF2B5EF4-FFF2-40B4-BE49-F238E27FC236}">
                    <a16:creationId xmlns:a16="http://schemas.microsoft.com/office/drawing/2014/main" id="{EDC7E30C-7431-4500-860E-4996B249C5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5386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84" name="Line 1144">
                <a:extLst>
                  <a:ext uri="{FF2B5EF4-FFF2-40B4-BE49-F238E27FC236}">
                    <a16:creationId xmlns:a16="http://schemas.microsoft.com/office/drawing/2014/main" id="{1078DDE0-FD54-A242-FDD8-941E795298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5556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85" name="Line 1145">
                <a:extLst>
                  <a:ext uri="{FF2B5EF4-FFF2-40B4-BE49-F238E27FC236}">
                    <a16:creationId xmlns:a16="http://schemas.microsoft.com/office/drawing/2014/main" id="{CF86E836-C197-56AC-71A8-7C085D1F8E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5895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86" name="Line 1146">
                <a:extLst>
                  <a:ext uri="{FF2B5EF4-FFF2-40B4-BE49-F238E27FC236}">
                    <a16:creationId xmlns:a16="http://schemas.microsoft.com/office/drawing/2014/main" id="{7481B6C8-ACDB-C95E-D2CA-4FC06857B6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6065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87" name="Line 1147">
                <a:extLst>
                  <a:ext uri="{FF2B5EF4-FFF2-40B4-BE49-F238E27FC236}">
                    <a16:creationId xmlns:a16="http://schemas.microsoft.com/office/drawing/2014/main" id="{ADC07C27-7063-44BA-62B7-90D5DAA084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6234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88" name="Line 1148">
                <a:extLst>
                  <a:ext uri="{FF2B5EF4-FFF2-40B4-BE49-F238E27FC236}">
                    <a16:creationId xmlns:a16="http://schemas.microsoft.com/office/drawing/2014/main" id="{3B305B4C-CD69-AB57-5C7D-2A3472E5CD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6404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89" name="Line 1149">
                <a:extLst>
                  <a:ext uri="{FF2B5EF4-FFF2-40B4-BE49-F238E27FC236}">
                    <a16:creationId xmlns:a16="http://schemas.microsoft.com/office/drawing/2014/main" id="{36AFFB28-E6EE-525B-E0E8-525AD9F5D7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6404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90" name="Line 1150">
                <a:extLst>
                  <a:ext uri="{FF2B5EF4-FFF2-40B4-BE49-F238E27FC236}">
                    <a16:creationId xmlns:a16="http://schemas.microsoft.com/office/drawing/2014/main" id="{AD87F8DA-A4D2-EE55-5FCD-221B715F1C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6574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91" name="Line 1151">
                <a:extLst>
                  <a:ext uri="{FF2B5EF4-FFF2-40B4-BE49-F238E27FC236}">
                    <a16:creationId xmlns:a16="http://schemas.microsoft.com/office/drawing/2014/main" id="{8D4E6FDE-BE7F-5FDF-5CE2-74A202629C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67437" y="2846134"/>
                <a:ext cx="0" cy="746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92" name="Line 1152">
                <a:extLst>
                  <a:ext uri="{FF2B5EF4-FFF2-40B4-BE49-F238E27FC236}">
                    <a16:creationId xmlns:a16="http://schemas.microsoft.com/office/drawing/2014/main" id="{78F71E15-727D-4A66-1715-6B2C3462F3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69134" y="2887409"/>
                <a:ext cx="0" cy="333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93" name="Line 1153">
                <a:extLst>
                  <a:ext uri="{FF2B5EF4-FFF2-40B4-BE49-F238E27FC236}">
                    <a16:creationId xmlns:a16="http://schemas.microsoft.com/office/drawing/2014/main" id="{DBD2DEDA-970F-470A-8E9F-61D36DEB63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70829" y="2882646"/>
                <a:ext cx="0" cy="381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94" name="Line 1154">
                <a:extLst>
                  <a:ext uri="{FF2B5EF4-FFF2-40B4-BE49-F238E27FC236}">
                    <a16:creationId xmlns:a16="http://schemas.microsoft.com/office/drawing/2014/main" id="{597917FD-896E-D269-AC53-BB01062332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74222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95" name="Line 1155">
                <a:extLst>
                  <a:ext uri="{FF2B5EF4-FFF2-40B4-BE49-F238E27FC236}">
                    <a16:creationId xmlns:a16="http://schemas.microsoft.com/office/drawing/2014/main" id="{8D55DD9C-A3E2-3E3D-49B7-64E637D2D3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7591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96" name="Line 1156">
                <a:extLst>
                  <a:ext uri="{FF2B5EF4-FFF2-40B4-BE49-F238E27FC236}">
                    <a16:creationId xmlns:a16="http://schemas.microsoft.com/office/drawing/2014/main" id="{00264CED-B929-70FC-BED4-F5EFC9E8A1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7931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97" name="Line 1157">
                <a:extLst>
                  <a:ext uri="{FF2B5EF4-FFF2-40B4-BE49-F238E27FC236}">
                    <a16:creationId xmlns:a16="http://schemas.microsoft.com/office/drawing/2014/main" id="{CD1D5285-2706-E8B9-6E87-8F7C493212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8100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98" name="Line 1158">
                <a:extLst>
                  <a:ext uri="{FF2B5EF4-FFF2-40B4-BE49-F238E27FC236}">
                    <a16:creationId xmlns:a16="http://schemas.microsoft.com/office/drawing/2014/main" id="{4E062533-4383-F72D-280D-14F7B40FF1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8270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99" name="Line 1159">
                <a:extLst>
                  <a:ext uri="{FF2B5EF4-FFF2-40B4-BE49-F238E27FC236}">
                    <a16:creationId xmlns:a16="http://schemas.microsoft.com/office/drawing/2014/main" id="{D5D512F5-C654-C23F-2FDE-92529F81A3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84399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00" name="Line 1160">
                <a:extLst>
                  <a:ext uri="{FF2B5EF4-FFF2-40B4-BE49-F238E27FC236}">
                    <a16:creationId xmlns:a16="http://schemas.microsoft.com/office/drawing/2014/main" id="{86CCA6CF-E698-9DDD-9B52-E6A091FD08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86096" y="2908046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01" name="Line 1161">
                <a:extLst>
                  <a:ext uri="{FF2B5EF4-FFF2-40B4-BE49-F238E27FC236}">
                    <a16:creationId xmlns:a16="http://schemas.microsoft.com/office/drawing/2014/main" id="{184AEC73-98D0-23A9-E50E-06A33BC58C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87792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02" name="Line 1162">
                <a:extLst>
                  <a:ext uri="{FF2B5EF4-FFF2-40B4-BE49-F238E27FC236}">
                    <a16:creationId xmlns:a16="http://schemas.microsoft.com/office/drawing/2014/main" id="{A7FB4D34-8342-BA63-8129-D73601C96D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8948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03" name="Line 1163">
                <a:extLst>
                  <a:ext uri="{FF2B5EF4-FFF2-40B4-BE49-F238E27FC236}">
                    <a16:creationId xmlns:a16="http://schemas.microsoft.com/office/drawing/2014/main" id="{C698ABB0-D3FC-9CBF-F64F-567A371944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91184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04" name="Line 1164">
                <a:extLst>
                  <a:ext uri="{FF2B5EF4-FFF2-40B4-BE49-F238E27FC236}">
                    <a16:creationId xmlns:a16="http://schemas.microsoft.com/office/drawing/2014/main" id="{3FD77C45-F11F-8A26-54D8-EB19D9AA9C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9118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05" name="Line 1165">
                <a:extLst>
                  <a:ext uri="{FF2B5EF4-FFF2-40B4-BE49-F238E27FC236}">
                    <a16:creationId xmlns:a16="http://schemas.microsoft.com/office/drawing/2014/main" id="{13672243-86E9-34FE-02FE-22FFD0635C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94577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06" name="Line 1166">
                <a:extLst>
                  <a:ext uri="{FF2B5EF4-FFF2-40B4-BE49-F238E27FC236}">
                    <a16:creationId xmlns:a16="http://schemas.microsoft.com/office/drawing/2014/main" id="{1B8F6CC5-7987-0040-62C6-4C669837DA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9627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07" name="Line 1167">
                <a:extLst>
                  <a:ext uri="{FF2B5EF4-FFF2-40B4-BE49-F238E27FC236}">
                    <a16:creationId xmlns:a16="http://schemas.microsoft.com/office/drawing/2014/main" id="{15D4E09D-C49E-474F-D022-D3ADF7DFF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9966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08" name="Line 1168">
                <a:extLst>
                  <a:ext uri="{FF2B5EF4-FFF2-40B4-BE49-F238E27FC236}">
                    <a16:creationId xmlns:a16="http://schemas.microsoft.com/office/drawing/2014/main" id="{C8A5FA2E-06A4-A39B-E88E-F561139D0F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01362" y="2887409"/>
                <a:ext cx="0" cy="333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09" name="Line 1169">
                <a:extLst>
                  <a:ext uri="{FF2B5EF4-FFF2-40B4-BE49-F238E27FC236}">
                    <a16:creationId xmlns:a16="http://schemas.microsoft.com/office/drawing/2014/main" id="{BA7FFA68-652E-8742-AA39-9D9559E62F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0305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10" name="Line 1170">
                <a:extLst>
                  <a:ext uri="{FF2B5EF4-FFF2-40B4-BE49-F238E27FC236}">
                    <a16:creationId xmlns:a16="http://schemas.microsoft.com/office/drawing/2014/main" id="{6B88F77E-6666-EBB8-2A6E-3AC8C15917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0475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11" name="Line 1171">
                <a:extLst>
                  <a:ext uri="{FF2B5EF4-FFF2-40B4-BE49-F238E27FC236}">
                    <a16:creationId xmlns:a16="http://schemas.microsoft.com/office/drawing/2014/main" id="{BBD3CF9E-45F9-F379-EA50-9ACD5CCDA7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0645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12" name="Line 1172">
                <a:extLst>
                  <a:ext uri="{FF2B5EF4-FFF2-40B4-BE49-F238E27FC236}">
                    <a16:creationId xmlns:a16="http://schemas.microsoft.com/office/drawing/2014/main" id="{CCFCF518-BF97-FBFA-813E-73D95237A8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0814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13" name="Line 1173">
                <a:extLst>
                  <a:ext uri="{FF2B5EF4-FFF2-40B4-BE49-F238E27FC236}">
                    <a16:creationId xmlns:a16="http://schemas.microsoft.com/office/drawing/2014/main" id="{3E8C22A4-1F67-0E87-EC35-DAD11D696A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0984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14" name="Line 1174">
                <a:extLst>
                  <a:ext uri="{FF2B5EF4-FFF2-40B4-BE49-F238E27FC236}">
                    <a16:creationId xmlns:a16="http://schemas.microsoft.com/office/drawing/2014/main" id="{314ABB52-EA76-388D-96B7-17A9992A9B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11540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15" name="Line 1175">
                <a:extLst>
                  <a:ext uri="{FF2B5EF4-FFF2-40B4-BE49-F238E27FC236}">
                    <a16:creationId xmlns:a16="http://schemas.microsoft.com/office/drawing/2014/main" id="{01CFB387-779B-1BEB-FD9C-F7BB5A8293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1323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16" name="Line 1176">
                <a:extLst>
                  <a:ext uri="{FF2B5EF4-FFF2-40B4-BE49-F238E27FC236}">
                    <a16:creationId xmlns:a16="http://schemas.microsoft.com/office/drawing/2014/main" id="{E3173A95-304D-49A5-8EBB-8DCE0C9FD6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1662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17" name="Line 1177">
                <a:extLst>
                  <a:ext uri="{FF2B5EF4-FFF2-40B4-BE49-F238E27FC236}">
                    <a16:creationId xmlns:a16="http://schemas.microsoft.com/office/drawing/2014/main" id="{C043C0C1-B40D-4E94-3DF9-1FAE4A0DC0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1832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18" name="Line 1178">
                <a:extLst>
                  <a:ext uri="{FF2B5EF4-FFF2-40B4-BE49-F238E27FC236}">
                    <a16:creationId xmlns:a16="http://schemas.microsoft.com/office/drawing/2014/main" id="{980DAF8B-8AA2-0ED3-E4EA-21B91FEEBA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2002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19" name="Line 1179">
                <a:extLst>
                  <a:ext uri="{FF2B5EF4-FFF2-40B4-BE49-F238E27FC236}">
                    <a16:creationId xmlns:a16="http://schemas.microsoft.com/office/drawing/2014/main" id="{D0A1A6BF-13D5-E2F8-F3B0-BF5385A57E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2511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20" name="Line 1180">
                <a:extLst>
                  <a:ext uri="{FF2B5EF4-FFF2-40B4-BE49-F238E27FC236}">
                    <a16:creationId xmlns:a16="http://schemas.microsoft.com/office/drawing/2014/main" id="{5CC3A7AD-47FC-0613-9460-9436BE2B4B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2680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21" name="Line 1181">
                <a:extLst>
                  <a:ext uri="{FF2B5EF4-FFF2-40B4-BE49-F238E27FC236}">
                    <a16:creationId xmlns:a16="http://schemas.microsoft.com/office/drawing/2014/main" id="{524364CA-F0E7-F9DF-B06A-6EF552661E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3189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22" name="Line 1182">
                <a:extLst>
                  <a:ext uri="{FF2B5EF4-FFF2-40B4-BE49-F238E27FC236}">
                    <a16:creationId xmlns:a16="http://schemas.microsoft.com/office/drawing/2014/main" id="{32E17193-8E2E-18D6-7DA5-94AFA263A4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3189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23" name="Line 1183">
                <a:extLst>
                  <a:ext uri="{FF2B5EF4-FFF2-40B4-BE49-F238E27FC236}">
                    <a16:creationId xmlns:a16="http://schemas.microsoft.com/office/drawing/2014/main" id="{BAAD46DC-7FD6-970D-97E4-CAD8494113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35287" y="2887409"/>
                <a:ext cx="0" cy="333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24" name="Line 1184">
                <a:extLst>
                  <a:ext uri="{FF2B5EF4-FFF2-40B4-BE49-F238E27FC236}">
                    <a16:creationId xmlns:a16="http://schemas.microsoft.com/office/drawing/2014/main" id="{DC4D371C-2014-056A-BA3E-78C274BE29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36984" y="2912809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25" name="Line 1185">
                <a:extLst>
                  <a:ext uri="{FF2B5EF4-FFF2-40B4-BE49-F238E27FC236}">
                    <a16:creationId xmlns:a16="http://schemas.microsoft.com/office/drawing/2014/main" id="{27BDC1B7-607E-4384-5B0A-83925D48BC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3868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26" name="Line 1186">
                <a:extLst>
                  <a:ext uri="{FF2B5EF4-FFF2-40B4-BE49-F238E27FC236}">
                    <a16:creationId xmlns:a16="http://schemas.microsoft.com/office/drawing/2014/main" id="{E63FEF1C-F59E-6DAD-3965-DA8AD9CE64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4037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27" name="Line 1187">
                <a:extLst>
                  <a:ext uri="{FF2B5EF4-FFF2-40B4-BE49-F238E27FC236}">
                    <a16:creationId xmlns:a16="http://schemas.microsoft.com/office/drawing/2014/main" id="{6AA74183-CEA4-8AE7-9D18-D910D29EEB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4207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28" name="Line 1188">
                <a:extLst>
                  <a:ext uri="{FF2B5EF4-FFF2-40B4-BE49-F238E27FC236}">
                    <a16:creationId xmlns:a16="http://schemas.microsoft.com/office/drawing/2014/main" id="{D72CF0B1-6320-FBE7-0C6C-9CE967D4F6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4376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29" name="Line 1189">
                <a:extLst>
                  <a:ext uri="{FF2B5EF4-FFF2-40B4-BE49-F238E27FC236}">
                    <a16:creationId xmlns:a16="http://schemas.microsoft.com/office/drawing/2014/main" id="{97902C8F-78FA-9F6E-A89F-1E9BBB5572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4546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30" name="Line 1190">
                <a:extLst>
                  <a:ext uri="{FF2B5EF4-FFF2-40B4-BE49-F238E27FC236}">
                    <a16:creationId xmlns:a16="http://schemas.microsoft.com/office/drawing/2014/main" id="{6D734E7C-D651-7CBA-22D8-B5438661FB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45465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31" name="Line 1191">
                <a:extLst>
                  <a:ext uri="{FF2B5EF4-FFF2-40B4-BE49-F238E27FC236}">
                    <a16:creationId xmlns:a16="http://schemas.microsoft.com/office/drawing/2014/main" id="{54656E1D-D87F-66CE-B226-A956F5459A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4885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32" name="Line 1192">
                <a:extLst>
                  <a:ext uri="{FF2B5EF4-FFF2-40B4-BE49-F238E27FC236}">
                    <a16:creationId xmlns:a16="http://schemas.microsoft.com/office/drawing/2014/main" id="{7D2B73A9-1741-89E0-4B00-728887C406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4885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33" name="Line 1193">
                <a:extLst>
                  <a:ext uri="{FF2B5EF4-FFF2-40B4-BE49-F238E27FC236}">
                    <a16:creationId xmlns:a16="http://schemas.microsoft.com/office/drawing/2014/main" id="{56D5010C-797C-1D29-4CBA-C5DD03583F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5055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34" name="Line 1194">
                <a:extLst>
                  <a:ext uri="{FF2B5EF4-FFF2-40B4-BE49-F238E27FC236}">
                    <a16:creationId xmlns:a16="http://schemas.microsoft.com/office/drawing/2014/main" id="{164669C9-8A01-96F6-A53C-972E244AFB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52250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35" name="Line 1195">
                <a:extLst>
                  <a:ext uri="{FF2B5EF4-FFF2-40B4-BE49-F238E27FC236}">
                    <a16:creationId xmlns:a16="http://schemas.microsoft.com/office/drawing/2014/main" id="{D7731699-9945-5F15-0924-6ED23D422A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5564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36" name="Line 1196">
                <a:extLst>
                  <a:ext uri="{FF2B5EF4-FFF2-40B4-BE49-F238E27FC236}">
                    <a16:creationId xmlns:a16="http://schemas.microsoft.com/office/drawing/2014/main" id="{5A106C0B-BDB7-E4F5-2976-791D4A75A0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5733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37" name="Line 1197">
                <a:extLst>
                  <a:ext uri="{FF2B5EF4-FFF2-40B4-BE49-F238E27FC236}">
                    <a16:creationId xmlns:a16="http://schemas.microsoft.com/office/drawing/2014/main" id="{A2788156-D943-147A-7AC8-B8A9432A66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5903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38" name="Line 1198">
                <a:extLst>
                  <a:ext uri="{FF2B5EF4-FFF2-40B4-BE49-F238E27FC236}">
                    <a16:creationId xmlns:a16="http://schemas.microsoft.com/office/drawing/2014/main" id="{70419BA2-365B-4424-FF02-203F8BE217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6242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39" name="Line 1199">
                <a:extLst>
                  <a:ext uri="{FF2B5EF4-FFF2-40B4-BE49-F238E27FC236}">
                    <a16:creationId xmlns:a16="http://schemas.microsoft.com/office/drawing/2014/main" id="{0FB961AE-956C-622C-F106-D01F8CB38D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69213" y="2893759"/>
                <a:ext cx="0" cy="269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40" name="Line 1200">
                <a:extLst>
                  <a:ext uri="{FF2B5EF4-FFF2-40B4-BE49-F238E27FC236}">
                    <a16:creationId xmlns:a16="http://schemas.microsoft.com/office/drawing/2014/main" id="{F5529092-3E64-BC26-674B-E4474BC3C5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69213" y="2898521"/>
                <a:ext cx="0" cy="222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41" name="Line 1201">
                <a:extLst>
                  <a:ext uri="{FF2B5EF4-FFF2-40B4-BE49-F238E27FC236}">
                    <a16:creationId xmlns:a16="http://schemas.microsoft.com/office/drawing/2014/main" id="{D8A78C75-F50D-FF90-B233-BC3FD41A8C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70909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42" name="Line 1202">
                <a:extLst>
                  <a:ext uri="{FF2B5EF4-FFF2-40B4-BE49-F238E27FC236}">
                    <a16:creationId xmlns:a16="http://schemas.microsoft.com/office/drawing/2014/main" id="{76BF75CD-60F7-79C3-F695-9D2B632A32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72605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43" name="Line 1203">
                <a:extLst>
                  <a:ext uri="{FF2B5EF4-FFF2-40B4-BE49-F238E27FC236}">
                    <a16:creationId xmlns:a16="http://schemas.microsoft.com/office/drawing/2014/main" id="{BF70DFBB-8A30-B834-CBAF-F1C2EA8B4F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7430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44" name="Line 1204">
                <a:extLst>
                  <a:ext uri="{FF2B5EF4-FFF2-40B4-BE49-F238E27FC236}">
                    <a16:creationId xmlns:a16="http://schemas.microsoft.com/office/drawing/2014/main" id="{B0A5400D-C85B-3DAA-ADA6-8F131AE781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7430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45" name="Line 1205">
                <a:extLst>
                  <a:ext uri="{FF2B5EF4-FFF2-40B4-BE49-F238E27FC236}">
                    <a16:creationId xmlns:a16="http://schemas.microsoft.com/office/drawing/2014/main" id="{9F4B3E03-1ADE-95A9-2DBD-25B4CC65F0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7599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46" name="Line 1206">
                <a:extLst>
                  <a:ext uri="{FF2B5EF4-FFF2-40B4-BE49-F238E27FC236}">
                    <a16:creationId xmlns:a16="http://schemas.microsoft.com/office/drawing/2014/main" id="{D1FBB614-C168-9E7D-CCE0-5C548148AA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77695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47" name="Line 1207">
                <a:extLst>
                  <a:ext uri="{FF2B5EF4-FFF2-40B4-BE49-F238E27FC236}">
                    <a16:creationId xmlns:a16="http://schemas.microsoft.com/office/drawing/2014/main" id="{96C08367-6CD2-2681-AA61-B5670764E9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7939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48" name="Line 1208">
                <a:extLst>
                  <a:ext uri="{FF2B5EF4-FFF2-40B4-BE49-F238E27FC236}">
                    <a16:creationId xmlns:a16="http://schemas.microsoft.com/office/drawing/2014/main" id="{50D864D9-8A26-9885-CA9A-209DB747AE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7939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49" name="Line 1209">
                <a:extLst>
                  <a:ext uri="{FF2B5EF4-FFF2-40B4-BE49-F238E27FC236}">
                    <a16:creationId xmlns:a16="http://schemas.microsoft.com/office/drawing/2014/main" id="{198057B6-23A6-DFB8-28A8-FE434FAD60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8108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50" name="Line 1211">
                <a:extLst>
                  <a:ext uri="{FF2B5EF4-FFF2-40B4-BE49-F238E27FC236}">
                    <a16:creationId xmlns:a16="http://schemas.microsoft.com/office/drawing/2014/main" id="{40385815-2674-00B6-26A5-A7C2423A88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8278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51" name="Line 1212">
                <a:extLst>
                  <a:ext uri="{FF2B5EF4-FFF2-40B4-BE49-F238E27FC236}">
                    <a16:creationId xmlns:a16="http://schemas.microsoft.com/office/drawing/2014/main" id="{9E43674A-BD17-71E3-5CC2-BDF3B1A303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8448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52" name="Line 1213">
                <a:extLst>
                  <a:ext uri="{FF2B5EF4-FFF2-40B4-BE49-F238E27FC236}">
                    <a16:creationId xmlns:a16="http://schemas.microsoft.com/office/drawing/2014/main" id="{94067FCF-072A-357A-DB58-DDD1B78F1C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8787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53" name="Line 1214">
                <a:extLst>
                  <a:ext uri="{FF2B5EF4-FFF2-40B4-BE49-F238E27FC236}">
                    <a16:creationId xmlns:a16="http://schemas.microsoft.com/office/drawing/2014/main" id="{9159FAA6-0DC2-4C11-DD8D-D0A74F7B71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9126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54" name="Line 1215">
                <a:extLst>
                  <a:ext uri="{FF2B5EF4-FFF2-40B4-BE49-F238E27FC236}">
                    <a16:creationId xmlns:a16="http://schemas.microsoft.com/office/drawing/2014/main" id="{ADF9B992-C31B-8ABE-1111-3C4277A00E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9296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55" name="Line 1216">
                <a:extLst>
                  <a:ext uri="{FF2B5EF4-FFF2-40B4-BE49-F238E27FC236}">
                    <a16:creationId xmlns:a16="http://schemas.microsoft.com/office/drawing/2014/main" id="{871DD4A2-65EC-D6E6-9325-907857B178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9465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56" name="Line 1217">
                <a:extLst>
                  <a:ext uri="{FF2B5EF4-FFF2-40B4-BE49-F238E27FC236}">
                    <a16:creationId xmlns:a16="http://schemas.microsoft.com/office/drawing/2014/main" id="{F8B07960-2825-E748-5BC3-CA4C94756F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9635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57" name="Line 1218">
                <a:extLst>
                  <a:ext uri="{FF2B5EF4-FFF2-40B4-BE49-F238E27FC236}">
                    <a16:creationId xmlns:a16="http://schemas.microsoft.com/office/drawing/2014/main" id="{EE79DD4F-62AD-A8B7-C218-DD811BF896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9805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58" name="Line 1219">
                <a:extLst>
                  <a:ext uri="{FF2B5EF4-FFF2-40B4-BE49-F238E27FC236}">
                    <a16:creationId xmlns:a16="http://schemas.microsoft.com/office/drawing/2014/main" id="{07EDBCB7-C779-E4EA-EFB6-45780BD450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01442" y="2808033"/>
                <a:ext cx="0" cy="1127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59" name="Line 1220">
                <a:extLst>
                  <a:ext uri="{FF2B5EF4-FFF2-40B4-BE49-F238E27FC236}">
                    <a16:creationId xmlns:a16="http://schemas.microsoft.com/office/drawing/2014/main" id="{E2D72A99-A371-4190-CE50-9AB6BEAA00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04835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60" name="Line 1221">
                <a:extLst>
                  <a:ext uri="{FF2B5EF4-FFF2-40B4-BE49-F238E27FC236}">
                    <a16:creationId xmlns:a16="http://schemas.microsoft.com/office/drawing/2014/main" id="{ECC5CEC8-8D5F-2242-2AEC-200F0869BB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06530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61" name="Line 1222">
                <a:extLst>
                  <a:ext uri="{FF2B5EF4-FFF2-40B4-BE49-F238E27FC236}">
                    <a16:creationId xmlns:a16="http://schemas.microsoft.com/office/drawing/2014/main" id="{064EEE0B-A12A-ADD4-837F-975577CB44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08227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62" name="Line 1223">
                <a:extLst>
                  <a:ext uri="{FF2B5EF4-FFF2-40B4-BE49-F238E27FC236}">
                    <a16:creationId xmlns:a16="http://schemas.microsoft.com/office/drawing/2014/main" id="{F15736AC-A7F4-251D-AE6F-C0EABF04BC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1501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63" name="Line 1224">
                <a:extLst>
                  <a:ext uri="{FF2B5EF4-FFF2-40B4-BE49-F238E27FC236}">
                    <a16:creationId xmlns:a16="http://schemas.microsoft.com/office/drawing/2014/main" id="{2FF2A76F-D17F-6856-5FD9-65D515E359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1840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64" name="Line 1225">
                <a:extLst>
                  <a:ext uri="{FF2B5EF4-FFF2-40B4-BE49-F238E27FC236}">
                    <a16:creationId xmlns:a16="http://schemas.microsoft.com/office/drawing/2014/main" id="{A7A89D0B-4EE3-016F-93BA-63A44CA469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2010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65" name="Line 1226">
                <a:extLst>
                  <a:ext uri="{FF2B5EF4-FFF2-40B4-BE49-F238E27FC236}">
                    <a16:creationId xmlns:a16="http://schemas.microsoft.com/office/drawing/2014/main" id="{861F7897-202E-19DA-BB2C-1A5414093D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2179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66" name="Line 1227">
                <a:extLst>
                  <a:ext uri="{FF2B5EF4-FFF2-40B4-BE49-F238E27FC236}">
                    <a16:creationId xmlns:a16="http://schemas.microsoft.com/office/drawing/2014/main" id="{510BA424-B0A4-7546-2058-8F70437289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2349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67" name="Line 1228">
                <a:extLst>
                  <a:ext uri="{FF2B5EF4-FFF2-40B4-BE49-F238E27FC236}">
                    <a16:creationId xmlns:a16="http://schemas.microsoft.com/office/drawing/2014/main" id="{A812EB44-104F-CD90-D3B8-27DFCCDB1D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2349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68" name="Line 1229">
                <a:extLst>
                  <a:ext uri="{FF2B5EF4-FFF2-40B4-BE49-F238E27FC236}">
                    <a16:creationId xmlns:a16="http://schemas.microsoft.com/office/drawing/2014/main" id="{E8DC506A-F19C-1D2D-1799-F0821A9819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2688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69" name="Line 1230">
                <a:extLst>
                  <a:ext uri="{FF2B5EF4-FFF2-40B4-BE49-F238E27FC236}">
                    <a16:creationId xmlns:a16="http://schemas.microsoft.com/office/drawing/2014/main" id="{F069E357-FBC4-4EAD-96E7-9AC79416E9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2858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70" name="Line 1231">
                <a:extLst>
                  <a:ext uri="{FF2B5EF4-FFF2-40B4-BE49-F238E27FC236}">
                    <a16:creationId xmlns:a16="http://schemas.microsoft.com/office/drawing/2014/main" id="{E672E58F-F068-BE34-143C-37D8D2486E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3027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71" name="Line 1232">
                <a:extLst>
                  <a:ext uri="{FF2B5EF4-FFF2-40B4-BE49-F238E27FC236}">
                    <a16:creationId xmlns:a16="http://schemas.microsoft.com/office/drawing/2014/main" id="{024D66A6-3D14-69FA-982A-C2C4BB2D80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3197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72" name="Line 1233">
                <a:extLst>
                  <a:ext uri="{FF2B5EF4-FFF2-40B4-BE49-F238E27FC236}">
                    <a16:creationId xmlns:a16="http://schemas.microsoft.com/office/drawing/2014/main" id="{C30BC7EE-6BB6-DCC9-B7C2-059E255F70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3367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73" name="Line 1234">
                <a:extLst>
                  <a:ext uri="{FF2B5EF4-FFF2-40B4-BE49-F238E27FC236}">
                    <a16:creationId xmlns:a16="http://schemas.microsoft.com/office/drawing/2014/main" id="{88DFD524-3D3A-DA79-D3FA-F3F89EBE2F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35368" y="2912808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74" name="Line 1235">
                <a:extLst>
                  <a:ext uri="{FF2B5EF4-FFF2-40B4-BE49-F238E27FC236}">
                    <a16:creationId xmlns:a16="http://schemas.microsoft.com/office/drawing/2014/main" id="{86C29B0C-8AA4-48CA-EBF7-91349052D7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35368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75" name="Line 1236">
                <a:extLst>
                  <a:ext uri="{FF2B5EF4-FFF2-40B4-BE49-F238E27FC236}">
                    <a16:creationId xmlns:a16="http://schemas.microsoft.com/office/drawing/2014/main" id="{92C241E2-8988-1481-A6AB-0E52F9CE1D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3706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76" name="Line 1237">
                <a:extLst>
                  <a:ext uri="{FF2B5EF4-FFF2-40B4-BE49-F238E27FC236}">
                    <a16:creationId xmlns:a16="http://schemas.microsoft.com/office/drawing/2014/main" id="{FD8740CD-B9E7-167E-8ECD-705278A8D5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3876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77" name="Line 1238">
                <a:extLst>
                  <a:ext uri="{FF2B5EF4-FFF2-40B4-BE49-F238E27FC236}">
                    <a16:creationId xmlns:a16="http://schemas.microsoft.com/office/drawing/2014/main" id="{DB20B656-BACA-8531-2883-F319594BCE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4215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78" name="Line 1239">
                <a:extLst>
                  <a:ext uri="{FF2B5EF4-FFF2-40B4-BE49-F238E27FC236}">
                    <a16:creationId xmlns:a16="http://schemas.microsoft.com/office/drawing/2014/main" id="{ABB4C6CB-379C-718A-9494-BE86E4AF9E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4215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79" name="Line 1240">
                <a:extLst>
                  <a:ext uri="{FF2B5EF4-FFF2-40B4-BE49-F238E27FC236}">
                    <a16:creationId xmlns:a16="http://schemas.microsoft.com/office/drawing/2014/main" id="{43ABF5B8-7730-9B28-ED8E-C3084F787E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4554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80" name="Line 1241">
                <a:extLst>
                  <a:ext uri="{FF2B5EF4-FFF2-40B4-BE49-F238E27FC236}">
                    <a16:creationId xmlns:a16="http://schemas.microsoft.com/office/drawing/2014/main" id="{7CDB29E2-3603-F814-C982-7E3C8B7161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4724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81" name="Line 1242">
                <a:extLst>
                  <a:ext uri="{FF2B5EF4-FFF2-40B4-BE49-F238E27FC236}">
                    <a16:creationId xmlns:a16="http://schemas.microsoft.com/office/drawing/2014/main" id="{5C0AFBF7-09A5-C41C-8BF7-C7DA270730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4893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82" name="Line 1243">
                <a:extLst>
                  <a:ext uri="{FF2B5EF4-FFF2-40B4-BE49-F238E27FC236}">
                    <a16:creationId xmlns:a16="http://schemas.microsoft.com/office/drawing/2014/main" id="{9A9AD6D0-D2D8-FD3F-CDEE-F95ACF5D38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5063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83" name="Line 1244">
                <a:extLst>
                  <a:ext uri="{FF2B5EF4-FFF2-40B4-BE49-F238E27FC236}">
                    <a16:creationId xmlns:a16="http://schemas.microsoft.com/office/drawing/2014/main" id="{835A4DC5-2E61-E2FF-0A8A-7461FB0010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54026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84" name="Line 1245">
                <a:extLst>
                  <a:ext uri="{FF2B5EF4-FFF2-40B4-BE49-F238E27FC236}">
                    <a16:creationId xmlns:a16="http://schemas.microsoft.com/office/drawing/2014/main" id="{D63B3B37-7569-1632-1AB9-98B6007C35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5572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85" name="Line 1246">
                <a:extLst>
                  <a:ext uri="{FF2B5EF4-FFF2-40B4-BE49-F238E27FC236}">
                    <a16:creationId xmlns:a16="http://schemas.microsoft.com/office/drawing/2014/main" id="{DB24BF31-C2AB-D624-3927-4A3752E882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5911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86" name="Line 1247">
                <a:extLst>
                  <a:ext uri="{FF2B5EF4-FFF2-40B4-BE49-F238E27FC236}">
                    <a16:creationId xmlns:a16="http://schemas.microsoft.com/office/drawing/2014/main" id="{43907EAF-5592-591F-52C7-4CD3FA8DA7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6250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87" name="Line 1248">
                <a:extLst>
                  <a:ext uri="{FF2B5EF4-FFF2-40B4-BE49-F238E27FC236}">
                    <a16:creationId xmlns:a16="http://schemas.microsoft.com/office/drawing/2014/main" id="{B6692C92-29BF-8188-389E-E1C3963DFB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67596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88" name="Line 1249">
                <a:extLst>
                  <a:ext uri="{FF2B5EF4-FFF2-40B4-BE49-F238E27FC236}">
                    <a16:creationId xmlns:a16="http://schemas.microsoft.com/office/drawing/2014/main" id="{B4B04BE7-1E7B-6B56-0DAB-0C23509258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72685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89" name="Line 1250">
                <a:extLst>
                  <a:ext uri="{FF2B5EF4-FFF2-40B4-BE49-F238E27FC236}">
                    <a16:creationId xmlns:a16="http://schemas.microsoft.com/office/drawing/2014/main" id="{4E2FF717-3F64-3844-6305-21C86FD09D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7438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90" name="Line 1251">
                <a:extLst>
                  <a:ext uri="{FF2B5EF4-FFF2-40B4-BE49-F238E27FC236}">
                    <a16:creationId xmlns:a16="http://schemas.microsoft.com/office/drawing/2014/main" id="{55A32A0D-73EA-83F3-375E-5673044B65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7777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91" name="Line 1252">
                <a:extLst>
                  <a:ext uri="{FF2B5EF4-FFF2-40B4-BE49-F238E27FC236}">
                    <a16:creationId xmlns:a16="http://schemas.microsoft.com/office/drawing/2014/main" id="{AA7C685E-3DA3-F63E-129A-8E8E18749E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7947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92" name="Line 1253">
                <a:extLst>
                  <a:ext uri="{FF2B5EF4-FFF2-40B4-BE49-F238E27FC236}">
                    <a16:creationId xmlns:a16="http://schemas.microsoft.com/office/drawing/2014/main" id="{F6E56C79-7E3F-82DC-5D86-765C3E7EE0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8286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93" name="Line 1254">
                <a:extLst>
                  <a:ext uri="{FF2B5EF4-FFF2-40B4-BE49-F238E27FC236}">
                    <a16:creationId xmlns:a16="http://schemas.microsoft.com/office/drawing/2014/main" id="{955A3CA5-11B2-EF7E-AAF8-E43AF74C41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8286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94" name="Line 1255">
                <a:extLst>
                  <a:ext uri="{FF2B5EF4-FFF2-40B4-BE49-F238E27FC236}">
                    <a16:creationId xmlns:a16="http://schemas.microsoft.com/office/drawing/2014/main" id="{516770F0-3D96-9DA4-AD2A-CB1DD968E7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8625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95" name="Line 1256">
                <a:extLst>
                  <a:ext uri="{FF2B5EF4-FFF2-40B4-BE49-F238E27FC236}">
                    <a16:creationId xmlns:a16="http://schemas.microsoft.com/office/drawing/2014/main" id="{B9DA0097-BA97-BD7D-BA54-4827F9931B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8795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96" name="Line 1257">
                <a:extLst>
                  <a:ext uri="{FF2B5EF4-FFF2-40B4-BE49-F238E27FC236}">
                    <a16:creationId xmlns:a16="http://schemas.microsoft.com/office/drawing/2014/main" id="{FCA96E1B-A3EF-DC5F-F54D-EAC73E7397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8964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97" name="Line 1258">
                <a:extLst>
                  <a:ext uri="{FF2B5EF4-FFF2-40B4-BE49-F238E27FC236}">
                    <a16:creationId xmlns:a16="http://schemas.microsoft.com/office/drawing/2014/main" id="{4ADD7E3A-D569-0DD6-FD05-D349D40997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9134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98" name="Line 1259">
                <a:extLst>
                  <a:ext uri="{FF2B5EF4-FFF2-40B4-BE49-F238E27FC236}">
                    <a16:creationId xmlns:a16="http://schemas.microsoft.com/office/drawing/2014/main" id="{553092D5-3B17-EB3C-500E-8E3B44CC68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9643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99" name="Line 1260">
                <a:extLst>
                  <a:ext uri="{FF2B5EF4-FFF2-40B4-BE49-F238E27FC236}">
                    <a16:creationId xmlns:a16="http://schemas.microsoft.com/office/drawing/2014/main" id="{9E616FE2-BD8A-D837-44A7-75EBACDC5F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9982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00" name="Line 1261">
                <a:extLst>
                  <a:ext uri="{FF2B5EF4-FFF2-40B4-BE49-F238E27FC236}">
                    <a16:creationId xmlns:a16="http://schemas.microsoft.com/office/drawing/2014/main" id="{EBDB6913-DEE2-0AAD-80C0-36324D2650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9982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01" name="Line 1262">
                <a:extLst>
                  <a:ext uri="{FF2B5EF4-FFF2-40B4-BE49-F238E27FC236}">
                    <a16:creationId xmlns:a16="http://schemas.microsoft.com/office/drawing/2014/main" id="{8812B474-C4A9-25B1-9E6D-3F790FBB67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01521" y="2912808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02" name="Line 1263">
                <a:extLst>
                  <a:ext uri="{FF2B5EF4-FFF2-40B4-BE49-F238E27FC236}">
                    <a16:creationId xmlns:a16="http://schemas.microsoft.com/office/drawing/2014/main" id="{C47714F5-D590-6492-1A72-AE1343C43E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0491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03" name="Line 1264">
                <a:extLst>
                  <a:ext uri="{FF2B5EF4-FFF2-40B4-BE49-F238E27FC236}">
                    <a16:creationId xmlns:a16="http://schemas.microsoft.com/office/drawing/2014/main" id="{8DD26C69-41D9-E933-4A68-54BCB61CE5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0661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04" name="Line 1265">
                <a:extLst>
                  <a:ext uri="{FF2B5EF4-FFF2-40B4-BE49-F238E27FC236}">
                    <a16:creationId xmlns:a16="http://schemas.microsoft.com/office/drawing/2014/main" id="{24C42423-8B15-D9CE-A2F2-87D73D5038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0661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05" name="Line 1266">
                <a:extLst>
                  <a:ext uri="{FF2B5EF4-FFF2-40B4-BE49-F238E27FC236}">
                    <a16:creationId xmlns:a16="http://schemas.microsoft.com/office/drawing/2014/main" id="{A7372F3D-A4DA-6D4D-712C-D1E87AB64B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0830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06" name="Line 1267">
                <a:extLst>
                  <a:ext uri="{FF2B5EF4-FFF2-40B4-BE49-F238E27FC236}">
                    <a16:creationId xmlns:a16="http://schemas.microsoft.com/office/drawing/2014/main" id="{A1FE609D-72DE-D180-A7A7-6388A53689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1000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07" name="Line 1268">
                <a:extLst>
                  <a:ext uri="{FF2B5EF4-FFF2-40B4-BE49-F238E27FC236}">
                    <a16:creationId xmlns:a16="http://schemas.microsoft.com/office/drawing/2014/main" id="{F63FB384-ACBA-FED3-F7EB-B2CFD6EE21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1169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08" name="Line 1269">
                <a:extLst>
                  <a:ext uri="{FF2B5EF4-FFF2-40B4-BE49-F238E27FC236}">
                    <a16:creationId xmlns:a16="http://schemas.microsoft.com/office/drawing/2014/main" id="{D67DB35A-A077-E05E-922A-FF81EE7E54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1339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09" name="Line 1270">
                <a:extLst>
                  <a:ext uri="{FF2B5EF4-FFF2-40B4-BE49-F238E27FC236}">
                    <a16:creationId xmlns:a16="http://schemas.microsoft.com/office/drawing/2014/main" id="{AB37EE4B-F44E-52FC-F0A3-C9D2C9117D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1509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10" name="Line 1271">
                <a:extLst>
                  <a:ext uri="{FF2B5EF4-FFF2-40B4-BE49-F238E27FC236}">
                    <a16:creationId xmlns:a16="http://schemas.microsoft.com/office/drawing/2014/main" id="{B82B07F1-F843-1EC0-499F-4AB5997A7D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1848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11" name="Line 1272">
                <a:extLst>
                  <a:ext uri="{FF2B5EF4-FFF2-40B4-BE49-F238E27FC236}">
                    <a16:creationId xmlns:a16="http://schemas.microsoft.com/office/drawing/2014/main" id="{8CB80A0D-DCB4-4744-FBC3-DC63910ACC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2018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12" name="Line 1273">
                <a:extLst>
                  <a:ext uri="{FF2B5EF4-FFF2-40B4-BE49-F238E27FC236}">
                    <a16:creationId xmlns:a16="http://schemas.microsoft.com/office/drawing/2014/main" id="{C171A975-5A43-2A01-D4ED-44C98ED120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2357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13" name="Line 1274">
                <a:extLst>
                  <a:ext uri="{FF2B5EF4-FFF2-40B4-BE49-F238E27FC236}">
                    <a16:creationId xmlns:a16="http://schemas.microsoft.com/office/drawing/2014/main" id="{DCD5B533-6122-3A46-EE82-6CF08DAB71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2696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14" name="Line 1275">
                <a:extLst>
                  <a:ext uri="{FF2B5EF4-FFF2-40B4-BE49-F238E27FC236}">
                    <a16:creationId xmlns:a16="http://schemas.microsoft.com/office/drawing/2014/main" id="{CBDC6579-1295-DF97-4CB9-AB1506A340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2866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15" name="Line 1276">
                <a:extLst>
                  <a:ext uri="{FF2B5EF4-FFF2-40B4-BE49-F238E27FC236}">
                    <a16:creationId xmlns:a16="http://schemas.microsoft.com/office/drawing/2014/main" id="{2FC75BFA-87C3-4380-1A2E-B4C35291C4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3035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16" name="Line 1277">
                <a:extLst>
                  <a:ext uri="{FF2B5EF4-FFF2-40B4-BE49-F238E27FC236}">
                    <a16:creationId xmlns:a16="http://schemas.microsoft.com/office/drawing/2014/main" id="{CB52CC28-3746-F5EB-9073-9A7BD39FB7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3375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17" name="Line 1278">
                <a:extLst>
                  <a:ext uri="{FF2B5EF4-FFF2-40B4-BE49-F238E27FC236}">
                    <a16:creationId xmlns:a16="http://schemas.microsoft.com/office/drawing/2014/main" id="{CDEA0D41-D948-A2B5-C29A-818ED1E6E4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35447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18" name="Line 1279">
                <a:extLst>
                  <a:ext uri="{FF2B5EF4-FFF2-40B4-BE49-F238E27FC236}">
                    <a16:creationId xmlns:a16="http://schemas.microsoft.com/office/drawing/2014/main" id="{7C68C956-B7BB-8D01-2D48-663AE3DAA5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3883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19" name="Line 1280">
                <a:extLst>
                  <a:ext uri="{FF2B5EF4-FFF2-40B4-BE49-F238E27FC236}">
                    <a16:creationId xmlns:a16="http://schemas.microsoft.com/office/drawing/2014/main" id="{E93C96B5-69CA-5214-518E-5289170F90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053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20" name="Line 1281">
                <a:extLst>
                  <a:ext uri="{FF2B5EF4-FFF2-40B4-BE49-F238E27FC236}">
                    <a16:creationId xmlns:a16="http://schemas.microsoft.com/office/drawing/2014/main" id="{CBF60740-706D-16F4-BEE0-FE8470D28A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223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21" name="Line 1282">
                <a:extLst>
                  <a:ext uri="{FF2B5EF4-FFF2-40B4-BE49-F238E27FC236}">
                    <a16:creationId xmlns:a16="http://schemas.microsoft.com/office/drawing/2014/main" id="{58520AF2-4C33-078F-542F-1C04D437CE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392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22" name="Line 1283">
                <a:extLst>
                  <a:ext uri="{FF2B5EF4-FFF2-40B4-BE49-F238E27FC236}">
                    <a16:creationId xmlns:a16="http://schemas.microsoft.com/office/drawing/2014/main" id="{38152C4F-771A-E513-232F-E09D8E577F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732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23" name="Line 1284">
                <a:extLst>
                  <a:ext uri="{FF2B5EF4-FFF2-40B4-BE49-F238E27FC236}">
                    <a16:creationId xmlns:a16="http://schemas.microsoft.com/office/drawing/2014/main" id="{09CF9393-4894-9A91-D547-8F57B44ECE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732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24" name="Line 1285">
                <a:extLst>
                  <a:ext uri="{FF2B5EF4-FFF2-40B4-BE49-F238E27FC236}">
                    <a16:creationId xmlns:a16="http://schemas.microsoft.com/office/drawing/2014/main" id="{81A08683-3684-650B-E7D6-3916DC142E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4901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25" name="Line 1286">
                <a:extLst>
                  <a:ext uri="{FF2B5EF4-FFF2-40B4-BE49-F238E27FC236}">
                    <a16:creationId xmlns:a16="http://schemas.microsoft.com/office/drawing/2014/main" id="{64679476-02B9-6A64-E820-7ECB0CAB7A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5580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26" name="Line 1287">
                <a:extLst>
                  <a:ext uri="{FF2B5EF4-FFF2-40B4-BE49-F238E27FC236}">
                    <a16:creationId xmlns:a16="http://schemas.microsoft.com/office/drawing/2014/main" id="{D3DB9777-AB8B-3A2C-2F17-29EC3A235C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5919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27" name="Line 1288">
                <a:extLst>
                  <a:ext uri="{FF2B5EF4-FFF2-40B4-BE49-F238E27FC236}">
                    <a16:creationId xmlns:a16="http://schemas.microsoft.com/office/drawing/2014/main" id="{07AEE0AE-DABA-ED56-4DBA-91C0D44EF0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6089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28" name="Line 1289">
                <a:extLst>
                  <a:ext uri="{FF2B5EF4-FFF2-40B4-BE49-F238E27FC236}">
                    <a16:creationId xmlns:a16="http://schemas.microsoft.com/office/drawing/2014/main" id="{E8E38A3A-5361-0886-EED2-B5B9905F62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6258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29" name="Line 1290">
                <a:extLst>
                  <a:ext uri="{FF2B5EF4-FFF2-40B4-BE49-F238E27FC236}">
                    <a16:creationId xmlns:a16="http://schemas.microsoft.com/office/drawing/2014/main" id="{ECF40781-35EC-F66F-18B6-ED698B443F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6597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30" name="Line 1291">
                <a:extLst>
                  <a:ext uri="{FF2B5EF4-FFF2-40B4-BE49-F238E27FC236}">
                    <a16:creationId xmlns:a16="http://schemas.microsoft.com/office/drawing/2014/main" id="{E23D9082-AB87-9C59-687A-2E6124C554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6767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31" name="Line 1292">
                <a:extLst>
                  <a:ext uri="{FF2B5EF4-FFF2-40B4-BE49-F238E27FC236}">
                    <a16:creationId xmlns:a16="http://schemas.microsoft.com/office/drawing/2014/main" id="{B9729CB3-AE45-4526-3D81-498DD6CAB2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6937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32" name="Line 1293">
                <a:extLst>
                  <a:ext uri="{FF2B5EF4-FFF2-40B4-BE49-F238E27FC236}">
                    <a16:creationId xmlns:a16="http://schemas.microsoft.com/office/drawing/2014/main" id="{323DA520-9F47-7E4D-BFA0-87B788462F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7276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33" name="Line 1294">
                <a:extLst>
                  <a:ext uri="{FF2B5EF4-FFF2-40B4-BE49-F238E27FC236}">
                    <a16:creationId xmlns:a16="http://schemas.microsoft.com/office/drawing/2014/main" id="{61F66618-97AB-563A-A775-ADCA6E6B33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7615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34" name="Line 1295">
                <a:extLst>
                  <a:ext uri="{FF2B5EF4-FFF2-40B4-BE49-F238E27FC236}">
                    <a16:creationId xmlns:a16="http://schemas.microsoft.com/office/drawing/2014/main" id="{C2CC95C1-EFC5-404E-A99D-8DC040E897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79550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35" name="Line 1296">
                <a:extLst>
                  <a:ext uri="{FF2B5EF4-FFF2-40B4-BE49-F238E27FC236}">
                    <a16:creationId xmlns:a16="http://schemas.microsoft.com/office/drawing/2014/main" id="{6DBEA4DC-D7BF-DE55-96C1-DE1CECCAD0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8463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36" name="Line 1297">
                <a:extLst>
                  <a:ext uri="{FF2B5EF4-FFF2-40B4-BE49-F238E27FC236}">
                    <a16:creationId xmlns:a16="http://schemas.microsoft.com/office/drawing/2014/main" id="{303EB5FE-CB54-FDDE-FD95-0D65600F2B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8633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37" name="Line 1298">
                <a:extLst>
                  <a:ext uri="{FF2B5EF4-FFF2-40B4-BE49-F238E27FC236}">
                    <a16:creationId xmlns:a16="http://schemas.microsoft.com/office/drawing/2014/main" id="{3715B0A9-4085-F812-5F88-078D0CECE6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8803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38" name="Line 1299">
                <a:extLst>
                  <a:ext uri="{FF2B5EF4-FFF2-40B4-BE49-F238E27FC236}">
                    <a16:creationId xmlns:a16="http://schemas.microsoft.com/office/drawing/2014/main" id="{64B9312A-81DB-12FF-15C4-DA170F5E70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8972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39" name="Line 1300">
                <a:extLst>
                  <a:ext uri="{FF2B5EF4-FFF2-40B4-BE49-F238E27FC236}">
                    <a16:creationId xmlns:a16="http://schemas.microsoft.com/office/drawing/2014/main" id="{F523D06E-FE61-3EFB-9C92-0FA8B7265F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8972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40" name="Line 1301">
                <a:extLst>
                  <a:ext uri="{FF2B5EF4-FFF2-40B4-BE49-F238E27FC236}">
                    <a16:creationId xmlns:a16="http://schemas.microsoft.com/office/drawing/2014/main" id="{AAE80672-BDC2-B16F-DBFD-134C32B203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9142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41" name="Line 1302">
                <a:extLst>
                  <a:ext uri="{FF2B5EF4-FFF2-40B4-BE49-F238E27FC236}">
                    <a16:creationId xmlns:a16="http://schemas.microsoft.com/office/drawing/2014/main" id="{E9D63565-A54C-DB8E-2601-1E44AF4B0F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9142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42" name="Line 1303">
                <a:extLst>
                  <a:ext uri="{FF2B5EF4-FFF2-40B4-BE49-F238E27FC236}">
                    <a16:creationId xmlns:a16="http://schemas.microsoft.com/office/drawing/2014/main" id="{95A62F5F-DAC7-A1B2-4D25-AAFB48037C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9481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43" name="Line 1304">
                <a:extLst>
                  <a:ext uri="{FF2B5EF4-FFF2-40B4-BE49-F238E27FC236}">
                    <a16:creationId xmlns:a16="http://schemas.microsoft.com/office/drawing/2014/main" id="{F6318FDC-8D68-060E-9F81-79B713EEF4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9481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44" name="Line 1305">
                <a:extLst>
                  <a:ext uri="{FF2B5EF4-FFF2-40B4-BE49-F238E27FC236}">
                    <a16:creationId xmlns:a16="http://schemas.microsoft.com/office/drawing/2014/main" id="{1DA1E8A8-B158-0765-39B2-0BEB58B956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9820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45" name="Line 1306">
                <a:extLst>
                  <a:ext uri="{FF2B5EF4-FFF2-40B4-BE49-F238E27FC236}">
                    <a16:creationId xmlns:a16="http://schemas.microsoft.com/office/drawing/2014/main" id="{9A0C739A-B43B-5B4C-D69A-DFAD61110C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9990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46" name="Line 1307">
                <a:extLst>
                  <a:ext uri="{FF2B5EF4-FFF2-40B4-BE49-F238E27FC236}">
                    <a16:creationId xmlns:a16="http://schemas.microsoft.com/office/drawing/2014/main" id="{86EC1F2D-A0BD-37F2-31BC-64D04E46B5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01601" y="2903283"/>
                <a:ext cx="0" cy="17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47" name="Line 1308">
                <a:extLst>
                  <a:ext uri="{FF2B5EF4-FFF2-40B4-BE49-F238E27FC236}">
                    <a16:creationId xmlns:a16="http://schemas.microsoft.com/office/drawing/2014/main" id="{5B4BB03A-4557-43B2-B36A-696CB1D52B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03297" y="2876296"/>
                <a:ext cx="0" cy="444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48" name="Line 1309">
                <a:extLst>
                  <a:ext uri="{FF2B5EF4-FFF2-40B4-BE49-F238E27FC236}">
                    <a16:creationId xmlns:a16="http://schemas.microsoft.com/office/drawing/2014/main" id="{31F63F4D-3CD4-780A-1238-BE15CD9F44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03297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49" name="Line 1310">
                <a:extLst>
                  <a:ext uri="{FF2B5EF4-FFF2-40B4-BE49-F238E27FC236}">
                    <a16:creationId xmlns:a16="http://schemas.microsoft.com/office/drawing/2014/main" id="{CD3B340A-2F0E-A61B-D365-CD55EAB232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04994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50" name="Line 1311">
                <a:extLst>
                  <a:ext uri="{FF2B5EF4-FFF2-40B4-BE49-F238E27FC236}">
                    <a16:creationId xmlns:a16="http://schemas.microsoft.com/office/drawing/2014/main" id="{A6F3BAA3-D79F-F940-7249-5AF08FB967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06690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51" name="Line 1312">
                <a:extLst>
                  <a:ext uri="{FF2B5EF4-FFF2-40B4-BE49-F238E27FC236}">
                    <a16:creationId xmlns:a16="http://schemas.microsoft.com/office/drawing/2014/main" id="{22A90C39-1CD4-44C6-AAEF-4D9CFB8DDC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08387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52" name="Line 1313">
                <a:extLst>
                  <a:ext uri="{FF2B5EF4-FFF2-40B4-BE49-F238E27FC236}">
                    <a16:creationId xmlns:a16="http://schemas.microsoft.com/office/drawing/2014/main" id="{90B2B01E-EFE6-3C2E-2D58-0EE290DFA8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1177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53" name="Line 1314">
                <a:extLst>
                  <a:ext uri="{FF2B5EF4-FFF2-40B4-BE49-F238E27FC236}">
                    <a16:creationId xmlns:a16="http://schemas.microsoft.com/office/drawing/2014/main" id="{FEABB80D-052F-DFAC-54A1-80B9091D7C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1177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54" name="Line 1315">
                <a:extLst>
                  <a:ext uri="{FF2B5EF4-FFF2-40B4-BE49-F238E27FC236}">
                    <a16:creationId xmlns:a16="http://schemas.microsoft.com/office/drawing/2014/main" id="{CA65F336-CA61-38E8-A7DB-9125D42A6D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1347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55" name="Line 1316">
                <a:extLst>
                  <a:ext uri="{FF2B5EF4-FFF2-40B4-BE49-F238E27FC236}">
                    <a16:creationId xmlns:a16="http://schemas.microsoft.com/office/drawing/2014/main" id="{A56E4878-2772-FB32-EA29-4FE4F1405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1347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56" name="Line 1317">
                <a:extLst>
                  <a:ext uri="{FF2B5EF4-FFF2-40B4-BE49-F238E27FC236}">
                    <a16:creationId xmlns:a16="http://schemas.microsoft.com/office/drawing/2014/main" id="{4A92F72C-8E77-974F-63C3-80380F71FB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1517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57" name="Line 1318">
                <a:extLst>
                  <a:ext uri="{FF2B5EF4-FFF2-40B4-BE49-F238E27FC236}">
                    <a16:creationId xmlns:a16="http://schemas.microsoft.com/office/drawing/2014/main" id="{21AFFDAB-31CF-9CD7-1778-A07074DC34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1517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58" name="Line 1319">
                <a:extLst>
                  <a:ext uri="{FF2B5EF4-FFF2-40B4-BE49-F238E27FC236}">
                    <a16:creationId xmlns:a16="http://schemas.microsoft.com/office/drawing/2014/main" id="{EECFAEC4-E164-AE9B-BF85-055498B7DB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1856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59" name="Line 1320">
                <a:extLst>
                  <a:ext uri="{FF2B5EF4-FFF2-40B4-BE49-F238E27FC236}">
                    <a16:creationId xmlns:a16="http://schemas.microsoft.com/office/drawing/2014/main" id="{A13C4EA5-7AA2-F324-4660-8EC208DFC5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1856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60" name="Line 1321">
                <a:extLst>
                  <a:ext uri="{FF2B5EF4-FFF2-40B4-BE49-F238E27FC236}">
                    <a16:creationId xmlns:a16="http://schemas.microsoft.com/office/drawing/2014/main" id="{776671EA-DABB-7695-B826-F98DB17C09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2026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61" name="Line 1322">
                <a:extLst>
                  <a:ext uri="{FF2B5EF4-FFF2-40B4-BE49-F238E27FC236}">
                    <a16:creationId xmlns:a16="http://schemas.microsoft.com/office/drawing/2014/main" id="{F634F43A-9E44-D6D4-B46C-CA291910EF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2026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62" name="Line 1323">
                <a:extLst>
                  <a:ext uri="{FF2B5EF4-FFF2-40B4-BE49-F238E27FC236}">
                    <a16:creationId xmlns:a16="http://schemas.microsoft.com/office/drawing/2014/main" id="{1EE1299A-A1F0-2806-0960-78B9B95183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2365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63" name="Line 1324">
                <a:extLst>
                  <a:ext uri="{FF2B5EF4-FFF2-40B4-BE49-F238E27FC236}">
                    <a16:creationId xmlns:a16="http://schemas.microsoft.com/office/drawing/2014/main" id="{9318BF6A-EF75-B21F-2603-E3A5427764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2534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64" name="Line 1325">
                <a:extLst>
                  <a:ext uri="{FF2B5EF4-FFF2-40B4-BE49-F238E27FC236}">
                    <a16:creationId xmlns:a16="http://schemas.microsoft.com/office/drawing/2014/main" id="{3EE02495-3FCC-E1EC-F2A9-F8F7AD369A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2704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65" name="Line 1326">
                <a:extLst>
                  <a:ext uri="{FF2B5EF4-FFF2-40B4-BE49-F238E27FC236}">
                    <a16:creationId xmlns:a16="http://schemas.microsoft.com/office/drawing/2014/main" id="{5DCE0FAF-B8EF-11B7-B1CE-DF26E37455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2704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66" name="Line 1327">
                <a:extLst>
                  <a:ext uri="{FF2B5EF4-FFF2-40B4-BE49-F238E27FC236}">
                    <a16:creationId xmlns:a16="http://schemas.microsoft.com/office/drawing/2014/main" id="{7C36EC03-6E2E-BFF4-536C-75BE3B2350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3043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67" name="Line 1328">
                <a:extLst>
                  <a:ext uri="{FF2B5EF4-FFF2-40B4-BE49-F238E27FC236}">
                    <a16:creationId xmlns:a16="http://schemas.microsoft.com/office/drawing/2014/main" id="{5543A4E5-C4ED-D5AB-5BC4-C34039542A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3552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68" name="Line 1329">
                <a:extLst>
                  <a:ext uri="{FF2B5EF4-FFF2-40B4-BE49-F238E27FC236}">
                    <a16:creationId xmlns:a16="http://schemas.microsoft.com/office/drawing/2014/main" id="{BB8006E7-A038-12DC-CF21-7C59C2A85A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3722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69" name="Line 1330">
                <a:extLst>
                  <a:ext uri="{FF2B5EF4-FFF2-40B4-BE49-F238E27FC236}">
                    <a16:creationId xmlns:a16="http://schemas.microsoft.com/office/drawing/2014/main" id="{25477894-8DC9-F708-EF39-DC5D28A8D5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3891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70" name="Line 1331">
                <a:extLst>
                  <a:ext uri="{FF2B5EF4-FFF2-40B4-BE49-F238E27FC236}">
                    <a16:creationId xmlns:a16="http://schemas.microsoft.com/office/drawing/2014/main" id="{F347EB06-E519-841D-10E6-1F49527C7C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3891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71" name="Line 1332">
                <a:extLst>
                  <a:ext uri="{FF2B5EF4-FFF2-40B4-BE49-F238E27FC236}">
                    <a16:creationId xmlns:a16="http://schemas.microsoft.com/office/drawing/2014/main" id="{3473D6D7-ABD9-C2EA-5DD9-60D6C3C183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4400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72" name="Line 1333">
                <a:extLst>
                  <a:ext uri="{FF2B5EF4-FFF2-40B4-BE49-F238E27FC236}">
                    <a16:creationId xmlns:a16="http://schemas.microsoft.com/office/drawing/2014/main" id="{D23BBEE3-8497-7F11-7022-75747A3B0C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4570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73" name="Line 1334">
                <a:extLst>
                  <a:ext uri="{FF2B5EF4-FFF2-40B4-BE49-F238E27FC236}">
                    <a16:creationId xmlns:a16="http://schemas.microsoft.com/office/drawing/2014/main" id="{4DCD9C55-FFAD-0170-BAFB-9CCF81380F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4909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74" name="Line 1335">
                <a:extLst>
                  <a:ext uri="{FF2B5EF4-FFF2-40B4-BE49-F238E27FC236}">
                    <a16:creationId xmlns:a16="http://schemas.microsoft.com/office/drawing/2014/main" id="{DE7A0B9E-33D7-CEC3-C31E-939EDF0B05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5079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75" name="Line 1336">
                <a:extLst>
                  <a:ext uri="{FF2B5EF4-FFF2-40B4-BE49-F238E27FC236}">
                    <a16:creationId xmlns:a16="http://schemas.microsoft.com/office/drawing/2014/main" id="{7D8B29E9-8584-72BF-52EB-990AE08F3C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5418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76" name="Line 1337">
                <a:extLst>
                  <a:ext uri="{FF2B5EF4-FFF2-40B4-BE49-F238E27FC236}">
                    <a16:creationId xmlns:a16="http://schemas.microsoft.com/office/drawing/2014/main" id="{7A7B4FB3-1BE5-B624-6F8D-F73E123B24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5588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77" name="Line 1338">
                <a:extLst>
                  <a:ext uri="{FF2B5EF4-FFF2-40B4-BE49-F238E27FC236}">
                    <a16:creationId xmlns:a16="http://schemas.microsoft.com/office/drawing/2014/main" id="{D374FF42-AA95-16CF-F5C1-15160C51AE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5927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78" name="Line 1339">
                <a:extLst>
                  <a:ext uri="{FF2B5EF4-FFF2-40B4-BE49-F238E27FC236}">
                    <a16:creationId xmlns:a16="http://schemas.microsoft.com/office/drawing/2014/main" id="{98140345-C99A-59A9-35AF-CE6F2F9283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5927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79" name="Line 1340">
                <a:extLst>
                  <a:ext uri="{FF2B5EF4-FFF2-40B4-BE49-F238E27FC236}">
                    <a16:creationId xmlns:a16="http://schemas.microsoft.com/office/drawing/2014/main" id="{0F4040D6-8BDF-DF34-40BA-7754C0F2E3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6097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80" name="Line 1341">
                <a:extLst>
                  <a:ext uri="{FF2B5EF4-FFF2-40B4-BE49-F238E27FC236}">
                    <a16:creationId xmlns:a16="http://schemas.microsoft.com/office/drawing/2014/main" id="{84A3BF31-12C6-9C5B-CCFA-422FC0F615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62667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81" name="Line 1342">
                <a:extLst>
                  <a:ext uri="{FF2B5EF4-FFF2-40B4-BE49-F238E27FC236}">
                    <a16:creationId xmlns:a16="http://schemas.microsoft.com/office/drawing/2014/main" id="{B7A5F2FE-5F50-9798-42D6-C247D4347E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6606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82" name="Line 1343">
                <a:extLst>
                  <a:ext uri="{FF2B5EF4-FFF2-40B4-BE49-F238E27FC236}">
                    <a16:creationId xmlns:a16="http://schemas.microsoft.com/office/drawing/2014/main" id="{818729BA-5C46-94C9-4373-BB15A21194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6606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83" name="Line 1344">
                <a:extLst>
                  <a:ext uri="{FF2B5EF4-FFF2-40B4-BE49-F238E27FC236}">
                    <a16:creationId xmlns:a16="http://schemas.microsoft.com/office/drawing/2014/main" id="{A12B1B52-456C-4058-5687-75F02B8053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69452" y="2903283"/>
                <a:ext cx="0" cy="17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84" name="Line 1345">
                <a:extLst>
                  <a:ext uri="{FF2B5EF4-FFF2-40B4-BE49-F238E27FC236}">
                    <a16:creationId xmlns:a16="http://schemas.microsoft.com/office/drawing/2014/main" id="{C27E7DD0-4FA4-B119-DD31-C6945B1135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69452" y="2898521"/>
                <a:ext cx="0" cy="222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85" name="Line 1346">
                <a:extLst>
                  <a:ext uri="{FF2B5EF4-FFF2-40B4-BE49-F238E27FC236}">
                    <a16:creationId xmlns:a16="http://schemas.microsoft.com/office/drawing/2014/main" id="{BA5C9EB8-1B02-520E-E307-68163DD31B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72845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86" name="Line 1347">
                <a:extLst>
                  <a:ext uri="{FF2B5EF4-FFF2-40B4-BE49-F238E27FC236}">
                    <a16:creationId xmlns:a16="http://schemas.microsoft.com/office/drawing/2014/main" id="{E8AC11D0-0CB7-2A42-4288-605EDCE8B1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7284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87" name="Line 1348">
                <a:extLst>
                  <a:ext uri="{FF2B5EF4-FFF2-40B4-BE49-F238E27FC236}">
                    <a16:creationId xmlns:a16="http://schemas.microsoft.com/office/drawing/2014/main" id="{4E326129-FF75-CB59-6A1F-44A28F999B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7623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88" name="Line 1349">
                <a:extLst>
                  <a:ext uri="{FF2B5EF4-FFF2-40B4-BE49-F238E27FC236}">
                    <a16:creationId xmlns:a16="http://schemas.microsoft.com/office/drawing/2014/main" id="{F412D3AF-6F93-5054-302D-F7011E6965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7793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89" name="Line 1350">
                <a:extLst>
                  <a:ext uri="{FF2B5EF4-FFF2-40B4-BE49-F238E27FC236}">
                    <a16:creationId xmlns:a16="http://schemas.microsoft.com/office/drawing/2014/main" id="{A739A94E-D9B6-C856-53D5-A1A903DC6B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8132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90" name="Line 1351">
                <a:extLst>
                  <a:ext uri="{FF2B5EF4-FFF2-40B4-BE49-F238E27FC236}">
                    <a16:creationId xmlns:a16="http://schemas.microsoft.com/office/drawing/2014/main" id="{84A70C46-3EDE-6693-0DA3-F8F345F02E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83022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91" name="Line 1352">
                <a:extLst>
                  <a:ext uri="{FF2B5EF4-FFF2-40B4-BE49-F238E27FC236}">
                    <a16:creationId xmlns:a16="http://schemas.microsoft.com/office/drawing/2014/main" id="{EF8A5CD6-E190-F53D-F819-8279CA3E88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8471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92" name="Line 1353">
                <a:extLst>
                  <a:ext uri="{FF2B5EF4-FFF2-40B4-BE49-F238E27FC236}">
                    <a16:creationId xmlns:a16="http://schemas.microsoft.com/office/drawing/2014/main" id="{FADE59FF-B0B2-7BAF-263A-B0DB07291A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8641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93" name="Line 1354">
                <a:extLst>
                  <a:ext uri="{FF2B5EF4-FFF2-40B4-BE49-F238E27FC236}">
                    <a16:creationId xmlns:a16="http://schemas.microsoft.com/office/drawing/2014/main" id="{D6C74DCF-8EFE-09C0-32DA-30E6FA8955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8980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94" name="Line 1355">
                <a:extLst>
                  <a:ext uri="{FF2B5EF4-FFF2-40B4-BE49-F238E27FC236}">
                    <a16:creationId xmlns:a16="http://schemas.microsoft.com/office/drawing/2014/main" id="{D197E217-9036-42B3-C523-32BEAAE68B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9150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95" name="Line 1356">
                <a:extLst>
                  <a:ext uri="{FF2B5EF4-FFF2-40B4-BE49-F238E27FC236}">
                    <a16:creationId xmlns:a16="http://schemas.microsoft.com/office/drawing/2014/main" id="{FAB58509-E73D-42B0-DDF8-128F178BD8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9320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96" name="Line 1357">
                <a:extLst>
                  <a:ext uri="{FF2B5EF4-FFF2-40B4-BE49-F238E27FC236}">
                    <a16:creationId xmlns:a16="http://schemas.microsoft.com/office/drawing/2014/main" id="{A7A1B354-A6B4-37E7-07B0-A3D718AAFA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9489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97" name="Line 1358">
                <a:extLst>
                  <a:ext uri="{FF2B5EF4-FFF2-40B4-BE49-F238E27FC236}">
                    <a16:creationId xmlns:a16="http://schemas.microsoft.com/office/drawing/2014/main" id="{24321993-9689-64A0-B3A1-CF3A2EB5D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9659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98" name="Line 1359">
                <a:extLst>
                  <a:ext uri="{FF2B5EF4-FFF2-40B4-BE49-F238E27FC236}">
                    <a16:creationId xmlns:a16="http://schemas.microsoft.com/office/drawing/2014/main" id="{AE9DE775-55C7-A2D2-4C85-05B7AB2EC9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9828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99" name="Line 1360">
                <a:extLst>
                  <a:ext uri="{FF2B5EF4-FFF2-40B4-BE49-F238E27FC236}">
                    <a16:creationId xmlns:a16="http://schemas.microsoft.com/office/drawing/2014/main" id="{D72498F2-CBA7-6E7E-8572-0CA77F830F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01681" y="2869946"/>
                <a:ext cx="0" cy="508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00" name="Line 1361">
                <a:extLst>
                  <a:ext uri="{FF2B5EF4-FFF2-40B4-BE49-F238E27FC236}">
                    <a16:creationId xmlns:a16="http://schemas.microsoft.com/office/drawing/2014/main" id="{DDB26C45-F1CE-50B5-D002-5479F341C1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01681" y="2903283"/>
                <a:ext cx="0" cy="17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01" name="Line 1362">
                <a:extLst>
                  <a:ext uri="{FF2B5EF4-FFF2-40B4-BE49-F238E27FC236}">
                    <a16:creationId xmlns:a16="http://schemas.microsoft.com/office/drawing/2014/main" id="{62C6C283-15E4-78B4-A863-3F517ED138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03377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02" name="Line 1363">
                <a:extLst>
                  <a:ext uri="{FF2B5EF4-FFF2-40B4-BE49-F238E27FC236}">
                    <a16:creationId xmlns:a16="http://schemas.microsoft.com/office/drawing/2014/main" id="{77747297-C8A0-77E1-F608-BC0B181A74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05073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03" name="Line 1364">
                <a:extLst>
                  <a:ext uri="{FF2B5EF4-FFF2-40B4-BE49-F238E27FC236}">
                    <a16:creationId xmlns:a16="http://schemas.microsoft.com/office/drawing/2014/main" id="{1C7123E2-EE28-D784-D362-DC9D7B3A04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0677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04" name="Line 1365">
                <a:extLst>
                  <a:ext uri="{FF2B5EF4-FFF2-40B4-BE49-F238E27FC236}">
                    <a16:creationId xmlns:a16="http://schemas.microsoft.com/office/drawing/2014/main" id="{D6D043DE-298C-D3B3-EFFA-94F9077FBB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08466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05" name="Line 1366">
                <a:extLst>
                  <a:ext uri="{FF2B5EF4-FFF2-40B4-BE49-F238E27FC236}">
                    <a16:creationId xmlns:a16="http://schemas.microsoft.com/office/drawing/2014/main" id="{0315109A-5EB9-A1B3-0BDA-845C5114B4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1016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06" name="Line 1367">
                <a:extLst>
                  <a:ext uri="{FF2B5EF4-FFF2-40B4-BE49-F238E27FC236}">
                    <a16:creationId xmlns:a16="http://schemas.microsoft.com/office/drawing/2014/main" id="{5AB1C5BC-9285-5447-B231-0B87F6C293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1016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07" name="Line 1368">
                <a:extLst>
                  <a:ext uri="{FF2B5EF4-FFF2-40B4-BE49-F238E27FC236}">
                    <a16:creationId xmlns:a16="http://schemas.microsoft.com/office/drawing/2014/main" id="{17025AED-13CE-4A99-C3E8-A970D47FC9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1185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08" name="Line 1369">
                <a:extLst>
                  <a:ext uri="{FF2B5EF4-FFF2-40B4-BE49-F238E27FC236}">
                    <a16:creationId xmlns:a16="http://schemas.microsoft.com/office/drawing/2014/main" id="{308619D7-2099-D650-A578-BDE18FE07D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1185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09" name="Line 1370">
                <a:extLst>
                  <a:ext uri="{FF2B5EF4-FFF2-40B4-BE49-F238E27FC236}">
                    <a16:creationId xmlns:a16="http://schemas.microsoft.com/office/drawing/2014/main" id="{0AB6CE4A-D22F-BB87-CF64-BB08BA7D15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1355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10" name="Line 1371">
                <a:extLst>
                  <a:ext uri="{FF2B5EF4-FFF2-40B4-BE49-F238E27FC236}">
                    <a16:creationId xmlns:a16="http://schemas.microsoft.com/office/drawing/2014/main" id="{45C8F720-EAE7-6548-7C1F-9C1D6C309B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1525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11" name="Line 1372">
                <a:extLst>
                  <a:ext uri="{FF2B5EF4-FFF2-40B4-BE49-F238E27FC236}">
                    <a16:creationId xmlns:a16="http://schemas.microsoft.com/office/drawing/2014/main" id="{A14BD076-FAEE-B190-3F0D-A06F267E1C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1694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12" name="Line 1373">
                <a:extLst>
                  <a:ext uri="{FF2B5EF4-FFF2-40B4-BE49-F238E27FC236}">
                    <a16:creationId xmlns:a16="http://schemas.microsoft.com/office/drawing/2014/main" id="{FEDF2A1D-4DE5-6F05-E2DC-F8F4AFD86D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1694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13" name="Line 1374">
                <a:extLst>
                  <a:ext uri="{FF2B5EF4-FFF2-40B4-BE49-F238E27FC236}">
                    <a16:creationId xmlns:a16="http://schemas.microsoft.com/office/drawing/2014/main" id="{1356D496-CCC6-F6F5-EB4D-28AD9A195F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2034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14" name="Line 1375">
                <a:extLst>
                  <a:ext uri="{FF2B5EF4-FFF2-40B4-BE49-F238E27FC236}">
                    <a16:creationId xmlns:a16="http://schemas.microsoft.com/office/drawing/2014/main" id="{F2018349-3777-756C-9E28-63E3C95500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2203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15" name="Line 1376">
                <a:extLst>
                  <a:ext uri="{FF2B5EF4-FFF2-40B4-BE49-F238E27FC236}">
                    <a16:creationId xmlns:a16="http://schemas.microsoft.com/office/drawing/2014/main" id="{E1FF7E95-2CE2-00F9-6ADF-84CAAFA148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2542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16" name="Line 1377">
                <a:extLst>
                  <a:ext uri="{FF2B5EF4-FFF2-40B4-BE49-F238E27FC236}">
                    <a16:creationId xmlns:a16="http://schemas.microsoft.com/office/drawing/2014/main" id="{C67F7362-B4F9-6321-07DE-49D7C3EE34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2882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17" name="Line 1378">
                <a:extLst>
                  <a:ext uri="{FF2B5EF4-FFF2-40B4-BE49-F238E27FC236}">
                    <a16:creationId xmlns:a16="http://schemas.microsoft.com/office/drawing/2014/main" id="{906FEEEE-C6EB-7403-E8ED-0505A3AD71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3051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18" name="Line 1379">
                <a:extLst>
                  <a:ext uri="{FF2B5EF4-FFF2-40B4-BE49-F238E27FC236}">
                    <a16:creationId xmlns:a16="http://schemas.microsoft.com/office/drawing/2014/main" id="{39F9104E-4BC2-C9A7-4C2C-95B03D10D3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32213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19" name="Line 1380">
                <a:extLst>
                  <a:ext uri="{FF2B5EF4-FFF2-40B4-BE49-F238E27FC236}">
                    <a16:creationId xmlns:a16="http://schemas.microsoft.com/office/drawing/2014/main" id="{55E9E5C2-2C93-4FC9-9E0F-4C2284F4E3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33910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20" name="Line 1381">
                <a:extLst>
                  <a:ext uri="{FF2B5EF4-FFF2-40B4-BE49-F238E27FC236}">
                    <a16:creationId xmlns:a16="http://schemas.microsoft.com/office/drawing/2014/main" id="{1F35E0E8-76CD-348F-12DF-14093BBDCF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35606" y="2862008"/>
                <a:ext cx="0" cy="587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21" name="Line 1382">
                <a:extLst>
                  <a:ext uri="{FF2B5EF4-FFF2-40B4-BE49-F238E27FC236}">
                    <a16:creationId xmlns:a16="http://schemas.microsoft.com/office/drawing/2014/main" id="{14361DA9-EF28-E5AA-A6A2-EE0404A681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35606" y="2873121"/>
                <a:ext cx="0" cy="476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22" name="Line 1383">
                <a:extLst>
                  <a:ext uri="{FF2B5EF4-FFF2-40B4-BE49-F238E27FC236}">
                    <a16:creationId xmlns:a16="http://schemas.microsoft.com/office/drawing/2014/main" id="{01FE1B8A-1E18-92A2-F8EC-2B5C6F4AFA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37303" y="2906458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23" name="Line 1384">
                <a:extLst>
                  <a:ext uri="{FF2B5EF4-FFF2-40B4-BE49-F238E27FC236}">
                    <a16:creationId xmlns:a16="http://schemas.microsoft.com/office/drawing/2014/main" id="{EAFB6A5C-5619-9C43-1B78-9A2CCD3D92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38998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24" name="Line 1385">
                <a:extLst>
                  <a:ext uri="{FF2B5EF4-FFF2-40B4-BE49-F238E27FC236}">
                    <a16:creationId xmlns:a16="http://schemas.microsoft.com/office/drawing/2014/main" id="{F4E4834C-B5FA-6B88-9DA3-D764A0EA44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4069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25" name="Line 1386">
                <a:extLst>
                  <a:ext uri="{FF2B5EF4-FFF2-40B4-BE49-F238E27FC236}">
                    <a16:creationId xmlns:a16="http://schemas.microsoft.com/office/drawing/2014/main" id="{9C6539E2-DF32-8C6C-0D5B-CC25096B95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4408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26" name="Line 1387">
                <a:extLst>
                  <a:ext uri="{FF2B5EF4-FFF2-40B4-BE49-F238E27FC236}">
                    <a16:creationId xmlns:a16="http://schemas.microsoft.com/office/drawing/2014/main" id="{821B1BF1-2D53-35FC-D323-410323C2A3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4578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27" name="Line 1388">
                <a:extLst>
                  <a:ext uri="{FF2B5EF4-FFF2-40B4-BE49-F238E27FC236}">
                    <a16:creationId xmlns:a16="http://schemas.microsoft.com/office/drawing/2014/main" id="{993FBE0A-A8CB-DDFB-95CA-6CA91E7ED7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4748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28" name="Line 1389">
                <a:extLst>
                  <a:ext uri="{FF2B5EF4-FFF2-40B4-BE49-F238E27FC236}">
                    <a16:creationId xmlns:a16="http://schemas.microsoft.com/office/drawing/2014/main" id="{0CC80896-51C8-7982-B6C6-CBCE8D8252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5426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29" name="Line 1390">
                <a:extLst>
                  <a:ext uri="{FF2B5EF4-FFF2-40B4-BE49-F238E27FC236}">
                    <a16:creationId xmlns:a16="http://schemas.microsoft.com/office/drawing/2014/main" id="{A326F52D-9845-B722-42C5-D7C513C0BB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5765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30" name="Line 1391">
                <a:extLst>
                  <a:ext uri="{FF2B5EF4-FFF2-40B4-BE49-F238E27FC236}">
                    <a16:creationId xmlns:a16="http://schemas.microsoft.com/office/drawing/2014/main" id="{4AC122ED-E9EC-B520-E0B4-F0AAB46B99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59354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31" name="Line 1392">
                <a:extLst>
                  <a:ext uri="{FF2B5EF4-FFF2-40B4-BE49-F238E27FC236}">
                    <a16:creationId xmlns:a16="http://schemas.microsoft.com/office/drawing/2014/main" id="{3844351B-AB88-EE3D-E621-DC04E4D2EE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62746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32" name="Line 1393">
                <a:extLst>
                  <a:ext uri="{FF2B5EF4-FFF2-40B4-BE49-F238E27FC236}">
                    <a16:creationId xmlns:a16="http://schemas.microsoft.com/office/drawing/2014/main" id="{B7EB6031-B907-2288-8491-22E3DE650E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6613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33" name="Line 1394">
                <a:extLst>
                  <a:ext uri="{FF2B5EF4-FFF2-40B4-BE49-F238E27FC236}">
                    <a16:creationId xmlns:a16="http://schemas.microsoft.com/office/drawing/2014/main" id="{82012DE5-CC49-48A8-7F1F-49CD594138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6783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34" name="Line 1395">
                <a:extLst>
                  <a:ext uri="{FF2B5EF4-FFF2-40B4-BE49-F238E27FC236}">
                    <a16:creationId xmlns:a16="http://schemas.microsoft.com/office/drawing/2014/main" id="{B1C29C09-580D-0619-A508-1DD921B9B4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67835" y="2876296"/>
                <a:ext cx="0" cy="444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35" name="Line 1396">
                <a:extLst>
                  <a:ext uri="{FF2B5EF4-FFF2-40B4-BE49-F238E27FC236}">
                    <a16:creationId xmlns:a16="http://schemas.microsoft.com/office/drawing/2014/main" id="{2F185BFB-A196-3532-5DF0-4981B98E69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71228" y="2912808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36" name="Line 1397">
                <a:extLst>
                  <a:ext uri="{FF2B5EF4-FFF2-40B4-BE49-F238E27FC236}">
                    <a16:creationId xmlns:a16="http://schemas.microsoft.com/office/drawing/2014/main" id="{0EA34548-02B8-8E05-4A4D-861C877117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72924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37" name="Line 1398">
                <a:extLst>
                  <a:ext uri="{FF2B5EF4-FFF2-40B4-BE49-F238E27FC236}">
                    <a16:creationId xmlns:a16="http://schemas.microsoft.com/office/drawing/2014/main" id="{DA8EE887-020C-807D-2E17-753E143B04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7462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38" name="Line 1399">
                <a:extLst>
                  <a:ext uri="{FF2B5EF4-FFF2-40B4-BE49-F238E27FC236}">
                    <a16:creationId xmlns:a16="http://schemas.microsoft.com/office/drawing/2014/main" id="{B6CD2FD4-70F7-CC5A-695C-22F5F98732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7462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39" name="Line 1400">
                <a:extLst>
                  <a:ext uri="{FF2B5EF4-FFF2-40B4-BE49-F238E27FC236}">
                    <a16:creationId xmlns:a16="http://schemas.microsoft.com/office/drawing/2014/main" id="{4C951251-3854-F7AA-9ADD-9D4EF858DB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7631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40" name="Line 1401">
                <a:extLst>
                  <a:ext uri="{FF2B5EF4-FFF2-40B4-BE49-F238E27FC236}">
                    <a16:creationId xmlns:a16="http://schemas.microsoft.com/office/drawing/2014/main" id="{C0ECD393-BD99-772C-5B2C-995D5F2FF7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7970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41" name="Line 1402">
                <a:extLst>
                  <a:ext uri="{FF2B5EF4-FFF2-40B4-BE49-F238E27FC236}">
                    <a16:creationId xmlns:a16="http://schemas.microsoft.com/office/drawing/2014/main" id="{FED12A77-E434-FD76-498E-EDD9D57525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7970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42" name="Line 1403">
                <a:extLst>
                  <a:ext uri="{FF2B5EF4-FFF2-40B4-BE49-F238E27FC236}">
                    <a16:creationId xmlns:a16="http://schemas.microsoft.com/office/drawing/2014/main" id="{2AF79260-A55E-C158-5F8A-72213B6EB2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8310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43" name="Line 1404">
                <a:extLst>
                  <a:ext uri="{FF2B5EF4-FFF2-40B4-BE49-F238E27FC236}">
                    <a16:creationId xmlns:a16="http://schemas.microsoft.com/office/drawing/2014/main" id="{3F01FC0B-5B16-C1F6-4216-80E3E5AA15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8479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44" name="Line 1405">
                <a:extLst>
                  <a:ext uri="{FF2B5EF4-FFF2-40B4-BE49-F238E27FC236}">
                    <a16:creationId xmlns:a16="http://schemas.microsoft.com/office/drawing/2014/main" id="{134DA272-E2AC-E130-EA90-E97EB0E71E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9158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45" name="Line 1406">
                <a:extLst>
                  <a:ext uri="{FF2B5EF4-FFF2-40B4-BE49-F238E27FC236}">
                    <a16:creationId xmlns:a16="http://schemas.microsoft.com/office/drawing/2014/main" id="{54C2E2D2-744B-ED40-DDEF-3113CFCB60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9327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46" name="Line 1407">
                <a:extLst>
                  <a:ext uri="{FF2B5EF4-FFF2-40B4-BE49-F238E27FC236}">
                    <a16:creationId xmlns:a16="http://schemas.microsoft.com/office/drawing/2014/main" id="{7C4E77D0-DD19-B268-9248-9682A4B4DC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9497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47" name="Line 1408">
                <a:extLst>
                  <a:ext uri="{FF2B5EF4-FFF2-40B4-BE49-F238E27FC236}">
                    <a16:creationId xmlns:a16="http://schemas.microsoft.com/office/drawing/2014/main" id="{591E32FA-8E01-9A69-A799-E1D9AEA43B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9667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48" name="Line 1409">
                <a:extLst>
                  <a:ext uri="{FF2B5EF4-FFF2-40B4-BE49-F238E27FC236}">
                    <a16:creationId xmlns:a16="http://schemas.microsoft.com/office/drawing/2014/main" id="{DA5B6383-DB32-96FC-840E-6CAFB469EE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0006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49" name="Line 1410">
                <a:extLst>
                  <a:ext uri="{FF2B5EF4-FFF2-40B4-BE49-F238E27FC236}">
                    <a16:creationId xmlns:a16="http://schemas.microsoft.com/office/drawing/2014/main" id="{B552FDB0-E2ED-E497-C96F-86933D0810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01761" y="2750883"/>
                <a:ext cx="0" cy="1698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50" name="Line 1412">
                <a:extLst>
                  <a:ext uri="{FF2B5EF4-FFF2-40B4-BE49-F238E27FC236}">
                    <a16:creationId xmlns:a16="http://schemas.microsoft.com/office/drawing/2014/main" id="{EC16BD02-794A-000E-246E-484578D3FA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06849" y="2912808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51" name="Line 1413">
                <a:extLst>
                  <a:ext uri="{FF2B5EF4-FFF2-40B4-BE49-F238E27FC236}">
                    <a16:creationId xmlns:a16="http://schemas.microsoft.com/office/drawing/2014/main" id="{E2963A30-304E-EECD-09B0-754673F051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0684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52" name="Line 1414">
                <a:extLst>
                  <a:ext uri="{FF2B5EF4-FFF2-40B4-BE49-F238E27FC236}">
                    <a16:creationId xmlns:a16="http://schemas.microsoft.com/office/drawing/2014/main" id="{DFCFDA02-DABD-145D-0235-75DED25887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08546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53" name="Line 1415">
                <a:extLst>
                  <a:ext uri="{FF2B5EF4-FFF2-40B4-BE49-F238E27FC236}">
                    <a16:creationId xmlns:a16="http://schemas.microsoft.com/office/drawing/2014/main" id="{2AB2A9D6-2BE4-0F57-4FD9-9CB1802FE4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1363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54" name="Line 1416">
                <a:extLst>
                  <a:ext uri="{FF2B5EF4-FFF2-40B4-BE49-F238E27FC236}">
                    <a16:creationId xmlns:a16="http://schemas.microsoft.com/office/drawing/2014/main" id="{DF3B4808-1FF4-2B3E-E499-636B0099A2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1363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55" name="Line 1417">
                <a:extLst>
                  <a:ext uri="{FF2B5EF4-FFF2-40B4-BE49-F238E27FC236}">
                    <a16:creationId xmlns:a16="http://schemas.microsoft.com/office/drawing/2014/main" id="{E9551A07-883D-F86D-F3EB-82EA4C6148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1533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56" name="Line 1418">
                <a:extLst>
                  <a:ext uri="{FF2B5EF4-FFF2-40B4-BE49-F238E27FC236}">
                    <a16:creationId xmlns:a16="http://schemas.microsoft.com/office/drawing/2014/main" id="{A978BDB7-2F5F-F1D1-735D-C7DC35965E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1702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57" name="Line 1419">
                <a:extLst>
                  <a:ext uri="{FF2B5EF4-FFF2-40B4-BE49-F238E27FC236}">
                    <a16:creationId xmlns:a16="http://schemas.microsoft.com/office/drawing/2014/main" id="{3E018597-D868-D964-C4F9-56C55D08DA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1872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58" name="Line 1420">
                <a:extLst>
                  <a:ext uri="{FF2B5EF4-FFF2-40B4-BE49-F238E27FC236}">
                    <a16:creationId xmlns:a16="http://schemas.microsoft.com/office/drawing/2014/main" id="{999A4BEE-3EF6-16C5-27F7-342F4D2470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1872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59" name="Line 1421">
                <a:extLst>
                  <a:ext uri="{FF2B5EF4-FFF2-40B4-BE49-F238E27FC236}">
                    <a16:creationId xmlns:a16="http://schemas.microsoft.com/office/drawing/2014/main" id="{4CE2EF71-200D-D3AD-6FBF-48F22E473C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2041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60" name="Line 1422">
                <a:extLst>
                  <a:ext uri="{FF2B5EF4-FFF2-40B4-BE49-F238E27FC236}">
                    <a16:creationId xmlns:a16="http://schemas.microsoft.com/office/drawing/2014/main" id="{F29A09D5-3479-95A6-D6BC-DD6D7041B1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2211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61" name="Line 1423">
                <a:extLst>
                  <a:ext uri="{FF2B5EF4-FFF2-40B4-BE49-F238E27FC236}">
                    <a16:creationId xmlns:a16="http://schemas.microsoft.com/office/drawing/2014/main" id="{53C30A34-AB23-9649-E08E-1854E0A37D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2720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62" name="Line 1424">
                <a:extLst>
                  <a:ext uri="{FF2B5EF4-FFF2-40B4-BE49-F238E27FC236}">
                    <a16:creationId xmlns:a16="http://schemas.microsoft.com/office/drawing/2014/main" id="{8F76D84B-4C73-8B65-1D7D-45E035D67E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2720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63" name="Line 1425">
                <a:extLst>
                  <a:ext uri="{FF2B5EF4-FFF2-40B4-BE49-F238E27FC236}">
                    <a16:creationId xmlns:a16="http://schemas.microsoft.com/office/drawing/2014/main" id="{9D9877B7-0BCC-2946-A8F5-487294272E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2890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64" name="Line 1426">
                <a:extLst>
                  <a:ext uri="{FF2B5EF4-FFF2-40B4-BE49-F238E27FC236}">
                    <a16:creationId xmlns:a16="http://schemas.microsoft.com/office/drawing/2014/main" id="{12F169FC-2D60-BC8B-B595-F232E4F707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59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65" name="Line 1427">
                <a:extLst>
                  <a:ext uri="{FF2B5EF4-FFF2-40B4-BE49-F238E27FC236}">
                    <a16:creationId xmlns:a16="http://schemas.microsoft.com/office/drawing/2014/main" id="{5DBBD78E-7EED-FBFE-E57B-307C2B37D4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229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66" name="Line 1428">
                <a:extLst>
                  <a:ext uri="{FF2B5EF4-FFF2-40B4-BE49-F238E27FC236}">
                    <a16:creationId xmlns:a16="http://schemas.microsoft.com/office/drawing/2014/main" id="{8E18A85B-07F7-86CC-EFB9-A4AB17F6E8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398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67" name="Line 1429">
                <a:extLst>
                  <a:ext uri="{FF2B5EF4-FFF2-40B4-BE49-F238E27FC236}">
                    <a16:creationId xmlns:a16="http://schemas.microsoft.com/office/drawing/2014/main" id="{8EB37C32-AF42-02D2-E93E-14A6BB6A29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5686" y="2906458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68" name="Line 1430">
                <a:extLst>
                  <a:ext uri="{FF2B5EF4-FFF2-40B4-BE49-F238E27FC236}">
                    <a16:creationId xmlns:a16="http://schemas.microsoft.com/office/drawing/2014/main" id="{95EB4453-35EB-FB54-BC63-15B4218837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7382" y="2912808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69" name="Line 1431">
                <a:extLst>
                  <a:ext uri="{FF2B5EF4-FFF2-40B4-BE49-F238E27FC236}">
                    <a16:creationId xmlns:a16="http://schemas.microsoft.com/office/drawing/2014/main" id="{FAFCA186-14C6-C82D-BE3D-FDC4BC0D9D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907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70" name="Line 1432">
                <a:extLst>
                  <a:ext uri="{FF2B5EF4-FFF2-40B4-BE49-F238E27FC236}">
                    <a16:creationId xmlns:a16="http://schemas.microsoft.com/office/drawing/2014/main" id="{B24206BF-FE9E-6F77-C4BD-936923910E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4077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71" name="Line 1433">
                <a:extLst>
                  <a:ext uri="{FF2B5EF4-FFF2-40B4-BE49-F238E27FC236}">
                    <a16:creationId xmlns:a16="http://schemas.microsoft.com/office/drawing/2014/main" id="{271D4BE8-B93B-1BFD-262A-E831843EDD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4247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72" name="Line 1434">
                <a:extLst>
                  <a:ext uri="{FF2B5EF4-FFF2-40B4-BE49-F238E27FC236}">
                    <a16:creationId xmlns:a16="http://schemas.microsoft.com/office/drawing/2014/main" id="{412AE90A-14F0-3739-0764-00A0ED3834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4416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73" name="Line 1435">
                <a:extLst>
                  <a:ext uri="{FF2B5EF4-FFF2-40B4-BE49-F238E27FC236}">
                    <a16:creationId xmlns:a16="http://schemas.microsoft.com/office/drawing/2014/main" id="{718EAD59-B96D-871C-70B1-CB21CA746A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4925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74" name="Line 1436">
                <a:extLst>
                  <a:ext uri="{FF2B5EF4-FFF2-40B4-BE49-F238E27FC236}">
                    <a16:creationId xmlns:a16="http://schemas.microsoft.com/office/drawing/2014/main" id="{C18E378E-0A0F-1FE6-A0F9-64B4C36D93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52649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75" name="Line 1437">
                <a:extLst>
                  <a:ext uri="{FF2B5EF4-FFF2-40B4-BE49-F238E27FC236}">
                    <a16:creationId xmlns:a16="http://schemas.microsoft.com/office/drawing/2014/main" id="{FC7FB019-5435-F0A6-B693-02468D1DB8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52649" y="2912808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76" name="Line 1438">
                <a:extLst>
                  <a:ext uri="{FF2B5EF4-FFF2-40B4-BE49-F238E27FC236}">
                    <a16:creationId xmlns:a16="http://schemas.microsoft.com/office/drawing/2014/main" id="{FDCF4FB0-2020-B63C-1A7F-18374EB3BD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5434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77" name="Line 1439">
                <a:extLst>
                  <a:ext uri="{FF2B5EF4-FFF2-40B4-BE49-F238E27FC236}">
                    <a16:creationId xmlns:a16="http://schemas.microsoft.com/office/drawing/2014/main" id="{95DC27E3-8FAC-406F-1AD6-25C35A5E63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5434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78" name="Line 1440">
                <a:extLst>
                  <a:ext uri="{FF2B5EF4-FFF2-40B4-BE49-F238E27FC236}">
                    <a16:creationId xmlns:a16="http://schemas.microsoft.com/office/drawing/2014/main" id="{B9BE64F4-EA1A-6101-BA74-52ABD346BA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5773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79" name="Line 1441">
                <a:extLst>
                  <a:ext uri="{FF2B5EF4-FFF2-40B4-BE49-F238E27FC236}">
                    <a16:creationId xmlns:a16="http://schemas.microsoft.com/office/drawing/2014/main" id="{B591B963-A947-AA75-E8A2-8502F10FB8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6112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80" name="Line 1442">
                <a:extLst>
                  <a:ext uri="{FF2B5EF4-FFF2-40B4-BE49-F238E27FC236}">
                    <a16:creationId xmlns:a16="http://schemas.microsoft.com/office/drawing/2014/main" id="{1BDCCBC4-AF65-4D5F-EAA7-288DE76501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6282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81" name="Line 1443">
                <a:extLst>
                  <a:ext uri="{FF2B5EF4-FFF2-40B4-BE49-F238E27FC236}">
                    <a16:creationId xmlns:a16="http://schemas.microsoft.com/office/drawing/2014/main" id="{C9045D1B-F306-1BBB-CCD3-25060ED0D8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6621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82" name="Line 1444">
                <a:extLst>
                  <a:ext uri="{FF2B5EF4-FFF2-40B4-BE49-F238E27FC236}">
                    <a16:creationId xmlns:a16="http://schemas.microsoft.com/office/drawing/2014/main" id="{CB1C8EC5-2C9F-82BF-9238-43ABC8AB9C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6791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83" name="Line 1445">
                <a:extLst>
                  <a:ext uri="{FF2B5EF4-FFF2-40B4-BE49-F238E27FC236}">
                    <a16:creationId xmlns:a16="http://schemas.microsoft.com/office/drawing/2014/main" id="{74766076-9598-DE76-D343-8889B68740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69611" y="2722308"/>
                <a:ext cx="0" cy="1984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84" name="Line 1446">
                <a:extLst>
                  <a:ext uri="{FF2B5EF4-FFF2-40B4-BE49-F238E27FC236}">
                    <a16:creationId xmlns:a16="http://schemas.microsoft.com/office/drawing/2014/main" id="{97C10166-5E3F-D177-60D4-A51E8AF02A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71307" y="2904871"/>
                <a:ext cx="0" cy="158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85" name="Line 1447">
                <a:extLst>
                  <a:ext uri="{FF2B5EF4-FFF2-40B4-BE49-F238E27FC236}">
                    <a16:creationId xmlns:a16="http://schemas.microsoft.com/office/drawing/2014/main" id="{D5C6A179-A666-EF7A-DDBF-6F97A44C3C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73004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86" name="Line 1448">
                <a:extLst>
                  <a:ext uri="{FF2B5EF4-FFF2-40B4-BE49-F238E27FC236}">
                    <a16:creationId xmlns:a16="http://schemas.microsoft.com/office/drawing/2014/main" id="{9A1BEE5F-4520-F3AB-45C1-18FCC6D44D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76396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87" name="Line 1449">
                <a:extLst>
                  <a:ext uri="{FF2B5EF4-FFF2-40B4-BE49-F238E27FC236}">
                    <a16:creationId xmlns:a16="http://schemas.microsoft.com/office/drawing/2014/main" id="{B1C2861D-8F9C-94E0-C643-57ED8ADAD4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7639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88" name="Line 1450">
                <a:extLst>
                  <a:ext uri="{FF2B5EF4-FFF2-40B4-BE49-F238E27FC236}">
                    <a16:creationId xmlns:a16="http://schemas.microsoft.com/office/drawing/2014/main" id="{76B876C2-8E5E-B6C2-C2F6-0967C20573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7809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89" name="Line 1451">
                <a:extLst>
                  <a:ext uri="{FF2B5EF4-FFF2-40B4-BE49-F238E27FC236}">
                    <a16:creationId xmlns:a16="http://schemas.microsoft.com/office/drawing/2014/main" id="{36AC0411-86DF-D40A-974A-38E07C043C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7978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90" name="Line 1452">
                <a:extLst>
                  <a:ext uri="{FF2B5EF4-FFF2-40B4-BE49-F238E27FC236}">
                    <a16:creationId xmlns:a16="http://schemas.microsoft.com/office/drawing/2014/main" id="{61B124E8-4928-0219-455C-E200514247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8318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91" name="Line 1453">
                <a:extLst>
                  <a:ext uri="{FF2B5EF4-FFF2-40B4-BE49-F238E27FC236}">
                    <a16:creationId xmlns:a16="http://schemas.microsoft.com/office/drawing/2014/main" id="{2FB16251-F332-A5E5-C042-B54F4C9C94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8487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92" name="Line 1454">
                <a:extLst>
                  <a:ext uri="{FF2B5EF4-FFF2-40B4-BE49-F238E27FC236}">
                    <a16:creationId xmlns:a16="http://schemas.microsoft.com/office/drawing/2014/main" id="{33A6986F-2292-3116-721E-F3CE9CC12C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8657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93" name="Line 1455">
                <a:extLst>
                  <a:ext uri="{FF2B5EF4-FFF2-40B4-BE49-F238E27FC236}">
                    <a16:creationId xmlns:a16="http://schemas.microsoft.com/office/drawing/2014/main" id="{1971DA78-92E9-9CDF-398A-FE2A29B2D8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8827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94" name="Line 1456">
                <a:extLst>
                  <a:ext uri="{FF2B5EF4-FFF2-40B4-BE49-F238E27FC236}">
                    <a16:creationId xmlns:a16="http://schemas.microsoft.com/office/drawing/2014/main" id="{FF0D31DE-60B7-175D-F8F3-041A75B46B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9166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95" name="Line 1457">
                <a:extLst>
                  <a:ext uri="{FF2B5EF4-FFF2-40B4-BE49-F238E27FC236}">
                    <a16:creationId xmlns:a16="http://schemas.microsoft.com/office/drawing/2014/main" id="{66613E91-5062-6480-2156-EDA5E094C6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9335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96" name="Line 1458">
                <a:extLst>
                  <a:ext uri="{FF2B5EF4-FFF2-40B4-BE49-F238E27FC236}">
                    <a16:creationId xmlns:a16="http://schemas.microsoft.com/office/drawing/2014/main" id="{3CDB2131-F6C1-633C-35F1-C70B795CC7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9505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97" name="Line 1459">
                <a:extLst>
                  <a:ext uri="{FF2B5EF4-FFF2-40B4-BE49-F238E27FC236}">
                    <a16:creationId xmlns:a16="http://schemas.microsoft.com/office/drawing/2014/main" id="{8A7D7536-0941-0C3C-1A90-9F99AD610C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95055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98" name="Line 1460">
                <a:extLst>
                  <a:ext uri="{FF2B5EF4-FFF2-40B4-BE49-F238E27FC236}">
                    <a16:creationId xmlns:a16="http://schemas.microsoft.com/office/drawing/2014/main" id="{215FB7A6-F8CE-D1E5-BFBD-F243BB2834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00144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99" name="Line 1461">
                <a:extLst>
                  <a:ext uri="{FF2B5EF4-FFF2-40B4-BE49-F238E27FC236}">
                    <a16:creationId xmlns:a16="http://schemas.microsoft.com/office/drawing/2014/main" id="{348B9B8B-5283-2D45-8B33-77211B814A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01840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00" name="Line 1462">
                <a:extLst>
                  <a:ext uri="{FF2B5EF4-FFF2-40B4-BE49-F238E27FC236}">
                    <a16:creationId xmlns:a16="http://schemas.microsoft.com/office/drawing/2014/main" id="{198FF3DE-DE2A-76EB-B6F4-0F78F1D703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05232" y="2912808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01" name="Line 1463">
                <a:extLst>
                  <a:ext uri="{FF2B5EF4-FFF2-40B4-BE49-F238E27FC236}">
                    <a16:creationId xmlns:a16="http://schemas.microsoft.com/office/drawing/2014/main" id="{4FC832F2-657B-1228-751F-7B5C623C46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0523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02" name="Line 1464">
                <a:extLst>
                  <a:ext uri="{FF2B5EF4-FFF2-40B4-BE49-F238E27FC236}">
                    <a16:creationId xmlns:a16="http://schemas.microsoft.com/office/drawing/2014/main" id="{8F3244FD-BD55-DC85-F6B4-E0668B4B18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1032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03" name="Line 1465">
                <a:extLst>
                  <a:ext uri="{FF2B5EF4-FFF2-40B4-BE49-F238E27FC236}">
                    <a16:creationId xmlns:a16="http://schemas.microsoft.com/office/drawing/2014/main" id="{040B3024-31F9-D937-0FD9-3E13300992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1201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04" name="Line 1466">
                <a:extLst>
                  <a:ext uri="{FF2B5EF4-FFF2-40B4-BE49-F238E27FC236}">
                    <a16:creationId xmlns:a16="http://schemas.microsoft.com/office/drawing/2014/main" id="{9A27BA38-E089-6649-216F-C1661143B6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1371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05" name="Line 1467">
                <a:extLst>
                  <a:ext uri="{FF2B5EF4-FFF2-40B4-BE49-F238E27FC236}">
                    <a16:creationId xmlns:a16="http://schemas.microsoft.com/office/drawing/2014/main" id="{00407F8B-A2CE-5F87-BBBE-C89E189265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1541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06" name="Line 1468">
                <a:extLst>
                  <a:ext uri="{FF2B5EF4-FFF2-40B4-BE49-F238E27FC236}">
                    <a16:creationId xmlns:a16="http://schemas.microsoft.com/office/drawing/2014/main" id="{04B79643-4BC5-75DB-1911-BA8EFFF8B6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1710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07" name="Line 1469">
                <a:extLst>
                  <a:ext uri="{FF2B5EF4-FFF2-40B4-BE49-F238E27FC236}">
                    <a16:creationId xmlns:a16="http://schemas.microsoft.com/office/drawing/2014/main" id="{64DEEAEA-225A-7033-E5E4-6EA8704B96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1880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08" name="Line 1470">
                <a:extLst>
                  <a:ext uri="{FF2B5EF4-FFF2-40B4-BE49-F238E27FC236}">
                    <a16:creationId xmlns:a16="http://schemas.microsoft.com/office/drawing/2014/main" id="{8FBDA201-CC80-E5D1-A302-1D340201FE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1880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09" name="Line 1471">
                <a:extLst>
                  <a:ext uri="{FF2B5EF4-FFF2-40B4-BE49-F238E27FC236}">
                    <a16:creationId xmlns:a16="http://schemas.microsoft.com/office/drawing/2014/main" id="{4D067EF1-0C79-CE25-487D-C2A094A862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2219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10" name="Line 1472">
                <a:extLst>
                  <a:ext uri="{FF2B5EF4-FFF2-40B4-BE49-F238E27FC236}">
                    <a16:creationId xmlns:a16="http://schemas.microsoft.com/office/drawing/2014/main" id="{1D8BFD83-A62A-6700-40B8-1937B0962D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2558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11" name="Line 1473">
                <a:extLst>
                  <a:ext uri="{FF2B5EF4-FFF2-40B4-BE49-F238E27FC236}">
                    <a16:creationId xmlns:a16="http://schemas.microsoft.com/office/drawing/2014/main" id="{247850B1-8F62-27E3-725C-EC797C644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2728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12" name="Line 1474">
                <a:extLst>
                  <a:ext uri="{FF2B5EF4-FFF2-40B4-BE49-F238E27FC236}">
                    <a16:creationId xmlns:a16="http://schemas.microsoft.com/office/drawing/2014/main" id="{CC272D13-4D78-0C0B-5A53-9C6CFCADE2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2898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13" name="Line 1475">
                <a:extLst>
                  <a:ext uri="{FF2B5EF4-FFF2-40B4-BE49-F238E27FC236}">
                    <a16:creationId xmlns:a16="http://schemas.microsoft.com/office/drawing/2014/main" id="{583AEE00-C229-60C8-CCEF-7AC475AB04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3237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14" name="Line 1476">
                <a:extLst>
                  <a:ext uri="{FF2B5EF4-FFF2-40B4-BE49-F238E27FC236}">
                    <a16:creationId xmlns:a16="http://schemas.microsoft.com/office/drawing/2014/main" id="{F6CC0F1E-2A77-A227-605E-C6FF44F266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3406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15" name="Line 1477">
                <a:extLst>
                  <a:ext uri="{FF2B5EF4-FFF2-40B4-BE49-F238E27FC236}">
                    <a16:creationId xmlns:a16="http://schemas.microsoft.com/office/drawing/2014/main" id="{6703B2BC-23CF-48EF-272E-DF9B532DB3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35765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16" name="Line 1478">
                <a:extLst>
                  <a:ext uri="{FF2B5EF4-FFF2-40B4-BE49-F238E27FC236}">
                    <a16:creationId xmlns:a16="http://schemas.microsoft.com/office/drawing/2014/main" id="{67B130A7-F2CE-9030-7A69-D2E94DF4BB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3746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17" name="Line 1479">
                <a:extLst>
                  <a:ext uri="{FF2B5EF4-FFF2-40B4-BE49-F238E27FC236}">
                    <a16:creationId xmlns:a16="http://schemas.microsoft.com/office/drawing/2014/main" id="{BBE8A751-2944-5156-A2E7-78C82C39C2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4085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18" name="Line 1480">
                <a:extLst>
                  <a:ext uri="{FF2B5EF4-FFF2-40B4-BE49-F238E27FC236}">
                    <a16:creationId xmlns:a16="http://schemas.microsoft.com/office/drawing/2014/main" id="{56C94EBB-1F5E-C840-96C8-D5255987A6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4255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19" name="Line 1481">
                <a:extLst>
                  <a:ext uri="{FF2B5EF4-FFF2-40B4-BE49-F238E27FC236}">
                    <a16:creationId xmlns:a16="http://schemas.microsoft.com/office/drawing/2014/main" id="{4E394728-03FC-C218-F4C3-1103108AE9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4255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20" name="Line 1482">
                <a:extLst>
                  <a:ext uri="{FF2B5EF4-FFF2-40B4-BE49-F238E27FC236}">
                    <a16:creationId xmlns:a16="http://schemas.microsoft.com/office/drawing/2014/main" id="{3BD0F950-A507-DFA4-FC5A-05933ADED4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4255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21" name="Line 1483">
                <a:extLst>
                  <a:ext uri="{FF2B5EF4-FFF2-40B4-BE49-F238E27FC236}">
                    <a16:creationId xmlns:a16="http://schemas.microsoft.com/office/drawing/2014/main" id="{807A9748-8F5D-9F51-4C9B-3F587956A6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4594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22" name="Line 1484">
                <a:extLst>
                  <a:ext uri="{FF2B5EF4-FFF2-40B4-BE49-F238E27FC236}">
                    <a16:creationId xmlns:a16="http://schemas.microsoft.com/office/drawing/2014/main" id="{88D5A3BD-F2F6-7027-2568-262915227A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4594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23" name="Line 1485">
                <a:extLst>
                  <a:ext uri="{FF2B5EF4-FFF2-40B4-BE49-F238E27FC236}">
                    <a16:creationId xmlns:a16="http://schemas.microsoft.com/office/drawing/2014/main" id="{4C68BFB5-6BA3-1AA5-CFB4-65572F69E6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4764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24" name="Line 1486">
                <a:extLst>
                  <a:ext uri="{FF2B5EF4-FFF2-40B4-BE49-F238E27FC236}">
                    <a16:creationId xmlns:a16="http://schemas.microsoft.com/office/drawing/2014/main" id="{17123738-5F32-9DC5-D499-31FC96C36C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4933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25" name="Line 1487">
                <a:extLst>
                  <a:ext uri="{FF2B5EF4-FFF2-40B4-BE49-F238E27FC236}">
                    <a16:creationId xmlns:a16="http://schemas.microsoft.com/office/drawing/2014/main" id="{AAB61983-4309-1A05-E710-5B838CC597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5103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26" name="Line 1488">
                <a:extLst>
                  <a:ext uri="{FF2B5EF4-FFF2-40B4-BE49-F238E27FC236}">
                    <a16:creationId xmlns:a16="http://schemas.microsoft.com/office/drawing/2014/main" id="{2FE001B0-3055-ACB4-9512-F456C2F070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5272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27" name="Line 1489">
                <a:extLst>
                  <a:ext uri="{FF2B5EF4-FFF2-40B4-BE49-F238E27FC236}">
                    <a16:creationId xmlns:a16="http://schemas.microsoft.com/office/drawing/2014/main" id="{30320BC1-B187-E63B-1C3A-4C30EF2D70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5272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28" name="Line 1490">
                <a:extLst>
                  <a:ext uri="{FF2B5EF4-FFF2-40B4-BE49-F238E27FC236}">
                    <a16:creationId xmlns:a16="http://schemas.microsoft.com/office/drawing/2014/main" id="{38BDD6D0-1CEB-C2B1-B97B-193C666601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5442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29" name="Line 1491">
                <a:extLst>
                  <a:ext uri="{FF2B5EF4-FFF2-40B4-BE49-F238E27FC236}">
                    <a16:creationId xmlns:a16="http://schemas.microsoft.com/office/drawing/2014/main" id="{06B4D4FC-467B-62A5-98E1-C28C8DE545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5781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30" name="Line 1492">
                <a:extLst>
                  <a:ext uri="{FF2B5EF4-FFF2-40B4-BE49-F238E27FC236}">
                    <a16:creationId xmlns:a16="http://schemas.microsoft.com/office/drawing/2014/main" id="{FAD6A942-3371-C30E-DA8C-317590AE1E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6121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31" name="Line 1493">
                <a:extLst>
                  <a:ext uri="{FF2B5EF4-FFF2-40B4-BE49-F238E27FC236}">
                    <a16:creationId xmlns:a16="http://schemas.microsoft.com/office/drawing/2014/main" id="{F7C766F2-97B5-88D2-D72C-CDEF182469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6290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32" name="Line 1494">
                <a:extLst>
                  <a:ext uri="{FF2B5EF4-FFF2-40B4-BE49-F238E27FC236}">
                    <a16:creationId xmlns:a16="http://schemas.microsoft.com/office/drawing/2014/main" id="{3A8B63B9-539F-B79E-69C0-D286A51982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6460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33" name="Line 1495">
                <a:extLst>
                  <a:ext uri="{FF2B5EF4-FFF2-40B4-BE49-F238E27FC236}">
                    <a16:creationId xmlns:a16="http://schemas.microsoft.com/office/drawing/2014/main" id="{D9C2AFCA-7BB2-6B69-D53C-8BE5FFF19E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6460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34" name="Line 1496">
                <a:extLst>
                  <a:ext uri="{FF2B5EF4-FFF2-40B4-BE49-F238E27FC236}">
                    <a16:creationId xmlns:a16="http://schemas.microsoft.com/office/drawing/2014/main" id="{AE5A6F92-32B5-C94A-B5B0-571B561494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6629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35" name="Line 1497">
                <a:extLst>
                  <a:ext uri="{FF2B5EF4-FFF2-40B4-BE49-F238E27FC236}">
                    <a16:creationId xmlns:a16="http://schemas.microsoft.com/office/drawing/2014/main" id="{D613E89B-A858-303E-2B9C-6736E30A27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6799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36" name="Line 1498">
                <a:extLst>
                  <a:ext uri="{FF2B5EF4-FFF2-40B4-BE49-F238E27FC236}">
                    <a16:creationId xmlns:a16="http://schemas.microsoft.com/office/drawing/2014/main" id="{D31EB9B6-E430-81CD-474C-A984E20ACF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6969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37" name="Line 1499">
                <a:extLst>
                  <a:ext uri="{FF2B5EF4-FFF2-40B4-BE49-F238E27FC236}">
                    <a16:creationId xmlns:a16="http://schemas.microsoft.com/office/drawing/2014/main" id="{A756ACED-51FF-90ED-EA8F-F5D684FC41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7308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38" name="Line 1500">
                <a:extLst>
                  <a:ext uri="{FF2B5EF4-FFF2-40B4-BE49-F238E27FC236}">
                    <a16:creationId xmlns:a16="http://schemas.microsoft.com/office/drawing/2014/main" id="{B52B3CCC-4962-46EC-B080-84C0ACCF16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7478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39" name="Line 1501">
                <a:extLst>
                  <a:ext uri="{FF2B5EF4-FFF2-40B4-BE49-F238E27FC236}">
                    <a16:creationId xmlns:a16="http://schemas.microsoft.com/office/drawing/2014/main" id="{F90753AB-FF2C-D9BC-9DD4-1436067866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7478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40" name="Line 1502">
                <a:extLst>
                  <a:ext uri="{FF2B5EF4-FFF2-40B4-BE49-F238E27FC236}">
                    <a16:creationId xmlns:a16="http://schemas.microsoft.com/office/drawing/2014/main" id="{A7E79097-BB9E-8645-A60C-CC9631F155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7817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41" name="Line 1503">
                <a:extLst>
                  <a:ext uri="{FF2B5EF4-FFF2-40B4-BE49-F238E27FC236}">
                    <a16:creationId xmlns:a16="http://schemas.microsoft.com/office/drawing/2014/main" id="{FAA856F6-F42C-1DF2-90F5-4CC7AF1A0F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7986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42" name="Line 1504">
                <a:extLst>
                  <a:ext uri="{FF2B5EF4-FFF2-40B4-BE49-F238E27FC236}">
                    <a16:creationId xmlns:a16="http://schemas.microsoft.com/office/drawing/2014/main" id="{63995207-144F-D149-C6B4-0084143EDC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8156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43" name="Line 1505">
                <a:extLst>
                  <a:ext uri="{FF2B5EF4-FFF2-40B4-BE49-F238E27FC236}">
                    <a16:creationId xmlns:a16="http://schemas.microsoft.com/office/drawing/2014/main" id="{6D10A689-8C25-5B59-EEBC-8BC088789B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8495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44" name="Line 1506">
                <a:extLst>
                  <a:ext uri="{FF2B5EF4-FFF2-40B4-BE49-F238E27FC236}">
                    <a16:creationId xmlns:a16="http://schemas.microsoft.com/office/drawing/2014/main" id="{CB2451BC-5B33-ED98-ADBE-6DFD67B218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8665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45" name="Line 1507">
                <a:extLst>
                  <a:ext uri="{FF2B5EF4-FFF2-40B4-BE49-F238E27FC236}">
                    <a16:creationId xmlns:a16="http://schemas.microsoft.com/office/drawing/2014/main" id="{85672C3E-3AD3-94B9-3125-FBD90E831D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8665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46" name="Line 1508">
                <a:extLst>
                  <a:ext uri="{FF2B5EF4-FFF2-40B4-BE49-F238E27FC236}">
                    <a16:creationId xmlns:a16="http://schemas.microsoft.com/office/drawing/2014/main" id="{F8A50B95-E242-4A34-269B-6710A4C0B0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9004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47" name="Line 1509">
                <a:extLst>
                  <a:ext uri="{FF2B5EF4-FFF2-40B4-BE49-F238E27FC236}">
                    <a16:creationId xmlns:a16="http://schemas.microsoft.com/office/drawing/2014/main" id="{4084C872-41EF-1A3F-207C-34B4E76F5A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9004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48" name="Line 1510">
                <a:extLst>
                  <a:ext uri="{FF2B5EF4-FFF2-40B4-BE49-F238E27FC236}">
                    <a16:creationId xmlns:a16="http://schemas.microsoft.com/office/drawing/2014/main" id="{72D93369-B5AD-B7DC-DCC5-A4B91D61AF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9174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49" name="Line 1511">
                <a:extLst>
                  <a:ext uri="{FF2B5EF4-FFF2-40B4-BE49-F238E27FC236}">
                    <a16:creationId xmlns:a16="http://schemas.microsoft.com/office/drawing/2014/main" id="{7E076BE0-A2AD-D384-86A5-B3DFA44132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9343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50" name="Line 1512">
                <a:extLst>
                  <a:ext uri="{FF2B5EF4-FFF2-40B4-BE49-F238E27FC236}">
                    <a16:creationId xmlns:a16="http://schemas.microsoft.com/office/drawing/2014/main" id="{D63E1540-F7E7-E142-6016-4BE584635C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9513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51" name="Line 1513">
                <a:extLst>
                  <a:ext uri="{FF2B5EF4-FFF2-40B4-BE49-F238E27FC236}">
                    <a16:creationId xmlns:a16="http://schemas.microsoft.com/office/drawing/2014/main" id="{0DB75465-C372-BCA0-BF85-BF2E3D3768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9683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52" name="Line 1514">
                <a:extLst>
                  <a:ext uri="{FF2B5EF4-FFF2-40B4-BE49-F238E27FC236}">
                    <a16:creationId xmlns:a16="http://schemas.microsoft.com/office/drawing/2014/main" id="{180B3B06-9A47-981D-B6B3-47F36BAFFE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9852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53" name="Line 1515">
                <a:extLst>
                  <a:ext uri="{FF2B5EF4-FFF2-40B4-BE49-F238E27FC236}">
                    <a16:creationId xmlns:a16="http://schemas.microsoft.com/office/drawing/2014/main" id="{3E9520B6-4FFD-F005-4840-F68E967FF5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0022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54" name="Line 1516">
                <a:extLst>
                  <a:ext uri="{FF2B5EF4-FFF2-40B4-BE49-F238E27FC236}">
                    <a16:creationId xmlns:a16="http://schemas.microsoft.com/office/drawing/2014/main" id="{6A1D32C9-D743-83DB-DF78-6F421A22F8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0361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55" name="Line 1517">
                <a:extLst>
                  <a:ext uri="{FF2B5EF4-FFF2-40B4-BE49-F238E27FC236}">
                    <a16:creationId xmlns:a16="http://schemas.microsoft.com/office/drawing/2014/main" id="{597C82ED-C892-7B21-1E7A-4D4D16DAB2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0361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56" name="Line 1518">
                <a:extLst>
                  <a:ext uri="{FF2B5EF4-FFF2-40B4-BE49-F238E27FC236}">
                    <a16:creationId xmlns:a16="http://schemas.microsoft.com/office/drawing/2014/main" id="{6298760F-8D2C-6495-85BF-4E40E78802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1040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57" name="Line 1519">
                <a:extLst>
                  <a:ext uri="{FF2B5EF4-FFF2-40B4-BE49-F238E27FC236}">
                    <a16:creationId xmlns:a16="http://schemas.microsoft.com/office/drawing/2014/main" id="{7BFD9B52-0FCE-F821-091C-BB7DF78179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1549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58" name="Line 1520">
                <a:extLst>
                  <a:ext uri="{FF2B5EF4-FFF2-40B4-BE49-F238E27FC236}">
                    <a16:creationId xmlns:a16="http://schemas.microsoft.com/office/drawing/2014/main" id="{A782AFD7-CC04-1B8A-5926-C7F90C5309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1888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59" name="Line 1521">
                <a:extLst>
                  <a:ext uri="{FF2B5EF4-FFF2-40B4-BE49-F238E27FC236}">
                    <a16:creationId xmlns:a16="http://schemas.microsoft.com/office/drawing/2014/main" id="{50918A56-EC9B-8D90-4CF1-C9B5163B43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2227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60" name="Line 1522">
                <a:extLst>
                  <a:ext uri="{FF2B5EF4-FFF2-40B4-BE49-F238E27FC236}">
                    <a16:creationId xmlns:a16="http://schemas.microsoft.com/office/drawing/2014/main" id="{664DA35E-C8B4-C8A8-326D-14F8F3C1EC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2397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61" name="Line 1523">
                <a:extLst>
                  <a:ext uri="{FF2B5EF4-FFF2-40B4-BE49-F238E27FC236}">
                    <a16:creationId xmlns:a16="http://schemas.microsoft.com/office/drawing/2014/main" id="{3BA486B3-37EB-4C94-B07F-D80E6D77E7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2736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62" name="Line 1524">
                <a:extLst>
                  <a:ext uri="{FF2B5EF4-FFF2-40B4-BE49-F238E27FC236}">
                    <a16:creationId xmlns:a16="http://schemas.microsoft.com/office/drawing/2014/main" id="{95C5559F-AB98-F8F6-A59C-BFA15DE71C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2906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63" name="Line 1525">
                <a:extLst>
                  <a:ext uri="{FF2B5EF4-FFF2-40B4-BE49-F238E27FC236}">
                    <a16:creationId xmlns:a16="http://schemas.microsoft.com/office/drawing/2014/main" id="{5EE076E7-40F6-3072-7680-AF0A7A4776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2906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64" name="Line 1526">
                <a:extLst>
                  <a:ext uri="{FF2B5EF4-FFF2-40B4-BE49-F238E27FC236}">
                    <a16:creationId xmlns:a16="http://schemas.microsoft.com/office/drawing/2014/main" id="{F5050E80-38F9-9485-C748-FB57C73026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075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65" name="Line 1527">
                <a:extLst>
                  <a:ext uri="{FF2B5EF4-FFF2-40B4-BE49-F238E27FC236}">
                    <a16:creationId xmlns:a16="http://schemas.microsoft.com/office/drawing/2014/main" id="{0A128355-C294-C4B3-9DC0-3B11904B8A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245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66" name="Line 1528">
                <a:extLst>
                  <a:ext uri="{FF2B5EF4-FFF2-40B4-BE49-F238E27FC236}">
                    <a16:creationId xmlns:a16="http://schemas.microsoft.com/office/drawing/2014/main" id="{292C3DE2-E5DA-FCF2-5602-215FB86EBF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414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67" name="Line 1529">
                <a:extLst>
                  <a:ext uri="{FF2B5EF4-FFF2-40B4-BE49-F238E27FC236}">
                    <a16:creationId xmlns:a16="http://schemas.microsoft.com/office/drawing/2014/main" id="{8902471E-0292-BE5C-A016-BFA3A15729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923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68" name="Line 1530">
                <a:extLst>
                  <a:ext uri="{FF2B5EF4-FFF2-40B4-BE49-F238E27FC236}">
                    <a16:creationId xmlns:a16="http://schemas.microsoft.com/office/drawing/2014/main" id="{BA82867A-BC4B-0193-91CD-35C1106DDD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4093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69" name="Line 1531">
                <a:extLst>
                  <a:ext uri="{FF2B5EF4-FFF2-40B4-BE49-F238E27FC236}">
                    <a16:creationId xmlns:a16="http://schemas.microsoft.com/office/drawing/2014/main" id="{A4789123-3600-413C-032B-C37C6C8921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4602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70" name="Line 1532">
                <a:extLst>
                  <a:ext uri="{FF2B5EF4-FFF2-40B4-BE49-F238E27FC236}">
                    <a16:creationId xmlns:a16="http://schemas.microsoft.com/office/drawing/2014/main" id="{6616170F-E80A-DD5F-288F-AF3C579FDF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4771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71" name="Line 1533">
                <a:extLst>
                  <a:ext uri="{FF2B5EF4-FFF2-40B4-BE49-F238E27FC236}">
                    <a16:creationId xmlns:a16="http://schemas.microsoft.com/office/drawing/2014/main" id="{BA2A9DE4-BCF9-862A-FD80-3E65DB1CB4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4941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72" name="Line 1534">
                <a:extLst>
                  <a:ext uri="{FF2B5EF4-FFF2-40B4-BE49-F238E27FC236}">
                    <a16:creationId xmlns:a16="http://schemas.microsoft.com/office/drawing/2014/main" id="{082699A0-5B68-8AB1-C035-B59A91213B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4941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73" name="Line 1535">
                <a:extLst>
                  <a:ext uri="{FF2B5EF4-FFF2-40B4-BE49-F238E27FC236}">
                    <a16:creationId xmlns:a16="http://schemas.microsoft.com/office/drawing/2014/main" id="{E2B609FA-5E50-952F-A180-44E685E2F9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5450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74" name="Line 1536">
                <a:extLst>
                  <a:ext uri="{FF2B5EF4-FFF2-40B4-BE49-F238E27FC236}">
                    <a16:creationId xmlns:a16="http://schemas.microsoft.com/office/drawing/2014/main" id="{C2A793C1-7F41-6FC5-49BE-9F85FC5A98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5620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75" name="Line 1537">
                <a:extLst>
                  <a:ext uri="{FF2B5EF4-FFF2-40B4-BE49-F238E27FC236}">
                    <a16:creationId xmlns:a16="http://schemas.microsoft.com/office/drawing/2014/main" id="{A2D19999-AE5E-8C83-E680-6D029CC817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5789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76" name="Line 1538">
                <a:extLst>
                  <a:ext uri="{FF2B5EF4-FFF2-40B4-BE49-F238E27FC236}">
                    <a16:creationId xmlns:a16="http://schemas.microsoft.com/office/drawing/2014/main" id="{B2B53D45-1782-BC13-195D-8E51309CAD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6128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77" name="Line 1539">
                <a:extLst>
                  <a:ext uri="{FF2B5EF4-FFF2-40B4-BE49-F238E27FC236}">
                    <a16:creationId xmlns:a16="http://schemas.microsoft.com/office/drawing/2014/main" id="{A75495D7-1FB5-7214-6CC0-316179EA57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6468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78" name="Line 1540">
                <a:extLst>
                  <a:ext uri="{FF2B5EF4-FFF2-40B4-BE49-F238E27FC236}">
                    <a16:creationId xmlns:a16="http://schemas.microsoft.com/office/drawing/2014/main" id="{C9B94CDF-A148-E1BE-E604-68AF85D181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6637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79" name="Line 1541">
                <a:extLst>
                  <a:ext uri="{FF2B5EF4-FFF2-40B4-BE49-F238E27FC236}">
                    <a16:creationId xmlns:a16="http://schemas.microsoft.com/office/drawing/2014/main" id="{6A38F068-7610-5E7A-E38B-2CC9EC7068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69771" y="2847721"/>
                <a:ext cx="0" cy="730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80" name="Line 1542">
                <a:extLst>
                  <a:ext uri="{FF2B5EF4-FFF2-40B4-BE49-F238E27FC236}">
                    <a16:creationId xmlns:a16="http://schemas.microsoft.com/office/drawing/2014/main" id="{8768CE71-54A2-4407-F279-91BBF0122C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69771" y="2877883"/>
                <a:ext cx="0" cy="428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81" name="Line 1543">
                <a:extLst>
                  <a:ext uri="{FF2B5EF4-FFF2-40B4-BE49-F238E27FC236}">
                    <a16:creationId xmlns:a16="http://schemas.microsoft.com/office/drawing/2014/main" id="{0E8AF1EF-15B1-2F7D-6FA5-F8B432BDB3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73163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82" name="Line 1544">
                <a:extLst>
                  <a:ext uri="{FF2B5EF4-FFF2-40B4-BE49-F238E27FC236}">
                    <a16:creationId xmlns:a16="http://schemas.microsoft.com/office/drawing/2014/main" id="{98CE8FE9-E0BE-B43D-7D3B-DEE5181047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7485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83" name="Line 1545">
                <a:extLst>
                  <a:ext uri="{FF2B5EF4-FFF2-40B4-BE49-F238E27FC236}">
                    <a16:creationId xmlns:a16="http://schemas.microsoft.com/office/drawing/2014/main" id="{0812501F-1EC1-4596-D5F4-C938E97EBD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7655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84" name="Line 1546">
                <a:extLst>
                  <a:ext uri="{FF2B5EF4-FFF2-40B4-BE49-F238E27FC236}">
                    <a16:creationId xmlns:a16="http://schemas.microsoft.com/office/drawing/2014/main" id="{3FCEC9FB-EAF8-2041-CB06-F50393CBEC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7825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85" name="Line 1547">
                <a:extLst>
                  <a:ext uri="{FF2B5EF4-FFF2-40B4-BE49-F238E27FC236}">
                    <a16:creationId xmlns:a16="http://schemas.microsoft.com/office/drawing/2014/main" id="{BE0C990C-06A9-EE1C-D408-B0EAB6906C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7994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86" name="Line 1548">
                <a:extLst>
                  <a:ext uri="{FF2B5EF4-FFF2-40B4-BE49-F238E27FC236}">
                    <a16:creationId xmlns:a16="http://schemas.microsoft.com/office/drawing/2014/main" id="{2439FA93-6954-4200-16D1-FE584FBE25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8334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87" name="Line 1549">
                <a:extLst>
                  <a:ext uri="{FF2B5EF4-FFF2-40B4-BE49-F238E27FC236}">
                    <a16:creationId xmlns:a16="http://schemas.microsoft.com/office/drawing/2014/main" id="{04CA5F79-9C17-39AF-F0E7-0575A6E8A1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8503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88" name="Line 1550">
                <a:extLst>
                  <a:ext uri="{FF2B5EF4-FFF2-40B4-BE49-F238E27FC236}">
                    <a16:creationId xmlns:a16="http://schemas.microsoft.com/office/drawing/2014/main" id="{A57ABA83-260C-B0E3-E02B-81DBF515E5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8842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89" name="Line 1551">
                <a:extLst>
                  <a:ext uri="{FF2B5EF4-FFF2-40B4-BE49-F238E27FC236}">
                    <a16:creationId xmlns:a16="http://schemas.microsoft.com/office/drawing/2014/main" id="{4A7AB5F1-E6F8-07B7-DD49-2C0AABF29D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9012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90" name="Line 1552">
                <a:extLst>
                  <a:ext uri="{FF2B5EF4-FFF2-40B4-BE49-F238E27FC236}">
                    <a16:creationId xmlns:a16="http://schemas.microsoft.com/office/drawing/2014/main" id="{78B40AF9-3FFA-F294-3DB3-EC3B1B8CBE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95214" y="2904871"/>
                <a:ext cx="0" cy="158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91" name="Line 1553">
                <a:extLst>
                  <a:ext uri="{FF2B5EF4-FFF2-40B4-BE49-F238E27FC236}">
                    <a16:creationId xmlns:a16="http://schemas.microsoft.com/office/drawing/2014/main" id="{91938AF6-50B8-BB18-074F-1F4B50691F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9691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92" name="Line 1554">
                <a:extLst>
                  <a:ext uri="{FF2B5EF4-FFF2-40B4-BE49-F238E27FC236}">
                    <a16:creationId xmlns:a16="http://schemas.microsoft.com/office/drawing/2014/main" id="{1AAFE8A3-3716-3CE7-A908-E43320AF74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9860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93" name="Line 1555">
                <a:extLst>
                  <a:ext uri="{FF2B5EF4-FFF2-40B4-BE49-F238E27FC236}">
                    <a16:creationId xmlns:a16="http://schemas.microsoft.com/office/drawing/2014/main" id="{7F954AFD-535E-1996-3827-409E56E0F7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0030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94" name="Line 1556">
                <a:extLst>
                  <a:ext uri="{FF2B5EF4-FFF2-40B4-BE49-F238E27FC236}">
                    <a16:creationId xmlns:a16="http://schemas.microsoft.com/office/drawing/2014/main" id="{C0C252B8-F8BF-9F85-8814-A97CB88FDF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0199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95" name="Line 1557">
                <a:extLst>
                  <a:ext uri="{FF2B5EF4-FFF2-40B4-BE49-F238E27FC236}">
                    <a16:creationId xmlns:a16="http://schemas.microsoft.com/office/drawing/2014/main" id="{761AED77-C675-1108-9E21-6974B5E797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01999" y="2909633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96" name="Line 1558">
                <a:extLst>
                  <a:ext uri="{FF2B5EF4-FFF2-40B4-BE49-F238E27FC236}">
                    <a16:creationId xmlns:a16="http://schemas.microsoft.com/office/drawing/2014/main" id="{A76699C2-A403-F3D9-C3BD-0F598720F8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0369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97" name="Line 1559">
                <a:extLst>
                  <a:ext uri="{FF2B5EF4-FFF2-40B4-BE49-F238E27FC236}">
                    <a16:creationId xmlns:a16="http://schemas.microsoft.com/office/drawing/2014/main" id="{923F65F3-BAF8-F47F-064E-7652CD3B61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0539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98" name="Line 1560">
                <a:extLst>
                  <a:ext uri="{FF2B5EF4-FFF2-40B4-BE49-F238E27FC236}">
                    <a16:creationId xmlns:a16="http://schemas.microsoft.com/office/drawing/2014/main" id="{AE52D077-3D19-CB0C-3691-47FDB81151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0878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99" name="Line 1561">
                <a:extLst>
                  <a:ext uri="{FF2B5EF4-FFF2-40B4-BE49-F238E27FC236}">
                    <a16:creationId xmlns:a16="http://schemas.microsoft.com/office/drawing/2014/main" id="{D1E6C32C-268A-9EF5-20F4-D400B9DECF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1048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00" name="Line 1562">
                <a:extLst>
                  <a:ext uri="{FF2B5EF4-FFF2-40B4-BE49-F238E27FC236}">
                    <a16:creationId xmlns:a16="http://schemas.microsoft.com/office/drawing/2014/main" id="{E8459E57-F60A-4905-192C-CB8C8CD5E8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1556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01" name="Line 1563">
                <a:extLst>
                  <a:ext uri="{FF2B5EF4-FFF2-40B4-BE49-F238E27FC236}">
                    <a16:creationId xmlns:a16="http://schemas.microsoft.com/office/drawing/2014/main" id="{C5239678-95DD-C5FF-287A-BC35E56848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1726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02" name="Line 1564">
                <a:extLst>
                  <a:ext uri="{FF2B5EF4-FFF2-40B4-BE49-F238E27FC236}">
                    <a16:creationId xmlns:a16="http://schemas.microsoft.com/office/drawing/2014/main" id="{78935DB3-61AC-7EFD-0AAF-067F8774FB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2065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03" name="Line 1565">
                <a:extLst>
                  <a:ext uri="{FF2B5EF4-FFF2-40B4-BE49-F238E27FC236}">
                    <a16:creationId xmlns:a16="http://schemas.microsoft.com/office/drawing/2014/main" id="{C20719EE-7D25-3525-963C-90D23C5470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2405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04" name="Line 1566">
                <a:extLst>
                  <a:ext uri="{FF2B5EF4-FFF2-40B4-BE49-F238E27FC236}">
                    <a16:creationId xmlns:a16="http://schemas.microsoft.com/office/drawing/2014/main" id="{745A9E00-E070-2D43-7984-435D72BE4D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2574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05" name="Line 1567">
                <a:extLst>
                  <a:ext uri="{FF2B5EF4-FFF2-40B4-BE49-F238E27FC236}">
                    <a16:creationId xmlns:a16="http://schemas.microsoft.com/office/drawing/2014/main" id="{17770506-4561-EF08-0AB1-2DC09CD6DB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2744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06" name="Line 1568">
                <a:extLst>
                  <a:ext uri="{FF2B5EF4-FFF2-40B4-BE49-F238E27FC236}">
                    <a16:creationId xmlns:a16="http://schemas.microsoft.com/office/drawing/2014/main" id="{2FF16E6D-2BBF-1746-97A5-D114208981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2913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07" name="Line 1569">
                <a:extLst>
                  <a:ext uri="{FF2B5EF4-FFF2-40B4-BE49-F238E27FC236}">
                    <a16:creationId xmlns:a16="http://schemas.microsoft.com/office/drawing/2014/main" id="{C33CE23B-938F-65C9-70B1-68E92F9236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3083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08" name="Line 1570">
                <a:extLst>
                  <a:ext uri="{FF2B5EF4-FFF2-40B4-BE49-F238E27FC236}">
                    <a16:creationId xmlns:a16="http://schemas.microsoft.com/office/drawing/2014/main" id="{1F81C7B8-ECD6-62FF-08D7-0BC8EF8C0E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3253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09" name="Line 1571">
                <a:extLst>
                  <a:ext uri="{FF2B5EF4-FFF2-40B4-BE49-F238E27FC236}">
                    <a16:creationId xmlns:a16="http://schemas.microsoft.com/office/drawing/2014/main" id="{666AE4E4-FF66-12D3-AC4A-677DD5355C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3422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10" name="Line 1572">
                <a:extLst>
                  <a:ext uri="{FF2B5EF4-FFF2-40B4-BE49-F238E27FC236}">
                    <a16:creationId xmlns:a16="http://schemas.microsoft.com/office/drawing/2014/main" id="{E01BC872-D5D6-6DF1-5707-10FD8AD18B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35924" y="2909633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11" name="Line 1573">
                <a:extLst>
                  <a:ext uri="{FF2B5EF4-FFF2-40B4-BE49-F238E27FC236}">
                    <a16:creationId xmlns:a16="http://schemas.microsoft.com/office/drawing/2014/main" id="{E872F627-8F0F-5C00-DEDD-BA8BE10B10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35924" y="2909633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12" name="Line 1574">
                <a:extLst>
                  <a:ext uri="{FF2B5EF4-FFF2-40B4-BE49-F238E27FC236}">
                    <a16:creationId xmlns:a16="http://schemas.microsoft.com/office/drawing/2014/main" id="{06A8406F-C933-DB76-01A7-4D97172BAF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37621" y="2903283"/>
                <a:ext cx="0" cy="17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13" name="Line 1575">
                <a:extLst>
                  <a:ext uri="{FF2B5EF4-FFF2-40B4-BE49-F238E27FC236}">
                    <a16:creationId xmlns:a16="http://schemas.microsoft.com/office/drawing/2014/main" id="{FA7DBAE2-A6CE-91B1-2697-A59364712A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3931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14" name="Line 1576">
                <a:extLst>
                  <a:ext uri="{FF2B5EF4-FFF2-40B4-BE49-F238E27FC236}">
                    <a16:creationId xmlns:a16="http://schemas.microsoft.com/office/drawing/2014/main" id="{7A9BB163-8AEA-9391-B673-86B533E27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4101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15" name="Line 1577">
                <a:extLst>
                  <a:ext uri="{FF2B5EF4-FFF2-40B4-BE49-F238E27FC236}">
                    <a16:creationId xmlns:a16="http://schemas.microsoft.com/office/drawing/2014/main" id="{A0B315EF-A481-2CCE-A724-340E220BF6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4101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16" name="Line 1578">
                <a:extLst>
                  <a:ext uri="{FF2B5EF4-FFF2-40B4-BE49-F238E27FC236}">
                    <a16:creationId xmlns:a16="http://schemas.microsoft.com/office/drawing/2014/main" id="{96E33157-B0F4-4A8C-FC51-4060E358A9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4779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17" name="Line 1579">
                <a:extLst>
                  <a:ext uri="{FF2B5EF4-FFF2-40B4-BE49-F238E27FC236}">
                    <a16:creationId xmlns:a16="http://schemas.microsoft.com/office/drawing/2014/main" id="{9B0B9A37-ECB4-8FF8-04F5-AD1F700C93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4779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18" name="Line 1580">
                <a:extLst>
                  <a:ext uri="{FF2B5EF4-FFF2-40B4-BE49-F238E27FC236}">
                    <a16:creationId xmlns:a16="http://schemas.microsoft.com/office/drawing/2014/main" id="{1D25612E-5F9A-BF2E-C2A9-6E425E87CD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4949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19" name="Line 1581">
                <a:extLst>
                  <a:ext uri="{FF2B5EF4-FFF2-40B4-BE49-F238E27FC236}">
                    <a16:creationId xmlns:a16="http://schemas.microsoft.com/office/drawing/2014/main" id="{C1F1CFFE-ACDD-B10E-E84E-95C6215A59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5119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20" name="Line 1582">
                <a:extLst>
                  <a:ext uri="{FF2B5EF4-FFF2-40B4-BE49-F238E27FC236}">
                    <a16:creationId xmlns:a16="http://schemas.microsoft.com/office/drawing/2014/main" id="{E871CA86-276E-B83A-8F6B-ADC6E6783B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5288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21" name="Line 1583">
                <a:extLst>
                  <a:ext uri="{FF2B5EF4-FFF2-40B4-BE49-F238E27FC236}">
                    <a16:creationId xmlns:a16="http://schemas.microsoft.com/office/drawing/2014/main" id="{3C78DE20-19D8-3AF9-2236-B90940484E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5458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22" name="Line 1584">
                <a:extLst>
                  <a:ext uri="{FF2B5EF4-FFF2-40B4-BE49-F238E27FC236}">
                    <a16:creationId xmlns:a16="http://schemas.microsoft.com/office/drawing/2014/main" id="{62C54FC9-0A3D-46B8-A60A-5247E32166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5797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23" name="Line 1585">
                <a:extLst>
                  <a:ext uri="{FF2B5EF4-FFF2-40B4-BE49-F238E27FC236}">
                    <a16:creationId xmlns:a16="http://schemas.microsoft.com/office/drawing/2014/main" id="{395A1F17-23BF-1455-4C7A-AA515900DA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5967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24" name="Line 1586">
                <a:extLst>
                  <a:ext uri="{FF2B5EF4-FFF2-40B4-BE49-F238E27FC236}">
                    <a16:creationId xmlns:a16="http://schemas.microsoft.com/office/drawing/2014/main" id="{025CA168-8321-3854-971D-E8033C2B54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6136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25" name="Line 1587">
                <a:extLst>
                  <a:ext uri="{FF2B5EF4-FFF2-40B4-BE49-F238E27FC236}">
                    <a16:creationId xmlns:a16="http://schemas.microsoft.com/office/drawing/2014/main" id="{1B43C4EB-C0E0-F42A-2EDB-A384E397C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6306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26" name="Line 1588">
                <a:extLst>
                  <a:ext uri="{FF2B5EF4-FFF2-40B4-BE49-F238E27FC236}">
                    <a16:creationId xmlns:a16="http://schemas.microsoft.com/office/drawing/2014/main" id="{53EF4A62-F5D4-3FDD-D2D4-1DB4E4945A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6306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27" name="Line 1589">
                <a:extLst>
                  <a:ext uri="{FF2B5EF4-FFF2-40B4-BE49-F238E27FC236}">
                    <a16:creationId xmlns:a16="http://schemas.microsoft.com/office/drawing/2014/main" id="{3E7A36F8-07E6-71C2-EE1D-2654FBD744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6476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28" name="Line 1590">
                <a:extLst>
                  <a:ext uri="{FF2B5EF4-FFF2-40B4-BE49-F238E27FC236}">
                    <a16:creationId xmlns:a16="http://schemas.microsoft.com/office/drawing/2014/main" id="{5BB6C1E3-ECC8-9FF8-D1F6-A4730F6321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68154" y="2857246"/>
                <a:ext cx="0" cy="635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29" name="Line 1591">
                <a:extLst>
                  <a:ext uri="{FF2B5EF4-FFF2-40B4-BE49-F238E27FC236}">
                    <a16:creationId xmlns:a16="http://schemas.microsoft.com/office/drawing/2014/main" id="{F0B48FEA-CE54-C57C-7017-5A87AB9D79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69850" y="2909633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30" name="Line 1592">
                <a:extLst>
                  <a:ext uri="{FF2B5EF4-FFF2-40B4-BE49-F238E27FC236}">
                    <a16:creationId xmlns:a16="http://schemas.microsoft.com/office/drawing/2014/main" id="{0CEE43CE-114E-31AC-3231-D457D92D51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7154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31" name="Line 1593">
                <a:extLst>
                  <a:ext uri="{FF2B5EF4-FFF2-40B4-BE49-F238E27FC236}">
                    <a16:creationId xmlns:a16="http://schemas.microsoft.com/office/drawing/2014/main" id="{FD86B6A3-5710-7B47-8E3B-1990F87C0A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73242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32" name="Line 1594">
                <a:extLst>
                  <a:ext uri="{FF2B5EF4-FFF2-40B4-BE49-F238E27FC236}">
                    <a16:creationId xmlns:a16="http://schemas.microsoft.com/office/drawing/2014/main" id="{034D9E61-046B-71EC-668D-14426F68C7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7493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33" name="Line 1595">
                <a:extLst>
                  <a:ext uri="{FF2B5EF4-FFF2-40B4-BE49-F238E27FC236}">
                    <a16:creationId xmlns:a16="http://schemas.microsoft.com/office/drawing/2014/main" id="{25124339-451F-5FA1-C092-07E6E40D75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7493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34" name="Line 1596">
                <a:extLst>
                  <a:ext uri="{FF2B5EF4-FFF2-40B4-BE49-F238E27FC236}">
                    <a16:creationId xmlns:a16="http://schemas.microsoft.com/office/drawing/2014/main" id="{7B173F47-1293-90DB-5AD3-F9BED7BA07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7663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35" name="Line 1597">
                <a:extLst>
                  <a:ext uri="{FF2B5EF4-FFF2-40B4-BE49-F238E27FC236}">
                    <a16:creationId xmlns:a16="http://schemas.microsoft.com/office/drawing/2014/main" id="{32C16108-70BD-244F-EAB0-4D8F858A63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7833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36" name="Line 1598">
                <a:extLst>
                  <a:ext uri="{FF2B5EF4-FFF2-40B4-BE49-F238E27FC236}">
                    <a16:creationId xmlns:a16="http://schemas.microsoft.com/office/drawing/2014/main" id="{728543B2-62DD-47BB-A3C8-409783C22B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8342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37" name="Line 1599">
                <a:extLst>
                  <a:ext uri="{FF2B5EF4-FFF2-40B4-BE49-F238E27FC236}">
                    <a16:creationId xmlns:a16="http://schemas.microsoft.com/office/drawing/2014/main" id="{5B8B33F5-95E6-E826-7D32-670B552C41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8511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38" name="Line 1600">
                <a:extLst>
                  <a:ext uri="{FF2B5EF4-FFF2-40B4-BE49-F238E27FC236}">
                    <a16:creationId xmlns:a16="http://schemas.microsoft.com/office/drawing/2014/main" id="{F78E645A-B91B-2C76-5D82-857B775B81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8681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39" name="Line 1601">
                <a:extLst>
                  <a:ext uri="{FF2B5EF4-FFF2-40B4-BE49-F238E27FC236}">
                    <a16:creationId xmlns:a16="http://schemas.microsoft.com/office/drawing/2014/main" id="{74AB3362-C2AF-3E39-3E43-EB839658BC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9190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40" name="Line 1602">
                <a:extLst>
                  <a:ext uri="{FF2B5EF4-FFF2-40B4-BE49-F238E27FC236}">
                    <a16:creationId xmlns:a16="http://schemas.microsoft.com/office/drawing/2014/main" id="{B9114EE1-D55D-E396-91FD-7DAE31E467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9359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41" name="Line 1603">
                <a:extLst>
                  <a:ext uri="{FF2B5EF4-FFF2-40B4-BE49-F238E27FC236}">
                    <a16:creationId xmlns:a16="http://schemas.microsoft.com/office/drawing/2014/main" id="{B3B92D12-70C5-2F5E-D7AD-11A4489A42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9529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42" name="Line 1604">
                <a:extLst>
                  <a:ext uri="{FF2B5EF4-FFF2-40B4-BE49-F238E27FC236}">
                    <a16:creationId xmlns:a16="http://schemas.microsoft.com/office/drawing/2014/main" id="{F46D7275-931D-AD94-C9BA-AD439F5D11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9699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43" name="Line 1605">
                <a:extLst>
                  <a:ext uri="{FF2B5EF4-FFF2-40B4-BE49-F238E27FC236}">
                    <a16:creationId xmlns:a16="http://schemas.microsoft.com/office/drawing/2014/main" id="{070D118B-9E8A-DD0A-C029-435D54E904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9868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44" name="Line 1606">
                <a:extLst>
                  <a:ext uri="{FF2B5EF4-FFF2-40B4-BE49-F238E27FC236}">
                    <a16:creationId xmlns:a16="http://schemas.microsoft.com/office/drawing/2014/main" id="{E466E6C2-A02F-64A3-DE60-BBC3D70DAC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02079" y="2847721"/>
                <a:ext cx="0" cy="730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45" name="Line 1607">
                <a:extLst>
                  <a:ext uri="{FF2B5EF4-FFF2-40B4-BE49-F238E27FC236}">
                    <a16:creationId xmlns:a16="http://schemas.microsoft.com/office/drawing/2014/main" id="{113F738B-F071-3254-2385-78EFC1B043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03775" y="2887408"/>
                <a:ext cx="0" cy="333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46" name="Line 1608">
                <a:extLst>
                  <a:ext uri="{FF2B5EF4-FFF2-40B4-BE49-F238E27FC236}">
                    <a16:creationId xmlns:a16="http://schemas.microsoft.com/office/drawing/2014/main" id="{2798EC3A-585E-81BB-1BC8-3C9B32EBA6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05472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47" name="Line 1609">
                <a:extLst>
                  <a:ext uri="{FF2B5EF4-FFF2-40B4-BE49-F238E27FC236}">
                    <a16:creationId xmlns:a16="http://schemas.microsoft.com/office/drawing/2014/main" id="{35CCF36C-4B6C-DE54-45F3-0EFC5CC4BD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07168" y="2908046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48" name="Line 1610">
                <a:extLst>
                  <a:ext uri="{FF2B5EF4-FFF2-40B4-BE49-F238E27FC236}">
                    <a16:creationId xmlns:a16="http://schemas.microsoft.com/office/drawing/2014/main" id="{F07AC83B-F7DC-EEE9-D61D-6D427516A8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0716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49" name="Line 1611">
                <a:extLst>
                  <a:ext uri="{FF2B5EF4-FFF2-40B4-BE49-F238E27FC236}">
                    <a16:creationId xmlns:a16="http://schemas.microsoft.com/office/drawing/2014/main" id="{66FBF372-AD79-EE61-88EB-2BFF9A6BC3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1056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50" name="Line 1613">
                <a:extLst>
                  <a:ext uri="{FF2B5EF4-FFF2-40B4-BE49-F238E27FC236}">
                    <a16:creationId xmlns:a16="http://schemas.microsoft.com/office/drawing/2014/main" id="{E8BD625B-4CD4-D994-05B7-FBA65FCFF7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1225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51" name="Line 1614">
                <a:extLst>
                  <a:ext uri="{FF2B5EF4-FFF2-40B4-BE49-F238E27FC236}">
                    <a16:creationId xmlns:a16="http://schemas.microsoft.com/office/drawing/2014/main" id="{B57E8D08-F474-B083-B0E3-8C3297B45D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1225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52" name="Line 1615">
                <a:extLst>
                  <a:ext uri="{FF2B5EF4-FFF2-40B4-BE49-F238E27FC236}">
                    <a16:creationId xmlns:a16="http://schemas.microsoft.com/office/drawing/2014/main" id="{545FCD11-09F2-F347-4B5F-51009F35D8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1395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53" name="Line 1616">
                <a:extLst>
                  <a:ext uri="{FF2B5EF4-FFF2-40B4-BE49-F238E27FC236}">
                    <a16:creationId xmlns:a16="http://schemas.microsoft.com/office/drawing/2014/main" id="{3F0C406C-203A-31DA-FEAF-2D2CC10278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1734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54" name="Line 1617">
                <a:extLst>
                  <a:ext uri="{FF2B5EF4-FFF2-40B4-BE49-F238E27FC236}">
                    <a16:creationId xmlns:a16="http://schemas.microsoft.com/office/drawing/2014/main" id="{BD532BC9-451C-0FA1-48FB-12EB9B42F6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1904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55" name="Line 1618">
                <a:extLst>
                  <a:ext uri="{FF2B5EF4-FFF2-40B4-BE49-F238E27FC236}">
                    <a16:creationId xmlns:a16="http://schemas.microsoft.com/office/drawing/2014/main" id="{AE97B87B-4265-BDF0-0217-1D828564C5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2073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56" name="Line 1619">
                <a:extLst>
                  <a:ext uri="{FF2B5EF4-FFF2-40B4-BE49-F238E27FC236}">
                    <a16:creationId xmlns:a16="http://schemas.microsoft.com/office/drawing/2014/main" id="{0CDEDCF9-3C1D-5C5F-F7B1-7088C2659D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2243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57" name="Line 1620">
                <a:extLst>
                  <a:ext uri="{FF2B5EF4-FFF2-40B4-BE49-F238E27FC236}">
                    <a16:creationId xmlns:a16="http://schemas.microsoft.com/office/drawing/2014/main" id="{338AD8C2-D334-56C2-0006-B31B1474BC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2413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58" name="Line 1621">
                <a:extLst>
                  <a:ext uri="{FF2B5EF4-FFF2-40B4-BE49-F238E27FC236}">
                    <a16:creationId xmlns:a16="http://schemas.microsoft.com/office/drawing/2014/main" id="{73BE25E6-AD9D-FB73-3E65-BA5690594C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2582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59" name="Line 1622">
                <a:extLst>
                  <a:ext uri="{FF2B5EF4-FFF2-40B4-BE49-F238E27FC236}">
                    <a16:creationId xmlns:a16="http://schemas.microsoft.com/office/drawing/2014/main" id="{7C20FE03-D5B1-C404-9CF8-B452607BAD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2752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60" name="Line 1623">
                <a:extLst>
                  <a:ext uri="{FF2B5EF4-FFF2-40B4-BE49-F238E27FC236}">
                    <a16:creationId xmlns:a16="http://schemas.microsoft.com/office/drawing/2014/main" id="{FEDBC2D6-E839-CF1B-DD5A-8403CBAFF6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2921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61" name="Line 1624">
                <a:extLst>
                  <a:ext uri="{FF2B5EF4-FFF2-40B4-BE49-F238E27FC236}">
                    <a16:creationId xmlns:a16="http://schemas.microsoft.com/office/drawing/2014/main" id="{C1868027-524C-3569-AB5E-DFA9C72B16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3091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62" name="Line 1625">
                <a:extLst>
                  <a:ext uri="{FF2B5EF4-FFF2-40B4-BE49-F238E27FC236}">
                    <a16:creationId xmlns:a16="http://schemas.microsoft.com/office/drawing/2014/main" id="{0E712220-65CF-37A5-3EEE-B0F4266874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3261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63" name="Line 1626">
                <a:extLst>
                  <a:ext uri="{FF2B5EF4-FFF2-40B4-BE49-F238E27FC236}">
                    <a16:creationId xmlns:a16="http://schemas.microsoft.com/office/drawing/2014/main" id="{63E69B21-5F02-AD86-75D2-4A6D8C24E4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34308" y="2912809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64" name="Line 1627">
                <a:extLst>
                  <a:ext uri="{FF2B5EF4-FFF2-40B4-BE49-F238E27FC236}">
                    <a16:creationId xmlns:a16="http://schemas.microsoft.com/office/drawing/2014/main" id="{0F098733-FDE1-8D08-2578-F4F9E734BA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36003" y="2869946"/>
                <a:ext cx="0" cy="508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65" name="Line 1628">
                <a:extLst>
                  <a:ext uri="{FF2B5EF4-FFF2-40B4-BE49-F238E27FC236}">
                    <a16:creationId xmlns:a16="http://schemas.microsoft.com/office/drawing/2014/main" id="{69606D01-BB91-C16C-11C6-A8BFE22017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37700" y="2901696"/>
                <a:ext cx="0" cy="190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66" name="Line 1629">
                <a:extLst>
                  <a:ext uri="{FF2B5EF4-FFF2-40B4-BE49-F238E27FC236}">
                    <a16:creationId xmlns:a16="http://schemas.microsoft.com/office/drawing/2014/main" id="{E5E49CB2-1D70-3E7A-8FF4-76F40CA56F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39396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67" name="Line 1630">
                <a:extLst>
                  <a:ext uri="{FF2B5EF4-FFF2-40B4-BE49-F238E27FC236}">
                    <a16:creationId xmlns:a16="http://schemas.microsoft.com/office/drawing/2014/main" id="{7DF82875-946F-70B3-DEE2-A9C0939ECE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39396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68" name="Line 1631">
                <a:extLst>
                  <a:ext uri="{FF2B5EF4-FFF2-40B4-BE49-F238E27FC236}">
                    <a16:creationId xmlns:a16="http://schemas.microsoft.com/office/drawing/2014/main" id="{FC960DE0-DB40-2E84-32D4-DC93B93032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4109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69" name="Line 1632">
                <a:extLst>
                  <a:ext uri="{FF2B5EF4-FFF2-40B4-BE49-F238E27FC236}">
                    <a16:creationId xmlns:a16="http://schemas.microsoft.com/office/drawing/2014/main" id="{EE9EB66F-867E-A3B7-DB7B-4CB9917E87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4278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70" name="Line 1633">
                <a:extLst>
                  <a:ext uri="{FF2B5EF4-FFF2-40B4-BE49-F238E27FC236}">
                    <a16:creationId xmlns:a16="http://schemas.microsoft.com/office/drawing/2014/main" id="{BE067AD8-BEE0-489B-798F-87254CB023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4278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71" name="Line 1634">
                <a:extLst>
                  <a:ext uri="{FF2B5EF4-FFF2-40B4-BE49-F238E27FC236}">
                    <a16:creationId xmlns:a16="http://schemas.microsoft.com/office/drawing/2014/main" id="{81440EC9-44E4-E8DD-DDBD-01CD6A7E18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4618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72" name="Line 1635">
                <a:extLst>
                  <a:ext uri="{FF2B5EF4-FFF2-40B4-BE49-F238E27FC236}">
                    <a16:creationId xmlns:a16="http://schemas.microsoft.com/office/drawing/2014/main" id="{951A0EE6-E7FA-4EAF-9C90-E570913B50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47878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73" name="Line 1636">
                <a:extLst>
                  <a:ext uri="{FF2B5EF4-FFF2-40B4-BE49-F238E27FC236}">
                    <a16:creationId xmlns:a16="http://schemas.microsoft.com/office/drawing/2014/main" id="{BAF5F325-FD49-AB11-70E6-71035DC4C2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5127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74" name="Line 1637">
                <a:extLst>
                  <a:ext uri="{FF2B5EF4-FFF2-40B4-BE49-F238E27FC236}">
                    <a16:creationId xmlns:a16="http://schemas.microsoft.com/office/drawing/2014/main" id="{5678344D-F941-49E0-2EED-C9998124D5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5296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75" name="Line 1638">
                <a:extLst>
                  <a:ext uri="{FF2B5EF4-FFF2-40B4-BE49-F238E27FC236}">
                    <a16:creationId xmlns:a16="http://schemas.microsoft.com/office/drawing/2014/main" id="{619D9A23-AC14-DEAA-CEEE-056CC66FB5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5466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76" name="Line 1639">
                <a:extLst>
                  <a:ext uri="{FF2B5EF4-FFF2-40B4-BE49-F238E27FC236}">
                    <a16:creationId xmlns:a16="http://schemas.microsoft.com/office/drawing/2014/main" id="{4873995E-3810-2E7A-8FAF-564F502B61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5466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77" name="Line 1640">
                <a:extLst>
                  <a:ext uri="{FF2B5EF4-FFF2-40B4-BE49-F238E27FC236}">
                    <a16:creationId xmlns:a16="http://schemas.microsoft.com/office/drawing/2014/main" id="{FA4F946D-8E2F-4126-6550-1FB273A478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5805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78" name="Line 1641">
                <a:extLst>
                  <a:ext uri="{FF2B5EF4-FFF2-40B4-BE49-F238E27FC236}">
                    <a16:creationId xmlns:a16="http://schemas.microsoft.com/office/drawing/2014/main" id="{514C75D7-AEB3-DB16-673C-A5D82AFBE8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6144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79" name="Line 1642">
                <a:extLst>
                  <a:ext uri="{FF2B5EF4-FFF2-40B4-BE49-F238E27FC236}">
                    <a16:creationId xmlns:a16="http://schemas.microsoft.com/office/drawing/2014/main" id="{672A32A4-1741-B74B-B37F-031AE07CB5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6314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80" name="Line 1643">
                <a:extLst>
                  <a:ext uri="{FF2B5EF4-FFF2-40B4-BE49-F238E27FC236}">
                    <a16:creationId xmlns:a16="http://schemas.microsoft.com/office/drawing/2014/main" id="{DABDE8BA-5CEF-38C5-DBC3-8132220248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6484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81" name="Line 1644">
                <a:extLst>
                  <a:ext uri="{FF2B5EF4-FFF2-40B4-BE49-F238E27FC236}">
                    <a16:creationId xmlns:a16="http://schemas.microsoft.com/office/drawing/2014/main" id="{E7547441-107B-844F-A252-211D7DE162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68233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82" name="Line 1645">
                <a:extLst>
                  <a:ext uri="{FF2B5EF4-FFF2-40B4-BE49-F238E27FC236}">
                    <a16:creationId xmlns:a16="http://schemas.microsoft.com/office/drawing/2014/main" id="{E54A3219-DABB-FF23-2D13-837C521CD4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69929" y="2820734"/>
                <a:ext cx="0" cy="1000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83" name="Line 1646">
                <a:extLst>
                  <a:ext uri="{FF2B5EF4-FFF2-40B4-BE49-F238E27FC236}">
                    <a16:creationId xmlns:a16="http://schemas.microsoft.com/office/drawing/2014/main" id="{DBA39D5D-6591-4EA9-D861-A4F6391ACC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71626" y="2742946"/>
                <a:ext cx="0" cy="1778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84" name="Line 1647">
                <a:extLst>
                  <a:ext uri="{FF2B5EF4-FFF2-40B4-BE49-F238E27FC236}">
                    <a16:creationId xmlns:a16="http://schemas.microsoft.com/office/drawing/2014/main" id="{EC95B3F8-2F9C-EB38-8893-D31D6DAEEB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75018" y="2909634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85" name="Line 1648">
                <a:extLst>
                  <a:ext uri="{FF2B5EF4-FFF2-40B4-BE49-F238E27FC236}">
                    <a16:creationId xmlns:a16="http://schemas.microsoft.com/office/drawing/2014/main" id="{F29D0C2B-5DC7-6D4B-2E0A-4E99DA616E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7671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86" name="Line 1649">
                <a:extLst>
                  <a:ext uri="{FF2B5EF4-FFF2-40B4-BE49-F238E27FC236}">
                    <a16:creationId xmlns:a16="http://schemas.microsoft.com/office/drawing/2014/main" id="{505999B0-B94A-A313-336F-A7D0C4F3E4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8010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87" name="Line 1650">
                <a:extLst>
                  <a:ext uri="{FF2B5EF4-FFF2-40B4-BE49-F238E27FC236}">
                    <a16:creationId xmlns:a16="http://schemas.microsoft.com/office/drawing/2014/main" id="{54EC889F-6BB9-2624-D74B-3217F76C04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8180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88" name="Line 1651">
                <a:extLst>
                  <a:ext uri="{FF2B5EF4-FFF2-40B4-BE49-F238E27FC236}">
                    <a16:creationId xmlns:a16="http://schemas.microsoft.com/office/drawing/2014/main" id="{E437BB34-F826-AE66-2F40-8EE1BD70DB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8180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89" name="Line 1652">
                <a:extLst>
                  <a:ext uri="{FF2B5EF4-FFF2-40B4-BE49-F238E27FC236}">
                    <a16:creationId xmlns:a16="http://schemas.microsoft.com/office/drawing/2014/main" id="{B45E0C70-6AF9-11FF-6B73-105C34833F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83499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90" name="Line 1653">
                <a:extLst>
                  <a:ext uri="{FF2B5EF4-FFF2-40B4-BE49-F238E27FC236}">
                    <a16:creationId xmlns:a16="http://schemas.microsoft.com/office/drawing/2014/main" id="{5035E964-2329-B798-DCA1-1C369B7813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8349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91" name="Line 1654">
                <a:extLst>
                  <a:ext uri="{FF2B5EF4-FFF2-40B4-BE49-F238E27FC236}">
                    <a16:creationId xmlns:a16="http://schemas.microsoft.com/office/drawing/2014/main" id="{A11CDA0D-F894-B20E-D33C-ADDDB184CA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8858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92" name="Line 1655">
                <a:extLst>
                  <a:ext uri="{FF2B5EF4-FFF2-40B4-BE49-F238E27FC236}">
                    <a16:creationId xmlns:a16="http://schemas.microsoft.com/office/drawing/2014/main" id="{22264770-6F57-49A2-F6B2-B392787A43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9028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93" name="Line 1656">
                <a:extLst>
                  <a:ext uri="{FF2B5EF4-FFF2-40B4-BE49-F238E27FC236}">
                    <a16:creationId xmlns:a16="http://schemas.microsoft.com/office/drawing/2014/main" id="{C3F4BA1E-0E33-04CA-86D0-C74E704682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9198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94" name="Line 1657">
                <a:extLst>
                  <a:ext uri="{FF2B5EF4-FFF2-40B4-BE49-F238E27FC236}">
                    <a16:creationId xmlns:a16="http://schemas.microsoft.com/office/drawing/2014/main" id="{4EBCB7F2-CD3D-6147-6463-549C374CCE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9367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95" name="Line 1658">
                <a:extLst>
                  <a:ext uri="{FF2B5EF4-FFF2-40B4-BE49-F238E27FC236}">
                    <a16:creationId xmlns:a16="http://schemas.microsoft.com/office/drawing/2014/main" id="{A2700CFE-0686-15E1-9CC2-1494039400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95373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96" name="Line 1659">
                <a:extLst>
                  <a:ext uri="{FF2B5EF4-FFF2-40B4-BE49-F238E27FC236}">
                    <a16:creationId xmlns:a16="http://schemas.microsoft.com/office/drawing/2014/main" id="{8B88AF3E-241B-6DA7-2FE5-894F4407BA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9706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97" name="Line 1660">
                <a:extLst>
                  <a:ext uri="{FF2B5EF4-FFF2-40B4-BE49-F238E27FC236}">
                    <a16:creationId xmlns:a16="http://schemas.microsoft.com/office/drawing/2014/main" id="{4306AEE5-8306-0A37-4811-821DDF6619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9876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98" name="Line 1661">
                <a:extLst>
                  <a:ext uri="{FF2B5EF4-FFF2-40B4-BE49-F238E27FC236}">
                    <a16:creationId xmlns:a16="http://schemas.microsoft.com/office/drawing/2014/main" id="{2B74B3F2-4615-CE5C-287E-7B8CD42E51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0046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99" name="Line 1662">
                <a:extLst>
                  <a:ext uri="{FF2B5EF4-FFF2-40B4-BE49-F238E27FC236}">
                    <a16:creationId xmlns:a16="http://schemas.microsoft.com/office/drawing/2014/main" id="{A6E65F12-3C24-55AF-AA84-A6736F38C3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0215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00" name="Line 1663">
                <a:extLst>
                  <a:ext uri="{FF2B5EF4-FFF2-40B4-BE49-F238E27FC236}">
                    <a16:creationId xmlns:a16="http://schemas.microsoft.com/office/drawing/2014/main" id="{876A3EE4-EB90-94D0-60F0-64F4CE7F4F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03854" y="2898521"/>
                <a:ext cx="0" cy="222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01" name="Line 1664">
                <a:extLst>
                  <a:ext uri="{FF2B5EF4-FFF2-40B4-BE49-F238E27FC236}">
                    <a16:creationId xmlns:a16="http://schemas.microsoft.com/office/drawing/2014/main" id="{A176BD7A-F9D2-DB70-685E-F1FA5DD5C2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0724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02" name="Line 1665">
                <a:extLst>
                  <a:ext uri="{FF2B5EF4-FFF2-40B4-BE49-F238E27FC236}">
                    <a16:creationId xmlns:a16="http://schemas.microsoft.com/office/drawing/2014/main" id="{D45468A1-BBF2-7CB9-D76A-3D9046559B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0894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03" name="Line 1666">
                <a:extLst>
                  <a:ext uri="{FF2B5EF4-FFF2-40B4-BE49-F238E27FC236}">
                    <a16:creationId xmlns:a16="http://schemas.microsoft.com/office/drawing/2014/main" id="{810D3125-B166-42D5-5715-D773897F1C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1233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04" name="Line 1667">
                <a:extLst>
                  <a:ext uri="{FF2B5EF4-FFF2-40B4-BE49-F238E27FC236}">
                    <a16:creationId xmlns:a16="http://schemas.microsoft.com/office/drawing/2014/main" id="{A758E793-63E3-0AF9-BA4F-CE09320A86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1403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05" name="Line 1668">
                <a:extLst>
                  <a:ext uri="{FF2B5EF4-FFF2-40B4-BE49-F238E27FC236}">
                    <a16:creationId xmlns:a16="http://schemas.microsoft.com/office/drawing/2014/main" id="{61DC9AFD-3CAA-7ED6-ECAA-41DDE947D1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1572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06" name="Line 1669">
                <a:extLst>
                  <a:ext uri="{FF2B5EF4-FFF2-40B4-BE49-F238E27FC236}">
                    <a16:creationId xmlns:a16="http://schemas.microsoft.com/office/drawing/2014/main" id="{ECEF7880-6B7D-3971-44E0-3CAC5F9DA1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17424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07" name="Line 1670">
                <a:extLst>
                  <a:ext uri="{FF2B5EF4-FFF2-40B4-BE49-F238E27FC236}">
                    <a16:creationId xmlns:a16="http://schemas.microsoft.com/office/drawing/2014/main" id="{383EBDA7-ECB3-E295-7984-E25AC7C2F3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2081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08" name="Line 1671">
                <a:extLst>
                  <a:ext uri="{FF2B5EF4-FFF2-40B4-BE49-F238E27FC236}">
                    <a16:creationId xmlns:a16="http://schemas.microsoft.com/office/drawing/2014/main" id="{AE23B3FE-3BE8-2081-ED69-49FD0C2E58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22514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09" name="Line 1672">
                <a:extLst>
                  <a:ext uri="{FF2B5EF4-FFF2-40B4-BE49-F238E27FC236}">
                    <a16:creationId xmlns:a16="http://schemas.microsoft.com/office/drawing/2014/main" id="{0FB674A5-B6BC-101F-4B6D-C211F802AF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2420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10" name="Line 1673">
                <a:extLst>
                  <a:ext uri="{FF2B5EF4-FFF2-40B4-BE49-F238E27FC236}">
                    <a16:creationId xmlns:a16="http://schemas.microsoft.com/office/drawing/2014/main" id="{E2769A56-F7C8-B553-E560-357A9E069D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2590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11" name="Line 1674">
                <a:extLst>
                  <a:ext uri="{FF2B5EF4-FFF2-40B4-BE49-F238E27FC236}">
                    <a16:creationId xmlns:a16="http://schemas.microsoft.com/office/drawing/2014/main" id="{11FFAA6A-AFC6-E7FD-3A3E-AC69B64DF4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2590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12" name="Line 1675">
                <a:extLst>
                  <a:ext uri="{FF2B5EF4-FFF2-40B4-BE49-F238E27FC236}">
                    <a16:creationId xmlns:a16="http://schemas.microsoft.com/office/drawing/2014/main" id="{D0BD26C0-E137-6DF2-FB4D-A246AE1A90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2929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13" name="Line 1676">
                <a:extLst>
                  <a:ext uri="{FF2B5EF4-FFF2-40B4-BE49-F238E27FC236}">
                    <a16:creationId xmlns:a16="http://schemas.microsoft.com/office/drawing/2014/main" id="{C2619C13-FC2F-3751-B894-2158F1C0D7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30994" y="2909634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14" name="Line 1677">
                <a:extLst>
                  <a:ext uri="{FF2B5EF4-FFF2-40B4-BE49-F238E27FC236}">
                    <a16:creationId xmlns:a16="http://schemas.microsoft.com/office/drawing/2014/main" id="{B4CAF569-A8A6-DA4E-ED3F-AE7D9C62FE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30994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15" name="Line 1678">
                <a:extLst>
                  <a:ext uri="{FF2B5EF4-FFF2-40B4-BE49-F238E27FC236}">
                    <a16:creationId xmlns:a16="http://schemas.microsoft.com/office/drawing/2014/main" id="{063F13EE-EB7C-2F10-3FA9-9080E557D4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3269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16" name="Line 1679">
                <a:extLst>
                  <a:ext uri="{FF2B5EF4-FFF2-40B4-BE49-F238E27FC236}">
                    <a16:creationId xmlns:a16="http://schemas.microsoft.com/office/drawing/2014/main" id="{3D13199F-1ECE-BE72-42EE-1DC2D6E541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3438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17" name="Line 1680">
                <a:extLst>
                  <a:ext uri="{FF2B5EF4-FFF2-40B4-BE49-F238E27FC236}">
                    <a16:creationId xmlns:a16="http://schemas.microsoft.com/office/drawing/2014/main" id="{EA295351-F18D-8E8D-DCEA-6C02EDE281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36084" y="2903284"/>
                <a:ext cx="0" cy="17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18" name="Line 1681">
                <a:extLst>
                  <a:ext uri="{FF2B5EF4-FFF2-40B4-BE49-F238E27FC236}">
                    <a16:creationId xmlns:a16="http://schemas.microsoft.com/office/drawing/2014/main" id="{65952ADF-437F-ACC7-16C6-A92E4D6C72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37779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19" name="Line 1682">
                <a:extLst>
                  <a:ext uri="{FF2B5EF4-FFF2-40B4-BE49-F238E27FC236}">
                    <a16:creationId xmlns:a16="http://schemas.microsoft.com/office/drawing/2014/main" id="{F9B03B14-7567-1B5E-AFE0-D6383B303D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39476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20" name="Line 1683">
                <a:extLst>
                  <a:ext uri="{FF2B5EF4-FFF2-40B4-BE49-F238E27FC236}">
                    <a16:creationId xmlns:a16="http://schemas.microsoft.com/office/drawing/2014/main" id="{A58A4A5D-FA45-3218-8F4C-73457EAF5D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4456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21" name="Line 1684">
                <a:extLst>
                  <a:ext uri="{FF2B5EF4-FFF2-40B4-BE49-F238E27FC236}">
                    <a16:creationId xmlns:a16="http://schemas.microsoft.com/office/drawing/2014/main" id="{2EB4220F-C089-C154-22E7-AF792CA340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4626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22" name="Line 1685">
                <a:extLst>
                  <a:ext uri="{FF2B5EF4-FFF2-40B4-BE49-F238E27FC236}">
                    <a16:creationId xmlns:a16="http://schemas.microsoft.com/office/drawing/2014/main" id="{074B1D03-BB96-848A-8B6D-28DE57F4ED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4795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23" name="Line 1686">
                <a:extLst>
                  <a:ext uri="{FF2B5EF4-FFF2-40B4-BE49-F238E27FC236}">
                    <a16:creationId xmlns:a16="http://schemas.microsoft.com/office/drawing/2014/main" id="{21441068-4117-00E9-7C07-6E813559AD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4795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24" name="Line 1687">
                <a:extLst>
                  <a:ext uri="{FF2B5EF4-FFF2-40B4-BE49-F238E27FC236}">
                    <a16:creationId xmlns:a16="http://schemas.microsoft.com/office/drawing/2014/main" id="{0597EBDD-F309-F103-5A65-6D1DA2C3B0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4965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25" name="Line 1688">
                <a:extLst>
                  <a:ext uri="{FF2B5EF4-FFF2-40B4-BE49-F238E27FC236}">
                    <a16:creationId xmlns:a16="http://schemas.microsoft.com/office/drawing/2014/main" id="{1B128052-94C1-3BB7-E104-41B6B2A0B9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5304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26" name="Line 1689">
                <a:extLst>
                  <a:ext uri="{FF2B5EF4-FFF2-40B4-BE49-F238E27FC236}">
                    <a16:creationId xmlns:a16="http://schemas.microsoft.com/office/drawing/2014/main" id="{0FCEDD8A-1967-3120-37FC-D309559B17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5474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27" name="Line 1690">
                <a:extLst>
                  <a:ext uri="{FF2B5EF4-FFF2-40B4-BE49-F238E27FC236}">
                    <a16:creationId xmlns:a16="http://schemas.microsoft.com/office/drawing/2014/main" id="{9BC8EFE5-4E33-E8BD-1FBF-AE80313F76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5983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28" name="Line 1691">
                <a:extLst>
                  <a:ext uri="{FF2B5EF4-FFF2-40B4-BE49-F238E27FC236}">
                    <a16:creationId xmlns:a16="http://schemas.microsoft.com/office/drawing/2014/main" id="{6A2C017F-3EDF-9CE1-C1A6-D6052A7C3B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5983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29" name="Line 1692">
                <a:extLst>
                  <a:ext uri="{FF2B5EF4-FFF2-40B4-BE49-F238E27FC236}">
                    <a16:creationId xmlns:a16="http://schemas.microsoft.com/office/drawing/2014/main" id="{D9B8E256-FD4C-E9FB-3622-EA382CC95A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6152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30" name="Line 1693">
                <a:extLst>
                  <a:ext uri="{FF2B5EF4-FFF2-40B4-BE49-F238E27FC236}">
                    <a16:creationId xmlns:a16="http://schemas.microsoft.com/office/drawing/2014/main" id="{59F3B90B-D74E-9A3D-72C2-F4987C6EF4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6492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31" name="Line 1694">
                <a:extLst>
                  <a:ext uri="{FF2B5EF4-FFF2-40B4-BE49-F238E27FC236}">
                    <a16:creationId xmlns:a16="http://schemas.microsoft.com/office/drawing/2014/main" id="{01EF5D2D-A966-F906-E26D-7C3D4E7D34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6492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32" name="Line 1695">
                <a:extLst>
                  <a:ext uri="{FF2B5EF4-FFF2-40B4-BE49-F238E27FC236}">
                    <a16:creationId xmlns:a16="http://schemas.microsoft.com/office/drawing/2014/main" id="{0000DA2A-968A-8559-3B33-C3B2F94B28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6661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33" name="Line 1696">
                <a:extLst>
                  <a:ext uri="{FF2B5EF4-FFF2-40B4-BE49-F238E27FC236}">
                    <a16:creationId xmlns:a16="http://schemas.microsoft.com/office/drawing/2014/main" id="{CA931A9B-14D0-30AB-2AD3-2C30EB1044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6831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34" name="Line 1697">
                <a:extLst>
                  <a:ext uri="{FF2B5EF4-FFF2-40B4-BE49-F238E27FC236}">
                    <a16:creationId xmlns:a16="http://schemas.microsoft.com/office/drawing/2014/main" id="{4ED27A36-6A44-3BCA-D8F2-4B25A271FB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7000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35" name="Line 1698">
                <a:extLst>
                  <a:ext uri="{FF2B5EF4-FFF2-40B4-BE49-F238E27FC236}">
                    <a16:creationId xmlns:a16="http://schemas.microsoft.com/office/drawing/2014/main" id="{722002AB-B442-6DC0-AB6A-7F579EA23C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7170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36" name="Line 1699">
                <a:extLst>
                  <a:ext uri="{FF2B5EF4-FFF2-40B4-BE49-F238E27FC236}">
                    <a16:creationId xmlns:a16="http://schemas.microsoft.com/office/drawing/2014/main" id="{980D9A1E-7636-8972-7546-4A3B0F09E9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7679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37" name="Line 1700">
                <a:extLst>
                  <a:ext uri="{FF2B5EF4-FFF2-40B4-BE49-F238E27FC236}">
                    <a16:creationId xmlns:a16="http://schemas.microsoft.com/office/drawing/2014/main" id="{47AA5DFD-D4B1-FAB4-3580-0A534B069E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8018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38" name="Line 1701">
                <a:extLst>
                  <a:ext uri="{FF2B5EF4-FFF2-40B4-BE49-F238E27FC236}">
                    <a16:creationId xmlns:a16="http://schemas.microsoft.com/office/drawing/2014/main" id="{CB6C38F8-14D7-8413-E7B3-7117C3D963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8357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39" name="Line 1702">
                <a:extLst>
                  <a:ext uri="{FF2B5EF4-FFF2-40B4-BE49-F238E27FC236}">
                    <a16:creationId xmlns:a16="http://schemas.microsoft.com/office/drawing/2014/main" id="{E919072D-98B9-D865-7868-CC05CFBCA3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8357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40" name="Line 1703">
                <a:extLst>
                  <a:ext uri="{FF2B5EF4-FFF2-40B4-BE49-F238E27FC236}">
                    <a16:creationId xmlns:a16="http://schemas.microsoft.com/office/drawing/2014/main" id="{9A538FF5-D57E-08AD-FFD6-8A87D8DF3C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8697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41" name="Line 1704">
                <a:extLst>
                  <a:ext uri="{FF2B5EF4-FFF2-40B4-BE49-F238E27FC236}">
                    <a16:creationId xmlns:a16="http://schemas.microsoft.com/office/drawing/2014/main" id="{7B9DD8FD-B645-32F8-51BF-5ED8249F1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8866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42" name="Line 1705">
                <a:extLst>
                  <a:ext uri="{FF2B5EF4-FFF2-40B4-BE49-F238E27FC236}">
                    <a16:creationId xmlns:a16="http://schemas.microsoft.com/office/drawing/2014/main" id="{ED8FF6DC-E2E4-C7BA-5595-898070A15E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9036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43" name="Line 1706">
                <a:extLst>
                  <a:ext uri="{FF2B5EF4-FFF2-40B4-BE49-F238E27FC236}">
                    <a16:creationId xmlns:a16="http://schemas.microsoft.com/office/drawing/2014/main" id="{C3A7823B-0F54-5A59-33E3-ACE8D73482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9206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44" name="Line 1707">
                <a:extLst>
                  <a:ext uri="{FF2B5EF4-FFF2-40B4-BE49-F238E27FC236}">
                    <a16:creationId xmlns:a16="http://schemas.microsoft.com/office/drawing/2014/main" id="{8ED45615-28F4-21B9-D4BF-42D2CE72C9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9884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45" name="Line 1708">
                <a:extLst>
                  <a:ext uri="{FF2B5EF4-FFF2-40B4-BE49-F238E27FC236}">
                    <a16:creationId xmlns:a16="http://schemas.microsoft.com/office/drawing/2014/main" id="{1F5C8EED-979E-1CDD-81B8-A14D12FD6C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0054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46" name="Line 1709">
                <a:extLst>
                  <a:ext uri="{FF2B5EF4-FFF2-40B4-BE49-F238E27FC236}">
                    <a16:creationId xmlns:a16="http://schemas.microsoft.com/office/drawing/2014/main" id="{32784859-789B-C903-A2CC-722B81990E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03934" y="2758821"/>
                <a:ext cx="0" cy="1619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47" name="Line 1710">
                <a:extLst>
                  <a:ext uri="{FF2B5EF4-FFF2-40B4-BE49-F238E27FC236}">
                    <a16:creationId xmlns:a16="http://schemas.microsoft.com/office/drawing/2014/main" id="{E852738A-D856-CC8D-092F-68477899DC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07327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48" name="Line 1711">
                <a:extLst>
                  <a:ext uri="{FF2B5EF4-FFF2-40B4-BE49-F238E27FC236}">
                    <a16:creationId xmlns:a16="http://schemas.microsoft.com/office/drawing/2014/main" id="{BB4AC487-BD29-52F8-7DF7-4992DB9171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0732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49" name="Line 1712">
                <a:extLst>
                  <a:ext uri="{FF2B5EF4-FFF2-40B4-BE49-F238E27FC236}">
                    <a16:creationId xmlns:a16="http://schemas.microsoft.com/office/drawing/2014/main" id="{DCA8EE5C-49D0-4289-5CF7-163AE1E535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0902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50" name="Line 1713">
                <a:extLst>
                  <a:ext uri="{FF2B5EF4-FFF2-40B4-BE49-F238E27FC236}">
                    <a16:creationId xmlns:a16="http://schemas.microsoft.com/office/drawing/2014/main" id="{A199401D-A2C6-5EBE-D6EF-6F26DA4E18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1071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51" name="Line 1714">
                <a:extLst>
                  <a:ext uri="{FF2B5EF4-FFF2-40B4-BE49-F238E27FC236}">
                    <a16:creationId xmlns:a16="http://schemas.microsoft.com/office/drawing/2014/main" id="{FA4C9700-DA14-3E5D-853D-F163C34E28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1241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52" name="Line 1715">
                <a:extLst>
                  <a:ext uri="{FF2B5EF4-FFF2-40B4-BE49-F238E27FC236}">
                    <a16:creationId xmlns:a16="http://schemas.microsoft.com/office/drawing/2014/main" id="{2E9299D9-D232-BAC1-4F21-982E0DE83D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1580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53" name="Line 1716">
                <a:extLst>
                  <a:ext uri="{FF2B5EF4-FFF2-40B4-BE49-F238E27FC236}">
                    <a16:creationId xmlns:a16="http://schemas.microsoft.com/office/drawing/2014/main" id="{B7138A46-E415-451E-EB5A-6D7579A360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1750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54" name="Line 1717">
                <a:extLst>
                  <a:ext uri="{FF2B5EF4-FFF2-40B4-BE49-F238E27FC236}">
                    <a16:creationId xmlns:a16="http://schemas.microsoft.com/office/drawing/2014/main" id="{2529E84D-F3BA-1A19-32E4-7181369899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2089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55" name="Line 1718">
                <a:extLst>
                  <a:ext uri="{FF2B5EF4-FFF2-40B4-BE49-F238E27FC236}">
                    <a16:creationId xmlns:a16="http://schemas.microsoft.com/office/drawing/2014/main" id="{0C7D4F53-065B-E60A-8E4C-1058C82804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24289" y="2912809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56" name="Line 1719">
                <a:extLst>
                  <a:ext uri="{FF2B5EF4-FFF2-40B4-BE49-F238E27FC236}">
                    <a16:creationId xmlns:a16="http://schemas.microsoft.com/office/drawing/2014/main" id="{3536B635-9360-0517-0DAB-29436DB385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2598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57" name="Line 1720">
                <a:extLst>
                  <a:ext uri="{FF2B5EF4-FFF2-40B4-BE49-F238E27FC236}">
                    <a16:creationId xmlns:a16="http://schemas.microsoft.com/office/drawing/2014/main" id="{E7EF1EB3-5029-0328-C173-6437EF9909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2768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58" name="Line 1721">
                <a:extLst>
                  <a:ext uri="{FF2B5EF4-FFF2-40B4-BE49-F238E27FC236}">
                    <a16:creationId xmlns:a16="http://schemas.microsoft.com/office/drawing/2014/main" id="{1C30539A-2FF1-AE99-658E-D44041F17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2937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59" name="Line 1722">
                <a:extLst>
                  <a:ext uri="{FF2B5EF4-FFF2-40B4-BE49-F238E27FC236}">
                    <a16:creationId xmlns:a16="http://schemas.microsoft.com/office/drawing/2014/main" id="{072D17F1-02CB-F49A-A794-6C2D8EA319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3277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60" name="Line 1723">
                <a:extLst>
                  <a:ext uri="{FF2B5EF4-FFF2-40B4-BE49-F238E27FC236}">
                    <a16:creationId xmlns:a16="http://schemas.microsoft.com/office/drawing/2014/main" id="{E1552D88-4EE7-ED80-1C83-C1C98A8F83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3277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61" name="Line 1724">
                <a:extLst>
                  <a:ext uri="{FF2B5EF4-FFF2-40B4-BE49-F238E27FC236}">
                    <a16:creationId xmlns:a16="http://schemas.microsoft.com/office/drawing/2014/main" id="{AAE4115F-E60D-8C1D-4BD3-1E8EEE5886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3446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62" name="Line 1725">
                <a:extLst>
                  <a:ext uri="{FF2B5EF4-FFF2-40B4-BE49-F238E27FC236}">
                    <a16:creationId xmlns:a16="http://schemas.microsoft.com/office/drawing/2014/main" id="{09209C6E-4BDA-799E-9459-484A1B6D76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37860" y="2908046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63" name="Line 1726">
                <a:extLst>
                  <a:ext uri="{FF2B5EF4-FFF2-40B4-BE49-F238E27FC236}">
                    <a16:creationId xmlns:a16="http://schemas.microsoft.com/office/drawing/2014/main" id="{6F3515D4-E464-EC9B-DDFD-2183AA2AF6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3786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64" name="Line 1727">
                <a:extLst>
                  <a:ext uri="{FF2B5EF4-FFF2-40B4-BE49-F238E27FC236}">
                    <a16:creationId xmlns:a16="http://schemas.microsoft.com/office/drawing/2014/main" id="{C743348F-15DA-10CC-A965-9B98110166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3955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65" name="Line 1728">
                <a:extLst>
                  <a:ext uri="{FF2B5EF4-FFF2-40B4-BE49-F238E27FC236}">
                    <a16:creationId xmlns:a16="http://schemas.microsoft.com/office/drawing/2014/main" id="{4E41C8E8-93C9-37FC-FCE8-DF618B0DEC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4125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66" name="Line 1729">
                <a:extLst>
                  <a:ext uri="{FF2B5EF4-FFF2-40B4-BE49-F238E27FC236}">
                    <a16:creationId xmlns:a16="http://schemas.microsoft.com/office/drawing/2014/main" id="{97620546-F464-3796-5C91-0A9AED30CD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4464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67" name="Line 1730">
                <a:extLst>
                  <a:ext uri="{FF2B5EF4-FFF2-40B4-BE49-F238E27FC236}">
                    <a16:creationId xmlns:a16="http://schemas.microsoft.com/office/drawing/2014/main" id="{4BF95CC5-B880-BDE1-9A90-1CDE89975F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4634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68" name="Line 1731">
                <a:extLst>
                  <a:ext uri="{FF2B5EF4-FFF2-40B4-BE49-F238E27FC236}">
                    <a16:creationId xmlns:a16="http://schemas.microsoft.com/office/drawing/2014/main" id="{161CA572-ED9B-E6E1-BEAF-1C4B02C621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4634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69" name="Line 1732">
                <a:extLst>
                  <a:ext uri="{FF2B5EF4-FFF2-40B4-BE49-F238E27FC236}">
                    <a16:creationId xmlns:a16="http://schemas.microsoft.com/office/drawing/2014/main" id="{71D0D441-6421-654A-6FB7-C03CD217C3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4973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70" name="Line 1733">
                <a:extLst>
                  <a:ext uri="{FF2B5EF4-FFF2-40B4-BE49-F238E27FC236}">
                    <a16:creationId xmlns:a16="http://schemas.microsoft.com/office/drawing/2014/main" id="{A16A7504-911F-3844-8D6F-5BE621806F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5143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71" name="Line 1734">
                <a:extLst>
                  <a:ext uri="{FF2B5EF4-FFF2-40B4-BE49-F238E27FC236}">
                    <a16:creationId xmlns:a16="http://schemas.microsoft.com/office/drawing/2014/main" id="{0B8ADE90-FF05-7C55-6ED9-E9ACE5BD00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5482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72" name="Line 1735">
                <a:extLst>
                  <a:ext uri="{FF2B5EF4-FFF2-40B4-BE49-F238E27FC236}">
                    <a16:creationId xmlns:a16="http://schemas.microsoft.com/office/drawing/2014/main" id="{2C5EC43C-E814-7AFA-9ADF-06E3168D60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5821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73" name="Line 1736">
                <a:extLst>
                  <a:ext uri="{FF2B5EF4-FFF2-40B4-BE49-F238E27FC236}">
                    <a16:creationId xmlns:a16="http://schemas.microsoft.com/office/drawing/2014/main" id="{B8571B6C-9B1F-A860-89B5-93E89C8020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5991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74" name="Line 1737">
                <a:extLst>
                  <a:ext uri="{FF2B5EF4-FFF2-40B4-BE49-F238E27FC236}">
                    <a16:creationId xmlns:a16="http://schemas.microsoft.com/office/drawing/2014/main" id="{B625F3DA-DD2C-CC52-466B-13C03140CF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6160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75" name="Line 1738">
                <a:extLst>
                  <a:ext uri="{FF2B5EF4-FFF2-40B4-BE49-F238E27FC236}">
                    <a16:creationId xmlns:a16="http://schemas.microsoft.com/office/drawing/2014/main" id="{9B75A0CB-E0D3-82AA-1C69-51F8FA67FD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6330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76" name="Line 1739">
                <a:extLst>
                  <a:ext uri="{FF2B5EF4-FFF2-40B4-BE49-F238E27FC236}">
                    <a16:creationId xmlns:a16="http://schemas.microsoft.com/office/drawing/2014/main" id="{DF50ACBF-7A2A-7D89-4D99-C523DEE593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6500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77" name="Line 1740">
                <a:extLst>
                  <a:ext uri="{FF2B5EF4-FFF2-40B4-BE49-F238E27FC236}">
                    <a16:creationId xmlns:a16="http://schemas.microsoft.com/office/drawing/2014/main" id="{87CC25C7-A55C-910F-834A-2800C0D863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6500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78" name="Line 1741">
                <a:extLst>
                  <a:ext uri="{FF2B5EF4-FFF2-40B4-BE49-F238E27FC236}">
                    <a16:creationId xmlns:a16="http://schemas.microsoft.com/office/drawing/2014/main" id="{46A7A6E9-1B43-9D4C-5221-D056C0C0F0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6669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79" name="Line 1742">
                <a:extLst>
                  <a:ext uri="{FF2B5EF4-FFF2-40B4-BE49-F238E27FC236}">
                    <a16:creationId xmlns:a16="http://schemas.microsoft.com/office/drawing/2014/main" id="{E20CA7BD-CC5E-1EED-1CA7-4571B5254F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70088" y="2903284"/>
                <a:ext cx="0" cy="17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80" name="Line 1743">
                <a:extLst>
                  <a:ext uri="{FF2B5EF4-FFF2-40B4-BE49-F238E27FC236}">
                    <a16:creationId xmlns:a16="http://schemas.microsoft.com/office/drawing/2014/main" id="{E20EE5FA-8886-DFA4-9A8F-9E4C90BC35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71785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81" name="Line 1744">
                <a:extLst>
                  <a:ext uri="{FF2B5EF4-FFF2-40B4-BE49-F238E27FC236}">
                    <a16:creationId xmlns:a16="http://schemas.microsoft.com/office/drawing/2014/main" id="{E5ECBB4F-94E8-F46D-7BF9-3AC9BD4400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7348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82" name="Line 1745">
                <a:extLst>
                  <a:ext uri="{FF2B5EF4-FFF2-40B4-BE49-F238E27FC236}">
                    <a16:creationId xmlns:a16="http://schemas.microsoft.com/office/drawing/2014/main" id="{C774C863-578A-33EC-33AD-73A3F2F091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7687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83" name="Line 1746">
                <a:extLst>
                  <a:ext uri="{FF2B5EF4-FFF2-40B4-BE49-F238E27FC236}">
                    <a16:creationId xmlns:a16="http://schemas.microsoft.com/office/drawing/2014/main" id="{F0B23971-8C79-663B-03F1-E3BA00ADC7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7857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84" name="Line 1747">
                <a:extLst>
                  <a:ext uri="{FF2B5EF4-FFF2-40B4-BE49-F238E27FC236}">
                    <a16:creationId xmlns:a16="http://schemas.microsoft.com/office/drawing/2014/main" id="{37535826-CA0D-88EF-86AE-A3DC390687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8365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85" name="Line 1748">
                <a:extLst>
                  <a:ext uri="{FF2B5EF4-FFF2-40B4-BE49-F238E27FC236}">
                    <a16:creationId xmlns:a16="http://schemas.microsoft.com/office/drawing/2014/main" id="{7E7FDFC8-CD72-AA67-4E5F-44C7A4B7D5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8705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86" name="Line 1749">
                <a:extLst>
                  <a:ext uri="{FF2B5EF4-FFF2-40B4-BE49-F238E27FC236}">
                    <a16:creationId xmlns:a16="http://schemas.microsoft.com/office/drawing/2014/main" id="{CC2BA7AD-72B4-2884-449E-B62D327C23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8874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87" name="Line 1750">
                <a:extLst>
                  <a:ext uri="{FF2B5EF4-FFF2-40B4-BE49-F238E27FC236}">
                    <a16:creationId xmlns:a16="http://schemas.microsoft.com/office/drawing/2014/main" id="{21CA47E6-84B2-0BFE-4C62-6F7529B603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9214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88" name="Line 1751">
                <a:extLst>
                  <a:ext uri="{FF2B5EF4-FFF2-40B4-BE49-F238E27FC236}">
                    <a16:creationId xmlns:a16="http://schemas.microsoft.com/office/drawing/2014/main" id="{81722A12-3AB2-17A2-F011-75264F13B6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9383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89" name="Line 1752">
                <a:extLst>
                  <a:ext uri="{FF2B5EF4-FFF2-40B4-BE49-F238E27FC236}">
                    <a16:creationId xmlns:a16="http://schemas.microsoft.com/office/drawing/2014/main" id="{213212AB-5DF1-7FA7-38EE-3DE81BF1B5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9553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90" name="Line 1753">
                <a:extLst>
                  <a:ext uri="{FF2B5EF4-FFF2-40B4-BE49-F238E27FC236}">
                    <a16:creationId xmlns:a16="http://schemas.microsoft.com/office/drawing/2014/main" id="{6A5B0381-1C44-9F84-AE61-599FACB0F2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79892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91" name="Line 1754">
                <a:extLst>
                  <a:ext uri="{FF2B5EF4-FFF2-40B4-BE49-F238E27FC236}">
                    <a16:creationId xmlns:a16="http://schemas.microsoft.com/office/drawing/2014/main" id="{66D4279A-1E2D-12C8-627B-BCD8842372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0062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92" name="Line 1755">
                <a:extLst>
                  <a:ext uri="{FF2B5EF4-FFF2-40B4-BE49-F238E27FC236}">
                    <a16:creationId xmlns:a16="http://schemas.microsoft.com/office/drawing/2014/main" id="{B1E2835A-96C0-F525-7F86-8BA161423E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02318" y="2895346"/>
                <a:ext cx="0" cy="254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93" name="Line 1756">
                <a:extLst>
                  <a:ext uri="{FF2B5EF4-FFF2-40B4-BE49-F238E27FC236}">
                    <a16:creationId xmlns:a16="http://schemas.microsoft.com/office/drawing/2014/main" id="{8D7A18A0-137F-CEE8-0766-2172190849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0571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94" name="Line 1757">
                <a:extLst>
                  <a:ext uri="{FF2B5EF4-FFF2-40B4-BE49-F238E27FC236}">
                    <a16:creationId xmlns:a16="http://schemas.microsoft.com/office/drawing/2014/main" id="{974A5053-C1C0-3CE6-FAA2-44554A01D2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0571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95" name="Line 1758">
                <a:extLst>
                  <a:ext uri="{FF2B5EF4-FFF2-40B4-BE49-F238E27FC236}">
                    <a16:creationId xmlns:a16="http://schemas.microsoft.com/office/drawing/2014/main" id="{04EF9303-C37E-2C9C-7A60-002A0C3538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0740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96" name="Line 1759">
                <a:extLst>
                  <a:ext uri="{FF2B5EF4-FFF2-40B4-BE49-F238E27FC236}">
                    <a16:creationId xmlns:a16="http://schemas.microsoft.com/office/drawing/2014/main" id="{496927C5-F2F4-B7B1-8BA8-C685996D64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1079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97" name="Line 1760">
                <a:extLst>
                  <a:ext uri="{FF2B5EF4-FFF2-40B4-BE49-F238E27FC236}">
                    <a16:creationId xmlns:a16="http://schemas.microsoft.com/office/drawing/2014/main" id="{01A7C628-9E50-602F-B7CB-7AF740F997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1419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98" name="Line 1761">
                <a:extLst>
                  <a:ext uri="{FF2B5EF4-FFF2-40B4-BE49-F238E27FC236}">
                    <a16:creationId xmlns:a16="http://schemas.microsoft.com/office/drawing/2014/main" id="{3B118696-9AEF-1330-ED6A-BA0526DB3E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1758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99" name="Line 1762">
                <a:extLst>
                  <a:ext uri="{FF2B5EF4-FFF2-40B4-BE49-F238E27FC236}">
                    <a16:creationId xmlns:a16="http://schemas.microsoft.com/office/drawing/2014/main" id="{0CB86CD8-0EC6-ACDE-E043-28F152D9C4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2267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00" name="Line 1763">
                <a:extLst>
                  <a:ext uri="{FF2B5EF4-FFF2-40B4-BE49-F238E27FC236}">
                    <a16:creationId xmlns:a16="http://schemas.microsoft.com/office/drawing/2014/main" id="{AF108E6B-8B9D-E99E-8362-1145934987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2436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01" name="Line 1764">
                <a:extLst>
                  <a:ext uri="{FF2B5EF4-FFF2-40B4-BE49-F238E27FC236}">
                    <a16:creationId xmlns:a16="http://schemas.microsoft.com/office/drawing/2014/main" id="{8E306FAF-0781-3D73-0078-C9F70925C7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2606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02" name="Line 1765">
                <a:extLst>
                  <a:ext uri="{FF2B5EF4-FFF2-40B4-BE49-F238E27FC236}">
                    <a16:creationId xmlns:a16="http://schemas.microsoft.com/office/drawing/2014/main" id="{0EB8EC4D-373D-AE12-C79E-4633F0BFF9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115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03" name="Line 1766">
                <a:extLst>
                  <a:ext uri="{FF2B5EF4-FFF2-40B4-BE49-F238E27FC236}">
                    <a16:creationId xmlns:a16="http://schemas.microsoft.com/office/drawing/2014/main" id="{0FFAE906-235C-2379-5245-29ADD5F985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285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04" name="Line 1767">
                <a:extLst>
                  <a:ext uri="{FF2B5EF4-FFF2-40B4-BE49-F238E27FC236}">
                    <a16:creationId xmlns:a16="http://schemas.microsoft.com/office/drawing/2014/main" id="{EA77D956-BBA7-9AFF-D649-AD9A65473F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6243" y="2863596"/>
                <a:ext cx="0" cy="571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05" name="Line 1768">
                <a:extLst>
                  <a:ext uri="{FF2B5EF4-FFF2-40B4-BE49-F238E27FC236}">
                    <a16:creationId xmlns:a16="http://schemas.microsoft.com/office/drawing/2014/main" id="{041746FC-7BC5-C223-469C-4EB8A68237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7939" y="2906459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06" name="Line 1769">
                <a:extLst>
                  <a:ext uri="{FF2B5EF4-FFF2-40B4-BE49-F238E27FC236}">
                    <a16:creationId xmlns:a16="http://schemas.microsoft.com/office/drawing/2014/main" id="{DC6B41B0-443A-D01A-A350-B55CDCF47A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39635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07" name="Line 1770">
                <a:extLst>
                  <a:ext uri="{FF2B5EF4-FFF2-40B4-BE49-F238E27FC236}">
                    <a16:creationId xmlns:a16="http://schemas.microsoft.com/office/drawing/2014/main" id="{38576913-EF09-F460-43A2-EB52F1B5EB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4133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08" name="Line 1771">
                <a:extLst>
                  <a:ext uri="{FF2B5EF4-FFF2-40B4-BE49-F238E27FC236}">
                    <a16:creationId xmlns:a16="http://schemas.microsoft.com/office/drawing/2014/main" id="{404DE7B7-D38B-63D7-F7CE-678367D5D5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4302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09" name="Line 1772">
                <a:extLst>
                  <a:ext uri="{FF2B5EF4-FFF2-40B4-BE49-F238E27FC236}">
                    <a16:creationId xmlns:a16="http://schemas.microsoft.com/office/drawing/2014/main" id="{E1F3DEF6-9DCC-C0E7-1466-06FAE2CDF2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4472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10" name="Line 1773">
                <a:extLst>
                  <a:ext uri="{FF2B5EF4-FFF2-40B4-BE49-F238E27FC236}">
                    <a16:creationId xmlns:a16="http://schemas.microsoft.com/office/drawing/2014/main" id="{63BFB8E1-F77E-967C-F3DF-545377D90D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4642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11" name="Line 1774">
                <a:extLst>
                  <a:ext uri="{FF2B5EF4-FFF2-40B4-BE49-F238E27FC236}">
                    <a16:creationId xmlns:a16="http://schemas.microsoft.com/office/drawing/2014/main" id="{47101883-2A11-6A37-5A19-9715F87CC9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4811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12" name="Line 1775">
                <a:extLst>
                  <a:ext uri="{FF2B5EF4-FFF2-40B4-BE49-F238E27FC236}">
                    <a16:creationId xmlns:a16="http://schemas.microsoft.com/office/drawing/2014/main" id="{E450BB33-09B9-3728-0618-ED5D812071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4981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13" name="Line 1776">
                <a:extLst>
                  <a:ext uri="{FF2B5EF4-FFF2-40B4-BE49-F238E27FC236}">
                    <a16:creationId xmlns:a16="http://schemas.microsoft.com/office/drawing/2014/main" id="{23CA9BC7-D49E-AD1A-1E7D-E28FD2B077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51509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14" name="Line 1777">
                <a:extLst>
                  <a:ext uri="{FF2B5EF4-FFF2-40B4-BE49-F238E27FC236}">
                    <a16:creationId xmlns:a16="http://schemas.microsoft.com/office/drawing/2014/main" id="{5707C474-316D-6DBD-566C-6E522CE1ED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5490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15" name="Line 1778">
                <a:extLst>
                  <a:ext uri="{FF2B5EF4-FFF2-40B4-BE49-F238E27FC236}">
                    <a16:creationId xmlns:a16="http://schemas.microsoft.com/office/drawing/2014/main" id="{3ED43D2F-F6AB-F0BB-52D2-61CE4027F7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5490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16" name="Line 1779">
                <a:extLst>
                  <a:ext uri="{FF2B5EF4-FFF2-40B4-BE49-F238E27FC236}">
                    <a16:creationId xmlns:a16="http://schemas.microsoft.com/office/drawing/2014/main" id="{34201E5F-FD90-B39A-96EE-6BC405BB2C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5829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17" name="Line 1780">
                <a:extLst>
                  <a:ext uri="{FF2B5EF4-FFF2-40B4-BE49-F238E27FC236}">
                    <a16:creationId xmlns:a16="http://schemas.microsoft.com/office/drawing/2014/main" id="{557E0712-4E48-20C2-052F-41A78B55C7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5999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18" name="Line 1781">
                <a:extLst>
                  <a:ext uri="{FF2B5EF4-FFF2-40B4-BE49-F238E27FC236}">
                    <a16:creationId xmlns:a16="http://schemas.microsoft.com/office/drawing/2014/main" id="{329A4CAC-14F6-307E-8AF3-D34B8428E5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70168" y="2906459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19" name="Line 1782">
                <a:extLst>
                  <a:ext uri="{FF2B5EF4-FFF2-40B4-BE49-F238E27FC236}">
                    <a16:creationId xmlns:a16="http://schemas.microsoft.com/office/drawing/2014/main" id="{B3AB23E5-9C28-D485-FABA-34AF78C2A6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7186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20" name="Line 1783">
                <a:extLst>
                  <a:ext uri="{FF2B5EF4-FFF2-40B4-BE49-F238E27FC236}">
                    <a16:creationId xmlns:a16="http://schemas.microsoft.com/office/drawing/2014/main" id="{B6FA73F4-6673-137B-5615-D939A9011F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7356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21" name="Line 1784">
                <a:extLst>
                  <a:ext uri="{FF2B5EF4-FFF2-40B4-BE49-F238E27FC236}">
                    <a16:creationId xmlns:a16="http://schemas.microsoft.com/office/drawing/2014/main" id="{381AEA0B-2D59-719C-F771-CC32D478BD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7356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22" name="Line 1785">
                <a:extLst>
                  <a:ext uri="{FF2B5EF4-FFF2-40B4-BE49-F238E27FC236}">
                    <a16:creationId xmlns:a16="http://schemas.microsoft.com/office/drawing/2014/main" id="{A47AC697-FCF0-312A-0843-8F14D5F7AA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7864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23" name="Line 1786">
                <a:extLst>
                  <a:ext uri="{FF2B5EF4-FFF2-40B4-BE49-F238E27FC236}">
                    <a16:creationId xmlns:a16="http://schemas.microsoft.com/office/drawing/2014/main" id="{622F7225-DDD0-8288-EBB2-CFFE05B215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8034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24" name="Line 1787">
                <a:extLst>
                  <a:ext uri="{FF2B5EF4-FFF2-40B4-BE49-F238E27FC236}">
                    <a16:creationId xmlns:a16="http://schemas.microsoft.com/office/drawing/2014/main" id="{88AAE157-62FF-07B5-0D1B-EB7281E11C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8543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25" name="Line 1788">
                <a:extLst>
                  <a:ext uri="{FF2B5EF4-FFF2-40B4-BE49-F238E27FC236}">
                    <a16:creationId xmlns:a16="http://schemas.microsoft.com/office/drawing/2014/main" id="{958F8466-7F3F-3063-60E0-90AFD3154E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85434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26" name="Line 1789">
                <a:extLst>
                  <a:ext uri="{FF2B5EF4-FFF2-40B4-BE49-F238E27FC236}">
                    <a16:creationId xmlns:a16="http://schemas.microsoft.com/office/drawing/2014/main" id="{6016E2DF-E8AB-CBCA-9F77-BEE3F6B966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8713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27" name="Line 1790">
                <a:extLst>
                  <a:ext uri="{FF2B5EF4-FFF2-40B4-BE49-F238E27FC236}">
                    <a16:creationId xmlns:a16="http://schemas.microsoft.com/office/drawing/2014/main" id="{36649A8D-63CE-A50B-18FD-E914EBBDE2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8882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28" name="Line 1791">
                <a:extLst>
                  <a:ext uri="{FF2B5EF4-FFF2-40B4-BE49-F238E27FC236}">
                    <a16:creationId xmlns:a16="http://schemas.microsoft.com/office/drawing/2014/main" id="{13FFF383-873C-CDBB-E795-41F78B62E6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9052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29" name="Line 1792">
                <a:extLst>
                  <a:ext uri="{FF2B5EF4-FFF2-40B4-BE49-F238E27FC236}">
                    <a16:creationId xmlns:a16="http://schemas.microsoft.com/office/drawing/2014/main" id="{AC5DC4D7-C6F9-46BC-5070-0FDD28E75B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9391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30" name="Line 1793">
                <a:extLst>
                  <a:ext uri="{FF2B5EF4-FFF2-40B4-BE49-F238E27FC236}">
                    <a16:creationId xmlns:a16="http://schemas.microsoft.com/office/drawing/2014/main" id="{62A4EA72-957C-416E-EB4C-07F7CA511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9561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31" name="Line 1794">
                <a:extLst>
                  <a:ext uri="{FF2B5EF4-FFF2-40B4-BE49-F238E27FC236}">
                    <a16:creationId xmlns:a16="http://schemas.microsoft.com/office/drawing/2014/main" id="{F0682941-E747-0D99-07D4-FD27B8E1BE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9730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32" name="Line 1795">
                <a:extLst>
                  <a:ext uri="{FF2B5EF4-FFF2-40B4-BE49-F238E27FC236}">
                    <a16:creationId xmlns:a16="http://schemas.microsoft.com/office/drawing/2014/main" id="{B0028D78-BC4D-4C89-B2FA-1A6711EF75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02397" y="2898521"/>
                <a:ext cx="0" cy="222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33" name="Line 1796">
                <a:extLst>
                  <a:ext uri="{FF2B5EF4-FFF2-40B4-BE49-F238E27FC236}">
                    <a16:creationId xmlns:a16="http://schemas.microsoft.com/office/drawing/2014/main" id="{E463E08F-790D-85A2-6091-E63653A89B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04094" y="2892171"/>
                <a:ext cx="0" cy="285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34" name="Line 1797">
                <a:extLst>
                  <a:ext uri="{FF2B5EF4-FFF2-40B4-BE49-F238E27FC236}">
                    <a16:creationId xmlns:a16="http://schemas.microsoft.com/office/drawing/2014/main" id="{41888B74-65C4-2CFE-3613-EF7E34C5AC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0578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35" name="Line 1798">
                <a:extLst>
                  <a:ext uri="{FF2B5EF4-FFF2-40B4-BE49-F238E27FC236}">
                    <a16:creationId xmlns:a16="http://schemas.microsoft.com/office/drawing/2014/main" id="{C48CDB04-39FF-17EA-5160-111063E1B2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0748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36" name="Line 1799">
                <a:extLst>
                  <a:ext uri="{FF2B5EF4-FFF2-40B4-BE49-F238E27FC236}">
                    <a16:creationId xmlns:a16="http://schemas.microsoft.com/office/drawing/2014/main" id="{674694FA-5E95-AB15-64DB-7EE350150F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09182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37" name="Line 1800">
                <a:extLst>
                  <a:ext uri="{FF2B5EF4-FFF2-40B4-BE49-F238E27FC236}">
                    <a16:creationId xmlns:a16="http://schemas.microsoft.com/office/drawing/2014/main" id="{EC05AAA8-331E-B4C9-218C-00521041C0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1257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38" name="Line 1801">
                <a:extLst>
                  <a:ext uri="{FF2B5EF4-FFF2-40B4-BE49-F238E27FC236}">
                    <a16:creationId xmlns:a16="http://schemas.microsoft.com/office/drawing/2014/main" id="{925480A6-4908-1B5C-B159-67F5AF134C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1596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39" name="Line 1802">
                <a:extLst>
                  <a:ext uri="{FF2B5EF4-FFF2-40B4-BE49-F238E27FC236}">
                    <a16:creationId xmlns:a16="http://schemas.microsoft.com/office/drawing/2014/main" id="{90052867-C140-9E6B-B64F-091FD73532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1935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40" name="Line 1803">
                <a:extLst>
                  <a:ext uri="{FF2B5EF4-FFF2-40B4-BE49-F238E27FC236}">
                    <a16:creationId xmlns:a16="http://schemas.microsoft.com/office/drawing/2014/main" id="{FBFE042D-0C22-AC61-A6F2-1499D49778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2275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41" name="Line 1804">
                <a:extLst>
                  <a:ext uri="{FF2B5EF4-FFF2-40B4-BE49-F238E27FC236}">
                    <a16:creationId xmlns:a16="http://schemas.microsoft.com/office/drawing/2014/main" id="{A20CFB22-5278-BD0D-A054-4D5D165035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2614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42" name="Line 1805">
                <a:extLst>
                  <a:ext uri="{FF2B5EF4-FFF2-40B4-BE49-F238E27FC236}">
                    <a16:creationId xmlns:a16="http://schemas.microsoft.com/office/drawing/2014/main" id="{54204302-30AC-5C8B-3FF7-8190D4C610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2614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43" name="Line 1806">
                <a:extLst>
                  <a:ext uri="{FF2B5EF4-FFF2-40B4-BE49-F238E27FC236}">
                    <a16:creationId xmlns:a16="http://schemas.microsoft.com/office/drawing/2014/main" id="{8A855EAB-D491-098B-F2B1-BB0A99F52F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2784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44" name="Line 1807">
                <a:extLst>
                  <a:ext uri="{FF2B5EF4-FFF2-40B4-BE49-F238E27FC236}">
                    <a16:creationId xmlns:a16="http://schemas.microsoft.com/office/drawing/2014/main" id="{94F01A06-E2A9-E8D8-AB73-6D3BA7EE5D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2953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45" name="Line 1808">
                <a:extLst>
                  <a:ext uri="{FF2B5EF4-FFF2-40B4-BE49-F238E27FC236}">
                    <a16:creationId xmlns:a16="http://schemas.microsoft.com/office/drawing/2014/main" id="{076E5646-0A74-1577-63AB-15F40DB791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3123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46" name="Line 1809">
                <a:extLst>
                  <a:ext uri="{FF2B5EF4-FFF2-40B4-BE49-F238E27FC236}">
                    <a16:creationId xmlns:a16="http://schemas.microsoft.com/office/drawing/2014/main" id="{B30CC549-D571-5D74-EA66-705F094EDE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36322" y="2906459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47" name="Line 1810">
                <a:extLst>
                  <a:ext uri="{FF2B5EF4-FFF2-40B4-BE49-F238E27FC236}">
                    <a16:creationId xmlns:a16="http://schemas.microsoft.com/office/drawing/2014/main" id="{D9BBAFB0-EF41-C5A5-6CC3-AC57AE7018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3801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48" name="Line 1811">
                <a:extLst>
                  <a:ext uri="{FF2B5EF4-FFF2-40B4-BE49-F238E27FC236}">
                    <a16:creationId xmlns:a16="http://schemas.microsoft.com/office/drawing/2014/main" id="{5BBD2E65-C2C8-6618-2C0D-265337E7D6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4310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49" name="Line 1812">
                <a:extLst>
                  <a:ext uri="{FF2B5EF4-FFF2-40B4-BE49-F238E27FC236}">
                    <a16:creationId xmlns:a16="http://schemas.microsoft.com/office/drawing/2014/main" id="{FE765505-4B35-C064-CD5B-C709759213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4650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50" name="Line 1814">
                <a:extLst>
                  <a:ext uri="{FF2B5EF4-FFF2-40B4-BE49-F238E27FC236}">
                    <a16:creationId xmlns:a16="http://schemas.microsoft.com/office/drawing/2014/main" id="{F407DB87-72AC-BE2C-E4BB-76141D4DF0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4819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51" name="Line 1815">
                <a:extLst>
                  <a:ext uri="{FF2B5EF4-FFF2-40B4-BE49-F238E27FC236}">
                    <a16:creationId xmlns:a16="http://schemas.microsoft.com/office/drawing/2014/main" id="{362F626F-34CA-0C2D-D785-48F20821B7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53286" y="2912809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52" name="Line 1816">
                <a:extLst>
                  <a:ext uri="{FF2B5EF4-FFF2-40B4-BE49-F238E27FC236}">
                    <a16:creationId xmlns:a16="http://schemas.microsoft.com/office/drawing/2014/main" id="{54B08C5E-39C4-B84B-9F57-F47CD5A051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5667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53" name="Line 1817">
                <a:extLst>
                  <a:ext uri="{FF2B5EF4-FFF2-40B4-BE49-F238E27FC236}">
                    <a16:creationId xmlns:a16="http://schemas.microsoft.com/office/drawing/2014/main" id="{E845805D-3BD8-0308-ECB2-E2AD2702B8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5667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54" name="Line 1818">
                <a:extLst>
                  <a:ext uri="{FF2B5EF4-FFF2-40B4-BE49-F238E27FC236}">
                    <a16:creationId xmlns:a16="http://schemas.microsoft.com/office/drawing/2014/main" id="{8F3AF3AD-0DF9-7D14-1D36-098DFE69F6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60071" y="2912809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55" name="Line 1819">
                <a:extLst>
                  <a:ext uri="{FF2B5EF4-FFF2-40B4-BE49-F238E27FC236}">
                    <a16:creationId xmlns:a16="http://schemas.microsoft.com/office/drawing/2014/main" id="{8FC9F87F-C387-6814-16EB-797C891666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6176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56" name="Line 1820">
                <a:extLst>
                  <a:ext uri="{FF2B5EF4-FFF2-40B4-BE49-F238E27FC236}">
                    <a16:creationId xmlns:a16="http://schemas.microsoft.com/office/drawing/2014/main" id="{8E4DE3D0-956D-DBBC-1867-3AE7DD4273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6346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57" name="Line 1821">
                <a:extLst>
                  <a:ext uri="{FF2B5EF4-FFF2-40B4-BE49-F238E27FC236}">
                    <a16:creationId xmlns:a16="http://schemas.microsoft.com/office/drawing/2014/main" id="{88512B56-5140-DBE0-8D13-330D0086E7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6515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58" name="Line 1822">
                <a:extLst>
                  <a:ext uri="{FF2B5EF4-FFF2-40B4-BE49-F238E27FC236}">
                    <a16:creationId xmlns:a16="http://schemas.microsoft.com/office/drawing/2014/main" id="{8E2D965D-EB33-3C9D-95F5-90B5A3E8C9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70248" y="2857246"/>
                <a:ext cx="0" cy="635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59" name="Line 1823">
                <a:extLst>
                  <a:ext uri="{FF2B5EF4-FFF2-40B4-BE49-F238E27FC236}">
                    <a16:creationId xmlns:a16="http://schemas.microsoft.com/office/drawing/2014/main" id="{5C875C73-EC4C-01BF-8E69-B9E675513F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71944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60" name="Line 1824">
                <a:extLst>
                  <a:ext uri="{FF2B5EF4-FFF2-40B4-BE49-F238E27FC236}">
                    <a16:creationId xmlns:a16="http://schemas.microsoft.com/office/drawing/2014/main" id="{53F79806-06D2-B2C2-21E2-6098B15535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7364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61" name="Line 1825">
                <a:extLst>
                  <a:ext uri="{FF2B5EF4-FFF2-40B4-BE49-F238E27FC236}">
                    <a16:creationId xmlns:a16="http://schemas.microsoft.com/office/drawing/2014/main" id="{7E7F2522-71FD-B7BB-B65E-0B6BC72333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7533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62" name="Line 1826">
                <a:extLst>
                  <a:ext uri="{FF2B5EF4-FFF2-40B4-BE49-F238E27FC236}">
                    <a16:creationId xmlns:a16="http://schemas.microsoft.com/office/drawing/2014/main" id="{82D52063-1651-808F-1DAC-431832A79D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7872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63" name="Line 1827">
                <a:extLst>
                  <a:ext uri="{FF2B5EF4-FFF2-40B4-BE49-F238E27FC236}">
                    <a16:creationId xmlns:a16="http://schemas.microsoft.com/office/drawing/2014/main" id="{DF421C88-FAD5-FBBF-43A4-B7BC8C5DE2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8042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64" name="Line 1828">
                <a:extLst>
                  <a:ext uri="{FF2B5EF4-FFF2-40B4-BE49-F238E27FC236}">
                    <a16:creationId xmlns:a16="http://schemas.microsoft.com/office/drawing/2014/main" id="{0CE9B06E-4BF0-C636-8BAB-58171A340A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8212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65" name="Line 1829">
                <a:extLst>
                  <a:ext uri="{FF2B5EF4-FFF2-40B4-BE49-F238E27FC236}">
                    <a16:creationId xmlns:a16="http://schemas.microsoft.com/office/drawing/2014/main" id="{144318B6-E814-76E5-72A8-B72AE9C2D1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83818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66" name="Line 1830">
                <a:extLst>
                  <a:ext uri="{FF2B5EF4-FFF2-40B4-BE49-F238E27FC236}">
                    <a16:creationId xmlns:a16="http://schemas.microsoft.com/office/drawing/2014/main" id="{4F375E7B-2A6E-AB16-3EAD-5E6954444A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8721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67" name="Line 1831">
                <a:extLst>
                  <a:ext uri="{FF2B5EF4-FFF2-40B4-BE49-F238E27FC236}">
                    <a16:creationId xmlns:a16="http://schemas.microsoft.com/office/drawing/2014/main" id="{A5038566-E573-DCA9-DA4B-D3AAA57755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8721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68" name="Line 1832">
                <a:extLst>
                  <a:ext uri="{FF2B5EF4-FFF2-40B4-BE49-F238E27FC236}">
                    <a16:creationId xmlns:a16="http://schemas.microsoft.com/office/drawing/2014/main" id="{64188775-AED3-4A57-14A4-D2F7778A5C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8890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69" name="Line 1833">
                <a:extLst>
                  <a:ext uri="{FF2B5EF4-FFF2-40B4-BE49-F238E27FC236}">
                    <a16:creationId xmlns:a16="http://schemas.microsoft.com/office/drawing/2014/main" id="{2708AAB4-352F-B006-97CE-5F8D750E09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9060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70" name="Line 1834">
                <a:extLst>
                  <a:ext uri="{FF2B5EF4-FFF2-40B4-BE49-F238E27FC236}">
                    <a16:creationId xmlns:a16="http://schemas.microsoft.com/office/drawing/2014/main" id="{A326D3AA-1651-ED9F-E50A-E926E89A8C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9060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71" name="Line 1835">
                <a:extLst>
                  <a:ext uri="{FF2B5EF4-FFF2-40B4-BE49-F238E27FC236}">
                    <a16:creationId xmlns:a16="http://schemas.microsoft.com/office/drawing/2014/main" id="{D33D1361-4D9F-6D97-6518-148D3C99F5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9229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72" name="Line 1836">
                <a:extLst>
                  <a:ext uri="{FF2B5EF4-FFF2-40B4-BE49-F238E27FC236}">
                    <a16:creationId xmlns:a16="http://schemas.microsoft.com/office/drawing/2014/main" id="{8A00FA90-0739-741C-FA90-76B91FCBC0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93996" y="2898521"/>
                <a:ext cx="0" cy="222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73" name="Line 1837">
                <a:extLst>
                  <a:ext uri="{FF2B5EF4-FFF2-40B4-BE49-F238E27FC236}">
                    <a16:creationId xmlns:a16="http://schemas.microsoft.com/office/drawing/2014/main" id="{5EE00821-E416-F003-F5CA-06899C15FE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9738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74" name="Line 1838">
                <a:extLst>
                  <a:ext uri="{FF2B5EF4-FFF2-40B4-BE49-F238E27FC236}">
                    <a16:creationId xmlns:a16="http://schemas.microsoft.com/office/drawing/2014/main" id="{72E89007-5784-5632-F3A2-D81BD4F32A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9738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75" name="Line 1839">
                <a:extLst>
                  <a:ext uri="{FF2B5EF4-FFF2-40B4-BE49-F238E27FC236}">
                    <a16:creationId xmlns:a16="http://schemas.microsoft.com/office/drawing/2014/main" id="{33255538-EBBD-EB8B-C062-18D754C8BD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99084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76" name="Line 1840">
                <a:extLst>
                  <a:ext uri="{FF2B5EF4-FFF2-40B4-BE49-F238E27FC236}">
                    <a16:creationId xmlns:a16="http://schemas.microsoft.com/office/drawing/2014/main" id="{2340AE25-4464-4715-C3A8-68166060CA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0247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77" name="Line 1841">
                <a:extLst>
                  <a:ext uri="{FF2B5EF4-FFF2-40B4-BE49-F238E27FC236}">
                    <a16:creationId xmlns:a16="http://schemas.microsoft.com/office/drawing/2014/main" id="{9404C3EA-7116-5827-3C6A-1B687338CF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04174" y="2903284"/>
                <a:ext cx="0" cy="17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78" name="Line 1842">
                <a:extLst>
                  <a:ext uri="{FF2B5EF4-FFF2-40B4-BE49-F238E27FC236}">
                    <a16:creationId xmlns:a16="http://schemas.microsoft.com/office/drawing/2014/main" id="{7C41BDE3-0CA6-2C36-B1DA-9C4717CC23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0586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79" name="Line 1843">
                <a:extLst>
                  <a:ext uri="{FF2B5EF4-FFF2-40B4-BE49-F238E27FC236}">
                    <a16:creationId xmlns:a16="http://schemas.microsoft.com/office/drawing/2014/main" id="{A5130193-776A-407D-5256-2402202B8D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0756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80" name="Line 1844">
                <a:extLst>
                  <a:ext uri="{FF2B5EF4-FFF2-40B4-BE49-F238E27FC236}">
                    <a16:creationId xmlns:a16="http://schemas.microsoft.com/office/drawing/2014/main" id="{7105F8BC-E433-B54E-C7AA-5D34771827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0926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81" name="Line 1845">
                <a:extLst>
                  <a:ext uri="{FF2B5EF4-FFF2-40B4-BE49-F238E27FC236}">
                    <a16:creationId xmlns:a16="http://schemas.microsoft.com/office/drawing/2014/main" id="{EA7E62A6-3C4E-CC18-EEEA-3CB7642D01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1095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82" name="Line 1846">
                <a:extLst>
                  <a:ext uri="{FF2B5EF4-FFF2-40B4-BE49-F238E27FC236}">
                    <a16:creationId xmlns:a16="http://schemas.microsoft.com/office/drawing/2014/main" id="{C54C4ACE-DBF1-E9CB-F695-B2C0A63345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1265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83" name="Line 1847">
                <a:extLst>
                  <a:ext uri="{FF2B5EF4-FFF2-40B4-BE49-F238E27FC236}">
                    <a16:creationId xmlns:a16="http://schemas.microsoft.com/office/drawing/2014/main" id="{A24645CF-E9F5-B5A5-3C75-EE7729A875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1265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84" name="Line 1848">
                <a:extLst>
                  <a:ext uri="{FF2B5EF4-FFF2-40B4-BE49-F238E27FC236}">
                    <a16:creationId xmlns:a16="http://schemas.microsoft.com/office/drawing/2014/main" id="{3A76369F-B379-B932-0572-05C1B130C8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1604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85" name="Line 1849">
                <a:extLst>
                  <a:ext uri="{FF2B5EF4-FFF2-40B4-BE49-F238E27FC236}">
                    <a16:creationId xmlns:a16="http://schemas.microsoft.com/office/drawing/2014/main" id="{99ADE7CF-5230-5E72-B611-2B308C4DA6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1944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86" name="Line 1850">
                <a:extLst>
                  <a:ext uri="{FF2B5EF4-FFF2-40B4-BE49-F238E27FC236}">
                    <a16:creationId xmlns:a16="http://schemas.microsoft.com/office/drawing/2014/main" id="{667A4887-6AAB-A1E5-A5AE-FB9B0F43D7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1944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87" name="Line 1851">
                <a:extLst>
                  <a:ext uri="{FF2B5EF4-FFF2-40B4-BE49-F238E27FC236}">
                    <a16:creationId xmlns:a16="http://schemas.microsoft.com/office/drawing/2014/main" id="{6E2E6475-946A-80D3-5080-B089897544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2113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88" name="Line 1852">
                <a:extLst>
                  <a:ext uri="{FF2B5EF4-FFF2-40B4-BE49-F238E27FC236}">
                    <a16:creationId xmlns:a16="http://schemas.microsoft.com/office/drawing/2014/main" id="{78814B91-5CAB-D2A6-AF6A-D4019EC99D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2283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89" name="Line 1853">
                <a:extLst>
                  <a:ext uri="{FF2B5EF4-FFF2-40B4-BE49-F238E27FC236}">
                    <a16:creationId xmlns:a16="http://schemas.microsoft.com/office/drawing/2014/main" id="{A53947F6-094F-0E2F-C4F9-444ADEE0AC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2452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90" name="Line 1854">
                <a:extLst>
                  <a:ext uri="{FF2B5EF4-FFF2-40B4-BE49-F238E27FC236}">
                    <a16:creationId xmlns:a16="http://schemas.microsoft.com/office/drawing/2014/main" id="{422EE53A-753E-0A3C-8510-2CADB8F981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2622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91" name="Line 1855">
                <a:extLst>
                  <a:ext uri="{FF2B5EF4-FFF2-40B4-BE49-F238E27FC236}">
                    <a16:creationId xmlns:a16="http://schemas.microsoft.com/office/drawing/2014/main" id="{0A8457C5-EEDE-8471-DB44-DF070254DB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2622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92" name="Line 1856">
                <a:extLst>
                  <a:ext uri="{FF2B5EF4-FFF2-40B4-BE49-F238E27FC236}">
                    <a16:creationId xmlns:a16="http://schemas.microsoft.com/office/drawing/2014/main" id="{3E5AF7A5-B783-C7BB-68B3-A7EC661FF4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2792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93" name="Line 1857">
                <a:extLst>
                  <a:ext uri="{FF2B5EF4-FFF2-40B4-BE49-F238E27FC236}">
                    <a16:creationId xmlns:a16="http://schemas.microsoft.com/office/drawing/2014/main" id="{90EFA05F-0E83-E37E-5527-1E6C1603B5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2961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94" name="Line 1858">
                <a:extLst>
                  <a:ext uri="{FF2B5EF4-FFF2-40B4-BE49-F238E27FC236}">
                    <a16:creationId xmlns:a16="http://schemas.microsoft.com/office/drawing/2014/main" id="{42B1F67D-BA58-D7E0-4BD0-A59B4BCA12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3131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95" name="Line 1859">
                <a:extLst>
                  <a:ext uri="{FF2B5EF4-FFF2-40B4-BE49-F238E27FC236}">
                    <a16:creationId xmlns:a16="http://schemas.microsoft.com/office/drawing/2014/main" id="{F2CB595E-C920-28DA-74F1-B016C6CE57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3131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96" name="Line 1860">
                <a:extLst>
                  <a:ext uri="{FF2B5EF4-FFF2-40B4-BE49-F238E27FC236}">
                    <a16:creationId xmlns:a16="http://schemas.microsoft.com/office/drawing/2014/main" id="{E4F789E0-3BC5-1FBA-E06D-07DA9B313F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3470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97" name="Line 1861">
                <a:extLst>
                  <a:ext uri="{FF2B5EF4-FFF2-40B4-BE49-F238E27FC236}">
                    <a16:creationId xmlns:a16="http://schemas.microsoft.com/office/drawing/2014/main" id="{4119905E-9565-94B7-D69A-45C9E2B3E0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36402" y="2887409"/>
                <a:ext cx="0" cy="333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98" name="Line 1862">
                <a:extLst>
                  <a:ext uri="{FF2B5EF4-FFF2-40B4-BE49-F238E27FC236}">
                    <a16:creationId xmlns:a16="http://schemas.microsoft.com/office/drawing/2014/main" id="{19D58F01-6A9C-A54C-A5C1-216E33D496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39795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99" name="Line 1863">
                <a:extLst>
                  <a:ext uri="{FF2B5EF4-FFF2-40B4-BE49-F238E27FC236}">
                    <a16:creationId xmlns:a16="http://schemas.microsoft.com/office/drawing/2014/main" id="{5E6734CC-EED6-CB80-7486-E07CC0196C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41492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00" name="Line 1864">
                <a:extLst>
                  <a:ext uri="{FF2B5EF4-FFF2-40B4-BE49-F238E27FC236}">
                    <a16:creationId xmlns:a16="http://schemas.microsoft.com/office/drawing/2014/main" id="{EAB474CC-A50D-08C0-4EED-96FB255B51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4318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01" name="Line 1865">
                <a:extLst>
                  <a:ext uri="{FF2B5EF4-FFF2-40B4-BE49-F238E27FC236}">
                    <a16:creationId xmlns:a16="http://schemas.microsoft.com/office/drawing/2014/main" id="{FAEDB13C-8A55-0E8F-E538-A29988A66D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44884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02" name="Line 1866">
                <a:extLst>
                  <a:ext uri="{FF2B5EF4-FFF2-40B4-BE49-F238E27FC236}">
                    <a16:creationId xmlns:a16="http://schemas.microsoft.com/office/drawing/2014/main" id="{8AAAFEAA-AEFE-7D39-05E9-DADF98406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48277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03" name="Line 1867">
                <a:extLst>
                  <a:ext uri="{FF2B5EF4-FFF2-40B4-BE49-F238E27FC236}">
                    <a16:creationId xmlns:a16="http://schemas.microsoft.com/office/drawing/2014/main" id="{2BC56616-77E7-C0F5-6767-078A43ACFA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5166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04" name="Line 1868">
                <a:extLst>
                  <a:ext uri="{FF2B5EF4-FFF2-40B4-BE49-F238E27FC236}">
                    <a16:creationId xmlns:a16="http://schemas.microsoft.com/office/drawing/2014/main" id="{D4053359-F59F-C5ED-1D88-1E33839390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5336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05" name="Line 1869">
                <a:extLst>
                  <a:ext uri="{FF2B5EF4-FFF2-40B4-BE49-F238E27FC236}">
                    <a16:creationId xmlns:a16="http://schemas.microsoft.com/office/drawing/2014/main" id="{07285855-9449-5258-B14F-845A4B2E4D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5506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06" name="Line 1870">
                <a:extLst>
                  <a:ext uri="{FF2B5EF4-FFF2-40B4-BE49-F238E27FC236}">
                    <a16:creationId xmlns:a16="http://schemas.microsoft.com/office/drawing/2014/main" id="{792008A8-325C-2C9C-4A15-A2C65AADAF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56757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07" name="Line 1871">
                <a:extLst>
                  <a:ext uri="{FF2B5EF4-FFF2-40B4-BE49-F238E27FC236}">
                    <a16:creationId xmlns:a16="http://schemas.microsoft.com/office/drawing/2014/main" id="{D3C51E30-9E47-1E0F-1CC7-CFEC88B9E5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58454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08" name="Line 1872">
                <a:extLst>
                  <a:ext uri="{FF2B5EF4-FFF2-40B4-BE49-F238E27FC236}">
                    <a16:creationId xmlns:a16="http://schemas.microsoft.com/office/drawing/2014/main" id="{B76C4D10-ADB6-A4C5-1110-7BDC46EA1A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6354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09" name="Line 1873">
                <a:extLst>
                  <a:ext uri="{FF2B5EF4-FFF2-40B4-BE49-F238E27FC236}">
                    <a16:creationId xmlns:a16="http://schemas.microsoft.com/office/drawing/2014/main" id="{A93B34E3-D272-65E1-CBF9-8A8CFBF0B1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65239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10" name="Line 1874">
                <a:extLst>
                  <a:ext uri="{FF2B5EF4-FFF2-40B4-BE49-F238E27FC236}">
                    <a16:creationId xmlns:a16="http://schemas.microsoft.com/office/drawing/2014/main" id="{82D6832A-2776-907A-0665-31DA298CC1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6693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11" name="Line 1875">
                <a:extLst>
                  <a:ext uri="{FF2B5EF4-FFF2-40B4-BE49-F238E27FC236}">
                    <a16:creationId xmlns:a16="http://schemas.microsoft.com/office/drawing/2014/main" id="{70639C25-FF4B-416C-BB59-C912957C57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68632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12" name="Line 1876">
                <a:extLst>
                  <a:ext uri="{FF2B5EF4-FFF2-40B4-BE49-F238E27FC236}">
                    <a16:creationId xmlns:a16="http://schemas.microsoft.com/office/drawing/2014/main" id="{B2EE6386-3DF8-A7D3-2F22-03337B7299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7032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13" name="Line 1877">
                <a:extLst>
                  <a:ext uri="{FF2B5EF4-FFF2-40B4-BE49-F238E27FC236}">
                    <a16:creationId xmlns:a16="http://schemas.microsoft.com/office/drawing/2014/main" id="{B6D4D48F-473B-FDDB-24D7-DC439EC616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72024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14" name="Line 1878">
                <a:extLst>
                  <a:ext uri="{FF2B5EF4-FFF2-40B4-BE49-F238E27FC236}">
                    <a16:creationId xmlns:a16="http://schemas.microsoft.com/office/drawing/2014/main" id="{4F52F11E-D41F-CCF1-9F19-0FDFD64BD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7372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15" name="Line 1879">
                <a:extLst>
                  <a:ext uri="{FF2B5EF4-FFF2-40B4-BE49-F238E27FC236}">
                    <a16:creationId xmlns:a16="http://schemas.microsoft.com/office/drawing/2014/main" id="{AB74C4D0-9D85-5F07-2634-9BCC004A70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7541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16" name="Line 1880">
                <a:extLst>
                  <a:ext uri="{FF2B5EF4-FFF2-40B4-BE49-F238E27FC236}">
                    <a16:creationId xmlns:a16="http://schemas.microsoft.com/office/drawing/2014/main" id="{05D49A32-92A9-64E0-63F4-3C24EE39B3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7711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17" name="Line 1881">
                <a:extLst>
                  <a:ext uri="{FF2B5EF4-FFF2-40B4-BE49-F238E27FC236}">
                    <a16:creationId xmlns:a16="http://schemas.microsoft.com/office/drawing/2014/main" id="{33B04A51-AB7A-B1B0-8A37-04BD5E502C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7880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18" name="Line 1882">
                <a:extLst>
                  <a:ext uri="{FF2B5EF4-FFF2-40B4-BE49-F238E27FC236}">
                    <a16:creationId xmlns:a16="http://schemas.microsoft.com/office/drawing/2014/main" id="{7AB88F3D-81B8-7DEC-5892-06A926AB3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7880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19" name="Line 1883">
                <a:extLst>
                  <a:ext uri="{FF2B5EF4-FFF2-40B4-BE49-F238E27FC236}">
                    <a16:creationId xmlns:a16="http://schemas.microsoft.com/office/drawing/2014/main" id="{6C9B7B50-D3FF-1F0B-E57F-7151F24E2C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80505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20" name="Line 1884">
                <a:extLst>
                  <a:ext uri="{FF2B5EF4-FFF2-40B4-BE49-F238E27FC236}">
                    <a16:creationId xmlns:a16="http://schemas.microsoft.com/office/drawing/2014/main" id="{A6281941-3EE1-0DE1-0AAF-E531578188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8389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21" name="Line 1885">
                <a:extLst>
                  <a:ext uri="{FF2B5EF4-FFF2-40B4-BE49-F238E27FC236}">
                    <a16:creationId xmlns:a16="http://schemas.microsoft.com/office/drawing/2014/main" id="{2FB950EA-AA6B-2F77-542B-6CD45DB52C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8389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22" name="Line 1886">
                <a:extLst>
                  <a:ext uri="{FF2B5EF4-FFF2-40B4-BE49-F238E27FC236}">
                    <a16:creationId xmlns:a16="http://schemas.microsoft.com/office/drawing/2014/main" id="{FFAE22A2-3AAF-412E-9945-1E4BD8F108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8729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23" name="Line 1887">
                <a:extLst>
                  <a:ext uri="{FF2B5EF4-FFF2-40B4-BE49-F238E27FC236}">
                    <a16:creationId xmlns:a16="http://schemas.microsoft.com/office/drawing/2014/main" id="{205E2480-580C-E184-E6BE-AF4985BCE5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9237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24" name="Line 1888">
                <a:extLst>
                  <a:ext uri="{FF2B5EF4-FFF2-40B4-BE49-F238E27FC236}">
                    <a16:creationId xmlns:a16="http://schemas.microsoft.com/office/drawing/2014/main" id="{D282E298-E788-90AA-4B99-8FBD5458AF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9407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25" name="Line 1889">
                <a:extLst>
                  <a:ext uri="{FF2B5EF4-FFF2-40B4-BE49-F238E27FC236}">
                    <a16:creationId xmlns:a16="http://schemas.microsoft.com/office/drawing/2014/main" id="{1B3149DF-4D95-265A-23B9-50A898BD8C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94075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26" name="Line 1890">
                <a:extLst>
                  <a:ext uri="{FF2B5EF4-FFF2-40B4-BE49-F238E27FC236}">
                    <a16:creationId xmlns:a16="http://schemas.microsoft.com/office/drawing/2014/main" id="{D88A6679-7F8B-3CE8-1BDE-9941EE7513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9916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27" name="Line 1891">
                <a:extLst>
                  <a:ext uri="{FF2B5EF4-FFF2-40B4-BE49-F238E27FC236}">
                    <a16:creationId xmlns:a16="http://schemas.microsoft.com/office/drawing/2014/main" id="{013182C2-E431-C922-E617-8A07A58F0F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00860" y="2903284"/>
                <a:ext cx="0" cy="17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28" name="Line 1892">
                <a:extLst>
                  <a:ext uri="{FF2B5EF4-FFF2-40B4-BE49-F238E27FC236}">
                    <a16:creationId xmlns:a16="http://schemas.microsoft.com/office/drawing/2014/main" id="{85BC1009-F4C4-7D79-3FC1-C8F81E2CA8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04253" y="701421"/>
                <a:ext cx="0" cy="22193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29" name="Line 1893">
                <a:extLst>
                  <a:ext uri="{FF2B5EF4-FFF2-40B4-BE49-F238E27FC236}">
                    <a16:creationId xmlns:a16="http://schemas.microsoft.com/office/drawing/2014/main" id="{C7C9C395-4E20-B449-46BA-51B7867565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07645" y="2831846"/>
                <a:ext cx="0" cy="889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30" name="Line 1894">
                <a:extLst>
                  <a:ext uri="{FF2B5EF4-FFF2-40B4-BE49-F238E27FC236}">
                    <a16:creationId xmlns:a16="http://schemas.microsoft.com/office/drawing/2014/main" id="{A9D9AADE-36D2-A987-1AAD-D7D82D1EB2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09342" y="2876296"/>
                <a:ext cx="0" cy="444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31" name="Line 1895">
                <a:extLst>
                  <a:ext uri="{FF2B5EF4-FFF2-40B4-BE49-F238E27FC236}">
                    <a16:creationId xmlns:a16="http://schemas.microsoft.com/office/drawing/2014/main" id="{272EB9F4-D7F9-34D0-AD0C-A9571D8B2D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12735" y="2898521"/>
                <a:ext cx="0" cy="222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32" name="Line 1896">
                <a:extLst>
                  <a:ext uri="{FF2B5EF4-FFF2-40B4-BE49-F238E27FC236}">
                    <a16:creationId xmlns:a16="http://schemas.microsoft.com/office/drawing/2014/main" id="{A2C40A5E-DAC5-08A3-8CC2-BA9A818B3C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14430" y="2903284"/>
                <a:ext cx="0" cy="17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33" name="Line 1897">
                <a:extLst>
                  <a:ext uri="{FF2B5EF4-FFF2-40B4-BE49-F238E27FC236}">
                    <a16:creationId xmlns:a16="http://schemas.microsoft.com/office/drawing/2014/main" id="{89BC2C14-2A81-C45D-C8EB-B16B0D95DB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16127" y="2908046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34" name="Line 1898">
                <a:extLst>
                  <a:ext uri="{FF2B5EF4-FFF2-40B4-BE49-F238E27FC236}">
                    <a16:creationId xmlns:a16="http://schemas.microsoft.com/office/drawing/2014/main" id="{31F3FB96-D5F4-5321-89EE-B20C59FE46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17823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35" name="Line 1899">
                <a:extLst>
                  <a:ext uri="{FF2B5EF4-FFF2-40B4-BE49-F238E27FC236}">
                    <a16:creationId xmlns:a16="http://schemas.microsoft.com/office/drawing/2014/main" id="{101B4983-61F8-5BB1-8FAD-F4CBC35426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19520" y="2909634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36" name="Line 1900">
                <a:extLst>
                  <a:ext uri="{FF2B5EF4-FFF2-40B4-BE49-F238E27FC236}">
                    <a16:creationId xmlns:a16="http://schemas.microsoft.com/office/drawing/2014/main" id="{96652BCC-C2DE-5422-80A6-898D952636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21215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37" name="Line 1901">
                <a:extLst>
                  <a:ext uri="{FF2B5EF4-FFF2-40B4-BE49-F238E27FC236}">
                    <a16:creationId xmlns:a16="http://schemas.microsoft.com/office/drawing/2014/main" id="{D21544A4-FB89-B240-DE59-A497C87E2D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22912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38" name="Line 1902">
                <a:extLst>
                  <a:ext uri="{FF2B5EF4-FFF2-40B4-BE49-F238E27FC236}">
                    <a16:creationId xmlns:a16="http://schemas.microsoft.com/office/drawing/2014/main" id="{86BF006F-9B22-3D4E-3828-18EEC4B7D7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24608" y="2898521"/>
                <a:ext cx="0" cy="222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39" name="Line 1903">
                <a:extLst>
                  <a:ext uri="{FF2B5EF4-FFF2-40B4-BE49-F238E27FC236}">
                    <a16:creationId xmlns:a16="http://schemas.microsoft.com/office/drawing/2014/main" id="{A2B426C5-E4EF-FEA2-9EC0-0581724AD9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24608" y="2908046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40" name="Line 1904">
                <a:extLst>
                  <a:ext uri="{FF2B5EF4-FFF2-40B4-BE49-F238E27FC236}">
                    <a16:creationId xmlns:a16="http://schemas.microsoft.com/office/drawing/2014/main" id="{FF2984AE-370E-C175-7252-3A4D62662B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28000" y="2912809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41" name="Line 1905">
                <a:extLst>
                  <a:ext uri="{FF2B5EF4-FFF2-40B4-BE49-F238E27FC236}">
                    <a16:creationId xmlns:a16="http://schemas.microsoft.com/office/drawing/2014/main" id="{40216186-1708-00AD-5782-E20CA05AFE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28000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42" name="Line 1906">
                <a:extLst>
                  <a:ext uri="{FF2B5EF4-FFF2-40B4-BE49-F238E27FC236}">
                    <a16:creationId xmlns:a16="http://schemas.microsoft.com/office/drawing/2014/main" id="{B1C22D36-5604-EC44-80F3-A26A773737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29697" y="2912809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43" name="Line 1907">
                <a:extLst>
                  <a:ext uri="{FF2B5EF4-FFF2-40B4-BE49-F238E27FC236}">
                    <a16:creationId xmlns:a16="http://schemas.microsoft.com/office/drawing/2014/main" id="{F986EEE5-1A1E-0104-E9CB-590AD72103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31393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44" name="Line 1908">
                <a:extLst>
                  <a:ext uri="{FF2B5EF4-FFF2-40B4-BE49-F238E27FC236}">
                    <a16:creationId xmlns:a16="http://schemas.microsoft.com/office/drawing/2014/main" id="{E6289F5E-04F4-C265-D920-03B14F53D2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33090" y="2909634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45" name="Line 1909">
                <a:extLst>
                  <a:ext uri="{FF2B5EF4-FFF2-40B4-BE49-F238E27FC236}">
                    <a16:creationId xmlns:a16="http://schemas.microsoft.com/office/drawing/2014/main" id="{B4F7251D-9C4A-7D79-1E9C-DE735F339E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34786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46" name="Line 1910">
                <a:extLst>
                  <a:ext uri="{FF2B5EF4-FFF2-40B4-BE49-F238E27FC236}">
                    <a16:creationId xmlns:a16="http://schemas.microsoft.com/office/drawing/2014/main" id="{B4766EA7-1D6B-A2F4-17F5-6E38019124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38178" y="2565146"/>
                <a:ext cx="0" cy="3556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47" name="Line 1911">
                <a:extLst>
                  <a:ext uri="{FF2B5EF4-FFF2-40B4-BE49-F238E27FC236}">
                    <a16:creationId xmlns:a16="http://schemas.microsoft.com/office/drawing/2014/main" id="{A6AD6F28-8EF7-196F-CE82-E5ADE7D232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41571" y="2901696"/>
                <a:ext cx="0" cy="190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48" name="Line 1912">
                <a:extLst>
                  <a:ext uri="{FF2B5EF4-FFF2-40B4-BE49-F238E27FC236}">
                    <a16:creationId xmlns:a16="http://schemas.microsoft.com/office/drawing/2014/main" id="{3A4153DD-7B4A-5D02-2D14-FD4A0D35AA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43267" y="2908046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49" name="Line 1913">
                <a:extLst>
                  <a:ext uri="{FF2B5EF4-FFF2-40B4-BE49-F238E27FC236}">
                    <a16:creationId xmlns:a16="http://schemas.microsoft.com/office/drawing/2014/main" id="{738029D7-A098-86A1-36E3-64CF119F92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44963" y="2912809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50" name="Line 1914">
                <a:extLst>
                  <a:ext uri="{FF2B5EF4-FFF2-40B4-BE49-F238E27FC236}">
                    <a16:creationId xmlns:a16="http://schemas.microsoft.com/office/drawing/2014/main" id="{CAB6641C-01EB-4544-907F-11504F5CB1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46660" y="2909634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51" name="Line 1915">
                <a:extLst>
                  <a:ext uri="{FF2B5EF4-FFF2-40B4-BE49-F238E27FC236}">
                    <a16:creationId xmlns:a16="http://schemas.microsoft.com/office/drawing/2014/main" id="{B63CF7ED-5EC7-FDB1-DF71-B7A4D52E60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48356" y="2912809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52" name="Line 1916">
                <a:extLst>
                  <a:ext uri="{FF2B5EF4-FFF2-40B4-BE49-F238E27FC236}">
                    <a16:creationId xmlns:a16="http://schemas.microsoft.com/office/drawing/2014/main" id="{710BF4F0-8F38-46AD-40FF-FB116D8C6C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50052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53" name="Line 1917">
                <a:extLst>
                  <a:ext uri="{FF2B5EF4-FFF2-40B4-BE49-F238E27FC236}">
                    <a16:creationId xmlns:a16="http://schemas.microsoft.com/office/drawing/2014/main" id="{CC47C5E8-F575-E9C1-95F7-EA9082972E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51748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54" name="Line 1918">
                <a:extLst>
                  <a:ext uri="{FF2B5EF4-FFF2-40B4-BE49-F238E27FC236}">
                    <a16:creationId xmlns:a16="http://schemas.microsoft.com/office/drawing/2014/main" id="{4C4DC60F-D49E-50C1-902E-8E177BD056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53445" y="2909634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55" name="Line 1919">
                <a:extLst>
                  <a:ext uri="{FF2B5EF4-FFF2-40B4-BE49-F238E27FC236}">
                    <a16:creationId xmlns:a16="http://schemas.microsoft.com/office/drawing/2014/main" id="{085CB82E-D245-16F4-AA74-DB0F6E9CC6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5344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56" name="Line 1920">
                <a:extLst>
                  <a:ext uri="{FF2B5EF4-FFF2-40B4-BE49-F238E27FC236}">
                    <a16:creationId xmlns:a16="http://schemas.microsoft.com/office/drawing/2014/main" id="{7CD31029-5724-402A-BDF6-BC14FCDE9F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56838" y="2909634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57" name="Line 1921">
                <a:extLst>
                  <a:ext uri="{FF2B5EF4-FFF2-40B4-BE49-F238E27FC236}">
                    <a16:creationId xmlns:a16="http://schemas.microsoft.com/office/drawing/2014/main" id="{9E8F8465-B399-952D-AD1D-AE0802837B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5853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58" name="Line 1922">
                <a:extLst>
                  <a:ext uri="{FF2B5EF4-FFF2-40B4-BE49-F238E27FC236}">
                    <a16:creationId xmlns:a16="http://schemas.microsoft.com/office/drawing/2014/main" id="{9E637009-8710-E85E-9348-31EAEFDC7D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6023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59" name="Line 1923">
                <a:extLst>
                  <a:ext uri="{FF2B5EF4-FFF2-40B4-BE49-F238E27FC236}">
                    <a16:creationId xmlns:a16="http://schemas.microsoft.com/office/drawing/2014/main" id="{AF71F1A9-B473-2410-204B-72609ED5C4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63623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60" name="Line 1924">
                <a:extLst>
                  <a:ext uri="{FF2B5EF4-FFF2-40B4-BE49-F238E27FC236}">
                    <a16:creationId xmlns:a16="http://schemas.microsoft.com/office/drawing/2014/main" id="{1E6D81FE-B405-5465-FFC8-826791BF89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65318" y="2912809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61" name="Line 1925">
                <a:extLst>
                  <a:ext uri="{FF2B5EF4-FFF2-40B4-BE49-F238E27FC236}">
                    <a16:creationId xmlns:a16="http://schemas.microsoft.com/office/drawing/2014/main" id="{0CB73DA3-1405-8D0A-5CFC-530A49585C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6701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62" name="Line 1926">
                <a:extLst>
                  <a:ext uri="{FF2B5EF4-FFF2-40B4-BE49-F238E27FC236}">
                    <a16:creationId xmlns:a16="http://schemas.microsoft.com/office/drawing/2014/main" id="{590A428F-180C-3058-C819-DD9DBD1CF5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68711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63" name="Line 1927">
                <a:extLst>
                  <a:ext uri="{FF2B5EF4-FFF2-40B4-BE49-F238E27FC236}">
                    <a16:creationId xmlns:a16="http://schemas.microsoft.com/office/drawing/2014/main" id="{CE1E68E9-8B43-B45C-BE13-A5E86F4B53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70408" y="2895346"/>
                <a:ext cx="0" cy="254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64" name="Line 1928">
                <a:extLst>
                  <a:ext uri="{FF2B5EF4-FFF2-40B4-BE49-F238E27FC236}">
                    <a16:creationId xmlns:a16="http://schemas.microsoft.com/office/drawing/2014/main" id="{F2BBBC10-479F-1C0B-C9EE-2D90BFC8ED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72103" y="2903284"/>
                <a:ext cx="0" cy="17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65" name="Line 1929">
                <a:extLst>
                  <a:ext uri="{FF2B5EF4-FFF2-40B4-BE49-F238E27FC236}">
                    <a16:creationId xmlns:a16="http://schemas.microsoft.com/office/drawing/2014/main" id="{E5F856E7-E3A5-4EFF-8DF9-C02EF6B95D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7380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66" name="Line 1930">
                <a:extLst>
                  <a:ext uri="{FF2B5EF4-FFF2-40B4-BE49-F238E27FC236}">
                    <a16:creationId xmlns:a16="http://schemas.microsoft.com/office/drawing/2014/main" id="{E0FDDF2C-01E0-B36B-773C-044152708D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7549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67" name="Line 1931">
                <a:extLst>
                  <a:ext uri="{FF2B5EF4-FFF2-40B4-BE49-F238E27FC236}">
                    <a16:creationId xmlns:a16="http://schemas.microsoft.com/office/drawing/2014/main" id="{7239051A-C69F-B7C7-2082-6C7D2F1680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78888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68" name="Line 1932">
                <a:extLst>
                  <a:ext uri="{FF2B5EF4-FFF2-40B4-BE49-F238E27FC236}">
                    <a16:creationId xmlns:a16="http://schemas.microsoft.com/office/drawing/2014/main" id="{4A35E2EC-82B5-1622-284E-1E24D0368D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7888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69" name="Line 1933">
                <a:extLst>
                  <a:ext uri="{FF2B5EF4-FFF2-40B4-BE49-F238E27FC236}">
                    <a16:creationId xmlns:a16="http://schemas.microsoft.com/office/drawing/2014/main" id="{6D9E38DB-7164-BEB3-8574-DA2E29B1D6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8058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70" name="Line 1934">
                <a:extLst>
                  <a:ext uri="{FF2B5EF4-FFF2-40B4-BE49-F238E27FC236}">
                    <a16:creationId xmlns:a16="http://schemas.microsoft.com/office/drawing/2014/main" id="{19F22B61-C30A-4BF6-C5EF-7086C843B4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8228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71" name="Line 1935">
                <a:extLst>
                  <a:ext uri="{FF2B5EF4-FFF2-40B4-BE49-F238E27FC236}">
                    <a16:creationId xmlns:a16="http://schemas.microsoft.com/office/drawing/2014/main" id="{226A0492-3EAC-5ED2-5B4B-96195D8416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8228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72" name="Line 1936">
                <a:extLst>
                  <a:ext uri="{FF2B5EF4-FFF2-40B4-BE49-F238E27FC236}">
                    <a16:creationId xmlns:a16="http://schemas.microsoft.com/office/drawing/2014/main" id="{D188FE06-9403-E90D-1EAA-44E0804543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8567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73" name="Line 1937">
                <a:extLst>
                  <a:ext uri="{FF2B5EF4-FFF2-40B4-BE49-F238E27FC236}">
                    <a16:creationId xmlns:a16="http://schemas.microsoft.com/office/drawing/2014/main" id="{040830F2-23BB-9CC5-A5AA-8B6DA966B4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85673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74" name="Line 1938">
                <a:extLst>
                  <a:ext uri="{FF2B5EF4-FFF2-40B4-BE49-F238E27FC236}">
                    <a16:creationId xmlns:a16="http://schemas.microsoft.com/office/drawing/2014/main" id="{637150D1-1DE4-66A9-6AE6-836CFF91C4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8737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75" name="Line 1939">
                <a:extLst>
                  <a:ext uri="{FF2B5EF4-FFF2-40B4-BE49-F238E27FC236}">
                    <a16:creationId xmlns:a16="http://schemas.microsoft.com/office/drawing/2014/main" id="{E9BE1D6B-010E-0BC4-BC89-4735757CA1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9076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76" name="Line 1940">
                <a:extLst>
                  <a:ext uri="{FF2B5EF4-FFF2-40B4-BE49-F238E27FC236}">
                    <a16:creationId xmlns:a16="http://schemas.microsoft.com/office/drawing/2014/main" id="{F0CF3BCC-F521-A733-FA9E-9E8D85B485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92459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77" name="Line 1941">
                <a:extLst>
                  <a:ext uri="{FF2B5EF4-FFF2-40B4-BE49-F238E27FC236}">
                    <a16:creationId xmlns:a16="http://schemas.microsoft.com/office/drawing/2014/main" id="{782CC1BE-249E-C734-9058-702A449B82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9415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78" name="Line 1942">
                <a:extLst>
                  <a:ext uri="{FF2B5EF4-FFF2-40B4-BE49-F238E27FC236}">
                    <a16:creationId xmlns:a16="http://schemas.microsoft.com/office/drawing/2014/main" id="{FF23C8CE-EC27-5305-9EF4-6C0B4BC407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9754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79" name="Line 1943">
                <a:extLst>
                  <a:ext uri="{FF2B5EF4-FFF2-40B4-BE49-F238E27FC236}">
                    <a16:creationId xmlns:a16="http://schemas.microsoft.com/office/drawing/2014/main" id="{332FEC37-CDA8-AF0B-9915-71F2BD6D7A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0094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80" name="Line 1944">
                <a:extLst>
                  <a:ext uri="{FF2B5EF4-FFF2-40B4-BE49-F238E27FC236}">
                    <a16:creationId xmlns:a16="http://schemas.microsoft.com/office/drawing/2014/main" id="{64460925-2FC6-C203-82B4-9BEFAAC84D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0263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81" name="Line 1945">
                <a:extLst>
                  <a:ext uri="{FF2B5EF4-FFF2-40B4-BE49-F238E27FC236}">
                    <a16:creationId xmlns:a16="http://schemas.microsoft.com/office/drawing/2014/main" id="{23C87B24-4490-9E1B-BA56-5506843A88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0433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82" name="Line 1946">
                <a:extLst>
                  <a:ext uri="{FF2B5EF4-FFF2-40B4-BE49-F238E27FC236}">
                    <a16:creationId xmlns:a16="http://schemas.microsoft.com/office/drawing/2014/main" id="{3635863A-D001-981C-C4F0-A778D653BB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0772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83" name="Line 1947">
                <a:extLst>
                  <a:ext uri="{FF2B5EF4-FFF2-40B4-BE49-F238E27FC236}">
                    <a16:creationId xmlns:a16="http://schemas.microsoft.com/office/drawing/2014/main" id="{1B2E976C-4F2F-D73B-4D64-379C502DE2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0942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84" name="Line 1948">
                <a:extLst>
                  <a:ext uri="{FF2B5EF4-FFF2-40B4-BE49-F238E27FC236}">
                    <a16:creationId xmlns:a16="http://schemas.microsoft.com/office/drawing/2014/main" id="{32C541F4-C15F-AB0A-F9D1-BF1A3AF30D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0942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85" name="Line 1949">
                <a:extLst>
                  <a:ext uri="{FF2B5EF4-FFF2-40B4-BE49-F238E27FC236}">
                    <a16:creationId xmlns:a16="http://schemas.microsoft.com/office/drawing/2014/main" id="{7F0D072B-3600-381E-1A0D-68F7E84030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281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86" name="Line 1950">
                <a:extLst>
                  <a:ext uri="{FF2B5EF4-FFF2-40B4-BE49-F238E27FC236}">
                    <a16:creationId xmlns:a16="http://schemas.microsoft.com/office/drawing/2014/main" id="{8B8EC760-4D42-620B-8827-003D898CC8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281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87" name="Line 1951">
                <a:extLst>
                  <a:ext uri="{FF2B5EF4-FFF2-40B4-BE49-F238E27FC236}">
                    <a16:creationId xmlns:a16="http://schemas.microsoft.com/office/drawing/2014/main" id="{D0A49CE2-1001-1331-B8F5-1DDAA4789F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451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88" name="Line 1952">
                <a:extLst>
                  <a:ext uri="{FF2B5EF4-FFF2-40B4-BE49-F238E27FC236}">
                    <a16:creationId xmlns:a16="http://schemas.microsoft.com/office/drawing/2014/main" id="{E9E3FA9E-A2AC-0D6B-60BC-0F6E7EF753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620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89" name="Line 1953">
                <a:extLst>
                  <a:ext uri="{FF2B5EF4-FFF2-40B4-BE49-F238E27FC236}">
                    <a16:creationId xmlns:a16="http://schemas.microsoft.com/office/drawing/2014/main" id="{04C1390E-73FF-B43B-9205-0D59194159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620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90" name="Line 1954">
                <a:extLst>
                  <a:ext uri="{FF2B5EF4-FFF2-40B4-BE49-F238E27FC236}">
                    <a16:creationId xmlns:a16="http://schemas.microsoft.com/office/drawing/2014/main" id="{9EAEF10F-DDF9-0302-2C2B-CE48A45F24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1959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91" name="Line 1955">
                <a:extLst>
                  <a:ext uri="{FF2B5EF4-FFF2-40B4-BE49-F238E27FC236}">
                    <a16:creationId xmlns:a16="http://schemas.microsoft.com/office/drawing/2014/main" id="{2DEED4E9-7DDC-3100-085D-15FA4FB4F7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2129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92" name="Line 1956">
                <a:extLst>
                  <a:ext uri="{FF2B5EF4-FFF2-40B4-BE49-F238E27FC236}">
                    <a16:creationId xmlns:a16="http://schemas.microsoft.com/office/drawing/2014/main" id="{63D1E538-B6CD-ACE5-9DA3-36F6EF132C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2468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93" name="Line 1957">
                <a:extLst>
                  <a:ext uri="{FF2B5EF4-FFF2-40B4-BE49-F238E27FC236}">
                    <a16:creationId xmlns:a16="http://schemas.microsoft.com/office/drawing/2014/main" id="{5F6C90A2-8954-CFB5-FEF7-C1A19D6972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2638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94" name="Line 1958">
                <a:extLst>
                  <a:ext uri="{FF2B5EF4-FFF2-40B4-BE49-F238E27FC236}">
                    <a16:creationId xmlns:a16="http://schemas.microsoft.com/office/drawing/2014/main" id="{D7F9F82B-EDF5-5CDB-1FFE-B168D4AFF7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2808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95" name="Line 1959">
                <a:extLst>
                  <a:ext uri="{FF2B5EF4-FFF2-40B4-BE49-F238E27FC236}">
                    <a16:creationId xmlns:a16="http://schemas.microsoft.com/office/drawing/2014/main" id="{C8ECB74F-13E9-EA8C-5168-5FF5D8B11C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2977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96" name="Line 1960">
                <a:extLst>
                  <a:ext uri="{FF2B5EF4-FFF2-40B4-BE49-F238E27FC236}">
                    <a16:creationId xmlns:a16="http://schemas.microsoft.com/office/drawing/2014/main" id="{FF68369B-2F90-4920-45B6-2A856A515E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29776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97" name="Line 1961">
                <a:extLst>
                  <a:ext uri="{FF2B5EF4-FFF2-40B4-BE49-F238E27FC236}">
                    <a16:creationId xmlns:a16="http://schemas.microsoft.com/office/drawing/2014/main" id="{B7239292-C59B-F6A8-6ECA-CCADE4148D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3147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98" name="Line 1962">
                <a:extLst>
                  <a:ext uri="{FF2B5EF4-FFF2-40B4-BE49-F238E27FC236}">
                    <a16:creationId xmlns:a16="http://schemas.microsoft.com/office/drawing/2014/main" id="{8AF658A4-681E-332D-655E-CB51A34BD2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3316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99" name="Line 1963">
                <a:extLst>
                  <a:ext uri="{FF2B5EF4-FFF2-40B4-BE49-F238E27FC236}">
                    <a16:creationId xmlns:a16="http://schemas.microsoft.com/office/drawing/2014/main" id="{91E44E64-8913-ADB3-3E48-49000885AD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38258" y="2901696"/>
                <a:ext cx="0" cy="190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00" name="Line 1964">
                <a:extLst>
                  <a:ext uri="{FF2B5EF4-FFF2-40B4-BE49-F238E27FC236}">
                    <a16:creationId xmlns:a16="http://schemas.microsoft.com/office/drawing/2014/main" id="{950113E0-AE14-C59F-B832-454A841550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4165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01" name="Line 1965">
                <a:extLst>
                  <a:ext uri="{FF2B5EF4-FFF2-40B4-BE49-F238E27FC236}">
                    <a16:creationId xmlns:a16="http://schemas.microsoft.com/office/drawing/2014/main" id="{499584D3-00AC-2012-4515-7F07A72DA6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4334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02" name="Line 1966">
                <a:extLst>
                  <a:ext uri="{FF2B5EF4-FFF2-40B4-BE49-F238E27FC236}">
                    <a16:creationId xmlns:a16="http://schemas.microsoft.com/office/drawing/2014/main" id="{8E52D43D-873C-FDA5-25A4-9709CA17FF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4673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03" name="Line 1967">
                <a:extLst>
                  <a:ext uri="{FF2B5EF4-FFF2-40B4-BE49-F238E27FC236}">
                    <a16:creationId xmlns:a16="http://schemas.microsoft.com/office/drawing/2014/main" id="{98A3C28A-B9D0-B842-D71E-A77BB21914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4843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04" name="Line 1968">
                <a:extLst>
                  <a:ext uri="{FF2B5EF4-FFF2-40B4-BE49-F238E27FC236}">
                    <a16:creationId xmlns:a16="http://schemas.microsoft.com/office/drawing/2014/main" id="{D18F2092-5DE6-C735-6A46-9DB96B170E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5182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05" name="Line 1969">
                <a:extLst>
                  <a:ext uri="{FF2B5EF4-FFF2-40B4-BE49-F238E27FC236}">
                    <a16:creationId xmlns:a16="http://schemas.microsoft.com/office/drawing/2014/main" id="{7BEEA1A3-E462-942F-E0D2-AC6D805FDA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5352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06" name="Line 1970">
                <a:extLst>
                  <a:ext uri="{FF2B5EF4-FFF2-40B4-BE49-F238E27FC236}">
                    <a16:creationId xmlns:a16="http://schemas.microsoft.com/office/drawing/2014/main" id="{AB3B11BD-56CB-E48F-ECAA-D8E7D87813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5861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07" name="Line 1971">
                <a:extLst>
                  <a:ext uri="{FF2B5EF4-FFF2-40B4-BE49-F238E27FC236}">
                    <a16:creationId xmlns:a16="http://schemas.microsoft.com/office/drawing/2014/main" id="{F462FD25-7D0F-9526-886D-0B0B149CA7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5861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08" name="Line 1972">
                <a:extLst>
                  <a:ext uri="{FF2B5EF4-FFF2-40B4-BE49-F238E27FC236}">
                    <a16:creationId xmlns:a16="http://schemas.microsoft.com/office/drawing/2014/main" id="{13D5ACF4-9441-B6ED-8C71-91B568E9A5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6200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09" name="Line 1973">
                <a:extLst>
                  <a:ext uri="{FF2B5EF4-FFF2-40B4-BE49-F238E27FC236}">
                    <a16:creationId xmlns:a16="http://schemas.microsoft.com/office/drawing/2014/main" id="{E33887F9-4559-6CF4-79E3-2FF3B5989D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6200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10" name="Line 1974">
                <a:extLst>
                  <a:ext uri="{FF2B5EF4-FFF2-40B4-BE49-F238E27FC236}">
                    <a16:creationId xmlns:a16="http://schemas.microsoft.com/office/drawing/2014/main" id="{EA0CF9DC-F289-4337-EB1B-279E6EA77B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6370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11" name="Line 1975">
                <a:extLst>
                  <a:ext uri="{FF2B5EF4-FFF2-40B4-BE49-F238E27FC236}">
                    <a16:creationId xmlns:a16="http://schemas.microsoft.com/office/drawing/2014/main" id="{97070327-75CE-99E1-8DEC-E840EEFCAF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6539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12" name="Line 1976">
                <a:extLst>
                  <a:ext uri="{FF2B5EF4-FFF2-40B4-BE49-F238E27FC236}">
                    <a16:creationId xmlns:a16="http://schemas.microsoft.com/office/drawing/2014/main" id="{C9F3CB08-BEB6-E8EA-DCA0-1E236803F4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68791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13" name="Line 1977">
                <a:extLst>
                  <a:ext uri="{FF2B5EF4-FFF2-40B4-BE49-F238E27FC236}">
                    <a16:creationId xmlns:a16="http://schemas.microsoft.com/office/drawing/2014/main" id="{70E4C698-B7C6-4522-D4E6-E3F71D3E0D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70487" y="2896934"/>
                <a:ext cx="0" cy="238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14" name="Line 1978">
                <a:extLst>
                  <a:ext uri="{FF2B5EF4-FFF2-40B4-BE49-F238E27FC236}">
                    <a16:creationId xmlns:a16="http://schemas.microsoft.com/office/drawing/2014/main" id="{8C500364-D0EE-C65A-42CA-1BDA89D4F0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7387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15" name="Line 1979">
                <a:extLst>
                  <a:ext uri="{FF2B5EF4-FFF2-40B4-BE49-F238E27FC236}">
                    <a16:creationId xmlns:a16="http://schemas.microsoft.com/office/drawing/2014/main" id="{059EC069-CEB3-F95D-A135-389DCBCC82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7727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16" name="Line 1980">
                <a:extLst>
                  <a:ext uri="{FF2B5EF4-FFF2-40B4-BE49-F238E27FC236}">
                    <a16:creationId xmlns:a16="http://schemas.microsoft.com/office/drawing/2014/main" id="{37C6FBB2-820C-EB4B-5A87-EF4437C3E8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7896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17" name="Line 1981">
                <a:extLst>
                  <a:ext uri="{FF2B5EF4-FFF2-40B4-BE49-F238E27FC236}">
                    <a16:creationId xmlns:a16="http://schemas.microsoft.com/office/drawing/2014/main" id="{A7C2FFA1-0BEA-1234-23D8-F968F7DB97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8066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18" name="Line 1982">
                <a:extLst>
                  <a:ext uri="{FF2B5EF4-FFF2-40B4-BE49-F238E27FC236}">
                    <a16:creationId xmlns:a16="http://schemas.microsoft.com/office/drawing/2014/main" id="{7D45CE40-0330-F159-0966-2F46E1965F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8236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19" name="Line 1983">
                <a:extLst>
                  <a:ext uri="{FF2B5EF4-FFF2-40B4-BE49-F238E27FC236}">
                    <a16:creationId xmlns:a16="http://schemas.microsoft.com/office/drawing/2014/main" id="{B13F20AF-001C-38EA-05B9-6361239BC1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8405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20" name="Line 1984">
                <a:extLst>
                  <a:ext uri="{FF2B5EF4-FFF2-40B4-BE49-F238E27FC236}">
                    <a16:creationId xmlns:a16="http://schemas.microsoft.com/office/drawing/2014/main" id="{A09D1CBD-6E5B-ADAB-2F53-D88E75EC4E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8744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21" name="Line 1985">
                <a:extLst>
                  <a:ext uri="{FF2B5EF4-FFF2-40B4-BE49-F238E27FC236}">
                    <a16:creationId xmlns:a16="http://schemas.microsoft.com/office/drawing/2014/main" id="{73F5C52F-B419-1693-6C1B-39BA4BEDA4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8914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22" name="Line 1986">
                <a:extLst>
                  <a:ext uri="{FF2B5EF4-FFF2-40B4-BE49-F238E27FC236}">
                    <a16:creationId xmlns:a16="http://schemas.microsoft.com/office/drawing/2014/main" id="{A3538F09-C43D-6FDC-4C76-41B7EBEB6F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9423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23" name="Line 1987">
                <a:extLst>
                  <a:ext uri="{FF2B5EF4-FFF2-40B4-BE49-F238E27FC236}">
                    <a16:creationId xmlns:a16="http://schemas.microsoft.com/office/drawing/2014/main" id="{A047E2B3-1D53-ACC7-C79C-806C9AC424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9762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24" name="Line 1988">
                <a:extLst>
                  <a:ext uri="{FF2B5EF4-FFF2-40B4-BE49-F238E27FC236}">
                    <a16:creationId xmlns:a16="http://schemas.microsoft.com/office/drawing/2014/main" id="{92261227-0332-0EA1-9CC1-FC25174D49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0101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25" name="Line 1989">
                <a:extLst>
                  <a:ext uri="{FF2B5EF4-FFF2-40B4-BE49-F238E27FC236}">
                    <a16:creationId xmlns:a16="http://schemas.microsoft.com/office/drawing/2014/main" id="{57770281-A703-00C3-4074-EA43396DBA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02716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26" name="Line 1990">
                <a:extLst>
                  <a:ext uri="{FF2B5EF4-FFF2-40B4-BE49-F238E27FC236}">
                    <a16:creationId xmlns:a16="http://schemas.microsoft.com/office/drawing/2014/main" id="{235D61FE-9CFE-CA4A-D7F4-66264310BD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0610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27" name="Line 1991">
                <a:extLst>
                  <a:ext uri="{FF2B5EF4-FFF2-40B4-BE49-F238E27FC236}">
                    <a16:creationId xmlns:a16="http://schemas.microsoft.com/office/drawing/2014/main" id="{6C4029F2-2951-9765-B20C-5160ACE151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0780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28" name="Line 1992">
                <a:extLst>
                  <a:ext uri="{FF2B5EF4-FFF2-40B4-BE49-F238E27FC236}">
                    <a16:creationId xmlns:a16="http://schemas.microsoft.com/office/drawing/2014/main" id="{E6C77D43-E7A7-AE8F-506B-643C8ACFCA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0950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29" name="Line 1993">
                <a:extLst>
                  <a:ext uri="{FF2B5EF4-FFF2-40B4-BE49-F238E27FC236}">
                    <a16:creationId xmlns:a16="http://schemas.microsoft.com/office/drawing/2014/main" id="{6D96B046-4FDB-5E46-94DB-CA77AB160C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0950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30" name="Line 1994">
                <a:extLst>
                  <a:ext uri="{FF2B5EF4-FFF2-40B4-BE49-F238E27FC236}">
                    <a16:creationId xmlns:a16="http://schemas.microsoft.com/office/drawing/2014/main" id="{5A20594F-6443-24F6-1179-368388797C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1289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31" name="Line 1995">
                <a:extLst>
                  <a:ext uri="{FF2B5EF4-FFF2-40B4-BE49-F238E27FC236}">
                    <a16:creationId xmlns:a16="http://schemas.microsoft.com/office/drawing/2014/main" id="{1539FAFA-EA9E-8435-AD2B-298CF10FD2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1459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32" name="Line 1996">
                <a:extLst>
                  <a:ext uri="{FF2B5EF4-FFF2-40B4-BE49-F238E27FC236}">
                    <a16:creationId xmlns:a16="http://schemas.microsoft.com/office/drawing/2014/main" id="{88D575EB-FB37-7917-E5EB-2C9CC21EE4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1798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33" name="Line 1997">
                <a:extLst>
                  <a:ext uri="{FF2B5EF4-FFF2-40B4-BE49-F238E27FC236}">
                    <a16:creationId xmlns:a16="http://schemas.microsoft.com/office/drawing/2014/main" id="{53A02054-5C62-0D5B-153A-14CB990EB3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1798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34" name="Line 1998">
                <a:extLst>
                  <a:ext uri="{FF2B5EF4-FFF2-40B4-BE49-F238E27FC236}">
                    <a16:creationId xmlns:a16="http://schemas.microsoft.com/office/drawing/2014/main" id="{7A6EFC24-F550-4993-B6FA-272F1DBB6C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2137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35" name="Line 1999">
                <a:extLst>
                  <a:ext uri="{FF2B5EF4-FFF2-40B4-BE49-F238E27FC236}">
                    <a16:creationId xmlns:a16="http://schemas.microsoft.com/office/drawing/2014/main" id="{78A648A8-669C-0E18-4E19-C2170C3531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2307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36" name="Line 2000">
                <a:extLst>
                  <a:ext uri="{FF2B5EF4-FFF2-40B4-BE49-F238E27FC236}">
                    <a16:creationId xmlns:a16="http://schemas.microsoft.com/office/drawing/2014/main" id="{3D38E3F6-20A7-5807-1A76-DD9D22B767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2476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37" name="Line 2001">
                <a:extLst>
                  <a:ext uri="{FF2B5EF4-FFF2-40B4-BE49-F238E27FC236}">
                    <a16:creationId xmlns:a16="http://schemas.microsoft.com/office/drawing/2014/main" id="{812AC3DD-80E4-3AB0-BDDA-E74340C32B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2476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38" name="Line 2002">
                <a:extLst>
                  <a:ext uri="{FF2B5EF4-FFF2-40B4-BE49-F238E27FC236}">
                    <a16:creationId xmlns:a16="http://schemas.microsoft.com/office/drawing/2014/main" id="{3398F80F-F1F7-158E-D513-7F858CD8BA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2985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39" name="Line 2003">
                <a:extLst>
                  <a:ext uri="{FF2B5EF4-FFF2-40B4-BE49-F238E27FC236}">
                    <a16:creationId xmlns:a16="http://schemas.microsoft.com/office/drawing/2014/main" id="{099F7B7F-D2A3-B6CD-7C26-25B2CEE1A0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3155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40" name="Line 2004">
                <a:extLst>
                  <a:ext uri="{FF2B5EF4-FFF2-40B4-BE49-F238E27FC236}">
                    <a16:creationId xmlns:a16="http://schemas.microsoft.com/office/drawing/2014/main" id="{EB4C2CCA-58DB-1C09-BD65-5EAC977670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3155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41" name="Line 2005">
                <a:extLst>
                  <a:ext uri="{FF2B5EF4-FFF2-40B4-BE49-F238E27FC236}">
                    <a16:creationId xmlns:a16="http://schemas.microsoft.com/office/drawing/2014/main" id="{218B005D-FE3C-21A1-E30E-D228ABD6EC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3324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42" name="Line 2006">
                <a:extLst>
                  <a:ext uri="{FF2B5EF4-FFF2-40B4-BE49-F238E27FC236}">
                    <a16:creationId xmlns:a16="http://schemas.microsoft.com/office/drawing/2014/main" id="{4D14CFF5-F5D1-EBDA-9EAE-276A73A660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36642" y="2906459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43" name="Line 2007">
                <a:extLst>
                  <a:ext uri="{FF2B5EF4-FFF2-40B4-BE49-F238E27FC236}">
                    <a16:creationId xmlns:a16="http://schemas.microsoft.com/office/drawing/2014/main" id="{DA5DD0BF-E913-B4EB-A329-37EDDB90DC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36642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44" name="Line 2008">
                <a:extLst>
                  <a:ext uri="{FF2B5EF4-FFF2-40B4-BE49-F238E27FC236}">
                    <a16:creationId xmlns:a16="http://schemas.microsoft.com/office/drawing/2014/main" id="{405A2D0A-FA7B-BCCC-BA91-E7DFCCA166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40034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45" name="Line 2009">
                <a:extLst>
                  <a:ext uri="{FF2B5EF4-FFF2-40B4-BE49-F238E27FC236}">
                    <a16:creationId xmlns:a16="http://schemas.microsoft.com/office/drawing/2014/main" id="{9C3D368B-F40C-A43D-417E-BD21A2CCCC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4173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46" name="Line 2010">
                <a:extLst>
                  <a:ext uri="{FF2B5EF4-FFF2-40B4-BE49-F238E27FC236}">
                    <a16:creationId xmlns:a16="http://schemas.microsoft.com/office/drawing/2014/main" id="{523D11C2-9432-9E55-7698-0DD77A0A8B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4342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47" name="Line 2011">
                <a:extLst>
                  <a:ext uri="{FF2B5EF4-FFF2-40B4-BE49-F238E27FC236}">
                    <a16:creationId xmlns:a16="http://schemas.microsoft.com/office/drawing/2014/main" id="{5CAF055A-F95F-E191-F611-BDA3784B94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4512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48" name="Line 2012">
                <a:extLst>
                  <a:ext uri="{FF2B5EF4-FFF2-40B4-BE49-F238E27FC236}">
                    <a16:creationId xmlns:a16="http://schemas.microsoft.com/office/drawing/2014/main" id="{D644DB18-C111-7B25-109A-02040867C5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4681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49" name="Line 2013">
                <a:extLst>
                  <a:ext uri="{FF2B5EF4-FFF2-40B4-BE49-F238E27FC236}">
                    <a16:creationId xmlns:a16="http://schemas.microsoft.com/office/drawing/2014/main" id="{2D705C5A-9516-958F-B721-872F3E3787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4851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50" name="Line 2015">
                <a:extLst>
                  <a:ext uri="{FF2B5EF4-FFF2-40B4-BE49-F238E27FC236}">
                    <a16:creationId xmlns:a16="http://schemas.microsoft.com/office/drawing/2014/main" id="{7B470520-862F-ADFD-4DFA-08A4FD9D8F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5021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51" name="Line 2016">
                <a:extLst>
                  <a:ext uri="{FF2B5EF4-FFF2-40B4-BE49-F238E27FC236}">
                    <a16:creationId xmlns:a16="http://schemas.microsoft.com/office/drawing/2014/main" id="{0AED25EF-EA53-DB74-CBEA-EF3529058C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5530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52" name="Line 2017">
                <a:extLst>
                  <a:ext uri="{FF2B5EF4-FFF2-40B4-BE49-F238E27FC236}">
                    <a16:creationId xmlns:a16="http://schemas.microsoft.com/office/drawing/2014/main" id="{6F48FC32-6393-9F53-4302-D96A994EAD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5699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53" name="Line 2018">
                <a:extLst>
                  <a:ext uri="{FF2B5EF4-FFF2-40B4-BE49-F238E27FC236}">
                    <a16:creationId xmlns:a16="http://schemas.microsoft.com/office/drawing/2014/main" id="{A4623848-5E05-A252-8BE1-866DE85D9B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5699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54" name="Line 2019">
                <a:extLst>
                  <a:ext uri="{FF2B5EF4-FFF2-40B4-BE49-F238E27FC236}">
                    <a16:creationId xmlns:a16="http://schemas.microsoft.com/office/drawing/2014/main" id="{4E240B3B-BA8A-AA26-C12F-D06F3BF608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58693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55" name="Line 2020">
                <a:extLst>
                  <a:ext uri="{FF2B5EF4-FFF2-40B4-BE49-F238E27FC236}">
                    <a16:creationId xmlns:a16="http://schemas.microsoft.com/office/drawing/2014/main" id="{708677D1-B60C-54C3-E3DA-40FBF7A672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6208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56" name="Line 2021">
                <a:extLst>
                  <a:ext uri="{FF2B5EF4-FFF2-40B4-BE49-F238E27FC236}">
                    <a16:creationId xmlns:a16="http://schemas.microsoft.com/office/drawing/2014/main" id="{C4F80EC8-4024-5CBF-AC6D-3547455600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6547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57" name="Line 2022">
                <a:extLst>
                  <a:ext uri="{FF2B5EF4-FFF2-40B4-BE49-F238E27FC236}">
                    <a16:creationId xmlns:a16="http://schemas.microsoft.com/office/drawing/2014/main" id="{52A7BABB-7768-335D-D75D-3F8B7973C8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6717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58" name="Line 2023">
                <a:extLst>
                  <a:ext uri="{FF2B5EF4-FFF2-40B4-BE49-F238E27FC236}">
                    <a16:creationId xmlns:a16="http://schemas.microsoft.com/office/drawing/2014/main" id="{D90D4FF6-3A71-EEA5-0ED9-49B8331C8D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70566" y="2906459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59" name="Line 2024">
                <a:extLst>
                  <a:ext uri="{FF2B5EF4-FFF2-40B4-BE49-F238E27FC236}">
                    <a16:creationId xmlns:a16="http://schemas.microsoft.com/office/drawing/2014/main" id="{6C2C31AD-D1BE-A05E-8B06-AA12E31866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7226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60" name="Line 2025">
                <a:extLst>
                  <a:ext uri="{FF2B5EF4-FFF2-40B4-BE49-F238E27FC236}">
                    <a16:creationId xmlns:a16="http://schemas.microsoft.com/office/drawing/2014/main" id="{2E48E35E-5F29-1173-C3E8-C940DEA3C3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7565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61" name="Line 2026">
                <a:extLst>
                  <a:ext uri="{FF2B5EF4-FFF2-40B4-BE49-F238E27FC236}">
                    <a16:creationId xmlns:a16="http://schemas.microsoft.com/office/drawing/2014/main" id="{213A7070-FA4D-4A7D-5CB4-8E55D7EA89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7565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62" name="Line 2027">
                <a:extLst>
                  <a:ext uri="{FF2B5EF4-FFF2-40B4-BE49-F238E27FC236}">
                    <a16:creationId xmlns:a16="http://schemas.microsoft.com/office/drawing/2014/main" id="{878DBFBF-5C25-6BBB-0678-4A1A3DE61A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77351" y="2912809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63" name="Line 2028">
                <a:extLst>
                  <a:ext uri="{FF2B5EF4-FFF2-40B4-BE49-F238E27FC236}">
                    <a16:creationId xmlns:a16="http://schemas.microsoft.com/office/drawing/2014/main" id="{8F168A43-B039-1688-0F70-8A06EB53D0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8074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64" name="Line 2029">
                <a:extLst>
                  <a:ext uri="{FF2B5EF4-FFF2-40B4-BE49-F238E27FC236}">
                    <a16:creationId xmlns:a16="http://schemas.microsoft.com/office/drawing/2014/main" id="{7A34391F-4087-F475-F7A7-8BB5E79C7F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8244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65" name="Line 2030">
                <a:extLst>
                  <a:ext uri="{FF2B5EF4-FFF2-40B4-BE49-F238E27FC236}">
                    <a16:creationId xmlns:a16="http://schemas.microsoft.com/office/drawing/2014/main" id="{B6369030-0134-3291-B301-145AF8DB83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8413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66" name="Line 2031">
                <a:extLst>
                  <a:ext uri="{FF2B5EF4-FFF2-40B4-BE49-F238E27FC236}">
                    <a16:creationId xmlns:a16="http://schemas.microsoft.com/office/drawing/2014/main" id="{95991035-8EC9-97B7-8EBC-03D3B45D72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8583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67" name="Line 2032">
                <a:extLst>
                  <a:ext uri="{FF2B5EF4-FFF2-40B4-BE49-F238E27FC236}">
                    <a16:creationId xmlns:a16="http://schemas.microsoft.com/office/drawing/2014/main" id="{30264D88-361C-7210-E4FB-901B00B7AB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87528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68" name="Line 2033">
                <a:extLst>
                  <a:ext uri="{FF2B5EF4-FFF2-40B4-BE49-F238E27FC236}">
                    <a16:creationId xmlns:a16="http://schemas.microsoft.com/office/drawing/2014/main" id="{D67686BE-11B6-8595-3724-144C789C13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8922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69" name="Line 2034">
                <a:extLst>
                  <a:ext uri="{FF2B5EF4-FFF2-40B4-BE49-F238E27FC236}">
                    <a16:creationId xmlns:a16="http://schemas.microsoft.com/office/drawing/2014/main" id="{AB0DD92F-7FA2-AECB-9E40-0EE53022C9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9092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70" name="Line 2035">
                <a:extLst>
                  <a:ext uri="{FF2B5EF4-FFF2-40B4-BE49-F238E27FC236}">
                    <a16:creationId xmlns:a16="http://schemas.microsoft.com/office/drawing/2014/main" id="{4C61298E-239D-EEB7-AAD8-16261EEB23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9261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71" name="Line 2036">
                <a:extLst>
                  <a:ext uri="{FF2B5EF4-FFF2-40B4-BE49-F238E27FC236}">
                    <a16:creationId xmlns:a16="http://schemas.microsoft.com/office/drawing/2014/main" id="{EAE55F38-4343-F285-C0DF-9639F274C2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9431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72" name="Line 2037">
                <a:extLst>
                  <a:ext uri="{FF2B5EF4-FFF2-40B4-BE49-F238E27FC236}">
                    <a16:creationId xmlns:a16="http://schemas.microsoft.com/office/drawing/2014/main" id="{83FB4F3A-7D56-0EDD-0549-DD82A71427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9601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73" name="Line 2038">
                <a:extLst>
                  <a:ext uri="{FF2B5EF4-FFF2-40B4-BE49-F238E27FC236}">
                    <a16:creationId xmlns:a16="http://schemas.microsoft.com/office/drawing/2014/main" id="{0F1704F9-1754-7C6E-06A8-CBDF149A7D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9770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74" name="Line 2039">
                <a:extLst>
                  <a:ext uri="{FF2B5EF4-FFF2-40B4-BE49-F238E27FC236}">
                    <a16:creationId xmlns:a16="http://schemas.microsoft.com/office/drawing/2014/main" id="{F416F5F0-065A-F974-0BE2-D484394A1E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0109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75" name="Line 2040">
                <a:extLst>
                  <a:ext uri="{FF2B5EF4-FFF2-40B4-BE49-F238E27FC236}">
                    <a16:creationId xmlns:a16="http://schemas.microsoft.com/office/drawing/2014/main" id="{F6D0336D-A9FF-332F-8187-341B001618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02795" y="2873121"/>
                <a:ext cx="0" cy="476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76" name="Line 2041">
                <a:extLst>
                  <a:ext uri="{FF2B5EF4-FFF2-40B4-BE49-F238E27FC236}">
                    <a16:creationId xmlns:a16="http://schemas.microsoft.com/office/drawing/2014/main" id="{B08CB8E8-ACC8-478C-F177-CCE859FF52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0788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77" name="Line 2042">
                <a:extLst>
                  <a:ext uri="{FF2B5EF4-FFF2-40B4-BE49-F238E27FC236}">
                    <a16:creationId xmlns:a16="http://schemas.microsoft.com/office/drawing/2014/main" id="{FE345D74-FF7D-10F9-CF85-B69859CA0E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0788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78" name="Line 2043">
                <a:extLst>
                  <a:ext uri="{FF2B5EF4-FFF2-40B4-BE49-F238E27FC236}">
                    <a16:creationId xmlns:a16="http://schemas.microsoft.com/office/drawing/2014/main" id="{D27E0886-3116-76FB-D315-8ADD4B1961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1127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79" name="Line 2044">
                <a:extLst>
                  <a:ext uri="{FF2B5EF4-FFF2-40B4-BE49-F238E27FC236}">
                    <a16:creationId xmlns:a16="http://schemas.microsoft.com/office/drawing/2014/main" id="{93A7D5C2-2321-8861-C36C-5EB3CC7219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1297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80" name="Line 2045">
                <a:extLst>
                  <a:ext uri="{FF2B5EF4-FFF2-40B4-BE49-F238E27FC236}">
                    <a16:creationId xmlns:a16="http://schemas.microsoft.com/office/drawing/2014/main" id="{079D420B-9BD0-768F-810F-5EC34F712F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1636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81" name="Line 2046">
                <a:extLst>
                  <a:ext uri="{FF2B5EF4-FFF2-40B4-BE49-F238E27FC236}">
                    <a16:creationId xmlns:a16="http://schemas.microsoft.com/office/drawing/2014/main" id="{EE25800F-A38B-75BA-9512-15FC33297A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1806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82" name="Line 2047">
                <a:extLst>
                  <a:ext uri="{FF2B5EF4-FFF2-40B4-BE49-F238E27FC236}">
                    <a16:creationId xmlns:a16="http://schemas.microsoft.com/office/drawing/2014/main" id="{EB20CC04-A14C-AE31-E93E-DE4B1C46D9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1975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83" name="Line 2048">
                <a:extLst>
                  <a:ext uri="{FF2B5EF4-FFF2-40B4-BE49-F238E27FC236}">
                    <a16:creationId xmlns:a16="http://schemas.microsoft.com/office/drawing/2014/main" id="{DA3B32F7-1766-9D24-840F-95C1EFBAC3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2145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84" name="Line 2049">
                <a:extLst>
                  <a:ext uri="{FF2B5EF4-FFF2-40B4-BE49-F238E27FC236}">
                    <a16:creationId xmlns:a16="http://schemas.microsoft.com/office/drawing/2014/main" id="{20A1355B-9CE4-2961-C33D-AFD1D0D54A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2145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85" name="Line 2050">
                <a:extLst>
                  <a:ext uri="{FF2B5EF4-FFF2-40B4-BE49-F238E27FC236}">
                    <a16:creationId xmlns:a16="http://schemas.microsoft.com/office/drawing/2014/main" id="{1D92AB98-D437-C0BB-AE85-7C1113FBF2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2315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86" name="Line 2051">
                <a:extLst>
                  <a:ext uri="{FF2B5EF4-FFF2-40B4-BE49-F238E27FC236}">
                    <a16:creationId xmlns:a16="http://schemas.microsoft.com/office/drawing/2014/main" id="{664043B9-074F-CF0D-472D-56C65E1BE5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2484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87" name="Line 2052">
                <a:extLst>
                  <a:ext uri="{FF2B5EF4-FFF2-40B4-BE49-F238E27FC236}">
                    <a16:creationId xmlns:a16="http://schemas.microsoft.com/office/drawing/2014/main" id="{F84E0CDB-0F30-1F35-C599-56312663AB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2823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88" name="Line 2053">
                <a:extLst>
                  <a:ext uri="{FF2B5EF4-FFF2-40B4-BE49-F238E27FC236}">
                    <a16:creationId xmlns:a16="http://schemas.microsoft.com/office/drawing/2014/main" id="{C51A76D7-CF4F-01C5-8B55-2053F6B952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2993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89" name="Line 2054">
                <a:extLst>
                  <a:ext uri="{FF2B5EF4-FFF2-40B4-BE49-F238E27FC236}">
                    <a16:creationId xmlns:a16="http://schemas.microsoft.com/office/drawing/2014/main" id="{E3344446-0C4E-7908-1945-41FE792873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3502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90" name="Line 2055">
                <a:extLst>
                  <a:ext uri="{FF2B5EF4-FFF2-40B4-BE49-F238E27FC236}">
                    <a16:creationId xmlns:a16="http://schemas.microsoft.com/office/drawing/2014/main" id="{C7F4BD0B-71AC-D86F-E5A2-B6CF371407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36721" y="2881059"/>
                <a:ext cx="0" cy="396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91" name="Line 2056">
                <a:extLst>
                  <a:ext uri="{FF2B5EF4-FFF2-40B4-BE49-F238E27FC236}">
                    <a16:creationId xmlns:a16="http://schemas.microsoft.com/office/drawing/2014/main" id="{A10AAEF4-27F9-2CE2-A4DD-C294CA2CFB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38416" y="2877884"/>
                <a:ext cx="0" cy="428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92" name="Line 2057">
                <a:extLst>
                  <a:ext uri="{FF2B5EF4-FFF2-40B4-BE49-F238E27FC236}">
                    <a16:creationId xmlns:a16="http://schemas.microsoft.com/office/drawing/2014/main" id="{C94F16B9-4212-E5D5-2F3F-91F3D39213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40113" y="2900109"/>
                <a:ext cx="0" cy="206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93" name="Line 2058">
                <a:extLst>
                  <a:ext uri="{FF2B5EF4-FFF2-40B4-BE49-F238E27FC236}">
                    <a16:creationId xmlns:a16="http://schemas.microsoft.com/office/drawing/2014/main" id="{4DC4E9DB-7CAB-D843-458E-AF221D029D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40113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94" name="Line 2059">
                <a:extLst>
                  <a:ext uri="{FF2B5EF4-FFF2-40B4-BE49-F238E27FC236}">
                    <a16:creationId xmlns:a16="http://schemas.microsoft.com/office/drawing/2014/main" id="{CA503BD4-ACEC-AC90-7CCA-2E6E3C38AB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4350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95" name="Line 2060">
                <a:extLst>
                  <a:ext uri="{FF2B5EF4-FFF2-40B4-BE49-F238E27FC236}">
                    <a16:creationId xmlns:a16="http://schemas.microsoft.com/office/drawing/2014/main" id="{C7345971-0F01-BAFF-9E21-78ED2DFA82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4350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96" name="Line 2061">
                <a:extLst>
                  <a:ext uri="{FF2B5EF4-FFF2-40B4-BE49-F238E27FC236}">
                    <a16:creationId xmlns:a16="http://schemas.microsoft.com/office/drawing/2014/main" id="{C4289044-02DE-8289-582F-F0647F9F2D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4520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97" name="Line 2062">
                <a:extLst>
                  <a:ext uri="{FF2B5EF4-FFF2-40B4-BE49-F238E27FC236}">
                    <a16:creationId xmlns:a16="http://schemas.microsoft.com/office/drawing/2014/main" id="{911B34EF-66DC-51E4-B8AB-844294977A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4689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98" name="Line 2063">
                <a:extLst>
                  <a:ext uri="{FF2B5EF4-FFF2-40B4-BE49-F238E27FC236}">
                    <a16:creationId xmlns:a16="http://schemas.microsoft.com/office/drawing/2014/main" id="{8FBBB200-3863-5573-258B-AB558CD657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4859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99" name="Line 2064">
                <a:extLst>
                  <a:ext uri="{FF2B5EF4-FFF2-40B4-BE49-F238E27FC236}">
                    <a16:creationId xmlns:a16="http://schemas.microsoft.com/office/drawing/2014/main" id="{CB55BB26-8260-17B1-16DA-516BF661F5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5537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00" name="Line 2065">
                <a:extLst>
                  <a:ext uri="{FF2B5EF4-FFF2-40B4-BE49-F238E27FC236}">
                    <a16:creationId xmlns:a16="http://schemas.microsoft.com/office/drawing/2014/main" id="{72C44135-05D7-38DA-6633-522F21A752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5877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01" name="Line 2066">
                <a:extLst>
                  <a:ext uri="{FF2B5EF4-FFF2-40B4-BE49-F238E27FC236}">
                    <a16:creationId xmlns:a16="http://schemas.microsoft.com/office/drawing/2014/main" id="{6D4A35FE-56ED-B95A-8AF2-67265D1792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5877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02" name="Line 2067">
                <a:extLst>
                  <a:ext uri="{FF2B5EF4-FFF2-40B4-BE49-F238E27FC236}">
                    <a16:creationId xmlns:a16="http://schemas.microsoft.com/office/drawing/2014/main" id="{DEB06989-62B9-B710-F609-C765F45FE6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6216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03" name="Line 2068">
                <a:extLst>
                  <a:ext uri="{FF2B5EF4-FFF2-40B4-BE49-F238E27FC236}">
                    <a16:creationId xmlns:a16="http://schemas.microsoft.com/office/drawing/2014/main" id="{8DE2853C-73A8-8FD0-AE86-A03CBB1DF5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6216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04" name="Line 2069">
                <a:extLst>
                  <a:ext uri="{FF2B5EF4-FFF2-40B4-BE49-F238E27FC236}">
                    <a16:creationId xmlns:a16="http://schemas.microsoft.com/office/drawing/2014/main" id="{0965AAE5-225D-7717-FABB-6F4B726FC0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6555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05" name="Line 2070">
                <a:extLst>
                  <a:ext uri="{FF2B5EF4-FFF2-40B4-BE49-F238E27FC236}">
                    <a16:creationId xmlns:a16="http://schemas.microsoft.com/office/drawing/2014/main" id="{C857DA27-AC41-EDDC-C6D2-99580BDDC1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6725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06" name="Line 2071">
                <a:extLst>
                  <a:ext uri="{FF2B5EF4-FFF2-40B4-BE49-F238E27FC236}">
                    <a16:creationId xmlns:a16="http://schemas.microsoft.com/office/drawing/2014/main" id="{20F2202A-6640-3559-482A-438967712B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6894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07" name="Line 2072">
                <a:extLst>
                  <a:ext uri="{FF2B5EF4-FFF2-40B4-BE49-F238E27FC236}">
                    <a16:creationId xmlns:a16="http://schemas.microsoft.com/office/drawing/2014/main" id="{AE606373-3FF0-AB3B-3549-FEE05A629C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72342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08" name="Line 2073">
                <a:extLst>
                  <a:ext uri="{FF2B5EF4-FFF2-40B4-BE49-F238E27FC236}">
                    <a16:creationId xmlns:a16="http://schemas.microsoft.com/office/drawing/2014/main" id="{DBE824FF-D692-38B5-F98B-CFBFDD2357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7573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09" name="Line 2074">
                <a:extLst>
                  <a:ext uri="{FF2B5EF4-FFF2-40B4-BE49-F238E27FC236}">
                    <a16:creationId xmlns:a16="http://schemas.microsoft.com/office/drawing/2014/main" id="{FED892B3-0613-CF31-8562-17D0A1CFA2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7743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10" name="Line 2075">
                <a:extLst>
                  <a:ext uri="{FF2B5EF4-FFF2-40B4-BE49-F238E27FC236}">
                    <a16:creationId xmlns:a16="http://schemas.microsoft.com/office/drawing/2014/main" id="{59070DCD-4EFB-72DD-16C5-1A2E5B4F9A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7743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11" name="Line 2076">
                <a:extLst>
                  <a:ext uri="{FF2B5EF4-FFF2-40B4-BE49-F238E27FC236}">
                    <a16:creationId xmlns:a16="http://schemas.microsoft.com/office/drawing/2014/main" id="{4D63056B-E4BE-9E71-C1BD-262DBA47B1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7912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12" name="Line 2077">
                <a:extLst>
                  <a:ext uri="{FF2B5EF4-FFF2-40B4-BE49-F238E27FC236}">
                    <a16:creationId xmlns:a16="http://schemas.microsoft.com/office/drawing/2014/main" id="{6D1C853E-000D-4657-EF3A-1190EC9ABA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8082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13" name="Line 2078">
                <a:extLst>
                  <a:ext uri="{FF2B5EF4-FFF2-40B4-BE49-F238E27FC236}">
                    <a16:creationId xmlns:a16="http://schemas.microsoft.com/office/drawing/2014/main" id="{6100B7A2-572D-8419-2155-5ABE6320B1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8421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14" name="Line 2079">
                <a:extLst>
                  <a:ext uri="{FF2B5EF4-FFF2-40B4-BE49-F238E27FC236}">
                    <a16:creationId xmlns:a16="http://schemas.microsoft.com/office/drawing/2014/main" id="{48729731-4300-16B1-80C3-8309DBD873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8760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15" name="Line 2080">
                <a:extLst>
                  <a:ext uri="{FF2B5EF4-FFF2-40B4-BE49-F238E27FC236}">
                    <a16:creationId xmlns:a16="http://schemas.microsoft.com/office/drawing/2014/main" id="{D1033815-2B39-87BA-B6EA-79AFEBF0D3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8930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16" name="Line 2081">
                <a:extLst>
                  <a:ext uri="{FF2B5EF4-FFF2-40B4-BE49-F238E27FC236}">
                    <a16:creationId xmlns:a16="http://schemas.microsoft.com/office/drawing/2014/main" id="{47ECA197-121A-2AD3-F086-EE5B7BF52E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9100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17" name="Line 2082">
                <a:extLst>
                  <a:ext uri="{FF2B5EF4-FFF2-40B4-BE49-F238E27FC236}">
                    <a16:creationId xmlns:a16="http://schemas.microsoft.com/office/drawing/2014/main" id="{9331191E-7446-5A5B-9518-CAC110CE3F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9269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18" name="Line 2083">
                <a:extLst>
                  <a:ext uri="{FF2B5EF4-FFF2-40B4-BE49-F238E27FC236}">
                    <a16:creationId xmlns:a16="http://schemas.microsoft.com/office/drawing/2014/main" id="{538C695E-530A-3ACA-7D84-8ACEBC4266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9608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19" name="Line 2084">
                <a:extLst>
                  <a:ext uri="{FF2B5EF4-FFF2-40B4-BE49-F238E27FC236}">
                    <a16:creationId xmlns:a16="http://schemas.microsoft.com/office/drawing/2014/main" id="{AD6DEF17-5695-11C0-693E-1EAABE5D00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9778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20" name="Line 2085">
                <a:extLst>
                  <a:ext uri="{FF2B5EF4-FFF2-40B4-BE49-F238E27FC236}">
                    <a16:creationId xmlns:a16="http://schemas.microsoft.com/office/drawing/2014/main" id="{DD9EB8B9-23EE-94D9-7A12-9B15AD6F03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0117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21" name="Line 2086">
                <a:extLst>
                  <a:ext uri="{FF2B5EF4-FFF2-40B4-BE49-F238E27FC236}">
                    <a16:creationId xmlns:a16="http://schemas.microsoft.com/office/drawing/2014/main" id="{2FF7D40C-AABE-B7F6-D5B3-AFFEEA7251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04571" y="2833434"/>
                <a:ext cx="0" cy="873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22" name="Line 2087">
                <a:extLst>
                  <a:ext uri="{FF2B5EF4-FFF2-40B4-BE49-F238E27FC236}">
                    <a16:creationId xmlns:a16="http://schemas.microsoft.com/office/drawing/2014/main" id="{015C8C09-1F5F-2904-6506-351944E061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06267" y="2903284"/>
                <a:ext cx="0" cy="17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23" name="Line 2088">
                <a:extLst>
                  <a:ext uri="{FF2B5EF4-FFF2-40B4-BE49-F238E27FC236}">
                    <a16:creationId xmlns:a16="http://schemas.microsoft.com/office/drawing/2014/main" id="{36216C03-2F8F-1796-DD3C-17F086BB22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07964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24" name="Line 2089">
                <a:extLst>
                  <a:ext uri="{FF2B5EF4-FFF2-40B4-BE49-F238E27FC236}">
                    <a16:creationId xmlns:a16="http://schemas.microsoft.com/office/drawing/2014/main" id="{CAFC2732-FD18-8FBA-E997-CF5BE2948D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09660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25" name="Line 2090">
                <a:extLst>
                  <a:ext uri="{FF2B5EF4-FFF2-40B4-BE49-F238E27FC236}">
                    <a16:creationId xmlns:a16="http://schemas.microsoft.com/office/drawing/2014/main" id="{AC8160D0-FE70-0BD0-8F18-6EC617DD63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1305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26" name="Line 2091">
                <a:extLst>
                  <a:ext uri="{FF2B5EF4-FFF2-40B4-BE49-F238E27FC236}">
                    <a16:creationId xmlns:a16="http://schemas.microsoft.com/office/drawing/2014/main" id="{2A12B58B-4C0E-3490-4171-2FFBA97B2F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1305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27" name="Line 2092">
                <a:extLst>
                  <a:ext uri="{FF2B5EF4-FFF2-40B4-BE49-F238E27FC236}">
                    <a16:creationId xmlns:a16="http://schemas.microsoft.com/office/drawing/2014/main" id="{53ABA93F-278D-0F1A-57C9-E500AF2C3A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1474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28" name="Line 2093">
                <a:extLst>
                  <a:ext uri="{FF2B5EF4-FFF2-40B4-BE49-F238E27FC236}">
                    <a16:creationId xmlns:a16="http://schemas.microsoft.com/office/drawing/2014/main" id="{EB301EF6-8561-050C-ED5E-EB68E84B91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1814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29" name="Line 2094">
                <a:extLst>
                  <a:ext uri="{FF2B5EF4-FFF2-40B4-BE49-F238E27FC236}">
                    <a16:creationId xmlns:a16="http://schemas.microsoft.com/office/drawing/2014/main" id="{3EA568CB-F8FA-D159-783E-2793618009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1814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30" name="Line 2095">
                <a:extLst>
                  <a:ext uri="{FF2B5EF4-FFF2-40B4-BE49-F238E27FC236}">
                    <a16:creationId xmlns:a16="http://schemas.microsoft.com/office/drawing/2014/main" id="{4199AF9D-30C4-E18A-1EDE-898040EBCF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1983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31" name="Line 2096">
                <a:extLst>
                  <a:ext uri="{FF2B5EF4-FFF2-40B4-BE49-F238E27FC236}">
                    <a16:creationId xmlns:a16="http://schemas.microsoft.com/office/drawing/2014/main" id="{E0BEEC88-2E25-D346-2E55-E73BD870D6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2153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32" name="Line 2097">
                <a:extLst>
                  <a:ext uri="{FF2B5EF4-FFF2-40B4-BE49-F238E27FC236}">
                    <a16:creationId xmlns:a16="http://schemas.microsoft.com/office/drawing/2014/main" id="{9E80FD82-154A-DBCC-4FFA-C8D3968CC7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2323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33" name="Line 2098">
                <a:extLst>
                  <a:ext uri="{FF2B5EF4-FFF2-40B4-BE49-F238E27FC236}">
                    <a16:creationId xmlns:a16="http://schemas.microsoft.com/office/drawing/2014/main" id="{5C0817DF-D1A7-85A3-8171-96476360B8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24926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34" name="Line 2099">
                <a:extLst>
                  <a:ext uri="{FF2B5EF4-FFF2-40B4-BE49-F238E27FC236}">
                    <a16:creationId xmlns:a16="http://schemas.microsoft.com/office/drawing/2014/main" id="{A29CA753-48F6-4B86-9ADC-9F4AA09141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2492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35" name="Line 2100">
                <a:extLst>
                  <a:ext uri="{FF2B5EF4-FFF2-40B4-BE49-F238E27FC236}">
                    <a16:creationId xmlns:a16="http://schemas.microsoft.com/office/drawing/2014/main" id="{CFE72757-3AF7-367D-FBFA-147A1AFDFA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2831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36" name="Line 2101">
                <a:extLst>
                  <a:ext uri="{FF2B5EF4-FFF2-40B4-BE49-F238E27FC236}">
                    <a16:creationId xmlns:a16="http://schemas.microsoft.com/office/drawing/2014/main" id="{D2EC5D77-0B5F-5A54-F30D-46787822E1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3001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37" name="Line 2102">
                <a:extLst>
                  <a:ext uri="{FF2B5EF4-FFF2-40B4-BE49-F238E27FC236}">
                    <a16:creationId xmlns:a16="http://schemas.microsoft.com/office/drawing/2014/main" id="{EC2F7878-AFC2-33D2-1C5E-0FC0EEA8E9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3171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38" name="Line 2103">
                <a:extLst>
                  <a:ext uri="{FF2B5EF4-FFF2-40B4-BE49-F238E27FC236}">
                    <a16:creationId xmlns:a16="http://schemas.microsoft.com/office/drawing/2014/main" id="{DC514F15-7CAD-BDD9-1AD9-9D6009D7CD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3171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39" name="Line 2104">
                <a:extLst>
                  <a:ext uri="{FF2B5EF4-FFF2-40B4-BE49-F238E27FC236}">
                    <a16:creationId xmlns:a16="http://schemas.microsoft.com/office/drawing/2014/main" id="{6DFCB8D7-9E57-459B-C828-EE2BBF050E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3340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40" name="Line 2105">
                <a:extLst>
                  <a:ext uri="{FF2B5EF4-FFF2-40B4-BE49-F238E27FC236}">
                    <a16:creationId xmlns:a16="http://schemas.microsoft.com/office/drawing/2014/main" id="{62C2543E-B1F4-EDEF-406D-F6B575271E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4019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41" name="Line 2106">
                <a:extLst>
                  <a:ext uri="{FF2B5EF4-FFF2-40B4-BE49-F238E27FC236}">
                    <a16:creationId xmlns:a16="http://schemas.microsoft.com/office/drawing/2014/main" id="{8A235137-36E2-A935-7E5C-76920D9086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43585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42" name="Line 2107">
                <a:extLst>
                  <a:ext uri="{FF2B5EF4-FFF2-40B4-BE49-F238E27FC236}">
                    <a16:creationId xmlns:a16="http://schemas.microsoft.com/office/drawing/2014/main" id="{D9C3413F-950B-A878-8CBA-90FD231587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4528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43" name="Line 2108">
                <a:extLst>
                  <a:ext uri="{FF2B5EF4-FFF2-40B4-BE49-F238E27FC236}">
                    <a16:creationId xmlns:a16="http://schemas.microsoft.com/office/drawing/2014/main" id="{B94A0961-5617-B685-9B08-1A5AB10A01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4867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44" name="Line 2109">
                <a:extLst>
                  <a:ext uri="{FF2B5EF4-FFF2-40B4-BE49-F238E27FC236}">
                    <a16:creationId xmlns:a16="http://schemas.microsoft.com/office/drawing/2014/main" id="{E2B812EE-FF67-8A4F-6DD0-953B54B297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4867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45" name="Line 2110">
                <a:extLst>
                  <a:ext uri="{FF2B5EF4-FFF2-40B4-BE49-F238E27FC236}">
                    <a16:creationId xmlns:a16="http://schemas.microsoft.com/office/drawing/2014/main" id="{5F4C99E3-5DFC-85AD-C198-D8B5A91ABC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50370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46" name="Line 2111">
                <a:extLst>
                  <a:ext uri="{FF2B5EF4-FFF2-40B4-BE49-F238E27FC236}">
                    <a16:creationId xmlns:a16="http://schemas.microsoft.com/office/drawing/2014/main" id="{BA237A0A-5A3F-DF53-C810-0993B3EE83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5206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47" name="Line 2112">
                <a:extLst>
                  <a:ext uri="{FF2B5EF4-FFF2-40B4-BE49-F238E27FC236}">
                    <a16:creationId xmlns:a16="http://schemas.microsoft.com/office/drawing/2014/main" id="{4F489987-4A26-6725-CBEE-DBD4A989F8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5376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48" name="Line 2113">
                <a:extLst>
                  <a:ext uri="{FF2B5EF4-FFF2-40B4-BE49-F238E27FC236}">
                    <a16:creationId xmlns:a16="http://schemas.microsoft.com/office/drawing/2014/main" id="{735E1693-F84B-AAB3-7EBC-86EB420985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5715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49" name="Line 2114">
                <a:extLst>
                  <a:ext uri="{FF2B5EF4-FFF2-40B4-BE49-F238E27FC236}">
                    <a16:creationId xmlns:a16="http://schemas.microsoft.com/office/drawing/2014/main" id="{38F0DF63-401F-4C84-FB7F-693B2E6BB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5885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50" name="Line 2115">
                <a:extLst>
                  <a:ext uri="{FF2B5EF4-FFF2-40B4-BE49-F238E27FC236}">
                    <a16:creationId xmlns:a16="http://schemas.microsoft.com/office/drawing/2014/main" id="{8E557E24-B1B1-6DAB-3C8D-A011EF4A49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6394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51" name="Line 2116">
                <a:extLst>
                  <a:ext uri="{FF2B5EF4-FFF2-40B4-BE49-F238E27FC236}">
                    <a16:creationId xmlns:a16="http://schemas.microsoft.com/office/drawing/2014/main" id="{5A583272-2F0A-0CA2-86FB-5A6075AE64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6394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52" name="Line 2117">
                <a:extLst>
                  <a:ext uri="{FF2B5EF4-FFF2-40B4-BE49-F238E27FC236}">
                    <a16:creationId xmlns:a16="http://schemas.microsoft.com/office/drawing/2014/main" id="{219F4579-E410-D49E-C811-7D607EA9F0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6563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53" name="Line 2118">
                <a:extLst>
                  <a:ext uri="{FF2B5EF4-FFF2-40B4-BE49-F238E27FC236}">
                    <a16:creationId xmlns:a16="http://schemas.microsoft.com/office/drawing/2014/main" id="{F8DF43DD-1FFA-DA00-2595-1F3FEAEDEE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6563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54" name="Line 2119">
                <a:extLst>
                  <a:ext uri="{FF2B5EF4-FFF2-40B4-BE49-F238E27FC236}">
                    <a16:creationId xmlns:a16="http://schemas.microsoft.com/office/drawing/2014/main" id="{92F5DE24-BDC8-4931-A61C-7A2B7E5164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6733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55" name="Line 2120">
                <a:extLst>
                  <a:ext uri="{FF2B5EF4-FFF2-40B4-BE49-F238E27FC236}">
                    <a16:creationId xmlns:a16="http://schemas.microsoft.com/office/drawing/2014/main" id="{65B3DE16-7FA9-5A65-789D-9A9EB06AC6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6902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56" name="Line 2121">
                <a:extLst>
                  <a:ext uri="{FF2B5EF4-FFF2-40B4-BE49-F238E27FC236}">
                    <a16:creationId xmlns:a16="http://schemas.microsoft.com/office/drawing/2014/main" id="{1A621E2E-863C-9FD4-F44F-A1A3D2958E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70725" y="2723896"/>
                <a:ext cx="0" cy="1968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57" name="Line 2122">
                <a:extLst>
                  <a:ext uri="{FF2B5EF4-FFF2-40B4-BE49-F238E27FC236}">
                    <a16:creationId xmlns:a16="http://schemas.microsoft.com/office/drawing/2014/main" id="{4ED89A7E-2DED-BCF2-B5F6-397C855CD2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74118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58" name="Line 2123">
                <a:extLst>
                  <a:ext uri="{FF2B5EF4-FFF2-40B4-BE49-F238E27FC236}">
                    <a16:creationId xmlns:a16="http://schemas.microsoft.com/office/drawing/2014/main" id="{2BB628FB-60A4-3A9D-C75B-F9481C95FD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75814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59" name="Line 2124">
                <a:extLst>
                  <a:ext uri="{FF2B5EF4-FFF2-40B4-BE49-F238E27FC236}">
                    <a16:creationId xmlns:a16="http://schemas.microsoft.com/office/drawing/2014/main" id="{C62FDC1A-1E14-F711-90B3-30D211CC4D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77510" y="2912809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60" name="Line 2125">
                <a:extLst>
                  <a:ext uri="{FF2B5EF4-FFF2-40B4-BE49-F238E27FC236}">
                    <a16:creationId xmlns:a16="http://schemas.microsoft.com/office/drawing/2014/main" id="{19B51AA4-024F-CC57-E568-D55DF06468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79207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61" name="Line 2126">
                <a:extLst>
                  <a:ext uri="{FF2B5EF4-FFF2-40B4-BE49-F238E27FC236}">
                    <a16:creationId xmlns:a16="http://schemas.microsoft.com/office/drawing/2014/main" id="{64538D9D-3265-0F2E-C399-19FCF17CDD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80903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62" name="Line 2127">
                <a:extLst>
                  <a:ext uri="{FF2B5EF4-FFF2-40B4-BE49-F238E27FC236}">
                    <a16:creationId xmlns:a16="http://schemas.microsoft.com/office/drawing/2014/main" id="{8FDC50B6-CBA0-0090-B1EE-510C5CD6AB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82599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63" name="Line 2128">
                <a:extLst>
                  <a:ext uri="{FF2B5EF4-FFF2-40B4-BE49-F238E27FC236}">
                    <a16:creationId xmlns:a16="http://schemas.microsoft.com/office/drawing/2014/main" id="{05C64282-0153-B476-83CD-DB1F22B5C1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8429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64" name="Line 2129">
                <a:extLst>
                  <a:ext uri="{FF2B5EF4-FFF2-40B4-BE49-F238E27FC236}">
                    <a16:creationId xmlns:a16="http://schemas.microsoft.com/office/drawing/2014/main" id="{55BB96D2-995F-A3AA-1EA2-9BEB21EB0B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8768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65" name="Line 2130">
                <a:extLst>
                  <a:ext uri="{FF2B5EF4-FFF2-40B4-BE49-F238E27FC236}">
                    <a16:creationId xmlns:a16="http://schemas.microsoft.com/office/drawing/2014/main" id="{60DAAF31-0892-E353-E5E9-14FDD9F1D1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8938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66" name="Line 2131">
                <a:extLst>
                  <a:ext uri="{FF2B5EF4-FFF2-40B4-BE49-F238E27FC236}">
                    <a16:creationId xmlns:a16="http://schemas.microsoft.com/office/drawing/2014/main" id="{F4CBDB71-0B01-448F-34B4-1956C0AD03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9277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67" name="Line 2132">
                <a:extLst>
                  <a:ext uri="{FF2B5EF4-FFF2-40B4-BE49-F238E27FC236}">
                    <a16:creationId xmlns:a16="http://schemas.microsoft.com/office/drawing/2014/main" id="{EB14046F-BBC2-1190-8683-EAD64EBD85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9447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68" name="Line 2133">
                <a:extLst>
                  <a:ext uri="{FF2B5EF4-FFF2-40B4-BE49-F238E27FC236}">
                    <a16:creationId xmlns:a16="http://schemas.microsoft.com/office/drawing/2014/main" id="{F8694EC7-5408-6149-0A62-20ABE2CB1E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9617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69" name="Line 2134">
                <a:extLst>
                  <a:ext uri="{FF2B5EF4-FFF2-40B4-BE49-F238E27FC236}">
                    <a16:creationId xmlns:a16="http://schemas.microsoft.com/office/drawing/2014/main" id="{CAEBD3CC-0E16-6D75-6DE2-2F2E87BFE6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9786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70" name="Line 2135">
                <a:extLst>
                  <a:ext uri="{FF2B5EF4-FFF2-40B4-BE49-F238E27FC236}">
                    <a16:creationId xmlns:a16="http://schemas.microsoft.com/office/drawing/2014/main" id="{34AB4B1C-AAEE-45C3-6C8B-6195075B2B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9956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71" name="Line 2136">
                <a:extLst>
                  <a:ext uri="{FF2B5EF4-FFF2-40B4-BE49-F238E27FC236}">
                    <a16:creationId xmlns:a16="http://schemas.microsoft.com/office/drawing/2014/main" id="{54850909-37EC-1C58-9328-9D1406BBBC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0125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72" name="Line 2137">
                <a:extLst>
                  <a:ext uri="{FF2B5EF4-FFF2-40B4-BE49-F238E27FC236}">
                    <a16:creationId xmlns:a16="http://schemas.microsoft.com/office/drawing/2014/main" id="{0D84D545-13EE-17DA-0FFD-A10955842C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02955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73" name="Line 2138">
                <a:extLst>
                  <a:ext uri="{FF2B5EF4-FFF2-40B4-BE49-F238E27FC236}">
                    <a16:creationId xmlns:a16="http://schemas.microsoft.com/office/drawing/2014/main" id="{2F475492-5F11-6343-6F1D-7FEC2145BE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0465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74" name="Line 2139">
                <a:extLst>
                  <a:ext uri="{FF2B5EF4-FFF2-40B4-BE49-F238E27FC236}">
                    <a16:creationId xmlns:a16="http://schemas.microsoft.com/office/drawing/2014/main" id="{6D894FCC-1E79-A35B-552F-9178A97FA1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0634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75" name="Line 2140">
                <a:extLst>
                  <a:ext uri="{FF2B5EF4-FFF2-40B4-BE49-F238E27FC236}">
                    <a16:creationId xmlns:a16="http://schemas.microsoft.com/office/drawing/2014/main" id="{C0E6C51C-3CBC-79EC-6777-3DA11654A0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0804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76" name="Line 2141">
                <a:extLst>
                  <a:ext uri="{FF2B5EF4-FFF2-40B4-BE49-F238E27FC236}">
                    <a16:creationId xmlns:a16="http://schemas.microsoft.com/office/drawing/2014/main" id="{26868AA4-FC97-04E1-0B78-C38B815D93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1143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77" name="Line 2142">
                <a:extLst>
                  <a:ext uri="{FF2B5EF4-FFF2-40B4-BE49-F238E27FC236}">
                    <a16:creationId xmlns:a16="http://schemas.microsoft.com/office/drawing/2014/main" id="{FA42FF0D-42D1-9BC5-5545-D86F1E80D7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1313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78" name="Line 2143">
                <a:extLst>
                  <a:ext uri="{FF2B5EF4-FFF2-40B4-BE49-F238E27FC236}">
                    <a16:creationId xmlns:a16="http://schemas.microsoft.com/office/drawing/2014/main" id="{229AA0EF-EAAE-FCD5-CCEE-A2B0250AFC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1652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79" name="Line 2144">
                <a:extLst>
                  <a:ext uri="{FF2B5EF4-FFF2-40B4-BE49-F238E27FC236}">
                    <a16:creationId xmlns:a16="http://schemas.microsoft.com/office/drawing/2014/main" id="{F6726327-76E4-1F61-AAB7-E169D630D2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1822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80" name="Line 2145">
                <a:extLst>
                  <a:ext uri="{FF2B5EF4-FFF2-40B4-BE49-F238E27FC236}">
                    <a16:creationId xmlns:a16="http://schemas.microsoft.com/office/drawing/2014/main" id="{621D815A-AB3D-7DBF-C0B5-CBF7E81414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1991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81" name="Line 2146">
                <a:extLst>
                  <a:ext uri="{FF2B5EF4-FFF2-40B4-BE49-F238E27FC236}">
                    <a16:creationId xmlns:a16="http://schemas.microsoft.com/office/drawing/2014/main" id="{B5A4094B-147E-9B8C-6AB1-51E1B18791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2161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82" name="Line 2147">
                <a:extLst>
                  <a:ext uri="{FF2B5EF4-FFF2-40B4-BE49-F238E27FC236}">
                    <a16:creationId xmlns:a16="http://schemas.microsoft.com/office/drawing/2014/main" id="{F7B08392-9992-66BB-DBC8-BC814B89A7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2500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83" name="Line 2148">
                <a:extLst>
                  <a:ext uri="{FF2B5EF4-FFF2-40B4-BE49-F238E27FC236}">
                    <a16:creationId xmlns:a16="http://schemas.microsoft.com/office/drawing/2014/main" id="{7F188A52-4CD0-C771-1816-22F3967121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2500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84" name="Line 2149">
                <a:extLst>
                  <a:ext uri="{FF2B5EF4-FFF2-40B4-BE49-F238E27FC236}">
                    <a16:creationId xmlns:a16="http://schemas.microsoft.com/office/drawing/2014/main" id="{A06DA423-90A6-1E63-DF9C-C996D9C327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2670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85" name="Line 2150">
                <a:extLst>
                  <a:ext uri="{FF2B5EF4-FFF2-40B4-BE49-F238E27FC236}">
                    <a16:creationId xmlns:a16="http://schemas.microsoft.com/office/drawing/2014/main" id="{F4C562D3-0414-B805-AB20-03A6429D14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2839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86" name="Line 2151">
                <a:extLst>
                  <a:ext uri="{FF2B5EF4-FFF2-40B4-BE49-F238E27FC236}">
                    <a16:creationId xmlns:a16="http://schemas.microsoft.com/office/drawing/2014/main" id="{AF05E466-72C8-4246-7960-901E653462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3009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87" name="Line 2152">
                <a:extLst>
                  <a:ext uri="{FF2B5EF4-FFF2-40B4-BE49-F238E27FC236}">
                    <a16:creationId xmlns:a16="http://schemas.microsoft.com/office/drawing/2014/main" id="{36C8FD14-4CF2-CEEA-F526-5B3D971DEA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3518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88" name="Line 2153">
                <a:extLst>
                  <a:ext uri="{FF2B5EF4-FFF2-40B4-BE49-F238E27FC236}">
                    <a16:creationId xmlns:a16="http://schemas.microsoft.com/office/drawing/2014/main" id="{AA10A84B-78CC-0911-2431-0AF8CB21AA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3518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89" name="Line 2154">
                <a:extLst>
                  <a:ext uri="{FF2B5EF4-FFF2-40B4-BE49-F238E27FC236}">
                    <a16:creationId xmlns:a16="http://schemas.microsoft.com/office/drawing/2014/main" id="{25426512-C3A2-10EF-2B6E-122E3E5FE0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3688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90" name="Line 2155">
                <a:extLst>
                  <a:ext uri="{FF2B5EF4-FFF2-40B4-BE49-F238E27FC236}">
                    <a16:creationId xmlns:a16="http://schemas.microsoft.com/office/drawing/2014/main" id="{C4ED5777-A40A-7872-E503-3CE5D9CD36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4027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91" name="Line 2156">
                <a:extLst>
                  <a:ext uri="{FF2B5EF4-FFF2-40B4-BE49-F238E27FC236}">
                    <a16:creationId xmlns:a16="http://schemas.microsoft.com/office/drawing/2014/main" id="{1F93BABB-E6FB-7568-37FE-5FDA67CF6A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4366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92" name="Line 2157">
                <a:extLst>
                  <a:ext uri="{FF2B5EF4-FFF2-40B4-BE49-F238E27FC236}">
                    <a16:creationId xmlns:a16="http://schemas.microsoft.com/office/drawing/2014/main" id="{EB5E1B11-8883-E47C-B1E8-846880120E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4536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93" name="Line 2158">
                <a:extLst>
                  <a:ext uri="{FF2B5EF4-FFF2-40B4-BE49-F238E27FC236}">
                    <a16:creationId xmlns:a16="http://schemas.microsoft.com/office/drawing/2014/main" id="{69FCD45B-347C-D5EA-5295-5C933E700F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4536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94" name="Line 2159">
                <a:extLst>
                  <a:ext uri="{FF2B5EF4-FFF2-40B4-BE49-F238E27FC236}">
                    <a16:creationId xmlns:a16="http://schemas.microsoft.com/office/drawing/2014/main" id="{26066A36-8863-B2CE-A4F5-A96F971491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4705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95" name="Line 2160">
                <a:extLst>
                  <a:ext uri="{FF2B5EF4-FFF2-40B4-BE49-F238E27FC236}">
                    <a16:creationId xmlns:a16="http://schemas.microsoft.com/office/drawing/2014/main" id="{03115156-4C2D-6476-37D5-6676E0EE20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4875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96" name="Line 2161">
                <a:extLst>
                  <a:ext uri="{FF2B5EF4-FFF2-40B4-BE49-F238E27FC236}">
                    <a16:creationId xmlns:a16="http://schemas.microsoft.com/office/drawing/2014/main" id="{56910903-D3A3-67C5-9529-2C1153DD7F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5214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97" name="Line 2162">
                <a:extLst>
                  <a:ext uri="{FF2B5EF4-FFF2-40B4-BE49-F238E27FC236}">
                    <a16:creationId xmlns:a16="http://schemas.microsoft.com/office/drawing/2014/main" id="{19AA0AC4-557D-7548-6C0D-FE5F7552E6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5384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98" name="Line 2163">
                <a:extLst>
                  <a:ext uri="{FF2B5EF4-FFF2-40B4-BE49-F238E27FC236}">
                    <a16:creationId xmlns:a16="http://schemas.microsoft.com/office/drawing/2014/main" id="{6968D611-7462-D6BD-C9D2-8EF1814B84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5553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99" name="Line 2164">
                <a:extLst>
                  <a:ext uri="{FF2B5EF4-FFF2-40B4-BE49-F238E27FC236}">
                    <a16:creationId xmlns:a16="http://schemas.microsoft.com/office/drawing/2014/main" id="{30FC1F2E-8665-2B11-D747-9D3B7C4AF4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5723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00" name="Line 2165">
                <a:extLst>
                  <a:ext uri="{FF2B5EF4-FFF2-40B4-BE49-F238E27FC236}">
                    <a16:creationId xmlns:a16="http://schemas.microsoft.com/office/drawing/2014/main" id="{F12B2A25-5D21-2AE1-DCBB-CB53909758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64020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01" name="Line 2166">
                <a:extLst>
                  <a:ext uri="{FF2B5EF4-FFF2-40B4-BE49-F238E27FC236}">
                    <a16:creationId xmlns:a16="http://schemas.microsoft.com/office/drawing/2014/main" id="{60847730-946B-11D4-6950-4956CB2A79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6571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02" name="Line 2167">
                <a:extLst>
                  <a:ext uri="{FF2B5EF4-FFF2-40B4-BE49-F238E27FC236}">
                    <a16:creationId xmlns:a16="http://schemas.microsoft.com/office/drawing/2014/main" id="{FCB7C48F-9350-A602-F2BF-57C87982E8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6910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03" name="Line 2168">
                <a:extLst>
                  <a:ext uri="{FF2B5EF4-FFF2-40B4-BE49-F238E27FC236}">
                    <a16:creationId xmlns:a16="http://schemas.microsoft.com/office/drawing/2014/main" id="{85953E4D-38BA-9129-D193-EEAA893C10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7080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04" name="Line 2169">
                <a:extLst>
                  <a:ext uri="{FF2B5EF4-FFF2-40B4-BE49-F238E27FC236}">
                    <a16:creationId xmlns:a16="http://schemas.microsoft.com/office/drawing/2014/main" id="{2B7A6EA4-0C0B-3BE0-0710-BD48094EEF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7250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05" name="Line 2170">
                <a:extLst>
                  <a:ext uri="{FF2B5EF4-FFF2-40B4-BE49-F238E27FC236}">
                    <a16:creationId xmlns:a16="http://schemas.microsoft.com/office/drawing/2014/main" id="{44EC5962-DC6F-E729-5AC1-247226FCDF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7589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06" name="Line 2171">
                <a:extLst>
                  <a:ext uri="{FF2B5EF4-FFF2-40B4-BE49-F238E27FC236}">
                    <a16:creationId xmlns:a16="http://schemas.microsoft.com/office/drawing/2014/main" id="{E42A68C9-ADD6-54B9-6153-782C583F5B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7759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07" name="Line 2172">
                <a:extLst>
                  <a:ext uri="{FF2B5EF4-FFF2-40B4-BE49-F238E27FC236}">
                    <a16:creationId xmlns:a16="http://schemas.microsoft.com/office/drawing/2014/main" id="{440DA676-84F8-B007-8C0C-C5F8DD7E56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7928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08" name="Line 2173">
                <a:extLst>
                  <a:ext uri="{FF2B5EF4-FFF2-40B4-BE49-F238E27FC236}">
                    <a16:creationId xmlns:a16="http://schemas.microsoft.com/office/drawing/2014/main" id="{22CD7E0D-57FB-C02C-BCAA-F9276ADF4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8098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09" name="Line 2174">
                <a:extLst>
                  <a:ext uri="{FF2B5EF4-FFF2-40B4-BE49-F238E27FC236}">
                    <a16:creationId xmlns:a16="http://schemas.microsoft.com/office/drawing/2014/main" id="{6FFCA5A0-9076-C2C8-E673-570A21FD46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86071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10" name="Line 2175">
                <a:extLst>
                  <a:ext uri="{FF2B5EF4-FFF2-40B4-BE49-F238E27FC236}">
                    <a16:creationId xmlns:a16="http://schemas.microsoft.com/office/drawing/2014/main" id="{510C77F9-7608-2922-1180-A860309568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8946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11" name="Line 2176">
                <a:extLst>
                  <a:ext uri="{FF2B5EF4-FFF2-40B4-BE49-F238E27FC236}">
                    <a16:creationId xmlns:a16="http://schemas.microsoft.com/office/drawing/2014/main" id="{C4839614-2B91-6B81-6A99-2D2305954C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9285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12" name="Line 2177">
                <a:extLst>
                  <a:ext uri="{FF2B5EF4-FFF2-40B4-BE49-F238E27FC236}">
                    <a16:creationId xmlns:a16="http://schemas.microsoft.com/office/drawing/2014/main" id="{77693D26-68B9-B585-1040-CBBE7C5357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9455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13" name="Line 2178">
                <a:extLst>
                  <a:ext uri="{FF2B5EF4-FFF2-40B4-BE49-F238E27FC236}">
                    <a16:creationId xmlns:a16="http://schemas.microsoft.com/office/drawing/2014/main" id="{A9926332-721D-B31B-A008-B8B17DDFA0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9624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14" name="Line 2179">
                <a:extLst>
                  <a:ext uri="{FF2B5EF4-FFF2-40B4-BE49-F238E27FC236}">
                    <a16:creationId xmlns:a16="http://schemas.microsoft.com/office/drawing/2014/main" id="{B2CDD527-65A8-6AC3-2650-D2B1BA238E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9964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15" name="Line 2180">
                <a:extLst>
                  <a:ext uri="{FF2B5EF4-FFF2-40B4-BE49-F238E27FC236}">
                    <a16:creationId xmlns:a16="http://schemas.microsoft.com/office/drawing/2014/main" id="{8F8F4AE3-C8B4-0064-187B-94F360D74F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9964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16" name="Line 2181">
                <a:extLst>
                  <a:ext uri="{FF2B5EF4-FFF2-40B4-BE49-F238E27FC236}">
                    <a16:creationId xmlns:a16="http://schemas.microsoft.com/office/drawing/2014/main" id="{65EEDDCB-9389-DB54-E67F-824F162444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04731" y="2892171"/>
                <a:ext cx="0" cy="285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17" name="Line 2182">
                <a:extLst>
                  <a:ext uri="{FF2B5EF4-FFF2-40B4-BE49-F238E27FC236}">
                    <a16:creationId xmlns:a16="http://schemas.microsoft.com/office/drawing/2014/main" id="{3327ADB1-85DD-3854-D2C3-31E9C518DC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04731" y="2912809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18" name="Line 2183">
                <a:extLst>
                  <a:ext uri="{FF2B5EF4-FFF2-40B4-BE49-F238E27FC236}">
                    <a16:creationId xmlns:a16="http://schemas.microsoft.com/office/drawing/2014/main" id="{CC8D1638-D971-913C-C3CF-05E2BF1153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0812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19" name="Line 2184">
                <a:extLst>
                  <a:ext uri="{FF2B5EF4-FFF2-40B4-BE49-F238E27FC236}">
                    <a16:creationId xmlns:a16="http://schemas.microsoft.com/office/drawing/2014/main" id="{A921C5EA-6465-C664-20DC-BC103A4AB4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0812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20" name="Line 2185">
                <a:extLst>
                  <a:ext uri="{FF2B5EF4-FFF2-40B4-BE49-F238E27FC236}">
                    <a16:creationId xmlns:a16="http://schemas.microsoft.com/office/drawing/2014/main" id="{ADBDF145-0259-D9AF-4F0A-05727060F7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0981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21" name="Line 2186">
                <a:extLst>
                  <a:ext uri="{FF2B5EF4-FFF2-40B4-BE49-F238E27FC236}">
                    <a16:creationId xmlns:a16="http://schemas.microsoft.com/office/drawing/2014/main" id="{7B71BE7C-BC2D-702D-974C-577A4800CF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1151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22" name="Line 2187">
                <a:extLst>
                  <a:ext uri="{FF2B5EF4-FFF2-40B4-BE49-F238E27FC236}">
                    <a16:creationId xmlns:a16="http://schemas.microsoft.com/office/drawing/2014/main" id="{006DA131-ED09-049D-E679-32643E33B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2169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23" name="Line 2188">
                <a:extLst>
                  <a:ext uri="{FF2B5EF4-FFF2-40B4-BE49-F238E27FC236}">
                    <a16:creationId xmlns:a16="http://schemas.microsoft.com/office/drawing/2014/main" id="{B863F75D-8F4F-E751-D42D-8875B7203A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2338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24" name="Line 2189">
                <a:extLst>
                  <a:ext uri="{FF2B5EF4-FFF2-40B4-BE49-F238E27FC236}">
                    <a16:creationId xmlns:a16="http://schemas.microsoft.com/office/drawing/2014/main" id="{C67DB58C-C5E9-FDFF-248A-424D902757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2508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25" name="Line 2190">
                <a:extLst>
                  <a:ext uri="{FF2B5EF4-FFF2-40B4-BE49-F238E27FC236}">
                    <a16:creationId xmlns:a16="http://schemas.microsoft.com/office/drawing/2014/main" id="{79138544-A642-A095-627F-5B2FA17397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26781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26" name="Line 2191">
                <a:extLst>
                  <a:ext uri="{FF2B5EF4-FFF2-40B4-BE49-F238E27FC236}">
                    <a16:creationId xmlns:a16="http://schemas.microsoft.com/office/drawing/2014/main" id="{A3599B11-454A-5838-21AD-3B7AB5F50D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3017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27" name="Line 2192">
                <a:extLst>
                  <a:ext uri="{FF2B5EF4-FFF2-40B4-BE49-F238E27FC236}">
                    <a16:creationId xmlns:a16="http://schemas.microsoft.com/office/drawing/2014/main" id="{49078D48-995F-D3A6-84DD-1CE184139F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3187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28" name="Line 2193">
                <a:extLst>
                  <a:ext uri="{FF2B5EF4-FFF2-40B4-BE49-F238E27FC236}">
                    <a16:creationId xmlns:a16="http://schemas.microsoft.com/office/drawing/2014/main" id="{1FE8EDE0-39DF-E324-4DB1-09401D7750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3356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29" name="Line 2194">
                <a:extLst>
                  <a:ext uri="{FF2B5EF4-FFF2-40B4-BE49-F238E27FC236}">
                    <a16:creationId xmlns:a16="http://schemas.microsoft.com/office/drawing/2014/main" id="{4D3C9D00-3D6F-92BC-F5FF-23384FB002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3695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30" name="Line 2195">
                <a:extLst>
                  <a:ext uri="{FF2B5EF4-FFF2-40B4-BE49-F238E27FC236}">
                    <a16:creationId xmlns:a16="http://schemas.microsoft.com/office/drawing/2014/main" id="{45D8107F-9503-0F69-1FAC-3B2F678AC5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3865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31" name="Line 2196">
                <a:extLst>
                  <a:ext uri="{FF2B5EF4-FFF2-40B4-BE49-F238E27FC236}">
                    <a16:creationId xmlns:a16="http://schemas.microsoft.com/office/drawing/2014/main" id="{3B45F1D2-ABC0-0AC5-FBEE-5053DE8E0C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4035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32" name="Line 2197">
                <a:extLst>
                  <a:ext uri="{FF2B5EF4-FFF2-40B4-BE49-F238E27FC236}">
                    <a16:creationId xmlns:a16="http://schemas.microsoft.com/office/drawing/2014/main" id="{2A3C4396-5BFD-E3CC-AE97-9F9D6A8E9F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4204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33" name="Line 2198">
                <a:extLst>
                  <a:ext uri="{FF2B5EF4-FFF2-40B4-BE49-F238E27FC236}">
                    <a16:creationId xmlns:a16="http://schemas.microsoft.com/office/drawing/2014/main" id="{66A656D4-DC39-AC2D-A510-B0C26891A9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4374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34" name="Line 2199">
                <a:extLst>
                  <a:ext uri="{FF2B5EF4-FFF2-40B4-BE49-F238E27FC236}">
                    <a16:creationId xmlns:a16="http://schemas.microsoft.com/office/drawing/2014/main" id="{33B862C8-0820-78C3-93B7-D9149E421D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4374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35" name="Line 2200">
                <a:extLst>
                  <a:ext uri="{FF2B5EF4-FFF2-40B4-BE49-F238E27FC236}">
                    <a16:creationId xmlns:a16="http://schemas.microsoft.com/office/drawing/2014/main" id="{3FDD9C08-4912-CBE0-C6ED-17D723FED4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4544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36" name="Line 2201">
                <a:extLst>
                  <a:ext uri="{FF2B5EF4-FFF2-40B4-BE49-F238E27FC236}">
                    <a16:creationId xmlns:a16="http://schemas.microsoft.com/office/drawing/2014/main" id="{83AB0519-7FF0-179D-AE58-36FD486729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47137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37" name="Line 2202">
                <a:extLst>
                  <a:ext uri="{FF2B5EF4-FFF2-40B4-BE49-F238E27FC236}">
                    <a16:creationId xmlns:a16="http://schemas.microsoft.com/office/drawing/2014/main" id="{23CF3E73-1BEF-E902-F786-AB0B011221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5052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38" name="Line 2203">
                <a:extLst>
                  <a:ext uri="{FF2B5EF4-FFF2-40B4-BE49-F238E27FC236}">
                    <a16:creationId xmlns:a16="http://schemas.microsoft.com/office/drawing/2014/main" id="{B1D39903-7ACA-41AA-A6AE-3C6ECA265A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5052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39" name="Line 2204">
                <a:extLst>
                  <a:ext uri="{FF2B5EF4-FFF2-40B4-BE49-F238E27FC236}">
                    <a16:creationId xmlns:a16="http://schemas.microsoft.com/office/drawing/2014/main" id="{690F2ECA-923F-F525-EC1D-B96A4D4CBD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5392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40" name="Line 2205">
                <a:extLst>
                  <a:ext uri="{FF2B5EF4-FFF2-40B4-BE49-F238E27FC236}">
                    <a16:creationId xmlns:a16="http://schemas.microsoft.com/office/drawing/2014/main" id="{B467491B-36C6-3B36-7770-097E61E343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53922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41" name="Line 2206">
                <a:extLst>
                  <a:ext uri="{FF2B5EF4-FFF2-40B4-BE49-F238E27FC236}">
                    <a16:creationId xmlns:a16="http://schemas.microsoft.com/office/drawing/2014/main" id="{BDCE49A0-C4A8-10B1-B1EB-76BF7DDBB2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5731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42" name="Line 2207">
                <a:extLst>
                  <a:ext uri="{FF2B5EF4-FFF2-40B4-BE49-F238E27FC236}">
                    <a16:creationId xmlns:a16="http://schemas.microsoft.com/office/drawing/2014/main" id="{3A5E0204-5300-F44D-6193-D340D27576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5731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43" name="Line 2208">
                <a:extLst>
                  <a:ext uri="{FF2B5EF4-FFF2-40B4-BE49-F238E27FC236}">
                    <a16:creationId xmlns:a16="http://schemas.microsoft.com/office/drawing/2014/main" id="{1E8AE0FB-B754-3E5D-5BD9-9C6FD2F4E7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59011" y="2906459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44" name="Line 2209">
                <a:extLst>
                  <a:ext uri="{FF2B5EF4-FFF2-40B4-BE49-F238E27FC236}">
                    <a16:creationId xmlns:a16="http://schemas.microsoft.com/office/drawing/2014/main" id="{8E04C4F4-2CB5-DC46-A5F9-E0418206FC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6409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45" name="Line 2210">
                <a:extLst>
                  <a:ext uri="{FF2B5EF4-FFF2-40B4-BE49-F238E27FC236}">
                    <a16:creationId xmlns:a16="http://schemas.microsoft.com/office/drawing/2014/main" id="{9F1DF69C-DCF2-D864-AD4D-DF2B1301FA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6409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46" name="Line 2211">
                <a:extLst>
                  <a:ext uri="{FF2B5EF4-FFF2-40B4-BE49-F238E27FC236}">
                    <a16:creationId xmlns:a16="http://schemas.microsoft.com/office/drawing/2014/main" id="{F34B6C94-F9E4-B734-2B74-4207E10FEF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6579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47" name="Line 2212">
                <a:extLst>
                  <a:ext uri="{FF2B5EF4-FFF2-40B4-BE49-F238E27FC236}">
                    <a16:creationId xmlns:a16="http://schemas.microsoft.com/office/drawing/2014/main" id="{1C11C1B0-C9DC-03F1-BAEB-A4C3354CEA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6749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48" name="Line 2213">
                <a:extLst>
                  <a:ext uri="{FF2B5EF4-FFF2-40B4-BE49-F238E27FC236}">
                    <a16:creationId xmlns:a16="http://schemas.microsoft.com/office/drawing/2014/main" id="{1711BC18-8AE2-D09C-83F8-915DD7DF7A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70884" y="2900109"/>
                <a:ext cx="0" cy="206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49" name="Line 2214">
                <a:extLst>
                  <a:ext uri="{FF2B5EF4-FFF2-40B4-BE49-F238E27FC236}">
                    <a16:creationId xmlns:a16="http://schemas.microsoft.com/office/drawing/2014/main" id="{5791CBDA-6767-B480-15A9-AD30EB462E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72581" y="2908046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50" name="Line 2216">
                <a:extLst>
                  <a:ext uri="{FF2B5EF4-FFF2-40B4-BE49-F238E27FC236}">
                    <a16:creationId xmlns:a16="http://schemas.microsoft.com/office/drawing/2014/main" id="{F09A3EB5-FF87-5A54-F7BC-65D8642E1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7427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51" name="Line 2217">
                <a:extLst>
                  <a:ext uri="{FF2B5EF4-FFF2-40B4-BE49-F238E27FC236}">
                    <a16:creationId xmlns:a16="http://schemas.microsoft.com/office/drawing/2014/main" id="{8357D7A2-4B16-8D36-5680-3902C4A50C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7597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52" name="Line 2218">
                <a:extLst>
                  <a:ext uri="{FF2B5EF4-FFF2-40B4-BE49-F238E27FC236}">
                    <a16:creationId xmlns:a16="http://schemas.microsoft.com/office/drawing/2014/main" id="{7068C110-1B0B-1862-E570-0762238BCB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7766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53" name="Line 2219">
                <a:extLst>
                  <a:ext uri="{FF2B5EF4-FFF2-40B4-BE49-F238E27FC236}">
                    <a16:creationId xmlns:a16="http://schemas.microsoft.com/office/drawing/2014/main" id="{86FD6F9F-3226-8B06-330C-EB3875D6D6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7936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54" name="Line 2220">
                <a:extLst>
                  <a:ext uri="{FF2B5EF4-FFF2-40B4-BE49-F238E27FC236}">
                    <a16:creationId xmlns:a16="http://schemas.microsoft.com/office/drawing/2014/main" id="{BE3D33B1-5F44-0612-6D98-79D9A19A67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8106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55" name="Line 2221">
                <a:extLst>
                  <a:ext uri="{FF2B5EF4-FFF2-40B4-BE49-F238E27FC236}">
                    <a16:creationId xmlns:a16="http://schemas.microsoft.com/office/drawing/2014/main" id="{A506B0D1-628A-8D05-A5E8-C9DC7788EA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8445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56" name="Line 2222">
                <a:extLst>
                  <a:ext uri="{FF2B5EF4-FFF2-40B4-BE49-F238E27FC236}">
                    <a16:creationId xmlns:a16="http://schemas.microsoft.com/office/drawing/2014/main" id="{8F4949DD-C619-AD7D-1982-862CB41833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8784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57" name="Line 2223">
                <a:extLst>
                  <a:ext uri="{FF2B5EF4-FFF2-40B4-BE49-F238E27FC236}">
                    <a16:creationId xmlns:a16="http://schemas.microsoft.com/office/drawing/2014/main" id="{7694556B-8DE7-0E32-F760-448FFE3595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9124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58" name="Line 2224">
                <a:extLst>
                  <a:ext uri="{FF2B5EF4-FFF2-40B4-BE49-F238E27FC236}">
                    <a16:creationId xmlns:a16="http://schemas.microsoft.com/office/drawing/2014/main" id="{398647A5-382D-5C9F-88D0-18DF6B4DD0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9463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59" name="Line 2225">
                <a:extLst>
                  <a:ext uri="{FF2B5EF4-FFF2-40B4-BE49-F238E27FC236}">
                    <a16:creationId xmlns:a16="http://schemas.microsoft.com/office/drawing/2014/main" id="{840FFE8A-FD8C-8AA0-1676-DFB34A875C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9802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60" name="Line 2226">
                <a:extLst>
                  <a:ext uri="{FF2B5EF4-FFF2-40B4-BE49-F238E27FC236}">
                    <a16:creationId xmlns:a16="http://schemas.microsoft.com/office/drawing/2014/main" id="{F30AFA5D-1347-7623-2066-6C9F41C48C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0481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61" name="Line 2227">
                <a:extLst>
                  <a:ext uri="{FF2B5EF4-FFF2-40B4-BE49-F238E27FC236}">
                    <a16:creationId xmlns:a16="http://schemas.microsoft.com/office/drawing/2014/main" id="{FAC4F76B-BFC9-2B7C-9F73-144040D566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1159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62" name="Line 2228">
                <a:extLst>
                  <a:ext uri="{FF2B5EF4-FFF2-40B4-BE49-F238E27FC236}">
                    <a16:creationId xmlns:a16="http://schemas.microsoft.com/office/drawing/2014/main" id="{8D3D9408-B54E-F454-0A4A-3DB53A9BD6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1498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63" name="Line 2229">
                <a:extLst>
                  <a:ext uri="{FF2B5EF4-FFF2-40B4-BE49-F238E27FC236}">
                    <a16:creationId xmlns:a16="http://schemas.microsoft.com/office/drawing/2014/main" id="{B07F4BAB-B9C0-9FB7-0261-2B7302293B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1668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64" name="Line 2230">
                <a:extLst>
                  <a:ext uri="{FF2B5EF4-FFF2-40B4-BE49-F238E27FC236}">
                    <a16:creationId xmlns:a16="http://schemas.microsoft.com/office/drawing/2014/main" id="{75A3A10F-BEFA-C9C6-FDDA-C47C0EB90D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1838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65" name="Line 2231">
                <a:extLst>
                  <a:ext uri="{FF2B5EF4-FFF2-40B4-BE49-F238E27FC236}">
                    <a16:creationId xmlns:a16="http://schemas.microsoft.com/office/drawing/2014/main" id="{E4190E8F-A67F-03BB-08B4-DB0322291B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2007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66" name="Line 2232">
                <a:extLst>
                  <a:ext uri="{FF2B5EF4-FFF2-40B4-BE49-F238E27FC236}">
                    <a16:creationId xmlns:a16="http://schemas.microsoft.com/office/drawing/2014/main" id="{EFF69F4A-8E34-8D4D-8461-FEA0507C64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2516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67" name="Line 2233">
                <a:extLst>
                  <a:ext uri="{FF2B5EF4-FFF2-40B4-BE49-F238E27FC236}">
                    <a16:creationId xmlns:a16="http://schemas.microsoft.com/office/drawing/2014/main" id="{A8298C88-3756-099C-4189-06532F6D60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2686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68" name="Line 2234">
                <a:extLst>
                  <a:ext uri="{FF2B5EF4-FFF2-40B4-BE49-F238E27FC236}">
                    <a16:creationId xmlns:a16="http://schemas.microsoft.com/office/drawing/2014/main" id="{871049B5-DEAC-754A-A698-70425D5E78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3025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69" name="Line 2235">
                <a:extLst>
                  <a:ext uri="{FF2B5EF4-FFF2-40B4-BE49-F238E27FC236}">
                    <a16:creationId xmlns:a16="http://schemas.microsoft.com/office/drawing/2014/main" id="{EBD2F39D-67E8-69AF-A96D-37657A94BF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31950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70" name="Line 2236">
                <a:extLst>
                  <a:ext uri="{FF2B5EF4-FFF2-40B4-BE49-F238E27FC236}">
                    <a16:creationId xmlns:a16="http://schemas.microsoft.com/office/drawing/2014/main" id="{32FC6197-0231-9DC1-44C1-59162BB1F6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35342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71" name="Line 2237">
                <a:extLst>
                  <a:ext uri="{FF2B5EF4-FFF2-40B4-BE49-F238E27FC236}">
                    <a16:creationId xmlns:a16="http://schemas.microsoft.com/office/drawing/2014/main" id="{E56F0DF2-3C3A-58FC-F8D2-91A137D2B6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3534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72" name="Line 2238">
                <a:extLst>
                  <a:ext uri="{FF2B5EF4-FFF2-40B4-BE49-F238E27FC236}">
                    <a16:creationId xmlns:a16="http://schemas.microsoft.com/office/drawing/2014/main" id="{A71014DE-35A9-44B0-3502-5868CA6866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38735" y="2871533"/>
                <a:ext cx="0" cy="492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73" name="Line 2239">
                <a:extLst>
                  <a:ext uri="{FF2B5EF4-FFF2-40B4-BE49-F238E27FC236}">
                    <a16:creationId xmlns:a16="http://schemas.microsoft.com/office/drawing/2014/main" id="{7250E466-1EC3-F638-91F6-9080DF189A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42127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74" name="Line 2240">
                <a:extLst>
                  <a:ext uri="{FF2B5EF4-FFF2-40B4-BE49-F238E27FC236}">
                    <a16:creationId xmlns:a16="http://schemas.microsoft.com/office/drawing/2014/main" id="{B6768E96-B6A2-3523-A1B8-5362C0F45F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4552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75" name="Line 2241">
                <a:extLst>
                  <a:ext uri="{FF2B5EF4-FFF2-40B4-BE49-F238E27FC236}">
                    <a16:creationId xmlns:a16="http://schemas.microsoft.com/office/drawing/2014/main" id="{533301EF-7F9D-A69C-6FD1-2103935B95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4552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76" name="Line 2242">
                <a:extLst>
                  <a:ext uri="{FF2B5EF4-FFF2-40B4-BE49-F238E27FC236}">
                    <a16:creationId xmlns:a16="http://schemas.microsoft.com/office/drawing/2014/main" id="{FD4F267A-4263-08C4-F495-BA093660FB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4891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77" name="Line 2243">
                <a:extLst>
                  <a:ext uri="{FF2B5EF4-FFF2-40B4-BE49-F238E27FC236}">
                    <a16:creationId xmlns:a16="http://schemas.microsoft.com/office/drawing/2014/main" id="{8C4C5A6F-4A26-A46A-1C05-BACAFC4E56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5060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78" name="Line 2244">
                <a:extLst>
                  <a:ext uri="{FF2B5EF4-FFF2-40B4-BE49-F238E27FC236}">
                    <a16:creationId xmlns:a16="http://schemas.microsoft.com/office/drawing/2014/main" id="{881B551E-6110-85A2-56A9-A17D263484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5400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79" name="Line 2245">
                <a:extLst>
                  <a:ext uri="{FF2B5EF4-FFF2-40B4-BE49-F238E27FC236}">
                    <a16:creationId xmlns:a16="http://schemas.microsoft.com/office/drawing/2014/main" id="{33ABA746-F478-DB2C-8E50-6AFAC4A5B4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5569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80" name="Line 2246">
                <a:extLst>
                  <a:ext uri="{FF2B5EF4-FFF2-40B4-BE49-F238E27FC236}">
                    <a16:creationId xmlns:a16="http://schemas.microsoft.com/office/drawing/2014/main" id="{57CC15DC-37CD-A1A1-9446-E62E1D8759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5909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81" name="Line 2247">
                <a:extLst>
                  <a:ext uri="{FF2B5EF4-FFF2-40B4-BE49-F238E27FC236}">
                    <a16:creationId xmlns:a16="http://schemas.microsoft.com/office/drawing/2014/main" id="{51594710-57B5-1269-9760-118A67EBD5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62483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82" name="Line 2248">
                <a:extLst>
                  <a:ext uri="{FF2B5EF4-FFF2-40B4-BE49-F238E27FC236}">
                    <a16:creationId xmlns:a16="http://schemas.microsoft.com/office/drawing/2014/main" id="{5B152B48-E452-21E0-C0C9-99A949AB57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64179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83" name="Line 2249">
                <a:extLst>
                  <a:ext uri="{FF2B5EF4-FFF2-40B4-BE49-F238E27FC236}">
                    <a16:creationId xmlns:a16="http://schemas.microsoft.com/office/drawing/2014/main" id="{990FD137-383A-B41A-8688-E9E3E5FC61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6587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84" name="Line 2250">
                <a:extLst>
                  <a:ext uri="{FF2B5EF4-FFF2-40B4-BE49-F238E27FC236}">
                    <a16:creationId xmlns:a16="http://schemas.microsoft.com/office/drawing/2014/main" id="{DAA5CE08-C5D0-6813-90AF-B705029D9F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6926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85" name="Line 2251">
                <a:extLst>
                  <a:ext uri="{FF2B5EF4-FFF2-40B4-BE49-F238E27FC236}">
                    <a16:creationId xmlns:a16="http://schemas.microsoft.com/office/drawing/2014/main" id="{868B19ED-5AE7-A67C-C048-998E26CA1B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70965" y="2912808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86" name="Line 2252">
                <a:extLst>
                  <a:ext uri="{FF2B5EF4-FFF2-40B4-BE49-F238E27FC236}">
                    <a16:creationId xmlns:a16="http://schemas.microsoft.com/office/drawing/2014/main" id="{BAE93701-5CB5-1DBB-8790-881941B186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72660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87" name="Line 2253">
                <a:extLst>
                  <a:ext uri="{FF2B5EF4-FFF2-40B4-BE49-F238E27FC236}">
                    <a16:creationId xmlns:a16="http://schemas.microsoft.com/office/drawing/2014/main" id="{7474EDAB-8D8E-BADA-B15D-BA10626FA0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8283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88" name="Line 2254">
                <a:extLst>
                  <a:ext uri="{FF2B5EF4-FFF2-40B4-BE49-F238E27FC236}">
                    <a16:creationId xmlns:a16="http://schemas.microsoft.com/office/drawing/2014/main" id="{AF07620B-C4D3-9EE1-39CB-9E03FCE5EA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8453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89" name="Line 2255">
                <a:extLst>
                  <a:ext uri="{FF2B5EF4-FFF2-40B4-BE49-F238E27FC236}">
                    <a16:creationId xmlns:a16="http://schemas.microsoft.com/office/drawing/2014/main" id="{E9B76EE1-7300-960D-95E6-A70C37E95B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8962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90" name="Line 2256">
                <a:extLst>
                  <a:ext uri="{FF2B5EF4-FFF2-40B4-BE49-F238E27FC236}">
                    <a16:creationId xmlns:a16="http://schemas.microsoft.com/office/drawing/2014/main" id="{A491A41E-A0ED-6193-E3C5-B74C4EBEE6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9132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91" name="Line 2257">
                <a:extLst>
                  <a:ext uri="{FF2B5EF4-FFF2-40B4-BE49-F238E27FC236}">
                    <a16:creationId xmlns:a16="http://schemas.microsoft.com/office/drawing/2014/main" id="{6DE969F1-8AB0-B898-2B00-CE19F5F0D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9471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92" name="Line 2258">
                <a:extLst>
                  <a:ext uri="{FF2B5EF4-FFF2-40B4-BE49-F238E27FC236}">
                    <a16:creationId xmlns:a16="http://schemas.microsoft.com/office/drawing/2014/main" id="{3AFA9CBF-1FAA-85F9-293A-8CE12CCD5E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9640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93" name="Line 2259">
                <a:extLst>
                  <a:ext uri="{FF2B5EF4-FFF2-40B4-BE49-F238E27FC236}">
                    <a16:creationId xmlns:a16="http://schemas.microsoft.com/office/drawing/2014/main" id="{37A7939F-415A-86D1-7160-D2454BAE82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9980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94" name="Line 2260">
                <a:extLst>
                  <a:ext uri="{FF2B5EF4-FFF2-40B4-BE49-F238E27FC236}">
                    <a16:creationId xmlns:a16="http://schemas.microsoft.com/office/drawing/2014/main" id="{D6700CA5-7E57-F557-6281-FA32675C8D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9980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95" name="Line 2261">
                <a:extLst>
                  <a:ext uri="{FF2B5EF4-FFF2-40B4-BE49-F238E27FC236}">
                    <a16:creationId xmlns:a16="http://schemas.microsoft.com/office/drawing/2014/main" id="{B4F995F5-4DE7-9EBE-E486-29911C0550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0149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96" name="Line 2262">
                <a:extLst>
                  <a:ext uri="{FF2B5EF4-FFF2-40B4-BE49-F238E27FC236}">
                    <a16:creationId xmlns:a16="http://schemas.microsoft.com/office/drawing/2014/main" id="{2227A785-504D-E0FA-DDE1-31D3111776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04890" y="2744533"/>
                <a:ext cx="0" cy="1762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97" name="Line 2263">
                <a:extLst>
                  <a:ext uri="{FF2B5EF4-FFF2-40B4-BE49-F238E27FC236}">
                    <a16:creationId xmlns:a16="http://schemas.microsoft.com/office/drawing/2014/main" id="{ADB91AD2-2653-BF0C-1633-C40D7C5E81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08282" y="2909633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98" name="Line 2264">
                <a:extLst>
                  <a:ext uri="{FF2B5EF4-FFF2-40B4-BE49-F238E27FC236}">
                    <a16:creationId xmlns:a16="http://schemas.microsoft.com/office/drawing/2014/main" id="{776C138D-A335-BF0D-6858-97B45CF935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09978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99" name="Line 2265">
                <a:extLst>
                  <a:ext uri="{FF2B5EF4-FFF2-40B4-BE49-F238E27FC236}">
                    <a16:creationId xmlns:a16="http://schemas.microsoft.com/office/drawing/2014/main" id="{E74BA39C-D136-FE20-D110-BC35E214F1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13371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00" name="Line 2266">
                <a:extLst>
                  <a:ext uri="{FF2B5EF4-FFF2-40B4-BE49-F238E27FC236}">
                    <a16:creationId xmlns:a16="http://schemas.microsoft.com/office/drawing/2014/main" id="{1B7C42A8-4B32-D50F-71D0-9F8469F016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1506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01" name="Line 2267">
                <a:extLst>
                  <a:ext uri="{FF2B5EF4-FFF2-40B4-BE49-F238E27FC236}">
                    <a16:creationId xmlns:a16="http://schemas.microsoft.com/office/drawing/2014/main" id="{92913075-43AE-C840-2BC8-8B28C32909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1676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02" name="Line 2268">
                <a:extLst>
                  <a:ext uri="{FF2B5EF4-FFF2-40B4-BE49-F238E27FC236}">
                    <a16:creationId xmlns:a16="http://schemas.microsoft.com/office/drawing/2014/main" id="{D4650A5F-E51C-1C35-0E14-29C726FAEE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1846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03" name="Line 2269">
                <a:extLst>
                  <a:ext uri="{FF2B5EF4-FFF2-40B4-BE49-F238E27FC236}">
                    <a16:creationId xmlns:a16="http://schemas.microsoft.com/office/drawing/2014/main" id="{18D3F6DD-06FF-883A-1459-F407F4F165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2185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04" name="Line 2270">
                <a:extLst>
                  <a:ext uri="{FF2B5EF4-FFF2-40B4-BE49-F238E27FC236}">
                    <a16:creationId xmlns:a16="http://schemas.microsoft.com/office/drawing/2014/main" id="{F720FF4D-C923-63F0-1C83-3FE998A63E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23548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05" name="Line 2271">
                <a:extLst>
                  <a:ext uri="{FF2B5EF4-FFF2-40B4-BE49-F238E27FC236}">
                    <a16:creationId xmlns:a16="http://schemas.microsoft.com/office/drawing/2014/main" id="{1BCC5A57-95AF-2CDF-0B80-06D323F4C4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2694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06" name="Line 2272">
                <a:extLst>
                  <a:ext uri="{FF2B5EF4-FFF2-40B4-BE49-F238E27FC236}">
                    <a16:creationId xmlns:a16="http://schemas.microsoft.com/office/drawing/2014/main" id="{C898DDB9-6CA5-F3B1-A491-6021C962AA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2863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07" name="Line 2273">
                <a:extLst>
                  <a:ext uri="{FF2B5EF4-FFF2-40B4-BE49-F238E27FC236}">
                    <a16:creationId xmlns:a16="http://schemas.microsoft.com/office/drawing/2014/main" id="{646D6D44-77F1-724C-F927-BBFF122535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203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08" name="Line 2274">
                <a:extLst>
                  <a:ext uri="{FF2B5EF4-FFF2-40B4-BE49-F238E27FC236}">
                    <a16:creationId xmlns:a16="http://schemas.microsoft.com/office/drawing/2014/main" id="{9C4EFB7A-9125-2380-7DB4-F9FA6B856F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542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09" name="Line 2275">
                <a:extLst>
                  <a:ext uri="{FF2B5EF4-FFF2-40B4-BE49-F238E27FC236}">
                    <a16:creationId xmlns:a16="http://schemas.microsoft.com/office/drawing/2014/main" id="{F1A6470B-8B75-89E0-65C4-C1735CE3FE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7118" y="2876296"/>
                <a:ext cx="0" cy="444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10" name="Line 2276">
                <a:extLst>
                  <a:ext uri="{FF2B5EF4-FFF2-40B4-BE49-F238E27FC236}">
                    <a16:creationId xmlns:a16="http://schemas.microsoft.com/office/drawing/2014/main" id="{EE3DE760-44A1-95B7-6723-029FFEEBC2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0511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11" name="Line 2277">
                <a:extLst>
                  <a:ext uri="{FF2B5EF4-FFF2-40B4-BE49-F238E27FC236}">
                    <a16:creationId xmlns:a16="http://schemas.microsoft.com/office/drawing/2014/main" id="{5DDC91A5-198D-91D5-94A2-B510F9F4C1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2208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12" name="Line 2278">
                <a:extLst>
                  <a:ext uri="{FF2B5EF4-FFF2-40B4-BE49-F238E27FC236}">
                    <a16:creationId xmlns:a16="http://schemas.microsoft.com/office/drawing/2014/main" id="{0AC5DBAD-4735-A1B6-690C-EED4A8E363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3903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13" name="Line 2279">
                <a:extLst>
                  <a:ext uri="{FF2B5EF4-FFF2-40B4-BE49-F238E27FC236}">
                    <a16:creationId xmlns:a16="http://schemas.microsoft.com/office/drawing/2014/main" id="{FA774426-2025-FED4-EE02-17F1B20B17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560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14" name="Line 2280">
                <a:extLst>
                  <a:ext uri="{FF2B5EF4-FFF2-40B4-BE49-F238E27FC236}">
                    <a16:creationId xmlns:a16="http://schemas.microsoft.com/office/drawing/2014/main" id="{936F8E1B-BA65-CDA3-102D-A0FC934380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729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15" name="Line 2281">
                <a:extLst>
                  <a:ext uri="{FF2B5EF4-FFF2-40B4-BE49-F238E27FC236}">
                    <a16:creationId xmlns:a16="http://schemas.microsoft.com/office/drawing/2014/main" id="{323A1FF2-2D4B-9D42-25C3-78BBD02723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899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16" name="Line 2282">
                <a:extLst>
                  <a:ext uri="{FF2B5EF4-FFF2-40B4-BE49-F238E27FC236}">
                    <a16:creationId xmlns:a16="http://schemas.microsoft.com/office/drawing/2014/main" id="{F666C26D-E249-35BA-09E0-49C4783576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899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17" name="Line 2283">
                <a:extLst>
                  <a:ext uri="{FF2B5EF4-FFF2-40B4-BE49-F238E27FC236}">
                    <a16:creationId xmlns:a16="http://schemas.microsoft.com/office/drawing/2014/main" id="{6D8501CB-6238-3218-FBCB-1AB2FFFE02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5238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18" name="Line 2284">
                <a:extLst>
                  <a:ext uri="{FF2B5EF4-FFF2-40B4-BE49-F238E27FC236}">
                    <a16:creationId xmlns:a16="http://schemas.microsoft.com/office/drawing/2014/main" id="{EFF36B3B-FB11-67E3-410F-3C7651292D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5408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19" name="Line 2285">
                <a:extLst>
                  <a:ext uri="{FF2B5EF4-FFF2-40B4-BE49-F238E27FC236}">
                    <a16:creationId xmlns:a16="http://schemas.microsoft.com/office/drawing/2014/main" id="{9D9DA205-7F16-9C9C-AA85-F691685871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5577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20" name="Line 2286">
                <a:extLst>
                  <a:ext uri="{FF2B5EF4-FFF2-40B4-BE49-F238E27FC236}">
                    <a16:creationId xmlns:a16="http://schemas.microsoft.com/office/drawing/2014/main" id="{3B5D6AAF-5D6E-7F2B-8993-10C7145464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5917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21" name="Line 2287">
                <a:extLst>
                  <a:ext uri="{FF2B5EF4-FFF2-40B4-BE49-F238E27FC236}">
                    <a16:creationId xmlns:a16="http://schemas.microsoft.com/office/drawing/2014/main" id="{BB0BE51A-4E1C-2C9D-1FA3-5C0DB2ED22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5917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22" name="Line 2288">
                <a:extLst>
                  <a:ext uri="{FF2B5EF4-FFF2-40B4-BE49-F238E27FC236}">
                    <a16:creationId xmlns:a16="http://schemas.microsoft.com/office/drawing/2014/main" id="{4CA975CC-692A-987B-2A7C-4764541219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6425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23" name="Line 2289">
                <a:extLst>
                  <a:ext uri="{FF2B5EF4-FFF2-40B4-BE49-F238E27FC236}">
                    <a16:creationId xmlns:a16="http://schemas.microsoft.com/office/drawing/2014/main" id="{7AD2D5BE-2D6B-FC65-B386-CB85F36DBF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6425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24" name="Line 2290">
                <a:extLst>
                  <a:ext uri="{FF2B5EF4-FFF2-40B4-BE49-F238E27FC236}">
                    <a16:creationId xmlns:a16="http://schemas.microsoft.com/office/drawing/2014/main" id="{EFF0E2D4-F8D4-242B-F560-D713F13FAA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6595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25" name="Line 2291">
                <a:extLst>
                  <a:ext uri="{FF2B5EF4-FFF2-40B4-BE49-F238E27FC236}">
                    <a16:creationId xmlns:a16="http://schemas.microsoft.com/office/drawing/2014/main" id="{3CDA6AEC-1564-EA93-22D5-156785C523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6934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26" name="Line 2292">
                <a:extLst>
                  <a:ext uri="{FF2B5EF4-FFF2-40B4-BE49-F238E27FC236}">
                    <a16:creationId xmlns:a16="http://schemas.microsoft.com/office/drawing/2014/main" id="{8305A0CB-C8AE-1197-170C-A6BB342518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72740" y="2841371"/>
                <a:ext cx="0" cy="793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27" name="Line 2293">
                <a:extLst>
                  <a:ext uri="{FF2B5EF4-FFF2-40B4-BE49-F238E27FC236}">
                    <a16:creationId xmlns:a16="http://schemas.microsoft.com/office/drawing/2014/main" id="{1AAE084F-B9C2-339D-5A37-D47B3BCFD2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76133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28" name="Line 2294">
                <a:extLst>
                  <a:ext uri="{FF2B5EF4-FFF2-40B4-BE49-F238E27FC236}">
                    <a16:creationId xmlns:a16="http://schemas.microsoft.com/office/drawing/2014/main" id="{B8A845FE-7E39-4171-9D6D-7B8E5DFA57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7782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29" name="Line 2295">
                <a:extLst>
                  <a:ext uri="{FF2B5EF4-FFF2-40B4-BE49-F238E27FC236}">
                    <a16:creationId xmlns:a16="http://schemas.microsoft.com/office/drawing/2014/main" id="{8DFA6624-E502-3AB8-5FE5-36DD4B151A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7952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30" name="Line 2296">
                <a:extLst>
                  <a:ext uri="{FF2B5EF4-FFF2-40B4-BE49-F238E27FC236}">
                    <a16:creationId xmlns:a16="http://schemas.microsoft.com/office/drawing/2014/main" id="{61549D76-CB8C-BA1A-CBB4-9BF0789C95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8122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31" name="Line 2297">
                <a:extLst>
                  <a:ext uri="{FF2B5EF4-FFF2-40B4-BE49-F238E27FC236}">
                    <a16:creationId xmlns:a16="http://schemas.microsoft.com/office/drawing/2014/main" id="{24390DC7-5CBF-5E8B-0E34-A13B67488B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8631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32" name="Line 2298">
                <a:extLst>
                  <a:ext uri="{FF2B5EF4-FFF2-40B4-BE49-F238E27FC236}">
                    <a16:creationId xmlns:a16="http://schemas.microsoft.com/office/drawing/2014/main" id="{87A6DBC4-1AC8-7282-81B6-09EF45D503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8631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33" name="Line 2299">
                <a:extLst>
                  <a:ext uri="{FF2B5EF4-FFF2-40B4-BE49-F238E27FC236}">
                    <a16:creationId xmlns:a16="http://schemas.microsoft.com/office/drawing/2014/main" id="{93D29116-B83D-A3A5-D061-8ED6C15A7A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8970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34" name="Line 2300">
                <a:extLst>
                  <a:ext uri="{FF2B5EF4-FFF2-40B4-BE49-F238E27FC236}">
                    <a16:creationId xmlns:a16="http://schemas.microsoft.com/office/drawing/2014/main" id="{EB1BC035-BC73-AB4F-6202-AE7428DA98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93096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35" name="Line 2301">
                <a:extLst>
                  <a:ext uri="{FF2B5EF4-FFF2-40B4-BE49-F238E27FC236}">
                    <a16:creationId xmlns:a16="http://schemas.microsoft.com/office/drawing/2014/main" id="{1803CE5B-E9B0-C0D9-EDA6-9046E4D238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9648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36" name="Line 2302">
                <a:extLst>
                  <a:ext uri="{FF2B5EF4-FFF2-40B4-BE49-F238E27FC236}">
                    <a16:creationId xmlns:a16="http://schemas.microsoft.com/office/drawing/2014/main" id="{FB4BC2B7-2988-DDB1-2AA4-544FE7A47B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9818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37" name="Line 2303">
                <a:extLst>
                  <a:ext uri="{FF2B5EF4-FFF2-40B4-BE49-F238E27FC236}">
                    <a16:creationId xmlns:a16="http://schemas.microsoft.com/office/drawing/2014/main" id="{4FA1DCE0-4534-0D0B-E5EB-840B5A3EA0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0157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38" name="Line 2304">
                <a:extLst>
                  <a:ext uri="{FF2B5EF4-FFF2-40B4-BE49-F238E27FC236}">
                    <a16:creationId xmlns:a16="http://schemas.microsoft.com/office/drawing/2014/main" id="{7206CE4E-FDC7-EA3F-8C2C-5BB9BA133E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0496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39" name="Line 2305">
                <a:extLst>
                  <a:ext uri="{FF2B5EF4-FFF2-40B4-BE49-F238E27FC236}">
                    <a16:creationId xmlns:a16="http://schemas.microsoft.com/office/drawing/2014/main" id="{8DCD7884-E8BA-0346-61FC-8FAE6220B4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0496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40" name="Line 2306">
                <a:extLst>
                  <a:ext uri="{FF2B5EF4-FFF2-40B4-BE49-F238E27FC236}">
                    <a16:creationId xmlns:a16="http://schemas.microsoft.com/office/drawing/2014/main" id="{2DD50794-D9BD-B33B-B4F2-561D8293F9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0836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41" name="Line 2307">
                <a:extLst>
                  <a:ext uri="{FF2B5EF4-FFF2-40B4-BE49-F238E27FC236}">
                    <a16:creationId xmlns:a16="http://schemas.microsoft.com/office/drawing/2014/main" id="{6B35F37C-E7FF-D840-63B1-2F3F5F2501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1005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42" name="Line 2308">
                <a:extLst>
                  <a:ext uri="{FF2B5EF4-FFF2-40B4-BE49-F238E27FC236}">
                    <a16:creationId xmlns:a16="http://schemas.microsoft.com/office/drawing/2014/main" id="{2D47B757-ABD0-5DA9-0534-2D433C999C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13451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43" name="Line 2309">
                <a:extLst>
                  <a:ext uri="{FF2B5EF4-FFF2-40B4-BE49-F238E27FC236}">
                    <a16:creationId xmlns:a16="http://schemas.microsoft.com/office/drawing/2014/main" id="{4EA8B8C6-2055-FE4B-3E72-8D6553B731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1514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44" name="Line 2310">
                <a:extLst>
                  <a:ext uri="{FF2B5EF4-FFF2-40B4-BE49-F238E27FC236}">
                    <a16:creationId xmlns:a16="http://schemas.microsoft.com/office/drawing/2014/main" id="{D4601953-4B3F-2F67-62EF-A9B825FA1F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1684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45" name="Line 2311">
                <a:extLst>
                  <a:ext uri="{FF2B5EF4-FFF2-40B4-BE49-F238E27FC236}">
                    <a16:creationId xmlns:a16="http://schemas.microsoft.com/office/drawing/2014/main" id="{B01331E5-662D-6E86-8483-7E8B4C4D2C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1853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46" name="Line 2312">
                <a:extLst>
                  <a:ext uri="{FF2B5EF4-FFF2-40B4-BE49-F238E27FC236}">
                    <a16:creationId xmlns:a16="http://schemas.microsoft.com/office/drawing/2014/main" id="{EAE8E819-56AF-3EC3-CE4E-2D0E82CEE9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2023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47" name="Line 2313">
                <a:extLst>
                  <a:ext uri="{FF2B5EF4-FFF2-40B4-BE49-F238E27FC236}">
                    <a16:creationId xmlns:a16="http://schemas.microsoft.com/office/drawing/2014/main" id="{CC34A96A-D3C6-7242-D653-1BE9E327AC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2023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48" name="Line 2314">
                <a:extLst>
                  <a:ext uri="{FF2B5EF4-FFF2-40B4-BE49-F238E27FC236}">
                    <a16:creationId xmlns:a16="http://schemas.microsoft.com/office/drawing/2014/main" id="{8863E968-C262-0B2E-ED3E-4D98B44ACC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2193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49" name="Line 2315">
                <a:extLst>
                  <a:ext uri="{FF2B5EF4-FFF2-40B4-BE49-F238E27FC236}">
                    <a16:creationId xmlns:a16="http://schemas.microsoft.com/office/drawing/2014/main" id="{44924352-1DD2-6293-027C-499DDCFA52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2362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50" name="Line 2316">
                <a:extLst>
                  <a:ext uri="{FF2B5EF4-FFF2-40B4-BE49-F238E27FC236}">
                    <a16:creationId xmlns:a16="http://schemas.microsoft.com/office/drawing/2014/main" id="{9C7D6816-2C5B-EFFE-AAC3-1F88AC56D6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2532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51" name="Line 2317">
                <a:extLst>
                  <a:ext uri="{FF2B5EF4-FFF2-40B4-BE49-F238E27FC236}">
                    <a16:creationId xmlns:a16="http://schemas.microsoft.com/office/drawing/2014/main" id="{CEFF9950-BE99-E872-4210-792A6C2DBC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2702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52" name="Line 2318">
                <a:extLst>
                  <a:ext uri="{FF2B5EF4-FFF2-40B4-BE49-F238E27FC236}">
                    <a16:creationId xmlns:a16="http://schemas.microsoft.com/office/drawing/2014/main" id="{864A1B59-EFE1-2521-6270-8F7834AE46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2871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53" name="Line 2319">
                <a:extLst>
                  <a:ext uri="{FF2B5EF4-FFF2-40B4-BE49-F238E27FC236}">
                    <a16:creationId xmlns:a16="http://schemas.microsoft.com/office/drawing/2014/main" id="{304CE571-0EA4-6F78-2040-C10D360FDC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3210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54" name="Line 2320">
                <a:extLst>
                  <a:ext uri="{FF2B5EF4-FFF2-40B4-BE49-F238E27FC236}">
                    <a16:creationId xmlns:a16="http://schemas.microsoft.com/office/drawing/2014/main" id="{A0D14908-A130-6CB5-3E56-BA0C22B2FC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3550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55" name="Line 2321">
                <a:extLst>
                  <a:ext uri="{FF2B5EF4-FFF2-40B4-BE49-F238E27FC236}">
                    <a16:creationId xmlns:a16="http://schemas.microsoft.com/office/drawing/2014/main" id="{1444AE59-0479-E0F9-516B-AC351A5C3C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38894" y="2827083"/>
                <a:ext cx="0" cy="936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56" name="Line 2322">
                <a:extLst>
                  <a:ext uri="{FF2B5EF4-FFF2-40B4-BE49-F238E27FC236}">
                    <a16:creationId xmlns:a16="http://schemas.microsoft.com/office/drawing/2014/main" id="{83110D37-D144-66F4-D936-CA5089AC2C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40591" y="2908046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57" name="Line 2323">
                <a:extLst>
                  <a:ext uri="{FF2B5EF4-FFF2-40B4-BE49-F238E27FC236}">
                    <a16:creationId xmlns:a16="http://schemas.microsoft.com/office/drawing/2014/main" id="{FADD764C-A549-CA20-CC2E-7DE5ABEAD4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42287" y="2912808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58" name="Line 2324">
                <a:extLst>
                  <a:ext uri="{FF2B5EF4-FFF2-40B4-BE49-F238E27FC236}">
                    <a16:creationId xmlns:a16="http://schemas.microsoft.com/office/drawing/2014/main" id="{52C2F38E-BA2A-A767-5D4E-38BD72373F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4567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59" name="Line 2325">
                <a:extLst>
                  <a:ext uri="{FF2B5EF4-FFF2-40B4-BE49-F238E27FC236}">
                    <a16:creationId xmlns:a16="http://schemas.microsoft.com/office/drawing/2014/main" id="{101109EA-057C-5EBC-7139-B2ECE536DC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4737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60" name="Line 2326">
                <a:extLst>
                  <a:ext uri="{FF2B5EF4-FFF2-40B4-BE49-F238E27FC236}">
                    <a16:creationId xmlns:a16="http://schemas.microsoft.com/office/drawing/2014/main" id="{A3C1009E-BA02-8EA3-924C-7730D36CDB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49072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61" name="Line 2327">
                <a:extLst>
                  <a:ext uri="{FF2B5EF4-FFF2-40B4-BE49-F238E27FC236}">
                    <a16:creationId xmlns:a16="http://schemas.microsoft.com/office/drawing/2014/main" id="{1CE60EC8-D45E-242B-3020-B9C1295B42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5076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62" name="Line 2328">
                <a:extLst>
                  <a:ext uri="{FF2B5EF4-FFF2-40B4-BE49-F238E27FC236}">
                    <a16:creationId xmlns:a16="http://schemas.microsoft.com/office/drawing/2014/main" id="{14484F85-EEF0-74E2-EEEF-18615435E6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5416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63" name="Line 2329">
                <a:extLst>
                  <a:ext uri="{FF2B5EF4-FFF2-40B4-BE49-F238E27FC236}">
                    <a16:creationId xmlns:a16="http://schemas.microsoft.com/office/drawing/2014/main" id="{5131BDD3-0297-1A69-F3CA-15CD9B1108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5755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64" name="Line 2330">
                <a:extLst>
                  <a:ext uri="{FF2B5EF4-FFF2-40B4-BE49-F238E27FC236}">
                    <a16:creationId xmlns:a16="http://schemas.microsoft.com/office/drawing/2014/main" id="{7A6BD163-1012-7150-26EE-5EDEAB0684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6264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65" name="Line 2331">
                <a:extLst>
                  <a:ext uri="{FF2B5EF4-FFF2-40B4-BE49-F238E27FC236}">
                    <a16:creationId xmlns:a16="http://schemas.microsoft.com/office/drawing/2014/main" id="{5C0356EC-6B8C-0B7C-F209-B115678850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6603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66" name="Line 2332">
                <a:extLst>
                  <a:ext uri="{FF2B5EF4-FFF2-40B4-BE49-F238E27FC236}">
                    <a16:creationId xmlns:a16="http://schemas.microsoft.com/office/drawing/2014/main" id="{A778138D-D047-8999-AA32-A206591511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72819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67" name="Line 2333">
                <a:extLst>
                  <a:ext uri="{FF2B5EF4-FFF2-40B4-BE49-F238E27FC236}">
                    <a16:creationId xmlns:a16="http://schemas.microsoft.com/office/drawing/2014/main" id="{231B73B3-D118-C1AA-97AC-19E305489C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7281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68" name="Line 2334">
                <a:extLst>
                  <a:ext uri="{FF2B5EF4-FFF2-40B4-BE49-F238E27FC236}">
                    <a16:creationId xmlns:a16="http://schemas.microsoft.com/office/drawing/2014/main" id="{FDC3BA08-9782-6A96-B1A9-3FDDB3374E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7451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69" name="Line 2335">
                <a:extLst>
                  <a:ext uri="{FF2B5EF4-FFF2-40B4-BE49-F238E27FC236}">
                    <a16:creationId xmlns:a16="http://schemas.microsoft.com/office/drawing/2014/main" id="{9161289C-D3F6-9FF9-2200-DA08BD19FF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7621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70" name="Line 2336">
                <a:extLst>
                  <a:ext uri="{FF2B5EF4-FFF2-40B4-BE49-F238E27FC236}">
                    <a16:creationId xmlns:a16="http://schemas.microsoft.com/office/drawing/2014/main" id="{FF9804B9-3B25-5F3E-6EEC-FD5490EE3D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7960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71" name="Line 2337">
                <a:extLst>
                  <a:ext uri="{FF2B5EF4-FFF2-40B4-BE49-F238E27FC236}">
                    <a16:creationId xmlns:a16="http://schemas.microsoft.com/office/drawing/2014/main" id="{0B066CAF-7F6A-0D61-533E-F7D0F01060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8469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72" name="Line 2338">
                <a:extLst>
                  <a:ext uri="{FF2B5EF4-FFF2-40B4-BE49-F238E27FC236}">
                    <a16:creationId xmlns:a16="http://schemas.microsoft.com/office/drawing/2014/main" id="{BBEA40F5-78DC-9053-34B1-97C94ECD1B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8808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73" name="Line 2339">
                <a:extLst>
                  <a:ext uri="{FF2B5EF4-FFF2-40B4-BE49-F238E27FC236}">
                    <a16:creationId xmlns:a16="http://schemas.microsoft.com/office/drawing/2014/main" id="{09B596CB-0B20-2736-46A2-AD8080A038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8978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74" name="Line 2340">
                <a:extLst>
                  <a:ext uri="{FF2B5EF4-FFF2-40B4-BE49-F238E27FC236}">
                    <a16:creationId xmlns:a16="http://schemas.microsoft.com/office/drawing/2014/main" id="{75D37487-E0BB-40F4-FF44-65B5A5017D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9147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75" name="Line 2341">
                <a:extLst>
                  <a:ext uri="{FF2B5EF4-FFF2-40B4-BE49-F238E27FC236}">
                    <a16:creationId xmlns:a16="http://schemas.microsoft.com/office/drawing/2014/main" id="{02E73D57-8E09-2D40-970B-237A73BFCA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9487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76" name="Line 2342">
                <a:extLst>
                  <a:ext uri="{FF2B5EF4-FFF2-40B4-BE49-F238E27FC236}">
                    <a16:creationId xmlns:a16="http://schemas.microsoft.com/office/drawing/2014/main" id="{8F027A86-A50A-EAE4-126E-61C6390AFA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9826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77" name="Line 2343">
                <a:extLst>
                  <a:ext uri="{FF2B5EF4-FFF2-40B4-BE49-F238E27FC236}">
                    <a16:creationId xmlns:a16="http://schemas.microsoft.com/office/drawing/2014/main" id="{B9710535-F30B-8F1A-F77F-5009A25351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9996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78" name="Line 2344">
                <a:extLst>
                  <a:ext uri="{FF2B5EF4-FFF2-40B4-BE49-F238E27FC236}">
                    <a16:creationId xmlns:a16="http://schemas.microsoft.com/office/drawing/2014/main" id="{9079BA6E-49A9-7308-13EE-919B7CC79B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03352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79" name="Line 2345">
                <a:extLst>
                  <a:ext uri="{FF2B5EF4-FFF2-40B4-BE49-F238E27FC236}">
                    <a16:creationId xmlns:a16="http://schemas.microsoft.com/office/drawing/2014/main" id="{9E94FB3F-3002-6978-8899-DB58E04430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0504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80" name="Line 2346">
                <a:extLst>
                  <a:ext uri="{FF2B5EF4-FFF2-40B4-BE49-F238E27FC236}">
                    <a16:creationId xmlns:a16="http://schemas.microsoft.com/office/drawing/2014/main" id="{B846FD26-3B69-A586-CD44-C39056209F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1353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81" name="Line 2347">
                <a:extLst>
                  <a:ext uri="{FF2B5EF4-FFF2-40B4-BE49-F238E27FC236}">
                    <a16:creationId xmlns:a16="http://schemas.microsoft.com/office/drawing/2014/main" id="{F743D3C6-3946-31F8-B366-B76A77AA74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1522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82" name="Line 2348">
                <a:extLst>
                  <a:ext uri="{FF2B5EF4-FFF2-40B4-BE49-F238E27FC236}">
                    <a16:creationId xmlns:a16="http://schemas.microsoft.com/office/drawing/2014/main" id="{0368EA7D-EB94-9CA2-822A-35017C95B9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1692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83" name="Line 2349">
                <a:extLst>
                  <a:ext uri="{FF2B5EF4-FFF2-40B4-BE49-F238E27FC236}">
                    <a16:creationId xmlns:a16="http://schemas.microsoft.com/office/drawing/2014/main" id="{BB1F74F8-D009-22DD-C80E-8C12B465A7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2031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84" name="Line 2350">
                <a:extLst>
                  <a:ext uri="{FF2B5EF4-FFF2-40B4-BE49-F238E27FC236}">
                    <a16:creationId xmlns:a16="http://schemas.microsoft.com/office/drawing/2014/main" id="{017EF5F4-68C5-3E85-D1CE-C545308323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2201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85" name="Line 2351">
                <a:extLst>
                  <a:ext uri="{FF2B5EF4-FFF2-40B4-BE49-F238E27FC236}">
                    <a16:creationId xmlns:a16="http://schemas.microsoft.com/office/drawing/2014/main" id="{DC591327-2484-1B5D-A332-BBAAC59A6C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2370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86" name="Line 2352">
                <a:extLst>
                  <a:ext uri="{FF2B5EF4-FFF2-40B4-BE49-F238E27FC236}">
                    <a16:creationId xmlns:a16="http://schemas.microsoft.com/office/drawing/2014/main" id="{B890094F-5F27-D332-3058-FBAE698C46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2370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87" name="Line 2353">
                <a:extLst>
                  <a:ext uri="{FF2B5EF4-FFF2-40B4-BE49-F238E27FC236}">
                    <a16:creationId xmlns:a16="http://schemas.microsoft.com/office/drawing/2014/main" id="{4A585665-B505-217F-6179-3CB5693B91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2710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88" name="Line 2354">
                <a:extLst>
                  <a:ext uri="{FF2B5EF4-FFF2-40B4-BE49-F238E27FC236}">
                    <a16:creationId xmlns:a16="http://schemas.microsoft.com/office/drawing/2014/main" id="{EE4967AD-08E2-AF12-65F4-E172EF4ED8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2879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89" name="Line 2355">
                <a:extLst>
                  <a:ext uri="{FF2B5EF4-FFF2-40B4-BE49-F238E27FC236}">
                    <a16:creationId xmlns:a16="http://schemas.microsoft.com/office/drawing/2014/main" id="{518D7708-588D-A422-0D57-047B0EF06C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3049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90" name="Line 2356">
                <a:extLst>
                  <a:ext uri="{FF2B5EF4-FFF2-40B4-BE49-F238E27FC236}">
                    <a16:creationId xmlns:a16="http://schemas.microsoft.com/office/drawing/2014/main" id="{A71696C1-A1E8-C514-54B4-4A4AA2C929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3388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91" name="Line 2357">
                <a:extLst>
                  <a:ext uri="{FF2B5EF4-FFF2-40B4-BE49-F238E27FC236}">
                    <a16:creationId xmlns:a16="http://schemas.microsoft.com/office/drawing/2014/main" id="{F4C68D22-3FED-47E5-F265-934B664C36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38974" y="2898521"/>
                <a:ext cx="0" cy="222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92" name="Line 2358">
                <a:extLst>
                  <a:ext uri="{FF2B5EF4-FFF2-40B4-BE49-F238E27FC236}">
                    <a16:creationId xmlns:a16="http://schemas.microsoft.com/office/drawing/2014/main" id="{7D554558-0D5E-AF77-BF95-8B00213DD4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4236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93" name="Line 2359">
                <a:extLst>
                  <a:ext uri="{FF2B5EF4-FFF2-40B4-BE49-F238E27FC236}">
                    <a16:creationId xmlns:a16="http://schemas.microsoft.com/office/drawing/2014/main" id="{666E38CA-3276-61BF-290E-5EAA638016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4406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94" name="Line 2360">
                <a:extLst>
                  <a:ext uri="{FF2B5EF4-FFF2-40B4-BE49-F238E27FC236}">
                    <a16:creationId xmlns:a16="http://schemas.microsoft.com/office/drawing/2014/main" id="{6F6C81A5-0AC2-32BC-5E43-CDEB310AEF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4406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95" name="Line 2361">
                <a:extLst>
                  <a:ext uri="{FF2B5EF4-FFF2-40B4-BE49-F238E27FC236}">
                    <a16:creationId xmlns:a16="http://schemas.microsoft.com/office/drawing/2014/main" id="{7C4BF949-770C-5006-77F7-0E156AB315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4575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96" name="Line 2362">
                <a:extLst>
                  <a:ext uri="{FF2B5EF4-FFF2-40B4-BE49-F238E27FC236}">
                    <a16:creationId xmlns:a16="http://schemas.microsoft.com/office/drawing/2014/main" id="{7C8E69D8-4D1E-F992-36D2-C9320F6B6A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4915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97" name="Line 2363">
                <a:extLst>
                  <a:ext uri="{FF2B5EF4-FFF2-40B4-BE49-F238E27FC236}">
                    <a16:creationId xmlns:a16="http://schemas.microsoft.com/office/drawing/2014/main" id="{584D29BB-3952-E749-4D25-5F2E5C57E1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5254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98" name="Line 2364">
                <a:extLst>
                  <a:ext uri="{FF2B5EF4-FFF2-40B4-BE49-F238E27FC236}">
                    <a16:creationId xmlns:a16="http://schemas.microsoft.com/office/drawing/2014/main" id="{8FA9F173-1ECE-89ED-2F4D-D23997FD6B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5593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99" name="Line 2365">
                <a:extLst>
                  <a:ext uri="{FF2B5EF4-FFF2-40B4-BE49-F238E27FC236}">
                    <a16:creationId xmlns:a16="http://schemas.microsoft.com/office/drawing/2014/main" id="{CED43911-6B00-7B8E-2CD9-084A280B9A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5933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00" name="Line 2366">
                <a:extLst>
                  <a:ext uri="{FF2B5EF4-FFF2-40B4-BE49-F238E27FC236}">
                    <a16:creationId xmlns:a16="http://schemas.microsoft.com/office/drawing/2014/main" id="{E884A2C1-2DBA-D49F-CBD7-9845EB0089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6102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01" name="Line 2367">
                <a:extLst>
                  <a:ext uri="{FF2B5EF4-FFF2-40B4-BE49-F238E27FC236}">
                    <a16:creationId xmlns:a16="http://schemas.microsoft.com/office/drawing/2014/main" id="{961B423F-4D41-FBAF-9113-C32CC2311B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64418" y="2887408"/>
                <a:ext cx="0" cy="333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02" name="Line 2368">
                <a:extLst>
                  <a:ext uri="{FF2B5EF4-FFF2-40B4-BE49-F238E27FC236}">
                    <a16:creationId xmlns:a16="http://schemas.microsoft.com/office/drawing/2014/main" id="{1BCCC549-7401-3F58-7B22-5601F7B1F6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64418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03" name="Line 2369">
                <a:extLst>
                  <a:ext uri="{FF2B5EF4-FFF2-40B4-BE49-F238E27FC236}">
                    <a16:creationId xmlns:a16="http://schemas.microsoft.com/office/drawing/2014/main" id="{59AD35F5-C61F-4CA8-E3CD-6996FAB8E6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6611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04" name="Line 2370">
                <a:extLst>
                  <a:ext uri="{FF2B5EF4-FFF2-40B4-BE49-F238E27FC236}">
                    <a16:creationId xmlns:a16="http://schemas.microsoft.com/office/drawing/2014/main" id="{1463ECDF-5F2C-DD0B-C822-B0E52003E9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6781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05" name="Line 2371">
                <a:extLst>
                  <a:ext uri="{FF2B5EF4-FFF2-40B4-BE49-F238E27FC236}">
                    <a16:creationId xmlns:a16="http://schemas.microsoft.com/office/drawing/2014/main" id="{70048A8D-B334-91E6-92F3-CDBF42F8AC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6950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06" name="Line 2372">
                <a:extLst>
                  <a:ext uri="{FF2B5EF4-FFF2-40B4-BE49-F238E27FC236}">
                    <a16:creationId xmlns:a16="http://schemas.microsoft.com/office/drawing/2014/main" id="{39E79723-E989-7FF2-7763-6E511FA2A4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71203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07" name="Line 2373">
                <a:extLst>
                  <a:ext uri="{FF2B5EF4-FFF2-40B4-BE49-F238E27FC236}">
                    <a16:creationId xmlns:a16="http://schemas.microsoft.com/office/drawing/2014/main" id="{A4092683-D301-291A-26AC-CE424EE6D1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7290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08" name="Line 2374">
                <a:extLst>
                  <a:ext uri="{FF2B5EF4-FFF2-40B4-BE49-F238E27FC236}">
                    <a16:creationId xmlns:a16="http://schemas.microsoft.com/office/drawing/2014/main" id="{88D9C276-4673-8A70-5F3C-3B18BBD5C6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7459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09" name="Line 2375">
                <a:extLst>
                  <a:ext uri="{FF2B5EF4-FFF2-40B4-BE49-F238E27FC236}">
                    <a16:creationId xmlns:a16="http://schemas.microsoft.com/office/drawing/2014/main" id="{5B603855-0B4E-9682-B7AE-7BB486EEA8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7629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10" name="Line 2376">
                <a:extLst>
                  <a:ext uri="{FF2B5EF4-FFF2-40B4-BE49-F238E27FC236}">
                    <a16:creationId xmlns:a16="http://schemas.microsoft.com/office/drawing/2014/main" id="{F8BD1309-249D-04D1-8B60-6BBDBCF0A5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7798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11" name="Line 2377">
                <a:extLst>
                  <a:ext uri="{FF2B5EF4-FFF2-40B4-BE49-F238E27FC236}">
                    <a16:creationId xmlns:a16="http://schemas.microsoft.com/office/drawing/2014/main" id="{32B1BF39-A531-071F-CCDD-9D9B8692CA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8477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12" name="Line 2378">
                <a:extLst>
                  <a:ext uri="{FF2B5EF4-FFF2-40B4-BE49-F238E27FC236}">
                    <a16:creationId xmlns:a16="http://schemas.microsoft.com/office/drawing/2014/main" id="{23639070-CF6C-459E-BB16-69D9977FD0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8647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13" name="Line 2379">
                <a:extLst>
                  <a:ext uri="{FF2B5EF4-FFF2-40B4-BE49-F238E27FC236}">
                    <a16:creationId xmlns:a16="http://schemas.microsoft.com/office/drawing/2014/main" id="{FECF1A10-F663-F469-AD55-CBDDF5F5B3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8816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14" name="Line 2380">
                <a:extLst>
                  <a:ext uri="{FF2B5EF4-FFF2-40B4-BE49-F238E27FC236}">
                    <a16:creationId xmlns:a16="http://schemas.microsoft.com/office/drawing/2014/main" id="{2C754346-EDFE-8E20-EC16-790DEC40E4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9155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15" name="Line 2381">
                <a:extLst>
                  <a:ext uri="{FF2B5EF4-FFF2-40B4-BE49-F238E27FC236}">
                    <a16:creationId xmlns:a16="http://schemas.microsoft.com/office/drawing/2014/main" id="{4FD7F5F5-4AFD-02DB-D0B4-9A4443526E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9325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16" name="Line 2382">
                <a:extLst>
                  <a:ext uri="{FF2B5EF4-FFF2-40B4-BE49-F238E27FC236}">
                    <a16:creationId xmlns:a16="http://schemas.microsoft.com/office/drawing/2014/main" id="{3EC00B04-CE11-6454-A685-AB706303C3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9495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17" name="Line 2383">
                <a:extLst>
                  <a:ext uri="{FF2B5EF4-FFF2-40B4-BE49-F238E27FC236}">
                    <a16:creationId xmlns:a16="http://schemas.microsoft.com/office/drawing/2014/main" id="{5F5DB350-130A-ACB5-EBA5-E6CD2CE247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9664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18" name="Line 2384">
                <a:extLst>
                  <a:ext uri="{FF2B5EF4-FFF2-40B4-BE49-F238E27FC236}">
                    <a16:creationId xmlns:a16="http://schemas.microsoft.com/office/drawing/2014/main" id="{307D17C4-35E3-F163-1FBA-3D6071525E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0004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19" name="Line 2385">
                <a:extLst>
                  <a:ext uri="{FF2B5EF4-FFF2-40B4-BE49-F238E27FC236}">
                    <a16:creationId xmlns:a16="http://schemas.microsoft.com/office/drawing/2014/main" id="{5C553275-50E4-FBF1-01DD-47ED85D166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0173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20" name="Line 2386">
                <a:extLst>
                  <a:ext uri="{FF2B5EF4-FFF2-40B4-BE49-F238E27FC236}">
                    <a16:creationId xmlns:a16="http://schemas.microsoft.com/office/drawing/2014/main" id="{244D69BE-91A1-E552-482C-305134D72C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05128" y="2876296"/>
                <a:ext cx="0" cy="444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21" name="Line 2387">
                <a:extLst>
                  <a:ext uri="{FF2B5EF4-FFF2-40B4-BE49-F238E27FC236}">
                    <a16:creationId xmlns:a16="http://schemas.microsoft.com/office/drawing/2014/main" id="{F4F1F798-1E45-3B46-4386-E5BB1D9D10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06825" y="2904871"/>
                <a:ext cx="0" cy="158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22" name="Line 2388">
                <a:extLst>
                  <a:ext uri="{FF2B5EF4-FFF2-40B4-BE49-F238E27FC236}">
                    <a16:creationId xmlns:a16="http://schemas.microsoft.com/office/drawing/2014/main" id="{44269DC7-F455-E53C-C784-31E3D89FB8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08521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23" name="Line 2389">
                <a:extLst>
                  <a:ext uri="{FF2B5EF4-FFF2-40B4-BE49-F238E27FC236}">
                    <a16:creationId xmlns:a16="http://schemas.microsoft.com/office/drawing/2014/main" id="{C4E09867-7CD3-8987-9CAD-C14DCBF69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10217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24" name="Line 2390">
                <a:extLst>
                  <a:ext uri="{FF2B5EF4-FFF2-40B4-BE49-F238E27FC236}">
                    <a16:creationId xmlns:a16="http://schemas.microsoft.com/office/drawing/2014/main" id="{302BA8DA-BB8E-2F84-771D-E70F9EAFEB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1191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25" name="Line 2391">
                <a:extLst>
                  <a:ext uri="{FF2B5EF4-FFF2-40B4-BE49-F238E27FC236}">
                    <a16:creationId xmlns:a16="http://schemas.microsoft.com/office/drawing/2014/main" id="{00170D15-6071-598D-D7DA-915A375380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1361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26" name="Line 2392">
                <a:extLst>
                  <a:ext uri="{FF2B5EF4-FFF2-40B4-BE49-F238E27FC236}">
                    <a16:creationId xmlns:a16="http://schemas.microsoft.com/office/drawing/2014/main" id="{CC8DDD97-B30B-07A9-2286-96867CE710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1700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27" name="Line 2393">
                <a:extLst>
                  <a:ext uri="{FF2B5EF4-FFF2-40B4-BE49-F238E27FC236}">
                    <a16:creationId xmlns:a16="http://schemas.microsoft.com/office/drawing/2014/main" id="{6370D56B-118C-4F04-FCFB-31F5FC76D1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1869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28" name="Line 2394">
                <a:extLst>
                  <a:ext uri="{FF2B5EF4-FFF2-40B4-BE49-F238E27FC236}">
                    <a16:creationId xmlns:a16="http://schemas.microsoft.com/office/drawing/2014/main" id="{317E0AA9-E35C-A04F-9F4C-8A3637C031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2039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29" name="Line 2395">
                <a:extLst>
                  <a:ext uri="{FF2B5EF4-FFF2-40B4-BE49-F238E27FC236}">
                    <a16:creationId xmlns:a16="http://schemas.microsoft.com/office/drawing/2014/main" id="{221AF153-61AA-ACD2-71A3-057550F30F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2378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30" name="Line 2396">
                <a:extLst>
                  <a:ext uri="{FF2B5EF4-FFF2-40B4-BE49-F238E27FC236}">
                    <a16:creationId xmlns:a16="http://schemas.microsoft.com/office/drawing/2014/main" id="{A399358E-3E69-9529-BB16-88414DFC3E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2718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31" name="Line 2397">
                <a:extLst>
                  <a:ext uri="{FF2B5EF4-FFF2-40B4-BE49-F238E27FC236}">
                    <a16:creationId xmlns:a16="http://schemas.microsoft.com/office/drawing/2014/main" id="{03F5313C-CE28-1911-033F-033CC3B78B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2887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32" name="Line 2398">
                <a:extLst>
                  <a:ext uri="{FF2B5EF4-FFF2-40B4-BE49-F238E27FC236}">
                    <a16:creationId xmlns:a16="http://schemas.microsoft.com/office/drawing/2014/main" id="{A92DB460-8E16-39D4-B124-2119870F1B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3226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33" name="Line 2399">
                <a:extLst>
                  <a:ext uri="{FF2B5EF4-FFF2-40B4-BE49-F238E27FC236}">
                    <a16:creationId xmlns:a16="http://schemas.microsoft.com/office/drawing/2014/main" id="{08872BFD-63B4-3DB8-7F06-31A091A3A5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3396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34" name="Line 2400">
                <a:extLst>
                  <a:ext uri="{FF2B5EF4-FFF2-40B4-BE49-F238E27FC236}">
                    <a16:creationId xmlns:a16="http://schemas.microsoft.com/office/drawing/2014/main" id="{673F1216-340A-DC5D-9CDC-0569B78F1E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39053" y="2906458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35" name="Line 2401">
                <a:extLst>
                  <a:ext uri="{FF2B5EF4-FFF2-40B4-BE49-F238E27FC236}">
                    <a16:creationId xmlns:a16="http://schemas.microsoft.com/office/drawing/2014/main" id="{53B4494A-7754-A9C2-886D-76707BCE85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40750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36" name="Line 2402">
                <a:extLst>
                  <a:ext uri="{FF2B5EF4-FFF2-40B4-BE49-F238E27FC236}">
                    <a16:creationId xmlns:a16="http://schemas.microsoft.com/office/drawing/2014/main" id="{4766A61B-21A2-0931-4AA2-3122EC19A5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4244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37" name="Line 2403">
                <a:extLst>
                  <a:ext uri="{FF2B5EF4-FFF2-40B4-BE49-F238E27FC236}">
                    <a16:creationId xmlns:a16="http://schemas.microsoft.com/office/drawing/2014/main" id="{8149FBE7-61D9-0861-2AC4-6384F02C0D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4583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38" name="Line 2404">
                <a:extLst>
                  <a:ext uri="{FF2B5EF4-FFF2-40B4-BE49-F238E27FC236}">
                    <a16:creationId xmlns:a16="http://schemas.microsoft.com/office/drawing/2014/main" id="{F43FCD66-6BB5-C1FC-0178-6619F96DCA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4753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39" name="Line 2405">
                <a:extLst>
                  <a:ext uri="{FF2B5EF4-FFF2-40B4-BE49-F238E27FC236}">
                    <a16:creationId xmlns:a16="http://schemas.microsoft.com/office/drawing/2014/main" id="{2F0EBB02-B4F9-B98C-190D-E3AD19A9F7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5092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40" name="Line 2406">
                <a:extLst>
                  <a:ext uri="{FF2B5EF4-FFF2-40B4-BE49-F238E27FC236}">
                    <a16:creationId xmlns:a16="http://schemas.microsoft.com/office/drawing/2014/main" id="{696E8923-5A27-3383-CBE6-9E897BFE2A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5092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41" name="Line 2407">
                <a:extLst>
                  <a:ext uri="{FF2B5EF4-FFF2-40B4-BE49-F238E27FC236}">
                    <a16:creationId xmlns:a16="http://schemas.microsoft.com/office/drawing/2014/main" id="{C14A7DD7-7996-7683-EAC0-998FCD7082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5432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42" name="Line 2408">
                <a:extLst>
                  <a:ext uri="{FF2B5EF4-FFF2-40B4-BE49-F238E27FC236}">
                    <a16:creationId xmlns:a16="http://schemas.microsoft.com/office/drawing/2014/main" id="{0DC96F9E-753A-B1F4-B2A8-D72A5A2A69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5601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43" name="Line 2409">
                <a:extLst>
                  <a:ext uri="{FF2B5EF4-FFF2-40B4-BE49-F238E27FC236}">
                    <a16:creationId xmlns:a16="http://schemas.microsoft.com/office/drawing/2014/main" id="{CA0609ED-E302-5C09-FE81-8931DBBB86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6110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44" name="Line 2410">
                <a:extLst>
                  <a:ext uri="{FF2B5EF4-FFF2-40B4-BE49-F238E27FC236}">
                    <a16:creationId xmlns:a16="http://schemas.microsoft.com/office/drawing/2014/main" id="{C3437CEC-ACAB-2A2C-BD54-1BEBD3B1A7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6958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45" name="Line 2411">
                <a:extLst>
                  <a:ext uri="{FF2B5EF4-FFF2-40B4-BE49-F238E27FC236}">
                    <a16:creationId xmlns:a16="http://schemas.microsoft.com/office/drawing/2014/main" id="{19A2A42B-EC58-3858-4DB5-477A61B8AF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72979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46" name="Line 2412">
                <a:extLst>
                  <a:ext uri="{FF2B5EF4-FFF2-40B4-BE49-F238E27FC236}">
                    <a16:creationId xmlns:a16="http://schemas.microsoft.com/office/drawing/2014/main" id="{F73D3E77-E464-1DD0-0A8E-7A0DC9BF4C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7467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47" name="Line 2413">
                <a:extLst>
                  <a:ext uri="{FF2B5EF4-FFF2-40B4-BE49-F238E27FC236}">
                    <a16:creationId xmlns:a16="http://schemas.microsoft.com/office/drawing/2014/main" id="{3C556964-05E7-165F-14A6-B9ACDFE722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7637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48" name="Line 2414">
                <a:extLst>
                  <a:ext uri="{FF2B5EF4-FFF2-40B4-BE49-F238E27FC236}">
                    <a16:creationId xmlns:a16="http://schemas.microsoft.com/office/drawing/2014/main" id="{129EF08D-2529-FC3C-E02D-B03873B114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7976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49" name="Line 2415">
                <a:extLst>
                  <a:ext uri="{FF2B5EF4-FFF2-40B4-BE49-F238E27FC236}">
                    <a16:creationId xmlns:a16="http://schemas.microsoft.com/office/drawing/2014/main" id="{43B58662-BDD7-EDF4-C0EF-1C989C8FF6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8485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50" name="Line 2417">
                <a:extLst>
                  <a:ext uri="{FF2B5EF4-FFF2-40B4-BE49-F238E27FC236}">
                    <a16:creationId xmlns:a16="http://schemas.microsoft.com/office/drawing/2014/main" id="{97E61FAF-F895-3712-046E-AFE1A32ADB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8654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51" name="Line 2418">
                <a:extLst>
                  <a:ext uri="{FF2B5EF4-FFF2-40B4-BE49-F238E27FC236}">
                    <a16:creationId xmlns:a16="http://schemas.microsoft.com/office/drawing/2014/main" id="{234E338E-0A0E-E273-29BB-1304B0FF6F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8824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52" name="Line 2419">
                <a:extLst>
                  <a:ext uri="{FF2B5EF4-FFF2-40B4-BE49-F238E27FC236}">
                    <a16:creationId xmlns:a16="http://schemas.microsoft.com/office/drawing/2014/main" id="{69848E0E-5E63-DB8F-0691-035EE9A283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9163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53" name="Line 2420">
                <a:extLst>
                  <a:ext uri="{FF2B5EF4-FFF2-40B4-BE49-F238E27FC236}">
                    <a16:creationId xmlns:a16="http://schemas.microsoft.com/office/drawing/2014/main" id="{44135B9B-493A-1711-040E-FABC20302C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9163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54" name="Line 2421">
                <a:extLst>
                  <a:ext uri="{FF2B5EF4-FFF2-40B4-BE49-F238E27FC236}">
                    <a16:creationId xmlns:a16="http://schemas.microsoft.com/office/drawing/2014/main" id="{FDB500D5-444A-9784-5DF7-9E02AE12CD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9503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55" name="Line 2422">
                <a:extLst>
                  <a:ext uri="{FF2B5EF4-FFF2-40B4-BE49-F238E27FC236}">
                    <a16:creationId xmlns:a16="http://schemas.microsoft.com/office/drawing/2014/main" id="{2E69474A-1955-A193-2B1F-5B712EA01D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0181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56" name="Line 2423">
                <a:extLst>
                  <a:ext uri="{FF2B5EF4-FFF2-40B4-BE49-F238E27FC236}">
                    <a16:creationId xmlns:a16="http://schemas.microsoft.com/office/drawing/2014/main" id="{91058BA5-5B0D-B03B-A7E8-79376573C6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05208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57" name="Line 2424">
                <a:extLst>
                  <a:ext uri="{FF2B5EF4-FFF2-40B4-BE49-F238E27FC236}">
                    <a16:creationId xmlns:a16="http://schemas.microsoft.com/office/drawing/2014/main" id="{0A1083E8-C168-8B15-1DAC-0D00C167AF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05208" y="2898521"/>
                <a:ext cx="0" cy="222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58" name="Line 2425">
                <a:extLst>
                  <a:ext uri="{FF2B5EF4-FFF2-40B4-BE49-F238E27FC236}">
                    <a16:creationId xmlns:a16="http://schemas.microsoft.com/office/drawing/2014/main" id="{989C1A4B-CF5C-1E9A-D339-532F41BB33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0860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59" name="Line 2426">
                <a:extLst>
                  <a:ext uri="{FF2B5EF4-FFF2-40B4-BE49-F238E27FC236}">
                    <a16:creationId xmlns:a16="http://schemas.microsoft.com/office/drawing/2014/main" id="{29E84936-8A1B-5419-2F77-163F60B047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1029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60" name="Line 2427">
                <a:extLst>
                  <a:ext uri="{FF2B5EF4-FFF2-40B4-BE49-F238E27FC236}">
                    <a16:creationId xmlns:a16="http://schemas.microsoft.com/office/drawing/2014/main" id="{F1807C53-71B4-72AC-82E7-46B0BD6337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1199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61" name="Line 2428">
                <a:extLst>
                  <a:ext uri="{FF2B5EF4-FFF2-40B4-BE49-F238E27FC236}">
                    <a16:creationId xmlns:a16="http://schemas.microsoft.com/office/drawing/2014/main" id="{7F417317-114B-D425-2B2B-646AA4FEE9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1538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62" name="Line 2429">
                <a:extLst>
                  <a:ext uri="{FF2B5EF4-FFF2-40B4-BE49-F238E27FC236}">
                    <a16:creationId xmlns:a16="http://schemas.microsoft.com/office/drawing/2014/main" id="{DB9E3585-0427-0B85-92C8-54D79065EF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1538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63" name="Line 2430">
                <a:extLst>
                  <a:ext uri="{FF2B5EF4-FFF2-40B4-BE49-F238E27FC236}">
                    <a16:creationId xmlns:a16="http://schemas.microsoft.com/office/drawing/2014/main" id="{57C1D70A-EC0B-D8AC-9501-649608951E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2386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64" name="Line 2431">
                <a:extLst>
                  <a:ext uri="{FF2B5EF4-FFF2-40B4-BE49-F238E27FC236}">
                    <a16:creationId xmlns:a16="http://schemas.microsoft.com/office/drawing/2014/main" id="{4B810C0F-0029-B10E-5EA3-0759E95649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2556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65" name="Line 2432">
                <a:extLst>
                  <a:ext uri="{FF2B5EF4-FFF2-40B4-BE49-F238E27FC236}">
                    <a16:creationId xmlns:a16="http://schemas.microsoft.com/office/drawing/2014/main" id="{F30B005E-E8BE-33A1-B232-D90E8E32FE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2725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66" name="Line 2433">
                <a:extLst>
                  <a:ext uri="{FF2B5EF4-FFF2-40B4-BE49-F238E27FC236}">
                    <a16:creationId xmlns:a16="http://schemas.microsoft.com/office/drawing/2014/main" id="{103931FD-627D-E9A9-AD79-47CDB33A21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2895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67" name="Line 2434">
                <a:extLst>
                  <a:ext uri="{FF2B5EF4-FFF2-40B4-BE49-F238E27FC236}">
                    <a16:creationId xmlns:a16="http://schemas.microsoft.com/office/drawing/2014/main" id="{F437CFE7-C229-1044-38FB-51C9965057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3065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68" name="Line 2435">
                <a:extLst>
                  <a:ext uri="{FF2B5EF4-FFF2-40B4-BE49-F238E27FC236}">
                    <a16:creationId xmlns:a16="http://schemas.microsoft.com/office/drawing/2014/main" id="{F786BAD6-0B4A-2219-AD49-A00A0B83A4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35741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69" name="Line 2436">
                <a:extLst>
                  <a:ext uri="{FF2B5EF4-FFF2-40B4-BE49-F238E27FC236}">
                    <a16:creationId xmlns:a16="http://schemas.microsoft.com/office/drawing/2014/main" id="{ED7D75CB-7EB3-C401-EFEB-21697BBE47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39134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70" name="Line 2437">
                <a:extLst>
                  <a:ext uri="{FF2B5EF4-FFF2-40B4-BE49-F238E27FC236}">
                    <a16:creationId xmlns:a16="http://schemas.microsoft.com/office/drawing/2014/main" id="{36C8A4D3-BE91-81E3-EB92-DCFB5A132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4082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71" name="Line 2438">
                <a:extLst>
                  <a:ext uri="{FF2B5EF4-FFF2-40B4-BE49-F238E27FC236}">
                    <a16:creationId xmlns:a16="http://schemas.microsoft.com/office/drawing/2014/main" id="{24AEC813-BE41-61B1-2FFC-05E02CCC7D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4252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72" name="Line 2439">
                <a:extLst>
                  <a:ext uri="{FF2B5EF4-FFF2-40B4-BE49-F238E27FC236}">
                    <a16:creationId xmlns:a16="http://schemas.microsoft.com/office/drawing/2014/main" id="{D0755258-4778-69A0-51A1-CCD8FD96D7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4591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73" name="Line 2440">
                <a:extLst>
                  <a:ext uri="{FF2B5EF4-FFF2-40B4-BE49-F238E27FC236}">
                    <a16:creationId xmlns:a16="http://schemas.microsoft.com/office/drawing/2014/main" id="{6F4C56B2-58F0-FC7D-3312-49F59A4C02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4931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74" name="Line 2441">
                <a:extLst>
                  <a:ext uri="{FF2B5EF4-FFF2-40B4-BE49-F238E27FC236}">
                    <a16:creationId xmlns:a16="http://schemas.microsoft.com/office/drawing/2014/main" id="{5A9CD84E-E771-CFE3-DAF2-9C0B51A026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51007" y="2912808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75" name="Line 2442">
                <a:extLst>
                  <a:ext uri="{FF2B5EF4-FFF2-40B4-BE49-F238E27FC236}">
                    <a16:creationId xmlns:a16="http://schemas.microsoft.com/office/drawing/2014/main" id="{CC2CAE07-FBFC-3E3E-F921-CA0F638A5F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5439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76" name="Line 2443">
                <a:extLst>
                  <a:ext uri="{FF2B5EF4-FFF2-40B4-BE49-F238E27FC236}">
                    <a16:creationId xmlns:a16="http://schemas.microsoft.com/office/drawing/2014/main" id="{7E136FC8-DD01-A3C9-6CDF-224F88DDF6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5609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77" name="Line 2444">
                <a:extLst>
                  <a:ext uri="{FF2B5EF4-FFF2-40B4-BE49-F238E27FC236}">
                    <a16:creationId xmlns:a16="http://schemas.microsoft.com/office/drawing/2014/main" id="{6CD017C2-85DF-E80B-9DB0-40720560E8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57792" y="2912808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78" name="Line 2445">
                <a:extLst>
                  <a:ext uri="{FF2B5EF4-FFF2-40B4-BE49-F238E27FC236}">
                    <a16:creationId xmlns:a16="http://schemas.microsoft.com/office/drawing/2014/main" id="{8761E4FE-97DE-2AFB-C4C9-49EDE3949E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5948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79" name="Line 2446">
                <a:extLst>
                  <a:ext uri="{FF2B5EF4-FFF2-40B4-BE49-F238E27FC236}">
                    <a16:creationId xmlns:a16="http://schemas.microsoft.com/office/drawing/2014/main" id="{D30D19E3-8418-BAB6-D8C5-879CF17DFC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6118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80" name="Line 2447">
                <a:extLst>
                  <a:ext uri="{FF2B5EF4-FFF2-40B4-BE49-F238E27FC236}">
                    <a16:creationId xmlns:a16="http://schemas.microsoft.com/office/drawing/2014/main" id="{3A2EA67D-2B14-CD74-E484-A57B849D34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62881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81" name="Line 2448">
                <a:extLst>
                  <a:ext uri="{FF2B5EF4-FFF2-40B4-BE49-F238E27FC236}">
                    <a16:creationId xmlns:a16="http://schemas.microsoft.com/office/drawing/2014/main" id="{0DFDE6A7-D147-A115-CA09-BA89630F00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6457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82" name="Line 2449">
                <a:extLst>
                  <a:ext uri="{FF2B5EF4-FFF2-40B4-BE49-F238E27FC236}">
                    <a16:creationId xmlns:a16="http://schemas.microsoft.com/office/drawing/2014/main" id="{6B16881A-2C6E-E181-4701-3956BDF92C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6627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83" name="Line 2450">
                <a:extLst>
                  <a:ext uri="{FF2B5EF4-FFF2-40B4-BE49-F238E27FC236}">
                    <a16:creationId xmlns:a16="http://schemas.microsoft.com/office/drawing/2014/main" id="{8678E020-962E-0432-AB00-8C95DE1B6D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6797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84" name="Line 2451">
                <a:extLst>
                  <a:ext uri="{FF2B5EF4-FFF2-40B4-BE49-F238E27FC236}">
                    <a16:creationId xmlns:a16="http://schemas.microsoft.com/office/drawing/2014/main" id="{25014B7B-2D9A-2827-6A6F-A7A30BB519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6966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85" name="Line 2452">
                <a:extLst>
                  <a:ext uri="{FF2B5EF4-FFF2-40B4-BE49-F238E27FC236}">
                    <a16:creationId xmlns:a16="http://schemas.microsoft.com/office/drawing/2014/main" id="{E8BF3FAF-3BE3-8974-9B72-5AEEEFF31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71362" y="2711196"/>
                <a:ext cx="0" cy="2095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86" name="Line 2453">
                <a:extLst>
                  <a:ext uri="{FF2B5EF4-FFF2-40B4-BE49-F238E27FC236}">
                    <a16:creationId xmlns:a16="http://schemas.microsoft.com/office/drawing/2014/main" id="{213EC7EA-02D2-31C1-5607-F37F6753DD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76451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87" name="Line 2454">
                <a:extLst>
                  <a:ext uri="{FF2B5EF4-FFF2-40B4-BE49-F238E27FC236}">
                    <a16:creationId xmlns:a16="http://schemas.microsoft.com/office/drawing/2014/main" id="{9F569220-27D3-694F-FDA6-CAD9351759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78147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88" name="Line 2455">
                <a:extLst>
                  <a:ext uri="{FF2B5EF4-FFF2-40B4-BE49-F238E27FC236}">
                    <a16:creationId xmlns:a16="http://schemas.microsoft.com/office/drawing/2014/main" id="{F22132D8-4A7C-4DF3-FBA1-09F448B1B2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79844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89" name="Line 2456">
                <a:extLst>
                  <a:ext uri="{FF2B5EF4-FFF2-40B4-BE49-F238E27FC236}">
                    <a16:creationId xmlns:a16="http://schemas.microsoft.com/office/drawing/2014/main" id="{EAD84C51-8C35-2828-02B2-841CF9C9D7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81540" y="2912808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90" name="Line 2457">
                <a:extLst>
                  <a:ext uri="{FF2B5EF4-FFF2-40B4-BE49-F238E27FC236}">
                    <a16:creationId xmlns:a16="http://schemas.microsoft.com/office/drawing/2014/main" id="{5A59D33A-20FD-501E-1281-01581909FB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83236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91" name="Line 2458">
                <a:extLst>
                  <a:ext uri="{FF2B5EF4-FFF2-40B4-BE49-F238E27FC236}">
                    <a16:creationId xmlns:a16="http://schemas.microsoft.com/office/drawing/2014/main" id="{54015F7F-AA39-8FA5-AE17-D70A212840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86629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92" name="Line 2459">
                <a:extLst>
                  <a:ext uri="{FF2B5EF4-FFF2-40B4-BE49-F238E27FC236}">
                    <a16:creationId xmlns:a16="http://schemas.microsoft.com/office/drawing/2014/main" id="{4E3D809D-ECD8-98D0-6303-97FD77E82A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8832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93" name="Line 2460">
                <a:extLst>
                  <a:ext uri="{FF2B5EF4-FFF2-40B4-BE49-F238E27FC236}">
                    <a16:creationId xmlns:a16="http://schemas.microsoft.com/office/drawing/2014/main" id="{AED79389-3E33-E4E9-0FD2-8C5E51A9C9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9002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94" name="Line 2461">
                <a:extLst>
                  <a:ext uri="{FF2B5EF4-FFF2-40B4-BE49-F238E27FC236}">
                    <a16:creationId xmlns:a16="http://schemas.microsoft.com/office/drawing/2014/main" id="{8345DA00-87B5-B8B7-3EBE-081F3D1103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9002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95" name="Line 2462">
                <a:extLst>
                  <a:ext uri="{FF2B5EF4-FFF2-40B4-BE49-F238E27FC236}">
                    <a16:creationId xmlns:a16="http://schemas.microsoft.com/office/drawing/2014/main" id="{D00EBC10-C39B-8103-D9B5-95A1C8D2EC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91717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96" name="Line 2463">
                <a:extLst>
                  <a:ext uri="{FF2B5EF4-FFF2-40B4-BE49-F238E27FC236}">
                    <a16:creationId xmlns:a16="http://schemas.microsoft.com/office/drawing/2014/main" id="{54D58C03-E40D-88CE-B6C1-1191848A97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9341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97" name="Line 2464">
                <a:extLst>
                  <a:ext uri="{FF2B5EF4-FFF2-40B4-BE49-F238E27FC236}">
                    <a16:creationId xmlns:a16="http://schemas.microsoft.com/office/drawing/2014/main" id="{44AD6846-9D58-0C07-781C-384B7791B8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93414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98" name="Line 2465">
                <a:extLst>
                  <a:ext uri="{FF2B5EF4-FFF2-40B4-BE49-F238E27FC236}">
                    <a16:creationId xmlns:a16="http://schemas.microsoft.com/office/drawing/2014/main" id="{A33F27E6-E13F-093B-8029-2689484728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95110" y="2912808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99" name="Line 2466">
                <a:extLst>
                  <a:ext uri="{FF2B5EF4-FFF2-40B4-BE49-F238E27FC236}">
                    <a16:creationId xmlns:a16="http://schemas.microsoft.com/office/drawing/2014/main" id="{529075E5-5046-7652-92E8-132B83694E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9850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00" name="Line 2467">
                <a:extLst>
                  <a:ext uri="{FF2B5EF4-FFF2-40B4-BE49-F238E27FC236}">
                    <a16:creationId xmlns:a16="http://schemas.microsoft.com/office/drawing/2014/main" id="{FD375BF5-7EAA-DEF5-D1E2-B7ED1F528B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0019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01" name="Line 2468">
                <a:extLst>
                  <a:ext uri="{FF2B5EF4-FFF2-40B4-BE49-F238E27FC236}">
                    <a16:creationId xmlns:a16="http://schemas.microsoft.com/office/drawing/2014/main" id="{7CA863F9-2037-37DA-3D7E-B96ED49CE0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0189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02" name="Line 2469">
                <a:extLst>
                  <a:ext uri="{FF2B5EF4-FFF2-40B4-BE49-F238E27FC236}">
                    <a16:creationId xmlns:a16="http://schemas.microsoft.com/office/drawing/2014/main" id="{2091246F-033E-93DB-A788-D64345413F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05288" y="2755586"/>
                <a:ext cx="0" cy="153501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03" name="Line 2470">
                <a:extLst>
                  <a:ext uri="{FF2B5EF4-FFF2-40B4-BE49-F238E27FC236}">
                    <a16:creationId xmlns:a16="http://schemas.microsoft.com/office/drawing/2014/main" id="{39F8A723-4CAC-AE46-6A5A-3F5088C3E8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10377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04" name="Line 2471">
                <a:extLst>
                  <a:ext uri="{FF2B5EF4-FFF2-40B4-BE49-F238E27FC236}">
                    <a16:creationId xmlns:a16="http://schemas.microsoft.com/office/drawing/2014/main" id="{AEFB3896-F007-23F5-5F44-77BE98D075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10377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05" name="Line 2472">
                <a:extLst>
                  <a:ext uri="{FF2B5EF4-FFF2-40B4-BE49-F238E27FC236}">
                    <a16:creationId xmlns:a16="http://schemas.microsoft.com/office/drawing/2014/main" id="{E4BA6A53-1913-5C86-8A9D-36DFEC6879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13769" y="2912808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06" name="Line 2473">
                <a:extLst>
                  <a:ext uri="{FF2B5EF4-FFF2-40B4-BE49-F238E27FC236}">
                    <a16:creationId xmlns:a16="http://schemas.microsoft.com/office/drawing/2014/main" id="{8D2FC5F6-8E7A-C74D-E8D5-C3EE2CE491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1716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07" name="Line 2474">
                <a:extLst>
                  <a:ext uri="{FF2B5EF4-FFF2-40B4-BE49-F238E27FC236}">
                    <a16:creationId xmlns:a16="http://schemas.microsoft.com/office/drawing/2014/main" id="{6818A0A7-3007-7DE5-6264-D3EE1F80E3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18858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08" name="Line 2475">
                <a:extLst>
                  <a:ext uri="{FF2B5EF4-FFF2-40B4-BE49-F238E27FC236}">
                    <a16:creationId xmlns:a16="http://schemas.microsoft.com/office/drawing/2014/main" id="{536E6562-BD40-38AE-4665-2BEED0BF62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2055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09" name="Line 2476">
                <a:extLst>
                  <a:ext uri="{FF2B5EF4-FFF2-40B4-BE49-F238E27FC236}">
                    <a16:creationId xmlns:a16="http://schemas.microsoft.com/office/drawing/2014/main" id="{91B45583-49CA-5377-910F-D29B4F2FB7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23947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10" name="Line 2477">
                <a:extLst>
                  <a:ext uri="{FF2B5EF4-FFF2-40B4-BE49-F238E27FC236}">
                    <a16:creationId xmlns:a16="http://schemas.microsoft.com/office/drawing/2014/main" id="{AC7EEFA5-40B2-D234-FDFC-D4D2EF86A4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2394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11" name="Line 2478">
                <a:extLst>
                  <a:ext uri="{FF2B5EF4-FFF2-40B4-BE49-F238E27FC236}">
                    <a16:creationId xmlns:a16="http://schemas.microsoft.com/office/drawing/2014/main" id="{AD2675B4-0637-0D4A-139E-2DF233E11D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2733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12" name="Line 2479">
                <a:extLst>
                  <a:ext uri="{FF2B5EF4-FFF2-40B4-BE49-F238E27FC236}">
                    <a16:creationId xmlns:a16="http://schemas.microsoft.com/office/drawing/2014/main" id="{A618D317-2550-A71F-B4D6-B140D5F61D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29035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13" name="Line 2480">
                <a:extLst>
                  <a:ext uri="{FF2B5EF4-FFF2-40B4-BE49-F238E27FC236}">
                    <a16:creationId xmlns:a16="http://schemas.microsoft.com/office/drawing/2014/main" id="{B673D28B-A0A4-B07B-340F-65681FF0F8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32428" y="2912808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14" name="Line 2481">
                <a:extLst>
                  <a:ext uri="{FF2B5EF4-FFF2-40B4-BE49-F238E27FC236}">
                    <a16:creationId xmlns:a16="http://schemas.microsoft.com/office/drawing/2014/main" id="{E77DC68E-62E4-92D9-F504-A17501CE40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3751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15" name="Line 2482">
                <a:extLst>
                  <a:ext uri="{FF2B5EF4-FFF2-40B4-BE49-F238E27FC236}">
                    <a16:creationId xmlns:a16="http://schemas.microsoft.com/office/drawing/2014/main" id="{B1B6E4E6-B011-2BE0-B5B6-DBBFFA84F3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39213" y="2812787"/>
                <a:ext cx="0" cy="107957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16" name="Line 2483">
                <a:extLst>
                  <a:ext uri="{FF2B5EF4-FFF2-40B4-BE49-F238E27FC236}">
                    <a16:creationId xmlns:a16="http://schemas.microsoft.com/office/drawing/2014/main" id="{DD6C74E3-9012-2488-9C5D-CFF02AFB23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42605" y="2906458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17" name="Line 2484">
                <a:extLst>
                  <a:ext uri="{FF2B5EF4-FFF2-40B4-BE49-F238E27FC236}">
                    <a16:creationId xmlns:a16="http://schemas.microsoft.com/office/drawing/2014/main" id="{983C075B-B029-70BA-9D93-A5A4547A0F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44302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18" name="Line 2485">
                <a:extLst>
                  <a:ext uri="{FF2B5EF4-FFF2-40B4-BE49-F238E27FC236}">
                    <a16:creationId xmlns:a16="http://schemas.microsoft.com/office/drawing/2014/main" id="{0D9D0034-9BEC-5B2B-33AA-6AB370B8B8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49390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19" name="Line 2486">
                <a:extLst>
                  <a:ext uri="{FF2B5EF4-FFF2-40B4-BE49-F238E27FC236}">
                    <a16:creationId xmlns:a16="http://schemas.microsoft.com/office/drawing/2014/main" id="{589E7F11-D0BE-787A-6964-82156D8222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51087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20" name="Line 2487">
                <a:extLst>
                  <a:ext uri="{FF2B5EF4-FFF2-40B4-BE49-F238E27FC236}">
                    <a16:creationId xmlns:a16="http://schemas.microsoft.com/office/drawing/2014/main" id="{BCF7A15E-C7B5-FD82-96C1-78B7D605D3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5448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21" name="Line 2488">
                <a:extLst>
                  <a:ext uri="{FF2B5EF4-FFF2-40B4-BE49-F238E27FC236}">
                    <a16:creationId xmlns:a16="http://schemas.microsoft.com/office/drawing/2014/main" id="{FECDAB60-F687-0536-A5B6-0E8817BB20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56175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22" name="Line 2489">
                <a:extLst>
                  <a:ext uri="{FF2B5EF4-FFF2-40B4-BE49-F238E27FC236}">
                    <a16:creationId xmlns:a16="http://schemas.microsoft.com/office/drawing/2014/main" id="{0DA9FBF1-855E-51C8-6199-9B8A0DD8E0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5787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23" name="Line 2490">
                <a:extLst>
                  <a:ext uri="{FF2B5EF4-FFF2-40B4-BE49-F238E27FC236}">
                    <a16:creationId xmlns:a16="http://schemas.microsoft.com/office/drawing/2014/main" id="{EADDA603-6CDD-27E0-361F-FA0EA8C119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5956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24" name="Line 2491">
                <a:extLst>
                  <a:ext uri="{FF2B5EF4-FFF2-40B4-BE49-F238E27FC236}">
                    <a16:creationId xmlns:a16="http://schemas.microsoft.com/office/drawing/2014/main" id="{596499E1-1D58-CBD4-A076-ACB59CE96E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6126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25" name="Line 2492">
                <a:extLst>
                  <a:ext uri="{FF2B5EF4-FFF2-40B4-BE49-F238E27FC236}">
                    <a16:creationId xmlns:a16="http://schemas.microsoft.com/office/drawing/2014/main" id="{DD6E3C90-E55E-9B84-D1B4-F65CB53A4B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6296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26" name="Line 2493">
                <a:extLst>
                  <a:ext uri="{FF2B5EF4-FFF2-40B4-BE49-F238E27FC236}">
                    <a16:creationId xmlns:a16="http://schemas.microsoft.com/office/drawing/2014/main" id="{208A6009-58B4-ACB0-FFBB-97CB202FCC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6465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27" name="Line 2494">
                <a:extLst>
                  <a:ext uri="{FF2B5EF4-FFF2-40B4-BE49-F238E27FC236}">
                    <a16:creationId xmlns:a16="http://schemas.microsoft.com/office/drawing/2014/main" id="{1C5883AB-12DB-CEDB-0566-131D055B87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6635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28" name="Line 2495">
                <a:extLst>
                  <a:ext uri="{FF2B5EF4-FFF2-40B4-BE49-F238E27FC236}">
                    <a16:creationId xmlns:a16="http://schemas.microsoft.com/office/drawing/2014/main" id="{E3A92E81-6752-76FC-38E1-398DDBC55E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6805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29" name="Line 2496">
                <a:extLst>
                  <a:ext uri="{FF2B5EF4-FFF2-40B4-BE49-F238E27FC236}">
                    <a16:creationId xmlns:a16="http://schemas.microsoft.com/office/drawing/2014/main" id="{7FC8D90F-5D8F-6612-5022-B4B8B84645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85977" y="2869380"/>
                <a:ext cx="0" cy="50344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30" name="Line 2497">
                <a:extLst>
                  <a:ext uri="{FF2B5EF4-FFF2-40B4-BE49-F238E27FC236}">
                    <a16:creationId xmlns:a16="http://schemas.microsoft.com/office/drawing/2014/main" id="{59972370-29D1-0B79-DAF1-6B946AA75C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74835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31" name="Line 2498">
                <a:extLst>
                  <a:ext uri="{FF2B5EF4-FFF2-40B4-BE49-F238E27FC236}">
                    <a16:creationId xmlns:a16="http://schemas.microsoft.com/office/drawing/2014/main" id="{4E40C9EC-75C7-106B-BEF9-7FA86ACD98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7653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32" name="Line 2499">
                <a:extLst>
                  <a:ext uri="{FF2B5EF4-FFF2-40B4-BE49-F238E27FC236}">
                    <a16:creationId xmlns:a16="http://schemas.microsoft.com/office/drawing/2014/main" id="{D49C6323-D4EA-0887-C07F-B6B6BDA85B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79923" y="2908046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33" name="Line 2500">
                <a:extLst>
                  <a:ext uri="{FF2B5EF4-FFF2-40B4-BE49-F238E27FC236}">
                    <a16:creationId xmlns:a16="http://schemas.microsoft.com/office/drawing/2014/main" id="{0612A626-88D5-0950-2D51-BFF7AE0FB5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8162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34" name="Line 2501">
                <a:extLst>
                  <a:ext uri="{FF2B5EF4-FFF2-40B4-BE49-F238E27FC236}">
                    <a16:creationId xmlns:a16="http://schemas.microsoft.com/office/drawing/2014/main" id="{632477CF-88EA-136F-909C-40E38B8F6B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8331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35" name="Line 2502">
                <a:extLst>
                  <a:ext uri="{FF2B5EF4-FFF2-40B4-BE49-F238E27FC236}">
                    <a16:creationId xmlns:a16="http://schemas.microsoft.com/office/drawing/2014/main" id="{026471F9-AB53-BAEC-9732-CF0EEC691B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8501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36" name="Line 2503">
                <a:extLst>
                  <a:ext uri="{FF2B5EF4-FFF2-40B4-BE49-F238E27FC236}">
                    <a16:creationId xmlns:a16="http://schemas.microsoft.com/office/drawing/2014/main" id="{5D781158-C862-0F44-5FF7-D281468D8B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8840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37" name="Line 2504">
                <a:extLst>
                  <a:ext uri="{FF2B5EF4-FFF2-40B4-BE49-F238E27FC236}">
                    <a16:creationId xmlns:a16="http://schemas.microsoft.com/office/drawing/2014/main" id="{790ADC6D-BC47-634C-5B75-FE6EF9E720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9010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38" name="Line 2505">
                <a:extLst>
                  <a:ext uri="{FF2B5EF4-FFF2-40B4-BE49-F238E27FC236}">
                    <a16:creationId xmlns:a16="http://schemas.microsoft.com/office/drawing/2014/main" id="{5EB8F31E-FB95-478A-D548-82C75647EA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9179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39" name="Line 2506">
                <a:extLst>
                  <a:ext uri="{FF2B5EF4-FFF2-40B4-BE49-F238E27FC236}">
                    <a16:creationId xmlns:a16="http://schemas.microsoft.com/office/drawing/2014/main" id="{535AAA2D-00E2-FAC1-BE82-D4990A6DD0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9349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40" name="Line 2507">
                <a:extLst>
                  <a:ext uri="{FF2B5EF4-FFF2-40B4-BE49-F238E27FC236}">
                    <a16:creationId xmlns:a16="http://schemas.microsoft.com/office/drawing/2014/main" id="{7B85AF0B-BD5B-60D0-5718-DD64A387D6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9688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41" name="Line 2508">
                <a:extLst>
                  <a:ext uri="{FF2B5EF4-FFF2-40B4-BE49-F238E27FC236}">
                    <a16:creationId xmlns:a16="http://schemas.microsoft.com/office/drawing/2014/main" id="{EFC87C7D-94BF-A439-5641-D3B66A2CA3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9688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42" name="Line 2509">
                <a:extLst>
                  <a:ext uri="{FF2B5EF4-FFF2-40B4-BE49-F238E27FC236}">
                    <a16:creationId xmlns:a16="http://schemas.microsoft.com/office/drawing/2014/main" id="{553FF876-C987-3CC9-94E3-D050C8FA9F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0027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43" name="Line 2510">
                <a:extLst>
                  <a:ext uri="{FF2B5EF4-FFF2-40B4-BE49-F238E27FC236}">
                    <a16:creationId xmlns:a16="http://schemas.microsoft.com/office/drawing/2014/main" id="{825E4B7C-9A5A-6B73-447F-AAC170AB6A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0367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45" name="Line 2512">
                <a:extLst>
                  <a:ext uri="{FF2B5EF4-FFF2-40B4-BE49-F238E27FC236}">
                    <a16:creationId xmlns:a16="http://schemas.microsoft.com/office/drawing/2014/main" id="{CFB29AC0-A2B7-D76C-1BF5-FE5B79A0CF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08760" y="2909633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46" name="Line 2513">
                <a:extLst>
                  <a:ext uri="{FF2B5EF4-FFF2-40B4-BE49-F238E27FC236}">
                    <a16:creationId xmlns:a16="http://schemas.microsoft.com/office/drawing/2014/main" id="{D3CDCDA4-D334-B7A0-70EC-087A0E2E96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10456" y="2912808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47" name="Line 2514">
                <a:extLst>
                  <a:ext uri="{FF2B5EF4-FFF2-40B4-BE49-F238E27FC236}">
                    <a16:creationId xmlns:a16="http://schemas.microsoft.com/office/drawing/2014/main" id="{F72002BD-565E-D29E-2130-82C17092F9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1215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48" name="Line 2515">
                <a:extLst>
                  <a:ext uri="{FF2B5EF4-FFF2-40B4-BE49-F238E27FC236}">
                    <a16:creationId xmlns:a16="http://schemas.microsoft.com/office/drawing/2014/main" id="{1F7BCE72-AA47-BC74-54A2-64A32D1856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15545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49" name="Line 2516">
                <a:extLst>
                  <a:ext uri="{FF2B5EF4-FFF2-40B4-BE49-F238E27FC236}">
                    <a16:creationId xmlns:a16="http://schemas.microsoft.com/office/drawing/2014/main" id="{12B884FD-6845-C308-ED66-593BEEAC02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1724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50" name="Line 2517">
                <a:extLst>
                  <a:ext uri="{FF2B5EF4-FFF2-40B4-BE49-F238E27FC236}">
                    <a16:creationId xmlns:a16="http://schemas.microsoft.com/office/drawing/2014/main" id="{C9585632-2680-1786-7FE0-71E00AFAF2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2063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51" name="Line 2518">
                <a:extLst>
                  <a:ext uri="{FF2B5EF4-FFF2-40B4-BE49-F238E27FC236}">
                    <a16:creationId xmlns:a16="http://schemas.microsoft.com/office/drawing/2014/main" id="{20481805-4420-0A47-526A-3BCBA98010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2233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52" name="Line 2519">
                <a:extLst>
                  <a:ext uri="{FF2B5EF4-FFF2-40B4-BE49-F238E27FC236}">
                    <a16:creationId xmlns:a16="http://schemas.microsoft.com/office/drawing/2014/main" id="{9B1FBFCA-1E84-97E6-DDB3-7CFD5E0B4E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2402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53" name="Line 2520">
                <a:extLst>
                  <a:ext uri="{FF2B5EF4-FFF2-40B4-BE49-F238E27FC236}">
                    <a16:creationId xmlns:a16="http://schemas.microsoft.com/office/drawing/2014/main" id="{D21042A7-3542-89CD-92A8-1742349A80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2572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54" name="Line 2521">
                <a:extLst>
                  <a:ext uri="{FF2B5EF4-FFF2-40B4-BE49-F238E27FC236}">
                    <a16:creationId xmlns:a16="http://schemas.microsoft.com/office/drawing/2014/main" id="{667655FB-91B3-9F53-C9C4-5DFFC4DEB6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2741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55" name="Line 2522">
                <a:extLst>
                  <a:ext uri="{FF2B5EF4-FFF2-40B4-BE49-F238E27FC236}">
                    <a16:creationId xmlns:a16="http://schemas.microsoft.com/office/drawing/2014/main" id="{7CD26E49-C43F-3D7C-5146-DF03D060F4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3081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56" name="Line 2523">
                <a:extLst>
                  <a:ext uri="{FF2B5EF4-FFF2-40B4-BE49-F238E27FC236}">
                    <a16:creationId xmlns:a16="http://schemas.microsoft.com/office/drawing/2014/main" id="{24A88EE5-003A-2320-3AA6-CD5F9C5B4C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3420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57" name="Line 2524">
                <a:extLst>
                  <a:ext uri="{FF2B5EF4-FFF2-40B4-BE49-F238E27FC236}">
                    <a16:creationId xmlns:a16="http://schemas.microsoft.com/office/drawing/2014/main" id="{8C10FAF7-E379-10F2-E345-915B34EFC0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3420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58" name="Line 2525">
                <a:extLst>
                  <a:ext uri="{FF2B5EF4-FFF2-40B4-BE49-F238E27FC236}">
                    <a16:creationId xmlns:a16="http://schemas.microsoft.com/office/drawing/2014/main" id="{7DF10F88-51A2-13BE-D210-E17327237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3759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59" name="Line 2526">
                <a:extLst>
                  <a:ext uri="{FF2B5EF4-FFF2-40B4-BE49-F238E27FC236}">
                    <a16:creationId xmlns:a16="http://schemas.microsoft.com/office/drawing/2014/main" id="{82715D43-E9DF-937C-3E9C-F6B2A6823A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3759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60" name="Line 2527">
                <a:extLst>
                  <a:ext uri="{FF2B5EF4-FFF2-40B4-BE49-F238E27FC236}">
                    <a16:creationId xmlns:a16="http://schemas.microsoft.com/office/drawing/2014/main" id="{7A68B887-4412-DA46-F88B-886ABD632A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39293" y="2906458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61" name="Line 2528">
                <a:extLst>
                  <a:ext uri="{FF2B5EF4-FFF2-40B4-BE49-F238E27FC236}">
                    <a16:creationId xmlns:a16="http://schemas.microsoft.com/office/drawing/2014/main" id="{01D473E3-16D9-988E-7DF4-A4BAB3137B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40989" y="2912808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62" name="Line 2529">
                <a:extLst>
                  <a:ext uri="{FF2B5EF4-FFF2-40B4-BE49-F238E27FC236}">
                    <a16:creationId xmlns:a16="http://schemas.microsoft.com/office/drawing/2014/main" id="{524E6D5B-AB86-6A75-D6D8-FD1676B83E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4268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63" name="Line 2530">
                <a:extLst>
                  <a:ext uri="{FF2B5EF4-FFF2-40B4-BE49-F238E27FC236}">
                    <a16:creationId xmlns:a16="http://schemas.microsoft.com/office/drawing/2014/main" id="{59AB67D0-3CF8-6179-0830-D6F06D4D52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4438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64" name="Line 2531">
                <a:extLst>
                  <a:ext uri="{FF2B5EF4-FFF2-40B4-BE49-F238E27FC236}">
                    <a16:creationId xmlns:a16="http://schemas.microsoft.com/office/drawing/2014/main" id="{9900EF0D-F9BE-CA84-6D6F-670381F71F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4777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65" name="Line 2532">
                <a:extLst>
                  <a:ext uri="{FF2B5EF4-FFF2-40B4-BE49-F238E27FC236}">
                    <a16:creationId xmlns:a16="http://schemas.microsoft.com/office/drawing/2014/main" id="{69B8DE90-22CE-7898-108F-521E276D41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4777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66" name="Line 2533">
                <a:extLst>
                  <a:ext uri="{FF2B5EF4-FFF2-40B4-BE49-F238E27FC236}">
                    <a16:creationId xmlns:a16="http://schemas.microsoft.com/office/drawing/2014/main" id="{69097016-B923-0F14-3C19-9A5E4FF99E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4947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67" name="Line 2534">
                <a:extLst>
                  <a:ext uri="{FF2B5EF4-FFF2-40B4-BE49-F238E27FC236}">
                    <a16:creationId xmlns:a16="http://schemas.microsoft.com/office/drawing/2014/main" id="{563902B1-5518-EC5C-4493-27A14F950A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5286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68" name="Line 2535">
                <a:extLst>
                  <a:ext uri="{FF2B5EF4-FFF2-40B4-BE49-F238E27FC236}">
                    <a16:creationId xmlns:a16="http://schemas.microsoft.com/office/drawing/2014/main" id="{77EA34EF-1EA6-D87F-8AB8-D2EE312D54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5455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69" name="Line 2536">
                <a:extLst>
                  <a:ext uri="{FF2B5EF4-FFF2-40B4-BE49-F238E27FC236}">
                    <a16:creationId xmlns:a16="http://schemas.microsoft.com/office/drawing/2014/main" id="{A811FC80-3DCF-5A80-44A7-0EF2740356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5795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70" name="Line 2537">
                <a:extLst>
                  <a:ext uri="{FF2B5EF4-FFF2-40B4-BE49-F238E27FC236}">
                    <a16:creationId xmlns:a16="http://schemas.microsoft.com/office/drawing/2014/main" id="{DFF2B130-FCA5-26E0-50DA-F952D51FB8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5795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71" name="Line 2538">
                <a:extLst>
                  <a:ext uri="{FF2B5EF4-FFF2-40B4-BE49-F238E27FC236}">
                    <a16:creationId xmlns:a16="http://schemas.microsoft.com/office/drawing/2014/main" id="{6F09C8BA-3863-C0FD-4931-AA62A2CC1A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6134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72" name="Line 2539">
                <a:extLst>
                  <a:ext uri="{FF2B5EF4-FFF2-40B4-BE49-F238E27FC236}">
                    <a16:creationId xmlns:a16="http://schemas.microsoft.com/office/drawing/2014/main" id="{AD90C9D5-AD89-9C24-ECA5-98C4E3AD96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6304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73" name="Line 2540">
                <a:extLst>
                  <a:ext uri="{FF2B5EF4-FFF2-40B4-BE49-F238E27FC236}">
                    <a16:creationId xmlns:a16="http://schemas.microsoft.com/office/drawing/2014/main" id="{910E258A-104F-D5DF-3A49-95B239CA57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6473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74" name="Line 2541">
                <a:extLst>
                  <a:ext uri="{FF2B5EF4-FFF2-40B4-BE49-F238E27FC236}">
                    <a16:creationId xmlns:a16="http://schemas.microsoft.com/office/drawing/2014/main" id="{9DD6CA75-46C8-6C96-C2C9-FB4E3AD8B5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73218" y="2901696"/>
                <a:ext cx="0" cy="190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75" name="Line 2542">
                <a:extLst>
                  <a:ext uri="{FF2B5EF4-FFF2-40B4-BE49-F238E27FC236}">
                    <a16:creationId xmlns:a16="http://schemas.microsoft.com/office/drawing/2014/main" id="{C9F022DF-8EB4-3D2D-987D-C9155A2249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7661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76" name="Line 2543">
                <a:extLst>
                  <a:ext uri="{FF2B5EF4-FFF2-40B4-BE49-F238E27FC236}">
                    <a16:creationId xmlns:a16="http://schemas.microsoft.com/office/drawing/2014/main" id="{323D0BC3-79D6-F9D3-C1B5-8809E33DA9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7830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77" name="Line 2544">
                <a:extLst>
                  <a:ext uri="{FF2B5EF4-FFF2-40B4-BE49-F238E27FC236}">
                    <a16:creationId xmlns:a16="http://schemas.microsoft.com/office/drawing/2014/main" id="{FA3E5B44-C265-A038-5490-E83F8C7F83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8000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78" name="Line 2545">
                <a:extLst>
                  <a:ext uri="{FF2B5EF4-FFF2-40B4-BE49-F238E27FC236}">
                    <a16:creationId xmlns:a16="http://schemas.microsoft.com/office/drawing/2014/main" id="{519DE456-4568-2715-FD31-C6E9107F74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8339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79" name="Line 2546">
                <a:extLst>
                  <a:ext uri="{FF2B5EF4-FFF2-40B4-BE49-F238E27FC236}">
                    <a16:creationId xmlns:a16="http://schemas.microsoft.com/office/drawing/2014/main" id="{DBC6853F-6C28-ABF3-4B27-7AC5B99A68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8509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80" name="Line 2547">
                <a:extLst>
                  <a:ext uri="{FF2B5EF4-FFF2-40B4-BE49-F238E27FC236}">
                    <a16:creationId xmlns:a16="http://schemas.microsoft.com/office/drawing/2014/main" id="{EECC25F0-9512-BD51-945E-B4F6EEBB77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88484" y="2912808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81" name="Line 2548">
                <a:extLst>
                  <a:ext uri="{FF2B5EF4-FFF2-40B4-BE49-F238E27FC236}">
                    <a16:creationId xmlns:a16="http://schemas.microsoft.com/office/drawing/2014/main" id="{C947CD95-AEFF-12D9-9025-EFCE85BC33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90181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82" name="Line 2549">
                <a:extLst>
                  <a:ext uri="{FF2B5EF4-FFF2-40B4-BE49-F238E27FC236}">
                    <a16:creationId xmlns:a16="http://schemas.microsoft.com/office/drawing/2014/main" id="{59ABF7AB-1A27-6158-A5B2-15AD481D5B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9018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83" name="Line 2550">
                <a:extLst>
                  <a:ext uri="{FF2B5EF4-FFF2-40B4-BE49-F238E27FC236}">
                    <a16:creationId xmlns:a16="http://schemas.microsoft.com/office/drawing/2014/main" id="{0EF7F31A-6A70-265D-9169-7EE2E9D1F3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9187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84" name="Line 2551">
                <a:extLst>
                  <a:ext uri="{FF2B5EF4-FFF2-40B4-BE49-F238E27FC236}">
                    <a16:creationId xmlns:a16="http://schemas.microsoft.com/office/drawing/2014/main" id="{610861AA-B3B8-7451-8FF3-8AEB2C56B5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9357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85" name="Line 2552">
                <a:extLst>
                  <a:ext uri="{FF2B5EF4-FFF2-40B4-BE49-F238E27FC236}">
                    <a16:creationId xmlns:a16="http://schemas.microsoft.com/office/drawing/2014/main" id="{ADF64C73-C429-1032-208A-E8C34E00FC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95269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86" name="Line 2553">
                <a:extLst>
                  <a:ext uri="{FF2B5EF4-FFF2-40B4-BE49-F238E27FC236}">
                    <a16:creationId xmlns:a16="http://schemas.microsoft.com/office/drawing/2014/main" id="{9D75CE79-E2ED-176B-04D1-ABD2BD8FC1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9696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87" name="Line 2554">
                <a:extLst>
                  <a:ext uri="{FF2B5EF4-FFF2-40B4-BE49-F238E27FC236}">
                    <a16:creationId xmlns:a16="http://schemas.microsoft.com/office/drawing/2014/main" id="{86D60F1F-D721-F584-C378-FF0FBD6A25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9866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88" name="Line 2555">
                <a:extLst>
                  <a:ext uri="{FF2B5EF4-FFF2-40B4-BE49-F238E27FC236}">
                    <a16:creationId xmlns:a16="http://schemas.microsoft.com/office/drawing/2014/main" id="{4745FAD2-F138-6F9E-0225-8C77D8A1F2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0035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89" name="Line 2556">
                <a:extLst>
                  <a:ext uri="{FF2B5EF4-FFF2-40B4-BE49-F238E27FC236}">
                    <a16:creationId xmlns:a16="http://schemas.microsoft.com/office/drawing/2014/main" id="{11EF475C-D9F7-C39F-206B-839972C7B7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02054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90" name="Line 2557">
                <a:extLst>
                  <a:ext uri="{FF2B5EF4-FFF2-40B4-BE49-F238E27FC236}">
                    <a16:creationId xmlns:a16="http://schemas.microsoft.com/office/drawing/2014/main" id="{1B295FC1-5820-12FC-CE43-6F1619964B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0375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91" name="Line 2558">
                <a:extLst>
                  <a:ext uri="{FF2B5EF4-FFF2-40B4-BE49-F238E27FC236}">
                    <a16:creationId xmlns:a16="http://schemas.microsoft.com/office/drawing/2014/main" id="{19813394-DC27-6F80-DEF4-E7D458D18A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0714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92" name="Line 2559">
                <a:extLst>
                  <a:ext uri="{FF2B5EF4-FFF2-40B4-BE49-F238E27FC236}">
                    <a16:creationId xmlns:a16="http://schemas.microsoft.com/office/drawing/2014/main" id="{D6A02EBD-E156-2B4F-8F69-7FEFD5AB91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1053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93" name="Line 2560">
                <a:extLst>
                  <a:ext uri="{FF2B5EF4-FFF2-40B4-BE49-F238E27FC236}">
                    <a16:creationId xmlns:a16="http://schemas.microsoft.com/office/drawing/2014/main" id="{926B35CA-DF10-2AE3-D9D7-E89304E46A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1223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94" name="Line 2561">
                <a:extLst>
                  <a:ext uri="{FF2B5EF4-FFF2-40B4-BE49-F238E27FC236}">
                    <a16:creationId xmlns:a16="http://schemas.microsoft.com/office/drawing/2014/main" id="{52FB92DB-E8F9-D728-B019-A9F9332504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1392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95" name="Line 2562">
                <a:extLst>
                  <a:ext uri="{FF2B5EF4-FFF2-40B4-BE49-F238E27FC236}">
                    <a16:creationId xmlns:a16="http://schemas.microsoft.com/office/drawing/2014/main" id="{DBD16375-E615-3E31-0DB5-D22902FB46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1562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96" name="Line 2563">
                <a:extLst>
                  <a:ext uri="{FF2B5EF4-FFF2-40B4-BE49-F238E27FC236}">
                    <a16:creationId xmlns:a16="http://schemas.microsoft.com/office/drawing/2014/main" id="{B52AC3CB-1773-7CA2-38F1-BE57E192DB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1732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97" name="Line 2564">
                <a:extLst>
                  <a:ext uri="{FF2B5EF4-FFF2-40B4-BE49-F238E27FC236}">
                    <a16:creationId xmlns:a16="http://schemas.microsoft.com/office/drawing/2014/main" id="{FA0FB98B-2A15-4858-7AEA-CCFE82CB36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2071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98" name="Line 2565">
                <a:extLst>
                  <a:ext uri="{FF2B5EF4-FFF2-40B4-BE49-F238E27FC236}">
                    <a16:creationId xmlns:a16="http://schemas.microsoft.com/office/drawing/2014/main" id="{93B85C07-C84F-33B6-2FAA-D04E53ECE0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2240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99" name="Line 2566">
                <a:extLst>
                  <a:ext uri="{FF2B5EF4-FFF2-40B4-BE49-F238E27FC236}">
                    <a16:creationId xmlns:a16="http://schemas.microsoft.com/office/drawing/2014/main" id="{E50AADB2-06DB-F3F7-6A0C-CB81AC16FA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2410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00" name="Line 2567">
                <a:extLst>
                  <a:ext uri="{FF2B5EF4-FFF2-40B4-BE49-F238E27FC236}">
                    <a16:creationId xmlns:a16="http://schemas.microsoft.com/office/drawing/2014/main" id="{21F98069-FE3E-A082-685F-732FC860D5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2749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01" name="Line 2568">
                <a:extLst>
                  <a:ext uri="{FF2B5EF4-FFF2-40B4-BE49-F238E27FC236}">
                    <a16:creationId xmlns:a16="http://schemas.microsoft.com/office/drawing/2014/main" id="{1BA733D6-8175-0C43-FD2E-13D272FFA7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2919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02" name="Line 2569">
                <a:extLst>
                  <a:ext uri="{FF2B5EF4-FFF2-40B4-BE49-F238E27FC236}">
                    <a16:creationId xmlns:a16="http://schemas.microsoft.com/office/drawing/2014/main" id="{DA7AFF39-0BDA-0511-5065-EEF5A23451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3258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03" name="Line 2570">
                <a:extLst>
                  <a:ext uri="{FF2B5EF4-FFF2-40B4-BE49-F238E27FC236}">
                    <a16:creationId xmlns:a16="http://schemas.microsoft.com/office/drawing/2014/main" id="{B7437463-0831-DEB4-A161-696F91D1B1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3428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04" name="Line 2571">
                <a:extLst>
                  <a:ext uri="{FF2B5EF4-FFF2-40B4-BE49-F238E27FC236}">
                    <a16:creationId xmlns:a16="http://schemas.microsoft.com/office/drawing/2014/main" id="{8ADA2D03-26B1-65FC-4B6C-3E25BA1061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3597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05" name="Line 2572">
                <a:extLst>
                  <a:ext uri="{FF2B5EF4-FFF2-40B4-BE49-F238E27FC236}">
                    <a16:creationId xmlns:a16="http://schemas.microsoft.com/office/drawing/2014/main" id="{0E4AF5E6-C48A-755B-654F-81DE1AEFF0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4106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06" name="Line 2573">
                <a:extLst>
                  <a:ext uri="{FF2B5EF4-FFF2-40B4-BE49-F238E27FC236}">
                    <a16:creationId xmlns:a16="http://schemas.microsoft.com/office/drawing/2014/main" id="{E3E90DBB-3ABF-0DDA-E580-B24517EB8E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4446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07" name="Line 2574">
                <a:extLst>
                  <a:ext uri="{FF2B5EF4-FFF2-40B4-BE49-F238E27FC236}">
                    <a16:creationId xmlns:a16="http://schemas.microsoft.com/office/drawing/2014/main" id="{5CBDA0BB-C141-7AE8-F986-252014DFF6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4785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08" name="Line 2575">
                <a:extLst>
                  <a:ext uri="{FF2B5EF4-FFF2-40B4-BE49-F238E27FC236}">
                    <a16:creationId xmlns:a16="http://schemas.microsoft.com/office/drawing/2014/main" id="{3953F8D5-27C4-CF79-B1B0-62631EE074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4785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09" name="Line 2576">
                <a:extLst>
                  <a:ext uri="{FF2B5EF4-FFF2-40B4-BE49-F238E27FC236}">
                    <a16:creationId xmlns:a16="http://schemas.microsoft.com/office/drawing/2014/main" id="{21C00B87-294E-16E0-D13D-AA7D196597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51246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10" name="Line 2577">
                <a:extLst>
                  <a:ext uri="{FF2B5EF4-FFF2-40B4-BE49-F238E27FC236}">
                    <a16:creationId xmlns:a16="http://schemas.microsoft.com/office/drawing/2014/main" id="{22667B44-A316-714D-51C6-6576F781CF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5294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11" name="Line 2578">
                <a:extLst>
                  <a:ext uri="{FF2B5EF4-FFF2-40B4-BE49-F238E27FC236}">
                    <a16:creationId xmlns:a16="http://schemas.microsoft.com/office/drawing/2014/main" id="{0CCE9AC6-184C-2C52-A25D-E53FF64166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5633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12" name="Line 2579">
                <a:extLst>
                  <a:ext uri="{FF2B5EF4-FFF2-40B4-BE49-F238E27FC236}">
                    <a16:creationId xmlns:a16="http://schemas.microsoft.com/office/drawing/2014/main" id="{F2761D7D-6200-BFFA-2807-3F6D226202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5803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13" name="Line 2580">
                <a:extLst>
                  <a:ext uri="{FF2B5EF4-FFF2-40B4-BE49-F238E27FC236}">
                    <a16:creationId xmlns:a16="http://schemas.microsoft.com/office/drawing/2014/main" id="{8318F6F3-459F-ABE9-57BE-92BB1A4ACF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6312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14" name="Line 2581">
                <a:extLst>
                  <a:ext uri="{FF2B5EF4-FFF2-40B4-BE49-F238E27FC236}">
                    <a16:creationId xmlns:a16="http://schemas.microsoft.com/office/drawing/2014/main" id="{D93BE268-FBA2-E8ED-B86B-5584E24D7E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6481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15" name="Line 2582">
                <a:extLst>
                  <a:ext uri="{FF2B5EF4-FFF2-40B4-BE49-F238E27FC236}">
                    <a16:creationId xmlns:a16="http://schemas.microsoft.com/office/drawing/2014/main" id="{2A0C5757-1510-D687-8CD1-1F20B06409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6651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16" name="Line 2583">
                <a:extLst>
                  <a:ext uri="{FF2B5EF4-FFF2-40B4-BE49-F238E27FC236}">
                    <a16:creationId xmlns:a16="http://schemas.microsoft.com/office/drawing/2014/main" id="{FA7BB382-8CEA-7D37-04DA-53F2E6EFFC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6820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17" name="Line 2584">
                <a:extLst>
                  <a:ext uri="{FF2B5EF4-FFF2-40B4-BE49-F238E27FC236}">
                    <a16:creationId xmlns:a16="http://schemas.microsoft.com/office/drawing/2014/main" id="{D3994E0F-9250-1C8E-AC6C-20721902A1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7329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18" name="Line 2585">
                <a:extLst>
                  <a:ext uri="{FF2B5EF4-FFF2-40B4-BE49-F238E27FC236}">
                    <a16:creationId xmlns:a16="http://schemas.microsoft.com/office/drawing/2014/main" id="{C9D8EF1A-2662-03FD-13D0-F619A1076B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7329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19" name="Line 2586">
                <a:extLst>
                  <a:ext uri="{FF2B5EF4-FFF2-40B4-BE49-F238E27FC236}">
                    <a16:creationId xmlns:a16="http://schemas.microsoft.com/office/drawing/2014/main" id="{C50403F6-B9D3-3838-FF92-4169FD0A07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7669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20" name="Line 2587">
                <a:extLst>
                  <a:ext uri="{FF2B5EF4-FFF2-40B4-BE49-F238E27FC236}">
                    <a16:creationId xmlns:a16="http://schemas.microsoft.com/office/drawing/2014/main" id="{9364B39A-AA84-3764-83C9-A670338026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8008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21" name="Line 2588">
                <a:extLst>
                  <a:ext uri="{FF2B5EF4-FFF2-40B4-BE49-F238E27FC236}">
                    <a16:creationId xmlns:a16="http://schemas.microsoft.com/office/drawing/2014/main" id="{F76DE567-59D1-7C8C-C7F2-3CCA686251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8177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22" name="Line 2589">
                <a:extLst>
                  <a:ext uri="{FF2B5EF4-FFF2-40B4-BE49-F238E27FC236}">
                    <a16:creationId xmlns:a16="http://schemas.microsoft.com/office/drawing/2014/main" id="{F9F05375-D025-61DB-48FE-9FAD2C26BC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8347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23" name="Line 2590">
                <a:extLst>
                  <a:ext uri="{FF2B5EF4-FFF2-40B4-BE49-F238E27FC236}">
                    <a16:creationId xmlns:a16="http://schemas.microsoft.com/office/drawing/2014/main" id="{23D4A345-7789-5145-7561-49BD433924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8517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24" name="Line 2591">
                <a:extLst>
                  <a:ext uri="{FF2B5EF4-FFF2-40B4-BE49-F238E27FC236}">
                    <a16:creationId xmlns:a16="http://schemas.microsoft.com/office/drawing/2014/main" id="{8A9E8CC3-31FB-F359-F9A1-00459ACE3B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8686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25" name="Line 2592">
                <a:extLst>
                  <a:ext uri="{FF2B5EF4-FFF2-40B4-BE49-F238E27FC236}">
                    <a16:creationId xmlns:a16="http://schemas.microsoft.com/office/drawing/2014/main" id="{1B9E15B1-DBE3-AC1E-FCC0-541FF6204C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8856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26" name="Line 2593">
                <a:extLst>
                  <a:ext uri="{FF2B5EF4-FFF2-40B4-BE49-F238E27FC236}">
                    <a16:creationId xmlns:a16="http://schemas.microsoft.com/office/drawing/2014/main" id="{988277BC-67ED-D413-695A-D8AD852F21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8856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27" name="Line 2594">
                <a:extLst>
                  <a:ext uri="{FF2B5EF4-FFF2-40B4-BE49-F238E27FC236}">
                    <a16:creationId xmlns:a16="http://schemas.microsoft.com/office/drawing/2014/main" id="{81ABE69F-F35D-1BEF-ADD8-624D372E92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9195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28" name="Line 2595">
                <a:extLst>
                  <a:ext uri="{FF2B5EF4-FFF2-40B4-BE49-F238E27FC236}">
                    <a16:creationId xmlns:a16="http://schemas.microsoft.com/office/drawing/2014/main" id="{A53C524B-AB33-A693-66BA-BF68A546C0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9365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29" name="Line 2596">
                <a:extLst>
                  <a:ext uri="{FF2B5EF4-FFF2-40B4-BE49-F238E27FC236}">
                    <a16:creationId xmlns:a16="http://schemas.microsoft.com/office/drawing/2014/main" id="{4A5AC6B4-F56E-260D-6BAA-9247B4BF03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9534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30" name="Line 2597">
                <a:extLst>
                  <a:ext uri="{FF2B5EF4-FFF2-40B4-BE49-F238E27FC236}">
                    <a16:creationId xmlns:a16="http://schemas.microsoft.com/office/drawing/2014/main" id="{AAB96E0E-3132-08F7-38C5-514C0B1EEC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9874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31" name="Line 2598">
                <a:extLst>
                  <a:ext uri="{FF2B5EF4-FFF2-40B4-BE49-F238E27FC236}">
                    <a16:creationId xmlns:a16="http://schemas.microsoft.com/office/drawing/2014/main" id="{F1CA3C96-BAFA-8AC6-776D-0B544D4D5D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0213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32" name="Line 2599">
                <a:extLst>
                  <a:ext uri="{FF2B5EF4-FFF2-40B4-BE49-F238E27FC236}">
                    <a16:creationId xmlns:a16="http://schemas.microsoft.com/office/drawing/2014/main" id="{04BF0809-F530-4D63-FE2A-1FADD6D905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0383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33" name="Line 2600">
                <a:extLst>
                  <a:ext uri="{FF2B5EF4-FFF2-40B4-BE49-F238E27FC236}">
                    <a16:creationId xmlns:a16="http://schemas.microsoft.com/office/drawing/2014/main" id="{4FA37646-54E7-E012-A50C-23275E4823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05527" y="2871533"/>
                <a:ext cx="0" cy="492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34" name="Line 2601">
                <a:extLst>
                  <a:ext uri="{FF2B5EF4-FFF2-40B4-BE49-F238E27FC236}">
                    <a16:creationId xmlns:a16="http://schemas.microsoft.com/office/drawing/2014/main" id="{460CA4A8-D09B-1ECA-6126-7C0509AB95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08919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35" name="Line 2602">
                <a:extLst>
                  <a:ext uri="{FF2B5EF4-FFF2-40B4-BE49-F238E27FC236}">
                    <a16:creationId xmlns:a16="http://schemas.microsoft.com/office/drawing/2014/main" id="{5C04C2CE-FB0E-9D11-C46A-877214FDB2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1061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36" name="Line 2603">
                <a:extLst>
                  <a:ext uri="{FF2B5EF4-FFF2-40B4-BE49-F238E27FC236}">
                    <a16:creationId xmlns:a16="http://schemas.microsoft.com/office/drawing/2014/main" id="{2D1B10DD-2B63-B543-320E-FCEB3D1E03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1400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37" name="Line 2604">
                <a:extLst>
                  <a:ext uri="{FF2B5EF4-FFF2-40B4-BE49-F238E27FC236}">
                    <a16:creationId xmlns:a16="http://schemas.microsoft.com/office/drawing/2014/main" id="{6D56A1FE-678A-CE2A-5FD3-620CF1C969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1400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38" name="Line 2605">
                <a:extLst>
                  <a:ext uri="{FF2B5EF4-FFF2-40B4-BE49-F238E27FC236}">
                    <a16:creationId xmlns:a16="http://schemas.microsoft.com/office/drawing/2014/main" id="{C9526998-0930-FC7A-02A3-2AEFDAC5FF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1570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39" name="Line 2606">
                <a:extLst>
                  <a:ext uri="{FF2B5EF4-FFF2-40B4-BE49-F238E27FC236}">
                    <a16:creationId xmlns:a16="http://schemas.microsoft.com/office/drawing/2014/main" id="{57EC7D05-6DDA-4FB8-005E-76F44125E5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1909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40" name="Line 2607">
                <a:extLst>
                  <a:ext uri="{FF2B5EF4-FFF2-40B4-BE49-F238E27FC236}">
                    <a16:creationId xmlns:a16="http://schemas.microsoft.com/office/drawing/2014/main" id="{40C4248A-00A5-6BFA-A7D8-F9F7CED6D5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2248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41" name="Line 2608">
                <a:extLst>
                  <a:ext uri="{FF2B5EF4-FFF2-40B4-BE49-F238E27FC236}">
                    <a16:creationId xmlns:a16="http://schemas.microsoft.com/office/drawing/2014/main" id="{85B7B41E-6EFC-5578-2FA6-2A85A6245E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2588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42" name="Line 2609">
                <a:extLst>
                  <a:ext uri="{FF2B5EF4-FFF2-40B4-BE49-F238E27FC236}">
                    <a16:creationId xmlns:a16="http://schemas.microsoft.com/office/drawing/2014/main" id="{5D3B3B87-2412-7933-A981-FE88226809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3097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43" name="Line 2610">
                <a:extLst>
                  <a:ext uri="{FF2B5EF4-FFF2-40B4-BE49-F238E27FC236}">
                    <a16:creationId xmlns:a16="http://schemas.microsoft.com/office/drawing/2014/main" id="{93C769F3-30AE-E7AF-27AF-CF632B6309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3266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44" name="Line 2611">
                <a:extLst>
                  <a:ext uri="{FF2B5EF4-FFF2-40B4-BE49-F238E27FC236}">
                    <a16:creationId xmlns:a16="http://schemas.microsoft.com/office/drawing/2014/main" id="{3681E6EB-2825-D82B-26AB-9E8812716B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3606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45" name="Line 2612">
                <a:extLst>
                  <a:ext uri="{FF2B5EF4-FFF2-40B4-BE49-F238E27FC236}">
                    <a16:creationId xmlns:a16="http://schemas.microsoft.com/office/drawing/2014/main" id="{E0F6D65B-7FCC-E79A-56D7-80C9590EEE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3945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46" name="Line 2613">
                <a:extLst>
                  <a:ext uri="{FF2B5EF4-FFF2-40B4-BE49-F238E27FC236}">
                    <a16:creationId xmlns:a16="http://schemas.microsoft.com/office/drawing/2014/main" id="{E1E38AAE-41E0-347F-07B2-670EAC663C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4114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47" name="Line 2614">
                <a:extLst>
                  <a:ext uri="{FF2B5EF4-FFF2-40B4-BE49-F238E27FC236}">
                    <a16:creationId xmlns:a16="http://schemas.microsoft.com/office/drawing/2014/main" id="{5116B9BE-02DA-00FE-3DEE-387196F9A3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4284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48" name="Line 2615">
                <a:extLst>
                  <a:ext uri="{FF2B5EF4-FFF2-40B4-BE49-F238E27FC236}">
                    <a16:creationId xmlns:a16="http://schemas.microsoft.com/office/drawing/2014/main" id="{F63C325A-942D-ED9D-D255-FB03D7BB71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4793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49" name="Line 2616">
                <a:extLst>
                  <a:ext uri="{FF2B5EF4-FFF2-40B4-BE49-F238E27FC236}">
                    <a16:creationId xmlns:a16="http://schemas.microsoft.com/office/drawing/2014/main" id="{4E391CF4-F291-A992-9845-8C03DF80B5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5811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50" name="Line 2618">
                <a:extLst>
                  <a:ext uri="{FF2B5EF4-FFF2-40B4-BE49-F238E27FC236}">
                    <a16:creationId xmlns:a16="http://schemas.microsoft.com/office/drawing/2014/main" id="{B6740B1E-9E43-98D1-624E-9D241FC4C9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5980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51" name="Line 2619">
                <a:extLst>
                  <a:ext uri="{FF2B5EF4-FFF2-40B4-BE49-F238E27FC236}">
                    <a16:creationId xmlns:a16="http://schemas.microsoft.com/office/drawing/2014/main" id="{825D2F0C-CC70-4041-B85D-00184E0FC2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6150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52" name="Line 2620">
                <a:extLst>
                  <a:ext uri="{FF2B5EF4-FFF2-40B4-BE49-F238E27FC236}">
                    <a16:creationId xmlns:a16="http://schemas.microsoft.com/office/drawing/2014/main" id="{D82C79F0-4BB9-2823-907A-2E58AE0462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63200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53" name="Line 2621">
                <a:extLst>
                  <a:ext uri="{FF2B5EF4-FFF2-40B4-BE49-F238E27FC236}">
                    <a16:creationId xmlns:a16="http://schemas.microsoft.com/office/drawing/2014/main" id="{CA27A56E-4690-55E2-1D44-6D7948AB7B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6489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54" name="Line 2622">
                <a:extLst>
                  <a:ext uri="{FF2B5EF4-FFF2-40B4-BE49-F238E27FC236}">
                    <a16:creationId xmlns:a16="http://schemas.microsoft.com/office/drawing/2014/main" id="{62D8F87C-CC90-A295-9C4A-E7A71D3DEE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6659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55" name="Line 2623">
                <a:extLst>
                  <a:ext uri="{FF2B5EF4-FFF2-40B4-BE49-F238E27FC236}">
                    <a16:creationId xmlns:a16="http://schemas.microsoft.com/office/drawing/2014/main" id="{A5FDCA17-63D2-442B-9E88-9EF3DF61F3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6998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56" name="Line 2624">
                <a:extLst>
                  <a:ext uri="{FF2B5EF4-FFF2-40B4-BE49-F238E27FC236}">
                    <a16:creationId xmlns:a16="http://schemas.microsoft.com/office/drawing/2014/main" id="{BA09B0F3-9274-9795-3D33-6773E66029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71682" y="2903284"/>
                <a:ext cx="0" cy="174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57" name="Line 2625">
                <a:extLst>
                  <a:ext uri="{FF2B5EF4-FFF2-40B4-BE49-F238E27FC236}">
                    <a16:creationId xmlns:a16="http://schemas.microsoft.com/office/drawing/2014/main" id="{5FAB17A8-1509-C46B-A410-3C98430148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73377" y="2906459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58" name="Line 2626">
                <a:extLst>
                  <a:ext uri="{FF2B5EF4-FFF2-40B4-BE49-F238E27FC236}">
                    <a16:creationId xmlns:a16="http://schemas.microsoft.com/office/drawing/2014/main" id="{D0BAB55E-DCDC-A030-446F-695A6E6E3A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7507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59" name="Line 2627">
                <a:extLst>
                  <a:ext uri="{FF2B5EF4-FFF2-40B4-BE49-F238E27FC236}">
                    <a16:creationId xmlns:a16="http://schemas.microsoft.com/office/drawing/2014/main" id="{838103F9-CECB-84F9-9CB3-6FAF064122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76770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60" name="Line 2628">
                <a:extLst>
                  <a:ext uri="{FF2B5EF4-FFF2-40B4-BE49-F238E27FC236}">
                    <a16:creationId xmlns:a16="http://schemas.microsoft.com/office/drawing/2014/main" id="{55AB6439-56DC-9E59-CC88-9C5E6D8F76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8185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61" name="Line 2629">
                <a:extLst>
                  <a:ext uri="{FF2B5EF4-FFF2-40B4-BE49-F238E27FC236}">
                    <a16:creationId xmlns:a16="http://schemas.microsoft.com/office/drawing/2014/main" id="{F5F91FB5-1D28-3CBA-80F7-608196F8A4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83555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62" name="Line 2630">
                <a:extLst>
                  <a:ext uri="{FF2B5EF4-FFF2-40B4-BE49-F238E27FC236}">
                    <a16:creationId xmlns:a16="http://schemas.microsoft.com/office/drawing/2014/main" id="{DDB7F42B-6544-0382-4EB1-D06D205ABD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8525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63" name="Line 2631">
                <a:extLst>
                  <a:ext uri="{FF2B5EF4-FFF2-40B4-BE49-F238E27FC236}">
                    <a16:creationId xmlns:a16="http://schemas.microsoft.com/office/drawing/2014/main" id="{D30DE2FF-ACEB-6620-ECF9-009FB77A99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9034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64" name="Line 2632">
                <a:extLst>
                  <a:ext uri="{FF2B5EF4-FFF2-40B4-BE49-F238E27FC236}">
                    <a16:creationId xmlns:a16="http://schemas.microsoft.com/office/drawing/2014/main" id="{139DED90-4869-519E-FAAD-D8F972258F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9373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65" name="Line 2633">
                <a:extLst>
                  <a:ext uri="{FF2B5EF4-FFF2-40B4-BE49-F238E27FC236}">
                    <a16:creationId xmlns:a16="http://schemas.microsoft.com/office/drawing/2014/main" id="{753FEC36-3CD2-30B6-660F-F10808397B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9373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66" name="Line 2634">
                <a:extLst>
                  <a:ext uri="{FF2B5EF4-FFF2-40B4-BE49-F238E27FC236}">
                    <a16:creationId xmlns:a16="http://schemas.microsoft.com/office/drawing/2014/main" id="{8A3A8DA9-EE54-DC55-409F-3E226A995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9542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67" name="Line 2635">
                <a:extLst>
                  <a:ext uri="{FF2B5EF4-FFF2-40B4-BE49-F238E27FC236}">
                    <a16:creationId xmlns:a16="http://schemas.microsoft.com/office/drawing/2014/main" id="{A8FB524F-7E49-B065-57D2-0DEADE1BF9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9712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68" name="Line 2636">
                <a:extLst>
                  <a:ext uri="{FF2B5EF4-FFF2-40B4-BE49-F238E27FC236}">
                    <a16:creationId xmlns:a16="http://schemas.microsoft.com/office/drawing/2014/main" id="{7C79725C-49E8-CD2A-D9A2-8CD346CBAE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0221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69" name="Line 2637">
                <a:extLst>
                  <a:ext uri="{FF2B5EF4-FFF2-40B4-BE49-F238E27FC236}">
                    <a16:creationId xmlns:a16="http://schemas.microsoft.com/office/drawing/2014/main" id="{8C8BDE29-B693-31BB-AE21-022285D257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0391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70" name="Line 2638">
                <a:extLst>
                  <a:ext uri="{FF2B5EF4-FFF2-40B4-BE49-F238E27FC236}">
                    <a16:creationId xmlns:a16="http://schemas.microsoft.com/office/drawing/2014/main" id="{2D7DED8E-BDB9-0BE8-EB8D-0CA7B9069C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05607" y="2850896"/>
                <a:ext cx="0" cy="698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71" name="Line 2639">
                <a:extLst>
                  <a:ext uri="{FF2B5EF4-FFF2-40B4-BE49-F238E27FC236}">
                    <a16:creationId xmlns:a16="http://schemas.microsoft.com/office/drawing/2014/main" id="{C8743B38-3536-8F40-7749-8BBBE1499B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1069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72" name="Line 2640">
                <a:extLst>
                  <a:ext uri="{FF2B5EF4-FFF2-40B4-BE49-F238E27FC236}">
                    <a16:creationId xmlns:a16="http://schemas.microsoft.com/office/drawing/2014/main" id="{8426DEE2-FC1E-7D52-8F3E-2D0FAC0DDA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1239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73" name="Line 2641">
                <a:extLst>
                  <a:ext uri="{FF2B5EF4-FFF2-40B4-BE49-F238E27FC236}">
                    <a16:creationId xmlns:a16="http://schemas.microsoft.com/office/drawing/2014/main" id="{24C91930-639E-4446-0F08-B7407E0703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1408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74" name="Line 2642">
                <a:extLst>
                  <a:ext uri="{FF2B5EF4-FFF2-40B4-BE49-F238E27FC236}">
                    <a16:creationId xmlns:a16="http://schemas.microsoft.com/office/drawing/2014/main" id="{6546209F-F9E6-988A-5DF5-E0B1CA6D72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1748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75" name="Line 2643">
                <a:extLst>
                  <a:ext uri="{FF2B5EF4-FFF2-40B4-BE49-F238E27FC236}">
                    <a16:creationId xmlns:a16="http://schemas.microsoft.com/office/drawing/2014/main" id="{9961E8F3-ED52-01CD-DB02-BC7042F867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1748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76" name="Line 2644">
                <a:extLst>
                  <a:ext uri="{FF2B5EF4-FFF2-40B4-BE49-F238E27FC236}">
                    <a16:creationId xmlns:a16="http://schemas.microsoft.com/office/drawing/2014/main" id="{CEE2456E-DB2D-B768-7A69-0D102902B9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2087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77" name="Line 2645">
                <a:extLst>
                  <a:ext uri="{FF2B5EF4-FFF2-40B4-BE49-F238E27FC236}">
                    <a16:creationId xmlns:a16="http://schemas.microsoft.com/office/drawing/2014/main" id="{9CACD8EB-225E-C2E6-406C-49B59C28D2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2257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78" name="Line 2646">
                <a:extLst>
                  <a:ext uri="{FF2B5EF4-FFF2-40B4-BE49-F238E27FC236}">
                    <a16:creationId xmlns:a16="http://schemas.microsoft.com/office/drawing/2014/main" id="{526D17C7-C660-FEB8-8FD7-7A1F04E184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2257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79" name="Line 2647">
                <a:extLst>
                  <a:ext uri="{FF2B5EF4-FFF2-40B4-BE49-F238E27FC236}">
                    <a16:creationId xmlns:a16="http://schemas.microsoft.com/office/drawing/2014/main" id="{DBCC387C-3DFC-CB01-6DD8-862205FB45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2596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80" name="Line 2648">
                <a:extLst>
                  <a:ext uri="{FF2B5EF4-FFF2-40B4-BE49-F238E27FC236}">
                    <a16:creationId xmlns:a16="http://schemas.microsoft.com/office/drawing/2014/main" id="{48ABC3CD-81A7-F021-9C0C-3C7FE592C5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2765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81" name="Line 2649">
                <a:extLst>
                  <a:ext uri="{FF2B5EF4-FFF2-40B4-BE49-F238E27FC236}">
                    <a16:creationId xmlns:a16="http://schemas.microsoft.com/office/drawing/2014/main" id="{B484B700-84F3-100F-D8EA-03FD7D582D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2935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82" name="Line 2650">
                <a:extLst>
                  <a:ext uri="{FF2B5EF4-FFF2-40B4-BE49-F238E27FC236}">
                    <a16:creationId xmlns:a16="http://schemas.microsoft.com/office/drawing/2014/main" id="{A41C062C-D119-D032-CD30-71E7272001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3274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83" name="Line 2651">
                <a:extLst>
                  <a:ext uri="{FF2B5EF4-FFF2-40B4-BE49-F238E27FC236}">
                    <a16:creationId xmlns:a16="http://schemas.microsoft.com/office/drawing/2014/main" id="{22C09475-6729-DAC3-D937-613FE3D6D2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3614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84" name="Line 2652">
                <a:extLst>
                  <a:ext uri="{FF2B5EF4-FFF2-40B4-BE49-F238E27FC236}">
                    <a16:creationId xmlns:a16="http://schemas.microsoft.com/office/drawing/2014/main" id="{A41E6210-CD32-A3E0-3D94-28C7F48435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39532" y="2817559"/>
                <a:ext cx="0" cy="1031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85" name="Line 2653">
                <a:extLst>
                  <a:ext uri="{FF2B5EF4-FFF2-40B4-BE49-F238E27FC236}">
                    <a16:creationId xmlns:a16="http://schemas.microsoft.com/office/drawing/2014/main" id="{06C0BCF2-4FE2-7412-2893-D30140E61D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4462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86" name="Line 2654">
                <a:extLst>
                  <a:ext uri="{FF2B5EF4-FFF2-40B4-BE49-F238E27FC236}">
                    <a16:creationId xmlns:a16="http://schemas.microsoft.com/office/drawing/2014/main" id="{70F14D2C-0AC0-A3B1-4EAA-CCD6FDC4A1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4631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87" name="Line 2655">
                <a:extLst>
                  <a:ext uri="{FF2B5EF4-FFF2-40B4-BE49-F238E27FC236}">
                    <a16:creationId xmlns:a16="http://schemas.microsoft.com/office/drawing/2014/main" id="{6CE1666E-8CDD-0D19-D80F-18AA0FF83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4971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88" name="Line 2656">
                <a:extLst>
                  <a:ext uri="{FF2B5EF4-FFF2-40B4-BE49-F238E27FC236}">
                    <a16:creationId xmlns:a16="http://schemas.microsoft.com/office/drawing/2014/main" id="{A01FBAA7-456D-DFA3-D07D-0293FA2337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5140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89" name="Line 2657">
                <a:extLst>
                  <a:ext uri="{FF2B5EF4-FFF2-40B4-BE49-F238E27FC236}">
                    <a16:creationId xmlns:a16="http://schemas.microsoft.com/office/drawing/2014/main" id="{AFD944DD-A758-CCA2-47A5-233E81E42F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5310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90" name="Line 2658">
                <a:extLst>
                  <a:ext uri="{FF2B5EF4-FFF2-40B4-BE49-F238E27FC236}">
                    <a16:creationId xmlns:a16="http://schemas.microsoft.com/office/drawing/2014/main" id="{43270607-7D6B-D8D2-08D4-A6F1FFAB8D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5819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91" name="Line 2659">
                <a:extLst>
                  <a:ext uri="{FF2B5EF4-FFF2-40B4-BE49-F238E27FC236}">
                    <a16:creationId xmlns:a16="http://schemas.microsoft.com/office/drawing/2014/main" id="{2A713DD5-0CD8-DCF1-E239-0E2114C519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6328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92" name="Line 2660">
                <a:extLst>
                  <a:ext uri="{FF2B5EF4-FFF2-40B4-BE49-F238E27FC236}">
                    <a16:creationId xmlns:a16="http://schemas.microsoft.com/office/drawing/2014/main" id="{5C0CA151-4413-0487-E339-8F3D9EEB34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6497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93" name="Line 2661">
                <a:extLst>
                  <a:ext uri="{FF2B5EF4-FFF2-40B4-BE49-F238E27FC236}">
                    <a16:creationId xmlns:a16="http://schemas.microsoft.com/office/drawing/2014/main" id="{33E882E7-8BF0-7206-51FC-FB9F885C13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6497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94" name="Line 2662">
                <a:extLst>
                  <a:ext uri="{FF2B5EF4-FFF2-40B4-BE49-F238E27FC236}">
                    <a16:creationId xmlns:a16="http://schemas.microsoft.com/office/drawing/2014/main" id="{2125261C-8DB7-29FB-4AB1-DC22FD4AAF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6667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95" name="Line 2663">
                <a:extLst>
                  <a:ext uri="{FF2B5EF4-FFF2-40B4-BE49-F238E27FC236}">
                    <a16:creationId xmlns:a16="http://schemas.microsoft.com/office/drawing/2014/main" id="{6B406BE4-F777-BD93-9DF3-86B8F7F159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7176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96" name="Line 2664">
                <a:extLst>
                  <a:ext uri="{FF2B5EF4-FFF2-40B4-BE49-F238E27FC236}">
                    <a16:creationId xmlns:a16="http://schemas.microsoft.com/office/drawing/2014/main" id="{32EE8CC2-FAFC-A6E6-7D62-AB109A3AA7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7176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97" name="Line 2665">
                <a:extLst>
                  <a:ext uri="{FF2B5EF4-FFF2-40B4-BE49-F238E27FC236}">
                    <a16:creationId xmlns:a16="http://schemas.microsoft.com/office/drawing/2014/main" id="{017A2F07-A366-D596-228F-3FA57B25B4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7515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98" name="Line 2666">
                <a:extLst>
                  <a:ext uri="{FF2B5EF4-FFF2-40B4-BE49-F238E27FC236}">
                    <a16:creationId xmlns:a16="http://schemas.microsoft.com/office/drawing/2014/main" id="{C758987E-4200-553E-74AA-ED5CF52433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7515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99" name="Line 2667">
                <a:extLst>
                  <a:ext uri="{FF2B5EF4-FFF2-40B4-BE49-F238E27FC236}">
                    <a16:creationId xmlns:a16="http://schemas.microsoft.com/office/drawing/2014/main" id="{49667D28-0C4E-7219-6357-B91D4C366E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7854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00" name="Line 2668">
                <a:extLst>
                  <a:ext uri="{FF2B5EF4-FFF2-40B4-BE49-F238E27FC236}">
                    <a16:creationId xmlns:a16="http://schemas.microsoft.com/office/drawing/2014/main" id="{772FE401-ADFC-AFE9-47E5-ABD0BAA32F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8024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01" name="Line 2669">
                <a:extLst>
                  <a:ext uri="{FF2B5EF4-FFF2-40B4-BE49-F238E27FC236}">
                    <a16:creationId xmlns:a16="http://schemas.microsoft.com/office/drawing/2014/main" id="{58BF59FB-C14D-FACD-278A-475F6DDCFB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8363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02" name="Line 2670">
                <a:extLst>
                  <a:ext uri="{FF2B5EF4-FFF2-40B4-BE49-F238E27FC236}">
                    <a16:creationId xmlns:a16="http://schemas.microsoft.com/office/drawing/2014/main" id="{A3E808E0-D47F-42C8-5BBD-876EAE5EA0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8533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03" name="Line 2671">
                <a:extLst>
                  <a:ext uri="{FF2B5EF4-FFF2-40B4-BE49-F238E27FC236}">
                    <a16:creationId xmlns:a16="http://schemas.microsoft.com/office/drawing/2014/main" id="{532A1A90-0487-56AC-9BAC-29CD219559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8702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04" name="Line 2672">
                <a:extLst>
                  <a:ext uri="{FF2B5EF4-FFF2-40B4-BE49-F238E27FC236}">
                    <a16:creationId xmlns:a16="http://schemas.microsoft.com/office/drawing/2014/main" id="{F2C0CC1C-3806-D353-E95E-4953298936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8872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05" name="Line 2673">
                <a:extLst>
                  <a:ext uri="{FF2B5EF4-FFF2-40B4-BE49-F238E27FC236}">
                    <a16:creationId xmlns:a16="http://schemas.microsoft.com/office/drawing/2014/main" id="{E534373A-756C-8F1F-1FF3-B4C1DC129B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9211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06" name="Line 2674">
                <a:extLst>
                  <a:ext uri="{FF2B5EF4-FFF2-40B4-BE49-F238E27FC236}">
                    <a16:creationId xmlns:a16="http://schemas.microsoft.com/office/drawing/2014/main" id="{FCF819ED-4499-6F20-E389-3458877C41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9381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07" name="Line 2675">
                <a:extLst>
                  <a:ext uri="{FF2B5EF4-FFF2-40B4-BE49-F238E27FC236}">
                    <a16:creationId xmlns:a16="http://schemas.microsoft.com/office/drawing/2014/main" id="{460B0932-31DC-6CA7-6357-8542BB2549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9550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08" name="Line 2676">
                <a:extLst>
                  <a:ext uri="{FF2B5EF4-FFF2-40B4-BE49-F238E27FC236}">
                    <a16:creationId xmlns:a16="http://schemas.microsoft.com/office/drawing/2014/main" id="{CBFEB642-22DF-4B04-2CCF-47D52CD96D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9890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09" name="Line 2677">
                <a:extLst>
                  <a:ext uri="{FF2B5EF4-FFF2-40B4-BE49-F238E27FC236}">
                    <a16:creationId xmlns:a16="http://schemas.microsoft.com/office/drawing/2014/main" id="{82FC2590-F885-DB28-40D4-22B242AB2C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0399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10" name="Line 2678">
                <a:extLst>
                  <a:ext uri="{FF2B5EF4-FFF2-40B4-BE49-F238E27FC236}">
                    <a16:creationId xmlns:a16="http://schemas.microsoft.com/office/drawing/2014/main" id="{6E015425-B95C-8401-DDBC-4B3B5DFFE6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05686" y="2735009"/>
                <a:ext cx="0" cy="1857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11" name="Line 2679">
                <a:extLst>
                  <a:ext uri="{FF2B5EF4-FFF2-40B4-BE49-F238E27FC236}">
                    <a16:creationId xmlns:a16="http://schemas.microsoft.com/office/drawing/2014/main" id="{0CF55CCD-CFAC-539F-72C4-B316258A71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10775" y="2909634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12" name="Line 2680">
                <a:extLst>
                  <a:ext uri="{FF2B5EF4-FFF2-40B4-BE49-F238E27FC236}">
                    <a16:creationId xmlns:a16="http://schemas.microsoft.com/office/drawing/2014/main" id="{4C571E3C-4419-F2EE-3EEF-C642B6B6EC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1247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13" name="Line 2681">
                <a:extLst>
                  <a:ext uri="{FF2B5EF4-FFF2-40B4-BE49-F238E27FC236}">
                    <a16:creationId xmlns:a16="http://schemas.microsoft.com/office/drawing/2014/main" id="{D3F55115-014A-3E62-1406-D1F6747F7A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15864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14" name="Line 2682">
                <a:extLst>
                  <a:ext uri="{FF2B5EF4-FFF2-40B4-BE49-F238E27FC236}">
                    <a16:creationId xmlns:a16="http://schemas.microsoft.com/office/drawing/2014/main" id="{A2A53F04-B932-25B2-9589-2893BFA23A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2095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15" name="Line 2683">
                <a:extLst>
                  <a:ext uri="{FF2B5EF4-FFF2-40B4-BE49-F238E27FC236}">
                    <a16:creationId xmlns:a16="http://schemas.microsoft.com/office/drawing/2014/main" id="{A98ADFC5-A2F2-CECD-76BF-5281D134C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24346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16" name="Line 2684">
                <a:extLst>
                  <a:ext uri="{FF2B5EF4-FFF2-40B4-BE49-F238E27FC236}">
                    <a16:creationId xmlns:a16="http://schemas.microsoft.com/office/drawing/2014/main" id="{CDD79606-0FD5-A5DC-EB2C-6E3DE6AA08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24346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17" name="Line 2685">
                <a:extLst>
                  <a:ext uri="{FF2B5EF4-FFF2-40B4-BE49-F238E27FC236}">
                    <a16:creationId xmlns:a16="http://schemas.microsoft.com/office/drawing/2014/main" id="{698EFB59-641B-1A93-2746-6FD1CFD209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2773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18" name="Line 2686">
                <a:extLst>
                  <a:ext uri="{FF2B5EF4-FFF2-40B4-BE49-F238E27FC236}">
                    <a16:creationId xmlns:a16="http://schemas.microsoft.com/office/drawing/2014/main" id="{164F3FCB-41B1-E4FA-62EE-2995E52093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32826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19" name="Line 2687">
                <a:extLst>
                  <a:ext uri="{FF2B5EF4-FFF2-40B4-BE49-F238E27FC236}">
                    <a16:creationId xmlns:a16="http://schemas.microsoft.com/office/drawing/2014/main" id="{E37B0A77-E027-24D1-EB3C-084A82D2E4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3282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20" name="Line 2688">
                <a:extLst>
                  <a:ext uri="{FF2B5EF4-FFF2-40B4-BE49-F238E27FC236}">
                    <a16:creationId xmlns:a16="http://schemas.microsoft.com/office/drawing/2014/main" id="{E7C79A56-E46F-CBDC-8B49-9B6E17A8D8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3621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21" name="Line 2689">
                <a:extLst>
                  <a:ext uri="{FF2B5EF4-FFF2-40B4-BE49-F238E27FC236}">
                    <a16:creationId xmlns:a16="http://schemas.microsoft.com/office/drawing/2014/main" id="{418D5BD9-047F-1F07-FC2A-B0C957A88F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39611" y="2908046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22" name="Line 2690">
                <a:extLst>
                  <a:ext uri="{FF2B5EF4-FFF2-40B4-BE49-F238E27FC236}">
                    <a16:creationId xmlns:a16="http://schemas.microsoft.com/office/drawing/2014/main" id="{8EDDA63F-31D9-F213-AAB1-A8AC882EBB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41308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23" name="Line 2691">
                <a:extLst>
                  <a:ext uri="{FF2B5EF4-FFF2-40B4-BE49-F238E27FC236}">
                    <a16:creationId xmlns:a16="http://schemas.microsoft.com/office/drawing/2014/main" id="{806B5777-A2F0-9A62-F721-345FDBC580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4470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24" name="Line 2692">
                <a:extLst>
                  <a:ext uri="{FF2B5EF4-FFF2-40B4-BE49-F238E27FC236}">
                    <a16:creationId xmlns:a16="http://schemas.microsoft.com/office/drawing/2014/main" id="{7D0504B2-B570-02A2-9AAC-137863AE00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4639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25" name="Line 2693">
                <a:extLst>
                  <a:ext uri="{FF2B5EF4-FFF2-40B4-BE49-F238E27FC236}">
                    <a16:creationId xmlns:a16="http://schemas.microsoft.com/office/drawing/2014/main" id="{6A21FA33-3023-F4E4-82D8-E72D9760ED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4978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26" name="Line 2694">
                <a:extLst>
                  <a:ext uri="{FF2B5EF4-FFF2-40B4-BE49-F238E27FC236}">
                    <a16:creationId xmlns:a16="http://schemas.microsoft.com/office/drawing/2014/main" id="{AD5AD302-F1E0-1972-6115-70A314CA51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5148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27" name="Line 2695">
                <a:extLst>
                  <a:ext uri="{FF2B5EF4-FFF2-40B4-BE49-F238E27FC236}">
                    <a16:creationId xmlns:a16="http://schemas.microsoft.com/office/drawing/2014/main" id="{9173774A-C0A7-4103-B1D9-D42B063C02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5487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28" name="Line 2696">
                <a:extLst>
                  <a:ext uri="{FF2B5EF4-FFF2-40B4-BE49-F238E27FC236}">
                    <a16:creationId xmlns:a16="http://schemas.microsoft.com/office/drawing/2014/main" id="{6E88D60A-9038-CF01-2FA9-C42FA211FF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5487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29" name="Line 2697">
                <a:extLst>
                  <a:ext uri="{FF2B5EF4-FFF2-40B4-BE49-F238E27FC236}">
                    <a16:creationId xmlns:a16="http://schemas.microsoft.com/office/drawing/2014/main" id="{B824A266-54E2-2CF8-61E8-F5D3F5BB0A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5996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30" name="Line 2698">
                <a:extLst>
                  <a:ext uri="{FF2B5EF4-FFF2-40B4-BE49-F238E27FC236}">
                    <a16:creationId xmlns:a16="http://schemas.microsoft.com/office/drawing/2014/main" id="{3B3F3E57-587E-CFE3-D048-F79EA4279D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6166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31" name="Line 2699">
                <a:extLst>
                  <a:ext uri="{FF2B5EF4-FFF2-40B4-BE49-F238E27FC236}">
                    <a16:creationId xmlns:a16="http://schemas.microsoft.com/office/drawing/2014/main" id="{AA0E5479-EFEB-30D6-4CCC-F489512CCD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6505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32" name="Line 2700">
                <a:extLst>
                  <a:ext uri="{FF2B5EF4-FFF2-40B4-BE49-F238E27FC236}">
                    <a16:creationId xmlns:a16="http://schemas.microsoft.com/office/drawing/2014/main" id="{CFBCD4FF-5AA7-4070-A3E6-920B32E66A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6675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33" name="Line 2701">
                <a:extLst>
                  <a:ext uri="{FF2B5EF4-FFF2-40B4-BE49-F238E27FC236}">
                    <a16:creationId xmlns:a16="http://schemas.microsoft.com/office/drawing/2014/main" id="{3D527DDB-7740-00CB-6DD2-42E0101BBD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6844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34" name="Line 2702">
                <a:extLst>
                  <a:ext uri="{FF2B5EF4-FFF2-40B4-BE49-F238E27FC236}">
                    <a16:creationId xmlns:a16="http://schemas.microsoft.com/office/drawing/2014/main" id="{74E12E53-5555-BFF5-1AC9-2033C6E8A1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70144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35" name="Line 2703">
                <a:extLst>
                  <a:ext uri="{FF2B5EF4-FFF2-40B4-BE49-F238E27FC236}">
                    <a16:creationId xmlns:a16="http://schemas.microsoft.com/office/drawing/2014/main" id="{22625012-F8AD-5C41-CF4A-79C43B89BA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7353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36" name="Line 2704">
                <a:extLst>
                  <a:ext uri="{FF2B5EF4-FFF2-40B4-BE49-F238E27FC236}">
                    <a16:creationId xmlns:a16="http://schemas.microsoft.com/office/drawing/2014/main" id="{E45D6F2D-2AE6-73DD-2F68-7662CC2087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7523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37" name="Line 2705">
                <a:extLst>
                  <a:ext uri="{FF2B5EF4-FFF2-40B4-BE49-F238E27FC236}">
                    <a16:creationId xmlns:a16="http://schemas.microsoft.com/office/drawing/2014/main" id="{B0681DDA-7243-DC68-086D-7487AE2D31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7862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38" name="Line 2706">
                <a:extLst>
                  <a:ext uri="{FF2B5EF4-FFF2-40B4-BE49-F238E27FC236}">
                    <a16:creationId xmlns:a16="http://schemas.microsoft.com/office/drawing/2014/main" id="{558B005B-8FA6-98D2-9D32-886BFFB8FF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8032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39" name="Line 2707">
                <a:extLst>
                  <a:ext uri="{FF2B5EF4-FFF2-40B4-BE49-F238E27FC236}">
                    <a16:creationId xmlns:a16="http://schemas.microsoft.com/office/drawing/2014/main" id="{F67FA214-0874-F924-C53B-6A7E5702FA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8371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40" name="Line 2708">
                <a:extLst>
                  <a:ext uri="{FF2B5EF4-FFF2-40B4-BE49-F238E27FC236}">
                    <a16:creationId xmlns:a16="http://schemas.microsoft.com/office/drawing/2014/main" id="{71A29616-012E-E4E2-CB8C-E3EEC9E3E6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8880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41" name="Line 2709">
                <a:extLst>
                  <a:ext uri="{FF2B5EF4-FFF2-40B4-BE49-F238E27FC236}">
                    <a16:creationId xmlns:a16="http://schemas.microsoft.com/office/drawing/2014/main" id="{1D2EA09A-1FE4-441C-B9FC-CFA5477BB7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9219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42" name="Line 2710">
                <a:extLst>
                  <a:ext uri="{FF2B5EF4-FFF2-40B4-BE49-F238E27FC236}">
                    <a16:creationId xmlns:a16="http://schemas.microsoft.com/office/drawing/2014/main" id="{4C29A350-F026-C1E2-D99E-AB4F48D233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9728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43" name="Line 2711">
                <a:extLst>
                  <a:ext uri="{FF2B5EF4-FFF2-40B4-BE49-F238E27FC236}">
                    <a16:creationId xmlns:a16="http://schemas.microsoft.com/office/drawing/2014/main" id="{CE47B810-92D1-73E6-05EF-0432027C2F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9898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44" name="Line 2712">
                <a:extLst>
                  <a:ext uri="{FF2B5EF4-FFF2-40B4-BE49-F238E27FC236}">
                    <a16:creationId xmlns:a16="http://schemas.microsoft.com/office/drawing/2014/main" id="{B8678D36-6886-052F-4116-D08B4B7D0E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0237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45" name="Line 2713">
                <a:extLst>
                  <a:ext uri="{FF2B5EF4-FFF2-40B4-BE49-F238E27FC236}">
                    <a16:creationId xmlns:a16="http://schemas.microsoft.com/office/drawing/2014/main" id="{2F76D78C-006E-6617-732E-83E153D366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0406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46" name="Line 2714">
                <a:extLst>
                  <a:ext uri="{FF2B5EF4-FFF2-40B4-BE49-F238E27FC236}">
                    <a16:creationId xmlns:a16="http://schemas.microsoft.com/office/drawing/2014/main" id="{48F7D2F4-FA7B-A50F-62B9-5AE43F1998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0746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47" name="Line 2715">
                <a:extLst>
                  <a:ext uri="{FF2B5EF4-FFF2-40B4-BE49-F238E27FC236}">
                    <a16:creationId xmlns:a16="http://schemas.microsoft.com/office/drawing/2014/main" id="{35C90826-1614-178C-74E8-0EB14D8DAE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0915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48" name="Line 2716">
                <a:extLst>
                  <a:ext uri="{FF2B5EF4-FFF2-40B4-BE49-F238E27FC236}">
                    <a16:creationId xmlns:a16="http://schemas.microsoft.com/office/drawing/2014/main" id="{AE031C40-03D1-EE04-114C-6B18374C30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1085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49" name="Line 2717">
                <a:extLst>
                  <a:ext uri="{FF2B5EF4-FFF2-40B4-BE49-F238E27FC236}">
                    <a16:creationId xmlns:a16="http://schemas.microsoft.com/office/drawing/2014/main" id="{817AB992-2299-D31F-E39D-1DF088B6E9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1255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50" name="Line 2718">
                <a:extLst>
                  <a:ext uri="{FF2B5EF4-FFF2-40B4-BE49-F238E27FC236}">
                    <a16:creationId xmlns:a16="http://schemas.microsoft.com/office/drawing/2014/main" id="{ED642A54-5247-A1FE-CEC7-26C1BCCDAB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1424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51" name="Line 2719">
                <a:extLst>
                  <a:ext uri="{FF2B5EF4-FFF2-40B4-BE49-F238E27FC236}">
                    <a16:creationId xmlns:a16="http://schemas.microsoft.com/office/drawing/2014/main" id="{6C3BB866-0E8D-8CB3-A0EF-9781DE6CCA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1764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52" name="Line 2720">
                <a:extLst>
                  <a:ext uri="{FF2B5EF4-FFF2-40B4-BE49-F238E27FC236}">
                    <a16:creationId xmlns:a16="http://schemas.microsoft.com/office/drawing/2014/main" id="{E21D7808-19B5-892A-378D-C0C1370752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2103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53" name="Line 2721">
                <a:extLst>
                  <a:ext uri="{FF2B5EF4-FFF2-40B4-BE49-F238E27FC236}">
                    <a16:creationId xmlns:a16="http://schemas.microsoft.com/office/drawing/2014/main" id="{68C84F8B-B504-775C-0A65-8A255C59BB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2272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54" name="Line 2722">
                <a:extLst>
                  <a:ext uri="{FF2B5EF4-FFF2-40B4-BE49-F238E27FC236}">
                    <a16:creationId xmlns:a16="http://schemas.microsoft.com/office/drawing/2014/main" id="{B7352DF9-43FC-0F2C-6E9A-10F65D13B7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2272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55" name="Line 2723">
                <a:extLst>
                  <a:ext uri="{FF2B5EF4-FFF2-40B4-BE49-F238E27FC236}">
                    <a16:creationId xmlns:a16="http://schemas.microsoft.com/office/drawing/2014/main" id="{59C3E764-80EA-7F55-BF2B-40B5CFC4A2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2442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56" name="Line 2724">
                <a:extLst>
                  <a:ext uri="{FF2B5EF4-FFF2-40B4-BE49-F238E27FC236}">
                    <a16:creationId xmlns:a16="http://schemas.microsoft.com/office/drawing/2014/main" id="{0DD70BB5-BBEC-EF1A-361C-E7EBE31DBE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2612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57" name="Line 2725">
                <a:extLst>
                  <a:ext uri="{FF2B5EF4-FFF2-40B4-BE49-F238E27FC236}">
                    <a16:creationId xmlns:a16="http://schemas.microsoft.com/office/drawing/2014/main" id="{2F761361-FEF2-D4CA-2F3C-69C1536CBF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2781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58" name="Line 2726">
                <a:extLst>
                  <a:ext uri="{FF2B5EF4-FFF2-40B4-BE49-F238E27FC236}">
                    <a16:creationId xmlns:a16="http://schemas.microsoft.com/office/drawing/2014/main" id="{CABACF64-70F9-772E-5CBE-BA7C571EA0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2951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59" name="Line 2727">
                <a:extLst>
                  <a:ext uri="{FF2B5EF4-FFF2-40B4-BE49-F238E27FC236}">
                    <a16:creationId xmlns:a16="http://schemas.microsoft.com/office/drawing/2014/main" id="{32D84242-8706-C5B0-6A7B-C02B6258ED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3121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60" name="Line 2728">
                <a:extLst>
                  <a:ext uri="{FF2B5EF4-FFF2-40B4-BE49-F238E27FC236}">
                    <a16:creationId xmlns:a16="http://schemas.microsoft.com/office/drawing/2014/main" id="{3C83BA83-29B9-D73E-47E6-F117132915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3290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61" name="Line 2729">
                <a:extLst>
                  <a:ext uri="{FF2B5EF4-FFF2-40B4-BE49-F238E27FC236}">
                    <a16:creationId xmlns:a16="http://schemas.microsoft.com/office/drawing/2014/main" id="{E5836379-773E-DC19-57F8-C492BA476B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3460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62" name="Line 2730">
                <a:extLst>
                  <a:ext uri="{FF2B5EF4-FFF2-40B4-BE49-F238E27FC236}">
                    <a16:creationId xmlns:a16="http://schemas.microsoft.com/office/drawing/2014/main" id="{1D6D3EC3-0969-4D4C-EB07-105B614EAE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3799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63" name="Line 2731">
                <a:extLst>
                  <a:ext uri="{FF2B5EF4-FFF2-40B4-BE49-F238E27FC236}">
                    <a16:creationId xmlns:a16="http://schemas.microsoft.com/office/drawing/2014/main" id="{F134AD76-0530-01A3-41DD-1EE3664D0D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4138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64" name="Line 2732">
                <a:extLst>
                  <a:ext uri="{FF2B5EF4-FFF2-40B4-BE49-F238E27FC236}">
                    <a16:creationId xmlns:a16="http://schemas.microsoft.com/office/drawing/2014/main" id="{2A482414-192A-6689-E60B-8DF9FB7F79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4308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65" name="Line 2733">
                <a:extLst>
                  <a:ext uri="{FF2B5EF4-FFF2-40B4-BE49-F238E27FC236}">
                    <a16:creationId xmlns:a16="http://schemas.microsoft.com/office/drawing/2014/main" id="{7648D659-79EE-8689-E6C7-3FD83D8912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4478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66" name="Line 2734">
                <a:extLst>
                  <a:ext uri="{FF2B5EF4-FFF2-40B4-BE49-F238E27FC236}">
                    <a16:creationId xmlns:a16="http://schemas.microsoft.com/office/drawing/2014/main" id="{A044E67D-C348-D6E7-70C9-F9D1870902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4817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67" name="Line 2735">
                <a:extLst>
                  <a:ext uri="{FF2B5EF4-FFF2-40B4-BE49-F238E27FC236}">
                    <a16:creationId xmlns:a16="http://schemas.microsoft.com/office/drawing/2014/main" id="{A453D6F8-2CD1-8C9A-8930-8B361AA19B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4986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68" name="Line 2736">
                <a:extLst>
                  <a:ext uri="{FF2B5EF4-FFF2-40B4-BE49-F238E27FC236}">
                    <a16:creationId xmlns:a16="http://schemas.microsoft.com/office/drawing/2014/main" id="{A6965528-D67D-293B-4731-A7F9F850E6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5156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69" name="Line 2737">
                <a:extLst>
                  <a:ext uri="{FF2B5EF4-FFF2-40B4-BE49-F238E27FC236}">
                    <a16:creationId xmlns:a16="http://schemas.microsoft.com/office/drawing/2014/main" id="{F8046C06-DC1E-BA52-7412-7BAF2C31FF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5495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70" name="Line 2738">
                <a:extLst>
                  <a:ext uri="{FF2B5EF4-FFF2-40B4-BE49-F238E27FC236}">
                    <a16:creationId xmlns:a16="http://schemas.microsoft.com/office/drawing/2014/main" id="{846F6D9F-8F91-F350-929F-A8E4E5CE2C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5665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71" name="Line 2739">
                <a:extLst>
                  <a:ext uri="{FF2B5EF4-FFF2-40B4-BE49-F238E27FC236}">
                    <a16:creationId xmlns:a16="http://schemas.microsoft.com/office/drawing/2014/main" id="{90F91A5D-A2D5-78A7-8FE0-722611FC0C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5665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72" name="Line 2740">
                <a:extLst>
                  <a:ext uri="{FF2B5EF4-FFF2-40B4-BE49-F238E27FC236}">
                    <a16:creationId xmlns:a16="http://schemas.microsoft.com/office/drawing/2014/main" id="{D554F974-4730-E06C-8B0F-E30ED5AB5F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6174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73" name="Line 2741">
                <a:extLst>
                  <a:ext uri="{FF2B5EF4-FFF2-40B4-BE49-F238E27FC236}">
                    <a16:creationId xmlns:a16="http://schemas.microsoft.com/office/drawing/2014/main" id="{E2A436B1-C48D-D5BC-173F-2E3716FBB2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6343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74" name="Line 2742">
                <a:extLst>
                  <a:ext uri="{FF2B5EF4-FFF2-40B4-BE49-F238E27FC236}">
                    <a16:creationId xmlns:a16="http://schemas.microsoft.com/office/drawing/2014/main" id="{F81BD1D0-0B5D-FBB3-13B1-0E15F20375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7022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75" name="Line 2743">
                <a:extLst>
                  <a:ext uri="{FF2B5EF4-FFF2-40B4-BE49-F238E27FC236}">
                    <a16:creationId xmlns:a16="http://schemas.microsoft.com/office/drawing/2014/main" id="{0F740021-3AE9-4248-F797-40BBEFD3F7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7022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76" name="Line 2744">
                <a:extLst>
                  <a:ext uri="{FF2B5EF4-FFF2-40B4-BE49-F238E27FC236}">
                    <a16:creationId xmlns:a16="http://schemas.microsoft.com/office/drawing/2014/main" id="{D7529631-E0FD-7FA1-0930-1DCD3D8991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7361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77" name="Line 2745">
                <a:extLst>
                  <a:ext uri="{FF2B5EF4-FFF2-40B4-BE49-F238E27FC236}">
                    <a16:creationId xmlns:a16="http://schemas.microsoft.com/office/drawing/2014/main" id="{67F132DA-0A48-123A-4E66-54304F63D2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7700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78" name="Line 2746">
                <a:extLst>
                  <a:ext uri="{FF2B5EF4-FFF2-40B4-BE49-F238E27FC236}">
                    <a16:creationId xmlns:a16="http://schemas.microsoft.com/office/drawing/2014/main" id="{DBB35EFF-3C4E-8B8C-D314-B85EBC7C16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8209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79" name="Line 2747">
                <a:extLst>
                  <a:ext uri="{FF2B5EF4-FFF2-40B4-BE49-F238E27FC236}">
                    <a16:creationId xmlns:a16="http://schemas.microsoft.com/office/drawing/2014/main" id="{3433F46E-ABDB-3B79-3C87-1B4120B919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8888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80" name="Line 2748">
                <a:extLst>
                  <a:ext uri="{FF2B5EF4-FFF2-40B4-BE49-F238E27FC236}">
                    <a16:creationId xmlns:a16="http://schemas.microsoft.com/office/drawing/2014/main" id="{E74A7301-DBB7-4017-F32E-646256602E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9057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81" name="Line 2749">
                <a:extLst>
                  <a:ext uri="{FF2B5EF4-FFF2-40B4-BE49-F238E27FC236}">
                    <a16:creationId xmlns:a16="http://schemas.microsoft.com/office/drawing/2014/main" id="{0C205379-9DE6-DF62-1830-B19BA1DA6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9227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82" name="Line 2750">
                <a:extLst>
                  <a:ext uri="{FF2B5EF4-FFF2-40B4-BE49-F238E27FC236}">
                    <a16:creationId xmlns:a16="http://schemas.microsoft.com/office/drawing/2014/main" id="{25572D5B-8FEC-2A7E-9A15-36972E0614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9566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83" name="Line 2751">
                <a:extLst>
                  <a:ext uri="{FF2B5EF4-FFF2-40B4-BE49-F238E27FC236}">
                    <a16:creationId xmlns:a16="http://schemas.microsoft.com/office/drawing/2014/main" id="{56471B9E-B3E6-D29B-E862-7E08458A07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9566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84" name="Line 2752">
                <a:extLst>
                  <a:ext uri="{FF2B5EF4-FFF2-40B4-BE49-F238E27FC236}">
                    <a16:creationId xmlns:a16="http://schemas.microsoft.com/office/drawing/2014/main" id="{CA9F410F-C3CB-859F-57D4-3E94EE9958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10075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85" name="Line 2753">
                <a:extLst>
                  <a:ext uri="{FF2B5EF4-FFF2-40B4-BE49-F238E27FC236}">
                    <a16:creationId xmlns:a16="http://schemas.microsoft.com/office/drawing/2014/main" id="{78B5C38B-462A-E54B-8DDB-1CD7349D71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10584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86" name="Line 2754">
                <a:extLst>
                  <a:ext uri="{FF2B5EF4-FFF2-40B4-BE49-F238E27FC236}">
                    <a16:creationId xmlns:a16="http://schemas.microsoft.com/office/drawing/2014/main" id="{53FB47A1-5080-2EA6-ECBB-B681AF57E2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10754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87" name="Line 2755">
                <a:extLst>
                  <a:ext uri="{FF2B5EF4-FFF2-40B4-BE49-F238E27FC236}">
                    <a16:creationId xmlns:a16="http://schemas.microsoft.com/office/drawing/2014/main" id="{DFA42ACB-EA64-EA1F-63D3-0F6BCFCE14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10923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88" name="Line 2756">
                <a:extLst>
                  <a:ext uri="{FF2B5EF4-FFF2-40B4-BE49-F238E27FC236}">
                    <a16:creationId xmlns:a16="http://schemas.microsoft.com/office/drawing/2014/main" id="{A825C1D2-2020-7F7F-A903-7823D6A818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11093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89" name="Line 2757">
                <a:extLst>
                  <a:ext uri="{FF2B5EF4-FFF2-40B4-BE49-F238E27FC236}">
                    <a16:creationId xmlns:a16="http://schemas.microsoft.com/office/drawing/2014/main" id="{4D6C7AE5-0324-DC57-6FD7-2606672969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11602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90" name="Line 2758">
                <a:extLst>
                  <a:ext uri="{FF2B5EF4-FFF2-40B4-BE49-F238E27FC236}">
                    <a16:creationId xmlns:a16="http://schemas.microsoft.com/office/drawing/2014/main" id="{5140EE03-469E-3BAC-8E29-969A56318B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11941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91" name="Line 2759">
                <a:extLst>
                  <a:ext uri="{FF2B5EF4-FFF2-40B4-BE49-F238E27FC236}">
                    <a16:creationId xmlns:a16="http://schemas.microsoft.com/office/drawing/2014/main" id="{501CF8D0-7470-E084-35FB-FA038B984B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12111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92" name="Line 2760">
                <a:extLst>
                  <a:ext uri="{FF2B5EF4-FFF2-40B4-BE49-F238E27FC236}">
                    <a16:creationId xmlns:a16="http://schemas.microsoft.com/office/drawing/2014/main" id="{D48D7B61-3FD1-A7DA-0057-6A9D0C8382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12280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93" name="Line 2761">
                <a:extLst>
                  <a:ext uri="{FF2B5EF4-FFF2-40B4-BE49-F238E27FC236}">
                    <a16:creationId xmlns:a16="http://schemas.microsoft.com/office/drawing/2014/main" id="{91026CA7-BA99-7DFA-6D2F-EE347F93BF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12620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94" name="Line 2762">
                <a:extLst>
                  <a:ext uri="{FF2B5EF4-FFF2-40B4-BE49-F238E27FC236}">
                    <a16:creationId xmlns:a16="http://schemas.microsoft.com/office/drawing/2014/main" id="{E32A129D-2311-4464-E31C-726840613B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12959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95" name="Line 2763">
                <a:extLst>
                  <a:ext uri="{FF2B5EF4-FFF2-40B4-BE49-F238E27FC236}">
                    <a16:creationId xmlns:a16="http://schemas.microsoft.com/office/drawing/2014/main" id="{AF81273A-6C31-8AA5-15CC-992D868BFB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13129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96" name="Line 2764">
                <a:extLst>
                  <a:ext uri="{FF2B5EF4-FFF2-40B4-BE49-F238E27FC236}">
                    <a16:creationId xmlns:a16="http://schemas.microsoft.com/office/drawing/2014/main" id="{4704E852-9921-F6FF-1F96-464FEF0D6A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13637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97" name="Line 2765">
                <a:extLst>
                  <a:ext uri="{FF2B5EF4-FFF2-40B4-BE49-F238E27FC236}">
                    <a16:creationId xmlns:a16="http://schemas.microsoft.com/office/drawing/2014/main" id="{15BCAB60-CE6B-C1E8-8C4D-E57944E2F8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14316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98" name="Line 2766">
                <a:extLst>
                  <a:ext uri="{FF2B5EF4-FFF2-40B4-BE49-F238E27FC236}">
                    <a16:creationId xmlns:a16="http://schemas.microsoft.com/office/drawing/2014/main" id="{A9AEA470-C875-C0ED-45AA-C3A9F9B5FE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14486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99" name="Line 2767">
                <a:extLst>
                  <a:ext uri="{FF2B5EF4-FFF2-40B4-BE49-F238E27FC236}">
                    <a16:creationId xmlns:a16="http://schemas.microsoft.com/office/drawing/2014/main" id="{D84182C8-57BF-5CCB-F01F-9A04D9C9EC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14994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00" name="Line 2768">
                <a:extLst>
                  <a:ext uri="{FF2B5EF4-FFF2-40B4-BE49-F238E27FC236}">
                    <a16:creationId xmlns:a16="http://schemas.microsoft.com/office/drawing/2014/main" id="{97F4EFE6-6E13-363B-E16D-1D5B6A9C2C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14994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01" name="Line 2769">
                <a:extLst>
                  <a:ext uri="{FF2B5EF4-FFF2-40B4-BE49-F238E27FC236}">
                    <a16:creationId xmlns:a16="http://schemas.microsoft.com/office/drawing/2014/main" id="{8F10461F-545E-DEBC-FC59-06BA6F0291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15334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02" name="Line 2770">
                <a:extLst>
                  <a:ext uri="{FF2B5EF4-FFF2-40B4-BE49-F238E27FC236}">
                    <a16:creationId xmlns:a16="http://schemas.microsoft.com/office/drawing/2014/main" id="{F96E1CA3-8C1A-C516-528B-75BA8B66AE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15503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03" name="Line 2771">
                <a:extLst>
                  <a:ext uri="{FF2B5EF4-FFF2-40B4-BE49-F238E27FC236}">
                    <a16:creationId xmlns:a16="http://schemas.microsoft.com/office/drawing/2014/main" id="{E3623A5E-05A1-E0ED-EA20-FFE2368729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16521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04" name="Line 2772">
                <a:extLst>
                  <a:ext uri="{FF2B5EF4-FFF2-40B4-BE49-F238E27FC236}">
                    <a16:creationId xmlns:a16="http://schemas.microsoft.com/office/drawing/2014/main" id="{118465F6-F9DE-A6CD-288B-11AE859801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16691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05" name="Line 2773">
                <a:extLst>
                  <a:ext uri="{FF2B5EF4-FFF2-40B4-BE49-F238E27FC236}">
                    <a16:creationId xmlns:a16="http://schemas.microsoft.com/office/drawing/2014/main" id="{1C8BAB73-DE68-AB40-15A0-82A052C6F9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16860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06" name="Line 2774">
                <a:extLst>
                  <a:ext uri="{FF2B5EF4-FFF2-40B4-BE49-F238E27FC236}">
                    <a16:creationId xmlns:a16="http://schemas.microsoft.com/office/drawing/2014/main" id="{97B8952E-3429-1368-405B-316C40E2F0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173696" y="2895346"/>
                <a:ext cx="0" cy="254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07" name="Line 2775">
                <a:extLst>
                  <a:ext uri="{FF2B5EF4-FFF2-40B4-BE49-F238E27FC236}">
                    <a16:creationId xmlns:a16="http://schemas.microsoft.com/office/drawing/2014/main" id="{5BB596FF-659C-A3EE-B862-4BA3C1275E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175393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08" name="Line 2776">
                <a:extLst>
                  <a:ext uri="{FF2B5EF4-FFF2-40B4-BE49-F238E27FC236}">
                    <a16:creationId xmlns:a16="http://schemas.microsoft.com/office/drawing/2014/main" id="{261090FA-17A5-43D4-FDCE-5F468202C6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180481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09" name="Line 2777">
                <a:extLst>
                  <a:ext uri="{FF2B5EF4-FFF2-40B4-BE49-F238E27FC236}">
                    <a16:creationId xmlns:a16="http://schemas.microsoft.com/office/drawing/2014/main" id="{98BFA6F3-035F-BDE7-DB04-2565EC5A0D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18726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10" name="Line 2778">
                <a:extLst>
                  <a:ext uri="{FF2B5EF4-FFF2-40B4-BE49-F238E27FC236}">
                    <a16:creationId xmlns:a16="http://schemas.microsoft.com/office/drawing/2014/main" id="{829F7C84-E50C-3DAA-4E02-F98B8AC815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18726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11" name="Line 2779">
                <a:extLst>
                  <a:ext uri="{FF2B5EF4-FFF2-40B4-BE49-F238E27FC236}">
                    <a16:creationId xmlns:a16="http://schemas.microsoft.com/office/drawing/2014/main" id="{BCD0C1F5-E599-7D3A-FEFA-D7D47D3389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192355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12" name="Line 2780">
                <a:extLst>
                  <a:ext uri="{FF2B5EF4-FFF2-40B4-BE49-F238E27FC236}">
                    <a16:creationId xmlns:a16="http://schemas.microsoft.com/office/drawing/2014/main" id="{C7F3B7A6-EB1B-21BD-6958-A49FF71BFB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19574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13" name="Line 2781">
                <a:extLst>
                  <a:ext uri="{FF2B5EF4-FFF2-40B4-BE49-F238E27FC236}">
                    <a16:creationId xmlns:a16="http://schemas.microsoft.com/office/drawing/2014/main" id="{F7197CB4-7B42-E27C-89DF-AD3429C0A5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19914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14" name="Line 2782">
                <a:extLst>
                  <a:ext uri="{FF2B5EF4-FFF2-40B4-BE49-F238E27FC236}">
                    <a16:creationId xmlns:a16="http://schemas.microsoft.com/office/drawing/2014/main" id="{0D2CB2AF-AA8B-E03F-FCBC-ED031A4212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0253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15" name="Line 2783">
                <a:extLst>
                  <a:ext uri="{FF2B5EF4-FFF2-40B4-BE49-F238E27FC236}">
                    <a16:creationId xmlns:a16="http://schemas.microsoft.com/office/drawing/2014/main" id="{DDEF38FD-A12E-7F0D-9203-9132F61424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0422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16" name="Line 2784">
                <a:extLst>
                  <a:ext uri="{FF2B5EF4-FFF2-40B4-BE49-F238E27FC236}">
                    <a16:creationId xmlns:a16="http://schemas.microsoft.com/office/drawing/2014/main" id="{BDE9BFA4-0E64-BDBD-3490-EBE575B9FE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0592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17" name="Line 2785">
                <a:extLst>
                  <a:ext uri="{FF2B5EF4-FFF2-40B4-BE49-F238E27FC236}">
                    <a16:creationId xmlns:a16="http://schemas.microsoft.com/office/drawing/2014/main" id="{FA32F4EA-C2B7-91B5-0D73-8B368D9C0B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09318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18" name="Line 2786">
                <a:extLst>
                  <a:ext uri="{FF2B5EF4-FFF2-40B4-BE49-F238E27FC236}">
                    <a16:creationId xmlns:a16="http://schemas.microsoft.com/office/drawing/2014/main" id="{92846022-C043-94F3-D7ED-43C6AE649A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1101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19" name="Line 2787">
                <a:extLst>
                  <a:ext uri="{FF2B5EF4-FFF2-40B4-BE49-F238E27FC236}">
                    <a16:creationId xmlns:a16="http://schemas.microsoft.com/office/drawing/2014/main" id="{1708CD12-5622-B6B8-8FB1-AF64986AB2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1610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20" name="Line 2788">
                <a:extLst>
                  <a:ext uri="{FF2B5EF4-FFF2-40B4-BE49-F238E27FC236}">
                    <a16:creationId xmlns:a16="http://schemas.microsoft.com/office/drawing/2014/main" id="{4692AD7A-8B17-4D35-38DF-EF7CE75F76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1779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21" name="Line 2789">
                <a:extLst>
                  <a:ext uri="{FF2B5EF4-FFF2-40B4-BE49-F238E27FC236}">
                    <a16:creationId xmlns:a16="http://schemas.microsoft.com/office/drawing/2014/main" id="{BFC07384-8E52-4A96-256D-E02856940F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1949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22" name="Line 2790">
                <a:extLst>
                  <a:ext uri="{FF2B5EF4-FFF2-40B4-BE49-F238E27FC236}">
                    <a16:creationId xmlns:a16="http://schemas.microsoft.com/office/drawing/2014/main" id="{92DAA1AE-5537-2232-470C-D242EBB5DF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2288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23" name="Line 2791">
                <a:extLst>
                  <a:ext uri="{FF2B5EF4-FFF2-40B4-BE49-F238E27FC236}">
                    <a16:creationId xmlns:a16="http://schemas.microsoft.com/office/drawing/2014/main" id="{2F6D6D3B-9FDF-0075-C675-F480756578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2797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24" name="Line 2792">
                <a:extLst>
                  <a:ext uri="{FF2B5EF4-FFF2-40B4-BE49-F238E27FC236}">
                    <a16:creationId xmlns:a16="http://schemas.microsoft.com/office/drawing/2014/main" id="{E7F4F74B-CC21-03E6-E9B5-76E31EA278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36458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25" name="Line 2793">
                <a:extLst>
                  <a:ext uri="{FF2B5EF4-FFF2-40B4-BE49-F238E27FC236}">
                    <a16:creationId xmlns:a16="http://schemas.microsoft.com/office/drawing/2014/main" id="{E8713C68-FE8F-C02B-0CC5-A6D4F16B54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39851" y="2909634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26" name="Line 2794">
                <a:extLst>
                  <a:ext uri="{FF2B5EF4-FFF2-40B4-BE49-F238E27FC236}">
                    <a16:creationId xmlns:a16="http://schemas.microsoft.com/office/drawing/2014/main" id="{5410D7A3-6637-A86C-399A-276A21B82E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4154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27" name="Line 2795">
                <a:extLst>
                  <a:ext uri="{FF2B5EF4-FFF2-40B4-BE49-F238E27FC236}">
                    <a16:creationId xmlns:a16="http://schemas.microsoft.com/office/drawing/2014/main" id="{F00DF1E8-F004-19AF-7004-F0FFA3DC81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43243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28" name="Line 2796">
                <a:extLst>
                  <a:ext uri="{FF2B5EF4-FFF2-40B4-BE49-F238E27FC236}">
                    <a16:creationId xmlns:a16="http://schemas.microsoft.com/office/drawing/2014/main" id="{B48B2000-874B-E5B4-5783-DBDAE3B0B9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4663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29" name="Line 2797">
                <a:extLst>
                  <a:ext uri="{FF2B5EF4-FFF2-40B4-BE49-F238E27FC236}">
                    <a16:creationId xmlns:a16="http://schemas.microsoft.com/office/drawing/2014/main" id="{7623B0F4-0689-C47A-5B4F-A01B93087D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5511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30" name="Line 2798">
                <a:extLst>
                  <a:ext uri="{FF2B5EF4-FFF2-40B4-BE49-F238E27FC236}">
                    <a16:creationId xmlns:a16="http://schemas.microsoft.com/office/drawing/2014/main" id="{E183ECC6-365C-F01C-7F14-62DA4812A9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58509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31" name="Line 2799">
                <a:extLst>
                  <a:ext uri="{FF2B5EF4-FFF2-40B4-BE49-F238E27FC236}">
                    <a16:creationId xmlns:a16="http://schemas.microsoft.com/office/drawing/2014/main" id="{929B4BB4-86CC-835E-315E-DFC9D7A634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63599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32" name="Line 2800">
                <a:extLst>
                  <a:ext uri="{FF2B5EF4-FFF2-40B4-BE49-F238E27FC236}">
                    <a16:creationId xmlns:a16="http://schemas.microsoft.com/office/drawing/2014/main" id="{FE13231F-E458-F084-C61F-DDAD5389E7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6529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33" name="Line 2801">
                <a:extLst>
                  <a:ext uri="{FF2B5EF4-FFF2-40B4-BE49-F238E27FC236}">
                    <a16:creationId xmlns:a16="http://schemas.microsoft.com/office/drawing/2014/main" id="{BA2AF109-66EA-D599-E8E5-FEF6E72A54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6699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34" name="Line 2802">
                <a:extLst>
                  <a:ext uri="{FF2B5EF4-FFF2-40B4-BE49-F238E27FC236}">
                    <a16:creationId xmlns:a16="http://schemas.microsoft.com/office/drawing/2014/main" id="{FFD50682-CA55-F676-4040-B352A0F6B1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7207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35" name="Line 2803">
                <a:extLst>
                  <a:ext uri="{FF2B5EF4-FFF2-40B4-BE49-F238E27FC236}">
                    <a16:creationId xmlns:a16="http://schemas.microsoft.com/office/drawing/2014/main" id="{17B8BA67-690C-E3F0-7B05-8DCB168523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72079" y="2909634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36" name="Line 2804">
                <a:extLst>
                  <a:ext uri="{FF2B5EF4-FFF2-40B4-BE49-F238E27FC236}">
                    <a16:creationId xmlns:a16="http://schemas.microsoft.com/office/drawing/2014/main" id="{2859886A-FE97-AA8A-1263-F197340D61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75472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37" name="Line 2805">
                <a:extLst>
                  <a:ext uri="{FF2B5EF4-FFF2-40B4-BE49-F238E27FC236}">
                    <a16:creationId xmlns:a16="http://schemas.microsoft.com/office/drawing/2014/main" id="{175A648C-47B4-0FF8-D39C-2490A35498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7716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38" name="Line 2806">
                <a:extLst>
                  <a:ext uri="{FF2B5EF4-FFF2-40B4-BE49-F238E27FC236}">
                    <a16:creationId xmlns:a16="http://schemas.microsoft.com/office/drawing/2014/main" id="{F0760AC0-C12A-5CCF-B80F-DFA5EAD946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7886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39" name="Line 2807">
                <a:extLst>
                  <a:ext uri="{FF2B5EF4-FFF2-40B4-BE49-F238E27FC236}">
                    <a16:creationId xmlns:a16="http://schemas.microsoft.com/office/drawing/2014/main" id="{0BDDA7FD-F696-1028-8CA6-00F6401E85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82257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40" name="Line 2808">
                <a:extLst>
                  <a:ext uri="{FF2B5EF4-FFF2-40B4-BE49-F238E27FC236}">
                    <a16:creationId xmlns:a16="http://schemas.microsoft.com/office/drawing/2014/main" id="{67FF1F32-D76D-DCFE-2B30-EC6A7173D8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8734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41" name="Line 2809">
                <a:extLst>
                  <a:ext uri="{FF2B5EF4-FFF2-40B4-BE49-F238E27FC236}">
                    <a16:creationId xmlns:a16="http://schemas.microsoft.com/office/drawing/2014/main" id="{9474A468-FC33-06FE-0606-AC3608C9F2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89042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42" name="Line 2810">
                <a:extLst>
                  <a:ext uri="{FF2B5EF4-FFF2-40B4-BE49-F238E27FC236}">
                    <a16:creationId xmlns:a16="http://schemas.microsoft.com/office/drawing/2014/main" id="{5F77CD18-0C64-7404-A791-B35D8B17C9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90739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43" name="Line 2811">
                <a:extLst>
                  <a:ext uri="{FF2B5EF4-FFF2-40B4-BE49-F238E27FC236}">
                    <a16:creationId xmlns:a16="http://schemas.microsoft.com/office/drawing/2014/main" id="{BB23CCD1-94EB-4221-D725-7DB55A394C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92434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44" name="Line 2812">
                <a:extLst>
                  <a:ext uri="{FF2B5EF4-FFF2-40B4-BE49-F238E27FC236}">
                    <a16:creationId xmlns:a16="http://schemas.microsoft.com/office/drawing/2014/main" id="{51C1F926-1919-4DE8-1EC4-7BA01CFA4E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94131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45" name="Line 2813">
                <a:extLst>
                  <a:ext uri="{FF2B5EF4-FFF2-40B4-BE49-F238E27FC236}">
                    <a16:creationId xmlns:a16="http://schemas.microsoft.com/office/drawing/2014/main" id="{940C0B83-26D1-F260-3814-1DCAE4A8AD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99220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46" name="Line 2814">
                <a:extLst>
                  <a:ext uri="{FF2B5EF4-FFF2-40B4-BE49-F238E27FC236}">
                    <a16:creationId xmlns:a16="http://schemas.microsoft.com/office/drawing/2014/main" id="{C20EA365-8635-1606-F0CE-6631734AF8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00916" y="2919159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47" name="Line 2815">
                <a:extLst>
                  <a:ext uri="{FF2B5EF4-FFF2-40B4-BE49-F238E27FC236}">
                    <a16:creationId xmlns:a16="http://schemas.microsoft.com/office/drawing/2014/main" id="{CDDF4AAF-E950-54EF-2B5D-69A9685414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02612" y="2912809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48" name="Line 2816">
                <a:extLst>
                  <a:ext uri="{FF2B5EF4-FFF2-40B4-BE49-F238E27FC236}">
                    <a16:creationId xmlns:a16="http://schemas.microsoft.com/office/drawing/2014/main" id="{E65AC8CD-750F-796A-76FA-666C26BEDB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02612" y="2915984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49" name="Line 2817">
                <a:extLst>
                  <a:ext uri="{FF2B5EF4-FFF2-40B4-BE49-F238E27FC236}">
                    <a16:creationId xmlns:a16="http://schemas.microsoft.com/office/drawing/2014/main" id="{5CCD7C75-F2AE-4F10-6112-717486D1AC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06005" y="2273046"/>
                <a:ext cx="0" cy="647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50" name="Line 2819">
                <a:extLst>
                  <a:ext uri="{FF2B5EF4-FFF2-40B4-BE49-F238E27FC236}">
                    <a16:creationId xmlns:a16="http://schemas.microsoft.com/office/drawing/2014/main" id="{C9AA387B-D132-87B3-68AB-79CE52F68D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11093" y="2896933"/>
                <a:ext cx="0" cy="238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51" name="Line 2820">
                <a:extLst>
                  <a:ext uri="{FF2B5EF4-FFF2-40B4-BE49-F238E27FC236}">
                    <a16:creationId xmlns:a16="http://schemas.microsoft.com/office/drawing/2014/main" id="{C50088D0-14F8-A4D4-F88B-4CE3E0C17B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14485" y="2908046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52" name="Line 2821">
                <a:extLst>
                  <a:ext uri="{FF2B5EF4-FFF2-40B4-BE49-F238E27FC236}">
                    <a16:creationId xmlns:a16="http://schemas.microsoft.com/office/drawing/2014/main" id="{38717F8F-641F-9107-BAAA-3322614106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14485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53" name="Line 2822">
                <a:extLst>
                  <a:ext uri="{FF2B5EF4-FFF2-40B4-BE49-F238E27FC236}">
                    <a16:creationId xmlns:a16="http://schemas.microsoft.com/office/drawing/2014/main" id="{D9107D69-BF8E-040F-864A-7D3F1F9114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16182" y="2912808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54" name="Line 2823">
                <a:extLst>
                  <a:ext uri="{FF2B5EF4-FFF2-40B4-BE49-F238E27FC236}">
                    <a16:creationId xmlns:a16="http://schemas.microsoft.com/office/drawing/2014/main" id="{7D42B2F3-BD9C-722E-6318-15429E7A5D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1787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55" name="Line 2824">
                <a:extLst>
                  <a:ext uri="{FF2B5EF4-FFF2-40B4-BE49-F238E27FC236}">
                    <a16:creationId xmlns:a16="http://schemas.microsoft.com/office/drawing/2014/main" id="{A3B6998F-8D86-1B9E-BA6A-135A88F1BB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19575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56" name="Line 2825">
                <a:extLst>
                  <a:ext uri="{FF2B5EF4-FFF2-40B4-BE49-F238E27FC236}">
                    <a16:creationId xmlns:a16="http://schemas.microsoft.com/office/drawing/2014/main" id="{9D57D79D-EBF7-531F-FA31-5B26AACB7A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21270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57" name="Line 2826">
                <a:extLst>
                  <a:ext uri="{FF2B5EF4-FFF2-40B4-BE49-F238E27FC236}">
                    <a16:creationId xmlns:a16="http://schemas.microsoft.com/office/drawing/2014/main" id="{8DA2A50C-BFB5-968A-13F2-BF0ADED80A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22967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58" name="Line 2827">
                <a:extLst>
                  <a:ext uri="{FF2B5EF4-FFF2-40B4-BE49-F238E27FC236}">
                    <a16:creationId xmlns:a16="http://schemas.microsoft.com/office/drawing/2014/main" id="{65A297F6-BFB7-57BA-C5C0-D77ADD43F2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2466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59" name="Line 2828">
                <a:extLst>
                  <a:ext uri="{FF2B5EF4-FFF2-40B4-BE49-F238E27FC236}">
                    <a16:creationId xmlns:a16="http://schemas.microsoft.com/office/drawing/2014/main" id="{1B07C47A-6A8D-F32B-63BC-0643277FB9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28056" y="2912808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60" name="Line 2829">
                <a:extLst>
                  <a:ext uri="{FF2B5EF4-FFF2-40B4-BE49-F238E27FC236}">
                    <a16:creationId xmlns:a16="http://schemas.microsoft.com/office/drawing/2014/main" id="{22A8B85C-30D9-4D90-10E8-864FB9EC8D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2975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61" name="Line 2830">
                <a:extLst>
                  <a:ext uri="{FF2B5EF4-FFF2-40B4-BE49-F238E27FC236}">
                    <a16:creationId xmlns:a16="http://schemas.microsoft.com/office/drawing/2014/main" id="{FE1F7300-C5A6-86D8-7C6A-125B455015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3314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62" name="Line 2831">
                <a:extLst>
                  <a:ext uri="{FF2B5EF4-FFF2-40B4-BE49-F238E27FC236}">
                    <a16:creationId xmlns:a16="http://schemas.microsoft.com/office/drawing/2014/main" id="{14E03512-0B7F-2715-203E-40D601FA6C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3653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63" name="Line 2832">
                <a:extLst>
                  <a:ext uri="{FF2B5EF4-FFF2-40B4-BE49-F238E27FC236}">
                    <a16:creationId xmlns:a16="http://schemas.microsoft.com/office/drawing/2014/main" id="{57A0D1A2-D702-F58C-392C-17A9FCDD06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38233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64" name="Line 2833">
                <a:extLst>
                  <a:ext uri="{FF2B5EF4-FFF2-40B4-BE49-F238E27FC236}">
                    <a16:creationId xmlns:a16="http://schemas.microsoft.com/office/drawing/2014/main" id="{58A8E01A-E945-D951-1A2C-AA82777533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39930" y="2782633"/>
                <a:ext cx="0" cy="138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65" name="Line 2834">
                <a:extLst>
                  <a:ext uri="{FF2B5EF4-FFF2-40B4-BE49-F238E27FC236}">
                    <a16:creationId xmlns:a16="http://schemas.microsoft.com/office/drawing/2014/main" id="{C59FD12B-2DC6-3FA7-2607-AC46E62F77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43322" y="2912808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66" name="Line 2835">
                <a:extLst>
                  <a:ext uri="{FF2B5EF4-FFF2-40B4-BE49-F238E27FC236}">
                    <a16:creationId xmlns:a16="http://schemas.microsoft.com/office/drawing/2014/main" id="{D517D71C-17C6-CE18-9FD2-5F0E5D9E69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46715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67" name="Line 2836">
                <a:extLst>
                  <a:ext uri="{FF2B5EF4-FFF2-40B4-BE49-F238E27FC236}">
                    <a16:creationId xmlns:a16="http://schemas.microsoft.com/office/drawing/2014/main" id="{7C22840E-C180-6A5B-20F4-EE5C9B655E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48411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68" name="Line 2837">
                <a:extLst>
                  <a:ext uri="{FF2B5EF4-FFF2-40B4-BE49-F238E27FC236}">
                    <a16:creationId xmlns:a16="http://schemas.microsoft.com/office/drawing/2014/main" id="{F35994BD-0D25-F741-F955-1387E6C8FF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50107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69" name="Line 2838">
                <a:extLst>
                  <a:ext uri="{FF2B5EF4-FFF2-40B4-BE49-F238E27FC236}">
                    <a16:creationId xmlns:a16="http://schemas.microsoft.com/office/drawing/2014/main" id="{D0DACD79-A7A3-A091-D103-2E2029A24A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51803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70" name="Line 2839">
                <a:extLst>
                  <a:ext uri="{FF2B5EF4-FFF2-40B4-BE49-F238E27FC236}">
                    <a16:creationId xmlns:a16="http://schemas.microsoft.com/office/drawing/2014/main" id="{DA83B52A-8651-1F65-055A-37A791F750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5519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71" name="Line 2840">
                <a:extLst>
                  <a:ext uri="{FF2B5EF4-FFF2-40B4-BE49-F238E27FC236}">
                    <a16:creationId xmlns:a16="http://schemas.microsoft.com/office/drawing/2014/main" id="{D8A63433-3C70-F352-5713-372CE3DAD0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5689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72" name="Line 2841">
                <a:extLst>
                  <a:ext uri="{FF2B5EF4-FFF2-40B4-BE49-F238E27FC236}">
                    <a16:creationId xmlns:a16="http://schemas.microsoft.com/office/drawing/2014/main" id="{ED15CC2E-6FD2-CA35-5A0A-E409CB6F05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5858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73" name="Line 2842">
                <a:extLst>
                  <a:ext uri="{FF2B5EF4-FFF2-40B4-BE49-F238E27FC236}">
                    <a16:creationId xmlns:a16="http://schemas.microsoft.com/office/drawing/2014/main" id="{B2767513-EE94-DDE3-2A52-17AC487AFB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6028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74" name="Line 2843">
                <a:extLst>
                  <a:ext uri="{FF2B5EF4-FFF2-40B4-BE49-F238E27FC236}">
                    <a16:creationId xmlns:a16="http://schemas.microsoft.com/office/drawing/2014/main" id="{8B5FFE87-B8D7-69A0-6B70-5B7B6743A5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6198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75" name="Line 2844">
                <a:extLst>
                  <a:ext uri="{FF2B5EF4-FFF2-40B4-BE49-F238E27FC236}">
                    <a16:creationId xmlns:a16="http://schemas.microsoft.com/office/drawing/2014/main" id="{A1DE8303-B689-6720-A587-B3B7EDC7DF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6367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76" name="Line 2845">
                <a:extLst>
                  <a:ext uri="{FF2B5EF4-FFF2-40B4-BE49-F238E27FC236}">
                    <a16:creationId xmlns:a16="http://schemas.microsoft.com/office/drawing/2014/main" id="{869393B2-2673-5440-4D92-EF4C351310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6537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77" name="Line 2846">
                <a:extLst>
                  <a:ext uri="{FF2B5EF4-FFF2-40B4-BE49-F238E27FC236}">
                    <a16:creationId xmlns:a16="http://schemas.microsoft.com/office/drawing/2014/main" id="{C69E01DF-CDFE-B8B2-E86B-207CC835A7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6707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78" name="Line 2847">
                <a:extLst>
                  <a:ext uri="{FF2B5EF4-FFF2-40B4-BE49-F238E27FC236}">
                    <a16:creationId xmlns:a16="http://schemas.microsoft.com/office/drawing/2014/main" id="{B1CF36C7-5787-24C8-1120-62BF743F9D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6876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79" name="Line 2848">
                <a:extLst>
                  <a:ext uri="{FF2B5EF4-FFF2-40B4-BE49-F238E27FC236}">
                    <a16:creationId xmlns:a16="http://schemas.microsoft.com/office/drawing/2014/main" id="{8048D1A7-BA00-A798-4C1A-43381BFB1A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73855" y="2881058"/>
                <a:ext cx="0" cy="396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80" name="Line 2849">
                <a:extLst>
                  <a:ext uri="{FF2B5EF4-FFF2-40B4-BE49-F238E27FC236}">
                    <a16:creationId xmlns:a16="http://schemas.microsoft.com/office/drawing/2014/main" id="{9741088F-074B-1518-3076-0884A68F0A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78943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81" name="Line 2850">
                <a:extLst>
                  <a:ext uri="{FF2B5EF4-FFF2-40B4-BE49-F238E27FC236}">
                    <a16:creationId xmlns:a16="http://schemas.microsoft.com/office/drawing/2014/main" id="{7D0E5B58-7A97-0F67-C8E4-95DF2E7729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7894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82" name="Line 2851">
                <a:extLst>
                  <a:ext uri="{FF2B5EF4-FFF2-40B4-BE49-F238E27FC236}">
                    <a16:creationId xmlns:a16="http://schemas.microsoft.com/office/drawing/2014/main" id="{1C5467EC-3825-9BA0-826A-EB55AB875F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8233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83" name="Line 2852">
                <a:extLst>
                  <a:ext uri="{FF2B5EF4-FFF2-40B4-BE49-F238E27FC236}">
                    <a16:creationId xmlns:a16="http://schemas.microsoft.com/office/drawing/2014/main" id="{E2E885E3-2AE7-4697-8D38-C5C56EFE1D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85729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84" name="Line 2853">
                <a:extLst>
                  <a:ext uri="{FF2B5EF4-FFF2-40B4-BE49-F238E27FC236}">
                    <a16:creationId xmlns:a16="http://schemas.microsoft.com/office/drawing/2014/main" id="{24077D59-8604-81B1-2C43-2A28C5BF05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8912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85" name="Line 2854">
                <a:extLst>
                  <a:ext uri="{FF2B5EF4-FFF2-40B4-BE49-F238E27FC236}">
                    <a16:creationId xmlns:a16="http://schemas.microsoft.com/office/drawing/2014/main" id="{5CF858D6-D4D9-81B1-CBF5-95D5CC62FA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9081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86" name="Line 2855">
                <a:extLst>
                  <a:ext uri="{FF2B5EF4-FFF2-40B4-BE49-F238E27FC236}">
                    <a16:creationId xmlns:a16="http://schemas.microsoft.com/office/drawing/2014/main" id="{C3D3711F-803E-1CB0-D4DF-93738EF939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9251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87" name="Line 2856">
                <a:extLst>
                  <a:ext uri="{FF2B5EF4-FFF2-40B4-BE49-F238E27FC236}">
                    <a16:creationId xmlns:a16="http://schemas.microsoft.com/office/drawing/2014/main" id="{E92543A3-BB0C-9D21-8DB3-F7792014A7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9421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88" name="Line 2857">
                <a:extLst>
                  <a:ext uri="{FF2B5EF4-FFF2-40B4-BE49-F238E27FC236}">
                    <a16:creationId xmlns:a16="http://schemas.microsoft.com/office/drawing/2014/main" id="{4615C487-8629-35C9-350A-E938EB6925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97603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89" name="Line 2858">
                <a:extLst>
                  <a:ext uri="{FF2B5EF4-FFF2-40B4-BE49-F238E27FC236}">
                    <a16:creationId xmlns:a16="http://schemas.microsoft.com/office/drawing/2014/main" id="{05B19D38-E525-63BE-6672-8CDB789D5F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99299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90" name="Line 2859">
                <a:extLst>
                  <a:ext uri="{FF2B5EF4-FFF2-40B4-BE49-F238E27FC236}">
                    <a16:creationId xmlns:a16="http://schemas.microsoft.com/office/drawing/2014/main" id="{D778BA6F-66DD-7760-3A7C-256B1FDDA1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99299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91" name="Line 2860">
                <a:extLst>
                  <a:ext uri="{FF2B5EF4-FFF2-40B4-BE49-F238E27FC236}">
                    <a16:creationId xmlns:a16="http://schemas.microsoft.com/office/drawing/2014/main" id="{AA7C91A7-742A-DC08-0A3B-7AE4A4EFD6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0099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92" name="Line 2861">
                <a:extLst>
                  <a:ext uri="{FF2B5EF4-FFF2-40B4-BE49-F238E27FC236}">
                    <a16:creationId xmlns:a16="http://schemas.microsoft.com/office/drawing/2014/main" id="{DCF59D3A-4A3A-EBD0-1520-83515CC195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0269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93" name="Line 2862">
                <a:extLst>
                  <a:ext uri="{FF2B5EF4-FFF2-40B4-BE49-F238E27FC236}">
                    <a16:creationId xmlns:a16="http://schemas.microsoft.com/office/drawing/2014/main" id="{9B2E17EB-7825-2E99-D5C2-B54BD51AE1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0438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94" name="Line 2863">
                <a:extLst>
                  <a:ext uri="{FF2B5EF4-FFF2-40B4-BE49-F238E27FC236}">
                    <a16:creationId xmlns:a16="http://schemas.microsoft.com/office/drawing/2014/main" id="{77CCF301-DA1B-5C60-EF48-D5E7530790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0608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95" name="Line 2864">
                <a:extLst>
                  <a:ext uri="{FF2B5EF4-FFF2-40B4-BE49-F238E27FC236}">
                    <a16:creationId xmlns:a16="http://schemas.microsoft.com/office/drawing/2014/main" id="{C938DA73-728E-3ED0-F093-0E1287E04E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0608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96" name="Line 2865">
                <a:extLst>
                  <a:ext uri="{FF2B5EF4-FFF2-40B4-BE49-F238E27FC236}">
                    <a16:creationId xmlns:a16="http://schemas.microsoft.com/office/drawing/2014/main" id="{8FD3B9DB-F5B0-6CB2-6E01-D6EF2D3EB0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1117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97" name="Line 2866">
                <a:extLst>
                  <a:ext uri="{FF2B5EF4-FFF2-40B4-BE49-F238E27FC236}">
                    <a16:creationId xmlns:a16="http://schemas.microsoft.com/office/drawing/2014/main" id="{B299C6C9-90A1-6150-962B-F9CDF25B86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1286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98" name="Line 2867">
                <a:extLst>
                  <a:ext uri="{FF2B5EF4-FFF2-40B4-BE49-F238E27FC236}">
                    <a16:creationId xmlns:a16="http://schemas.microsoft.com/office/drawing/2014/main" id="{18C23839-7642-96C4-19F0-5CB81F5C9E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1456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99" name="Line 2868">
                <a:extLst>
                  <a:ext uri="{FF2B5EF4-FFF2-40B4-BE49-F238E27FC236}">
                    <a16:creationId xmlns:a16="http://schemas.microsoft.com/office/drawing/2014/main" id="{EDED717F-CB6E-21CA-B937-1CE04A8806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1456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00" name="Line 2869">
                <a:extLst>
                  <a:ext uri="{FF2B5EF4-FFF2-40B4-BE49-F238E27FC236}">
                    <a16:creationId xmlns:a16="http://schemas.microsoft.com/office/drawing/2014/main" id="{D3A66BA3-2F62-4C54-17FF-46DC36C5F7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1626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01" name="Line 2870">
                <a:extLst>
                  <a:ext uri="{FF2B5EF4-FFF2-40B4-BE49-F238E27FC236}">
                    <a16:creationId xmlns:a16="http://schemas.microsoft.com/office/drawing/2014/main" id="{7BB7B327-5091-2547-3D02-AE96ED147A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1965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02" name="Line 2871">
                <a:extLst>
                  <a:ext uri="{FF2B5EF4-FFF2-40B4-BE49-F238E27FC236}">
                    <a16:creationId xmlns:a16="http://schemas.microsoft.com/office/drawing/2014/main" id="{45502831-19B0-A64F-D15A-3A2F165623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2304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03" name="Line 2872">
                <a:extLst>
                  <a:ext uri="{FF2B5EF4-FFF2-40B4-BE49-F238E27FC236}">
                    <a16:creationId xmlns:a16="http://schemas.microsoft.com/office/drawing/2014/main" id="{473DFBFD-8AD2-CA83-690A-629CBA2E65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2304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04" name="Line 2873">
                <a:extLst>
                  <a:ext uri="{FF2B5EF4-FFF2-40B4-BE49-F238E27FC236}">
                    <a16:creationId xmlns:a16="http://schemas.microsoft.com/office/drawing/2014/main" id="{BD758C28-EB55-7AE5-311A-B5E92FF69D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2983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05" name="Line 2874">
                <a:extLst>
                  <a:ext uri="{FF2B5EF4-FFF2-40B4-BE49-F238E27FC236}">
                    <a16:creationId xmlns:a16="http://schemas.microsoft.com/office/drawing/2014/main" id="{8864FBBC-00A8-AA33-FB24-A7FCE63C30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3322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06" name="Line 2875">
                <a:extLst>
                  <a:ext uri="{FF2B5EF4-FFF2-40B4-BE49-F238E27FC236}">
                    <a16:creationId xmlns:a16="http://schemas.microsoft.com/office/drawing/2014/main" id="{2E01AA65-8CD3-15F7-E4D5-DCC16F6EDC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3492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07" name="Line 2876">
                <a:extLst>
                  <a:ext uri="{FF2B5EF4-FFF2-40B4-BE49-F238E27FC236}">
                    <a16:creationId xmlns:a16="http://schemas.microsoft.com/office/drawing/2014/main" id="{D00FF91C-E1AF-A1AD-C892-A66AF128B9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3831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08" name="Line 2877">
                <a:extLst>
                  <a:ext uri="{FF2B5EF4-FFF2-40B4-BE49-F238E27FC236}">
                    <a16:creationId xmlns:a16="http://schemas.microsoft.com/office/drawing/2014/main" id="{FEE93CDE-1BC9-D0E6-B248-85A35340CC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3831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09" name="Line 2878">
                <a:extLst>
                  <a:ext uri="{FF2B5EF4-FFF2-40B4-BE49-F238E27FC236}">
                    <a16:creationId xmlns:a16="http://schemas.microsoft.com/office/drawing/2014/main" id="{D4D66467-6274-1500-8248-91E30FD92B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4000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10" name="Line 2879">
                <a:extLst>
                  <a:ext uri="{FF2B5EF4-FFF2-40B4-BE49-F238E27FC236}">
                    <a16:creationId xmlns:a16="http://schemas.microsoft.com/office/drawing/2014/main" id="{175B982D-BC8E-520D-5507-4F7E666025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4170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11" name="Line 2880">
                <a:extLst>
                  <a:ext uri="{FF2B5EF4-FFF2-40B4-BE49-F238E27FC236}">
                    <a16:creationId xmlns:a16="http://schemas.microsoft.com/office/drawing/2014/main" id="{76624878-8AD1-17AC-B826-711C7E7B56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4509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12" name="Line 2881">
                <a:extLst>
                  <a:ext uri="{FF2B5EF4-FFF2-40B4-BE49-F238E27FC236}">
                    <a16:creationId xmlns:a16="http://schemas.microsoft.com/office/drawing/2014/main" id="{E56F007F-41B9-01D1-DF8F-7500B58956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4679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13" name="Line 2882">
                <a:extLst>
                  <a:ext uri="{FF2B5EF4-FFF2-40B4-BE49-F238E27FC236}">
                    <a16:creationId xmlns:a16="http://schemas.microsoft.com/office/drawing/2014/main" id="{ADEEFB93-5147-2561-D407-DD8FFC81CE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4849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14" name="Line 2883">
                <a:extLst>
                  <a:ext uri="{FF2B5EF4-FFF2-40B4-BE49-F238E27FC236}">
                    <a16:creationId xmlns:a16="http://schemas.microsoft.com/office/drawing/2014/main" id="{50309AC5-8F79-482E-73D2-DAF1560D20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5188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15" name="Line 2884">
                <a:extLst>
                  <a:ext uri="{FF2B5EF4-FFF2-40B4-BE49-F238E27FC236}">
                    <a16:creationId xmlns:a16="http://schemas.microsoft.com/office/drawing/2014/main" id="{E09BA399-4D0E-5E4E-D293-7F0B2596E5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5357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16" name="Line 2885">
                <a:extLst>
                  <a:ext uri="{FF2B5EF4-FFF2-40B4-BE49-F238E27FC236}">
                    <a16:creationId xmlns:a16="http://schemas.microsoft.com/office/drawing/2014/main" id="{1C21B648-4F70-7DDF-2B98-0E2408B781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5527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17" name="Line 2886">
                <a:extLst>
                  <a:ext uri="{FF2B5EF4-FFF2-40B4-BE49-F238E27FC236}">
                    <a16:creationId xmlns:a16="http://schemas.microsoft.com/office/drawing/2014/main" id="{F7FB393A-2CCD-7B8C-70F4-F19E9FACE4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5866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18" name="Line 2887">
                <a:extLst>
                  <a:ext uri="{FF2B5EF4-FFF2-40B4-BE49-F238E27FC236}">
                    <a16:creationId xmlns:a16="http://schemas.microsoft.com/office/drawing/2014/main" id="{1D13C907-4F0D-20E7-517D-9974E3A0CF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6036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19" name="Line 2888">
                <a:extLst>
                  <a:ext uri="{FF2B5EF4-FFF2-40B4-BE49-F238E27FC236}">
                    <a16:creationId xmlns:a16="http://schemas.microsoft.com/office/drawing/2014/main" id="{25C1EC7D-123F-F81B-09EF-A867417E23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63757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20" name="Line 2889">
                <a:extLst>
                  <a:ext uri="{FF2B5EF4-FFF2-40B4-BE49-F238E27FC236}">
                    <a16:creationId xmlns:a16="http://schemas.microsoft.com/office/drawing/2014/main" id="{FAEA8114-DC4F-4F62-951C-372282B2F2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6375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21" name="Line 2890">
                <a:extLst>
                  <a:ext uri="{FF2B5EF4-FFF2-40B4-BE49-F238E27FC236}">
                    <a16:creationId xmlns:a16="http://schemas.microsoft.com/office/drawing/2014/main" id="{8E3D7945-12FD-FD5A-A439-46F57C95BD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6545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22" name="Line 2891">
                <a:extLst>
                  <a:ext uri="{FF2B5EF4-FFF2-40B4-BE49-F238E27FC236}">
                    <a16:creationId xmlns:a16="http://schemas.microsoft.com/office/drawing/2014/main" id="{C359349B-9BF8-3221-562F-2181480598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6714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23" name="Line 2892">
                <a:extLst>
                  <a:ext uri="{FF2B5EF4-FFF2-40B4-BE49-F238E27FC236}">
                    <a16:creationId xmlns:a16="http://schemas.microsoft.com/office/drawing/2014/main" id="{8392A03C-7875-2680-8636-1AD05B1FCA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7054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24" name="Line 2893">
                <a:extLst>
                  <a:ext uri="{FF2B5EF4-FFF2-40B4-BE49-F238E27FC236}">
                    <a16:creationId xmlns:a16="http://schemas.microsoft.com/office/drawing/2014/main" id="{A5F56F55-69E0-DCCF-B15F-B8F6311686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7223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25" name="Line 2894">
                <a:extLst>
                  <a:ext uri="{FF2B5EF4-FFF2-40B4-BE49-F238E27FC236}">
                    <a16:creationId xmlns:a16="http://schemas.microsoft.com/office/drawing/2014/main" id="{9127AD55-21E7-093C-4C8B-02C66C62DB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7393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26" name="Line 2895">
                <a:extLst>
                  <a:ext uri="{FF2B5EF4-FFF2-40B4-BE49-F238E27FC236}">
                    <a16:creationId xmlns:a16="http://schemas.microsoft.com/office/drawing/2014/main" id="{AC470807-4146-17CE-B287-9C28570E26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77327" y="2912808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27" name="Line 2896">
                <a:extLst>
                  <a:ext uri="{FF2B5EF4-FFF2-40B4-BE49-F238E27FC236}">
                    <a16:creationId xmlns:a16="http://schemas.microsoft.com/office/drawing/2014/main" id="{B3C374CE-554B-7F58-7FE2-52AE4C4E54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7902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28" name="Line 2897">
                <a:extLst>
                  <a:ext uri="{FF2B5EF4-FFF2-40B4-BE49-F238E27FC236}">
                    <a16:creationId xmlns:a16="http://schemas.microsoft.com/office/drawing/2014/main" id="{2E2540C6-1F8A-63AB-28B0-74C4E582E6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8071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29" name="Line 2898">
                <a:extLst>
                  <a:ext uri="{FF2B5EF4-FFF2-40B4-BE49-F238E27FC236}">
                    <a16:creationId xmlns:a16="http://schemas.microsoft.com/office/drawing/2014/main" id="{F3712ED8-B053-0A78-4963-796CCCF134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8241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30" name="Line 2899">
                <a:extLst>
                  <a:ext uri="{FF2B5EF4-FFF2-40B4-BE49-F238E27FC236}">
                    <a16:creationId xmlns:a16="http://schemas.microsoft.com/office/drawing/2014/main" id="{F8B784BB-AF6F-EDF1-58FC-005735D7E1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8411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31" name="Line 2900">
                <a:extLst>
                  <a:ext uri="{FF2B5EF4-FFF2-40B4-BE49-F238E27FC236}">
                    <a16:creationId xmlns:a16="http://schemas.microsoft.com/office/drawing/2014/main" id="{72F567CD-AFE1-1C69-D0FD-558532B1FC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8580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32" name="Line 2901">
                <a:extLst>
                  <a:ext uri="{FF2B5EF4-FFF2-40B4-BE49-F238E27FC236}">
                    <a16:creationId xmlns:a16="http://schemas.microsoft.com/office/drawing/2014/main" id="{F397E5C8-340E-8482-F159-DC19696D21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8920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33" name="Line 2902">
                <a:extLst>
                  <a:ext uri="{FF2B5EF4-FFF2-40B4-BE49-F238E27FC236}">
                    <a16:creationId xmlns:a16="http://schemas.microsoft.com/office/drawing/2014/main" id="{3F549BA1-4171-5BCA-3758-9AA4EEF4B1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9089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34" name="Line 2903">
                <a:extLst>
                  <a:ext uri="{FF2B5EF4-FFF2-40B4-BE49-F238E27FC236}">
                    <a16:creationId xmlns:a16="http://schemas.microsoft.com/office/drawing/2014/main" id="{68BCD89C-E6F3-F666-957C-7BEFCB88AB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9259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35" name="Line 2904">
                <a:extLst>
                  <a:ext uri="{FF2B5EF4-FFF2-40B4-BE49-F238E27FC236}">
                    <a16:creationId xmlns:a16="http://schemas.microsoft.com/office/drawing/2014/main" id="{D416C9D0-6E84-33F1-07CB-F0C7B61176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9428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36" name="Line 2905">
                <a:extLst>
                  <a:ext uri="{FF2B5EF4-FFF2-40B4-BE49-F238E27FC236}">
                    <a16:creationId xmlns:a16="http://schemas.microsoft.com/office/drawing/2014/main" id="{C65838DA-698F-FEDA-0F43-D2A6FEB700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9598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37" name="Line 2906">
                <a:extLst>
                  <a:ext uri="{FF2B5EF4-FFF2-40B4-BE49-F238E27FC236}">
                    <a16:creationId xmlns:a16="http://schemas.microsoft.com/office/drawing/2014/main" id="{5EDD9861-D71C-2A85-7930-CEE334D10A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9768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38" name="Line 2907">
                <a:extLst>
                  <a:ext uri="{FF2B5EF4-FFF2-40B4-BE49-F238E27FC236}">
                    <a16:creationId xmlns:a16="http://schemas.microsoft.com/office/drawing/2014/main" id="{C10E948A-0D21-2061-3A4B-EF1C1132FE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0107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39" name="Line 2908">
                <a:extLst>
                  <a:ext uri="{FF2B5EF4-FFF2-40B4-BE49-F238E27FC236}">
                    <a16:creationId xmlns:a16="http://schemas.microsoft.com/office/drawing/2014/main" id="{B722509D-B5BF-3BB2-8210-420FFFC803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0277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40" name="Line 2909">
                <a:extLst>
                  <a:ext uri="{FF2B5EF4-FFF2-40B4-BE49-F238E27FC236}">
                    <a16:creationId xmlns:a16="http://schemas.microsoft.com/office/drawing/2014/main" id="{04880762-1595-AF62-F8A4-A51A935669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0616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41" name="Line 2910">
                <a:extLst>
                  <a:ext uri="{FF2B5EF4-FFF2-40B4-BE49-F238E27FC236}">
                    <a16:creationId xmlns:a16="http://schemas.microsoft.com/office/drawing/2014/main" id="{14957D7D-3027-E655-7314-DB4FDAC043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0955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42" name="Line 2911">
                <a:extLst>
                  <a:ext uri="{FF2B5EF4-FFF2-40B4-BE49-F238E27FC236}">
                    <a16:creationId xmlns:a16="http://schemas.microsoft.com/office/drawing/2014/main" id="{74906EA8-665E-A285-28A7-FA4906EBC9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1464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43" name="Line 2912">
                <a:extLst>
                  <a:ext uri="{FF2B5EF4-FFF2-40B4-BE49-F238E27FC236}">
                    <a16:creationId xmlns:a16="http://schemas.microsoft.com/office/drawing/2014/main" id="{7C479E15-42F4-FEFC-2BBC-5C1B3AE4AA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1634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44" name="Line 2913">
                <a:extLst>
                  <a:ext uri="{FF2B5EF4-FFF2-40B4-BE49-F238E27FC236}">
                    <a16:creationId xmlns:a16="http://schemas.microsoft.com/office/drawing/2014/main" id="{82E1BB26-32A5-3B2A-3468-5FDBD281A6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1973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45" name="Line 2914">
                <a:extLst>
                  <a:ext uri="{FF2B5EF4-FFF2-40B4-BE49-F238E27FC236}">
                    <a16:creationId xmlns:a16="http://schemas.microsoft.com/office/drawing/2014/main" id="{0C2DD44F-7DB8-1AD1-D2CD-131B25BF53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2143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46" name="Line 2915">
                <a:extLst>
                  <a:ext uri="{FF2B5EF4-FFF2-40B4-BE49-F238E27FC236}">
                    <a16:creationId xmlns:a16="http://schemas.microsoft.com/office/drawing/2014/main" id="{DEF0F5F2-24F4-3D8D-AC1C-F64F47E71B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2312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47" name="Line 2916">
                <a:extLst>
                  <a:ext uri="{FF2B5EF4-FFF2-40B4-BE49-F238E27FC236}">
                    <a16:creationId xmlns:a16="http://schemas.microsoft.com/office/drawing/2014/main" id="{8618F8C1-204E-D0BC-9BB3-465D68CA5C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2651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48" name="Line 2917">
                <a:extLst>
                  <a:ext uri="{FF2B5EF4-FFF2-40B4-BE49-F238E27FC236}">
                    <a16:creationId xmlns:a16="http://schemas.microsoft.com/office/drawing/2014/main" id="{75B2AD28-2C53-C795-C251-33BC50B527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2821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49" name="Line 2918">
                <a:extLst>
                  <a:ext uri="{FF2B5EF4-FFF2-40B4-BE49-F238E27FC236}">
                    <a16:creationId xmlns:a16="http://schemas.microsoft.com/office/drawing/2014/main" id="{7B1D8A1B-8046-48BE-3C16-F3B6982BDA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3160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50" name="Line 2919">
                <a:extLst>
                  <a:ext uri="{FF2B5EF4-FFF2-40B4-BE49-F238E27FC236}">
                    <a16:creationId xmlns:a16="http://schemas.microsoft.com/office/drawing/2014/main" id="{263F8978-415A-0315-D2FB-A90B683EEC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3330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51" name="Line 2920">
                <a:extLst>
                  <a:ext uri="{FF2B5EF4-FFF2-40B4-BE49-F238E27FC236}">
                    <a16:creationId xmlns:a16="http://schemas.microsoft.com/office/drawing/2014/main" id="{BEC009FD-0DA7-46EB-E714-63BDEF772C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3669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52" name="Line 2921">
                <a:extLst>
                  <a:ext uri="{FF2B5EF4-FFF2-40B4-BE49-F238E27FC236}">
                    <a16:creationId xmlns:a16="http://schemas.microsoft.com/office/drawing/2014/main" id="{00CF8439-45AB-9D6A-48D5-0ACB214808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3669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53" name="Line 2922">
                <a:extLst>
                  <a:ext uri="{FF2B5EF4-FFF2-40B4-BE49-F238E27FC236}">
                    <a16:creationId xmlns:a16="http://schemas.microsoft.com/office/drawing/2014/main" id="{AB22780D-2149-329C-2B85-06DD7F286F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3839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54" name="Line 2923">
                <a:extLst>
                  <a:ext uri="{FF2B5EF4-FFF2-40B4-BE49-F238E27FC236}">
                    <a16:creationId xmlns:a16="http://schemas.microsoft.com/office/drawing/2014/main" id="{3303227B-0528-BE5E-FBC2-70CB57BC78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4178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55" name="Line 2924">
                <a:extLst>
                  <a:ext uri="{FF2B5EF4-FFF2-40B4-BE49-F238E27FC236}">
                    <a16:creationId xmlns:a16="http://schemas.microsoft.com/office/drawing/2014/main" id="{E4919C93-5F3A-9BF2-75D8-0E9EFF91B3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4348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56" name="Line 2925">
                <a:extLst>
                  <a:ext uri="{FF2B5EF4-FFF2-40B4-BE49-F238E27FC236}">
                    <a16:creationId xmlns:a16="http://schemas.microsoft.com/office/drawing/2014/main" id="{B33EED63-8D17-E152-906D-84E9101D6C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4857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57" name="Line 2926">
                <a:extLst>
                  <a:ext uri="{FF2B5EF4-FFF2-40B4-BE49-F238E27FC236}">
                    <a16:creationId xmlns:a16="http://schemas.microsoft.com/office/drawing/2014/main" id="{C867242D-E6F0-8D5A-F597-1333DA7A2B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5026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58" name="Line 2927">
                <a:extLst>
                  <a:ext uri="{FF2B5EF4-FFF2-40B4-BE49-F238E27FC236}">
                    <a16:creationId xmlns:a16="http://schemas.microsoft.com/office/drawing/2014/main" id="{5B6EDB27-02B7-A8FA-15C7-BE87EF88AB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5365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59" name="Line 2928">
                <a:extLst>
                  <a:ext uri="{FF2B5EF4-FFF2-40B4-BE49-F238E27FC236}">
                    <a16:creationId xmlns:a16="http://schemas.microsoft.com/office/drawing/2014/main" id="{DAEA05F5-4F08-951E-E1BF-94077295E9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5535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60" name="Line 2929">
                <a:extLst>
                  <a:ext uri="{FF2B5EF4-FFF2-40B4-BE49-F238E27FC236}">
                    <a16:creationId xmlns:a16="http://schemas.microsoft.com/office/drawing/2014/main" id="{A82E251D-FF04-3A59-880E-CC9DF16355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5705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61" name="Line 2930">
                <a:extLst>
                  <a:ext uri="{FF2B5EF4-FFF2-40B4-BE49-F238E27FC236}">
                    <a16:creationId xmlns:a16="http://schemas.microsoft.com/office/drawing/2014/main" id="{C575551A-07F2-A8F5-31A7-E8BF9C56AC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5874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62" name="Line 2931">
                <a:extLst>
                  <a:ext uri="{FF2B5EF4-FFF2-40B4-BE49-F238E27FC236}">
                    <a16:creationId xmlns:a16="http://schemas.microsoft.com/office/drawing/2014/main" id="{F52D0A18-95DB-C22C-C3E2-62B7BAE3D6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6044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63" name="Line 2932">
                <a:extLst>
                  <a:ext uri="{FF2B5EF4-FFF2-40B4-BE49-F238E27FC236}">
                    <a16:creationId xmlns:a16="http://schemas.microsoft.com/office/drawing/2014/main" id="{8D6A1D55-BDF4-8C63-3CDC-E5D6B3979F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6214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64" name="Line 2933">
                <a:extLst>
                  <a:ext uri="{FF2B5EF4-FFF2-40B4-BE49-F238E27FC236}">
                    <a16:creationId xmlns:a16="http://schemas.microsoft.com/office/drawing/2014/main" id="{423C263A-5919-06F4-4FF4-43BF7FC0EA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6553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65" name="Line 2934">
                <a:extLst>
                  <a:ext uri="{FF2B5EF4-FFF2-40B4-BE49-F238E27FC236}">
                    <a16:creationId xmlns:a16="http://schemas.microsoft.com/office/drawing/2014/main" id="{9DA7B6D8-3C51-C910-A88C-E86ED41357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6892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66" name="Line 2935">
                <a:extLst>
                  <a:ext uri="{FF2B5EF4-FFF2-40B4-BE49-F238E27FC236}">
                    <a16:creationId xmlns:a16="http://schemas.microsoft.com/office/drawing/2014/main" id="{472A49B8-1497-8254-0D8A-F1FCBF3DBE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7062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67" name="Line 2936">
                <a:extLst>
                  <a:ext uri="{FF2B5EF4-FFF2-40B4-BE49-F238E27FC236}">
                    <a16:creationId xmlns:a16="http://schemas.microsoft.com/office/drawing/2014/main" id="{EBF7BD0E-99DA-AC0F-9E6C-8F4F8E5DE9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7231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68" name="Line 2937">
                <a:extLst>
                  <a:ext uri="{FF2B5EF4-FFF2-40B4-BE49-F238E27FC236}">
                    <a16:creationId xmlns:a16="http://schemas.microsoft.com/office/drawing/2014/main" id="{D3B0A4C8-E092-BD90-F21B-5A7E460897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7571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69" name="Line 2938">
                <a:extLst>
                  <a:ext uri="{FF2B5EF4-FFF2-40B4-BE49-F238E27FC236}">
                    <a16:creationId xmlns:a16="http://schemas.microsoft.com/office/drawing/2014/main" id="{43501278-16CB-4C80-FE11-F1EDCE0D8D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7740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70" name="Line 2939">
                <a:extLst>
                  <a:ext uri="{FF2B5EF4-FFF2-40B4-BE49-F238E27FC236}">
                    <a16:creationId xmlns:a16="http://schemas.microsoft.com/office/drawing/2014/main" id="{A3CC1B25-46FB-071F-E943-DCC3699DCD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8080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71" name="Line 2940">
                <a:extLst>
                  <a:ext uri="{FF2B5EF4-FFF2-40B4-BE49-F238E27FC236}">
                    <a16:creationId xmlns:a16="http://schemas.microsoft.com/office/drawing/2014/main" id="{EA5E1A5C-BBA6-0C48-72B2-2276152399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8758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72" name="Line 2941">
                <a:extLst>
                  <a:ext uri="{FF2B5EF4-FFF2-40B4-BE49-F238E27FC236}">
                    <a16:creationId xmlns:a16="http://schemas.microsoft.com/office/drawing/2014/main" id="{70AA0705-B57C-DEFC-C992-B787602351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8928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73" name="Line 2942">
                <a:extLst>
                  <a:ext uri="{FF2B5EF4-FFF2-40B4-BE49-F238E27FC236}">
                    <a16:creationId xmlns:a16="http://schemas.microsoft.com/office/drawing/2014/main" id="{96FEDB51-6A4A-818F-1E57-CE6E50C8D6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9267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74" name="Line 2943">
                <a:extLst>
                  <a:ext uri="{FF2B5EF4-FFF2-40B4-BE49-F238E27FC236}">
                    <a16:creationId xmlns:a16="http://schemas.microsoft.com/office/drawing/2014/main" id="{2EC0E76D-7358-7419-EA07-E06A78C2D0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9437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75" name="Line 2944">
                <a:extLst>
                  <a:ext uri="{FF2B5EF4-FFF2-40B4-BE49-F238E27FC236}">
                    <a16:creationId xmlns:a16="http://schemas.microsoft.com/office/drawing/2014/main" id="{959174B1-EA27-2484-C3AE-CF5B8C47B2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9776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76" name="Line 2945">
                <a:extLst>
                  <a:ext uri="{FF2B5EF4-FFF2-40B4-BE49-F238E27FC236}">
                    <a16:creationId xmlns:a16="http://schemas.microsoft.com/office/drawing/2014/main" id="{87D777EB-FFC3-8D71-5494-DA933CDB28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9945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77" name="Line 2946">
                <a:extLst>
                  <a:ext uri="{FF2B5EF4-FFF2-40B4-BE49-F238E27FC236}">
                    <a16:creationId xmlns:a16="http://schemas.microsoft.com/office/drawing/2014/main" id="{1373CBEA-B818-2E63-EDA8-76F753C3A6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0115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78" name="Line 2947">
                <a:extLst>
                  <a:ext uri="{FF2B5EF4-FFF2-40B4-BE49-F238E27FC236}">
                    <a16:creationId xmlns:a16="http://schemas.microsoft.com/office/drawing/2014/main" id="{EBC6E1CF-F4E8-9990-1714-867401AE75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0794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79" name="Line 2948">
                <a:extLst>
                  <a:ext uri="{FF2B5EF4-FFF2-40B4-BE49-F238E27FC236}">
                    <a16:creationId xmlns:a16="http://schemas.microsoft.com/office/drawing/2014/main" id="{6E7A2ADD-9B38-70B7-6B5F-C742134D9C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0794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80" name="Line 2949">
                <a:extLst>
                  <a:ext uri="{FF2B5EF4-FFF2-40B4-BE49-F238E27FC236}">
                    <a16:creationId xmlns:a16="http://schemas.microsoft.com/office/drawing/2014/main" id="{5E0B8D34-82D6-1900-8767-8107D3A3AC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0963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81" name="Line 2950">
                <a:extLst>
                  <a:ext uri="{FF2B5EF4-FFF2-40B4-BE49-F238E27FC236}">
                    <a16:creationId xmlns:a16="http://schemas.microsoft.com/office/drawing/2014/main" id="{FFAA06C2-D355-5A77-6D16-137759A58E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1133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82" name="Line 2951">
                <a:extLst>
                  <a:ext uri="{FF2B5EF4-FFF2-40B4-BE49-F238E27FC236}">
                    <a16:creationId xmlns:a16="http://schemas.microsoft.com/office/drawing/2014/main" id="{545F960D-35ED-0A65-95A6-B9D2B57753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1642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83" name="Line 2952">
                <a:extLst>
                  <a:ext uri="{FF2B5EF4-FFF2-40B4-BE49-F238E27FC236}">
                    <a16:creationId xmlns:a16="http://schemas.microsoft.com/office/drawing/2014/main" id="{0EEEAE89-3FA1-5BBF-687C-287A72C54E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1811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84" name="Line 2953">
                <a:extLst>
                  <a:ext uri="{FF2B5EF4-FFF2-40B4-BE49-F238E27FC236}">
                    <a16:creationId xmlns:a16="http://schemas.microsoft.com/office/drawing/2014/main" id="{066C96D8-FEC1-7E10-1336-ED9CC1DE18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1981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85" name="Line 2954">
                <a:extLst>
                  <a:ext uri="{FF2B5EF4-FFF2-40B4-BE49-F238E27FC236}">
                    <a16:creationId xmlns:a16="http://schemas.microsoft.com/office/drawing/2014/main" id="{3837072E-4130-4AE6-4A0C-823791603C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21510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86" name="Line 2955">
                <a:extLst>
                  <a:ext uri="{FF2B5EF4-FFF2-40B4-BE49-F238E27FC236}">
                    <a16:creationId xmlns:a16="http://schemas.microsoft.com/office/drawing/2014/main" id="{546167F0-9D01-6556-987F-569A113884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2320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87" name="Line 2956">
                <a:extLst>
                  <a:ext uri="{FF2B5EF4-FFF2-40B4-BE49-F238E27FC236}">
                    <a16:creationId xmlns:a16="http://schemas.microsoft.com/office/drawing/2014/main" id="{E99DEBD7-A6A8-7D94-B9F9-97247E9712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2659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88" name="Line 2957">
                <a:extLst>
                  <a:ext uri="{FF2B5EF4-FFF2-40B4-BE49-F238E27FC236}">
                    <a16:creationId xmlns:a16="http://schemas.microsoft.com/office/drawing/2014/main" id="{E34DC5A8-334A-DC49-11BC-CE8DDF01DC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3338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89" name="Line 2958">
                <a:extLst>
                  <a:ext uri="{FF2B5EF4-FFF2-40B4-BE49-F238E27FC236}">
                    <a16:creationId xmlns:a16="http://schemas.microsoft.com/office/drawing/2014/main" id="{C1558F2C-3B1E-5CC6-D45B-7D3D628F40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3847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90" name="Line 2959">
                <a:extLst>
                  <a:ext uri="{FF2B5EF4-FFF2-40B4-BE49-F238E27FC236}">
                    <a16:creationId xmlns:a16="http://schemas.microsoft.com/office/drawing/2014/main" id="{E2F687BB-C487-A5E7-D10A-E416026232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4016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91" name="Line 2960">
                <a:extLst>
                  <a:ext uri="{FF2B5EF4-FFF2-40B4-BE49-F238E27FC236}">
                    <a16:creationId xmlns:a16="http://schemas.microsoft.com/office/drawing/2014/main" id="{004161D0-D624-7A63-EC75-2DE27CC335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4186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92" name="Line 2961">
                <a:extLst>
                  <a:ext uri="{FF2B5EF4-FFF2-40B4-BE49-F238E27FC236}">
                    <a16:creationId xmlns:a16="http://schemas.microsoft.com/office/drawing/2014/main" id="{465CDD36-8C60-71E5-D73A-5710D34B6D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4186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93" name="Line 2962">
                <a:extLst>
                  <a:ext uri="{FF2B5EF4-FFF2-40B4-BE49-F238E27FC236}">
                    <a16:creationId xmlns:a16="http://schemas.microsoft.com/office/drawing/2014/main" id="{FCBA7D56-8843-885F-0B59-1986627D0E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4525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94" name="Line 2963">
                <a:extLst>
                  <a:ext uri="{FF2B5EF4-FFF2-40B4-BE49-F238E27FC236}">
                    <a16:creationId xmlns:a16="http://schemas.microsoft.com/office/drawing/2014/main" id="{AD3B8331-C20C-F126-7C85-6477E23A9A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4695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95" name="Line 2964">
                <a:extLst>
                  <a:ext uri="{FF2B5EF4-FFF2-40B4-BE49-F238E27FC236}">
                    <a16:creationId xmlns:a16="http://schemas.microsoft.com/office/drawing/2014/main" id="{0006698E-CE36-990C-3C2A-CAB7A88DAA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4865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96" name="Line 2965">
                <a:extLst>
                  <a:ext uri="{FF2B5EF4-FFF2-40B4-BE49-F238E27FC236}">
                    <a16:creationId xmlns:a16="http://schemas.microsoft.com/office/drawing/2014/main" id="{06321EF7-A5D4-3FD5-DD09-276C3F2144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5713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97" name="Line 2966">
                <a:extLst>
                  <a:ext uri="{FF2B5EF4-FFF2-40B4-BE49-F238E27FC236}">
                    <a16:creationId xmlns:a16="http://schemas.microsoft.com/office/drawing/2014/main" id="{9A3B8FD2-13A8-8FCE-9F51-27AF9BEE44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5882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98" name="Line 2967">
                <a:extLst>
                  <a:ext uri="{FF2B5EF4-FFF2-40B4-BE49-F238E27FC236}">
                    <a16:creationId xmlns:a16="http://schemas.microsoft.com/office/drawing/2014/main" id="{EA3D7599-14AD-0AAC-FCA8-ECBFB75E6B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6052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99" name="Line 2968">
                <a:extLst>
                  <a:ext uri="{FF2B5EF4-FFF2-40B4-BE49-F238E27FC236}">
                    <a16:creationId xmlns:a16="http://schemas.microsoft.com/office/drawing/2014/main" id="{3BAD3CF5-F865-F92E-48FD-3F1C6657BA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6222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00" name="Line 2969">
                <a:extLst>
                  <a:ext uri="{FF2B5EF4-FFF2-40B4-BE49-F238E27FC236}">
                    <a16:creationId xmlns:a16="http://schemas.microsoft.com/office/drawing/2014/main" id="{96D84C03-2412-5408-4926-054DB482FE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65613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01" name="Line 2970">
                <a:extLst>
                  <a:ext uri="{FF2B5EF4-FFF2-40B4-BE49-F238E27FC236}">
                    <a16:creationId xmlns:a16="http://schemas.microsoft.com/office/drawing/2014/main" id="{74865B25-2949-C853-DA4C-45BBD4BC1B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67308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02" name="Line 2971">
                <a:extLst>
                  <a:ext uri="{FF2B5EF4-FFF2-40B4-BE49-F238E27FC236}">
                    <a16:creationId xmlns:a16="http://schemas.microsoft.com/office/drawing/2014/main" id="{FC3BE7A6-AA2A-BBD2-D11C-FEE2AD1B57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6900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03" name="Line 2972">
                <a:extLst>
                  <a:ext uri="{FF2B5EF4-FFF2-40B4-BE49-F238E27FC236}">
                    <a16:creationId xmlns:a16="http://schemas.microsoft.com/office/drawing/2014/main" id="{6FB602DD-A594-AE7E-3F02-B71273C1B6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7070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04" name="Line 2973">
                <a:extLst>
                  <a:ext uri="{FF2B5EF4-FFF2-40B4-BE49-F238E27FC236}">
                    <a16:creationId xmlns:a16="http://schemas.microsoft.com/office/drawing/2014/main" id="{0040D7E5-25CD-A898-6FD6-FB66BB9973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7239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05" name="Line 2974">
                <a:extLst>
                  <a:ext uri="{FF2B5EF4-FFF2-40B4-BE49-F238E27FC236}">
                    <a16:creationId xmlns:a16="http://schemas.microsoft.com/office/drawing/2014/main" id="{CA95C259-646C-428E-590B-FE71D6D886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7409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06" name="Line 2975">
                <a:extLst>
                  <a:ext uri="{FF2B5EF4-FFF2-40B4-BE49-F238E27FC236}">
                    <a16:creationId xmlns:a16="http://schemas.microsoft.com/office/drawing/2014/main" id="{A7AC4C6A-2F42-B987-456E-D2C1C10005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7579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07" name="Line 2976">
                <a:extLst>
                  <a:ext uri="{FF2B5EF4-FFF2-40B4-BE49-F238E27FC236}">
                    <a16:creationId xmlns:a16="http://schemas.microsoft.com/office/drawing/2014/main" id="{960212CD-1AA2-F728-BDC0-8CAD71FE06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8087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08" name="Line 2977">
                <a:extLst>
                  <a:ext uri="{FF2B5EF4-FFF2-40B4-BE49-F238E27FC236}">
                    <a16:creationId xmlns:a16="http://schemas.microsoft.com/office/drawing/2014/main" id="{DC5F117A-B28B-1B00-0066-FBFBE7749C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8427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09" name="Line 2978">
                <a:extLst>
                  <a:ext uri="{FF2B5EF4-FFF2-40B4-BE49-F238E27FC236}">
                    <a16:creationId xmlns:a16="http://schemas.microsoft.com/office/drawing/2014/main" id="{BA7606F2-B52B-3EFE-C20D-597D76C97E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8596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10" name="Line 2979">
                <a:extLst>
                  <a:ext uri="{FF2B5EF4-FFF2-40B4-BE49-F238E27FC236}">
                    <a16:creationId xmlns:a16="http://schemas.microsoft.com/office/drawing/2014/main" id="{8A82B0E7-A29E-D653-1D03-A830D72157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8766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11" name="Line 2980">
                <a:extLst>
                  <a:ext uri="{FF2B5EF4-FFF2-40B4-BE49-F238E27FC236}">
                    <a16:creationId xmlns:a16="http://schemas.microsoft.com/office/drawing/2014/main" id="{D0BBE70C-694D-FC30-E91D-44A079D1E7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8936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12" name="Line 2981">
                <a:extLst>
                  <a:ext uri="{FF2B5EF4-FFF2-40B4-BE49-F238E27FC236}">
                    <a16:creationId xmlns:a16="http://schemas.microsoft.com/office/drawing/2014/main" id="{64A6749E-EB1E-0884-EF53-73C18C236A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9275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13" name="Line 2982">
                <a:extLst>
                  <a:ext uri="{FF2B5EF4-FFF2-40B4-BE49-F238E27FC236}">
                    <a16:creationId xmlns:a16="http://schemas.microsoft.com/office/drawing/2014/main" id="{ABFBFCDF-0BA0-BB2F-4B27-0DB06C06AC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9614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14" name="Line 2983">
                <a:extLst>
                  <a:ext uri="{FF2B5EF4-FFF2-40B4-BE49-F238E27FC236}">
                    <a16:creationId xmlns:a16="http://schemas.microsoft.com/office/drawing/2014/main" id="{401D024A-334A-7E17-46F2-554A19B50B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9614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15" name="Line 2984">
                <a:extLst>
                  <a:ext uri="{FF2B5EF4-FFF2-40B4-BE49-F238E27FC236}">
                    <a16:creationId xmlns:a16="http://schemas.microsoft.com/office/drawing/2014/main" id="{860BA9BB-EE61-DA72-7F93-A9C41DD087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9953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16" name="Line 2985">
                <a:extLst>
                  <a:ext uri="{FF2B5EF4-FFF2-40B4-BE49-F238E27FC236}">
                    <a16:creationId xmlns:a16="http://schemas.microsoft.com/office/drawing/2014/main" id="{4C1926DE-AEE2-1140-8F6A-4C79F6A6AE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0123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17" name="Line 2986">
                <a:extLst>
                  <a:ext uri="{FF2B5EF4-FFF2-40B4-BE49-F238E27FC236}">
                    <a16:creationId xmlns:a16="http://schemas.microsoft.com/office/drawing/2014/main" id="{A3CEF664-2179-9468-C9D4-213EA97902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0123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18" name="Line 2987">
                <a:extLst>
                  <a:ext uri="{FF2B5EF4-FFF2-40B4-BE49-F238E27FC236}">
                    <a16:creationId xmlns:a16="http://schemas.microsoft.com/office/drawing/2014/main" id="{A1081EEE-8219-7289-0FCD-A3AB7B2F48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0293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19" name="Line 2988">
                <a:extLst>
                  <a:ext uri="{FF2B5EF4-FFF2-40B4-BE49-F238E27FC236}">
                    <a16:creationId xmlns:a16="http://schemas.microsoft.com/office/drawing/2014/main" id="{814C979A-4D53-985A-9B9D-2675E8A597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06323" y="2901696"/>
                <a:ext cx="0" cy="190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20" name="Line 2989">
                <a:extLst>
                  <a:ext uri="{FF2B5EF4-FFF2-40B4-BE49-F238E27FC236}">
                    <a16:creationId xmlns:a16="http://schemas.microsoft.com/office/drawing/2014/main" id="{901F0A4D-1E32-CA9A-DDBF-6CCAF8F612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08019" y="2895346"/>
                <a:ext cx="0" cy="254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21" name="Line 2990">
                <a:extLst>
                  <a:ext uri="{FF2B5EF4-FFF2-40B4-BE49-F238E27FC236}">
                    <a16:creationId xmlns:a16="http://schemas.microsoft.com/office/drawing/2014/main" id="{2452EA48-80B0-876F-CB71-4658D08C50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09716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22" name="Line 2991">
                <a:extLst>
                  <a:ext uri="{FF2B5EF4-FFF2-40B4-BE49-F238E27FC236}">
                    <a16:creationId xmlns:a16="http://schemas.microsoft.com/office/drawing/2014/main" id="{E8B7BFAE-3A13-84AF-F0DB-39A18776AF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1141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23" name="Line 2992">
                <a:extLst>
                  <a:ext uri="{FF2B5EF4-FFF2-40B4-BE49-F238E27FC236}">
                    <a16:creationId xmlns:a16="http://schemas.microsoft.com/office/drawing/2014/main" id="{4B8F5C91-534C-C9BB-07A5-85E93011FD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1480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24" name="Line 2993">
                <a:extLst>
                  <a:ext uri="{FF2B5EF4-FFF2-40B4-BE49-F238E27FC236}">
                    <a16:creationId xmlns:a16="http://schemas.microsoft.com/office/drawing/2014/main" id="{AF5A7100-0F15-3C00-E244-565C6A3C99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1819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25" name="Line 2994">
                <a:extLst>
                  <a:ext uri="{FF2B5EF4-FFF2-40B4-BE49-F238E27FC236}">
                    <a16:creationId xmlns:a16="http://schemas.microsoft.com/office/drawing/2014/main" id="{84E22177-EF2A-F109-47EC-4C5EEA8923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2158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26" name="Line 2995">
                <a:extLst>
                  <a:ext uri="{FF2B5EF4-FFF2-40B4-BE49-F238E27FC236}">
                    <a16:creationId xmlns:a16="http://schemas.microsoft.com/office/drawing/2014/main" id="{EF7F3CFC-DF2E-203D-F034-6D5D6995EF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2328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27" name="Line 2996">
                <a:extLst>
                  <a:ext uri="{FF2B5EF4-FFF2-40B4-BE49-F238E27FC236}">
                    <a16:creationId xmlns:a16="http://schemas.microsoft.com/office/drawing/2014/main" id="{81A0225F-68A6-5D3C-449E-8D73B8D636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2667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28" name="Line 2997">
                <a:extLst>
                  <a:ext uri="{FF2B5EF4-FFF2-40B4-BE49-F238E27FC236}">
                    <a16:creationId xmlns:a16="http://schemas.microsoft.com/office/drawing/2014/main" id="{E12B4634-5A37-A316-2129-0EB6481625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3007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29" name="Line 2998">
                <a:extLst>
                  <a:ext uri="{FF2B5EF4-FFF2-40B4-BE49-F238E27FC236}">
                    <a16:creationId xmlns:a16="http://schemas.microsoft.com/office/drawing/2014/main" id="{4CB2CD9B-CBC5-8D86-232F-6E8F8A3A98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3176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30" name="Line 2999">
                <a:extLst>
                  <a:ext uri="{FF2B5EF4-FFF2-40B4-BE49-F238E27FC236}">
                    <a16:creationId xmlns:a16="http://schemas.microsoft.com/office/drawing/2014/main" id="{361C9544-6DA9-9C98-9BD2-3FDD03E9C4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3515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31" name="Line 3000">
                <a:extLst>
                  <a:ext uri="{FF2B5EF4-FFF2-40B4-BE49-F238E27FC236}">
                    <a16:creationId xmlns:a16="http://schemas.microsoft.com/office/drawing/2014/main" id="{235910DE-F5B7-2F20-384B-97CD97C25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3685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32" name="Line 3001">
                <a:extLst>
                  <a:ext uri="{FF2B5EF4-FFF2-40B4-BE49-F238E27FC236}">
                    <a16:creationId xmlns:a16="http://schemas.microsoft.com/office/drawing/2014/main" id="{CB928D8C-AC54-4BE6-688D-B0FF2DF575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40248" y="2868358"/>
                <a:ext cx="0" cy="523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33" name="Line 3002">
                <a:extLst>
                  <a:ext uri="{FF2B5EF4-FFF2-40B4-BE49-F238E27FC236}">
                    <a16:creationId xmlns:a16="http://schemas.microsoft.com/office/drawing/2014/main" id="{88234B04-DBB6-50DC-2E79-8CE4D694F5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43641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34" name="Line 3003">
                <a:extLst>
                  <a:ext uri="{FF2B5EF4-FFF2-40B4-BE49-F238E27FC236}">
                    <a16:creationId xmlns:a16="http://schemas.microsoft.com/office/drawing/2014/main" id="{CCAAFFC8-95FD-F5C9-5D8E-B4F25B3DA2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47033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35" name="Line 3004">
                <a:extLst>
                  <a:ext uri="{FF2B5EF4-FFF2-40B4-BE49-F238E27FC236}">
                    <a16:creationId xmlns:a16="http://schemas.microsoft.com/office/drawing/2014/main" id="{737A931C-5F79-AE42-81FC-A5FF3EAC39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5042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36" name="Line 3005">
                <a:extLst>
                  <a:ext uri="{FF2B5EF4-FFF2-40B4-BE49-F238E27FC236}">
                    <a16:creationId xmlns:a16="http://schemas.microsoft.com/office/drawing/2014/main" id="{A1031154-9BD1-5C8A-A8EF-DA4B13A8A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5212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37" name="Line 3006">
                <a:extLst>
                  <a:ext uri="{FF2B5EF4-FFF2-40B4-BE49-F238E27FC236}">
                    <a16:creationId xmlns:a16="http://schemas.microsoft.com/office/drawing/2014/main" id="{D6AAB6F0-24FC-3D78-3216-014A0F4125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5551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38" name="Line 3007">
                <a:extLst>
                  <a:ext uri="{FF2B5EF4-FFF2-40B4-BE49-F238E27FC236}">
                    <a16:creationId xmlns:a16="http://schemas.microsoft.com/office/drawing/2014/main" id="{40C45900-1313-933C-7B75-3CCA0BF427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5890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39" name="Line 3008">
                <a:extLst>
                  <a:ext uri="{FF2B5EF4-FFF2-40B4-BE49-F238E27FC236}">
                    <a16:creationId xmlns:a16="http://schemas.microsoft.com/office/drawing/2014/main" id="{273BCC92-FE60-9E4F-8162-010E905366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6060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40" name="Line 3009">
                <a:extLst>
                  <a:ext uri="{FF2B5EF4-FFF2-40B4-BE49-F238E27FC236}">
                    <a16:creationId xmlns:a16="http://schemas.microsoft.com/office/drawing/2014/main" id="{BE73C3E3-0007-46A0-6B53-B8A4F05193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6399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41" name="Line 3010">
                <a:extLst>
                  <a:ext uri="{FF2B5EF4-FFF2-40B4-BE49-F238E27FC236}">
                    <a16:creationId xmlns:a16="http://schemas.microsoft.com/office/drawing/2014/main" id="{1492555C-BB54-D10F-5888-82D514B142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6738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42" name="Line 3011">
                <a:extLst>
                  <a:ext uri="{FF2B5EF4-FFF2-40B4-BE49-F238E27FC236}">
                    <a16:creationId xmlns:a16="http://schemas.microsoft.com/office/drawing/2014/main" id="{33ADA3E9-78BC-E6E7-22E6-2144886889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69084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43" name="Line 3012">
                <a:extLst>
                  <a:ext uri="{FF2B5EF4-FFF2-40B4-BE49-F238E27FC236}">
                    <a16:creationId xmlns:a16="http://schemas.microsoft.com/office/drawing/2014/main" id="{8556F966-2E9B-631C-8C1F-57813D1B6D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74174" y="2871533"/>
                <a:ext cx="0" cy="492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44" name="Line 3013">
                <a:extLst>
                  <a:ext uri="{FF2B5EF4-FFF2-40B4-BE49-F238E27FC236}">
                    <a16:creationId xmlns:a16="http://schemas.microsoft.com/office/drawing/2014/main" id="{4F7E6328-E00C-2973-71F7-A8ABFCD96B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77566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45" name="Line 3014">
                <a:extLst>
                  <a:ext uri="{FF2B5EF4-FFF2-40B4-BE49-F238E27FC236}">
                    <a16:creationId xmlns:a16="http://schemas.microsoft.com/office/drawing/2014/main" id="{D49E911B-C989-B429-759F-42E36A98D8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79262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46" name="Line 3015">
                <a:extLst>
                  <a:ext uri="{FF2B5EF4-FFF2-40B4-BE49-F238E27FC236}">
                    <a16:creationId xmlns:a16="http://schemas.microsoft.com/office/drawing/2014/main" id="{C682F2CB-0234-15F7-3695-DA8DE9789C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8435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47" name="Line 3016">
                <a:extLst>
                  <a:ext uri="{FF2B5EF4-FFF2-40B4-BE49-F238E27FC236}">
                    <a16:creationId xmlns:a16="http://schemas.microsoft.com/office/drawing/2014/main" id="{6C90CA43-E63E-F2E1-96DA-A59394AD15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8604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48" name="Line 3017">
                <a:extLst>
                  <a:ext uri="{FF2B5EF4-FFF2-40B4-BE49-F238E27FC236}">
                    <a16:creationId xmlns:a16="http://schemas.microsoft.com/office/drawing/2014/main" id="{17B78504-CB0D-468E-D667-FFDDEEEC97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8774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49" name="Line 3018">
                <a:extLst>
                  <a:ext uri="{FF2B5EF4-FFF2-40B4-BE49-F238E27FC236}">
                    <a16:creationId xmlns:a16="http://schemas.microsoft.com/office/drawing/2014/main" id="{FDC3BE65-4525-C644-E9C9-D21DEEE2B7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8944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50" name="Line 3020">
                <a:extLst>
                  <a:ext uri="{FF2B5EF4-FFF2-40B4-BE49-F238E27FC236}">
                    <a16:creationId xmlns:a16="http://schemas.microsoft.com/office/drawing/2014/main" id="{F337E077-29B7-9602-34A9-B43DAC286C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8944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51" name="Line 3021">
                <a:extLst>
                  <a:ext uri="{FF2B5EF4-FFF2-40B4-BE49-F238E27FC236}">
                    <a16:creationId xmlns:a16="http://schemas.microsoft.com/office/drawing/2014/main" id="{71E984B0-B7F5-0606-3EB7-084DA470A8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9452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52" name="Line 3022">
                <a:extLst>
                  <a:ext uri="{FF2B5EF4-FFF2-40B4-BE49-F238E27FC236}">
                    <a16:creationId xmlns:a16="http://schemas.microsoft.com/office/drawing/2014/main" id="{D931BB42-5027-8B1A-EF3A-F0C15545D4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9622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53" name="Line 3023">
                <a:extLst>
                  <a:ext uri="{FF2B5EF4-FFF2-40B4-BE49-F238E27FC236}">
                    <a16:creationId xmlns:a16="http://schemas.microsoft.com/office/drawing/2014/main" id="{17DF7752-4877-E3CA-63A4-D97F2E92F3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9792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54" name="Line 3024">
                <a:extLst>
                  <a:ext uri="{FF2B5EF4-FFF2-40B4-BE49-F238E27FC236}">
                    <a16:creationId xmlns:a16="http://schemas.microsoft.com/office/drawing/2014/main" id="{DFE3D71B-71C2-690E-D40C-0963E21310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0301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55" name="Line 3025">
                <a:extLst>
                  <a:ext uri="{FF2B5EF4-FFF2-40B4-BE49-F238E27FC236}">
                    <a16:creationId xmlns:a16="http://schemas.microsoft.com/office/drawing/2014/main" id="{F8AC66A8-BC7E-9163-47CD-187EA2BC82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0470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56" name="Line 3026">
                <a:extLst>
                  <a:ext uri="{FF2B5EF4-FFF2-40B4-BE49-F238E27FC236}">
                    <a16:creationId xmlns:a16="http://schemas.microsoft.com/office/drawing/2014/main" id="{25EE1665-AD22-FDBC-C959-4CB7652F76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0640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57" name="Line 3027">
                <a:extLst>
                  <a:ext uri="{FF2B5EF4-FFF2-40B4-BE49-F238E27FC236}">
                    <a16:creationId xmlns:a16="http://schemas.microsoft.com/office/drawing/2014/main" id="{EDCB0110-5F4E-5578-8251-95919BDF1B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1149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58" name="Line 3028">
                <a:extLst>
                  <a:ext uri="{FF2B5EF4-FFF2-40B4-BE49-F238E27FC236}">
                    <a16:creationId xmlns:a16="http://schemas.microsoft.com/office/drawing/2014/main" id="{9A5CF224-ACCA-5F55-98C3-ECB4B61308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1318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59" name="Line 3029">
                <a:extLst>
                  <a:ext uri="{FF2B5EF4-FFF2-40B4-BE49-F238E27FC236}">
                    <a16:creationId xmlns:a16="http://schemas.microsoft.com/office/drawing/2014/main" id="{C12CCD8F-4E8F-1764-559D-24DFC79EA9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1488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60" name="Line 3030">
                <a:extLst>
                  <a:ext uri="{FF2B5EF4-FFF2-40B4-BE49-F238E27FC236}">
                    <a16:creationId xmlns:a16="http://schemas.microsoft.com/office/drawing/2014/main" id="{B2891BD5-879D-94B8-E1E1-831BD9DA7D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1658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61" name="Line 3031">
                <a:extLst>
                  <a:ext uri="{FF2B5EF4-FFF2-40B4-BE49-F238E27FC236}">
                    <a16:creationId xmlns:a16="http://schemas.microsoft.com/office/drawing/2014/main" id="{E2878427-653F-6A6A-13DA-8F96777D9D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18277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62" name="Line 3032">
                <a:extLst>
                  <a:ext uri="{FF2B5EF4-FFF2-40B4-BE49-F238E27FC236}">
                    <a16:creationId xmlns:a16="http://schemas.microsoft.com/office/drawing/2014/main" id="{775DEB09-8ECD-A79A-8134-B53E00477B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1997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63" name="Line 3033">
                <a:extLst>
                  <a:ext uri="{FF2B5EF4-FFF2-40B4-BE49-F238E27FC236}">
                    <a16:creationId xmlns:a16="http://schemas.microsoft.com/office/drawing/2014/main" id="{A71BA9E0-9E21-E167-0C8C-B89CDFC20B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2845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64" name="Line 3034">
                <a:extLst>
                  <a:ext uri="{FF2B5EF4-FFF2-40B4-BE49-F238E27FC236}">
                    <a16:creationId xmlns:a16="http://schemas.microsoft.com/office/drawing/2014/main" id="{57436EE9-AD78-B7AB-E50E-B7681D0630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3523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65" name="Line 3035">
                <a:extLst>
                  <a:ext uri="{FF2B5EF4-FFF2-40B4-BE49-F238E27FC236}">
                    <a16:creationId xmlns:a16="http://schemas.microsoft.com/office/drawing/2014/main" id="{B5B89790-3E24-00F4-78C9-1CF5AFFC1A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3693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66" name="Line 3036">
                <a:extLst>
                  <a:ext uri="{FF2B5EF4-FFF2-40B4-BE49-F238E27FC236}">
                    <a16:creationId xmlns:a16="http://schemas.microsoft.com/office/drawing/2014/main" id="{D57149F5-1D5E-1D63-5E06-36FCB64706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3863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67" name="Line 3037">
                <a:extLst>
                  <a:ext uri="{FF2B5EF4-FFF2-40B4-BE49-F238E27FC236}">
                    <a16:creationId xmlns:a16="http://schemas.microsoft.com/office/drawing/2014/main" id="{E373695B-C921-301A-6150-69C74EF1D8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4202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68" name="Line 3038">
                <a:extLst>
                  <a:ext uri="{FF2B5EF4-FFF2-40B4-BE49-F238E27FC236}">
                    <a16:creationId xmlns:a16="http://schemas.microsoft.com/office/drawing/2014/main" id="{711D151C-86E0-32F2-B206-D22B02A2CF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4372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69" name="Line 3039">
                <a:extLst>
                  <a:ext uri="{FF2B5EF4-FFF2-40B4-BE49-F238E27FC236}">
                    <a16:creationId xmlns:a16="http://schemas.microsoft.com/office/drawing/2014/main" id="{F2C68140-CABC-451A-2DDF-C5BFEB5C01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4880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70" name="Line 3040">
                <a:extLst>
                  <a:ext uri="{FF2B5EF4-FFF2-40B4-BE49-F238E27FC236}">
                    <a16:creationId xmlns:a16="http://schemas.microsoft.com/office/drawing/2014/main" id="{DBBCE361-7599-9C06-2DA1-5C7766ED5D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5220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71" name="Line 3041">
                <a:extLst>
                  <a:ext uri="{FF2B5EF4-FFF2-40B4-BE49-F238E27FC236}">
                    <a16:creationId xmlns:a16="http://schemas.microsoft.com/office/drawing/2014/main" id="{88EE121E-4F04-220F-FEB2-8E375B4630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5389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72" name="Line 3042">
                <a:extLst>
                  <a:ext uri="{FF2B5EF4-FFF2-40B4-BE49-F238E27FC236}">
                    <a16:creationId xmlns:a16="http://schemas.microsoft.com/office/drawing/2014/main" id="{AD157C38-B2FF-9ECD-E79C-4CA83724BD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5729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73" name="Line 3043">
                <a:extLst>
                  <a:ext uri="{FF2B5EF4-FFF2-40B4-BE49-F238E27FC236}">
                    <a16:creationId xmlns:a16="http://schemas.microsoft.com/office/drawing/2014/main" id="{35D21071-4940-1A5E-D9D8-D4AABF33C9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6068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74" name="Line 3044">
                <a:extLst>
                  <a:ext uri="{FF2B5EF4-FFF2-40B4-BE49-F238E27FC236}">
                    <a16:creationId xmlns:a16="http://schemas.microsoft.com/office/drawing/2014/main" id="{8A000D9D-69A1-8B39-6099-015B84871F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6237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75" name="Line 3045">
                <a:extLst>
                  <a:ext uri="{FF2B5EF4-FFF2-40B4-BE49-F238E27FC236}">
                    <a16:creationId xmlns:a16="http://schemas.microsoft.com/office/drawing/2014/main" id="{4D8C5F0F-3433-070E-4E83-F068583778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6407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76" name="Line 3046">
                <a:extLst>
                  <a:ext uri="{FF2B5EF4-FFF2-40B4-BE49-F238E27FC236}">
                    <a16:creationId xmlns:a16="http://schemas.microsoft.com/office/drawing/2014/main" id="{22E0964B-34E4-F152-D695-14C7851082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6746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77" name="Line 3047">
                <a:extLst>
                  <a:ext uri="{FF2B5EF4-FFF2-40B4-BE49-F238E27FC236}">
                    <a16:creationId xmlns:a16="http://schemas.microsoft.com/office/drawing/2014/main" id="{C39DE240-EF31-C89D-16A9-6FDB01E567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6916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78" name="Line 3048">
                <a:extLst>
                  <a:ext uri="{FF2B5EF4-FFF2-40B4-BE49-F238E27FC236}">
                    <a16:creationId xmlns:a16="http://schemas.microsoft.com/office/drawing/2014/main" id="{E88C389D-7D67-4FEB-97A0-38F4E55D52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70860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79" name="Line 3049">
                <a:extLst>
                  <a:ext uri="{FF2B5EF4-FFF2-40B4-BE49-F238E27FC236}">
                    <a16:creationId xmlns:a16="http://schemas.microsoft.com/office/drawing/2014/main" id="{0CE866CD-0136-CCA9-E670-A90EBEF48D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7255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80" name="Line 3050">
                <a:extLst>
                  <a:ext uri="{FF2B5EF4-FFF2-40B4-BE49-F238E27FC236}">
                    <a16:creationId xmlns:a16="http://schemas.microsoft.com/office/drawing/2014/main" id="{7E1FD107-4460-2FF4-D0CA-D4F84C19AC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7425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81" name="Line 3051">
                <a:extLst>
                  <a:ext uri="{FF2B5EF4-FFF2-40B4-BE49-F238E27FC236}">
                    <a16:creationId xmlns:a16="http://schemas.microsoft.com/office/drawing/2014/main" id="{7CDFBB3C-9418-BE31-74FD-65E5DB8265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7764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82" name="Line 3052">
                <a:extLst>
                  <a:ext uri="{FF2B5EF4-FFF2-40B4-BE49-F238E27FC236}">
                    <a16:creationId xmlns:a16="http://schemas.microsoft.com/office/drawing/2014/main" id="{62B63304-A770-2DB1-7D2B-74E691730B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8103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83" name="Line 3053">
                <a:extLst>
                  <a:ext uri="{FF2B5EF4-FFF2-40B4-BE49-F238E27FC236}">
                    <a16:creationId xmlns:a16="http://schemas.microsoft.com/office/drawing/2014/main" id="{A1733E39-EF79-A75D-76F2-C4B4803DA1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8443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84" name="Line 3054">
                <a:extLst>
                  <a:ext uri="{FF2B5EF4-FFF2-40B4-BE49-F238E27FC236}">
                    <a16:creationId xmlns:a16="http://schemas.microsoft.com/office/drawing/2014/main" id="{8A20E9A3-2E6F-591E-FCC7-E6AE979CAD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8612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85" name="Line 3055">
                <a:extLst>
                  <a:ext uri="{FF2B5EF4-FFF2-40B4-BE49-F238E27FC236}">
                    <a16:creationId xmlns:a16="http://schemas.microsoft.com/office/drawing/2014/main" id="{7448DFCA-68CF-F66A-F3A5-536F928109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8782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86" name="Line 3056">
                <a:extLst>
                  <a:ext uri="{FF2B5EF4-FFF2-40B4-BE49-F238E27FC236}">
                    <a16:creationId xmlns:a16="http://schemas.microsoft.com/office/drawing/2014/main" id="{306365CE-02D1-7145-3927-1D6FD8E194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89520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87" name="Line 3057">
                <a:extLst>
                  <a:ext uri="{FF2B5EF4-FFF2-40B4-BE49-F238E27FC236}">
                    <a16:creationId xmlns:a16="http://schemas.microsoft.com/office/drawing/2014/main" id="{BC4F3267-1B70-8EA2-18EB-AC74694EDD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9291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88" name="Line 3058">
                <a:extLst>
                  <a:ext uri="{FF2B5EF4-FFF2-40B4-BE49-F238E27FC236}">
                    <a16:creationId xmlns:a16="http://schemas.microsoft.com/office/drawing/2014/main" id="{E6818FC9-C102-A24C-370D-406AC47850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9630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89" name="Line 3059">
                <a:extLst>
                  <a:ext uri="{FF2B5EF4-FFF2-40B4-BE49-F238E27FC236}">
                    <a16:creationId xmlns:a16="http://schemas.microsoft.com/office/drawing/2014/main" id="{23E31D18-C4D8-A79E-1221-39D3182CD5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9800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90" name="Line 3060">
                <a:extLst>
                  <a:ext uri="{FF2B5EF4-FFF2-40B4-BE49-F238E27FC236}">
                    <a16:creationId xmlns:a16="http://schemas.microsoft.com/office/drawing/2014/main" id="{1CAF1BF3-9928-53E6-7B3C-3A82272D3E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0139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91" name="Line 3061">
                <a:extLst>
                  <a:ext uri="{FF2B5EF4-FFF2-40B4-BE49-F238E27FC236}">
                    <a16:creationId xmlns:a16="http://schemas.microsoft.com/office/drawing/2014/main" id="{E5FA0FC6-2168-D374-87AE-5502CD3088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0309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92" name="Line 3062">
                <a:extLst>
                  <a:ext uri="{FF2B5EF4-FFF2-40B4-BE49-F238E27FC236}">
                    <a16:creationId xmlns:a16="http://schemas.microsoft.com/office/drawing/2014/main" id="{9665F2F2-F0E6-7B9B-00D2-465BCAF6D6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0648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93" name="Line 3063">
                <a:extLst>
                  <a:ext uri="{FF2B5EF4-FFF2-40B4-BE49-F238E27FC236}">
                    <a16:creationId xmlns:a16="http://schemas.microsoft.com/office/drawing/2014/main" id="{B947CFD0-BA9F-323E-ECFC-4B74DC2F76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0817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94" name="Line 3064">
                <a:extLst>
                  <a:ext uri="{FF2B5EF4-FFF2-40B4-BE49-F238E27FC236}">
                    <a16:creationId xmlns:a16="http://schemas.microsoft.com/office/drawing/2014/main" id="{4147E8EE-ED96-4826-B2C0-AF0D03331F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1157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95" name="Line 3065">
                <a:extLst>
                  <a:ext uri="{FF2B5EF4-FFF2-40B4-BE49-F238E27FC236}">
                    <a16:creationId xmlns:a16="http://schemas.microsoft.com/office/drawing/2014/main" id="{F3A865C1-2E73-C609-70CB-C62C69559F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1326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96" name="Line 3066">
                <a:extLst>
                  <a:ext uri="{FF2B5EF4-FFF2-40B4-BE49-F238E27FC236}">
                    <a16:creationId xmlns:a16="http://schemas.microsoft.com/office/drawing/2014/main" id="{A36C15BE-0A42-8671-B9D4-3A916B3198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1496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97" name="Line 3067">
                <a:extLst>
                  <a:ext uri="{FF2B5EF4-FFF2-40B4-BE49-F238E27FC236}">
                    <a16:creationId xmlns:a16="http://schemas.microsoft.com/office/drawing/2014/main" id="{A6121576-6DE9-7069-0561-2B0D98857D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1666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98" name="Line 3068">
                <a:extLst>
                  <a:ext uri="{FF2B5EF4-FFF2-40B4-BE49-F238E27FC236}">
                    <a16:creationId xmlns:a16="http://schemas.microsoft.com/office/drawing/2014/main" id="{54864EF7-0995-6706-AF66-B1DF71166B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2005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99" name="Line 3069">
                <a:extLst>
                  <a:ext uri="{FF2B5EF4-FFF2-40B4-BE49-F238E27FC236}">
                    <a16:creationId xmlns:a16="http://schemas.microsoft.com/office/drawing/2014/main" id="{551108F6-2F34-2B17-122B-810454B5F7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2174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00" name="Line 3070">
                <a:extLst>
                  <a:ext uri="{FF2B5EF4-FFF2-40B4-BE49-F238E27FC236}">
                    <a16:creationId xmlns:a16="http://schemas.microsoft.com/office/drawing/2014/main" id="{E54795A9-F58A-D8E3-5879-D42AE908CD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2344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01" name="Line 3071">
                <a:extLst>
                  <a:ext uri="{FF2B5EF4-FFF2-40B4-BE49-F238E27FC236}">
                    <a16:creationId xmlns:a16="http://schemas.microsoft.com/office/drawing/2014/main" id="{E999459F-4B34-AE2F-9A77-AA6E31D3B9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2514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02" name="Line 3072">
                <a:extLst>
                  <a:ext uri="{FF2B5EF4-FFF2-40B4-BE49-F238E27FC236}">
                    <a16:creationId xmlns:a16="http://schemas.microsoft.com/office/drawing/2014/main" id="{704542F9-068E-4BA9-1124-2A6F4E6F41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2853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03" name="Line 3073">
                <a:extLst>
                  <a:ext uri="{FF2B5EF4-FFF2-40B4-BE49-F238E27FC236}">
                    <a16:creationId xmlns:a16="http://schemas.microsoft.com/office/drawing/2014/main" id="{DAC78527-869D-6AE4-12C4-0AEECB9294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3023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04" name="Line 3074">
                <a:extLst>
                  <a:ext uri="{FF2B5EF4-FFF2-40B4-BE49-F238E27FC236}">
                    <a16:creationId xmlns:a16="http://schemas.microsoft.com/office/drawing/2014/main" id="{38CD1F82-142F-9833-B073-27408819B0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3362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05" name="Line 3075">
                <a:extLst>
                  <a:ext uri="{FF2B5EF4-FFF2-40B4-BE49-F238E27FC236}">
                    <a16:creationId xmlns:a16="http://schemas.microsoft.com/office/drawing/2014/main" id="{64C47D58-678E-6AE2-7C8D-E3D1CF8C7D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3531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06" name="Line 3076">
                <a:extLst>
                  <a:ext uri="{FF2B5EF4-FFF2-40B4-BE49-F238E27FC236}">
                    <a16:creationId xmlns:a16="http://schemas.microsoft.com/office/drawing/2014/main" id="{32C76071-1767-D6C4-49DA-9095D2C17A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3531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07" name="Line 3077">
                <a:extLst>
                  <a:ext uri="{FF2B5EF4-FFF2-40B4-BE49-F238E27FC236}">
                    <a16:creationId xmlns:a16="http://schemas.microsoft.com/office/drawing/2014/main" id="{8B843700-AC69-9FE7-DB30-6CBF7F9089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3871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08" name="Line 3078">
                <a:extLst>
                  <a:ext uri="{FF2B5EF4-FFF2-40B4-BE49-F238E27FC236}">
                    <a16:creationId xmlns:a16="http://schemas.microsoft.com/office/drawing/2014/main" id="{56DBC97C-6F45-3F06-8E2B-36384F67CC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4040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09" name="Line 3079">
                <a:extLst>
                  <a:ext uri="{FF2B5EF4-FFF2-40B4-BE49-F238E27FC236}">
                    <a16:creationId xmlns:a16="http://schemas.microsoft.com/office/drawing/2014/main" id="{CB2FA82E-7123-C020-C9E9-E9BBE578F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4040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10" name="Line 3080">
                <a:extLst>
                  <a:ext uri="{FF2B5EF4-FFF2-40B4-BE49-F238E27FC236}">
                    <a16:creationId xmlns:a16="http://schemas.microsoft.com/office/drawing/2014/main" id="{8F7DD7BD-A62E-53AE-8A7B-87443E910D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4549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11" name="Line 3081">
                <a:extLst>
                  <a:ext uri="{FF2B5EF4-FFF2-40B4-BE49-F238E27FC236}">
                    <a16:creationId xmlns:a16="http://schemas.microsoft.com/office/drawing/2014/main" id="{B71A5F0B-C153-84B7-F7BD-7B885B42CC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4549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12" name="Line 3082">
                <a:extLst>
                  <a:ext uri="{FF2B5EF4-FFF2-40B4-BE49-F238E27FC236}">
                    <a16:creationId xmlns:a16="http://schemas.microsoft.com/office/drawing/2014/main" id="{826C664E-CDF0-CA80-3F0E-947EF0B9A7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4719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13" name="Line 3083">
                <a:extLst>
                  <a:ext uri="{FF2B5EF4-FFF2-40B4-BE49-F238E27FC236}">
                    <a16:creationId xmlns:a16="http://schemas.microsoft.com/office/drawing/2014/main" id="{585F884B-1EEF-9948-7BEC-72F15C5E37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4888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14" name="Line 3084">
                <a:extLst>
                  <a:ext uri="{FF2B5EF4-FFF2-40B4-BE49-F238E27FC236}">
                    <a16:creationId xmlns:a16="http://schemas.microsoft.com/office/drawing/2014/main" id="{539EE3F9-4D84-47CC-C035-2FAF9BFF8D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5737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15" name="Line 3085">
                <a:extLst>
                  <a:ext uri="{FF2B5EF4-FFF2-40B4-BE49-F238E27FC236}">
                    <a16:creationId xmlns:a16="http://schemas.microsoft.com/office/drawing/2014/main" id="{0828C21C-E757-9BEF-05DC-8CBE04B5C1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5906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16" name="Line 3086">
                <a:extLst>
                  <a:ext uri="{FF2B5EF4-FFF2-40B4-BE49-F238E27FC236}">
                    <a16:creationId xmlns:a16="http://schemas.microsoft.com/office/drawing/2014/main" id="{867A9B70-630C-685C-5439-846BFB2E01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6076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17" name="Line 3087">
                <a:extLst>
                  <a:ext uri="{FF2B5EF4-FFF2-40B4-BE49-F238E27FC236}">
                    <a16:creationId xmlns:a16="http://schemas.microsoft.com/office/drawing/2014/main" id="{1EBF376C-C92A-072D-C63E-1053B30654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6245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18" name="Line 3088">
                <a:extLst>
                  <a:ext uri="{FF2B5EF4-FFF2-40B4-BE49-F238E27FC236}">
                    <a16:creationId xmlns:a16="http://schemas.microsoft.com/office/drawing/2014/main" id="{D7E2B3F1-B4DE-63EF-777C-34DCF393E8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6585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19" name="Line 3089">
                <a:extLst>
                  <a:ext uri="{FF2B5EF4-FFF2-40B4-BE49-F238E27FC236}">
                    <a16:creationId xmlns:a16="http://schemas.microsoft.com/office/drawing/2014/main" id="{3C9E0A9F-C4DF-4AE0-7802-6D471B5E02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6924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20" name="Line 3090">
                <a:extLst>
                  <a:ext uri="{FF2B5EF4-FFF2-40B4-BE49-F238E27FC236}">
                    <a16:creationId xmlns:a16="http://schemas.microsoft.com/office/drawing/2014/main" id="{3EA1CECA-2FE9-E9DA-938A-6BF8BDFB7F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7094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21" name="Line 3091">
                <a:extLst>
                  <a:ext uri="{FF2B5EF4-FFF2-40B4-BE49-F238E27FC236}">
                    <a16:creationId xmlns:a16="http://schemas.microsoft.com/office/drawing/2014/main" id="{1A3ED2C0-0CF6-4823-2333-725E6A1C6B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7263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22" name="Line 3092">
                <a:extLst>
                  <a:ext uri="{FF2B5EF4-FFF2-40B4-BE49-F238E27FC236}">
                    <a16:creationId xmlns:a16="http://schemas.microsoft.com/office/drawing/2014/main" id="{77BF0FA1-E083-2481-32F3-CBEF8CCDF8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7433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23" name="Line 3093">
                <a:extLst>
                  <a:ext uri="{FF2B5EF4-FFF2-40B4-BE49-F238E27FC236}">
                    <a16:creationId xmlns:a16="http://schemas.microsoft.com/office/drawing/2014/main" id="{2755DA0F-8784-2FF9-AC5A-5530E430B4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7602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24" name="Line 3094">
                <a:extLst>
                  <a:ext uri="{FF2B5EF4-FFF2-40B4-BE49-F238E27FC236}">
                    <a16:creationId xmlns:a16="http://schemas.microsoft.com/office/drawing/2014/main" id="{120D46C6-E3F6-DB14-BA4F-34A4EE2202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7772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25" name="Line 3095">
                <a:extLst>
                  <a:ext uri="{FF2B5EF4-FFF2-40B4-BE49-F238E27FC236}">
                    <a16:creationId xmlns:a16="http://schemas.microsoft.com/office/drawing/2014/main" id="{9F9948D7-ADA1-A140-C59C-BAC67F163A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8111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26" name="Line 3096">
                <a:extLst>
                  <a:ext uri="{FF2B5EF4-FFF2-40B4-BE49-F238E27FC236}">
                    <a16:creationId xmlns:a16="http://schemas.microsoft.com/office/drawing/2014/main" id="{1D7A3098-5DB9-A772-D126-10C448C628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87903" y="2912808"/>
                <a:ext cx="0" cy="79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27" name="Line 3097">
                <a:extLst>
                  <a:ext uri="{FF2B5EF4-FFF2-40B4-BE49-F238E27FC236}">
                    <a16:creationId xmlns:a16="http://schemas.microsoft.com/office/drawing/2014/main" id="{9F61F2E2-3E08-35C3-7942-31422A1CBF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8959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28" name="Line 3098">
                <a:extLst>
                  <a:ext uri="{FF2B5EF4-FFF2-40B4-BE49-F238E27FC236}">
                    <a16:creationId xmlns:a16="http://schemas.microsoft.com/office/drawing/2014/main" id="{A198B84C-DD42-C28A-B97D-C0FB7BC040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9129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29" name="Line 3099">
                <a:extLst>
                  <a:ext uri="{FF2B5EF4-FFF2-40B4-BE49-F238E27FC236}">
                    <a16:creationId xmlns:a16="http://schemas.microsoft.com/office/drawing/2014/main" id="{159A3059-E3C6-E0B2-765F-AA7E1E5917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9299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30" name="Line 3100">
                <a:extLst>
                  <a:ext uri="{FF2B5EF4-FFF2-40B4-BE49-F238E27FC236}">
                    <a16:creationId xmlns:a16="http://schemas.microsoft.com/office/drawing/2014/main" id="{829220A6-EEC4-A5D3-F76A-2FB9D45602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9638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31" name="Line 3101">
                <a:extLst>
                  <a:ext uri="{FF2B5EF4-FFF2-40B4-BE49-F238E27FC236}">
                    <a16:creationId xmlns:a16="http://schemas.microsoft.com/office/drawing/2014/main" id="{BCAADDC0-82D6-26F5-7656-0E3FEADAD7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9977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32" name="Line 3102">
                <a:extLst>
                  <a:ext uri="{FF2B5EF4-FFF2-40B4-BE49-F238E27FC236}">
                    <a16:creationId xmlns:a16="http://schemas.microsoft.com/office/drawing/2014/main" id="{DD0C7685-6CD7-A842-F37F-C09325FA88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0486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33" name="Line 3103">
                <a:extLst>
                  <a:ext uri="{FF2B5EF4-FFF2-40B4-BE49-F238E27FC236}">
                    <a16:creationId xmlns:a16="http://schemas.microsoft.com/office/drawing/2014/main" id="{14050AAA-2C48-EB14-F1E1-F0985AE2DC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1334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34" name="Line 3104">
                <a:extLst>
                  <a:ext uri="{FF2B5EF4-FFF2-40B4-BE49-F238E27FC236}">
                    <a16:creationId xmlns:a16="http://schemas.microsoft.com/office/drawing/2014/main" id="{5B627FB0-7385-B85A-103E-189F0568D4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1504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35" name="Line 3105">
                <a:extLst>
                  <a:ext uri="{FF2B5EF4-FFF2-40B4-BE49-F238E27FC236}">
                    <a16:creationId xmlns:a16="http://schemas.microsoft.com/office/drawing/2014/main" id="{A4DA5831-93C4-6599-3E96-30A3788B47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1673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36" name="Line 3106">
                <a:extLst>
                  <a:ext uri="{FF2B5EF4-FFF2-40B4-BE49-F238E27FC236}">
                    <a16:creationId xmlns:a16="http://schemas.microsoft.com/office/drawing/2014/main" id="{6CB76101-0656-A801-4AAD-8EDD5DAA85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1843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37" name="Line 3107">
                <a:extLst>
                  <a:ext uri="{FF2B5EF4-FFF2-40B4-BE49-F238E27FC236}">
                    <a16:creationId xmlns:a16="http://schemas.microsoft.com/office/drawing/2014/main" id="{D9F15BD2-738C-7492-E5F1-51CB1253DB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2522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38" name="Line 3108">
                <a:extLst>
                  <a:ext uri="{FF2B5EF4-FFF2-40B4-BE49-F238E27FC236}">
                    <a16:creationId xmlns:a16="http://schemas.microsoft.com/office/drawing/2014/main" id="{AFB97F89-7E4B-E27F-A679-996B2AA18A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2691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39" name="Line 3109">
                <a:extLst>
                  <a:ext uri="{FF2B5EF4-FFF2-40B4-BE49-F238E27FC236}">
                    <a16:creationId xmlns:a16="http://schemas.microsoft.com/office/drawing/2014/main" id="{E9C87663-9002-03D8-8182-51A82415B5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2861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40" name="Line 3110">
                <a:extLst>
                  <a:ext uri="{FF2B5EF4-FFF2-40B4-BE49-F238E27FC236}">
                    <a16:creationId xmlns:a16="http://schemas.microsoft.com/office/drawing/2014/main" id="{B5E3C191-F2C4-4B6C-16DD-B73593B38D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3539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41" name="Line 3111">
                <a:extLst>
                  <a:ext uri="{FF2B5EF4-FFF2-40B4-BE49-F238E27FC236}">
                    <a16:creationId xmlns:a16="http://schemas.microsoft.com/office/drawing/2014/main" id="{5BA4A8EB-28A1-E5CE-56A6-7EFCAD13BA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3879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42" name="Line 3112">
                <a:extLst>
                  <a:ext uri="{FF2B5EF4-FFF2-40B4-BE49-F238E27FC236}">
                    <a16:creationId xmlns:a16="http://schemas.microsoft.com/office/drawing/2014/main" id="{28861FB8-7100-3180-AD99-92B7A3524B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4218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43" name="Line 3113">
                <a:extLst>
                  <a:ext uri="{FF2B5EF4-FFF2-40B4-BE49-F238E27FC236}">
                    <a16:creationId xmlns:a16="http://schemas.microsoft.com/office/drawing/2014/main" id="{E17C77A4-9C9C-B518-38DA-DF73E413B3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4557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44" name="Line 3114">
                <a:extLst>
                  <a:ext uri="{FF2B5EF4-FFF2-40B4-BE49-F238E27FC236}">
                    <a16:creationId xmlns:a16="http://schemas.microsoft.com/office/drawing/2014/main" id="{C31EB872-A607-4132-2C91-384D6564FD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4727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45" name="Line 3115">
                <a:extLst>
                  <a:ext uri="{FF2B5EF4-FFF2-40B4-BE49-F238E27FC236}">
                    <a16:creationId xmlns:a16="http://schemas.microsoft.com/office/drawing/2014/main" id="{3B13ECE1-6514-D077-495F-EA1AF076E0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4896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46" name="Line 3116">
                <a:extLst>
                  <a:ext uri="{FF2B5EF4-FFF2-40B4-BE49-F238E27FC236}">
                    <a16:creationId xmlns:a16="http://schemas.microsoft.com/office/drawing/2014/main" id="{C7260AF8-D90D-2F27-53C4-294A71C7AE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5575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47" name="Line 3117">
                <a:extLst>
                  <a:ext uri="{FF2B5EF4-FFF2-40B4-BE49-F238E27FC236}">
                    <a16:creationId xmlns:a16="http://schemas.microsoft.com/office/drawing/2014/main" id="{620B370B-8453-A992-5733-5CF45B8564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6253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48" name="Line 3118">
                <a:extLst>
                  <a:ext uri="{FF2B5EF4-FFF2-40B4-BE49-F238E27FC236}">
                    <a16:creationId xmlns:a16="http://schemas.microsoft.com/office/drawing/2014/main" id="{21F11CD3-68B0-9C58-0E3A-3BECD1DACE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6593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49" name="Line 3119">
                <a:extLst>
                  <a:ext uri="{FF2B5EF4-FFF2-40B4-BE49-F238E27FC236}">
                    <a16:creationId xmlns:a16="http://schemas.microsoft.com/office/drawing/2014/main" id="{1CC2106E-F3F7-2BB5-5BAB-1293CA87FF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6762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50" name="Line 3120">
                <a:extLst>
                  <a:ext uri="{FF2B5EF4-FFF2-40B4-BE49-F238E27FC236}">
                    <a16:creationId xmlns:a16="http://schemas.microsoft.com/office/drawing/2014/main" id="{B2A62091-1FDE-0483-1D68-194AFE3314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7271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51" name="Line 3121">
                <a:extLst>
                  <a:ext uri="{FF2B5EF4-FFF2-40B4-BE49-F238E27FC236}">
                    <a16:creationId xmlns:a16="http://schemas.microsoft.com/office/drawing/2014/main" id="{0C37D47D-6BC8-E8ED-9A27-577EDB448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7780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52" name="Line 3122">
                <a:extLst>
                  <a:ext uri="{FF2B5EF4-FFF2-40B4-BE49-F238E27FC236}">
                    <a16:creationId xmlns:a16="http://schemas.microsoft.com/office/drawing/2014/main" id="{42868064-8E3D-B7C3-FE40-77EAC34C39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8628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53" name="Line 3123">
                <a:extLst>
                  <a:ext uri="{FF2B5EF4-FFF2-40B4-BE49-F238E27FC236}">
                    <a16:creationId xmlns:a16="http://schemas.microsoft.com/office/drawing/2014/main" id="{D0F0AFF7-36B9-F465-E273-D764E986C9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9646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54" name="Line 3124">
                <a:extLst>
                  <a:ext uri="{FF2B5EF4-FFF2-40B4-BE49-F238E27FC236}">
                    <a16:creationId xmlns:a16="http://schemas.microsoft.com/office/drawing/2014/main" id="{ED469A77-6AD0-AA0D-A9C0-B30B297419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9646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55" name="Line 3125">
                <a:extLst>
                  <a:ext uri="{FF2B5EF4-FFF2-40B4-BE49-F238E27FC236}">
                    <a16:creationId xmlns:a16="http://schemas.microsoft.com/office/drawing/2014/main" id="{DC1EFE47-FE34-C476-8F4D-1DF5512B65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9985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56" name="Line 3126">
                <a:extLst>
                  <a:ext uri="{FF2B5EF4-FFF2-40B4-BE49-F238E27FC236}">
                    <a16:creationId xmlns:a16="http://schemas.microsoft.com/office/drawing/2014/main" id="{F84D89BF-2D6D-29AA-CD9C-451E7928DA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0155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57" name="Line 3127">
                <a:extLst>
                  <a:ext uri="{FF2B5EF4-FFF2-40B4-BE49-F238E27FC236}">
                    <a16:creationId xmlns:a16="http://schemas.microsoft.com/office/drawing/2014/main" id="{184DC6F0-76B5-7F60-F6AE-699DBFECB2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0833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58" name="Line 3128">
                <a:extLst>
                  <a:ext uri="{FF2B5EF4-FFF2-40B4-BE49-F238E27FC236}">
                    <a16:creationId xmlns:a16="http://schemas.microsoft.com/office/drawing/2014/main" id="{4ED980B5-7985-462B-D243-A77FE2FE2B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1173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59" name="Line 3129">
                <a:extLst>
                  <a:ext uri="{FF2B5EF4-FFF2-40B4-BE49-F238E27FC236}">
                    <a16:creationId xmlns:a16="http://schemas.microsoft.com/office/drawing/2014/main" id="{80882471-00D2-31B3-F17B-E7B2CDE5D5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1342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60" name="Line 3130">
                <a:extLst>
                  <a:ext uri="{FF2B5EF4-FFF2-40B4-BE49-F238E27FC236}">
                    <a16:creationId xmlns:a16="http://schemas.microsoft.com/office/drawing/2014/main" id="{AEBE620F-3945-0385-8822-1D60D3A676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1512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61" name="Line 3131">
                <a:extLst>
                  <a:ext uri="{FF2B5EF4-FFF2-40B4-BE49-F238E27FC236}">
                    <a16:creationId xmlns:a16="http://schemas.microsoft.com/office/drawing/2014/main" id="{1D6FC2A5-5584-87D5-9FFC-4442BA6764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1681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62" name="Line 3132">
                <a:extLst>
                  <a:ext uri="{FF2B5EF4-FFF2-40B4-BE49-F238E27FC236}">
                    <a16:creationId xmlns:a16="http://schemas.microsoft.com/office/drawing/2014/main" id="{DBF6EB8C-4249-34BF-BC66-4E4DC00602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2190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63" name="Line 3133">
                <a:extLst>
                  <a:ext uri="{FF2B5EF4-FFF2-40B4-BE49-F238E27FC236}">
                    <a16:creationId xmlns:a16="http://schemas.microsoft.com/office/drawing/2014/main" id="{A7D44FA2-48FD-50DC-8BB1-9D7F5931A7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2530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64" name="Line 3134">
                <a:extLst>
                  <a:ext uri="{FF2B5EF4-FFF2-40B4-BE49-F238E27FC236}">
                    <a16:creationId xmlns:a16="http://schemas.microsoft.com/office/drawing/2014/main" id="{707E7219-1510-AA3E-9E85-7486DB0F08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2869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65" name="Line 3135">
                <a:extLst>
                  <a:ext uri="{FF2B5EF4-FFF2-40B4-BE49-F238E27FC236}">
                    <a16:creationId xmlns:a16="http://schemas.microsoft.com/office/drawing/2014/main" id="{3BC622C3-3FB8-13E7-9568-71842FDE9A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3378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66" name="Line 3136">
                <a:extLst>
                  <a:ext uri="{FF2B5EF4-FFF2-40B4-BE49-F238E27FC236}">
                    <a16:creationId xmlns:a16="http://schemas.microsoft.com/office/drawing/2014/main" id="{D1F830FA-0519-9F25-E7B7-33FA23D2E7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3547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67" name="Line 3137">
                <a:extLst>
                  <a:ext uri="{FF2B5EF4-FFF2-40B4-BE49-F238E27FC236}">
                    <a16:creationId xmlns:a16="http://schemas.microsoft.com/office/drawing/2014/main" id="{243C2FEE-D25B-0019-C513-F451F17675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3547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68" name="Line 3138">
                <a:extLst>
                  <a:ext uri="{FF2B5EF4-FFF2-40B4-BE49-F238E27FC236}">
                    <a16:creationId xmlns:a16="http://schemas.microsoft.com/office/drawing/2014/main" id="{F3F5A5CE-94B6-9DA3-17A3-0363EE5DB7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3887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69" name="Line 3139">
                <a:extLst>
                  <a:ext uri="{FF2B5EF4-FFF2-40B4-BE49-F238E27FC236}">
                    <a16:creationId xmlns:a16="http://schemas.microsoft.com/office/drawing/2014/main" id="{45C02648-805D-DB20-FB5E-492E0E4728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4056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70" name="Line 3140">
                <a:extLst>
                  <a:ext uri="{FF2B5EF4-FFF2-40B4-BE49-F238E27FC236}">
                    <a16:creationId xmlns:a16="http://schemas.microsoft.com/office/drawing/2014/main" id="{2BDE8263-1E36-9F88-FC5E-8A4AC45D6E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4226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71" name="Line 3141">
                <a:extLst>
                  <a:ext uri="{FF2B5EF4-FFF2-40B4-BE49-F238E27FC236}">
                    <a16:creationId xmlns:a16="http://schemas.microsoft.com/office/drawing/2014/main" id="{E3ED2CE5-37D1-24C1-6C77-F167827488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4735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72" name="Line 3142">
                <a:extLst>
                  <a:ext uri="{FF2B5EF4-FFF2-40B4-BE49-F238E27FC236}">
                    <a16:creationId xmlns:a16="http://schemas.microsoft.com/office/drawing/2014/main" id="{1E1E9AD2-9A2D-D04C-B61B-B4F73AB743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4904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73" name="Line 3143">
                <a:extLst>
                  <a:ext uri="{FF2B5EF4-FFF2-40B4-BE49-F238E27FC236}">
                    <a16:creationId xmlns:a16="http://schemas.microsoft.com/office/drawing/2014/main" id="{D89880FB-9C1E-116B-FA2E-7D4410F077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5074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74" name="Line 3144">
                <a:extLst>
                  <a:ext uri="{FF2B5EF4-FFF2-40B4-BE49-F238E27FC236}">
                    <a16:creationId xmlns:a16="http://schemas.microsoft.com/office/drawing/2014/main" id="{E7E129E4-7773-7C3F-46BE-BE65F59EE5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5244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75" name="Line 3145">
                <a:extLst>
                  <a:ext uri="{FF2B5EF4-FFF2-40B4-BE49-F238E27FC236}">
                    <a16:creationId xmlns:a16="http://schemas.microsoft.com/office/drawing/2014/main" id="{EAF324E3-E354-746D-AAB6-6A0B2F1387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5413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76" name="Line 3146">
                <a:extLst>
                  <a:ext uri="{FF2B5EF4-FFF2-40B4-BE49-F238E27FC236}">
                    <a16:creationId xmlns:a16="http://schemas.microsoft.com/office/drawing/2014/main" id="{C9AFE457-E2B1-323A-BABA-8151C91413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5922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77" name="Line 3147">
                <a:extLst>
                  <a:ext uri="{FF2B5EF4-FFF2-40B4-BE49-F238E27FC236}">
                    <a16:creationId xmlns:a16="http://schemas.microsoft.com/office/drawing/2014/main" id="{61660A86-7E71-9511-6C1A-DF6F987546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6092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78" name="Line 3148">
                <a:extLst>
                  <a:ext uri="{FF2B5EF4-FFF2-40B4-BE49-F238E27FC236}">
                    <a16:creationId xmlns:a16="http://schemas.microsoft.com/office/drawing/2014/main" id="{DF535B55-CD2D-094F-A2FE-50E7EE5D6A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6261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79" name="Line 3149">
                <a:extLst>
                  <a:ext uri="{FF2B5EF4-FFF2-40B4-BE49-F238E27FC236}">
                    <a16:creationId xmlns:a16="http://schemas.microsoft.com/office/drawing/2014/main" id="{BDF4E67D-67A5-B286-EAE5-4D3D1589AC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6770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80" name="Line 3150">
                <a:extLst>
                  <a:ext uri="{FF2B5EF4-FFF2-40B4-BE49-F238E27FC236}">
                    <a16:creationId xmlns:a16="http://schemas.microsoft.com/office/drawing/2014/main" id="{4B45EAB3-B2FA-FB91-03F2-A67AF475C1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6940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81" name="Line 3151">
                <a:extLst>
                  <a:ext uri="{FF2B5EF4-FFF2-40B4-BE49-F238E27FC236}">
                    <a16:creationId xmlns:a16="http://schemas.microsoft.com/office/drawing/2014/main" id="{A565112E-263B-3893-1DB6-201B99AC87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7449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82" name="Line 3152">
                <a:extLst>
                  <a:ext uri="{FF2B5EF4-FFF2-40B4-BE49-F238E27FC236}">
                    <a16:creationId xmlns:a16="http://schemas.microsoft.com/office/drawing/2014/main" id="{2ABE17E1-9BF7-DFD0-9253-27641C495E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7618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83" name="Line 3153">
                <a:extLst>
                  <a:ext uri="{FF2B5EF4-FFF2-40B4-BE49-F238E27FC236}">
                    <a16:creationId xmlns:a16="http://schemas.microsoft.com/office/drawing/2014/main" id="{059CE175-BEDD-A1AB-2B12-95677B9AB9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7958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84" name="Line 3154">
                <a:extLst>
                  <a:ext uri="{FF2B5EF4-FFF2-40B4-BE49-F238E27FC236}">
                    <a16:creationId xmlns:a16="http://schemas.microsoft.com/office/drawing/2014/main" id="{BE0CF337-0606-C71E-5563-CA28733CCE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8127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85" name="Line 3155">
                <a:extLst>
                  <a:ext uri="{FF2B5EF4-FFF2-40B4-BE49-F238E27FC236}">
                    <a16:creationId xmlns:a16="http://schemas.microsoft.com/office/drawing/2014/main" id="{149805F0-0879-3341-0B97-2AFAF97727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8636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86" name="Line 3156">
                <a:extLst>
                  <a:ext uri="{FF2B5EF4-FFF2-40B4-BE49-F238E27FC236}">
                    <a16:creationId xmlns:a16="http://schemas.microsoft.com/office/drawing/2014/main" id="{58A69BD5-5489-FB88-9369-708471347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9315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87" name="Line 3157">
                <a:extLst>
                  <a:ext uri="{FF2B5EF4-FFF2-40B4-BE49-F238E27FC236}">
                    <a16:creationId xmlns:a16="http://schemas.microsoft.com/office/drawing/2014/main" id="{86484D5A-B6FC-91A3-5FA6-D480B2BF7C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9654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88" name="Line 3158">
                <a:extLst>
                  <a:ext uri="{FF2B5EF4-FFF2-40B4-BE49-F238E27FC236}">
                    <a16:creationId xmlns:a16="http://schemas.microsoft.com/office/drawing/2014/main" id="{25A79888-507B-49EB-D536-BDDE836E21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9993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89" name="Line 3159">
                <a:extLst>
                  <a:ext uri="{FF2B5EF4-FFF2-40B4-BE49-F238E27FC236}">
                    <a16:creationId xmlns:a16="http://schemas.microsoft.com/office/drawing/2014/main" id="{1A6BAD5F-8D7C-9477-DE58-A4A3D1F565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0163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90" name="Line 3160">
                <a:extLst>
                  <a:ext uri="{FF2B5EF4-FFF2-40B4-BE49-F238E27FC236}">
                    <a16:creationId xmlns:a16="http://schemas.microsoft.com/office/drawing/2014/main" id="{0C2B0F40-35B4-325E-48E7-1168BCB457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0502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91" name="Line 3161">
                <a:extLst>
                  <a:ext uri="{FF2B5EF4-FFF2-40B4-BE49-F238E27FC236}">
                    <a16:creationId xmlns:a16="http://schemas.microsoft.com/office/drawing/2014/main" id="{E16BA137-863D-902E-72B5-02FFFF8CB5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0672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92" name="Line 3162">
                <a:extLst>
                  <a:ext uri="{FF2B5EF4-FFF2-40B4-BE49-F238E27FC236}">
                    <a16:creationId xmlns:a16="http://schemas.microsoft.com/office/drawing/2014/main" id="{A2C8566A-08EB-69F7-5E85-FF6423F9D8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1181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93" name="Line 3163">
                <a:extLst>
                  <a:ext uri="{FF2B5EF4-FFF2-40B4-BE49-F238E27FC236}">
                    <a16:creationId xmlns:a16="http://schemas.microsoft.com/office/drawing/2014/main" id="{7E08210E-AB98-1EC7-D1EB-BD899E76A5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1350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94" name="Line 3164">
                <a:extLst>
                  <a:ext uri="{FF2B5EF4-FFF2-40B4-BE49-F238E27FC236}">
                    <a16:creationId xmlns:a16="http://schemas.microsoft.com/office/drawing/2014/main" id="{6D242B75-E703-0B35-ECA4-53CB5C4C44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1520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95" name="Line 3165">
                <a:extLst>
                  <a:ext uri="{FF2B5EF4-FFF2-40B4-BE49-F238E27FC236}">
                    <a16:creationId xmlns:a16="http://schemas.microsoft.com/office/drawing/2014/main" id="{1D3EEBC2-8EB0-9676-DA63-88D1910250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1689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96" name="Line 3166">
                <a:extLst>
                  <a:ext uri="{FF2B5EF4-FFF2-40B4-BE49-F238E27FC236}">
                    <a16:creationId xmlns:a16="http://schemas.microsoft.com/office/drawing/2014/main" id="{689E680A-1F34-FEBC-58AB-CDE6ABFB27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1859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97" name="Line 3167">
                <a:extLst>
                  <a:ext uri="{FF2B5EF4-FFF2-40B4-BE49-F238E27FC236}">
                    <a16:creationId xmlns:a16="http://schemas.microsoft.com/office/drawing/2014/main" id="{D85AE9AB-ACCC-9081-11DD-C752379B46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2198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98" name="Line 3168">
                <a:extLst>
                  <a:ext uri="{FF2B5EF4-FFF2-40B4-BE49-F238E27FC236}">
                    <a16:creationId xmlns:a16="http://schemas.microsoft.com/office/drawing/2014/main" id="{DDC23C0A-7CBC-F876-9206-5FE18CE1A2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2538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99" name="Line 3169">
                <a:extLst>
                  <a:ext uri="{FF2B5EF4-FFF2-40B4-BE49-F238E27FC236}">
                    <a16:creationId xmlns:a16="http://schemas.microsoft.com/office/drawing/2014/main" id="{4EDA425E-D911-329B-E2FD-10294E5EC2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2877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00" name="Line 3170">
                <a:extLst>
                  <a:ext uri="{FF2B5EF4-FFF2-40B4-BE49-F238E27FC236}">
                    <a16:creationId xmlns:a16="http://schemas.microsoft.com/office/drawing/2014/main" id="{C4E61E68-9E55-2C16-4EE0-3CDCD66DDF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3046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01" name="Line 3171">
                <a:extLst>
                  <a:ext uri="{FF2B5EF4-FFF2-40B4-BE49-F238E27FC236}">
                    <a16:creationId xmlns:a16="http://schemas.microsoft.com/office/drawing/2014/main" id="{DE61B95F-6A09-5E06-0803-3B9A56B71F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3386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02" name="Line 3172">
                <a:extLst>
                  <a:ext uri="{FF2B5EF4-FFF2-40B4-BE49-F238E27FC236}">
                    <a16:creationId xmlns:a16="http://schemas.microsoft.com/office/drawing/2014/main" id="{880A701E-1E4F-DB06-C460-A8283C02C8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3895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03" name="Line 3173">
                <a:extLst>
                  <a:ext uri="{FF2B5EF4-FFF2-40B4-BE49-F238E27FC236}">
                    <a16:creationId xmlns:a16="http://schemas.microsoft.com/office/drawing/2014/main" id="{7147C01D-426D-9BAB-F03E-2210215158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4064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04" name="Line 3174">
                <a:extLst>
                  <a:ext uri="{FF2B5EF4-FFF2-40B4-BE49-F238E27FC236}">
                    <a16:creationId xmlns:a16="http://schemas.microsoft.com/office/drawing/2014/main" id="{9FB70927-75B4-786B-A5FE-DF9B47A715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42343" y="2909633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05" name="Line 3175">
                <a:extLst>
                  <a:ext uri="{FF2B5EF4-FFF2-40B4-BE49-F238E27FC236}">
                    <a16:creationId xmlns:a16="http://schemas.microsoft.com/office/drawing/2014/main" id="{37416A91-ED60-9EBA-4E88-4A54EA99C2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4403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06" name="Line 3176">
                <a:extLst>
                  <a:ext uri="{FF2B5EF4-FFF2-40B4-BE49-F238E27FC236}">
                    <a16:creationId xmlns:a16="http://schemas.microsoft.com/office/drawing/2014/main" id="{982C283A-DA2F-24D1-13E3-DD6B1222C7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4573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07" name="Line 3177">
                <a:extLst>
                  <a:ext uri="{FF2B5EF4-FFF2-40B4-BE49-F238E27FC236}">
                    <a16:creationId xmlns:a16="http://schemas.microsoft.com/office/drawing/2014/main" id="{63970347-DC3D-5C54-A969-15F75E0CEC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5252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08" name="Line 3178">
                <a:extLst>
                  <a:ext uri="{FF2B5EF4-FFF2-40B4-BE49-F238E27FC236}">
                    <a16:creationId xmlns:a16="http://schemas.microsoft.com/office/drawing/2014/main" id="{F106509A-74CA-57F5-36ED-44B9DAD8F2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5760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09" name="Line 3179">
                <a:extLst>
                  <a:ext uri="{FF2B5EF4-FFF2-40B4-BE49-F238E27FC236}">
                    <a16:creationId xmlns:a16="http://schemas.microsoft.com/office/drawing/2014/main" id="{70E9FBF4-19A7-906B-6196-AA5CFE463A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6778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10" name="Line 3180">
                <a:extLst>
                  <a:ext uri="{FF2B5EF4-FFF2-40B4-BE49-F238E27FC236}">
                    <a16:creationId xmlns:a16="http://schemas.microsoft.com/office/drawing/2014/main" id="{E6784053-3A9D-9243-B975-3BEB257DC9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6948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11" name="Line 3181">
                <a:extLst>
                  <a:ext uri="{FF2B5EF4-FFF2-40B4-BE49-F238E27FC236}">
                    <a16:creationId xmlns:a16="http://schemas.microsoft.com/office/drawing/2014/main" id="{8C371EBC-90F5-7F93-B09F-515631096B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7287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12" name="Line 3182">
                <a:extLst>
                  <a:ext uri="{FF2B5EF4-FFF2-40B4-BE49-F238E27FC236}">
                    <a16:creationId xmlns:a16="http://schemas.microsoft.com/office/drawing/2014/main" id="{42F9D5FF-7FE6-395B-C405-8B6A6F3A99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7457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13" name="Line 3183">
                <a:extLst>
                  <a:ext uri="{FF2B5EF4-FFF2-40B4-BE49-F238E27FC236}">
                    <a16:creationId xmlns:a16="http://schemas.microsoft.com/office/drawing/2014/main" id="{3BA93261-E0F7-0811-4B6C-73BBFAEED6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7966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14" name="Line 3184">
                <a:extLst>
                  <a:ext uri="{FF2B5EF4-FFF2-40B4-BE49-F238E27FC236}">
                    <a16:creationId xmlns:a16="http://schemas.microsoft.com/office/drawing/2014/main" id="{0A431156-7026-F998-97D0-24A8B1CF19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8305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15" name="Line 3185">
                <a:extLst>
                  <a:ext uri="{FF2B5EF4-FFF2-40B4-BE49-F238E27FC236}">
                    <a16:creationId xmlns:a16="http://schemas.microsoft.com/office/drawing/2014/main" id="{DB884CE1-ABA7-325C-E0CC-1C49D832B7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8814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16" name="Line 3186">
                <a:extLst>
                  <a:ext uri="{FF2B5EF4-FFF2-40B4-BE49-F238E27FC236}">
                    <a16:creationId xmlns:a16="http://schemas.microsoft.com/office/drawing/2014/main" id="{813A0D35-14F6-A6DF-6341-8E42ACC809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9323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17" name="Line 3187">
                <a:extLst>
                  <a:ext uri="{FF2B5EF4-FFF2-40B4-BE49-F238E27FC236}">
                    <a16:creationId xmlns:a16="http://schemas.microsoft.com/office/drawing/2014/main" id="{242BE9DC-0C7B-6A39-0FCF-40CA374DB2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9662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18" name="Line 3188">
                <a:extLst>
                  <a:ext uri="{FF2B5EF4-FFF2-40B4-BE49-F238E27FC236}">
                    <a16:creationId xmlns:a16="http://schemas.microsoft.com/office/drawing/2014/main" id="{FA34896D-7A74-8665-F674-661CEFCE8C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0171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19" name="Line 3189">
                <a:extLst>
                  <a:ext uri="{FF2B5EF4-FFF2-40B4-BE49-F238E27FC236}">
                    <a16:creationId xmlns:a16="http://schemas.microsoft.com/office/drawing/2014/main" id="{57BEC2CA-43F8-06F9-3131-7CF7C8BCDF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0510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20" name="Line 3190">
                <a:extLst>
                  <a:ext uri="{FF2B5EF4-FFF2-40B4-BE49-F238E27FC236}">
                    <a16:creationId xmlns:a16="http://schemas.microsoft.com/office/drawing/2014/main" id="{159FFD22-89CF-7748-2538-6283F57EFF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0680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21" name="Line 3191">
                <a:extLst>
                  <a:ext uri="{FF2B5EF4-FFF2-40B4-BE49-F238E27FC236}">
                    <a16:creationId xmlns:a16="http://schemas.microsoft.com/office/drawing/2014/main" id="{8F1F8C24-DA20-6380-D30E-377E1A08D6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1019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22" name="Line 3192">
                <a:extLst>
                  <a:ext uri="{FF2B5EF4-FFF2-40B4-BE49-F238E27FC236}">
                    <a16:creationId xmlns:a16="http://schemas.microsoft.com/office/drawing/2014/main" id="{8DC813DC-730D-1856-A77A-71BB99D756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1188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23" name="Line 3193">
                <a:extLst>
                  <a:ext uri="{FF2B5EF4-FFF2-40B4-BE49-F238E27FC236}">
                    <a16:creationId xmlns:a16="http://schemas.microsoft.com/office/drawing/2014/main" id="{4D06BEE9-AE2D-F120-433C-BC1D61835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18674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24" name="Line 3194">
                <a:extLst>
                  <a:ext uri="{FF2B5EF4-FFF2-40B4-BE49-F238E27FC236}">
                    <a16:creationId xmlns:a16="http://schemas.microsoft.com/office/drawing/2014/main" id="{45295764-89A6-D7CB-4F84-9E2BBA4DE8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2037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25" name="Line 3195">
                <a:extLst>
                  <a:ext uri="{FF2B5EF4-FFF2-40B4-BE49-F238E27FC236}">
                    <a16:creationId xmlns:a16="http://schemas.microsoft.com/office/drawing/2014/main" id="{7BB7A75E-F865-6756-446E-650DCBAE52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2715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26" name="Line 3196">
                <a:extLst>
                  <a:ext uri="{FF2B5EF4-FFF2-40B4-BE49-F238E27FC236}">
                    <a16:creationId xmlns:a16="http://schemas.microsoft.com/office/drawing/2014/main" id="{0D0F6744-F73F-EBC1-5E7B-1839C025FA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3054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27" name="Line 3197">
                <a:extLst>
                  <a:ext uri="{FF2B5EF4-FFF2-40B4-BE49-F238E27FC236}">
                    <a16:creationId xmlns:a16="http://schemas.microsoft.com/office/drawing/2014/main" id="{CA17D033-1A45-2EE1-DFC0-F718F5CC11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3733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28" name="Line 3198">
                <a:extLst>
                  <a:ext uri="{FF2B5EF4-FFF2-40B4-BE49-F238E27FC236}">
                    <a16:creationId xmlns:a16="http://schemas.microsoft.com/office/drawing/2014/main" id="{6CD41D0E-9F4E-D3F8-0D91-CD0A38C1AA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3902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29" name="Line 3199">
                <a:extLst>
                  <a:ext uri="{FF2B5EF4-FFF2-40B4-BE49-F238E27FC236}">
                    <a16:creationId xmlns:a16="http://schemas.microsoft.com/office/drawing/2014/main" id="{18D1064E-76C9-7A12-A0CF-B52B9FB2DB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4072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30" name="Line 3200">
                <a:extLst>
                  <a:ext uri="{FF2B5EF4-FFF2-40B4-BE49-F238E27FC236}">
                    <a16:creationId xmlns:a16="http://schemas.microsoft.com/office/drawing/2014/main" id="{E067A4C3-4EE4-E0DD-343C-199676B79B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4411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31" name="Line 3201">
                <a:extLst>
                  <a:ext uri="{FF2B5EF4-FFF2-40B4-BE49-F238E27FC236}">
                    <a16:creationId xmlns:a16="http://schemas.microsoft.com/office/drawing/2014/main" id="{1FAB0A53-4D8A-48B2-7D5A-7DB8175058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4581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32" name="Line 3202">
                <a:extLst>
                  <a:ext uri="{FF2B5EF4-FFF2-40B4-BE49-F238E27FC236}">
                    <a16:creationId xmlns:a16="http://schemas.microsoft.com/office/drawing/2014/main" id="{0E7765C0-8BD5-A10F-BA93-3ADA598BFC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4751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33" name="Line 3203">
                <a:extLst>
                  <a:ext uri="{FF2B5EF4-FFF2-40B4-BE49-F238E27FC236}">
                    <a16:creationId xmlns:a16="http://schemas.microsoft.com/office/drawing/2014/main" id="{800A5B9E-FAF2-4FDB-21A5-2F75ABFE62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5090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34" name="Line 3204">
                <a:extLst>
                  <a:ext uri="{FF2B5EF4-FFF2-40B4-BE49-F238E27FC236}">
                    <a16:creationId xmlns:a16="http://schemas.microsoft.com/office/drawing/2014/main" id="{733B9479-1B34-F340-1EC6-647C46EC4D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5260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35" name="Line 3205">
                <a:extLst>
                  <a:ext uri="{FF2B5EF4-FFF2-40B4-BE49-F238E27FC236}">
                    <a16:creationId xmlns:a16="http://schemas.microsoft.com/office/drawing/2014/main" id="{12A229C6-7F89-F2E7-4225-AC1AD0C1D5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5599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36" name="Line 3206">
                <a:extLst>
                  <a:ext uri="{FF2B5EF4-FFF2-40B4-BE49-F238E27FC236}">
                    <a16:creationId xmlns:a16="http://schemas.microsoft.com/office/drawing/2014/main" id="{4EB92C94-EAED-9C57-363B-FF8B81981D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6108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37" name="Line 3207">
                <a:extLst>
                  <a:ext uri="{FF2B5EF4-FFF2-40B4-BE49-F238E27FC236}">
                    <a16:creationId xmlns:a16="http://schemas.microsoft.com/office/drawing/2014/main" id="{42E1F49A-A253-E424-A015-4BDA976D33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6786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38" name="Line 3208">
                <a:extLst>
                  <a:ext uri="{FF2B5EF4-FFF2-40B4-BE49-F238E27FC236}">
                    <a16:creationId xmlns:a16="http://schemas.microsoft.com/office/drawing/2014/main" id="{F3695E94-3970-43B7-597A-48B75C4C4E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7125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39" name="Line 3209">
                <a:extLst>
                  <a:ext uri="{FF2B5EF4-FFF2-40B4-BE49-F238E27FC236}">
                    <a16:creationId xmlns:a16="http://schemas.microsoft.com/office/drawing/2014/main" id="{E8C155B9-4B58-1EAB-6B74-526A19B361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7295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40" name="Line 3210">
                <a:extLst>
                  <a:ext uri="{FF2B5EF4-FFF2-40B4-BE49-F238E27FC236}">
                    <a16:creationId xmlns:a16="http://schemas.microsoft.com/office/drawing/2014/main" id="{6DE841E5-7771-0B92-E49D-924BA50831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7804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41" name="Line 3211">
                <a:extLst>
                  <a:ext uri="{FF2B5EF4-FFF2-40B4-BE49-F238E27FC236}">
                    <a16:creationId xmlns:a16="http://schemas.microsoft.com/office/drawing/2014/main" id="{A3C01275-B3BA-F6BF-3817-E5E097B9CE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8143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42" name="Line 3212">
                <a:extLst>
                  <a:ext uri="{FF2B5EF4-FFF2-40B4-BE49-F238E27FC236}">
                    <a16:creationId xmlns:a16="http://schemas.microsoft.com/office/drawing/2014/main" id="{5E662811-3073-52AA-9C8A-1883ED60FC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8313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43" name="Line 3213">
                <a:extLst>
                  <a:ext uri="{FF2B5EF4-FFF2-40B4-BE49-F238E27FC236}">
                    <a16:creationId xmlns:a16="http://schemas.microsoft.com/office/drawing/2014/main" id="{CA742FA8-FC85-9467-6076-093610375E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8482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44" name="Line 3214">
                <a:extLst>
                  <a:ext uri="{FF2B5EF4-FFF2-40B4-BE49-F238E27FC236}">
                    <a16:creationId xmlns:a16="http://schemas.microsoft.com/office/drawing/2014/main" id="{29718FA8-361B-7ABA-09F9-425AB3CE1A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8652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45" name="Line 3215">
                <a:extLst>
                  <a:ext uri="{FF2B5EF4-FFF2-40B4-BE49-F238E27FC236}">
                    <a16:creationId xmlns:a16="http://schemas.microsoft.com/office/drawing/2014/main" id="{1B52393B-0855-B2C3-D97C-ABCC324A34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8822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46" name="Line 3216">
                <a:extLst>
                  <a:ext uri="{FF2B5EF4-FFF2-40B4-BE49-F238E27FC236}">
                    <a16:creationId xmlns:a16="http://schemas.microsoft.com/office/drawing/2014/main" id="{CC736623-2FA7-3067-17DC-4CDD2DD731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8991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47" name="Line 3217">
                <a:extLst>
                  <a:ext uri="{FF2B5EF4-FFF2-40B4-BE49-F238E27FC236}">
                    <a16:creationId xmlns:a16="http://schemas.microsoft.com/office/drawing/2014/main" id="{8775188D-48E1-5F31-C519-224DBACE34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9161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48" name="Line 3218">
                <a:extLst>
                  <a:ext uri="{FF2B5EF4-FFF2-40B4-BE49-F238E27FC236}">
                    <a16:creationId xmlns:a16="http://schemas.microsoft.com/office/drawing/2014/main" id="{D2F890F0-E483-ACA5-35E9-3EC73343F4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9161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49" name="Line 3219">
                <a:extLst>
                  <a:ext uri="{FF2B5EF4-FFF2-40B4-BE49-F238E27FC236}">
                    <a16:creationId xmlns:a16="http://schemas.microsoft.com/office/drawing/2014/main" id="{C59F7A5E-A925-7085-4E13-525E45714E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9500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50" name="Line 3221">
                <a:extLst>
                  <a:ext uri="{FF2B5EF4-FFF2-40B4-BE49-F238E27FC236}">
                    <a16:creationId xmlns:a16="http://schemas.microsoft.com/office/drawing/2014/main" id="{79262A4A-2CF5-0CDE-E357-1B649B5379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9670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51" name="Line 3222">
                <a:extLst>
                  <a:ext uri="{FF2B5EF4-FFF2-40B4-BE49-F238E27FC236}">
                    <a16:creationId xmlns:a16="http://schemas.microsoft.com/office/drawing/2014/main" id="{ABE51FBD-EC67-1CD2-393B-6409512D0B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9839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52" name="Line 3223">
                <a:extLst>
                  <a:ext uri="{FF2B5EF4-FFF2-40B4-BE49-F238E27FC236}">
                    <a16:creationId xmlns:a16="http://schemas.microsoft.com/office/drawing/2014/main" id="{54F9244E-CE72-56D7-15FE-3FD247BCA8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0179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53" name="Line 3224">
                <a:extLst>
                  <a:ext uri="{FF2B5EF4-FFF2-40B4-BE49-F238E27FC236}">
                    <a16:creationId xmlns:a16="http://schemas.microsoft.com/office/drawing/2014/main" id="{05E2BC92-4570-3DBE-9300-BCF401275B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0348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54" name="Line 3225">
                <a:extLst>
                  <a:ext uri="{FF2B5EF4-FFF2-40B4-BE49-F238E27FC236}">
                    <a16:creationId xmlns:a16="http://schemas.microsoft.com/office/drawing/2014/main" id="{7D18651C-3BC6-036D-AE2B-81B081E500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0688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55" name="Line 3226">
                <a:extLst>
                  <a:ext uri="{FF2B5EF4-FFF2-40B4-BE49-F238E27FC236}">
                    <a16:creationId xmlns:a16="http://schemas.microsoft.com/office/drawing/2014/main" id="{5DF4A29D-4EFE-4BBC-7598-4C0218E823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0857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56" name="Line 3227">
                <a:extLst>
                  <a:ext uri="{FF2B5EF4-FFF2-40B4-BE49-F238E27FC236}">
                    <a16:creationId xmlns:a16="http://schemas.microsoft.com/office/drawing/2014/main" id="{8C60C357-CC7B-E941-4A8A-1FCC215EC3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1027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57" name="Line 3228">
                <a:extLst>
                  <a:ext uri="{FF2B5EF4-FFF2-40B4-BE49-F238E27FC236}">
                    <a16:creationId xmlns:a16="http://schemas.microsoft.com/office/drawing/2014/main" id="{4E33FD99-D6B6-A1CC-1522-AC8063C5DD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1366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58" name="Line 3229">
                <a:extLst>
                  <a:ext uri="{FF2B5EF4-FFF2-40B4-BE49-F238E27FC236}">
                    <a16:creationId xmlns:a16="http://schemas.microsoft.com/office/drawing/2014/main" id="{EF02B34D-4647-CB58-3C79-010EAF02E2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1536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59" name="Line 3230">
                <a:extLst>
                  <a:ext uri="{FF2B5EF4-FFF2-40B4-BE49-F238E27FC236}">
                    <a16:creationId xmlns:a16="http://schemas.microsoft.com/office/drawing/2014/main" id="{0A9975C9-29F6-3592-4393-A8B8AB3778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1705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60" name="Line 3231">
                <a:extLst>
                  <a:ext uri="{FF2B5EF4-FFF2-40B4-BE49-F238E27FC236}">
                    <a16:creationId xmlns:a16="http://schemas.microsoft.com/office/drawing/2014/main" id="{B9343F4E-D8EC-AC59-2FFF-69CEBF95F0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2214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61" name="Line 3232">
                <a:extLst>
                  <a:ext uri="{FF2B5EF4-FFF2-40B4-BE49-F238E27FC236}">
                    <a16:creationId xmlns:a16="http://schemas.microsoft.com/office/drawing/2014/main" id="{48503F5E-ECA9-132C-431B-C33187EE7F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2553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62" name="Line 3233">
                <a:extLst>
                  <a:ext uri="{FF2B5EF4-FFF2-40B4-BE49-F238E27FC236}">
                    <a16:creationId xmlns:a16="http://schemas.microsoft.com/office/drawing/2014/main" id="{C223616B-CFDC-AD6B-EE60-8F17668780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2723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63" name="Line 3234">
                <a:extLst>
                  <a:ext uri="{FF2B5EF4-FFF2-40B4-BE49-F238E27FC236}">
                    <a16:creationId xmlns:a16="http://schemas.microsoft.com/office/drawing/2014/main" id="{6AE40360-1D03-C135-6C49-E50E53DCD4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2893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64" name="Line 3235">
                <a:extLst>
                  <a:ext uri="{FF2B5EF4-FFF2-40B4-BE49-F238E27FC236}">
                    <a16:creationId xmlns:a16="http://schemas.microsoft.com/office/drawing/2014/main" id="{2AAE261B-4C78-A317-ACAD-BFE4B5630D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3062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65" name="Line 3236">
                <a:extLst>
                  <a:ext uri="{FF2B5EF4-FFF2-40B4-BE49-F238E27FC236}">
                    <a16:creationId xmlns:a16="http://schemas.microsoft.com/office/drawing/2014/main" id="{BF3B2C13-1FD0-A901-8CED-5CD5F13B33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3402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66" name="Line 3237">
                <a:extLst>
                  <a:ext uri="{FF2B5EF4-FFF2-40B4-BE49-F238E27FC236}">
                    <a16:creationId xmlns:a16="http://schemas.microsoft.com/office/drawing/2014/main" id="{075B0A88-6D8D-8D47-EF38-B65EB599C3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3911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67" name="Line 3238">
                <a:extLst>
                  <a:ext uri="{FF2B5EF4-FFF2-40B4-BE49-F238E27FC236}">
                    <a16:creationId xmlns:a16="http://schemas.microsoft.com/office/drawing/2014/main" id="{61C5295B-D4F8-B90B-5F20-0C466F0837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4080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68" name="Line 3239">
                <a:extLst>
                  <a:ext uri="{FF2B5EF4-FFF2-40B4-BE49-F238E27FC236}">
                    <a16:creationId xmlns:a16="http://schemas.microsoft.com/office/drawing/2014/main" id="{81165D91-0935-406D-B808-500680A468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4419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69" name="Line 3240">
                <a:extLst>
                  <a:ext uri="{FF2B5EF4-FFF2-40B4-BE49-F238E27FC236}">
                    <a16:creationId xmlns:a16="http://schemas.microsoft.com/office/drawing/2014/main" id="{685637B1-8C27-CB17-26E1-486B1970F4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4759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70" name="Line 3241">
                <a:extLst>
                  <a:ext uri="{FF2B5EF4-FFF2-40B4-BE49-F238E27FC236}">
                    <a16:creationId xmlns:a16="http://schemas.microsoft.com/office/drawing/2014/main" id="{7E00F881-C18B-2500-39C7-27194ABBBC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5098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71" name="Line 3242">
                <a:extLst>
                  <a:ext uri="{FF2B5EF4-FFF2-40B4-BE49-F238E27FC236}">
                    <a16:creationId xmlns:a16="http://schemas.microsoft.com/office/drawing/2014/main" id="{65F3370A-C150-51E7-E0A0-AE90714100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5268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72" name="Line 3243">
                <a:extLst>
                  <a:ext uri="{FF2B5EF4-FFF2-40B4-BE49-F238E27FC236}">
                    <a16:creationId xmlns:a16="http://schemas.microsoft.com/office/drawing/2014/main" id="{03702490-6F84-5FA9-E5E0-55730B644C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6116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73" name="Line 3244">
                <a:extLst>
                  <a:ext uri="{FF2B5EF4-FFF2-40B4-BE49-F238E27FC236}">
                    <a16:creationId xmlns:a16="http://schemas.microsoft.com/office/drawing/2014/main" id="{EDA17D7A-E7A6-0270-4B4C-05026A4954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6285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74" name="Line 3245">
                <a:extLst>
                  <a:ext uri="{FF2B5EF4-FFF2-40B4-BE49-F238E27FC236}">
                    <a16:creationId xmlns:a16="http://schemas.microsoft.com/office/drawing/2014/main" id="{DDE6CC94-341B-9D0E-EF3E-691019D9B8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6455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75" name="Line 3246">
                <a:extLst>
                  <a:ext uri="{FF2B5EF4-FFF2-40B4-BE49-F238E27FC236}">
                    <a16:creationId xmlns:a16="http://schemas.microsoft.com/office/drawing/2014/main" id="{74181A35-61D1-BE4D-8276-D17627553A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7133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76" name="Line 3247">
                <a:extLst>
                  <a:ext uri="{FF2B5EF4-FFF2-40B4-BE49-F238E27FC236}">
                    <a16:creationId xmlns:a16="http://schemas.microsoft.com/office/drawing/2014/main" id="{5279E9C2-3F95-C94B-D7CA-6C4A16AFC4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7473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77" name="Line 3248">
                <a:extLst>
                  <a:ext uri="{FF2B5EF4-FFF2-40B4-BE49-F238E27FC236}">
                    <a16:creationId xmlns:a16="http://schemas.microsoft.com/office/drawing/2014/main" id="{DA3A70FE-2FE8-B7F5-D93F-D0CF947230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7473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78" name="Line 3249">
                <a:extLst>
                  <a:ext uri="{FF2B5EF4-FFF2-40B4-BE49-F238E27FC236}">
                    <a16:creationId xmlns:a16="http://schemas.microsoft.com/office/drawing/2014/main" id="{E3C26D5D-F4DD-E34A-2D78-B5A1472A1F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7812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79" name="Line 3250">
                <a:extLst>
                  <a:ext uri="{FF2B5EF4-FFF2-40B4-BE49-F238E27FC236}">
                    <a16:creationId xmlns:a16="http://schemas.microsoft.com/office/drawing/2014/main" id="{5AFED343-A568-2DD8-B409-523DBBA9FB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8151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80" name="Line 3251">
                <a:extLst>
                  <a:ext uri="{FF2B5EF4-FFF2-40B4-BE49-F238E27FC236}">
                    <a16:creationId xmlns:a16="http://schemas.microsoft.com/office/drawing/2014/main" id="{6F1535A9-A561-9A4D-84E9-EB694B370C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8321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81" name="Line 3252">
                <a:extLst>
                  <a:ext uri="{FF2B5EF4-FFF2-40B4-BE49-F238E27FC236}">
                    <a16:creationId xmlns:a16="http://schemas.microsoft.com/office/drawing/2014/main" id="{9596C700-B867-BFFA-95D6-B65B83F1A2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9169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82" name="Line 3253">
                <a:extLst>
                  <a:ext uri="{FF2B5EF4-FFF2-40B4-BE49-F238E27FC236}">
                    <a16:creationId xmlns:a16="http://schemas.microsoft.com/office/drawing/2014/main" id="{912E2BEA-5BB8-8773-37B8-87704ABCE2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0356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83" name="Line 3254">
                <a:extLst>
                  <a:ext uri="{FF2B5EF4-FFF2-40B4-BE49-F238E27FC236}">
                    <a16:creationId xmlns:a16="http://schemas.microsoft.com/office/drawing/2014/main" id="{50C9A093-802A-2781-BA63-882CB47FA0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0526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84" name="Line 3255">
                <a:extLst>
                  <a:ext uri="{FF2B5EF4-FFF2-40B4-BE49-F238E27FC236}">
                    <a16:creationId xmlns:a16="http://schemas.microsoft.com/office/drawing/2014/main" id="{A51B06AB-8933-D661-BDEB-B1D2F02CE5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1204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85" name="Line 3256">
                <a:extLst>
                  <a:ext uri="{FF2B5EF4-FFF2-40B4-BE49-F238E27FC236}">
                    <a16:creationId xmlns:a16="http://schemas.microsoft.com/office/drawing/2014/main" id="{B288C3C9-666A-9C5A-BBE2-366917DE22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1204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86" name="Line 3257">
                <a:extLst>
                  <a:ext uri="{FF2B5EF4-FFF2-40B4-BE49-F238E27FC236}">
                    <a16:creationId xmlns:a16="http://schemas.microsoft.com/office/drawing/2014/main" id="{5B98DFCD-73A8-BE9C-BB3C-8CD68C547B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2053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87" name="Line 3258">
                <a:extLst>
                  <a:ext uri="{FF2B5EF4-FFF2-40B4-BE49-F238E27FC236}">
                    <a16:creationId xmlns:a16="http://schemas.microsoft.com/office/drawing/2014/main" id="{A43D2C2E-709C-D333-6D56-02BC549F3D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2731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88" name="Line 3259">
                <a:extLst>
                  <a:ext uri="{FF2B5EF4-FFF2-40B4-BE49-F238E27FC236}">
                    <a16:creationId xmlns:a16="http://schemas.microsoft.com/office/drawing/2014/main" id="{BDE6F9D9-2F94-DE2A-01B5-7031C51958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3240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89" name="Line 3260">
                <a:extLst>
                  <a:ext uri="{FF2B5EF4-FFF2-40B4-BE49-F238E27FC236}">
                    <a16:creationId xmlns:a16="http://schemas.microsoft.com/office/drawing/2014/main" id="{6CD3156C-4FFA-122B-65F9-AB7E3051D9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27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90" name="Line 3261">
                <a:extLst>
                  <a:ext uri="{FF2B5EF4-FFF2-40B4-BE49-F238E27FC236}">
                    <a16:creationId xmlns:a16="http://schemas.microsoft.com/office/drawing/2014/main" id="{DF40E1B6-DF5C-DEB2-0284-60DC1E93DE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4427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91" name="Line 3262">
                <a:extLst>
                  <a:ext uri="{FF2B5EF4-FFF2-40B4-BE49-F238E27FC236}">
                    <a16:creationId xmlns:a16="http://schemas.microsoft.com/office/drawing/2014/main" id="{6AA8A6FF-1F5A-618B-36D9-48A04972AC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5106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92" name="Line 3263">
                <a:extLst>
                  <a:ext uri="{FF2B5EF4-FFF2-40B4-BE49-F238E27FC236}">
                    <a16:creationId xmlns:a16="http://schemas.microsoft.com/office/drawing/2014/main" id="{53286A2D-8450-BE9C-C7A2-8FD8E918B2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5275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93" name="Line 3264">
                <a:extLst>
                  <a:ext uri="{FF2B5EF4-FFF2-40B4-BE49-F238E27FC236}">
                    <a16:creationId xmlns:a16="http://schemas.microsoft.com/office/drawing/2014/main" id="{FB430EAD-D506-CBE7-276E-8CA15AA70A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5445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94" name="Line 3265">
                <a:extLst>
                  <a:ext uri="{FF2B5EF4-FFF2-40B4-BE49-F238E27FC236}">
                    <a16:creationId xmlns:a16="http://schemas.microsoft.com/office/drawing/2014/main" id="{E1946C3D-3C47-F7ED-701B-F670B2EC16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5784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95" name="Line 3266">
                <a:extLst>
                  <a:ext uri="{FF2B5EF4-FFF2-40B4-BE49-F238E27FC236}">
                    <a16:creationId xmlns:a16="http://schemas.microsoft.com/office/drawing/2014/main" id="{CBAB4245-B2AF-36ED-0460-BF64B98EC5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6124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96" name="Line 3267">
                <a:extLst>
                  <a:ext uri="{FF2B5EF4-FFF2-40B4-BE49-F238E27FC236}">
                    <a16:creationId xmlns:a16="http://schemas.microsoft.com/office/drawing/2014/main" id="{C2EC38A6-541E-1285-DBBA-5BE1FF168C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6293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97" name="Line 3268">
                <a:extLst>
                  <a:ext uri="{FF2B5EF4-FFF2-40B4-BE49-F238E27FC236}">
                    <a16:creationId xmlns:a16="http://schemas.microsoft.com/office/drawing/2014/main" id="{A9DD131E-EEBA-18CC-4B46-9E42D2C99A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6632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98" name="Line 3269">
                <a:extLst>
                  <a:ext uri="{FF2B5EF4-FFF2-40B4-BE49-F238E27FC236}">
                    <a16:creationId xmlns:a16="http://schemas.microsoft.com/office/drawing/2014/main" id="{930FA000-F3B0-9F4C-90BF-6784EF6B55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6972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99" name="Line 3270">
                <a:extLst>
                  <a:ext uri="{FF2B5EF4-FFF2-40B4-BE49-F238E27FC236}">
                    <a16:creationId xmlns:a16="http://schemas.microsoft.com/office/drawing/2014/main" id="{6A0A7750-C394-1EA8-5F97-4F3387FF1E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7141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00" name="Line 3271">
                <a:extLst>
                  <a:ext uri="{FF2B5EF4-FFF2-40B4-BE49-F238E27FC236}">
                    <a16:creationId xmlns:a16="http://schemas.microsoft.com/office/drawing/2014/main" id="{AD178648-12E4-70EC-C3DE-470682DCA6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7311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01" name="Line 3272">
                <a:extLst>
                  <a:ext uri="{FF2B5EF4-FFF2-40B4-BE49-F238E27FC236}">
                    <a16:creationId xmlns:a16="http://schemas.microsoft.com/office/drawing/2014/main" id="{691853DB-38D9-CAAB-5DCD-E7BD61FA6D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76506" y="2906458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02" name="Line 3273">
                <a:extLst>
                  <a:ext uri="{FF2B5EF4-FFF2-40B4-BE49-F238E27FC236}">
                    <a16:creationId xmlns:a16="http://schemas.microsoft.com/office/drawing/2014/main" id="{B2A3C225-9B4D-3E14-8CF3-65F2E74FFC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7820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03" name="Line 3274">
                <a:extLst>
                  <a:ext uri="{FF2B5EF4-FFF2-40B4-BE49-F238E27FC236}">
                    <a16:creationId xmlns:a16="http://schemas.microsoft.com/office/drawing/2014/main" id="{5BAC7FD6-47A7-6648-C11E-CF48F8A76D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8329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04" name="Line 3275">
                <a:extLst>
                  <a:ext uri="{FF2B5EF4-FFF2-40B4-BE49-F238E27FC236}">
                    <a16:creationId xmlns:a16="http://schemas.microsoft.com/office/drawing/2014/main" id="{C2D0C045-160D-34CB-C689-AD54DDCBDB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8498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05" name="Line 3276">
                <a:extLst>
                  <a:ext uri="{FF2B5EF4-FFF2-40B4-BE49-F238E27FC236}">
                    <a16:creationId xmlns:a16="http://schemas.microsoft.com/office/drawing/2014/main" id="{BF117811-BEE0-854B-812B-C5A413675F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8838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06" name="Line 3277">
                <a:extLst>
                  <a:ext uri="{FF2B5EF4-FFF2-40B4-BE49-F238E27FC236}">
                    <a16:creationId xmlns:a16="http://schemas.microsoft.com/office/drawing/2014/main" id="{443B76DE-2F42-99AE-25B0-95EFE97959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9516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07" name="Line 3278">
                <a:extLst>
                  <a:ext uri="{FF2B5EF4-FFF2-40B4-BE49-F238E27FC236}">
                    <a16:creationId xmlns:a16="http://schemas.microsoft.com/office/drawing/2014/main" id="{06A48E93-8670-354B-19B1-2ADC9CCC66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9686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08" name="Line 3279">
                <a:extLst>
                  <a:ext uri="{FF2B5EF4-FFF2-40B4-BE49-F238E27FC236}">
                    <a16:creationId xmlns:a16="http://schemas.microsoft.com/office/drawing/2014/main" id="{06BE4B98-67A1-24B5-DF2C-F0EE1F2D74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9855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09" name="Line 3280">
                <a:extLst>
                  <a:ext uri="{FF2B5EF4-FFF2-40B4-BE49-F238E27FC236}">
                    <a16:creationId xmlns:a16="http://schemas.microsoft.com/office/drawing/2014/main" id="{419C3CE8-F616-3502-C7E4-6408916494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0364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10" name="Line 3281">
                <a:extLst>
                  <a:ext uri="{FF2B5EF4-FFF2-40B4-BE49-F238E27FC236}">
                    <a16:creationId xmlns:a16="http://schemas.microsoft.com/office/drawing/2014/main" id="{CF54DF28-0C19-0E7B-B52A-EB0CE57A79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0873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11" name="Line 3282">
                <a:extLst>
                  <a:ext uri="{FF2B5EF4-FFF2-40B4-BE49-F238E27FC236}">
                    <a16:creationId xmlns:a16="http://schemas.microsoft.com/office/drawing/2014/main" id="{DAE7E355-D50F-D194-816E-8FDDC52EF4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1382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12" name="Line 3283">
                <a:extLst>
                  <a:ext uri="{FF2B5EF4-FFF2-40B4-BE49-F238E27FC236}">
                    <a16:creationId xmlns:a16="http://schemas.microsoft.com/office/drawing/2014/main" id="{D218164B-7736-1C92-8C0C-95B8AD8724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1552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13" name="Line 3284">
                <a:extLst>
                  <a:ext uri="{FF2B5EF4-FFF2-40B4-BE49-F238E27FC236}">
                    <a16:creationId xmlns:a16="http://schemas.microsoft.com/office/drawing/2014/main" id="{64B236AA-AC18-AD9E-B281-14C0B85125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1721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14" name="Line 3285">
                <a:extLst>
                  <a:ext uri="{FF2B5EF4-FFF2-40B4-BE49-F238E27FC236}">
                    <a16:creationId xmlns:a16="http://schemas.microsoft.com/office/drawing/2014/main" id="{4FF82CCC-F051-D1EE-14D1-1EA0FEFE57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2060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15" name="Line 3286">
                <a:extLst>
                  <a:ext uri="{FF2B5EF4-FFF2-40B4-BE49-F238E27FC236}">
                    <a16:creationId xmlns:a16="http://schemas.microsoft.com/office/drawing/2014/main" id="{C001A12C-AD69-9B43-2803-8C6EBC1064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2400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16" name="Line 3287">
                <a:extLst>
                  <a:ext uri="{FF2B5EF4-FFF2-40B4-BE49-F238E27FC236}">
                    <a16:creationId xmlns:a16="http://schemas.microsoft.com/office/drawing/2014/main" id="{AEC179F8-DFF4-B5CB-DD3C-E6D6C0F82F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2739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17" name="Line 3288">
                <a:extLst>
                  <a:ext uri="{FF2B5EF4-FFF2-40B4-BE49-F238E27FC236}">
                    <a16:creationId xmlns:a16="http://schemas.microsoft.com/office/drawing/2014/main" id="{10AC23DF-43A2-21AC-4A1D-440493E51F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29091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18" name="Line 3289">
                <a:extLst>
                  <a:ext uri="{FF2B5EF4-FFF2-40B4-BE49-F238E27FC236}">
                    <a16:creationId xmlns:a16="http://schemas.microsoft.com/office/drawing/2014/main" id="{8FCC24DB-B531-8D95-B9CF-66DE799095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3078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19" name="Line 3290">
                <a:extLst>
                  <a:ext uri="{FF2B5EF4-FFF2-40B4-BE49-F238E27FC236}">
                    <a16:creationId xmlns:a16="http://schemas.microsoft.com/office/drawing/2014/main" id="{B3DC5833-682E-8617-5FFB-93D49C5B16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3417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20" name="Line 3291">
                <a:extLst>
                  <a:ext uri="{FF2B5EF4-FFF2-40B4-BE49-F238E27FC236}">
                    <a16:creationId xmlns:a16="http://schemas.microsoft.com/office/drawing/2014/main" id="{BD7A3609-01F6-15EC-55D7-87F33837FE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3757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21" name="Line 3292">
                <a:extLst>
                  <a:ext uri="{FF2B5EF4-FFF2-40B4-BE49-F238E27FC236}">
                    <a16:creationId xmlns:a16="http://schemas.microsoft.com/office/drawing/2014/main" id="{026035E8-2B12-319D-E125-FEF34F609B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4266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22" name="Line 3293">
                <a:extLst>
                  <a:ext uri="{FF2B5EF4-FFF2-40B4-BE49-F238E27FC236}">
                    <a16:creationId xmlns:a16="http://schemas.microsoft.com/office/drawing/2014/main" id="{3C454CBD-F08D-15ED-CEC3-DEE584FF4B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4266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23" name="Line 3294">
                <a:extLst>
                  <a:ext uri="{FF2B5EF4-FFF2-40B4-BE49-F238E27FC236}">
                    <a16:creationId xmlns:a16="http://schemas.microsoft.com/office/drawing/2014/main" id="{44DDA791-46FC-8844-120F-3C6654F7F2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4775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24" name="Line 3295">
                <a:extLst>
                  <a:ext uri="{FF2B5EF4-FFF2-40B4-BE49-F238E27FC236}">
                    <a16:creationId xmlns:a16="http://schemas.microsoft.com/office/drawing/2014/main" id="{CE5706E5-4C3F-15D9-C918-4296E47BAC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5114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25" name="Line 3296">
                <a:extLst>
                  <a:ext uri="{FF2B5EF4-FFF2-40B4-BE49-F238E27FC236}">
                    <a16:creationId xmlns:a16="http://schemas.microsoft.com/office/drawing/2014/main" id="{5BA7B73A-853B-B5CB-9964-DEC4C0621E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5792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26" name="Line 3297">
                <a:extLst>
                  <a:ext uri="{FF2B5EF4-FFF2-40B4-BE49-F238E27FC236}">
                    <a16:creationId xmlns:a16="http://schemas.microsoft.com/office/drawing/2014/main" id="{F7B008B7-02D7-8F35-8D11-37F7313A7C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6132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27" name="Line 3298">
                <a:extLst>
                  <a:ext uri="{FF2B5EF4-FFF2-40B4-BE49-F238E27FC236}">
                    <a16:creationId xmlns:a16="http://schemas.microsoft.com/office/drawing/2014/main" id="{F087F6EA-414A-23BF-BBB6-3BCEE7E90E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6471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28" name="Line 3299">
                <a:extLst>
                  <a:ext uri="{FF2B5EF4-FFF2-40B4-BE49-F238E27FC236}">
                    <a16:creationId xmlns:a16="http://schemas.microsoft.com/office/drawing/2014/main" id="{F5686ABE-7441-96AB-6DCF-147BCA7630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6471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29" name="Line 3300">
                <a:extLst>
                  <a:ext uri="{FF2B5EF4-FFF2-40B4-BE49-F238E27FC236}">
                    <a16:creationId xmlns:a16="http://schemas.microsoft.com/office/drawing/2014/main" id="{E8EE1F65-45E8-8B5B-F838-8569964CED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6980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30" name="Line 3301">
                <a:extLst>
                  <a:ext uri="{FF2B5EF4-FFF2-40B4-BE49-F238E27FC236}">
                    <a16:creationId xmlns:a16="http://schemas.microsoft.com/office/drawing/2014/main" id="{289AE84E-2D7A-336C-4425-023B19FAB7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7489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31" name="Line 3302">
                <a:extLst>
                  <a:ext uri="{FF2B5EF4-FFF2-40B4-BE49-F238E27FC236}">
                    <a16:creationId xmlns:a16="http://schemas.microsoft.com/office/drawing/2014/main" id="{424E46E5-53CA-EF59-03F6-676A1D19D9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7489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32" name="Line 3303">
                <a:extLst>
                  <a:ext uri="{FF2B5EF4-FFF2-40B4-BE49-F238E27FC236}">
                    <a16:creationId xmlns:a16="http://schemas.microsoft.com/office/drawing/2014/main" id="{D88CABCA-BFC7-ACDD-F660-5DAD022A51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7997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33" name="Line 3304">
                <a:extLst>
                  <a:ext uri="{FF2B5EF4-FFF2-40B4-BE49-F238E27FC236}">
                    <a16:creationId xmlns:a16="http://schemas.microsoft.com/office/drawing/2014/main" id="{59CFAC11-9676-D1AC-BD65-BBA47C64BF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8337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34" name="Line 3305">
                <a:extLst>
                  <a:ext uri="{FF2B5EF4-FFF2-40B4-BE49-F238E27FC236}">
                    <a16:creationId xmlns:a16="http://schemas.microsoft.com/office/drawing/2014/main" id="{B187F36F-4E4A-AAE8-B269-EBF192F131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8506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35" name="Line 3306">
                <a:extLst>
                  <a:ext uri="{FF2B5EF4-FFF2-40B4-BE49-F238E27FC236}">
                    <a16:creationId xmlns:a16="http://schemas.microsoft.com/office/drawing/2014/main" id="{FBDA1802-CA08-B248-404A-7BECB50A0B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9015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36" name="Line 3307">
                <a:extLst>
                  <a:ext uri="{FF2B5EF4-FFF2-40B4-BE49-F238E27FC236}">
                    <a16:creationId xmlns:a16="http://schemas.microsoft.com/office/drawing/2014/main" id="{249AC8EC-50AF-180C-1929-E6B1A59451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9185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37" name="Line 3308">
                <a:extLst>
                  <a:ext uri="{FF2B5EF4-FFF2-40B4-BE49-F238E27FC236}">
                    <a16:creationId xmlns:a16="http://schemas.microsoft.com/office/drawing/2014/main" id="{50D48833-13ED-F9D4-3FFC-7BEE912B57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9694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38" name="Line 3309">
                <a:extLst>
                  <a:ext uri="{FF2B5EF4-FFF2-40B4-BE49-F238E27FC236}">
                    <a16:creationId xmlns:a16="http://schemas.microsoft.com/office/drawing/2014/main" id="{31CF057C-20DC-675D-C4EB-424E9C7DAC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0203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39" name="Line 3310">
                <a:extLst>
                  <a:ext uri="{FF2B5EF4-FFF2-40B4-BE49-F238E27FC236}">
                    <a16:creationId xmlns:a16="http://schemas.microsoft.com/office/drawing/2014/main" id="{CD73A547-FC65-0291-2CB9-CB68C49A72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0372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40" name="Line 3311">
                <a:extLst>
                  <a:ext uri="{FF2B5EF4-FFF2-40B4-BE49-F238E27FC236}">
                    <a16:creationId xmlns:a16="http://schemas.microsoft.com/office/drawing/2014/main" id="{04DCD33F-F5BD-90FC-2FE1-912DDB451A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0711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41" name="Line 3312">
                <a:extLst>
                  <a:ext uri="{FF2B5EF4-FFF2-40B4-BE49-F238E27FC236}">
                    <a16:creationId xmlns:a16="http://schemas.microsoft.com/office/drawing/2014/main" id="{4DE0E5B7-E722-F46E-6E57-F52A8B97D3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0881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42" name="Line 3313">
                <a:extLst>
                  <a:ext uri="{FF2B5EF4-FFF2-40B4-BE49-F238E27FC236}">
                    <a16:creationId xmlns:a16="http://schemas.microsoft.com/office/drawing/2014/main" id="{211D8F43-BBC1-C993-6E36-0B49E38E6C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1051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43" name="Line 3314">
                <a:extLst>
                  <a:ext uri="{FF2B5EF4-FFF2-40B4-BE49-F238E27FC236}">
                    <a16:creationId xmlns:a16="http://schemas.microsoft.com/office/drawing/2014/main" id="{47725B32-B12F-4B00-4C00-5125735DD9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1390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44" name="Line 3315">
                <a:extLst>
                  <a:ext uri="{FF2B5EF4-FFF2-40B4-BE49-F238E27FC236}">
                    <a16:creationId xmlns:a16="http://schemas.microsoft.com/office/drawing/2014/main" id="{E9787214-7C1E-BC83-E681-C266969066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1560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45" name="Line 3316">
                <a:extLst>
                  <a:ext uri="{FF2B5EF4-FFF2-40B4-BE49-F238E27FC236}">
                    <a16:creationId xmlns:a16="http://schemas.microsoft.com/office/drawing/2014/main" id="{7F503BFE-8700-B52B-6C32-3657A2818D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2238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46" name="Line 3317">
                <a:extLst>
                  <a:ext uri="{FF2B5EF4-FFF2-40B4-BE49-F238E27FC236}">
                    <a16:creationId xmlns:a16="http://schemas.microsoft.com/office/drawing/2014/main" id="{5974EED2-C125-8D93-3974-E4298DC125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2408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47" name="Line 3318">
                <a:extLst>
                  <a:ext uri="{FF2B5EF4-FFF2-40B4-BE49-F238E27FC236}">
                    <a16:creationId xmlns:a16="http://schemas.microsoft.com/office/drawing/2014/main" id="{C9015652-1E20-DC1A-13A6-CB7DFA39A4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2747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48" name="Line 3319">
                <a:extLst>
                  <a:ext uri="{FF2B5EF4-FFF2-40B4-BE49-F238E27FC236}">
                    <a16:creationId xmlns:a16="http://schemas.microsoft.com/office/drawing/2014/main" id="{7FCA76C0-BA62-8FCC-CC70-4199314DD2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2917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49" name="Line 3320">
                <a:extLst>
                  <a:ext uri="{FF2B5EF4-FFF2-40B4-BE49-F238E27FC236}">
                    <a16:creationId xmlns:a16="http://schemas.microsoft.com/office/drawing/2014/main" id="{F621D335-38F8-22B4-7AE2-17595BF6A1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3086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50" name="Line 3321">
                <a:extLst>
                  <a:ext uri="{FF2B5EF4-FFF2-40B4-BE49-F238E27FC236}">
                    <a16:creationId xmlns:a16="http://schemas.microsoft.com/office/drawing/2014/main" id="{CFAB3FB5-C91C-9BFA-F3C9-95590D0492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3426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51" name="Line 3322">
                <a:extLst>
                  <a:ext uri="{FF2B5EF4-FFF2-40B4-BE49-F238E27FC236}">
                    <a16:creationId xmlns:a16="http://schemas.microsoft.com/office/drawing/2014/main" id="{048B7C42-6F65-1DE1-8A84-EE21D13DC9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3934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52" name="Line 3323">
                <a:extLst>
                  <a:ext uri="{FF2B5EF4-FFF2-40B4-BE49-F238E27FC236}">
                    <a16:creationId xmlns:a16="http://schemas.microsoft.com/office/drawing/2014/main" id="{24841C69-A742-9CCA-DB0A-4863055D10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3934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53" name="Line 3324">
                <a:extLst>
                  <a:ext uri="{FF2B5EF4-FFF2-40B4-BE49-F238E27FC236}">
                    <a16:creationId xmlns:a16="http://schemas.microsoft.com/office/drawing/2014/main" id="{CD9D392A-4A1F-B00F-3CCE-D8D47DA357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4274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54" name="Line 3325">
                <a:extLst>
                  <a:ext uri="{FF2B5EF4-FFF2-40B4-BE49-F238E27FC236}">
                    <a16:creationId xmlns:a16="http://schemas.microsoft.com/office/drawing/2014/main" id="{6F27D72E-B6C9-8233-7F86-A8A7CCD692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4443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55" name="Line 3326">
                <a:extLst>
                  <a:ext uri="{FF2B5EF4-FFF2-40B4-BE49-F238E27FC236}">
                    <a16:creationId xmlns:a16="http://schemas.microsoft.com/office/drawing/2014/main" id="{EA99AA0D-4677-BE4D-5D06-1050691ADA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4613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56" name="Line 3327">
                <a:extLst>
                  <a:ext uri="{FF2B5EF4-FFF2-40B4-BE49-F238E27FC236}">
                    <a16:creationId xmlns:a16="http://schemas.microsoft.com/office/drawing/2014/main" id="{1EFA6F15-FB39-1194-E66B-B08AA773C8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5291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57" name="Line 3328">
                <a:extLst>
                  <a:ext uri="{FF2B5EF4-FFF2-40B4-BE49-F238E27FC236}">
                    <a16:creationId xmlns:a16="http://schemas.microsoft.com/office/drawing/2014/main" id="{01D9E7D4-3A60-5732-5322-E7E808E945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5631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58" name="Line 3329">
                <a:extLst>
                  <a:ext uri="{FF2B5EF4-FFF2-40B4-BE49-F238E27FC236}">
                    <a16:creationId xmlns:a16="http://schemas.microsoft.com/office/drawing/2014/main" id="{E155DC93-4F16-4DE7-7AB0-85D44FC9E1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5800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59" name="Line 3330">
                <a:extLst>
                  <a:ext uri="{FF2B5EF4-FFF2-40B4-BE49-F238E27FC236}">
                    <a16:creationId xmlns:a16="http://schemas.microsoft.com/office/drawing/2014/main" id="{57081BD3-18D4-E865-5F8E-3ED4A3429A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6140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60" name="Line 3331">
                <a:extLst>
                  <a:ext uri="{FF2B5EF4-FFF2-40B4-BE49-F238E27FC236}">
                    <a16:creationId xmlns:a16="http://schemas.microsoft.com/office/drawing/2014/main" id="{59525C40-3A47-1F2D-0678-C905E3C759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6818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61" name="Line 3332">
                <a:extLst>
                  <a:ext uri="{FF2B5EF4-FFF2-40B4-BE49-F238E27FC236}">
                    <a16:creationId xmlns:a16="http://schemas.microsoft.com/office/drawing/2014/main" id="{F797CCAC-5219-29BF-8680-54924E4C70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7157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62" name="Line 3333">
                <a:extLst>
                  <a:ext uri="{FF2B5EF4-FFF2-40B4-BE49-F238E27FC236}">
                    <a16:creationId xmlns:a16="http://schemas.microsoft.com/office/drawing/2014/main" id="{1DD9662A-EFF2-AF85-F29F-BC31FBA5A3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7327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63" name="Line 3334">
                <a:extLst>
                  <a:ext uri="{FF2B5EF4-FFF2-40B4-BE49-F238E27FC236}">
                    <a16:creationId xmlns:a16="http://schemas.microsoft.com/office/drawing/2014/main" id="{A727738B-0C3D-1588-1A1A-8D8C5AA95F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7666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64" name="Line 3335">
                <a:extLst>
                  <a:ext uri="{FF2B5EF4-FFF2-40B4-BE49-F238E27FC236}">
                    <a16:creationId xmlns:a16="http://schemas.microsoft.com/office/drawing/2014/main" id="{9ADF0CB8-9079-B04C-A663-8927DC9AA1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7836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65" name="Line 3336">
                <a:extLst>
                  <a:ext uri="{FF2B5EF4-FFF2-40B4-BE49-F238E27FC236}">
                    <a16:creationId xmlns:a16="http://schemas.microsoft.com/office/drawing/2014/main" id="{438F6EF3-931B-6737-A4F5-9D19384553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8005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66" name="Line 3337">
                <a:extLst>
                  <a:ext uri="{FF2B5EF4-FFF2-40B4-BE49-F238E27FC236}">
                    <a16:creationId xmlns:a16="http://schemas.microsoft.com/office/drawing/2014/main" id="{C08E84E4-AC43-18DA-34F0-ADE33B4D8A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8175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67" name="Line 3338">
                <a:extLst>
                  <a:ext uri="{FF2B5EF4-FFF2-40B4-BE49-F238E27FC236}">
                    <a16:creationId xmlns:a16="http://schemas.microsoft.com/office/drawing/2014/main" id="{6DD3B520-46FA-0B7E-EB0D-453135EF27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8345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68" name="Line 3339">
                <a:extLst>
                  <a:ext uri="{FF2B5EF4-FFF2-40B4-BE49-F238E27FC236}">
                    <a16:creationId xmlns:a16="http://schemas.microsoft.com/office/drawing/2014/main" id="{8EFB4CBA-0110-5D84-C727-97D05FA32B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8514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69" name="Line 3340">
                <a:extLst>
                  <a:ext uri="{FF2B5EF4-FFF2-40B4-BE49-F238E27FC236}">
                    <a16:creationId xmlns:a16="http://schemas.microsoft.com/office/drawing/2014/main" id="{3F90C8B9-0D2D-16EE-43EE-1745776558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8684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70" name="Line 3341">
                <a:extLst>
                  <a:ext uri="{FF2B5EF4-FFF2-40B4-BE49-F238E27FC236}">
                    <a16:creationId xmlns:a16="http://schemas.microsoft.com/office/drawing/2014/main" id="{F307A830-404D-A45A-9A1A-FD746E2EF8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8854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71" name="Line 3342">
                <a:extLst>
                  <a:ext uri="{FF2B5EF4-FFF2-40B4-BE49-F238E27FC236}">
                    <a16:creationId xmlns:a16="http://schemas.microsoft.com/office/drawing/2014/main" id="{5738F923-CE62-F29C-7547-7405FF36B0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9362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72" name="Line 3343">
                <a:extLst>
                  <a:ext uri="{FF2B5EF4-FFF2-40B4-BE49-F238E27FC236}">
                    <a16:creationId xmlns:a16="http://schemas.microsoft.com/office/drawing/2014/main" id="{7A49B8B2-BC39-9A0A-AC3C-B201869634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0041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73" name="Line 3344">
                <a:extLst>
                  <a:ext uri="{FF2B5EF4-FFF2-40B4-BE49-F238E27FC236}">
                    <a16:creationId xmlns:a16="http://schemas.microsoft.com/office/drawing/2014/main" id="{0799BEC0-F6DE-B3DA-C30E-DEDA1D818A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0550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74" name="Line 3345">
                <a:extLst>
                  <a:ext uri="{FF2B5EF4-FFF2-40B4-BE49-F238E27FC236}">
                    <a16:creationId xmlns:a16="http://schemas.microsoft.com/office/drawing/2014/main" id="{30C7F474-D97F-4627-B6F3-CCFE23D963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0889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75" name="Line 3346">
                <a:extLst>
                  <a:ext uri="{FF2B5EF4-FFF2-40B4-BE49-F238E27FC236}">
                    <a16:creationId xmlns:a16="http://schemas.microsoft.com/office/drawing/2014/main" id="{9CD6D051-6BF3-8A1C-FF56-B5993B6A76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1059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76" name="Line 3347">
                <a:extLst>
                  <a:ext uri="{FF2B5EF4-FFF2-40B4-BE49-F238E27FC236}">
                    <a16:creationId xmlns:a16="http://schemas.microsoft.com/office/drawing/2014/main" id="{32BF5A73-C5B6-A16C-D037-DEE8FA41C3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1228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77" name="Line 3348">
                <a:extLst>
                  <a:ext uri="{FF2B5EF4-FFF2-40B4-BE49-F238E27FC236}">
                    <a16:creationId xmlns:a16="http://schemas.microsoft.com/office/drawing/2014/main" id="{67DB4BE7-10C4-EA42-9B92-0346438A98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1568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78" name="Line 3349">
                <a:extLst>
                  <a:ext uri="{FF2B5EF4-FFF2-40B4-BE49-F238E27FC236}">
                    <a16:creationId xmlns:a16="http://schemas.microsoft.com/office/drawing/2014/main" id="{6EAC152D-38B6-3E9B-47C6-012F1B9C36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2416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79" name="Line 3350">
                <a:extLst>
                  <a:ext uri="{FF2B5EF4-FFF2-40B4-BE49-F238E27FC236}">
                    <a16:creationId xmlns:a16="http://schemas.microsoft.com/office/drawing/2014/main" id="{A0E4CC26-B6C9-3FFD-9DB7-1AA990D0DC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2416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80" name="Line 3351">
                <a:extLst>
                  <a:ext uri="{FF2B5EF4-FFF2-40B4-BE49-F238E27FC236}">
                    <a16:creationId xmlns:a16="http://schemas.microsoft.com/office/drawing/2014/main" id="{076039F9-4291-7FA6-A528-3C312BD520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2755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81" name="Line 3352">
                <a:extLst>
                  <a:ext uri="{FF2B5EF4-FFF2-40B4-BE49-F238E27FC236}">
                    <a16:creationId xmlns:a16="http://schemas.microsoft.com/office/drawing/2014/main" id="{5BE12FF6-0A79-80BC-B3E0-C4550C7D01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3433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82" name="Line 3353">
                <a:extLst>
                  <a:ext uri="{FF2B5EF4-FFF2-40B4-BE49-F238E27FC236}">
                    <a16:creationId xmlns:a16="http://schemas.microsoft.com/office/drawing/2014/main" id="{DD528C5B-7B80-092D-520F-EF46E38421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3603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83" name="Line 3354">
                <a:extLst>
                  <a:ext uri="{FF2B5EF4-FFF2-40B4-BE49-F238E27FC236}">
                    <a16:creationId xmlns:a16="http://schemas.microsoft.com/office/drawing/2014/main" id="{CE93D27D-0812-B1D4-81E8-2B20C53487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3773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84" name="Line 3355">
                <a:extLst>
                  <a:ext uri="{FF2B5EF4-FFF2-40B4-BE49-F238E27FC236}">
                    <a16:creationId xmlns:a16="http://schemas.microsoft.com/office/drawing/2014/main" id="{12C5667B-74E7-1A50-C63F-323E11261E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4451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85" name="Line 3356">
                <a:extLst>
                  <a:ext uri="{FF2B5EF4-FFF2-40B4-BE49-F238E27FC236}">
                    <a16:creationId xmlns:a16="http://schemas.microsoft.com/office/drawing/2014/main" id="{CDE54982-3A92-502D-3ED9-D81CC7525A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4621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86" name="Line 3357">
                <a:extLst>
                  <a:ext uri="{FF2B5EF4-FFF2-40B4-BE49-F238E27FC236}">
                    <a16:creationId xmlns:a16="http://schemas.microsoft.com/office/drawing/2014/main" id="{B2CC4632-B3F5-6433-E89D-05395A1024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4960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87" name="Line 3358">
                <a:extLst>
                  <a:ext uri="{FF2B5EF4-FFF2-40B4-BE49-F238E27FC236}">
                    <a16:creationId xmlns:a16="http://schemas.microsoft.com/office/drawing/2014/main" id="{6D38977F-B60B-4A46-FBA4-2ABDFBCC41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5299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88" name="Line 3359">
                <a:extLst>
                  <a:ext uri="{FF2B5EF4-FFF2-40B4-BE49-F238E27FC236}">
                    <a16:creationId xmlns:a16="http://schemas.microsoft.com/office/drawing/2014/main" id="{09F755D2-2018-DD11-8198-502C75B509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5639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89" name="Line 3360">
                <a:extLst>
                  <a:ext uri="{FF2B5EF4-FFF2-40B4-BE49-F238E27FC236}">
                    <a16:creationId xmlns:a16="http://schemas.microsoft.com/office/drawing/2014/main" id="{3790AC9E-34E8-1DF2-4F46-1F698FE3DD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5808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90" name="Line 3361">
                <a:extLst>
                  <a:ext uri="{FF2B5EF4-FFF2-40B4-BE49-F238E27FC236}">
                    <a16:creationId xmlns:a16="http://schemas.microsoft.com/office/drawing/2014/main" id="{017C573C-6F2E-A583-F49B-F241A6CBE4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6317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91" name="Line 3362">
                <a:extLst>
                  <a:ext uri="{FF2B5EF4-FFF2-40B4-BE49-F238E27FC236}">
                    <a16:creationId xmlns:a16="http://schemas.microsoft.com/office/drawing/2014/main" id="{76949682-E911-AEF9-BCBC-555E57613D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6487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92" name="Line 3363">
                <a:extLst>
                  <a:ext uri="{FF2B5EF4-FFF2-40B4-BE49-F238E27FC236}">
                    <a16:creationId xmlns:a16="http://schemas.microsoft.com/office/drawing/2014/main" id="{AE3E850F-397C-F4F6-F6D7-1525842FFA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6656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93" name="Line 3364">
                <a:extLst>
                  <a:ext uri="{FF2B5EF4-FFF2-40B4-BE49-F238E27FC236}">
                    <a16:creationId xmlns:a16="http://schemas.microsoft.com/office/drawing/2014/main" id="{214BEA41-C7E0-6FD7-2409-E604FD78BE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6826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94" name="Line 3365">
                <a:extLst>
                  <a:ext uri="{FF2B5EF4-FFF2-40B4-BE49-F238E27FC236}">
                    <a16:creationId xmlns:a16="http://schemas.microsoft.com/office/drawing/2014/main" id="{E49728E8-205C-08CF-61D7-CB2F033216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6826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95" name="Line 3366">
                <a:extLst>
                  <a:ext uri="{FF2B5EF4-FFF2-40B4-BE49-F238E27FC236}">
                    <a16:creationId xmlns:a16="http://schemas.microsoft.com/office/drawing/2014/main" id="{8739236F-F379-3229-5848-8EF0F81689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7165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96" name="Line 3367">
                <a:extLst>
                  <a:ext uri="{FF2B5EF4-FFF2-40B4-BE49-F238E27FC236}">
                    <a16:creationId xmlns:a16="http://schemas.microsoft.com/office/drawing/2014/main" id="{1680748B-B8FA-A09D-4E02-99C4A63883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7504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97" name="Line 3368">
                <a:extLst>
                  <a:ext uri="{FF2B5EF4-FFF2-40B4-BE49-F238E27FC236}">
                    <a16:creationId xmlns:a16="http://schemas.microsoft.com/office/drawing/2014/main" id="{9CF6B764-C495-86B9-C36D-1422720C32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7844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98" name="Line 3369">
                <a:extLst>
                  <a:ext uri="{FF2B5EF4-FFF2-40B4-BE49-F238E27FC236}">
                    <a16:creationId xmlns:a16="http://schemas.microsoft.com/office/drawing/2014/main" id="{4B893D00-745D-7302-AE12-B8211DAB4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183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99" name="Line 3370">
                <a:extLst>
                  <a:ext uri="{FF2B5EF4-FFF2-40B4-BE49-F238E27FC236}">
                    <a16:creationId xmlns:a16="http://schemas.microsoft.com/office/drawing/2014/main" id="{C68B37BA-113B-DA16-9847-8ED541C36D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353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00" name="Line 3371">
                <a:extLst>
                  <a:ext uri="{FF2B5EF4-FFF2-40B4-BE49-F238E27FC236}">
                    <a16:creationId xmlns:a16="http://schemas.microsoft.com/office/drawing/2014/main" id="{935A3CDF-1BF3-9C98-7BFA-81EB40C930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522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01" name="Line 3372">
                <a:extLst>
                  <a:ext uri="{FF2B5EF4-FFF2-40B4-BE49-F238E27FC236}">
                    <a16:creationId xmlns:a16="http://schemas.microsoft.com/office/drawing/2014/main" id="{60CAA9D0-F23E-3F7B-C869-8D6633B203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9540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02" name="Line 3373">
                <a:extLst>
                  <a:ext uri="{FF2B5EF4-FFF2-40B4-BE49-F238E27FC236}">
                    <a16:creationId xmlns:a16="http://schemas.microsoft.com/office/drawing/2014/main" id="{8456180F-2ED1-4F03-862D-E5197575A7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9710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03" name="Line 3374">
                <a:extLst>
                  <a:ext uri="{FF2B5EF4-FFF2-40B4-BE49-F238E27FC236}">
                    <a16:creationId xmlns:a16="http://schemas.microsoft.com/office/drawing/2014/main" id="{76592F75-BFCF-CAEE-9F17-6C25CAF9B9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9879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04" name="Line 3375">
                <a:extLst>
                  <a:ext uri="{FF2B5EF4-FFF2-40B4-BE49-F238E27FC236}">
                    <a16:creationId xmlns:a16="http://schemas.microsoft.com/office/drawing/2014/main" id="{C117631A-34BB-88F2-BDD4-05AD007DD7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0218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05" name="Line 3376">
                <a:extLst>
                  <a:ext uri="{FF2B5EF4-FFF2-40B4-BE49-F238E27FC236}">
                    <a16:creationId xmlns:a16="http://schemas.microsoft.com/office/drawing/2014/main" id="{6AD2BF2A-888F-3723-07D4-F50C355C5C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1236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06" name="Line 3377">
                <a:extLst>
                  <a:ext uri="{FF2B5EF4-FFF2-40B4-BE49-F238E27FC236}">
                    <a16:creationId xmlns:a16="http://schemas.microsoft.com/office/drawing/2014/main" id="{63336628-7FD6-A324-6981-FAF8D9135C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1575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07" name="Line 3378">
                <a:extLst>
                  <a:ext uri="{FF2B5EF4-FFF2-40B4-BE49-F238E27FC236}">
                    <a16:creationId xmlns:a16="http://schemas.microsoft.com/office/drawing/2014/main" id="{C3D85D52-FF61-D631-2A3E-B07E75274A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1745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08" name="Line 3379">
                <a:extLst>
                  <a:ext uri="{FF2B5EF4-FFF2-40B4-BE49-F238E27FC236}">
                    <a16:creationId xmlns:a16="http://schemas.microsoft.com/office/drawing/2014/main" id="{DB08D6EA-9EAF-8889-A72E-446F173FD3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2084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09" name="Line 3380">
                <a:extLst>
                  <a:ext uri="{FF2B5EF4-FFF2-40B4-BE49-F238E27FC236}">
                    <a16:creationId xmlns:a16="http://schemas.microsoft.com/office/drawing/2014/main" id="{69AEAFEC-F381-0662-EF81-832744EA97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2254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10" name="Line 3381">
                <a:extLst>
                  <a:ext uri="{FF2B5EF4-FFF2-40B4-BE49-F238E27FC236}">
                    <a16:creationId xmlns:a16="http://schemas.microsoft.com/office/drawing/2014/main" id="{E9B59DED-42F0-871D-4F3B-60AB47D9B6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2593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11" name="Line 3382">
                <a:extLst>
                  <a:ext uri="{FF2B5EF4-FFF2-40B4-BE49-F238E27FC236}">
                    <a16:creationId xmlns:a16="http://schemas.microsoft.com/office/drawing/2014/main" id="{4F0EFE70-D653-A16F-801D-6E04C4F1D8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2593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12" name="Line 3383">
                <a:extLst>
                  <a:ext uri="{FF2B5EF4-FFF2-40B4-BE49-F238E27FC236}">
                    <a16:creationId xmlns:a16="http://schemas.microsoft.com/office/drawing/2014/main" id="{7A128111-5842-8A85-2E6B-DF2B85ED8A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2763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13" name="Line 3384">
                <a:extLst>
                  <a:ext uri="{FF2B5EF4-FFF2-40B4-BE49-F238E27FC236}">
                    <a16:creationId xmlns:a16="http://schemas.microsoft.com/office/drawing/2014/main" id="{D8EDC1A2-09FF-24D3-CBFD-3738E06ACE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2933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14" name="Line 3385">
                <a:extLst>
                  <a:ext uri="{FF2B5EF4-FFF2-40B4-BE49-F238E27FC236}">
                    <a16:creationId xmlns:a16="http://schemas.microsoft.com/office/drawing/2014/main" id="{F1BB9D73-E4B3-E0D2-CD2F-3E424A951A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3272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15" name="Line 3386">
                <a:extLst>
                  <a:ext uri="{FF2B5EF4-FFF2-40B4-BE49-F238E27FC236}">
                    <a16:creationId xmlns:a16="http://schemas.microsoft.com/office/drawing/2014/main" id="{7BDBB845-2DE7-F1DC-7A84-66B757597A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4120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16" name="Line 3387">
                <a:extLst>
                  <a:ext uri="{FF2B5EF4-FFF2-40B4-BE49-F238E27FC236}">
                    <a16:creationId xmlns:a16="http://schemas.microsoft.com/office/drawing/2014/main" id="{B61D6C12-AFB7-1ADA-18E1-C540CB159D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4290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17" name="Line 3388">
                <a:extLst>
                  <a:ext uri="{FF2B5EF4-FFF2-40B4-BE49-F238E27FC236}">
                    <a16:creationId xmlns:a16="http://schemas.microsoft.com/office/drawing/2014/main" id="{579C4AEA-0A9E-8A61-E537-4447C04C0B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4459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18" name="Line 3389">
                <a:extLst>
                  <a:ext uri="{FF2B5EF4-FFF2-40B4-BE49-F238E27FC236}">
                    <a16:creationId xmlns:a16="http://schemas.microsoft.com/office/drawing/2014/main" id="{F8672026-6F7F-2538-FCB9-BAB16BA31E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4629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19" name="Line 3390">
                <a:extLst>
                  <a:ext uri="{FF2B5EF4-FFF2-40B4-BE49-F238E27FC236}">
                    <a16:creationId xmlns:a16="http://schemas.microsoft.com/office/drawing/2014/main" id="{D6519A1E-3BF3-23A9-0847-49EC244F62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4968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20" name="Line 3391">
                <a:extLst>
                  <a:ext uri="{FF2B5EF4-FFF2-40B4-BE49-F238E27FC236}">
                    <a16:creationId xmlns:a16="http://schemas.microsoft.com/office/drawing/2014/main" id="{EE3402E4-F08D-85F1-B085-77EC8EC471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5138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21" name="Line 3392">
                <a:extLst>
                  <a:ext uri="{FF2B5EF4-FFF2-40B4-BE49-F238E27FC236}">
                    <a16:creationId xmlns:a16="http://schemas.microsoft.com/office/drawing/2014/main" id="{3FB7A8A2-43BB-32FD-5CBB-EDC555B95C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5477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22" name="Line 3393">
                <a:extLst>
                  <a:ext uri="{FF2B5EF4-FFF2-40B4-BE49-F238E27FC236}">
                    <a16:creationId xmlns:a16="http://schemas.microsoft.com/office/drawing/2014/main" id="{D684D97F-FF32-2831-1963-FB5854CFB1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5816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23" name="Line 3394">
                <a:extLst>
                  <a:ext uri="{FF2B5EF4-FFF2-40B4-BE49-F238E27FC236}">
                    <a16:creationId xmlns:a16="http://schemas.microsoft.com/office/drawing/2014/main" id="{58FCB084-22AF-E4BC-8516-E685B2E5AE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6834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24" name="Line 3395">
                <a:extLst>
                  <a:ext uri="{FF2B5EF4-FFF2-40B4-BE49-F238E27FC236}">
                    <a16:creationId xmlns:a16="http://schemas.microsoft.com/office/drawing/2014/main" id="{5B96781E-5BD0-3890-00C3-462BE9F4FB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7343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25" name="Line 3396">
                <a:extLst>
                  <a:ext uri="{FF2B5EF4-FFF2-40B4-BE49-F238E27FC236}">
                    <a16:creationId xmlns:a16="http://schemas.microsoft.com/office/drawing/2014/main" id="{D8A89FD5-2310-49E8-E5AE-07F16A664C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7682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26" name="Line 3397">
                <a:extLst>
                  <a:ext uri="{FF2B5EF4-FFF2-40B4-BE49-F238E27FC236}">
                    <a16:creationId xmlns:a16="http://schemas.microsoft.com/office/drawing/2014/main" id="{213CF3FB-5752-013F-02CD-49856A1402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8361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27" name="Line 3398">
                <a:extLst>
                  <a:ext uri="{FF2B5EF4-FFF2-40B4-BE49-F238E27FC236}">
                    <a16:creationId xmlns:a16="http://schemas.microsoft.com/office/drawing/2014/main" id="{CFC0D36A-5B09-1039-5995-06922CAA1C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8700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28" name="Line 3399">
                <a:extLst>
                  <a:ext uri="{FF2B5EF4-FFF2-40B4-BE49-F238E27FC236}">
                    <a16:creationId xmlns:a16="http://schemas.microsoft.com/office/drawing/2014/main" id="{9C58E457-27F2-087F-29DC-7E264AD07D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9209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29" name="Line 3400">
                <a:extLst>
                  <a:ext uri="{FF2B5EF4-FFF2-40B4-BE49-F238E27FC236}">
                    <a16:creationId xmlns:a16="http://schemas.microsoft.com/office/drawing/2014/main" id="{B8827F39-EDC7-2151-CCCD-521FAE1542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9718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30" name="Line 3401">
                <a:extLst>
                  <a:ext uri="{FF2B5EF4-FFF2-40B4-BE49-F238E27FC236}">
                    <a16:creationId xmlns:a16="http://schemas.microsoft.com/office/drawing/2014/main" id="{AE89B859-C9EA-4164-EBF2-AEB224C302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0226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31" name="Line 3402">
                <a:extLst>
                  <a:ext uri="{FF2B5EF4-FFF2-40B4-BE49-F238E27FC236}">
                    <a16:creationId xmlns:a16="http://schemas.microsoft.com/office/drawing/2014/main" id="{04B46485-5109-85FD-9272-C24EE02A6D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0566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32" name="Line 3403">
                <a:extLst>
                  <a:ext uri="{FF2B5EF4-FFF2-40B4-BE49-F238E27FC236}">
                    <a16:creationId xmlns:a16="http://schemas.microsoft.com/office/drawing/2014/main" id="{1C678918-BD38-81FA-70CF-481B298B6F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0905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33" name="Line 3404">
                <a:extLst>
                  <a:ext uri="{FF2B5EF4-FFF2-40B4-BE49-F238E27FC236}">
                    <a16:creationId xmlns:a16="http://schemas.microsoft.com/office/drawing/2014/main" id="{AA84B3CA-439B-7E8A-7633-A2AD3C3453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1244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34" name="Line 3405">
                <a:extLst>
                  <a:ext uri="{FF2B5EF4-FFF2-40B4-BE49-F238E27FC236}">
                    <a16:creationId xmlns:a16="http://schemas.microsoft.com/office/drawing/2014/main" id="{7BF11D29-8453-8097-2D95-92E9F0FFFA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1753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35" name="Line 3406">
                <a:extLst>
                  <a:ext uri="{FF2B5EF4-FFF2-40B4-BE49-F238E27FC236}">
                    <a16:creationId xmlns:a16="http://schemas.microsoft.com/office/drawing/2014/main" id="{8FB8C7C7-AC13-833D-DC1A-07ABD2EDA6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1923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36" name="Line 3407">
                <a:extLst>
                  <a:ext uri="{FF2B5EF4-FFF2-40B4-BE49-F238E27FC236}">
                    <a16:creationId xmlns:a16="http://schemas.microsoft.com/office/drawing/2014/main" id="{B514A91F-CA37-0898-6417-F7DABB5529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2092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37" name="Line 3408">
                <a:extLst>
                  <a:ext uri="{FF2B5EF4-FFF2-40B4-BE49-F238E27FC236}">
                    <a16:creationId xmlns:a16="http://schemas.microsoft.com/office/drawing/2014/main" id="{AB6EE138-9724-5217-7DC7-D8AA16D2B7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2262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38" name="Line 3409">
                <a:extLst>
                  <a:ext uri="{FF2B5EF4-FFF2-40B4-BE49-F238E27FC236}">
                    <a16:creationId xmlns:a16="http://schemas.microsoft.com/office/drawing/2014/main" id="{0A6338A3-D86A-0C18-D58F-067C0CD3BE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2432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39" name="Line 3410">
                <a:extLst>
                  <a:ext uri="{FF2B5EF4-FFF2-40B4-BE49-F238E27FC236}">
                    <a16:creationId xmlns:a16="http://schemas.microsoft.com/office/drawing/2014/main" id="{319DA1AC-D06C-3B4C-CA65-464C80FCF8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3449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40" name="Line 3411">
                <a:extLst>
                  <a:ext uri="{FF2B5EF4-FFF2-40B4-BE49-F238E27FC236}">
                    <a16:creationId xmlns:a16="http://schemas.microsoft.com/office/drawing/2014/main" id="{C0CD43C0-7856-0339-E43F-9ABDC249DA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3449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41" name="Line 3412">
                <a:extLst>
                  <a:ext uri="{FF2B5EF4-FFF2-40B4-BE49-F238E27FC236}">
                    <a16:creationId xmlns:a16="http://schemas.microsoft.com/office/drawing/2014/main" id="{0D140C23-719A-AA1B-6036-1DB74A8586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3789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42" name="Line 3413">
                <a:extLst>
                  <a:ext uri="{FF2B5EF4-FFF2-40B4-BE49-F238E27FC236}">
                    <a16:creationId xmlns:a16="http://schemas.microsoft.com/office/drawing/2014/main" id="{E1006AA3-F9FA-2DAF-F3F3-619784C23D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4298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43" name="Line 3414">
                <a:extLst>
                  <a:ext uri="{FF2B5EF4-FFF2-40B4-BE49-F238E27FC236}">
                    <a16:creationId xmlns:a16="http://schemas.microsoft.com/office/drawing/2014/main" id="{6C0441C7-984F-6233-8667-C9F4A06DC1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4298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44" name="Line 3415">
                <a:extLst>
                  <a:ext uri="{FF2B5EF4-FFF2-40B4-BE49-F238E27FC236}">
                    <a16:creationId xmlns:a16="http://schemas.microsoft.com/office/drawing/2014/main" id="{889CB96D-CAA9-C694-1B0F-6B7837EAD9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4467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45" name="Line 3416">
                <a:extLst>
                  <a:ext uri="{FF2B5EF4-FFF2-40B4-BE49-F238E27FC236}">
                    <a16:creationId xmlns:a16="http://schemas.microsoft.com/office/drawing/2014/main" id="{7536DAD3-0D54-18ED-CC19-9EC167CD1F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4806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46" name="Line 3417">
                <a:extLst>
                  <a:ext uri="{FF2B5EF4-FFF2-40B4-BE49-F238E27FC236}">
                    <a16:creationId xmlns:a16="http://schemas.microsoft.com/office/drawing/2014/main" id="{DACD0AE1-1B76-4D26-4C52-8482486FC2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5146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47" name="Line 3418">
                <a:extLst>
                  <a:ext uri="{FF2B5EF4-FFF2-40B4-BE49-F238E27FC236}">
                    <a16:creationId xmlns:a16="http://schemas.microsoft.com/office/drawing/2014/main" id="{6DF91A4A-7246-78F7-D55C-36DF86A351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5824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48" name="Line 3419">
                <a:extLst>
                  <a:ext uri="{FF2B5EF4-FFF2-40B4-BE49-F238E27FC236}">
                    <a16:creationId xmlns:a16="http://schemas.microsoft.com/office/drawing/2014/main" id="{D43FBFB6-1212-D05B-2181-4F131D33D0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6672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49" name="Line 3420">
                <a:extLst>
                  <a:ext uri="{FF2B5EF4-FFF2-40B4-BE49-F238E27FC236}">
                    <a16:creationId xmlns:a16="http://schemas.microsoft.com/office/drawing/2014/main" id="{294C1BC3-23D3-2702-7A16-EDCC4C0B8B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7012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50" name="Line 3422">
                <a:extLst>
                  <a:ext uri="{FF2B5EF4-FFF2-40B4-BE49-F238E27FC236}">
                    <a16:creationId xmlns:a16="http://schemas.microsoft.com/office/drawing/2014/main" id="{BF1CBD8D-61E7-865D-84B2-BE08305EC6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7351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51" name="Line 3423">
                <a:extLst>
                  <a:ext uri="{FF2B5EF4-FFF2-40B4-BE49-F238E27FC236}">
                    <a16:creationId xmlns:a16="http://schemas.microsoft.com/office/drawing/2014/main" id="{62BA4955-EAAC-5A15-261C-E4C53D3D93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7690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52" name="Line 3424">
                <a:extLst>
                  <a:ext uri="{FF2B5EF4-FFF2-40B4-BE49-F238E27FC236}">
                    <a16:creationId xmlns:a16="http://schemas.microsoft.com/office/drawing/2014/main" id="{F92723D1-F961-4B0C-C59D-9B76E7AC1B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8369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53" name="Line 3425">
                <a:extLst>
                  <a:ext uri="{FF2B5EF4-FFF2-40B4-BE49-F238E27FC236}">
                    <a16:creationId xmlns:a16="http://schemas.microsoft.com/office/drawing/2014/main" id="{D4C5BE57-2FFC-B6F1-C1FD-A094AC72EE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8708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54" name="Line 3426">
                <a:extLst>
                  <a:ext uri="{FF2B5EF4-FFF2-40B4-BE49-F238E27FC236}">
                    <a16:creationId xmlns:a16="http://schemas.microsoft.com/office/drawing/2014/main" id="{12ADEA4A-97A6-65B4-F710-8665C1E056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8878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55" name="Line 3427">
                <a:extLst>
                  <a:ext uri="{FF2B5EF4-FFF2-40B4-BE49-F238E27FC236}">
                    <a16:creationId xmlns:a16="http://schemas.microsoft.com/office/drawing/2014/main" id="{3E90DB9B-BE64-716E-59E6-A9D3387A8B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9047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56" name="Line 3428">
                <a:extLst>
                  <a:ext uri="{FF2B5EF4-FFF2-40B4-BE49-F238E27FC236}">
                    <a16:creationId xmlns:a16="http://schemas.microsoft.com/office/drawing/2014/main" id="{4D451F65-F8C9-573D-5AA4-2651091AB4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9726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57" name="Line 3429">
                <a:extLst>
                  <a:ext uri="{FF2B5EF4-FFF2-40B4-BE49-F238E27FC236}">
                    <a16:creationId xmlns:a16="http://schemas.microsoft.com/office/drawing/2014/main" id="{DDA341A5-C02B-A2BE-02E6-70E0CC27D8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0235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58" name="Line 3430">
                <a:extLst>
                  <a:ext uri="{FF2B5EF4-FFF2-40B4-BE49-F238E27FC236}">
                    <a16:creationId xmlns:a16="http://schemas.microsoft.com/office/drawing/2014/main" id="{DDC7F0D7-A587-ECE1-3EF0-9DDD1EDBBC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0404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59" name="Line 3431">
                <a:extLst>
                  <a:ext uri="{FF2B5EF4-FFF2-40B4-BE49-F238E27FC236}">
                    <a16:creationId xmlns:a16="http://schemas.microsoft.com/office/drawing/2014/main" id="{E9FD2183-B950-4DB8-5560-018D2D67F4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0743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60" name="Line 3432">
                <a:extLst>
                  <a:ext uri="{FF2B5EF4-FFF2-40B4-BE49-F238E27FC236}">
                    <a16:creationId xmlns:a16="http://schemas.microsoft.com/office/drawing/2014/main" id="{D4DC58CB-A2C7-411B-7873-336D8C4A19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1252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61" name="Line 3433">
                <a:extLst>
                  <a:ext uri="{FF2B5EF4-FFF2-40B4-BE49-F238E27FC236}">
                    <a16:creationId xmlns:a16="http://schemas.microsoft.com/office/drawing/2014/main" id="{3CBDAD87-612F-D3C4-9CED-CDF9D83E15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1422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62" name="Line 3434">
                <a:extLst>
                  <a:ext uri="{FF2B5EF4-FFF2-40B4-BE49-F238E27FC236}">
                    <a16:creationId xmlns:a16="http://schemas.microsoft.com/office/drawing/2014/main" id="{6ACF4BA5-FD5C-F847-B409-29BF6FD164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1422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63" name="Line 3435">
                <a:extLst>
                  <a:ext uri="{FF2B5EF4-FFF2-40B4-BE49-F238E27FC236}">
                    <a16:creationId xmlns:a16="http://schemas.microsoft.com/office/drawing/2014/main" id="{834291BE-FE88-9ADD-45F1-D8F8264BD0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1761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64" name="Line 3436">
                <a:extLst>
                  <a:ext uri="{FF2B5EF4-FFF2-40B4-BE49-F238E27FC236}">
                    <a16:creationId xmlns:a16="http://schemas.microsoft.com/office/drawing/2014/main" id="{125ED101-FE14-8CF3-6DE5-A8757A26DF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2100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65" name="Line 3437">
                <a:extLst>
                  <a:ext uri="{FF2B5EF4-FFF2-40B4-BE49-F238E27FC236}">
                    <a16:creationId xmlns:a16="http://schemas.microsoft.com/office/drawing/2014/main" id="{F73F7C5C-CB1D-FB1A-2484-88DE235A63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2270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66" name="Line 3438">
                <a:extLst>
                  <a:ext uri="{FF2B5EF4-FFF2-40B4-BE49-F238E27FC236}">
                    <a16:creationId xmlns:a16="http://schemas.microsoft.com/office/drawing/2014/main" id="{8CBB94AF-8EC3-9636-D47B-24557AAEC5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2609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67" name="Line 3439">
                <a:extLst>
                  <a:ext uri="{FF2B5EF4-FFF2-40B4-BE49-F238E27FC236}">
                    <a16:creationId xmlns:a16="http://schemas.microsoft.com/office/drawing/2014/main" id="{BE2D2A3B-CDBA-4781-F08A-1F35786B2F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2779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68" name="Line 3440">
                <a:extLst>
                  <a:ext uri="{FF2B5EF4-FFF2-40B4-BE49-F238E27FC236}">
                    <a16:creationId xmlns:a16="http://schemas.microsoft.com/office/drawing/2014/main" id="{1D7E20A9-879C-9745-8D15-B7A87087BE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2949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69" name="Line 3441">
                <a:extLst>
                  <a:ext uri="{FF2B5EF4-FFF2-40B4-BE49-F238E27FC236}">
                    <a16:creationId xmlns:a16="http://schemas.microsoft.com/office/drawing/2014/main" id="{6C4854CF-CEFE-CB1E-FD9E-27951EB678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3627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70" name="Line 3442">
                <a:extLst>
                  <a:ext uri="{FF2B5EF4-FFF2-40B4-BE49-F238E27FC236}">
                    <a16:creationId xmlns:a16="http://schemas.microsoft.com/office/drawing/2014/main" id="{6BE261F6-DA7A-C856-BE1C-DC149D9735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3797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71" name="Line 3443">
                <a:extLst>
                  <a:ext uri="{FF2B5EF4-FFF2-40B4-BE49-F238E27FC236}">
                    <a16:creationId xmlns:a16="http://schemas.microsoft.com/office/drawing/2014/main" id="{FD4ACD5F-2C60-B3D0-0A51-B5D235F253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4136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72" name="Line 3444">
                <a:extLst>
                  <a:ext uri="{FF2B5EF4-FFF2-40B4-BE49-F238E27FC236}">
                    <a16:creationId xmlns:a16="http://schemas.microsoft.com/office/drawing/2014/main" id="{F84410C5-D86C-1474-DF9C-69BAAAE52A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4306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73" name="Line 3445">
                <a:extLst>
                  <a:ext uri="{FF2B5EF4-FFF2-40B4-BE49-F238E27FC236}">
                    <a16:creationId xmlns:a16="http://schemas.microsoft.com/office/drawing/2014/main" id="{1819CDA0-23DD-5E71-8A38-9FDA57DA77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5154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74" name="Line 3446">
                <a:extLst>
                  <a:ext uri="{FF2B5EF4-FFF2-40B4-BE49-F238E27FC236}">
                    <a16:creationId xmlns:a16="http://schemas.microsoft.com/office/drawing/2014/main" id="{1D78A4CC-9636-6180-3D5C-8F2C88C750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5493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75" name="Line 3447">
                <a:extLst>
                  <a:ext uri="{FF2B5EF4-FFF2-40B4-BE49-F238E27FC236}">
                    <a16:creationId xmlns:a16="http://schemas.microsoft.com/office/drawing/2014/main" id="{CED436F8-18B4-6696-41E7-FFE90C6393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6850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76" name="Line 3448">
                <a:extLst>
                  <a:ext uri="{FF2B5EF4-FFF2-40B4-BE49-F238E27FC236}">
                    <a16:creationId xmlns:a16="http://schemas.microsoft.com/office/drawing/2014/main" id="{1C953837-B400-9B39-DA40-59D79F36E7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71896" y="2908046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77" name="Line 3449">
                <a:extLst>
                  <a:ext uri="{FF2B5EF4-FFF2-40B4-BE49-F238E27FC236}">
                    <a16:creationId xmlns:a16="http://schemas.microsoft.com/office/drawing/2014/main" id="{6D824D34-4829-9F2F-90F4-9799ECCBA3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76985" y="2458783"/>
                <a:ext cx="0" cy="4619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78" name="Line 3450">
                <a:extLst>
                  <a:ext uri="{FF2B5EF4-FFF2-40B4-BE49-F238E27FC236}">
                    <a16:creationId xmlns:a16="http://schemas.microsoft.com/office/drawing/2014/main" id="{C228A9E0-BC12-79CD-B08E-3EDB1B4401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80378" y="2901696"/>
                <a:ext cx="0" cy="190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79" name="Line 3451">
                <a:extLst>
                  <a:ext uri="{FF2B5EF4-FFF2-40B4-BE49-F238E27FC236}">
                    <a16:creationId xmlns:a16="http://schemas.microsoft.com/office/drawing/2014/main" id="{5D9ED08C-0A8E-9C5F-08CE-6BCD28F88C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85466" y="2911221"/>
                <a:ext cx="0" cy="952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80" name="Line 3452">
                <a:extLst>
                  <a:ext uri="{FF2B5EF4-FFF2-40B4-BE49-F238E27FC236}">
                    <a16:creationId xmlns:a16="http://schemas.microsoft.com/office/drawing/2014/main" id="{7FE1F734-0D69-A12F-E291-B8FD1203C1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8885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81" name="Line 3453">
                <a:extLst>
                  <a:ext uri="{FF2B5EF4-FFF2-40B4-BE49-F238E27FC236}">
                    <a16:creationId xmlns:a16="http://schemas.microsoft.com/office/drawing/2014/main" id="{CB0F23B9-7403-AC42-2631-75EACE7A63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9055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82" name="Line 3454">
                <a:extLst>
                  <a:ext uri="{FF2B5EF4-FFF2-40B4-BE49-F238E27FC236}">
                    <a16:creationId xmlns:a16="http://schemas.microsoft.com/office/drawing/2014/main" id="{E28FBD32-5008-B95B-FEA7-A5D32A04C3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93948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83" name="Line 3455">
                <a:extLst>
                  <a:ext uri="{FF2B5EF4-FFF2-40B4-BE49-F238E27FC236}">
                    <a16:creationId xmlns:a16="http://schemas.microsoft.com/office/drawing/2014/main" id="{80004017-5C92-0FBE-5807-DDD179A951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9564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84" name="Line 3456">
                <a:extLst>
                  <a:ext uri="{FF2B5EF4-FFF2-40B4-BE49-F238E27FC236}">
                    <a16:creationId xmlns:a16="http://schemas.microsoft.com/office/drawing/2014/main" id="{F7C242BD-477F-C42C-D33E-043301A20C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9734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85" name="Line 3457">
                <a:extLst>
                  <a:ext uri="{FF2B5EF4-FFF2-40B4-BE49-F238E27FC236}">
                    <a16:creationId xmlns:a16="http://schemas.microsoft.com/office/drawing/2014/main" id="{9C33272C-B68B-10BB-D9A8-49418E93EE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00733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86" name="Line 3458">
                <a:extLst>
                  <a:ext uri="{FF2B5EF4-FFF2-40B4-BE49-F238E27FC236}">
                    <a16:creationId xmlns:a16="http://schemas.microsoft.com/office/drawing/2014/main" id="{327EAE7E-3E56-3FF3-389A-2E6F318A86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0412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87" name="Line 3459">
                <a:extLst>
                  <a:ext uri="{FF2B5EF4-FFF2-40B4-BE49-F238E27FC236}">
                    <a16:creationId xmlns:a16="http://schemas.microsoft.com/office/drawing/2014/main" id="{85073609-E90C-9525-D43E-D4AC4AF1ED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05821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88" name="Line 3460">
                <a:extLst>
                  <a:ext uri="{FF2B5EF4-FFF2-40B4-BE49-F238E27FC236}">
                    <a16:creationId xmlns:a16="http://schemas.microsoft.com/office/drawing/2014/main" id="{B17333CD-3703-F054-76D4-C82A4DACE0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09214" y="2798508"/>
                <a:ext cx="0" cy="12223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89" name="Line 3461">
                <a:extLst>
                  <a:ext uri="{FF2B5EF4-FFF2-40B4-BE49-F238E27FC236}">
                    <a16:creationId xmlns:a16="http://schemas.microsoft.com/office/drawing/2014/main" id="{983337CD-5572-DF09-BC17-4B8B6F7993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12606" y="2908046"/>
                <a:ext cx="0" cy="1270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90" name="Line 3462">
                <a:extLst>
                  <a:ext uri="{FF2B5EF4-FFF2-40B4-BE49-F238E27FC236}">
                    <a16:creationId xmlns:a16="http://schemas.microsoft.com/office/drawing/2014/main" id="{637F688D-AA0D-B95A-DC33-BFE9377BD0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14303" y="2906458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91" name="Line 3463">
                <a:extLst>
                  <a:ext uri="{FF2B5EF4-FFF2-40B4-BE49-F238E27FC236}">
                    <a16:creationId xmlns:a16="http://schemas.microsoft.com/office/drawing/2014/main" id="{6435B874-5196-BA68-AB04-204C98B28C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15999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92" name="Line 3464">
                <a:extLst>
                  <a:ext uri="{FF2B5EF4-FFF2-40B4-BE49-F238E27FC236}">
                    <a16:creationId xmlns:a16="http://schemas.microsoft.com/office/drawing/2014/main" id="{CB10981E-31D0-5781-8AFF-8521315760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1939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93" name="Line 3465">
                <a:extLst>
                  <a:ext uri="{FF2B5EF4-FFF2-40B4-BE49-F238E27FC236}">
                    <a16:creationId xmlns:a16="http://schemas.microsoft.com/office/drawing/2014/main" id="{4C6147D0-BE15-843C-8DA0-2503D154A2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2108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94" name="Line 3466">
                <a:extLst>
                  <a:ext uri="{FF2B5EF4-FFF2-40B4-BE49-F238E27FC236}">
                    <a16:creationId xmlns:a16="http://schemas.microsoft.com/office/drawing/2014/main" id="{AB0B0659-C9C1-8490-B08B-00A2EEC5CF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2278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95" name="Line 3467">
                <a:extLst>
                  <a:ext uri="{FF2B5EF4-FFF2-40B4-BE49-F238E27FC236}">
                    <a16:creationId xmlns:a16="http://schemas.microsoft.com/office/drawing/2014/main" id="{00A42ACB-2EAC-DE86-8203-16D31026E1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2448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96" name="Line 3468">
                <a:extLst>
                  <a:ext uri="{FF2B5EF4-FFF2-40B4-BE49-F238E27FC236}">
                    <a16:creationId xmlns:a16="http://schemas.microsoft.com/office/drawing/2014/main" id="{9C9BB018-EF15-1B11-9FD1-AE778B2BD9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2956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97" name="Line 3469">
                <a:extLst>
                  <a:ext uri="{FF2B5EF4-FFF2-40B4-BE49-F238E27FC236}">
                    <a16:creationId xmlns:a16="http://schemas.microsoft.com/office/drawing/2014/main" id="{775B2B70-E5D5-D3CD-DD40-2F9E903749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3296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98" name="Line 3470">
                <a:extLst>
                  <a:ext uri="{FF2B5EF4-FFF2-40B4-BE49-F238E27FC236}">
                    <a16:creationId xmlns:a16="http://schemas.microsoft.com/office/drawing/2014/main" id="{A96C781C-FBD9-6DD0-45E2-F2705AD174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34658" y="2909633"/>
                <a:ext cx="0" cy="1111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99" name="Line 3471">
                <a:extLst>
                  <a:ext uri="{FF2B5EF4-FFF2-40B4-BE49-F238E27FC236}">
                    <a16:creationId xmlns:a16="http://schemas.microsoft.com/office/drawing/2014/main" id="{6E35DA10-E6AB-3CC4-5A01-80F105D478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38051" y="2906458"/>
                <a:ext cx="0" cy="142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00" name="Line 3472">
                <a:extLst>
                  <a:ext uri="{FF2B5EF4-FFF2-40B4-BE49-F238E27FC236}">
                    <a16:creationId xmlns:a16="http://schemas.microsoft.com/office/drawing/2014/main" id="{ACD1F3D5-2F9F-4EF8-2EE5-7088D80D10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43139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01" name="Line 3473">
                <a:extLst>
                  <a:ext uri="{FF2B5EF4-FFF2-40B4-BE49-F238E27FC236}">
                    <a16:creationId xmlns:a16="http://schemas.microsoft.com/office/drawing/2014/main" id="{BAFCCE9E-5ED9-ABF2-B815-9B3E151BA3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49924" y="2914396"/>
                <a:ext cx="0" cy="6350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02" name="Line 3474">
                <a:extLst>
                  <a:ext uri="{FF2B5EF4-FFF2-40B4-BE49-F238E27FC236}">
                    <a16:creationId xmlns:a16="http://schemas.microsoft.com/office/drawing/2014/main" id="{30319068-26AC-5121-E7F7-2420E23BB4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5162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03" name="Line 3475">
                <a:extLst>
                  <a:ext uri="{FF2B5EF4-FFF2-40B4-BE49-F238E27FC236}">
                    <a16:creationId xmlns:a16="http://schemas.microsoft.com/office/drawing/2014/main" id="{9FC42983-542A-2D10-91E7-FDFB5CADF8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5501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04" name="Line 3476">
                <a:extLst>
                  <a:ext uri="{FF2B5EF4-FFF2-40B4-BE49-F238E27FC236}">
                    <a16:creationId xmlns:a16="http://schemas.microsoft.com/office/drawing/2014/main" id="{320E5DB2-F95F-5C4F-2B45-C5C5866409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5670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05" name="Line 3477">
                <a:extLst>
                  <a:ext uri="{FF2B5EF4-FFF2-40B4-BE49-F238E27FC236}">
                    <a16:creationId xmlns:a16="http://schemas.microsoft.com/office/drawing/2014/main" id="{C8E420C9-D2F7-10DB-F4A3-725DF015DF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010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06" name="Line 3478">
                <a:extLst>
                  <a:ext uri="{FF2B5EF4-FFF2-40B4-BE49-F238E27FC236}">
                    <a16:creationId xmlns:a16="http://schemas.microsoft.com/office/drawing/2014/main" id="{0D975703-8466-6DA2-B61F-44F9B8DE6F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010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07" name="Line 3479">
                <a:extLst>
                  <a:ext uri="{FF2B5EF4-FFF2-40B4-BE49-F238E27FC236}">
                    <a16:creationId xmlns:a16="http://schemas.microsoft.com/office/drawing/2014/main" id="{0EF1A9A1-DC2D-1DF5-6A67-3F5FD5E93A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179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08" name="Line 3480">
                <a:extLst>
                  <a:ext uri="{FF2B5EF4-FFF2-40B4-BE49-F238E27FC236}">
                    <a16:creationId xmlns:a16="http://schemas.microsoft.com/office/drawing/2014/main" id="{4DD67A5A-F543-54AE-6F97-3BAA1FFA00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349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09" name="Line 3481">
                <a:extLst>
                  <a:ext uri="{FF2B5EF4-FFF2-40B4-BE49-F238E27FC236}">
                    <a16:creationId xmlns:a16="http://schemas.microsoft.com/office/drawing/2014/main" id="{435F456F-280E-AE57-7416-1C0A2BA7C2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519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10" name="Line 3482">
                <a:extLst>
                  <a:ext uri="{FF2B5EF4-FFF2-40B4-BE49-F238E27FC236}">
                    <a16:creationId xmlns:a16="http://schemas.microsoft.com/office/drawing/2014/main" id="{36C98436-AB81-3A33-1A82-D1B56CAB9E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688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11" name="Line 3483">
                <a:extLst>
                  <a:ext uri="{FF2B5EF4-FFF2-40B4-BE49-F238E27FC236}">
                    <a16:creationId xmlns:a16="http://schemas.microsoft.com/office/drawing/2014/main" id="{B645474F-560E-D19E-4443-90E728492F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858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12" name="Line 3484">
                <a:extLst>
                  <a:ext uri="{FF2B5EF4-FFF2-40B4-BE49-F238E27FC236}">
                    <a16:creationId xmlns:a16="http://schemas.microsoft.com/office/drawing/2014/main" id="{D2FA4D16-D6B3-F07C-00E5-E5052FFFFA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7027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13" name="Line 3485">
                <a:extLst>
                  <a:ext uri="{FF2B5EF4-FFF2-40B4-BE49-F238E27FC236}">
                    <a16:creationId xmlns:a16="http://schemas.microsoft.com/office/drawing/2014/main" id="{70065C5E-2DF3-E270-B1A0-E90B4CA30A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7197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14" name="Line 3486">
                <a:extLst>
                  <a:ext uri="{FF2B5EF4-FFF2-40B4-BE49-F238E27FC236}">
                    <a16:creationId xmlns:a16="http://schemas.microsoft.com/office/drawing/2014/main" id="{AF9B1FB5-8FB9-44A1-5372-118C061C9B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7536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15" name="Line 3487">
                <a:extLst>
                  <a:ext uri="{FF2B5EF4-FFF2-40B4-BE49-F238E27FC236}">
                    <a16:creationId xmlns:a16="http://schemas.microsoft.com/office/drawing/2014/main" id="{27EB2FC9-2813-39AC-9ADF-2CDD738933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7876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16" name="Line 3488">
                <a:extLst>
                  <a:ext uri="{FF2B5EF4-FFF2-40B4-BE49-F238E27FC236}">
                    <a16:creationId xmlns:a16="http://schemas.microsoft.com/office/drawing/2014/main" id="{0A2F74F1-FBB3-F5A2-FA39-710679C59A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8045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17" name="Line 3489">
                <a:extLst>
                  <a:ext uri="{FF2B5EF4-FFF2-40B4-BE49-F238E27FC236}">
                    <a16:creationId xmlns:a16="http://schemas.microsoft.com/office/drawing/2014/main" id="{5DB88292-78C0-A9B4-5509-65B691E9CF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8215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18" name="Line 3490">
                <a:extLst>
                  <a:ext uri="{FF2B5EF4-FFF2-40B4-BE49-F238E27FC236}">
                    <a16:creationId xmlns:a16="http://schemas.microsoft.com/office/drawing/2014/main" id="{A431A800-3542-A5AD-7626-BC4BE8DF37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83849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19" name="Line 3491">
                <a:extLst>
                  <a:ext uri="{FF2B5EF4-FFF2-40B4-BE49-F238E27FC236}">
                    <a16:creationId xmlns:a16="http://schemas.microsoft.com/office/drawing/2014/main" id="{83315E37-2D80-2BE2-EFEC-E85D72359E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8893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20" name="Line 3492">
                <a:extLst>
                  <a:ext uri="{FF2B5EF4-FFF2-40B4-BE49-F238E27FC236}">
                    <a16:creationId xmlns:a16="http://schemas.microsoft.com/office/drawing/2014/main" id="{54D196B9-82F0-B2B3-C049-C5E3E89CCC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9063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21" name="Line 3493">
                <a:extLst>
                  <a:ext uri="{FF2B5EF4-FFF2-40B4-BE49-F238E27FC236}">
                    <a16:creationId xmlns:a16="http://schemas.microsoft.com/office/drawing/2014/main" id="{D54E3ECE-7E5F-5738-1E21-920021D340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9402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22" name="Line 3494">
                <a:extLst>
                  <a:ext uri="{FF2B5EF4-FFF2-40B4-BE49-F238E27FC236}">
                    <a16:creationId xmlns:a16="http://schemas.microsoft.com/office/drawing/2014/main" id="{B6E1341E-EE3D-C3D3-0F2B-94E04AF53D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9572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23" name="Line 3495">
                <a:extLst>
                  <a:ext uri="{FF2B5EF4-FFF2-40B4-BE49-F238E27FC236}">
                    <a16:creationId xmlns:a16="http://schemas.microsoft.com/office/drawing/2014/main" id="{D79DA4D1-A7B1-DA7B-04C6-1D3A4727C6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9742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24" name="Line 3496">
                <a:extLst>
                  <a:ext uri="{FF2B5EF4-FFF2-40B4-BE49-F238E27FC236}">
                    <a16:creationId xmlns:a16="http://schemas.microsoft.com/office/drawing/2014/main" id="{68849A34-4105-DC58-DF35-B96733BC5E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0081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25" name="Line 3497">
                <a:extLst>
                  <a:ext uri="{FF2B5EF4-FFF2-40B4-BE49-F238E27FC236}">
                    <a16:creationId xmlns:a16="http://schemas.microsoft.com/office/drawing/2014/main" id="{4DC080E0-4B5D-FCDB-46F8-18317734A7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0420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26" name="Line 3498">
                <a:extLst>
                  <a:ext uri="{FF2B5EF4-FFF2-40B4-BE49-F238E27FC236}">
                    <a16:creationId xmlns:a16="http://schemas.microsoft.com/office/drawing/2014/main" id="{2A1DBCA7-DEB2-2F7B-A31F-F82471DE2C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0590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27" name="Line 3499">
                <a:extLst>
                  <a:ext uri="{FF2B5EF4-FFF2-40B4-BE49-F238E27FC236}">
                    <a16:creationId xmlns:a16="http://schemas.microsoft.com/office/drawing/2014/main" id="{C047CC9D-7E72-EBBE-6D77-D81F00CD2A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0929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28" name="Line 3500">
                <a:extLst>
                  <a:ext uri="{FF2B5EF4-FFF2-40B4-BE49-F238E27FC236}">
                    <a16:creationId xmlns:a16="http://schemas.microsoft.com/office/drawing/2014/main" id="{3C82A3D5-2162-E692-F169-992646E0D3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0929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29" name="Line 3501">
                <a:extLst>
                  <a:ext uri="{FF2B5EF4-FFF2-40B4-BE49-F238E27FC236}">
                    <a16:creationId xmlns:a16="http://schemas.microsoft.com/office/drawing/2014/main" id="{59B53D88-29CE-C3AE-12CE-3A1064992F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12687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30" name="Line 3502">
                <a:extLst>
                  <a:ext uri="{FF2B5EF4-FFF2-40B4-BE49-F238E27FC236}">
                    <a16:creationId xmlns:a16="http://schemas.microsoft.com/office/drawing/2014/main" id="{CC45C16C-F319-E127-DE48-0DE966455F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1607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31" name="Line 3503">
                <a:extLst>
                  <a:ext uri="{FF2B5EF4-FFF2-40B4-BE49-F238E27FC236}">
                    <a16:creationId xmlns:a16="http://schemas.microsoft.com/office/drawing/2014/main" id="{963755C6-2BE0-1ABF-AAC8-7E374D0555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1947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32" name="Line 3504">
                <a:extLst>
                  <a:ext uri="{FF2B5EF4-FFF2-40B4-BE49-F238E27FC236}">
                    <a16:creationId xmlns:a16="http://schemas.microsoft.com/office/drawing/2014/main" id="{02855B90-88AF-184B-BAED-2577054D4F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2625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33" name="Line 3505">
                <a:extLst>
                  <a:ext uri="{FF2B5EF4-FFF2-40B4-BE49-F238E27FC236}">
                    <a16:creationId xmlns:a16="http://schemas.microsoft.com/office/drawing/2014/main" id="{72AA8162-9D89-BECE-EDF4-6073E588D3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2964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34" name="Line 3506">
                <a:extLst>
                  <a:ext uri="{FF2B5EF4-FFF2-40B4-BE49-F238E27FC236}">
                    <a16:creationId xmlns:a16="http://schemas.microsoft.com/office/drawing/2014/main" id="{A0212F93-398C-1355-10DD-B3AC25F736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3643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35" name="Line 3507">
                <a:extLst>
                  <a:ext uri="{FF2B5EF4-FFF2-40B4-BE49-F238E27FC236}">
                    <a16:creationId xmlns:a16="http://schemas.microsoft.com/office/drawing/2014/main" id="{D7B73B83-D1F8-A102-D0FA-3698DBD169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3643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36" name="Line 3508">
                <a:extLst>
                  <a:ext uri="{FF2B5EF4-FFF2-40B4-BE49-F238E27FC236}">
                    <a16:creationId xmlns:a16="http://schemas.microsoft.com/office/drawing/2014/main" id="{78D83615-9E9C-961D-D8A9-0969C3B323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4321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37" name="Line 3509">
                <a:extLst>
                  <a:ext uri="{FF2B5EF4-FFF2-40B4-BE49-F238E27FC236}">
                    <a16:creationId xmlns:a16="http://schemas.microsoft.com/office/drawing/2014/main" id="{22BE4906-D67E-62AC-32CB-E74BABC7C9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4491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38" name="Line 3510">
                <a:extLst>
                  <a:ext uri="{FF2B5EF4-FFF2-40B4-BE49-F238E27FC236}">
                    <a16:creationId xmlns:a16="http://schemas.microsoft.com/office/drawing/2014/main" id="{BB07B900-EA2B-6146-A2F9-6C12B368EE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5000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39" name="Line 3511">
                <a:extLst>
                  <a:ext uri="{FF2B5EF4-FFF2-40B4-BE49-F238E27FC236}">
                    <a16:creationId xmlns:a16="http://schemas.microsoft.com/office/drawing/2014/main" id="{A7FEDC27-133C-95BC-0853-C2C61A97A0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5170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40" name="Line 3512">
                <a:extLst>
                  <a:ext uri="{FF2B5EF4-FFF2-40B4-BE49-F238E27FC236}">
                    <a16:creationId xmlns:a16="http://schemas.microsoft.com/office/drawing/2014/main" id="{044F3C22-FA6B-7B71-0E22-98D1264D33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5339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41" name="Line 3513">
                <a:extLst>
                  <a:ext uri="{FF2B5EF4-FFF2-40B4-BE49-F238E27FC236}">
                    <a16:creationId xmlns:a16="http://schemas.microsoft.com/office/drawing/2014/main" id="{0FD8F031-D63C-8597-32D9-50709F7CE7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58485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42" name="Line 3514">
                <a:extLst>
                  <a:ext uri="{FF2B5EF4-FFF2-40B4-BE49-F238E27FC236}">
                    <a16:creationId xmlns:a16="http://schemas.microsoft.com/office/drawing/2014/main" id="{AF393B9C-3E4D-E233-7230-3A08833534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6018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43" name="Line 3515">
                <a:extLst>
                  <a:ext uri="{FF2B5EF4-FFF2-40B4-BE49-F238E27FC236}">
                    <a16:creationId xmlns:a16="http://schemas.microsoft.com/office/drawing/2014/main" id="{9480AFA4-9B99-7EE9-FDCF-342E393A34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6187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44" name="Line 3516">
                <a:extLst>
                  <a:ext uri="{FF2B5EF4-FFF2-40B4-BE49-F238E27FC236}">
                    <a16:creationId xmlns:a16="http://schemas.microsoft.com/office/drawing/2014/main" id="{F60087A8-9DCF-6BFF-86BA-6ECAE41520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6696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45" name="Line 3517">
                <a:extLst>
                  <a:ext uri="{FF2B5EF4-FFF2-40B4-BE49-F238E27FC236}">
                    <a16:creationId xmlns:a16="http://schemas.microsoft.com/office/drawing/2014/main" id="{6A40A65E-EC50-4B46-597E-CEF51C44F8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7036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46" name="Line 3518">
                <a:extLst>
                  <a:ext uri="{FF2B5EF4-FFF2-40B4-BE49-F238E27FC236}">
                    <a16:creationId xmlns:a16="http://schemas.microsoft.com/office/drawing/2014/main" id="{DBDEFE47-F73C-B452-A05A-A83BFB8F89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7375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47" name="Line 3519">
                <a:extLst>
                  <a:ext uri="{FF2B5EF4-FFF2-40B4-BE49-F238E27FC236}">
                    <a16:creationId xmlns:a16="http://schemas.microsoft.com/office/drawing/2014/main" id="{88750DC4-12F0-AACE-5F16-1CAFBFB6E2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7544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48" name="Line 3520">
                <a:extLst>
                  <a:ext uri="{FF2B5EF4-FFF2-40B4-BE49-F238E27FC236}">
                    <a16:creationId xmlns:a16="http://schemas.microsoft.com/office/drawing/2014/main" id="{16E53A95-E3F3-83AB-0DC5-A02C5B9093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7884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49" name="Line 3521">
                <a:extLst>
                  <a:ext uri="{FF2B5EF4-FFF2-40B4-BE49-F238E27FC236}">
                    <a16:creationId xmlns:a16="http://schemas.microsoft.com/office/drawing/2014/main" id="{F0683DFD-A6AC-5F06-9EB1-8CE3139D8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8053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50" name="Line 3522">
                <a:extLst>
                  <a:ext uri="{FF2B5EF4-FFF2-40B4-BE49-F238E27FC236}">
                    <a16:creationId xmlns:a16="http://schemas.microsoft.com/office/drawing/2014/main" id="{3E9B1042-77C4-1D01-E427-90B8343CA1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8732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51" name="Line 3523">
                <a:extLst>
                  <a:ext uri="{FF2B5EF4-FFF2-40B4-BE49-F238E27FC236}">
                    <a16:creationId xmlns:a16="http://schemas.microsoft.com/office/drawing/2014/main" id="{D3E54DB0-AF58-4B51-1575-C7C80E241A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8901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52" name="Line 3524">
                <a:extLst>
                  <a:ext uri="{FF2B5EF4-FFF2-40B4-BE49-F238E27FC236}">
                    <a16:creationId xmlns:a16="http://schemas.microsoft.com/office/drawing/2014/main" id="{7C0DAF07-69DC-E3BF-D0CA-2961BDACA2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9410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53" name="Line 3525">
                <a:extLst>
                  <a:ext uri="{FF2B5EF4-FFF2-40B4-BE49-F238E27FC236}">
                    <a16:creationId xmlns:a16="http://schemas.microsoft.com/office/drawing/2014/main" id="{BB169B4D-EA9D-2158-5E16-F39295FF0E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9750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54" name="Line 3526">
                <a:extLst>
                  <a:ext uri="{FF2B5EF4-FFF2-40B4-BE49-F238E27FC236}">
                    <a16:creationId xmlns:a16="http://schemas.microsoft.com/office/drawing/2014/main" id="{D67BBF57-2172-675E-9FAA-709730B88B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9919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55" name="Line 3527">
                <a:extLst>
                  <a:ext uri="{FF2B5EF4-FFF2-40B4-BE49-F238E27FC236}">
                    <a16:creationId xmlns:a16="http://schemas.microsoft.com/office/drawing/2014/main" id="{65FBC952-CE3C-0AFE-6785-DE8B570A90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0258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56" name="Line 3528">
                <a:extLst>
                  <a:ext uri="{FF2B5EF4-FFF2-40B4-BE49-F238E27FC236}">
                    <a16:creationId xmlns:a16="http://schemas.microsoft.com/office/drawing/2014/main" id="{452CEF69-074D-707D-C6AF-BD84B035E4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05981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57" name="Line 3529">
                <a:extLst>
                  <a:ext uri="{FF2B5EF4-FFF2-40B4-BE49-F238E27FC236}">
                    <a16:creationId xmlns:a16="http://schemas.microsoft.com/office/drawing/2014/main" id="{203542B4-47FF-DF05-378A-ED5106F27A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1107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58" name="Line 3530">
                <a:extLst>
                  <a:ext uri="{FF2B5EF4-FFF2-40B4-BE49-F238E27FC236}">
                    <a16:creationId xmlns:a16="http://schemas.microsoft.com/office/drawing/2014/main" id="{028E0A46-5235-6D63-80FB-2936F88B38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1276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59" name="Line 3531">
                <a:extLst>
                  <a:ext uri="{FF2B5EF4-FFF2-40B4-BE49-F238E27FC236}">
                    <a16:creationId xmlns:a16="http://schemas.microsoft.com/office/drawing/2014/main" id="{DF0FF5BD-1BD2-29F1-7427-20123BB81F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1446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60" name="Line 3532">
                <a:extLst>
                  <a:ext uri="{FF2B5EF4-FFF2-40B4-BE49-F238E27FC236}">
                    <a16:creationId xmlns:a16="http://schemas.microsoft.com/office/drawing/2014/main" id="{9544CE15-7A91-3F80-7B27-B8700242FE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1955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61" name="Line 3533">
                <a:extLst>
                  <a:ext uri="{FF2B5EF4-FFF2-40B4-BE49-F238E27FC236}">
                    <a16:creationId xmlns:a16="http://schemas.microsoft.com/office/drawing/2014/main" id="{B76231A1-613C-9847-C788-0B04FD8536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2124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62" name="Line 3534">
                <a:extLst>
                  <a:ext uri="{FF2B5EF4-FFF2-40B4-BE49-F238E27FC236}">
                    <a16:creationId xmlns:a16="http://schemas.microsoft.com/office/drawing/2014/main" id="{0B663E03-5D7F-A078-1D02-79E68363B9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2464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63" name="Line 3535">
                <a:extLst>
                  <a:ext uri="{FF2B5EF4-FFF2-40B4-BE49-F238E27FC236}">
                    <a16:creationId xmlns:a16="http://schemas.microsoft.com/office/drawing/2014/main" id="{3E6C04B3-D07C-9948-94E1-CCD6FF1B68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2803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64" name="Line 3536">
                <a:extLst>
                  <a:ext uri="{FF2B5EF4-FFF2-40B4-BE49-F238E27FC236}">
                    <a16:creationId xmlns:a16="http://schemas.microsoft.com/office/drawing/2014/main" id="{FE0464C9-3A61-0EF8-D21D-9BF9827A66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2803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65" name="Line 3537">
                <a:extLst>
                  <a:ext uri="{FF2B5EF4-FFF2-40B4-BE49-F238E27FC236}">
                    <a16:creationId xmlns:a16="http://schemas.microsoft.com/office/drawing/2014/main" id="{BF5C8D98-5C9B-D534-E43C-39D1EE4EB0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2972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66" name="Line 3538">
                <a:extLst>
                  <a:ext uri="{FF2B5EF4-FFF2-40B4-BE49-F238E27FC236}">
                    <a16:creationId xmlns:a16="http://schemas.microsoft.com/office/drawing/2014/main" id="{6D38600A-C9F3-46AA-2A37-F154E98670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3651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67" name="Line 3539">
                <a:extLst>
                  <a:ext uri="{FF2B5EF4-FFF2-40B4-BE49-F238E27FC236}">
                    <a16:creationId xmlns:a16="http://schemas.microsoft.com/office/drawing/2014/main" id="{B1083361-B6CC-0A03-C39D-163C6AB7C2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3651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68" name="Line 3540">
                <a:extLst>
                  <a:ext uri="{FF2B5EF4-FFF2-40B4-BE49-F238E27FC236}">
                    <a16:creationId xmlns:a16="http://schemas.microsoft.com/office/drawing/2014/main" id="{9064E098-E54A-706C-1757-EF62E44A7A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3990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69" name="Line 3541">
                <a:extLst>
                  <a:ext uri="{FF2B5EF4-FFF2-40B4-BE49-F238E27FC236}">
                    <a16:creationId xmlns:a16="http://schemas.microsoft.com/office/drawing/2014/main" id="{DE7C71C9-97CA-167F-26F1-97582F20A3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4329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70" name="Line 3542">
                <a:extLst>
                  <a:ext uri="{FF2B5EF4-FFF2-40B4-BE49-F238E27FC236}">
                    <a16:creationId xmlns:a16="http://schemas.microsoft.com/office/drawing/2014/main" id="{4E810201-AB75-CE26-5980-A7EBEDA188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4669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71" name="Line 3543">
                <a:extLst>
                  <a:ext uri="{FF2B5EF4-FFF2-40B4-BE49-F238E27FC236}">
                    <a16:creationId xmlns:a16="http://schemas.microsoft.com/office/drawing/2014/main" id="{E3311DC2-6649-7EC9-81F8-E5C08E4A16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4669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72" name="Line 3544">
                <a:extLst>
                  <a:ext uri="{FF2B5EF4-FFF2-40B4-BE49-F238E27FC236}">
                    <a16:creationId xmlns:a16="http://schemas.microsoft.com/office/drawing/2014/main" id="{7B688111-0FB5-5E63-E527-AC5A96847C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178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73" name="Line 3545">
                <a:extLst>
                  <a:ext uri="{FF2B5EF4-FFF2-40B4-BE49-F238E27FC236}">
                    <a16:creationId xmlns:a16="http://schemas.microsoft.com/office/drawing/2014/main" id="{32E534B0-0219-AF56-6CBB-2E76FA8E5B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517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74" name="Line 3546">
                <a:extLst>
                  <a:ext uri="{FF2B5EF4-FFF2-40B4-BE49-F238E27FC236}">
                    <a16:creationId xmlns:a16="http://schemas.microsoft.com/office/drawing/2014/main" id="{E2A3611C-C805-BDC5-4429-42EDEED58F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856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75" name="Line 3547">
                <a:extLst>
                  <a:ext uri="{FF2B5EF4-FFF2-40B4-BE49-F238E27FC236}">
                    <a16:creationId xmlns:a16="http://schemas.microsoft.com/office/drawing/2014/main" id="{7C0CB639-9350-8171-0E23-525A2D704F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6535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76" name="Line 3548">
                <a:extLst>
                  <a:ext uri="{FF2B5EF4-FFF2-40B4-BE49-F238E27FC236}">
                    <a16:creationId xmlns:a16="http://schemas.microsoft.com/office/drawing/2014/main" id="{A6E09C61-88F9-7401-625B-2D37C1CEFC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6874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77" name="Line 3549">
                <a:extLst>
                  <a:ext uri="{FF2B5EF4-FFF2-40B4-BE49-F238E27FC236}">
                    <a16:creationId xmlns:a16="http://schemas.microsoft.com/office/drawing/2014/main" id="{0E8E53B5-BDF1-4F34-4C35-5B0F52FE91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7213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78" name="Line 3550">
                <a:extLst>
                  <a:ext uri="{FF2B5EF4-FFF2-40B4-BE49-F238E27FC236}">
                    <a16:creationId xmlns:a16="http://schemas.microsoft.com/office/drawing/2014/main" id="{041E3ECD-4853-FAE8-C80F-D4D06FEFF2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7552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79" name="Line 3551">
                <a:extLst>
                  <a:ext uri="{FF2B5EF4-FFF2-40B4-BE49-F238E27FC236}">
                    <a16:creationId xmlns:a16="http://schemas.microsoft.com/office/drawing/2014/main" id="{4A0D9155-B36F-736E-77D3-A3B76CD5CC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7722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80" name="Line 3552">
                <a:extLst>
                  <a:ext uri="{FF2B5EF4-FFF2-40B4-BE49-F238E27FC236}">
                    <a16:creationId xmlns:a16="http://schemas.microsoft.com/office/drawing/2014/main" id="{B8738957-6954-37E2-44C6-0216E0BA76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7892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81" name="Line 3553">
                <a:extLst>
                  <a:ext uri="{FF2B5EF4-FFF2-40B4-BE49-F238E27FC236}">
                    <a16:creationId xmlns:a16="http://schemas.microsoft.com/office/drawing/2014/main" id="{A7EC1DD1-5247-491F-4EF6-F1F54462FD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061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82" name="Line 3554">
                <a:extLst>
                  <a:ext uri="{FF2B5EF4-FFF2-40B4-BE49-F238E27FC236}">
                    <a16:creationId xmlns:a16="http://schemas.microsoft.com/office/drawing/2014/main" id="{19D523CF-4282-F242-BC76-A1E9D7008D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400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83" name="Line 3555">
                <a:extLst>
                  <a:ext uri="{FF2B5EF4-FFF2-40B4-BE49-F238E27FC236}">
                    <a16:creationId xmlns:a16="http://schemas.microsoft.com/office/drawing/2014/main" id="{A177E873-B569-664B-E817-90EC107467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9249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84" name="Line 3556">
                <a:extLst>
                  <a:ext uri="{FF2B5EF4-FFF2-40B4-BE49-F238E27FC236}">
                    <a16:creationId xmlns:a16="http://schemas.microsoft.com/office/drawing/2014/main" id="{96F7E06E-C9DD-7FEB-4B79-D3ABAE1B40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9418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85" name="Line 3557">
                <a:extLst>
                  <a:ext uri="{FF2B5EF4-FFF2-40B4-BE49-F238E27FC236}">
                    <a16:creationId xmlns:a16="http://schemas.microsoft.com/office/drawing/2014/main" id="{12B50739-7984-FED3-AD10-D2ED84CE3F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9927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86" name="Line 3558">
                <a:extLst>
                  <a:ext uri="{FF2B5EF4-FFF2-40B4-BE49-F238E27FC236}">
                    <a16:creationId xmlns:a16="http://schemas.microsoft.com/office/drawing/2014/main" id="{49D0BB81-5E9B-22A3-2599-2E8A713FAA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0097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87" name="Line 3559">
                <a:extLst>
                  <a:ext uri="{FF2B5EF4-FFF2-40B4-BE49-F238E27FC236}">
                    <a16:creationId xmlns:a16="http://schemas.microsoft.com/office/drawing/2014/main" id="{74E091AB-BD29-CD40-14CB-939499AC38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0945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88" name="Line 3560">
                <a:extLst>
                  <a:ext uri="{FF2B5EF4-FFF2-40B4-BE49-F238E27FC236}">
                    <a16:creationId xmlns:a16="http://schemas.microsoft.com/office/drawing/2014/main" id="{53F6602B-E0A0-E102-A5E0-EB7536C703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1114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89" name="Line 3561">
                <a:extLst>
                  <a:ext uri="{FF2B5EF4-FFF2-40B4-BE49-F238E27FC236}">
                    <a16:creationId xmlns:a16="http://schemas.microsoft.com/office/drawing/2014/main" id="{A34781AE-22D3-4213-527E-9B2C178606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1793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90" name="Line 3562">
                <a:extLst>
                  <a:ext uri="{FF2B5EF4-FFF2-40B4-BE49-F238E27FC236}">
                    <a16:creationId xmlns:a16="http://schemas.microsoft.com/office/drawing/2014/main" id="{E0517D3B-A87A-9001-47DE-58CCEED463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1963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91" name="Line 3563">
                <a:extLst>
                  <a:ext uri="{FF2B5EF4-FFF2-40B4-BE49-F238E27FC236}">
                    <a16:creationId xmlns:a16="http://schemas.microsoft.com/office/drawing/2014/main" id="{5F4BF9C6-DCEC-5733-DC69-4490EF915C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2302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92" name="Line 3564">
                <a:extLst>
                  <a:ext uri="{FF2B5EF4-FFF2-40B4-BE49-F238E27FC236}">
                    <a16:creationId xmlns:a16="http://schemas.microsoft.com/office/drawing/2014/main" id="{52078C0E-5CEB-3FB7-3D23-9D08E9A20C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2811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93" name="Line 3565">
                <a:extLst>
                  <a:ext uri="{FF2B5EF4-FFF2-40B4-BE49-F238E27FC236}">
                    <a16:creationId xmlns:a16="http://schemas.microsoft.com/office/drawing/2014/main" id="{696EB778-08DE-A9F9-5E09-94C521723C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2811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94" name="Line 3566">
                <a:extLst>
                  <a:ext uri="{FF2B5EF4-FFF2-40B4-BE49-F238E27FC236}">
                    <a16:creationId xmlns:a16="http://schemas.microsoft.com/office/drawing/2014/main" id="{1B0DB9A8-D62F-8FFC-946E-69D24880AF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3320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95" name="Line 3567">
                <a:extLst>
                  <a:ext uri="{FF2B5EF4-FFF2-40B4-BE49-F238E27FC236}">
                    <a16:creationId xmlns:a16="http://schemas.microsoft.com/office/drawing/2014/main" id="{64E3ACB7-50D1-AC3B-D221-3124B24613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36593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96" name="Line 3568">
                <a:extLst>
                  <a:ext uri="{FF2B5EF4-FFF2-40B4-BE49-F238E27FC236}">
                    <a16:creationId xmlns:a16="http://schemas.microsoft.com/office/drawing/2014/main" id="{CC5F6377-3024-1AA9-07DB-689F150BAA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3828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97" name="Line 3569">
                <a:extLst>
                  <a:ext uri="{FF2B5EF4-FFF2-40B4-BE49-F238E27FC236}">
                    <a16:creationId xmlns:a16="http://schemas.microsoft.com/office/drawing/2014/main" id="{AB3144B7-B315-A863-5842-9E1B300D70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3998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98" name="Line 3570">
                <a:extLst>
                  <a:ext uri="{FF2B5EF4-FFF2-40B4-BE49-F238E27FC236}">
                    <a16:creationId xmlns:a16="http://schemas.microsoft.com/office/drawing/2014/main" id="{8009F13A-4E21-32E1-5DD7-BB61C42270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4846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99" name="Line 3571">
                <a:extLst>
                  <a:ext uri="{FF2B5EF4-FFF2-40B4-BE49-F238E27FC236}">
                    <a16:creationId xmlns:a16="http://schemas.microsoft.com/office/drawing/2014/main" id="{1AB3B34F-027A-C722-5691-DD304CE780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5016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00" name="Line 3572">
                <a:extLst>
                  <a:ext uri="{FF2B5EF4-FFF2-40B4-BE49-F238E27FC236}">
                    <a16:creationId xmlns:a16="http://schemas.microsoft.com/office/drawing/2014/main" id="{79677B0A-07F9-C351-A163-1F1039DFB6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5185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01" name="Line 3573">
                <a:extLst>
                  <a:ext uri="{FF2B5EF4-FFF2-40B4-BE49-F238E27FC236}">
                    <a16:creationId xmlns:a16="http://schemas.microsoft.com/office/drawing/2014/main" id="{6456C95E-4C2B-62C6-2590-5001582723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5525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02" name="Line 3574">
                <a:extLst>
                  <a:ext uri="{FF2B5EF4-FFF2-40B4-BE49-F238E27FC236}">
                    <a16:creationId xmlns:a16="http://schemas.microsoft.com/office/drawing/2014/main" id="{4495A8B7-3113-167D-462D-FF6F5A7049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5864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03" name="Line 3575">
                <a:extLst>
                  <a:ext uri="{FF2B5EF4-FFF2-40B4-BE49-F238E27FC236}">
                    <a16:creationId xmlns:a16="http://schemas.microsoft.com/office/drawing/2014/main" id="{1EC8872B-EB4E-2A18-3571-AAC313A48C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6203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04" name="Line 3576">
                <a:extLst>
                  <a:ext uri="{FF2B5EF4-FFF2-40B4-BE49-F238E27FC236}">
                    <a16:creationId xmlns:a16="http://schemas.microsoft.com/office/drawing/2014/main" id="{B0DEAA87-D246-6A06-5D68-223CB9FD3D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6373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05" name="Line 3577">
                <a:extLst>
                  <a:ext uri="{FF2B5EF4-FFF2-40B4-BE49-F238E27FC236}">
                    <a16:creationId xmlns:a16="http://schemas.microsoft.com/office/drawing/2014/main" id="{21C1B5A7-C3A6-4245-FF04-63B1AF83F9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6882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06" name="Line 3578">
                <a:extLst>
                  <a:ext uri="{FF2B5EF4-FFF2-40B4-BE49-F238E27FC236}">
                    <a16:creationId xmlns:a16="http://schemas.microsoft.com/office/drawing/2014/main" id="{9F999F53-01F6-C833-7B43-52B7B7713D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7221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07" name="Line 3579">
                <a:extLst>
                  <a:ext uri="{FF2B5EF4-FFF2-40B4-BE49-F238E27FC236}">
                    <a16:creationId xmlns:a16="http://schemas.microsoft.com/office/drawing/2014/main" id="{1B1266D8-ACB1-66C3-BEB4-6936AEDC47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7391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08" name="Line 3580">
                <a:extLst>
                  <a:ext uri="{FF2B5EF4-FFF2-40B4-BE49-F238E27FC236}">
                    <a16:creationId xmlns:a16="http://schemas.microsoft.com/office/drawing/2014/main" id="{6409F868-A49B-8779-B5FA-B379FA3432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7730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09" name="Line 3581">
                <a:extLst>
                  <a:ext uri="{FF2B5EF4-FFF2-40B4-BE49-F238E27FC236}">
                    <a16:creationId xmlns:a16="http://schemas.microsoft.com/office/drawing/2014/main" id="{50A19319-EAE2-BC71-8CCE-DC6438C2AF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8069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10" name="Line 3582">
                <a:extLst>
                  <a:ext uri="{FF2B5EF4-FFF2-40B4-BE49-F238E27FC236}">
                    <a16:creationId xmlns:a16="http://schemas.microsoft.com/office/drawing/2014/main" id="{DB4FBBA8-BEC8-565B-5911-3BF2EEB90A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8239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11" name="Line 3583">
                <a:extLst>
                  <a:ext uri="{FF2B5EF4-FFF2-40B4-BE49-F238E27FC236}">
                    <a16:creationId xmlns:a16="http://schemas.microsoft.com/office/drawing/2014/main" id="{D0618096-506B-C4F0-8AD6-D3FA92FCF7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8748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12" name="Line 3584">
                <a:extLst>
                  <a:ext uri="{FF2B5EF4-FFF2-40B4-BE49-F238E27FC236}">
                    <a16:creationId xmlns:a16="http://schemas.microsoft.com/office/drawing/2014/main" id="{930B7431-E0D4-65F0-8AB8-8DBDF765D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9087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13" name="Line 3585">
                <a:extLst>
                  <a:ext uri="{FF2B5EF4-FFF2-40B4-BE49-F238E27FC236}">
                    <a16:creationId xmlns:a16="http://schemas.microsoft.com/office/drawing/2014/main" id="{E78C1F71-70CB-8CC5-7710-6846FE97C7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9765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14" name="Line 3586">
                <a:extLst>
                  <a:ext uri="{FF2B5EF4-FFF2-40B4-BE49-F238E27FC236}">
                    <a16:creationId xmlns:a16="http://schemas.microsoft.com/office/drawing/2014/main" id="{876B6251-B02D-AA31-8B89-F2BAF7859B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01052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15" name="Line 3587">
                <a:extLst>
                  <a:ext uri="{FF2B5EF4-FFF2-40B4-BE49-F238E27FC236}">
                    <a16:creationId xmlns:a16="http://schemas.microsoft.com/office/drawing/2014/main" id="{1B6DE8A3-8900-D6AB-310C-C9561ABF6E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0274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16" name="Line 3588">
                <a:extLst>
                  <a:ext uri="{FF2B5EF4-FFF2-40B4-BE49-F238E27FC236}">
                    <a16:creationId xmlns:a16="http://schemas.microsoft.com/office/drawing/2014/main" id="{133B5344-01DD-859E-9A54-BF3202D172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1122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17" name="Line 3589">
                <a:extLst>
                  <a:ext uri="{FF2B5EF4-FFF2-40B4-BE49-F238E27FC236}">
                    <a16:creationId xmlns:a16="http://schemas.microsoft.com/office/drawing/2014/main" id="{A8952DD4-7679-9CA4-94E2-036514D600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1971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18" name="Line 3590">
                <a:extLst>
                  <a:ext uri="{FF2B5EF4-FFF2-40B4-BE49-F238E27FC236}">
                    <a16:creationId xmlns:a16="http://schemas.microsoft.com/office/drawing/2014/main" id="{B56662BE-A09E-F1C2-1971-2D28AE048A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2479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19" name="Line 3591">
                <a:extLst>
                  <a:ext uri="{FF2B5EF4-FFF2-40B4-BE49-F238E27FC236}">
                    <a16:creationId xmlns:a16="http://schemas.microsoft.com/office/drawing/2014/main" id="{C5CE2D42-4225-46BD-6DDF-F67DFC25DB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2819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20" name="Line 3592">
                <a:extLst>
                  <a:ext uri="{FF2B5EF4-FFF2-40B4-BE49-F238E27FC236}">
                    <a16:creationId xmlns:a16="http://schemas.microsoft.com/office/drawing/2014/main" id="{9D0F5604-0385-F762-87A8-DC1B55798A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3158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21" name="Line 3593">
                <a:extLst>
                  <a:ext uri="{FF2B5EF4-FFF2-40B4-BE49-F238E27FC236}">
                    <a16:creationId xmlns:a16="http://schemas.microsoft.com/office/drawing/2014/main" id="{54F0EB32-56FD-6E9E-7009-7A0D8E97F5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3328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22" name="Line 3594">
                <a:extLst>
                  <a:ext uri="{FF2B5EF4-FFF2-40B4-BE49-F238E27FC236}">
                    <a16:creationId xmlns:a16="http://schemas.microsoft.com/office/drawing/2014/main" id="{F2FC6B92-F93B-5B39-CFF7-9D68CFD6E6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3667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23" name="Line 3595">
                <a:extLst>
                  <a:ext uri="{FF2B5EF4-FFF2-40B4-BE49-F238E27FC236}">
                    <a16:creationId xmlns:a16="http://schemas.microsoft.com/office/drawing/2014/main" id="{BF841EA4-43E3-9106-ED6B-1FB0312BE2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4006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24" name="Line 3596">
                <a:extLst>
                  <a:ext uri="{FF2B5EF4-FFF2-40B4-BE49-F238E27FC236}">
                    <a16:creationId xmlns:a16="http://schemas.microsoft.com/office/drawing/2014/main" id="{64BD5A41-3F93-86BF-D17D-7D9BCEDD42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4176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25" name="Line 3597">
                <a:extLst>
                  <a:ext uri="{FF2B5EF4-FFF2-40B4-BE49-F238E27FC236}">
                    <a16:creationId xmlns:a16="http://schemas.microsoft.com/office/drawing/2014/main" id="{57C3A3B4-4FC5-A3E5-D146-02D20C88C6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4345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26" name="Line 3598">
                <a:extLst>
                  <a:ext uri="{FF2B5EF4-FFF2-40B4-BE49-F238E27FC236}">
                    <a16:creationId xmlns:a16="http://schemas.microsoft.com/office/drawing/2014/main" id="{958E7C06-4D5F-8FD4-6E3B-ED719E7F7B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48547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27" name="Line 3599">
                <a:extLst>
                  <a:ext uri="{FF2B5EF4-FFF2-40B4-BE49-F238E27FC236}">
                    <a16:creationId xmlns:a16="http://schemas.microsoft.com/office/drawing/2014/main" id="{680C3382-4FBB-871E-DACD-8A86FC456A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5193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28" name="Line 3600">
                <a:extLst>
                  <a:ext uri="{FF2B5EF4-FFF2-40B4-BE49-F238E27FC236}">
                    <a16:creationId xmlns:a16="http://schemas.microsoft.com/office/drawing/2014/main" id="{E16250A4-2990-014A-CAA6-8F1C2706B8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5363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29" name="Line 3601">
                <a:extLst>
                  <a:ext uri="{FF2B5EF4-FFF2-40B4-BE49-F238E27FC236}">
                    <a16:creationId xmlns:a16="http://schemas.microsoft.com/office/drawing/2014/main" id="{4E527F37-CB2B-7813-A24C-948BAAD5E1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5702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30" name="Line 3602">
                <a:extLst>
                  <a:ext uri="{FF2B5EF4-FFF2-40B4-BE49-F238E27FC236}">
                    <a16:creationId xmlns:a16="http://schemas.microsoft.com/office/drawing/2014/main" id="{ACEB72A3-30C4-1A3D-C1A6-1632533CC5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6720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31" name="Line 3603">
                <a:extLst>
                  <a:ext uri="{FF2B5EF4-FFF2-40B4-BE49-F238E27FC236}">
                    <a16:creationId xmlns:a16="http://schemas.microsoft.com/office/drawing/2014/main" id="{3FC40499-7125-E216-FFB3-9072975988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73990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32" name="Line 3604">
                <a:extLst>
                  <a:ext uri="{FF2B5EF4-FFF2-40B4-BE49-F238E27FC236}">
                    <a16:creationId xmlns:a16="http://schemas.microsoft.com/office/drawing/2014/main" id="{58FD5516-431A-4CAC-E2B9-F08E3D11E3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7908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33" name="Line 3605">
                <a:extLst>
                  <a:ext uri="{FF2B5EF4-FFF2-40B4-BE49-F238E27FC236}">
                    <a16:creationId xmlns:a16="http://schemas.microsoft.com/office/drawing/2014/main" id="{DBDA0EBA-B88E-4597-041C-EB6848D336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84168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34" name="Line 3606">
                <a:extLst>
                  <a:ext uri="{FF2B5EF4-FFF2-40B4-BE49-F238E27FC236}">
                    <a16:creationId xmlns:a16="http://schemas.microsoft.com/office/drawing/2014/main" id="{0EBB6AD1-88D7-A24A-9254-F12715A940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8586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35" name="Line 3607">
                <a:extLst>
                  <a:ext uri="{FF2B5EF4-FFF2-40B4-BE49-F238E27FC236}">
                    <a16:creationId xmlns:a16="http://schemas.microsoft.com/office/drawing/2014/main" id="{DCBE658B-41A4-63C8-33AC-A9BAC1F7C4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8925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36" name="Line 3608">
                <a:extLst>
                  <a:ext uri="{FF2B5EF4-FFF2-40B4-BE49-F238E27FC236}">
                    <a16:creationId xmlns:a16="http://schemas.microsoft.com/office/drawing/2014/main" id="{3BEDB334-3664-588D-D7FB-B720885430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9434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37" name="Line 3609">
                <a:extLst>
                  <a:ext uri="{FF2B5EF4-FFF2-40B4-BE49-F238E27FC236}">
                    <a16:creationId xmlns:a16="http://schemas.microsoft.com/office/drawing/2014/main" id="{0726C6E0-DC00-F9B0-C843-F82B4965F5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0282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38" name="Line 3610">
                <a:extLst>
                  <a:ext uri="{FF2B5EF4-FFF2-40B4-BE49-F238E27FC236}">
                    <a16:creationId xmlns:a16="http://schemas.microsoft.com/office/drawing/2014/main" id="{C532AD72-9706-EF2A-BD5E-53371AD7F5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0622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39" name="Line 3611">
                <a:extLst>
                  <a:ext uri="{FF2B5EF4-FFF2-40B4-BE49-F238E27FC236}">
                    <a16:creationId xmlns:a16="http://schemas.microsoft.com/office/drawing/2014/main" id="{34F29F67-F761-EA87-FFBD-5C85437F1D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1470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40" name="Line 3612">
                <a:extLst>
                  <a:ext uri="{FF2B5EF4-FFF2-40B4-BE49-F238E27FC236}">
                    <a16:creationId xmlns:a16="http://schemas.microsoft.com/office/drawing/2014/main" id="{190B954A-9186-C843-A588-5C99C60B33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16398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41" name="Line 3613">
                <a:extLst>
                  <a:ext uri="{FF2B5EF4-FFF2-40B4-BE49-F238E27FC236}">
                    <a16:creationId xmlns:a16="http://schemas.microsoft.com/office/drawing/2014/main" id="{6DF0B245-0482-D449-444B-ABDB79BD93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1809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42" name="Line 3614">
                <a:extLst>
                  <a:ext uri="{FF2B5EF4-FFF2-40B4-BE49-F238E27FC236}">
                    <a16:creationId xmlns:a16="http://schemas.microsoft.com/office/drawing/2014/main" id="{25835168-A317-B5C7-33DF-A23872018A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2148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43" name="Line 3615">
                <a:extLst>
                  <a:ext uri="{FF2B5EF4-FFF2-40B4-BE49-F238E27FC236}">
                    <a16:creationId xmlns:a16="http://schemas.microsoft.com/office/drawing/2014/main" id="{96F976DD-F756-3144-5580-9F7FD6A0B9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23183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44" name="Line 3616">
                <a:extLst>
                  <a:ext uri="{FF2B5EF4-FFF2-40B4-BE49-F238E27FC236}">
                    <a16:creationId xmlns:a16="http://schemas.microsoft.com/office/drawing/2014/main" id="{DB2D7C1C-C34B-5F99-F874-A5347E9F39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2657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45" name="Line 3617">
                <a:extLst>
                  <a:ext uri="{FF2B5EF4-FFF2-40B4-BE49-F238E27FC236}">
                    <a16:creationId xmlns:a16="http://schemas.microsoft.com/office/drawing/2014/main" id="{3A0B0803-B538-39CE-8661-D936F14095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3336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46" name="Line 3618">
                <a:extLst>
                  <a:ext uri="{FF2B5EF4-FFF2-40B4-BE49-F238E27FC236}">
                    <a16:creationId xmlns:a16="http://schemas.microsoft.com/office/drawing/2014/main" id="{1F3CFC6B-5D05-FB0C-5530-212D336736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3505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47" name="Line 3619">
                <a:extLst>
                  <a:ext uri="{FF2B5EF4-FFF2-40B4-BE49-F238E27FC236}">
                    <a16:creationId xmlns:a16="http://schemas.microsoft.com/office/drawing/2014/main" id="{75C88EFC-6228-90EE-9E9C-13B8F4D056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4184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48" name="Line 3620">
                <a:extLst>
                  <a:ext uri="{FF2B5EF4-FFF2-40B4-BE49-F238E27FC236}">
                    <a16:creationId xmlns:a16="http://schemas.microsoft.com/office/drawing/2014/main" id="{214464C1-37EE-28B7-E0A4-7B31B9D026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4184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49" name="Line 3621">
                <a:extLst>
                  <a:ext uri="{FF2B5EF4-FFF2-40B4-BE49-F238E27FC236}">
                    <a16:creationId xmlns:a16="http://schemas.microsoft.com/office/drawing/2014/main" id="{54914737-BCDC-2E9C-F0BA-99F06FDB0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46930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50" name="Line 3623">
                <a:extLst>
                  <a:ext uri="{FF2B5EF4-FFF2-40B4-BE49-F238E27FC236}">
                    <a16:creationId xmlns:a16="http://schemas.microsoft.com/office/drawing/2014/main" id="{62D3188E-381D-B1AA-C243-854BD09DC3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48626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51" name="Line 3624">
                <a:extLst>
                  <a:ext uri="{FF2B5EF4-FFF2-40B4-BE49-F238E27FC236}">
                    <a16:creationId xmlns:a16="http://schemas.microsoft.com/office/drawing/2014/main" id="{07589FE0-DCEC-0072-F6E4-4A0C431644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5371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52" name="Line 3625">
                <a:extLst>
                  <a:ext uri="{FF2B5EF4-FFF2-40B4-BE49-F238E27FC236}">
                    <a16:creationId xmlns:a16="http://schemas.microsoft.com/office/drawing/2014/main" id="{7C0EE4D7-A30A-FD09-853C-65C2DC30E6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58804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53" name="Line 3626">
                <a:extLst>
                  <a:ext uri="{FF2B5EF4-FFF2-40B4-BE49-F238E27FC236}">
                    <a16:creationId xmlns:a16="http://schemas.microsoft.com/office/drawing/2014/main" id="{1EE8F33B-CBDA-BD03-4312-F988BFE4E2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6049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54" name="Line 3627">
                <a:extLst>
                  <a:ext uri="{FF2B5EF4-FFF2-40B4-BE49-F238E27FC236}">
                    <a16:creationId xmlns:a16="http://schemas.microsoft.com/office/drawing/2014/main" id="{BD83AF6B-57D6-C08E-3AA6-1261B05156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6389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55" name="Line 3628">
                <a:extLst>
                  <a:ext uri="{FF2B5EF4-FFF2-40B4-BE49-F238E27FC236}">
                    <a16:creationId xmlns:a16="http://schemas.microsoft.com/office/drawing/2014/main" id="{F76BC1D8-D7A7-6ECB-FABD-F0A4920BA5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6389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56" name="Line 3629">
                <a:extLst>
                  <a:ext uri="{FF2B5EF4-FFF2-40B4-BE49-F238E27FC236}">
                    <a16:creationId xmlns:a16="http://schemas.microsoft.com/office/drawing/2014/main" id="{67C31851-C600-E24B-200E-1B65045D0B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6558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57" name="Line 3630">
                <a:extLst>
                  <a:ext uri="{FF2B5EF4-FFF2-40B4-BE49-F238E27FC236}">
                    <a16:creationId xmlns:a16="http://schemas.microsoft.com/office/drawing/2014/main" id="{30EC96AA-E28A-3F59-7874-86799805F1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6898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58" name="Line 3631">
                <a:extLst>
                  <a:ext uri="{FF2B5EF4-FFF2-40B4-BE49-F238E27FC236}">
                    <a16:creationId xmlns:a16="http://schemas.microsoft.com/office/drawing/2014/main" id="{330B8B7F-E4D4-5E46-302C-56E0143A48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70677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59" name="Line 3632">
                <a:extLst>
                  <a:ext uri="{FF2B5EF4-FFF2-40B4-BE49-F238E27FC236}">
                    <a16:creationId xmlns:a16="http://schemas.microsoft.com/office/drawing/2014/main" id="{AE2E3EE9-5B0A-FD16-5B31-485B5DB336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77462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60" name="Line 3633">
                <a:extLst>
                  <a:ext uri="{FF2B5EF4-FFF2-40B4-BE49-F238E27FC236}">
                    <a16:creationId xmlns:a16="http://schemas.microsoft.com/office/drawing/2014/main" id="{4E3AD416-9D98-5874-4F52-A106DCF056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79159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61" name="Line 3634">
                <a:extLst>
                  <a:ext uri="{FF2B5EF4-FFF2-40B4-BE49-F238E27FC236}">
                    <a16:creationId xmlns:a16="http://schemas.microsoft.com/office/drawing/2014/main" id="{671647A1-5781-9B15-4EAD-D72EDF3D01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80855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62" name="Line 3635">
                <a:extLst>
                  <a:ext uri="{FF2B5EF4-FFF2-40B4-BE49-F238E27FC236}">
                    <a16:creationId xmlns:a16="http://schemas.microsoft.com/office/drawing/2014/main" id="{5FC0AEFF-52D2-2D08-7275-55946E8715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85944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63" name="Line 3636">
                <a:extLst>
                  <a:ext uri="{FF2B5EF4-FFF2-40B4-BE49-F238E27FC236}">
                    <a16:creationId xmlns:a16="http://schemas.microsoft.com/office/drawing/2014/main" id="{D90A5EE5-041B-2643-A096-DEF399D6E8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89336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64" name="Line 3637">
                <a:extLst>
                  <a:ext uri="{FF2B5EF4-FFF2-40B4-BE49-F238E27FC236}">
                    <a16:creationId xmlns:a16="http://schemas.microsoft.com/office/drawing/2014/main" id="{A3E0B0B2-39F8-9082-AE09-615D6DE304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91032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65" name="Line 3638">
                <a:extLst>
                  <a:ext uri="{FF2B5EF4-FFF2-40B4-BE49-F238E27FC236}">
                    <a16:creationId xmlns:a16="http://schemas.microsoft.com/office/drawing/2014/main" id="{A5C264B1-9F8E-1187-3F55-A5483FCF1B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92729" y="2917571"/>
                <a:ext cx="0" cy="3175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66" name="Line 3639">
                <a:extLst>
                  <a:ext uri="{FF2B5EF4-FFF2-40B4-BE49-F238E27FC236}">
                    <a16:creationId xmlns:a16="http://schemas.microsoft.com/office/drawing/2014/main" id="{9CF1DA10-6F1E-21DC-83DC-71A1DF621B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96121" y="2919158"/>
                <a:ext cx="0" cy="1588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67" name="Line 3640">
                <a:extLst>
                  <a:ext uri="{FF2B5EF4-FFF2-40B4-BE49-F238E27FC236}">
                    <a16:creationId xmlns:a16="http://schemas.microsoft.com/office/drawing/2014/main" id="{5DD06C50-F695-B95A-4491-930ACB07CD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99514" y="2915983"/>
                <a:ext cx="0" cy="4763"/>
              </a:xfrm>
              <a:prstGeom prst="line">
                <a:avLst/>
              </a:prstGeom>
              <a:noFill/>
              <a:ln w="1270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71" name="Rectangle 3644">
                <a:extLst>
                  <a:ext uri="{FF2B5EF4-FFF2-40B4-BE49-F238E27FC236}">
                    <a16:creationId xmlns:a16="http://schemas.microsoft.com/office/drawing/2014/main" id="{CF7E193C-AA18-5ADE-BB25-5CC6D2FDB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3950" y="2088235"/>
                <a:ext cx="350053" cy="1496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107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77" name="Rectangle 3650">
                <a:extLst>
                  <a:ext uri="{FF2B5EF4-FFF2-40B4-BE49-F238E27FC236}">
                    <a16:creationId xmlns:a16="http://schemas.microsoft.com/office/drawing/2014/main" id="{958DA6C9-0F72-27BF-1768-E514FBD06C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439" y="2538007"/>
                <a:ext cx="350053" cy="1496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207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79" name="Rectangle 3652">
                <a:extLst>
                  <a:ext uri="{FF2B5EF4-FFF2-40B4-BE49-F238E27FC236}">
                    <a16:creationId xmlns:a16="http://schemas.microsoft.com/office/drawing/2014/main" id="{510A8694-A1F0-7FDB-45E3-86850A643C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7408" y="2588954"/>
                <a:ext cx="350053" cy="1496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177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483" name="Freeform 3657">
                <a:extLst>
                  <a:ext uri="{FF2B5EF4-FFF2-40B4-BE49-F238E27FC236}">
                    <a16:creationId xmlns:a16="http://schemas.microsoft.com/office/drawing/2014/main" id="{CF83576E-807B-E991-385F-33048BF3C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6629" y="2361946"/>
                <a:ext cx="40710" cy="79375"/>
              </a:xfrm>
              <a:custGeom>
                <a:avLst/>
                <a:gdLst>
                  <a:gd name="T0" fmla="*/ 0 w 24"/>
                  <a:gd name="T1" fmla="*/ 25 h 50"/>
                  <a:gd name="T2" fmla="*/ 12 w 24"/>
                  <a:gd name="T3" fmla="*/ 0 h 50"/>
                  <a:gd name="T4" fmla="*/ 24 w 24"/>
                  <a:gd name="T5" fmla="*/ 25 h 50"/>
                  <a:gd name="T6" fmla="*/ 12 w 24"/>
                  <a:gd name="T7" fmla="*/ 50 h 50"/>
                  <a:gd name="T8" fmla="*/ 0 w 24"/>
                  <a:gd name="T9" fmla="*/ 25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50">
                    <a:moveTo>
                      <a:pt x="0" y="25"/>
                    </a:moveTo>
                    <a:lnTo>
                      <a:pt x="12" y="0"/>
                    </a:lnTo>
                    <a:lnTo>
                      <a:pt x="24" y="25"/>
                    </a:lnTo>
                    <a:lnTo>
                      <a:pt x="12" y="50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0000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900" b="1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26484" name="TextBox 26483">
              <a:extLst>
                <a:ext uri="{FF2B5EF4-FFF2-40B4-BE49-F238E27FC236}">
                  <a16:creationId xmlns:a16="http://schemas.microsoft.com/office/drawing/2014/main" id="{7D59D52D-FF4C-D194-913A-D026CE4B6493}"/>
                </a:ext>
              </a:extLst>
            </p:cNvPr>
            <p:cNvSpPr txBox="1"/>
            <p:nvPr/>
          </p:nvSpPr>
          <p:spPr>
            <a:xfrm>
              <a:off x="0" y="3339002"/>
              <a:ext cx="925252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Fig. S2. </a:t>
              </a:r>
              <a:r>
                <a:rPr lang="en-US" altLang="ko-KR" sz="1400" b="1" kern="0" dirty="0">
                  <a:latin typeface="Times New Roman" panose="02020603050405020304" pitchFamily="18" charset="0"/>
                  <a:ea typeface="맑은 고딕" panose="020B0503020000020004" pitchFamily="50" charset="-127"/>
                  <a:cs typeface="Times New Roman" panose="02020603050405020304" pitchFamily="18" charset="0"/>
                </a:rPr>
                <a:t>Continued</a:t>
              </a:r>
              <a:endParaRPr lang="ko-KR" altLang="en-US" sz="14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9796" name="TextBox 29795"/>
            <p:cNvSpPr txBox="1"/>
            <p:nvPr/>
          </p:nvSpPr>
          <p:spPr>
            <a:xfrm rot="10800000">
              <a:off x="-5770" y="1161163"/>
              <a:ext cx="346249" cy="804962"/>
            </a:xfrm>
            <a:prstGeom prst="rect">
              <a:avLst/>
            </a:prstGeom>
            <a:noFill/>
          </p:spPr>
          <p:txBody>
            <a:bodyPr vert="eaVert" wrap="square" rtlCol="0">
              <a:spAutoFit/>
            </a:bodyPr>
            <a:lstStyle/>
            <a:p>
              <a:r>
                <a:rPr lang="en-US" altLang="ko-KR" sz="105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intensity</a:t>
              </a:r>
              <a:endParaRPr lang="ko-KR" altLang="en-US" sz="105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9798" name="Rectangle 3523"/>
            <p:cNvSpPr>
              <a:spLocks noChangeArrowheads="1"/>
            </p:cNvSpPr>
            <p:nvPr/>
          </p:nvSpPr>
          <p:spPr bwMode="auto">
            <a:xfrm>
              <a:off x="2582927" y="2262128"/>
              <a:ext cx="581890" cy="276999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latinLnBrk="0"/>
              <a:r>
                <a:rPr lang="en-US" altLang="ko-KR" sz="900" b="1" dirty="0">
                  <a:solidFill>
                    <a:srgbClr val="00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[259-C</a:t>
              </a:r>
              <a:r>
                <a:rPr lang="en-US" altLang="ko-KR" sz="900" b="1" baseline="-25000" dirty="0">
                  <a:solidFill>
                    <a:srgbClr val="00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</a:t>
              </a:r>
              <a:r>
                <a:rPr lang="en-US" altLang="ko-KR" sz="900" b="1" dirty="0">
                  <a:solidFill>
                    <a:srgbClr val="00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H</a:t>
              </a:r>
              <a:r>
                <a:rPr lang="en-US" altLang="ko-KR" sz="900" b="1" baseline="-25000" dirty="0">
                  <a:solidFill>
                    <a:srgbClr val="00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4</a:t>
              </a:r>
              <a:r>
                <a:rPr lang="en-US" altLang="ko-KR" sz="900" b="1" dirty="0">
                  <a:solidFill>
                    <a:srgbClr val="00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]</a:t>
              </a:r>
              <a:r>
                <a:rPr lang="en-US" altLang="ko-KR" sz="900" b="1" baseline="30000" dirty="0">
                  <a:solidFill>
                    <a:srgbClr val="00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+</a:t>
              </a:r>
              <a:endParaRPr kumimoji="0" lang="en-US" altLang="ko-KR" sz="9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굴림" panose="020B0600000101010101" pitchFamily="50" charset="-127"/>
                <a:cs typeface="Times New Roman" panose="02020603050405020304" pitchFamily="18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231.13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84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9799" name="Rectangle 3277"/>
            <p:cNvSpPr>
              <a:spLocks noChangeArrowheads="1"/>
            </p:cNvSpPr>
            <p:nvPr/>
          </p:nvSpPr>
          <p:spPr bwMode="auto">
            <a:xfrm>
              <a:off x="4019324" y="1966125"/>
              <a:ext cx="439992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altLang="ko-KR" sz="90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[M+H]</a:t>
              </a:r>
              <a:r>
                <a:rPr lang="en-US" altLang="ko-KR" sz="900" b="1" baseline="30000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+</a:t>
              </a:r>
              <a:endParaRPr kumimoji="0" lang="en-US" altLang="ko-KR" sz="900" b="1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ea typeface="굴림" panose="020B0600000101010101" pitchFamily="50" charset="-127"/>
                <a:cs typeface="Times New Roman" panose="02020603050405020304" pitchFamily="18" charset="0"/>
              </a:endParaRP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315.231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8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9800" name="Rectangle 2382"/>
            <p:cNvSpPr>
              <a:spLocks noChangeArrowheads="1"/>
            </p:cNvSpPr>
            <p:nvPr/>
          </p:nvSpPr>
          <p:spPr bwMode="auto">
            <a:xfrm>
              <a:off x="1855431" y="401028"/>
              <a:ext cx="71173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defTabSz="914400"/>
              <a:r>
                <a:rPr lang="en-US" altLang="ko-KR" sz="90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[M+H-C</a:t>
              </a:r>
              <a:r>
                <a:rPr lang="en-US" altLang="ko-KR" sz="900" b="1" baseline="-25000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9</a:t>
              </a:r>
              <a:r>
                <a:rPr lang="en-US" altLang="ko-KR" sz="90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H</a:t>
              </a:r>
              <a:r>
                <a:rPr lang="en-US" altLang="ko-KR" sz="900" b="1" baseline="-25000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16</a:t>
              </a:r>
              <a:r>
                <a:rPr lang="en-US" altLang="ko-KR" sz="90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]</a:t>
              </a:r>
              <a:r>
                <a:rPr lang="en-US" altLang="ko-KR" sz="900" b="1" baseline="30000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+</a:t>
              </a:r>
              <a:endParaRPr kumimoji="0" lang="en-US" altLang="ko-KR" sz="900" b="1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ea typeface="굴림" panose="020B0600000101010101" pitchFamily="50" charset="-127"/>
                <a:cs typeface="Times New Roman" panose="02020603050405020304" pitchFamily="18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193.1202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9801" name="Rectangle 2383"/>
            <p:cNvSpPr>
              <a:spLocks noChangeArrowheads="1"/>
            </p:cNvSpPr>
            <p:nvPr/>
          </p:nvSpPr>
          <p:spPr bwMode="auto">
            <a:xfrm>
              <a:off x="753120" y="950918"/>
              <a:ext cx="62036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defTabSz="914400"/>
              <a:r>
                <a:rPr lang="en-US" altLang="ko-KR" sz="90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[193-C</a:t>
              </a:r>
              <a:r>
                <a:rPr lang="en-US" altLang="ko-KR" sz="900" b="1" baseline="-25000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5</a:t>
              </a:r>
              <a:r>
                <a:rPr lang="en-US" altLang="ko-KR" sz="90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H</a:t>
              </a:r>
              <a:r>
                <a:rPr lang="en-US" altLang="ko-KR" sz="900" b="1" baseline="-25000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10</a:t>
              </a:r>
              <a:r>
                <a:rPr lang="en-US" altLang="ko-KR" sz="90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]</a:t>
              </a:r>
              <a:r>
                <a:rPr lang="en-US" altLang="ko-KR" sz="900" b="1" baseline="30000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+</a:t>
              </a:r>
              <a:endParaRPr lang="en-US" altLang="ko-KR" sz="900" b="1" dirty="0">
                <a:latin typeface="Times New Roman" panose="02020603050405020304" pitchFamily="18" charset="0"/>
                <a:ea typeface="굴림" panose="020B0600000101010101" pitchFamily="50" charset="-127"/>
                <a:cs typeface="Times New Roman" panose="02020603050405020304" pitchFamily="18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123.04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26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9802" name="Rectangle 2389"/>
            <p:cNvSpPr>
              <a:spLocks noChangeArrowheads="1"/>
            </p:cNvSpPr>
            <p:nvPr/>
          </p:nvSpPr>
          <p:spPr bwMode="auto">
            <a:xfrm>
              <a:off x="898527" y="1849969"/>
              <a:ext cx="78707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algn="ctr" defTabSz="914400"/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[315</a:t>
              </a:r>
              <a:r>
                <a:rPr lang="en-US" altLang="ko-KR" sz="90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-C</a:t>
              </a:r>
              <a:r>
                <a:rPr lang="en-US" altLang="ko-KR" sz="900" b="1" baseline="-25000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11</a:t>
              </a:r>
              <a:r>
                <a:rPr lang="en-US" altLang="ko-KR" sz="90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H</a:t>
              </a:r>
              <a:r>
                <a:rPr lang="en-US" altLang="ko-KR" sz="900" b="1" baseline="-25000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16</a:t>
              </a:r>
              <a:r>
                <a:rPr lang="en-US" altLang="ko-KR" sz="90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O</a:t>
              </a:r>
              <a:r>
                <a:rPr lang="en-US" altLang="ko-KR" sz="900" b="1" baseline="-25000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]</a:t>
              </a:r>
              <a:r>
                <a:rPr kumimoji="0" lang="en-US" altLang="ko-KR" sz="900" b="1" i="0" u="none" strike="noStrike" cap="none" normalizeH="0" baseline="3000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+</a:t>
              </a:r>
              <a:endParaRPr kumimoji="0" lang="en-US" altLang="ko-KR" sz="900" b="1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ea typeface="굴림" panose="020B0600000101010101" pitchFamily="50" charset="-127"/>
                <a:cs typeface="Times New Roman" panose="02020603050405020304" pitchFamily="18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135.11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68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9803" name="Rectangle 2394"/>
            <p:cNvSpPr>
              <a:spLocks noChangeArrowheads="1"/>
            </p:cNvSpPr>
            <p:nvPr/>
          </p:nvSpPr>
          <p:spPr bwMode="auto">
            <a:xfrm>
              <a:off x="3014148" y="1849971"/>
              <a:ext cx="67326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[</a:t>
              </a:r>
              <a:r>
                <a:rPr lang="en-US" altLang="ko-KR" sz="90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M+H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-C</a:t>
              </a:r>
              <a:r>
                <a:rPr lang="en-US" altLang="ko-KR" sz="900" b="1" baseline="-25000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4</a:t>
              </a:r>
              <a:r>
                <a:rPr kumimoji="0" lang="en-US" altLang="ko-KR" sz="900" b="1" i="0" u="none" strike="noStrike" cap="none" normalizeH="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H</a:t>
              </a:r>
              <a:r>
                <a:rPr kumimoji="0" lang="en-US" altLang="ko-KR" sz="900" b="1" i="0" u="none" strike="noStrike" cap="none" normalizeH="0" baseline="-2500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8</a:t>
              </a:r>
              <a:r>
                <a:rPr kumimoji="0" lang="en-US" altLang="ko-KR" sz="900" b="1" i="0" u="none" strike="noStrike" cap="none" normalizeH="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]</a:t>
              </a:r>
              <a:r>
                <a:rPr kumimoji="0" lang="en-US" altLang="ko-KR" sz="900" b="1" i="0" u="none" strike="noStrike" cap="none" normalizeH="0" baseline="3000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+</a:t>
              </a:r>
              <a:endParaRPr kumimoji="0" lang="en-US" altLang="ko-KR" sz="900" b="1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ea typeface="굴림" panose="020B0600000101010101" pitchFamily="50" charset="-127"/>
                <a:cs typeface="Times New Roman" panose="02020603050405020304" pitchFamily="18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259.1668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9804" name="Rectangle 2382"/>
            <p:cNvSpPr>
              <a:spLocks noChangeArrowheads="1"/>
            </p:cNvSpPr>
            <p:nvPr/>
          </p:nvSpPr>
          <p:spPr bwMode="auto">
            <a:xfrm>
              <a:off x="1333251" y="2275656"/>
              <a:ext cx="58189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defTabSz="914400"/>
              <a:r>
                <a:rPr lang="en-US" altLang="ko-KR" sz="90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[193-C</a:t>
              </a:r>
              <a:r>
                <a:rPr lang="en-US" altLang="ko-KR" sz="900" b="1" baseline="-25000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</a:t>
              </a:r>
              <a:r>
                <a:rPr lang="en-US" altLang="ko-KR" sz="90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H</a:t>
              </a:r>
              <a:r>
                <a:rPr lang="en-US" altLang="ko-KR" sz="900" b="1" baseline="-25000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4</a:t>
              </a:r>
              <a:r>
                <a:rPr lang="en-US" altLang="ko-KR" sz="90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]</a:t>
              </a:r>
              <a:r>
                <a:rPr lang="en-US" altLang="ko-KR" sz="900" b="1" baseline="30000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+</a:t>
              </a:r>
              <a:endParaRPr kumimoji="0" lang="en-US" altLang="ko-KR" sz="900" b="1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ea typeface="굴림" panose="020B0600000101010101" pitchFamily="50" charset="-127"/>
                <a:cs typeface="Times New Roman" panose="02020603050405020304" pitchFamily="18" charset="0"/>
              </a:endParaRP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165.0906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9805" name="Rectangle 2389"/>
            <p:cNvSpPr>
              <a:spLocks noChangeArrowheads="1"/>
            </p:cNvSpPr>
            <p:nvPr/>
          </p:nvSpPr>
          <p:spPr bwMode="auto">
            <a:xfrm>
              <a:off x="474140" y="1547371"/>
              <a:ext cx="58189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algn="ctr" defTabSz="914400"/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[135</a:t>
              </a:r>
              <a:r>
                <a:rPr lang="en-US" altLang="ko-KR" sz="90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-C</a:t>
              </a:r>
              <a:r>
                <a:rPr lang="en-US" altLang="ko-KR" sz="900" b="1" baseline="-25000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4</a:t>
              </a:r>
              <a:r>
                <a:rPr lang="en-US" altLang="ko-KR" sz="90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H</a:t>
              </a:r>
              <a:r>
                <a:rPr lang="en-US" altLang="ko-KR" sz="900" b="1" baseline="-25000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8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]</a:t>
              </a:r>
              <a:r>
                <a:rPr kumimoji="0" lang="en-US" altLang="ko-KR" sz="900" b="1" i="0" u="none" strike="noStrike" cap="none" normalizeH="0" baseline="3000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+</a:t>
              </a:r>
              <a:endParaRPr kumimoji="0" lang="en-US" altLang="ko-KR" sz="900" b="1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ea typeface="굴림" panose="020B0600000101010101" pitchFamily="50" charset="-127"/>
                <a:cs typeface="Times New Roman" panose="02020603050405020304" pitchFamily="18" charset="0"/>
              </a:endParaRPr>
            </a:p>
            <a:p>
              <a:pPr lvl="0" algn="ctr" defTabSz="914400"/>
              <a:r>
                <a:rPr lang="ko-KR" altLang="ko-KR" sz="900" b="1" dirty="0">
                  <a:solidFill>
                    <a:srgbClr val="FF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93.069</a:t>
              </a:r>
              <a:r>
                <a:rPr lang="en-US" altLang="ko-KR" sz="900" b="1" dirty="0">
                  <a:solidFill>
                    <a:srgbClr val="FF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6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9807" name="Rectangle 3748"/>
            <p:cNvSpPr>
              <a:spLocks noChangeArrowheads="1"/>
            </p:cNvSpPr>
            <p:nvPr/>
          </p:nvSpPr>
          <p:spPr bwMode="auto">
            <a:xfrm>
              <a:off x="2203833" y="1978321"/>
              <a:ext cx="581891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algn="ctr" latinLnBrk="0"/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[</a:t>
              </a:r>
              <a:r>
                <a:rPr lang="en-US" altLang="ko-KR" sz="900" b="1" dirty="0">
                  <a:solidFill>
                    <a:srgbClr val="00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259-C</a:t>
              </a:r>
              <a:r>
                <a:rPr lang="en-US" altLang="ko-KR" sz="900" b="1" baseline="-25000" dirty="0">
                  <a:solidFill>
                    <a:srgbClr val="00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3</a:t>
              </a:r>
              <a:r>
                <a:rPr lang="en-US" altLang="ko-KR" sz="900" b="1" dirty="0">
                  <a:solidFill>
                    <a:srgbClr val="00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H</a:t>
              </a:r>
              <a:r>
                <a:rPr lang="en-US" altLang="ko-KR" sz="900" b="1" baseline="-25000" dirty="0">
                  <a:solidFill>
                    <a:srgbClr val="000000"/>
                  </a:solidFill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6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]</a:t>
              </a:r>
              <a:r>
                <a:rPr kumimoji="0" lang="en-US" altLang="ko-KR" sz="900" b="1" i="0" u="none" strike="noStrike" cap="none" normalizeH="0" baseline="30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+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217.12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26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29808" name="직선 연결선 29807"/>
            <p:cNvCxnSpPr>
              <a:stCxn id="29807" idx="2"/>
            </p:cNvCxnSpPr>
            <p:nvPr/>
          </p:nvCxnSpPr>
          <p:spPr>
            <a:xfrm>
              <a:off x="2494779" y="2255320"/>
              <a:ext cx="95553" cy="28380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aphicFrame>
          <p:nvGraphicFramePr>
            <p:cNvPr id="16067" name="개체 16066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2935090621"/>
                </p:ext>
              </p:extLst>
            </p:nvPr>
          </p:nvGraphicFramePr>
          <p:xfrm>
            <a:off x="2730500" y="414338"/>
            <a:ext cx="1685925" cy="9445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583" name="CS ChemDraw Drawing" r:id="rId3" imgW="3405570" imgH="1907484" progId="ChemDraw.Document.6.0">
                    <p:embed/>
                  </p:oleObj>
                </mc:Choice>
                <mc:Fallback>
                  <p:oleObj name="CS ChemDraw Drawing" r:id="rId3" imgW="3405570" imgH="1907484" progId="ChemDraw.Document.6.0">
                    <p:embed/>
                    <p:pic>
                      <p:nvPicPr>
                        <p:cNvPr id="11" name="개체 10"/>
                        <p:cNvPicPr/>
                        <p:nvPr/>
                      </p:nvPicPr>
                      <p:blipFill>
                        <a:blip r:embed="rId4"/>
                        <a:stretch>
                          <a:fillRect/>
                        </a:stretch>
                      </p:blipFill>
                      <p:spPr>
                        <a:xfrm>
                          <a:off x="2730500" y="414338"/>
                          <a:ext cx="1685925" cy="944562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2521" name="Rectangle 3750"/>
            <p:cNvSpPr>
              <a:spLocks noChangeArrowheads="1"/>
            </p:cNvSpPr>
            <p:nvPr/>
          </p:nvSpPr>
          <p:spPr bwMode="auto">
            <a:xfrm>
              <a:off x="1533972" y="1998656"/>
              <a:ext cx="658835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[315-C</a:t>
              </a:r>
              <a:r>
                <a:rPr kumimoji="0" lang="en-US" altLang="ko-KR" sz="900" b="1" i="0" u="none" strike="noStrike" cap="none" normalizeH="0" baseline="-25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10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H</a:t>
              </a:r>
              <a:r>
                <a:rPr kumimoji="0" lang="en-US" altLang="ko-KR" sz="900" b="1" i="0" u="none" strike="noStrike" cap="none" normalizeH="0" baseline="-25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14</a:t>
              </a:r>
              <a:r>
                <a:rPr kumimoji="0" lang="en-US" altLang="ko-KR" sz="900" b="1" i="0" u="none" strike="noStrike" cap="none" normalizeH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]</a:t>
              </a:r>
              <a:r>
                <a:rPr kumimoji="0" lang="en-US" altLang="ko-KR" sz="900" b="1" i="0" u="none" strike="noStrike" cap="none" normalizeH="0" baseline="3000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+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181.12</a:t>
              </a:r>
              <a:r>
                <a: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24</a:t>
              </a:r>
              <a:endParaRPr kumimoji="0" lang="ko-KR" altLang="ko-KR" sz="9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2522" name="직선 연결선 12521"/>
            <p:cNvCxnSpPr/>
            <p:nvPr/>
          </p:nvCxnSpPr>
          <p:spPr>
            <a:xfrm>
              <a:off x="1985824" y="2305368"/>
              <a:ext cx="16553" cy="277323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그룹 4"/>
            <p:cNvGrpSpPr/>
            <p:nvPr/>
          </p:nvGrpSpPr>
          <p:grpSpPr>
            <a:xfrm>
              <a:off x="4392397" y="401028"/>
              <a:ext cx="4582585" cy="2717340"/>
              <a:chOff x="-27087" y="3603312"/>
              <a:chExt cx="4582585" cy="2717340"/>
            </a:xfrm>
          </p:grpSpPr>
          <p:grpSp>
            <p:nvGrpSpPr>
              <p:cNvPr id="26485" name="그룹 26484"/>
              <p:cNvGrpSpPr/>
              <p:nvPr/>
            </p:nvGrpSpPr>
            <p:grpSpPr>
              <a:xfrm>
                <a:off x="290211" y="3667546"/>
                <a:ext cx="4265287" cy="2653106"/>
                <a:chOff x="250556" y="398342"/>
                <a:chExt cx="8720345" cy="2920494"/>
              </a:xfrm>
            </p:grpSpPr>
            <p:grpSp>
              <p:nvGrpSpPr>
                <p:cNvPr id="26486" name="그룹 26485">
                  <a:extLst>
                    <a:ext uri="{FF2B5EF4-FFF2-40B4-BE49-F238E27FC236}">
                      <a16:creationId xmlns:a16="http://schemas.microsoft.com/office/drawing/2014/main" id="{8A173BCB-ED29-FC0E-0C72-F31D41BE6439}"/>
                    </a:ext>
                  </a:extLst>
                </p:cNvPr>
                <p:cNvGrpSpPr/>
                <p:nvPr/>
              </p:nvGrpSpPr>
              <p:grpSpPr>
                <a:xfrm>
                  <a:off x="250556" y="398342"/>
                  <a:ext cx="8720345" cy="2920494"/>
                  <a:chOff x="250556" y="398342"/>
                  <a:chExt cx="8720345" cy="2920494"/>
                </a:xfrm>
              </p:grpSpPr>
              <p:grpSp>
                <p:nvGrpSpPr>
                  <p:cNvPr id="29782" name="그룹 29781">
                    <a:extLst>
                      <a:ext uri="{FF2B5EF4-FFF2-40B4-BE49-F238E27FC236}">
                        <a16:creationId xmlns:a16="http://schemas.microsoft.com/office/drawing/2014/main" id="{5D3EEDD7-95AC-4BB1-007B-2BD14FA64265}"/>
                      </a:ext>
                    </a:extLst>
                  </p:cNvPr>
                  <p:cNvGrpSpPr/>
                  <p:nvPr/>
                </p:nvGrpSpPr>
                <p:grpSpPr>
                  <a:xfrm>
                    <a:off x="250556" y="398342"/>
                    <a:ext cx="8720345" cy="2920494"/>
                    <a:chOff x="250556" y="398342"/>
                    <a:chExt cx="8720345" cy="2920494"/>
                  </a:xfrm>
                </p:grpSpPr>
                <p:sp>
                  <p:nvSpPr>
                    <p:cNvPr id="29786" name="Rectangle 7">
                      <a:extLst>
                        <a:ext uri="{FF2B5EF4-FFF2-40B4-BE49-F238E27FC236}">
                          <a16:creationId xmlns:a16="http://schemas.microsoft.com/office/drawing/2014/main" id="{6701777F-F8D1-DD53-C538-456E3229664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500470" y="398342"/>
                      <a:ext cx="432606" cy="158648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none" lIns="0" tIns="0" rIns="0" bIns="0" numCol="1" anchor="t" anchorCtr="0" compatLnSpc="1">
                      <a:prstTxWarp prst="textNoShape">
                        <a:avLst/>
                      </a:prstTxWarp>
                      <a:spAutoFit/>
                    </a:bodyPr>
                    <a:lstStyle>
                      <a:lvl1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  <a:cs typeface="Times New Roman" panose="02020603050405020304" pitchFamily="18" charset="0"/>
                        </a:rPr>
                        <a:t>x10</a:t>
                      </a:r>
                      <a:r>
                        <a:rPr kumimoji="0" lang="en-US" altLang="ko-KR" sz="900" b="1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  <a:cs typeface="Times New Roman" panose="02020603050405020304" pitchFamily="18" charset="0"/>
                        </a:rPr>
                        <a:t>4</a:t>
                      </a:r>
                      <a:endParaRPr kumimoji="0" lang="ko-KR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87" name="Line 5">
                      <a:extLst>
                        <a:ext uri="{FF2B5EF4-FFF2-40B4-BE49-F238E27FC236}">
                          <a16:creationId xmlns:a16="http://schemas.microsoft.com/office/drawing/2014/main" id="{1F210C55-7BB1-89D1-C10A-A9099710467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598488" y="599865"/>
                      <a:ext cx="0" cy="2322513"/>
                    </a:xfrm>
                    <a:prstGeom prst="line">
                      <a:avLst/>
                    </a:prstGeom>
                    <a:noFill/>
                    <a:ln w="12700" cap="flat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 sz="900" b="1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88" name="Rectangle 9">
                      <a:extLst>
                        <a:ext uri="{FF2B5EF4-FFF2-40B4-BE49-F238E27FC236}">
                          <a16:creationId xmlns:a16="http://schemas.microsoft.com/office/drawing/2014/main" id="{D99E546F-77D6-1098-CC9D-F6E6FD3C263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2803" y="2830771"/>
                      <a:ext cx="117984" cy="158648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none" lIns="0" tIns="0" rIns="0" bIns="0" numCol="1" anchor="t" anchorCtr="0" compatLnSpc="1">
                      <a:prstTxWarp prst="textNoShape">
                        <a:avLst/>
                      </a:prstTxWarp>
                      <a:spAutoFit/>
                    </a:bodyPr>
                    <a:lstStyle>
                      <a:lvl1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  <a:cs typeface="Times New Roman" panose="02020603050405020304" pitchFamily="18" charset="0"/>
                        </a:rPr>
                        <a:t>0</a:t>
                      </a:r>
                      <a:endParaRPr kumimoji="0" lang="ko-KR" altLang="ko-KR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89" name="Rectangle 23">
                      <a:extLst>
                        <a:ext uri="{FF2B5EF4-FFF2-40B4-BE49-F238E27FC236}">
                          <a16:creationId xmlns:a16="http://schemas.microsoft.com/office/drawing/2014/main" id="{A256F1BA-B41D-8EC8-DDDE-A43D2037633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61097" y="1700808"/>
                      <a:ext cx="294959" cy="152457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none" lIns="0" tIns="0" rIns="0" bIns="0" numCol="1" anchor="t" anchorCtr="0" compatLnSpc="1">
                      <a:prstTxWarp prst="textNoShape">
                        <a:avLst/>
                      </a:prstTxWarp>
                      <a:spAutoFit/>
                    </a:bodyPr>
                    <a:lstStyle>
                      <a:lvl1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  <a:cs typeface="Times New Roman" panose="02020603050405020304" pitchFamily="18" charset="0"/>
                        </a:rPr>
                        <a:t>0.</a:t>
                      </a:r>
                      <a:r>
                        <a:rPr kumimoji="0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  <a:cs typeface="Times New Roman" panose="02020603050405020304" pitchFamily="18" charset="0"/>
                        </a:rPr>
                        <a:t>7</a:t>
                      </a:r>
                      <a:endParaRPr kumimoji="0" lang="ko-KR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90" name="Rectangle 39">
                      <a:extLst>
                        <a:ext uri="{FF2B5EF4-FFF2-40B4-BE49-F238E27FC236}">
                          <a16:creationId xmlns:a16="http://schemas.microsoft.com/office/drawing/2014/main" id="{89C04239-542B-0DBF-3F1D-0B647986E51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50556" y="617536"/>
                      <a:ext cx="294959" cy="152457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none" lIns="0" tIns="0" rIns="0" bIns="0" numCol="1" anchor="t" anchorCtr="0" compatLnSpc="1">
                      <a:prstTxWarp prst="textNoShape">
                        <a:avLst/>
                      </a:prstTxWarp>
                      <a:spAutoFit/>
                    </a:bodyPr>
                    <a:lstStyle>
                      <a:lvl1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  <a:cs typeface="Times New Roman" panose="02020603050405020304" pitchFamily="18" charset="0"/>
                        </a:rPr>
                        <a:t>1.</a:t>
                      </a:r>
                      <a:r>
                        <a:rPr kumimoji="0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  <a:cs typeface="Times New Roman" panose="02020603050405020304" pitchFamily="18" charset="0"/>
                        </a:rPr>
                        <a:t>4</a:t>
                      </a:r>
                      <a:endParaRPr kumimoji="0" lang="ko-KR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91" name="Rectangle 3534">
                      <a:extLst>
                        <a:ext uri="{FF2B5EF4-FFF2-40B4-BE49-F238E27FC236}">
                          <a16:creationId xmlns:a16="http://schemas.microsoft.com/office/drawing/2014/main" id="{C05737CC-98C6-37C6-0D27-C1070439C8F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44008" y="3140968"/>
                      <a:ext cx="426052" cy="177868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none" lIns="0" tIns="0" rIns="0" bIns="0" numCol="1" anchor="t" anchorCtr="0" compatLnSpc="1">
                      <a:prstTxWarp prst="textNoShape">
                        <a:avLst/>
                      </a:prstTxWarp>
                      <a:spAutoFit/>
                    </a:bodyPr>
                    <a:lstStyle>
                      <a:lvl1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ko-KR" sz="1050" b="1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  <a:cs typeface="Times New Roman" panose="02020603050405020304" pitchFamily="18" charset="0"/>
                        </a:rPr>
                        <a:t>m</a:t>
                      </a:r>
                      <a:r>
                        <a:rPr kumimoji="0" lang="ko-KR" altLang="ko-KR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kumimoji="0" lang="ko-KR" altLang="ko-KR" sz="1050" b="1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  <a:cs typeface="Times New Roman" panose="02020603050405020304" pitchFamily="18" charset="0"/>
                        </a:rPr>
                        <a:t>z</a:t>
                      </a:r>
                      <a:endParaRPr kumimoji="0" lang="ko-KR" altLang="ko-KR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92" name="Line 3535">
                      <a:extLst>
                        <a:ext uri="{FF2B5EF4-FFF2-40B4-BE49-F238E27FC236}">
                          <a16:creationId xmlns:a16="http://schemas.microsoft.com/office/drawing/2014/main" id="{DFD40EDE-AE5E-A5EC-0739-6219EDFB2DD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612776" y="2921000"/>
                      <a:ext cx="8186738" cy="0"/>
                    </a:xfrm>
                    <a:prstGeom prst="line">
                      <a:avLst/>
                    </a:prstGeom>
                    <a:noFill/>
                    <a:ln w="12700" cap="flat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endParaRPr lang="ko-KR" altLang="en-US" sz="900" b="1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93" name="Rectangle 3537">
                      <a:extLst>
                        <a:ext uri="{FF2B5EF4-FFF2-40B4-BE49-F238E27FC236}">
                          <a16:creationId xmlns:a16="http://schemas.microsoft.com/office/drawing/2014/main" id="{AA78BED3-C4B3-C10F-47EE-C350651AF41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669926" y="2947988"/>
                      <a:ext cx="235967" cy="158648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none" lIns="0" tIns="0" rIns="0" bIns="0" numCol="1" anchor="t" anchorCtr="0" compatLnSpc="1">
                      <a:prstTxWarp prst="textNoShape">
                        <a:avLst/>
                      </a:prstTxWarp>
                      <a:spAutoFit/>
                    </a:bodyPr>
                    <a:lstStyle>
                      <a:lvl1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ko-KR" sz="900" b="1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  <a:cs typeface="Times New Roman" panose="02020603050405020304" pitchFamily="18" charset="0"/>
                        </a:rPr>
                        <a:t>90</a:t>
                      </a:r>
                      <a:endParaRPr kumimoji="0" lang="ko-KR" altLang="ko-KR" sz="9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94" name="Rectangle 3585">
                      <a:extLst>
                        <a:ext uri="{FF2B5EF4-FFF2-40B4-BE49-F238E27FC236}">
                          <a16:creationId xmlns:a16="http://schemas.microsoft.com/office/drawing/2014/main" id="{76EE4A62-45FB-CA28-A605-4DEF029443F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638675" y="2947988"/>
                      <a:ext cx="353951" cy="158648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none" lIns="0" tIns="0" rIns="0" bIns="0" numCol="1" anchor="t" anchorCtr="0" compatLnSpc="1">
                      <a:prstTxWarp prst="textNoShape">
                        <a:avLst/>
                      </a:prstTxWarp>
                      <a:spAutoFit/>
                    </a:bodyPr>
                    <a:lstStyle>
                      <a:lvl1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  <a:cs typeface="Times New Roman" panose="02020603050405020304" pitchFamily="18" charset="0"/>
                        </a:rPr>
                        <a:t>2</a:t>
                      </a:r>
                      <a:r>
                        <a:rPr kumimoji="0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  <a:cs typeface="Times New Roman" panose="02020603050405020304" pitchFamily="18" charset="0"/>
                        </a:rPr>
                        <a:t>0</a:t>
                      </a:r>
                      <a:r>
                        <a:rPr kumimoji="0" lang="ko-KR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  <a:cs typeface="Times New Roman" panose="02020603050405020304" pitchFamily="18" charset="0"/>
                        </a:rPr>
                        <a:t>0</a:t>
                      </a:r>
                      <a:endParaRPr kumimoji="0" lang="ko-KR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  <p:sp>
                  <p:nvSpPr>
                    <p:cNvPr id="29795" name="Rectangle 3634">
                      <a:extLst>
                        <a:ext uri="{FF2B5EF4-FFF2-40B4-BE49-F238E27FC236}">
                          <a16:creationId xmlns:a16="http://schemas.microsoft.com/office/drawing/2014/main" id="{4B238304-F0EC-A698-E262-33DA9B15115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8616950" y="2947988"/>
                      <a:ext cx="353951" cy="158648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vert="horz" wrap="none" lIns="0" tIns="0" rIns="0" bIns="0" numCol="1" anchor="t" anchorCtr="0" compatLnSpc="1">
                      <a:prstTxWarp prst="textNoShape">
                        <a:avLst/>
                      </a:prstTxWarp>
                      <a:spAutoFit/>
                    </a:bodyPr>
                    <a:lstStyle>
                      <a:lvl1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  <a:cs typeface="Times New Roman" panose="02020603050405020304" pitchFamily="18" charset="0"/>
                        </a:rPr>
                        <a:t>3</a:t>
                      </a:r>
                      <a:r>
                        <a:rPr kumimoji="0" lang="en-US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  <a:cs typeface="Times New Roman" panose="02020603050405020304" pitchFamily="18" charset="0"/>
                        </a:rPr>
                        <a:t>1</a:t>
                      </a:r>
                      <a:r>
                        <a:rPr kumimoji="0" lang="ko-KR" altLang="ko-KR" sz="9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굴림" panose="020B0600000101010101" pitchFamily="50" charset="-127"/>
                          <a:cs typeface="Times New Roman" panose="02020603050405020304" pitchFamily="18" charset="0"/>
                        </a:rPr>
                        <a:t>0</a:t>
                      </a:r>
                      <a:endParaRPr kumimoji="0" lang="ko-KR" altLang="ko-KR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p:txBody>
                </p:sp>
              </p:grpSp>
              <p:sp>
                <p:nvSpPr>
                  <p:cNvPr id="29783" name="Line 3536">
                    <a:extLst>
                      <a:ext uri="{FF2B5EF4-FFF2-40B4-BE49-F238E27FC236}">
                        <a16:creationId xmlns:a16="http://schemas.microsoft.com/office/drawing/2014/main" id="{0844E635-E1C2-8F59-F4B5-1A5F18F46B2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700088" y="2921000"/>
                    <a:ext cx="0" cy="36513"/>
                  </a:xfrm>
                  <a:prstGeom prst="line">
                    <a:avLst/>
                  </a:prstGeom>
                  <a:noFill/>
                  <a:ln w="12700" cap="flat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900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84" name="Line 3584">
                    <a:extLst>
                      <a:ext uri="{FF2B5EF4-FFF2-40B4-BE49-F238E27FC236}">
                        <a16:creationId xmlns:a16="http://schemas.microsoft.com/office/drawing/2014/main" id="{A06E4D06-80FB-6CF3-5A54-41F83B8EB79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4683126" y="2921000"/>
                    <a:ext cx="0" cy="36513"/>
                  </a:xfrm>
                  <a:prstGeom prst="line">
                    <a:avLst/>
                  </a:prstGeom>
                  <a:noFill/>
                  <a:ln w="12700" cap="flat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900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85" name="Line 3633">
                    <a:extLst>
                      <a:ext uri="{FF2B5EF4-FFF2-40B4-BE49-F238E27FC236}">
                        <a16:creationId xmlns:a16="http://schemas.microsoft.com/office/drawing/2014/main" id="{B65024FF-F128-1DE1-4E1C-BEE1A2908C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8662988" y="2921000"/>
                    <a:ext cx="0" cy="36513"/>
                  </a:xfrm>
                  <a:prstGeom prst="line">
                    <a:avLst/>
                  </a:prstGeom>
                  <a:noFill/>
                  <a:ln w="12700" cap="flat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sz="900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26490" name="Rectangle 3357">
                  <a:extLst>
                    <a:ext uri="{FF2B5EF4-FFF2-40B4-BE49-F238E27FC236}">
                      <a16:creationId xmlns:a16="http://schemas.microsoft.com/office/drawing/2014/main" id="{B76EB220-C7C4-73D6-72CE-8CED5FDFF3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43418" y="2117232"/>
                  <a:ext cx="353951" cy="1524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none" lIns="0" tIns="0" rIns="0" bIns="0" numCol="1" anchor="t" anchorCtr="0" compatLnSpc="1">
                  <a:prstTxWarp prst="textNoShape">
                    <a:avLst/>
                  </a:prstTxWarp>
                  <a:spAutoFit/>
                </a:bodyPr>
                <a:lstStyle>
                  <a:lvl1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r>
                    <a:rPr kumimoji="0" lang="ko-KR" altLang="ko-KR" sz="900" b="1" i="0" u="none" strike="noStrike" cap="none" normalizeH="0" baseline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107</a:t>
                  </a:r>
                  <a:endParaRPr kumimoji="0" lang="ko-KR" altLang="ko-KR" sz="1800" b="1" i="0" u="none" strike="noStrike" cap="none" normalizeH="0" baseline="0" dirty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6497" name="Rectangle 3364">
                  <a:extLst>
                    <a:ext uri="{FF2B5EF4-FFF2-40B4-BE49-F238E27FC236}">
                      <a16:creationId xmlns:a16="http://schemas.microsoft.com/office/drawing/2014/main" id="{73A490E1-B2A0-2B92-2D84-AC6C5699F9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807197" y="2570421"/>
                  <a:ext cx="353951" cy="1524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none" lIns="0" tIns="0" rIns="0" bIns="0" numCol="1" anchor="t" anchorCtr="0" compatLnSpc="1">
                  <a:prstTxWarp prst="textNoShape">
                    <a:avLst/>
                  </a:prstTxWarp>
                  <a:spAutoFit/>
                </a:bodyPr>
                <a:lstStyle>
                  <a:lvl1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r>
                    <a:rPr kumimoji="0" lang="ko-KR" altLang="ko-KR" sz="900" b="1" i="0" u="none" strike="noStrike" cap="none" normalizeH="0" baseline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latin typeface="Times New Roman" panose="02020603050405020304" pitchFamily="18" charset="0"/>
                      <a:ea typeface="굴림" panose="020B0600000101010101" pitchFamily="50" charset="-127"/>
                      <a:cs typeface="Times New Roman" panose="02020603050405020304" pitchFamily="18" charset="0"/>
                    </a:rPr>
                    <a:t>179</a:t>
                  </a:r>
                  <a:endParaRPr kumimoji="0" lang="ko-KR" altLang="ko-KR" sz="1800" b="1" i="0" u="none" strike="noStrike" cap="none" normalizeH="0" baseline="0" dirty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grpSp>
              <p:nvGrpSpPr>
                <p:cNvPr id="26500" name="그룹 26499">
                  <a:extLst>
                    <a:ext uri="{FF2B5EF4-FFF2-40B4-BE49-F238E27FC236}">
                      <a16:creationId xmlns:a16="http://schemas.microsoft.com/office/drawing/2014/main" id="{1DC59FD2-A527-B225-6F43-360C9244FB74}"/>
                    </a:ext>
                  </a:extLst>
                </p:cNvPr>
                <p:cNvGrpSpPr/>
                <p:nvPr/>
              </p:nvGrpSpPr>
              <p:grpSpPr>
                <a:xfrm>
                  <a:off x="611560" y="700086"/>
                  <a:ext cx="8205788" cy="2220913"/>
                  <a:chOff x="611560" y="704031"/>
                  <a:chExt cx="8205788" cy="2220913"/>
                </a:xfrm>
              </p:grpSpPr>
              <p:sp>
                <p:nvSpPr>
                  <p:cNvPr id="26501" name="Line 58">
                    <a:extLst>
                      <a:ext uri="{FF2B5EF4-FFF2-40B4-BE49-F238E27FC236}">
                        <a16:creationId xmlns:a16="http://schemas.microsoft.com/office/drawing/2014/main" id="{33015F1B-95D0-D5BA-CAAA-C2D54077DA3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115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02" name="Line 59">
                    <a:extLst>
                      <a:ext uri="{FF2B5EF4-FFF2-40B4-BE49-F238E27FC236}">
                        <a16:creationId xmlns:a16="http://schemas.microsoft.com/office/drawing/2014/main" id="{6C8E936E-CDB6-A234-8246-2009B41C013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131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03" name="Line 60">
                    <a:extLst>
                      <a:ext uri="{FF2B5EF4-FFF2-40B4-BE49-F238E27FC236}">
                        <a16:creationId xmlns:a16="http://schemas.microsoft.com/office/drawing/2014/main" id="{534B25CE-E0D3-270E-337E-ED2F955AA82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163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04" name="Line 61">
                    <a:extLst>
                      <a:ext uri="{FF2B5EF4-FFF2-40B4-BE49-F238E27FC236}">
                        <a16:creationId xmlns:a16="http://schemas.microsoft.com/office/drawing/2014/main" id="{85B0F8C9-3E8D-425E-D881-F609067DE96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1949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05" name="Line 62">
                    <a:extLst>
                      <a:ext uri="{FF2B5EF4-FFF2-40B4-BE49-F238E27FC236}">
                        <a16:creationId xmlns:a16="http://schemas.microsoft.com/office/drawing/2014/main" id="{825A92DD-87A1-06E4-E5C2-CB36109D13E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10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06" name="Line 63">
                    <a:extLst>
                      <a:ext uri="{FF2B5EF4-FFF2-40B4-BE49-F238E27FC236}">
                        <a16:creationId xmlns:a16="http://schemas.microsoft.com/office/drawing/2014/main" id="{6F0F469B-C4CF-9C3F-F1E0-31ECB22823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42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07" name="Line 64">
                    <a:extLst>
                      <a:ext uri="{FF2B5EF4-FFF2-40B4-BE49-F238E27FC236}">
                        <a16:creationId xmlns:a16="http://schemas.microsoft.com/office/drawing/2014/main" id="{FD74CCAC-AEBE-818E-ED57-F64965ED36C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42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08" name="Line 65">
                    <a:extLst>
                      <a:ext uri="{FF2B5EF4-FFF2-40B4-BE49-F238E27FC236}">
                        <a16:creationId xmlns:a16="http://schemas.microsoft.com/office/drawing/2014/main" id="{D990BDE4-D6D3-692A-5440-539A31CE8EE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74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09" name="Line 66">
                    <a:extLst>
                      <a:ext uri="{FF2B5EF4-FFF2-40B4-BE49-F238E27FC236}">
                        <a16:creationId xmlns:a16="http://schemas.microsoft.com/office/drawing/2014/main" id="{E991BAA1-EF81-BBF3-51EC-89A0AA9B3F7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90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10" name="Line 67">
                    <a:extLst>
                      <a:ext uri="{FF2B5EF4-FFF2-40B4-BE49-F238E27FC236}">
                        <a16:creationId xmlns:a16="http://schemas.microsoft.com/office/drawing/2014/main" id="{0A793097-8131-FA1A-8DD8-6E252497C65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219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11" name="Line 68">
                    <a:extLst>
                      <a:ext uri="{FF2B5EF4-FFF2-40B4-BE49-F238E27FC236}">
                        <a16:creationId xmlns:a16="http://schemas.microsoft.com/office/drawing/2014/main" id="{40A6E81D-F02D-4BDE-C5BB-F8384CC9565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37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12" name="Line 69">
                    <a:extLst>
                      <a:ext uri="{FF2B5EF4-FFF2-40B4-BE49-F238E27FC236}">
                        <a16:creationId xmlns:a16="http://schemas.microsoft.com/office/drawing/2014/main" id="{11E7ED04-A182-B0CE-961F-A720D8D34CE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53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13" name="Line 70">
                    <a:extLst>
                      <a:ext uri="{FF2B5EF4-FFF2-40B4-BE49-F238E27FC236}">
                        <a16:creationId xmlns:a16="http://schemas.microsoft.com/office/drawing/2014/main" id="{44F622AF-F006-0E8A-63C3-47F59056969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53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14" name="Line 71">
                    <a:extLst>
                      <a:ext uri="{FF2B5EF4-FFF2-40B4-BE49-F238E27FC236}">
                        <a16:creationId xmlns:a16="http://schemas.microsoft.com/office/drawing/2014/main" id="{31942891-F0AD-BAE6-5750-08BD46F9AE7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69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15" name="Line 72">
                    <a:extLst>
                      <a:ext uri="{FF2B5EF4-FFF2-40B4-BE49-F238E27FC236}">
                        <a16:creationId xmlns:a16="http://schemas.microsoft.com/office/drawing/2014/main" id="{2A22042A-253C-2970-5361-BDE180CCFF7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85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16" name="Line 73">
                    <a:extLst>
                      <a:ext uri="{FF2B5EF4-FFF2-40B4-BE49-F238E27FC236}">
                        <a16:creationId xmlns:a16="http://schemas.microsoft.com/office/drawing/2014/main" id="{7668C57E-6F62-A254-69E7-6CD4282548A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01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17" name="Line 74">
                    <a:extLst>
                      <a:ext uri="{FF2B5EF4-FFF2-40B4-BE49-F238E27FC236}">
                        <a16:creationId xmlns:a16="http://schemas.microsoft.com/office/drawing/2014/main" id="{4E937A85-C1EF-A1C7-8F54-71BC291005E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17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18" name="Line 75">
                    <a:extLst>
                      <a:ext uri="{FF2B5EF4-FFF2-40B4-BE49-F238E27FC236}">
                        <a16:creationId xmlns:a16="http://schemas.microsoft.com/office/drawing/2014/main" id="{D678B28A-7025-3C1F-16D7-8C09A2A3BC8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33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19" name="Line 76">
                    <a:extLst>
                      <a:ext uri="{FF2B5EF4-FFF2-40B4-BE49-F238E27FC236}">
                        <a16:creationId xmlns:a16="http://schemas.microsoft.com/office/drawing/2014/main" id="{76F90158-C044-9788-A41C-0A8DA34DABF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48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20" name="Line 77">
                    <a:extLst>
                      <a:ext uri="{FF2B5EF4-FFF2-40B4-BE49-F238E27FC236}">
                        <a16:creationId xmlns:a16="http://schemas.microsoft.com/office/drawing/2014/main" id="{AF8E1E08-0BB6-5A57-3156-7B7C5A2E87C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807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21" name="Line 78">
                    <a:extLst>
                      <a:ext uri="{FF2B5EF4-FFF2-40B4-BE49-F238E27FC236}">
                        <a16:creationId xmlns:a16="http://schemas.microsoft.com/office/drawing/2014/main" id="{2E06AFD9-8A9D-5A3F-FE2C-81AC6970240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28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22" name="Line 79">
                    <a:extLst>
                      <a:ext uri="{FF2B5EF4-FFF2-40B4-BE49-F238E27FC236}">
                        <a16:creationId xmlns:a16="http://schemas.microsoft.com/office/drawing/2014/main" id="{8E1CCA86-EC72-88BC-AB37-E4EAB46F0E2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60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23" name="Line 80">
                    <a:extLst>
                      <a:ext uri="{FF2B5EF4-FFF2-40B4-BE49-F238E27FC236}">
                        <a16:creationId xmlns:a16="http://schemas.microsoft.com/office/drawing/2014/main" id="{9EBC5EB8-E23F-3A77-2740-E2747CC528E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60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24" name="Line 81">
                    <a:extLst>
                      <a:ext uri="{FF2B5EF4-FFF2-40B4-BE49-F238E27FC236}">
                        <a16:creationId xmlns:a16="http://schemas.microsoft.com/office/drawing/2014/main" id="{67AE13E5-48EF-A09A-BC8F-3347047CE68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91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25" name="Line 82">
                    <a:extLst>
                      <a:ext uri="{FF2B5EF4-FFF2-40B4-BE49-F238E27FC236}">
                        <a16:creationId xmlns:a16="http://schemas.microsoft.com/office/drawing/2014/main" id="{97D31BFC-EA9B-8965-A4B7-565D2638213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91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26" name="Line 83">
                    <a:extLst>
                      <a:ext uri="{FF2B5EF4-FFF2-40B4-BE49-F238E27FC236}">
                        <a16:creationId xmlns:a16="http://schemas.microsoft.com/office/drawing/2014/main" id="{35BD2140-7A7F-83D8-ADB8-E2205ED2D07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07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27" name="Line 84">
                    <a:extLst>
                      <a:ext uri="{FF2B5EF4-FFF2-40B4-BE49-F238E27FC236}">
                        <a16:creationId xmlns:a16="http://schemas.microsoft.com/office/drawing/2014/main" id="{E2DC514E-C1F4-A426-B40D-DA0ECD823AF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23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28" name="Line 85">
                    <a:extLst>
                      <a:ext uri="{FF2B5EF4-FFF2-40B4-BE49-F238E27FC236}">
                        <a16:creationId xmlns:a16="http://schemas.microsoft.com/office/drawing/2014/main" id="{EF15E554-DE8B-E557-AD2E-719A8EF27B9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39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29" name="Line 86">
                    <a:extLst>
                      <a:ext uri="{FF2B5EF4-FFF2-40B4-BE49-F238E27FC236}">
                        <a16:creationId xmlns:a16="http://schemas.microsoft.com/office/drawing/2014/main" id="{2F083E54-8C0A-FF5A-BF1D-F97C1AE85A9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71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30" name="Line 87">
                    <a:extLst>
                      <a:ext uri="{FF2B5EF4-FFF2-40B4-BE49-F238E27FC236}">
                        <a16:creationId xmlns:a16="http://schemas.microsoft.com/office/drawing/2014/main" id="{4E368387-C30A-B870-190F-10870681F9A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71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31" name="Line 88">
                    <a:extLst>
                      <a:ext uri="{FF2B5EF4-FFF2-40B4-BE49-F238E27FC236}">
                        <a16:creationId xmlns:a16="http://schemas.microsoft.com/office/drawing/2014/main" id="{E928E4D7-15F8-EA33-DF80-6BF4604641A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87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32" name="Line 89">
                    <a:extLst>
                      <a:ext uri="{FF2B5EF4-FFF2-40B4-BE49-F238E27FC236}">
                        <a16:creationId xmlns:a16="http://schemas.microsoft.com/office/drawing/2014/main" id="{F4DED7C4-9A25-2332-3B2B-78FC80B53B1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702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33" name="Line 90">
                    <a:extLst>
                      <a:ext uri="{FF2B5EF4-FFF2-40B4-BE49-F238E27FC236}">
                        <a16:creationId xmlns:a16="http://schemas.microsoft.com/office/drawing/2014/main" id="{50360BCE-2511-45C0-DEE2-37AD77AE79A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718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34" name="Line 91">
                    <a:extLst>
                      <a:ext uri="{FF2B5EF4-FFF2-40B4-BE49-F238E27FC236}">
                        <a16:creationId xmlns:a16="http://schemas.microsoft.com/office/drawing/2014/main" id="{37FE7536-5C1F-A8B6-E572-447C14ABC8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750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35" name="Line 92">
                    <a:extLst>
                      <a:ext uri="{FF2B5EF4-FFF2-40B4-BE49-F238E27FC236}">
                        <a16:creationId xmlns:a16="http://schemas.microsoft.com/office/drawing/2014/main" id="{E23BD525-2EB9-C774-7989-E54F0353F42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750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36" name="Line 93">
                    <a:extLst>
                      <a:ext uri="{FF2B5EF4-FFF2-40B4-BE49-F238E27FC236}">
                        <a16:creationId xmlns:a16="http://schemas.microsoft.com/office/drawing/2014/main" id="{9CC21EC9-D3A4-5F26-FCFD-70707C97F61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782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37" name="Line 94">
                    <a:extLst>
                      <a:ext uri="{FF2B5EF4-FFF2-40B4-BE49-F238E27FC236}">
                        <a16:creationId xmlns:a16="http://schemas.microsoft.com/office/drawing/2014/main" id="{B2D517D7-2FAC-F6D9-9401-67745F89B36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782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38" name="Line 95">
                    <a:extLst>
                      <a:ext uri="{FF2B5EF4-FFF2-40B4-BE49-F238E27FC236}">
                        <a16:creationId xmlns:a16="http://schemas.microsoft.com/office/drawing/2014/main" id="{067D9DC1-8486-52F1-6C84-16EDFFB2E90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14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39" name="Line 96">
                    <a:extLst>
                      <a:ext uri="{FF2B5EF4-FFF2-40B4-BE49-F238E27FC236}">
                        <a16:creationId xmlns:a16="http://schemas.microsoft.com/office/drawing/2014/main" id="{3E4F5DF0-87D5-8544-D367-80C49DC1A8B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2997" y="2582043"/>
                    <a:ext cx="0" cy="3429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40" name="Line 97">
                    <a:extLst>
                      <a:ext uri="{FF2B5EF4-FFF2-40B4-BE49-F238E27FC236}">
                        <a16:creationId xmlns:a16="http://schemas.microsoft.com/office/drawing/2014/main" id="{579AC6F4-C1E4-D770-4B0C-86A8DA2E183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6172" y="2910656"/>
                    <a:ext cx="0" cy="142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41" name="Line 98">
                    <a:extLst>
                      <a:ext uri="{FF2B5EF4-FFF2-40B4-BE49-F238E27FC236}">
                        <a16:creationId xmlns:a16="http://schemas.microsoft.com/office/drawing/2014/main" id="{619B9FD9-FB95-7085-ADE6-014D65C2BED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617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42" name="Line 99">
                    <a:extLst>
                      <a:ext uri="{FF2B5EF4-FFF2-40B4-BE49-F238E27FC236}">
                        <a16:creationId xmlns:a16="http://schemas.microsoft.com/office/drawing/2014/main" id="{4F2A6711-39AD-596D-49AC-AB56B56F01B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93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43" name="Line 100">
                    <a:extLst>
                      <a:ext uri="{FF2B5EF4-FFF2-40B4-BE49-F238E27FC236}">
                        <a16:creationId xmlns:a16="http://schemas.microsoft.com/office/drawing/2014/main" id="{06D68813-C376-AE81-1737-F2AC77DB8B9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09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44" name="Line 101">
                    <a:extLst>
                      <a:ext uri="{FF2B5EF4-FFF2-40B4-BE49-F238E27FC236}">
                        <a16:creationId xmlns:a16="http://schemas.microsoft.com/office/drawing/2014/main" id="{1DC4AA75-44FD-5F0A-3E42-06E7C12771D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09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45" name="Line 102">
                    <a:extLst>
                      <a:ext uri="{FF2B5EF4-FFF2-40B4-BE49-F238E27FC236}">
                        <a16:creationId xmlns:a16="http://schemas.microsoft.com/office/drawing/2014/main" id="{0FE6CF76-5745-51E4-EA8E-1E08252EA33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25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46" name="Line 103">
                    <a:extLst>
                      <a:ext uri="{FF2B5EF4-FFF2-40B4-BE49-F238E27FC236}">
                        <a16:creationId xmlns:a16="http://schemas.microsoft.com/office/drawing/2014/main" id="{845568C7-6CFC-5290-37F4-E2B42E4CDED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4110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47" name="Line 104">
                    <a:extLst>
                      <a:ext uri="{FF2B5EF4-FFF2-40B4-BE49-F238E27FC236}">
                        <a16:creationId xmlns:a16="http://schemas.microsoft.com/office/drawing/2014/main" id="{8E1808D0-7FD1-2FCF-DD59-ABF76EFD6D7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5697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48" name="Line 105">
                    <a:extLst>
                      <a:ext uri="{FF2B5EF4-FFF2-40B4-BE49-F238E27FC236}">
                        <a16:creationId xmlns:a16="http://schemas.microsoft.com/office/drawing/2014/main" id="{5B65511D-F0F8-0619-174A-C929DEC8CAA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7285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49" name="Line 106">
                    <a:extLst>
                      <a:ext uri="{FF2B5EF4-FFF2-40B4-BE49-F238E27FC236}">
                        <a16:creationId xmlns:a16="http://schemas.microsoft.com/office/drawing/2014/main" id="{1F8A3E5D-F3EE-52B7-A09F-DE1E4E9E576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887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50" name="Line 107">
                    <a:extLst>
                      <a:ext uri="{FF2B5EF4-FFF2-40B4-BE49-F238E27FC236}">
                        <a16:creationId xmlns:a16="http://schemas.microsoft.com/office/drawing/2014/main" id="{BD762ADF-EC12-A223-7016-16EBA004983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04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51" name="Line 108">
                    <a:extLst>
                      <a:ext uri="{FF2B5EF4-FFF2-40B4-BE49-F238E27FC236}">
                        <a16:creationId xmlns:a16="http://schemas.microsoft.com/office/drawing/2014/main" id="{55FB966E-1525-0B46-6F3C-72547DF522B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20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52" name="Line 109">
                    <a:extLst>
                      <a:ext uri="{FF2B5EF4-FFF2-40B4-BE49-F238E27FC236}">
                        <a16:creationId xmlns:a16="http://schemas.microsoft.com/office/drawing/2014/main" id="{75CB4BC5-1CCE-DE49-35CE-782C9FEAE81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36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53" name="Line 110">
                    <a:extLst>
                      <a:ext uri="{FF2B5EF4-FFF2-40B4-BE49-F238E27FC236}">
                        <a16:creationId xmlns:a16="http://schemas.microsoft.com/office/drawing/2014/main" id="{1BB4B561-AF5B-F8E3-4A67-652E7010071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522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54" name="Line 111">
                    <a:extLst>
                      <a:ext uri="{FF2B5EF4-FFF2-40B4-BE49-F238E27FC236}">
                        <a16:creationId xmlns:a16="http://schemas.microsoft.com/office/drawing/2014/main" id="{88131560-74BB-3CCF-B627-80948D3D631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68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55" name="Line 112">
                    <a:extLst>
                      <a:ext uri="{FF2B5EF4-FFF2-40B4-BE49-F238E27FC236}">
                        <a16:creationId xmlns:a16="http://schemas.microsoft.com/office/drawing/2014/main" id="{2AD6C719-5A23-3784-9600-4100DED768C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68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56" name="Line 113">
                    <a:extLst>
                      <a:ext uri="{FF2B5EF4-FFF2-40B4-BE49-F238E27FC236}">
                        <a16:creationId xmlns:a16="http://schemas.microsoft.com/office/drawing/2014/main" id="{7B0014EE-1DA9-3879-3EAA-039BBC97CD9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83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57" name="Line 114">
                    <a:extLst>
                      <a:ext uri="{FF2B5EF4-FFF2-40B4-BE49-F238E27FC236}">
                        <a16:creationId xmlns:a16="http://schemas.microsoft.com/office/drawing/2014/main" id="{D2BB446C-3789-0D47-803F-3781787C3B0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839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58" name="Line 115">
                    <a:extLst>
                      <a:ext uri="{FF2B5EF4-FFF2-40B4-BE49-F238E27FC236}">
                        <a16:creationId xmlns:a16="http://schemas.microsoft.com/office/drawing/2014/main" id="{3E428ABF-CEA2-2579-ABD4-6F93E413553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157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59" name="Line 116">
                    <a:extLst>
                      <a:ext uri="{FF2B5EF4-FFF2-40B4-BE49-F238E27FC236}">
                        <a16:creationId xmlns:a16="http://schemas.microsoft.com/office/drawing/2014/main" id="{72B42437-3F47-4974-5A64-F433DA850F5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1572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60" name="Line 117">
                    <a:extLst>
                      <a:ext uri="{FF2B5EF4-FFF2-40B4-BE49-F238E27FC236}">
                        <a16:creationId xmlns:a16="http://schemas.microsoft.com/office/drawing/2014/main" id="{5782A00C-942F-D54C-4747-74E972F8515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47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61" name="Line 118">
                    <a:extLst>
                      <a:ext uri="{FF2B5EF4-FFF2-40B4-BE49-F238E27FC236}">
                        <a16:creationId xmlns:a16="http://schemas.microsoft.com/office/drawing/2014/main" id="{FCD7F13C-D6D5-57B5-13DE-3AE95195BE3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79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62" name="Line 119">
                    <a:extLst>
                      <a:ext uri="{FF2B5EF4-FFF2-40B4-BE49-F238E27FC236}">
                        <a16:creationId xmlns:a16="http://schemas.microsoft.com/office/drawing/2014/main" id="{D6EA7EDA-E4C7-01F1-9F25-FBB90AFB3AA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79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63" name="Line 120">
                    <a:extLst>
                      <a:ext uri="{FF2B5EF4-FFF2-40B4-BE49-F238E27FC236}">
                        <a16:creationId xmlns:a16="http://schemas.microsoft.com/office/drawing/2014/main" id="{60B947A2-68EC-DB10-559C-E1CC21F4B4F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9510" y="2858268"/>
                    <a:ext cx="0" cy="666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64" name="Line 121">
                    <a:extLst>
                      <a:ext uri="{FF2B5EF4-FFF2-40B4-BE49-F238E27FC236}">
                        <a16:creationId xmlns:a16="http://schemas.microsoft.com/office/drawing/2014/main" id="{95B795F0-6AE3-9494-0330-047FAF8DC7A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1097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65" name="Line 122">
                    <a:extLst>
                      <a:ext uri="{FF2B5EF4-FFF2-40B4-BE49-F238E27FC236}">
                        <a16:creationId xmlns:a16="http://schemas.microsoft.com/office/drawing/2014/main" id="{F3BEE019-6304-C376-693E-4E545EEB358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109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66" name="Line 123">
                    <a:extLst>
                      <a:ext uri="{FF2B5EF4-FFF2-40B4-BE49-F238E27FC236}">
                        <a16:creationId xmlns:a16="http://schemas.microsoft.com/office/drawing/2014/main" id="{66A7AFCD-484B-6E8D-8B1B-56960A6326D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2685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67" name="Line 124">
                    <a:extLst>
                      <a:ext uri="{FF2B5EF4-FFF2-40B4-BE49-F238E27FC236}">
                        <a16:creationId xmlns:a16="http://schemas.microsoft.com/office/drawing/2014/main" id="{B5375590-9394-A56C-0436-88B7E3D60FA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427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68" name="Line 125">
                    <a:extLst>
                      <a:ext uri="{FF2B5EF4-FFF2-40B4-BE49-F238E27FC236}">
                        <a16:creationId xmlns:a16="http://schemas.microsoft.com/office/drawing/2014/main" id="{C65C00F6-4328-CB9D-EDB4-53EA4FC93D0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58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69" name="Line 126">
                    <a:extLst>
                      <a:ext uri="{FF2B5EF4-FFF2-40B4-BE49-F238E27FC236}">
                        <a16:creationId xmlns:a16="http://schemas.microsoft.com/office/drawing/2014/main" id="{B1CC649E-2AE7-02DA-8DD2-7C80C219F8A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90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70" name="Line 127">
                    <a:extLst>
                      <a:ext uri="{FF2B5EF4-FFF2-40B4-BE49-F238E27FC236}">
                        <a16:creationId xmlns:a16="http://schemas.microsoft.com/office/drawing/2014/main" id="{B94128AE-5DC4-C700-8DCB-C997B6A3D10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06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71" name="Line 128">
                    <a:extLst>
                      <a:ext uri="{FF2B5EF4-FFF2-40B4-BE49-F238E27FC236}">
                        <a16:creationId xmlns:a16="http://schemas.microsoft.com/office/drawing/2014/main" id="{D8FBFE7D-FA93-6449-4611-991BE4636CC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22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72" name="Line 129">
                    <a:extLst>
                      <a:ext uri="{FF2B5EF4-FFF2-40B4-BE49-F238E27FC236}">
                        <a16:creationId xmlns:a16="http://schemas.microsoft.com/office/drawing/2014/main" id="{763E3D20-54AE-6D52-3D42-5DF408B50F9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3797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73" name="Line 130">
                    <a:extLst>
                      <a:ext uri="{FF2B5EF4-FFF2-40B4-BE49-F238E27FC236}">
                        <a16:creationId xmlns:a16="http://schemas.microsoft.com/office/drawing/2014/main" id="{968A6AF6-8073-EF10-C83F-8919A642607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53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74" name="Line 131">
                    <a:extLst>
                      <a:ext uri="{FF2B5EF4-FFF2-40B4-BE49-F238E27FC236}">
                        <a16:creationId xmlns:a16="http://schemas.microsoft.com/office/drawing/2014/main" id="{AFA0E4C1-3062-11C1-AB9C-719A9F4A62D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697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75" name="Line 132">
                    <a:extLst>
                      <a:ext uri="{FF2B5EF4-FFF2-40B4-BE49-F238E27FC236}">
                        <a16:creationId xmlns:a16="http://schemas.microsoft.com/office/drawing/2014/main" id="{12467D77-FF25-CB5E-761B-E2CAB4CA403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85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76" name="Line 133">
                    <a:extLst>
                      <a:ext uri="{FF2B5EF4-FFF2-40B4-BE49-F238E27FC236}">
                        <a16:creationId xmlns:a16="http://schemas.microsoft.com/office/drawing/2014/main" id="{450077EA-368A-FB98-6A2A-1F762912521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4332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77" name="Line 134">
                    <a:extLst>
                      <a:ext uri="{FF2B5EF4-FFF2-40B4-BE49-F238E27FC236}">
                        <a16:creationId xmlns:a16="http://schemas.microsoft.com/office/drawing/2014/main" id="{ED2787EB-81D8-61B3-6452-2E6891BC5BE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433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78" name="Line 135">
                    <a:extLst>
                      <a:ext uri="{FF2B5EF4-FFF2-40B4-BE49-F238E27FC236}">
                        <a16:creationId xmlns:a16="http://schemas.microsoft.com/office/drawing/2014/main" id="{48B5D9E0-F68B-E7E9-0D04-9773E286F82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449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79" name="Line 136">
                    <a:extLst>
                      <a:ext uri="{FF2B5EF4-FFF2-40B4-BE49-F238E27FC236}">
                        <a16:creationId xmlns:a16="http://schemas.microsoft.com/office/drawing/2014/main" id="{C1EE1D73-20EE-747B-7C04-89D2494A7EE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48085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80" name="Line 137">
                    <a:extLst>
                      <a:ext uri="{FF2B5EF4-FFF2-40B4-BE49-F238E27FC236}">
                        <a16:creationId xmlns:a16="http://schemas.microsoft.com/office/drawing/2014/main" id="{7347269B-27BD-3A83-23EA-DB98C60DDF9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496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81" name="Line 138">
                    <a:extLst>
                      <a:ext uri="{FF2B5EF4-FFF2-40B4-BE49-F238E27FC236}">
                        <a16:creationId xmlns:a16="http://schemas.microsoft.com/office/drawing/2014/main" id="{E665E5BF-27BB-8FAD-769C-BD9829AC34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28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82" name="Line 139">
                    <a:extLst>
                      <a:ext uri="{FF2B5EF4-FFF2-40B4-BE49-F238E27FC236}">
                        <a16:creationId xmlns:a16="http://schemas.microsoft.com/office/drawing/2014/main" id="{203DC857-AED9-C6EE-9081-224B692EC1C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6022" y="2891606"/>
                    <a:ext cx="0" cy="333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83" name="Line 140">
                    <a:extLst>
                      <a:ext uri="{FF2B5EF4-FFF2-40B4-BE49-F238E27FC236}">
                        <a16:creationId xmlns:a16="http://schemas.microsoft.com/office/drawing/2014/main" id="{647663EE-9E54-CF69-320E-B8A0FB6D81D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7610" y="2153418"/>
                    <a:ext cx="0" cy="771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84" name="Line 141">
                    <a:extLst>
                      <a:ext uri="{FF2B5EF4-FFF2-40B4-BE49-F238E27FC236}">
                        <a16:creationId xmlns:a16="http://schemas.microsoft.com/office/drawing/2014/main" id="{B98739A2-BDFC-4956-61F2-540CFC9D401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60785" y="2890018"/>
                    <a:ext cx="0" cy="349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85" name="Line 142">
                    <a:extLst>
                      <a:ext uri="{FF2B5EF4-FFF2-40B4-BE49-F238E27FC236}">
                        <a16:creationId xmlns:a16="http://schemas.microsoft.com/office/drawing/2014/main" id="{7245F2F0-5E73-7767-A1E7-FF03F71082B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62372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86" name="Line 143">
                    <a:extLst>
                      <a:ext uri="{FF2B5EF4-FFF2-40B4-BE49-F238E27FC236}">
                        <a16:creationId xmlns:a16="http://schemas.microsoft.com/office/drawing/2014/main" id="{05A4357B-4CB1-DB60-1754-CB5D1D5BAE0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65547" y="2915418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87" name="Line 144">
                    <a:extLst>
                      <a:ext uri="{FF2B5EF4-FFF2-40B4-BE49-F238E27FC236}">
                        <a16:creationId xmlns:a16="http://schemas.microsoft.com/office/drawing/2014/main" id="{EC827BC8-51C1-AC1B-5A0F-6B1B62DEEB1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67135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88" name="Line 145">
                    <a:extLst>
                      <a:ext uri="{FF2B5EF4-FFF2-40B4-BE49-F238E27FC236}">
                        <a16:creationId xmlns:a16="http://schemas.microsoft.com/office/drawing/2014/main" id="{8154487B-0B85-5ED1-E03F-8E341F21CA3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671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89" name="Line 146">
                    <a:extLst>
                      <a:ext uri="{FF2B5EF4-FFF2-40B4-BE49-F238E27FC236}">
                        <a16:creationId xmlns:a16="http://schemas.microsoft.com/office/drawing/2014/main" id="{1953B00A-067C-4A67-F2D6-98467E41FD8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6872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90" name="Line 147">
                    <a:extLst>
                      <a:ext uri="{FF2B5EF4-FFF2-40B4-BE49-F238E27FC236}">
                        <a16:creationId xmlns:a16="http://schemas.microsoft.com/office/drawing/2014/main" id="{22D28FCB-20EE-6088-32F7-6103DBE953F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03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91" name="Line 148">
                    <a:extLst>
                      <a:ext uri="{FF2B5EF4-FFF2-40B4-BE49-F238E27FC236}">
                        <a16:creationId xmlns:a16="http://schemas.microsoft.com/office/drawing/2014/main" id="{F234B76E-2E33-D130-E62D-D863557AB8A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1897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92" name="Line 149">
                    <a:extLst>
                      <a:ext uri="{FF2B5EF4-FFF2-40B4-BE49-F238E27FC236}">
                        <a16:creationId xmlns:a16="http://schemas.microsoft.com/office/drawing/2014/main" id="{698A9D7E-4E93-5C36-93F1-4ECB329324C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34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93" name="Line 150">
                    <a:extLst>
                      <a:ext uri="{FF2B5EF4-FFF2-40B4-BE49-F238E27FC236}">
                        <a16:creationId xmlns:a16="http://schemas.microsoft.com/office/drawing/2014/main" id="{16C17B76-01A2-6E27-17A6-D67303AC49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507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94" name="Line 151">
                    <a:extLst>
                      <a:ext uri="{FF2B5EF4-FFF2-40B4-BE49-F238E27FC236}">
                        <a16:creationId xmlns:a16="http://schemas.microsoft.com/office/drawing/2014/main" id="{D0F8F24D-6DCA-8374-02F8-32CD035B3FF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507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95" name="Line 152">
                    <a:extLst>
                      <a:ext uri="{FF2B5EF4-FFF2-40B4-BE49-F238E27FC236}">
                        <a16:creationId xmlns:a16="http://schemas.microsoft.com/office/drawing/2014/main" id="{9CC044FD-5CD2-FF40-EEA2-8502386CE54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6660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96" name="Line 153">
                    <a:extLst>
                      <a:ext uri="{FF2B5EF4-FFF2-40B4-BE49-F238E27FC236}">
                        <a16:creationId xmlns:a16="http://schemas.microsoft.com/office/drawing/2014/main" id="{0C4A9619-4723-9415-2083-FDF620C921A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8247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97" name="Line 154">
                    <a:extLst>
                      <a:ext uri="{FF2B5EF4-FFF2-40B4-BE49-F238E27FC236}">
                        <a16:creationId xmlns:a16="http://schemas.microsoft.com/office/drawing/2014/main" id="{7F2CEA9D-C268-B347-1C6C-318AA8C0F61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8247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98" name="Line 155">
                    <a:extLst>
                      <a:ext uri="{FF2B5EF4-FFF2-40B4-BE49-F238E27FC236}">
                        <a16:creationId xmlns:a16="http://schemas.microsoft.com/office/drawing/2014/main" id="{3275570F-978B-EDAE-C251-52F4304E141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98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99" name="Line 156">
                    <a:extLst>
                      <a:ext uri="{FF2B5EF4-FFF2-40B4-BE49-F238E27FC236}">
                        <a16:creationId xmlns:a16="http://schemas.microsoft.com/office/drawing/2014/main" id="{DCB919D0-4BA9-4C49-F95B-AC503487324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1422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00" name="Line 157">
                    <a:extLst>
                      <a:ext uri="{FF2B5EF4-FFF2-40B4-BE49-F238E27FC236}">
                        <a16:creationId xmlns:a16="http://schemas.microsoft.com/office/drawing/2014/main" id="{D5E7E914-738D-2176-16C8-C7EB34650BF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14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01" name="Line 158">
                    <a:extLst>
                      <a:ext uri="{FF2B5EF4-FFF2-40B4-BE49-F238E27FC236}">
                        <a16:creationId xmlns:a16="http://schemas.microsoft.com/office/drawing/2014/main" id="{E9FB2FED-C4D0-26AE-4E1F-2131877DC3E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30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02" name="Line 159">
                    <a:extLst>
                      <a:ext uri="{FF2B5EF4-FFF2-40B4-BE49-F238E27FC236}">
                        <a16:creationId xmlns:a16="http://schemas.microsoft.com/office/drawing/2014/main" id="{6841A765-2D4E-F7F9-B3C5-84873D865E4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45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03" name="Line 160">
                    <a:extLst>
                      <a:ext uri="{FF2B5EF4-FFF2-40B4-BE49-F238E27FC236}">
                        <a16:creationId xmlns:a16="http://schemas.microsoft.com/office/drawing/2014/main" id="{2D17DE43-09D9-12AA-F35E-2FBDE1F7B56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61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04" name="Line 161">
                    <a:extLst>
                      <a:ext uri="{FF2B5EF4-FFF2-40B4-BE49-F238E27FC236}">
                        <a16:creationId xmlns:a16="http://schemas.microsoft.com/office/drawing/2014/main" id="{53702DE4-DF1A-3187-36B1-02ACEB6B63B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777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05" name="Line 162">
                    <a:extLst>
                      <a:ext uri="{FF2B5EF4-FFF2-40B4-BE49-F238E27FC236}">
                        <a16:creationId xmlns:a16="http://schemas.microsoft.com/office/drawing/2014/main" id="{FE5B34C5-2208-5750-3455-DD6453D341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9360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06" name="Line 163">
                    <a:extLst>
                      <a:ext uri="{FF2B5EF4-FFF2-40B4-BE49-F238E27FC236}">
                        <a16:creationId xmlns:a16="http://schemas.microsoft.com/office/drawing/2014/main" id="{DEE305C9-8877-85CA-BCD5-FC70AFE1E61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09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07" name="Line 164">
                    <a:extLst>
                      <a:ext uri="{FF2B5EF4-FFF2-40B4-BE49-F238E27FC236}">
                        <a16:creationId xmlns:a16="http://schemas.microsoft.com/office/drawing/2014/main" id="{CF93EDFA-0858-8704-1768-DED3C2D5540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25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08" name="Line 165">
                    <a:extLst>
                      <a:ext uri="{FF2B5EF4-FFF2-40B4-BE49-F238E27FC236}">
                        <a16:creationId xmlns:a16="http://schemas.microsoft.com/office/drawing/2014/main" id="{EC402F03-06A1-371D-226D-E3DB271DED2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4122" y="2805881"/>
                    <a:ext cx="0" cy="1190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09" name="Line 166">
                    <a:extLst>
                      <a:ext uri="{FF2B5EF4-FFF2-40B4-BE49-F238E27FC236}">
                        <a16:creationId xmlns:a16="http://schemas.microsoft.com/office/drawing/2014/main" id="{1D44EBCA-99D4-2E72-6C70-4BADA50427E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5710" y="2907481"/>
                    <a:ext cx="0" cy="174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10" name="Line 167">
                    <a:extLst>
                      <a:ext uri="{FF2B5EF4-FFF2-40B4-BE49-F238E27FC236}">
                        <a16:creationId xmlns:a16="http://schemas.microsoft.com/office/drawing/2014/main" id="{D3646CB8-39B6-87E1-6C04-CA6B13642E4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7297" y="2915418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11" name="Line 168">
                    <a:extLst>
                      <a:ext uri="{FF2B5EF4-FFF2-40B4-BE49-F238E27FC236}">
                        <a16:creationId xmlns:a16="http://schemas.microsoft.com/office/drawing/2014/main" id="{214F1041-1D31-A5B6-B836-0482EDFAE0D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729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12" name="Line 169">
                    <a:extLst>
                      <a:ext uri="{FF2B5EF4-FFF2-40B4-BE49-F238E27FC236}">
                        <a16:creationId xmlns:a16="http://schemas.microsoft.com/office/drawing/2014/main" id="{582683F9-35BC-F630-5F37-BF04CC2201C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04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13" name="Line 170">
                    <a:extLst>
                      <a:ext uri="{FF2B5EF4-FFF2-40B4-BE49-F238E27FC236}">
                        <a16:creationId xmlns:a16="http://schemas.microsoft.com/office/drawing/2014/main" id="{5F37B9B9-D4FB-53E3-37C0-E110F1F5B24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047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14" name="Line 171">
                    <a:extLst>
                      <a:ext uri="{FF2B5EF4-FFF2-40B4-BE49-F238E27FC236}">
                        <a16:creationId xmlns:a16="http://schemas.microsoft.com/office/drawing/2014/main" id="{C81B632C-0043-6397-7DB1-6FC04B25AB7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20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15" name="Line 172">
                    <a:extLst>
                      <a:ext uri="{FF2B5EF4-FFF2-40B4-BE49-F238E27FC236}">
                        <a16:creationId xmlns:a16="http://schemas.microsoft.com/office/drawing/2014/main" id="{CB91CBD8-FBF3-1D34-915D-BD8975E69AF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20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16" name="Line 173">
                    <a:extLst>
                      <a:ext uri="{FF2B5EF4-FFF2-40B4-BE49-F238E27FC236}">
                        <a16:creationId xmlns:a16="http://schemas.microsoft.com/office/drawing/2014/main" id="{925257B6-73B1-CE9E-233D-1381386E7EE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36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17" name="Line 174">
                    <a:extLst>
                      <a:ext uri="{FF2B5EF4-FFF2-40B4-BE49-F238E27FC236}">
                        <a16:creationId xmlns:a16="http://schemas.microsoft.com/office/drawing/2014/main" id="{F5C94DA4-7EF5-EBD2-00B1-D7A1B7C9791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52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18" name="Line 175">
                    <a:extLst>
                      <a:ext uri="{FF2B5EF4-FFF2-40B4-BE49-F238E27FC236}">
                        <a16:creationId xmlns:a16="http://schemas.microsoft.com/office/drawing/2014/main" id="{FB51A98B-0315-30FF-A984-D93BCEE0073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68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19" name="Line 176">
                    <a:extLst>
                      <a:ext uri="{FF2B5EF4-FFF2-40B4-BE49-F238E27FC236}">
                        <a16:creationId xmlns:a16="http://schemas.microsoft.com/office/drawing/2014/main" id="{105E0AC4-62BA-8785-41CE-3DF6883C75C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8410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20" name="Line 177">
                    <a:extLst>
                      <a:ext uri="{FF2B5EF4-FFF2-40B4-BE49-F238E27FC236}">
                        <a16:creationId xmlns:a16="http://schemas.microsoft.com/office/drawing/2014/main" id="{C0BCF07B-1BB8-F22A-71B7-E57415D9FB0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9997" y="2912243"/>
                    <a:ext cx="0" cy="127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21" name="Line 178">
                    <a:extLst>
                      <a:ext uri="{FF2B5EF4-FFF2-40B4-BE49-F238E27FC236}">
                        <a16:creationId xmlns:a16="http://schemas.microsoft.com/office/drawing/2014/main" id="{20EF7BDA-8904-5B2B-012A-17D047EC653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115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22" name="Line 179">
                    <a:extLst>
                      <a:ext uri="{FF2B5EF4-FFF2-40B4-BE49-F238E27FC236}">
                        <a16:creationId xmlns:a16="http://schemas.microsoft.com/office/drawing/2014/main" id="{C5C2E252-78EA-D5C0-ADA9-99ADCE205E1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131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23" name="Line 180">
                    <a:extLst>
                      <a:ext uri="{FF2B5EF4-FFF2-40B4-BE49-F238E27FC236}">
                        <a16:creationId xmlns:a16="http://schemas.microsoft.com/office/drawing/2014/main" id="{A870A154-2199-6CEC-73AD-12F15673492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147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24" name="Line 181">
                    <a:extLst>
                      <a:ext uri="{FF2B5EF4-FFF2-40B4-BE49-F238E27FC236}">
                        <a16:creationId xmlns:a16="http://schemas.microsoft.com/office/drawing/2014/main" id="{C24A9C01-107C-66E0-8B42-EBD7299AD13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1634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25" name="Line 182">
                    <a:extLst>
                      <a:ext uri="{FF2B5EF4-FFF2-40B4-BE49-F238E27FC236}">
                        <a16:creationId xmlns:a16="http://schemas.microsoft.com/office/drawing/2014/main" id="{450353D8-3A76-F5BA-7601-348D5B9C549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163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26" name="Line 183">
                    <a:extLst>
                      <a:ext uri="{FF2B5EF4-FFF2-40B4-BE49-F238E27FC236}">
                        <a16:creationId xmlns:a16="http://schemas.microsoft.com/office/drawing/2014/main" id="{CFB2BAEE-6C91-5A82-5D26-2882DC8BAB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179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27" name="Line 184">
                    <a:extLst>
                      <a:ext uri="{FF2B5EF4-FFF2-40B4-BE49-F238E27FC236}">
                        <a16:creationId xmlns:a16="http://schemas.microsoft.com/office/drawing/2014/main" id="{575896DF-0C61-B5B9-31B4-9D2F5F96A35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195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28" name="Line 185">
                    <a:extLst>
                      <a:ext uri="{FF2B5EF4-FFF2-40B4-BE49-F238E27FC236}">
                        <a16:creationId xmlns:a16="http://schemas.microsoft.com/office/drawing/2014/main" id="{C0711B83-D2D8-EDE9-ACE8-D5AF8141690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11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29" name="Line 186">
                    <a:extLst>
                      <a:ext uri="{FF2B5EF4-FFF2-40B4-BE49-F238E27FC236}">
                        <a16:creationId xmlns:a16="http://schemas.microsoft.com/office/drawing/2014/main" id="{20CDA301-CCB0-EEFE-B707-C5637D0E3D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26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30" name="Line 187">
                    <a:extLst>
                      <a:ext uri="{FF2B5EF4-FFF2-40B4-BE49-F238E27FC236}">
                        <a16:creationId xmlns:a16="http://schemas.microsoft.com/office/drawing/2014/main" id="{5918D070-105D-C06C-9C69-8AC78E02FF4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74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31" name="Line 188">
                    <a:extLst>
                      <a:ext uri="{FF2B5EF4-FFF2-40B4-BE49-F238E27FC236}">
                        <a16:creationId xmlns:a16="http://schemas.microsoft.com/office/drawing/2014/main" id="{B2E0400B-4CC5-E650-364E-A06914D2616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904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32" name="Line 189">
                    <a:extLst>
                      <a:ext uri="{FF2B5EF4-FFF2-40B4-BE49-F238E27FC236}">
                        <a16:creationId xmlns:a16="http://schemas.microsoft.com/office/drawing/2014/main" id="{7E093635-64DD-87C0-17BA-DE4ADF69F2B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9047" y="2764606"/>
                    <a:ext cx="0" cy="1603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33" name="Line 190">
                    <a:extLst>
                      <a:ext uri="{FF2B5EF4-FFF2-40B4-BE49-F238E27FC236}">
                        <a16:creationId xmlns:a16="http://schemas.microsoft.com/office/drawing/2014/main" id="{D37B4F7E-6FCD-A3E3-749D-223D063B7B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0635" y="2816993"/>
                    <a:ext cx="0" cy="1079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34" name="Line 191">
                    <a:extLst>
                      <a:ext uri="{FF2B5EF4-FFF2-40B4-BE49-F238E27FC236}">
                        <a16:creationId xmlns:a16="http://schemas.microsoft.com/office/drawing/2014/main" id="{126A1A2B-0DE5-3DAF-CEC9-BCDAC683456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2222" y="2901131"/>
                    <a:ext cx="0" cy="238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35" name="Line 192">
                    <a:extLst>
                      <a:ext uri="{FF2B5EF4-FFF2-40B4-BE49-F238E27FC236}">
                        <a16:creationId xmlns:a16="http://schemas.microsoft.com/office/drawing/2014/main" id="{B198FA76-796A-148A-D403-F097628A760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5397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36" name="Line 193">
                    <a:extLst>
                      <a:ext uri="{FF2B5EF4-FFF2-40B4-BE49-F238E27FC236}">
                        <a16:creationId xmlns:a16="http://schemas.microsoft.com/office/drawing/2014/main" id="{9B2FC700-FFF1-F760-B8D4-1F0EDA6DF7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69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37" name="Line 194">
                    <a:extLst>
                      <a:ext uri="{FF2B5EF4-FFF2-40B4-BE49-F238E27FC236}">
                        <a16:creationId xmlns:a16="http://schemas.microsoft.com/office/drawing/2014/main" id="{0469A410-C19D-715F-6882-A89A3594A58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69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38" name="Line 195">
                    <a:extLst>
                      <a:ext uri="{FF2B5EF4-FFF2-40B4-BE49-F238E27FC236}">
                        <a16:creationId xmlns:a16="http://schemas.microsoft.com/office/drawing/2014/main" id="{75B4DE8C-C2B9-675E-90E4-1C82C404E35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857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39" name="Line 196">
                    <a:extLst>
                      <a:ext uri="{FF2B5EF4-FFF2-40B4-BE49-F238E27FC236}">
                        <a16:creationId xmlns:a16="http://schemas.microsoft.com/office/drawing/2014/main" id="{3E673B89-3FF3-6B58-B2E3-BB599FB10FD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857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40" name="Line 197">
                    <a:extLst>
                      <a:ext uri="{FF2B5EF4-FFF2-40B4-BE49-F238E27FC236}">
                        <a16:creationId xmlns:a16="http://schemas.microsoft.com/office/drawing/2014/main" id="{D9BD3497-FAD9-BBB2-127A-C49B2D2CF9A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17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41" name="Line 198">
                    <a:extLst>
                      <a:ext uri="{FF2B5EF4-FFF2-40B4-BE49-F238E27FC236}">
                        <a16:creationId xmlns:a16="http://schemas.microsoft.com/office/drawing/2014/main" id="{37295EC4-1B63-0C75-29B6-EDF3DD2C8C3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33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42" name="Line 199">
                    <a:extLst>
                      <a:ext uri="{FF2B5EF4-FFF2-40B4-BE49-F238E27FC236}">
                        <a16:creationId xmlns:a16="http://schemas.microsoft.com/office/drawing/2014/main" id="{E5C1A39C-761C-370B-6B11-4EEFDED9512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49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43" name="Line 200">
                    <a:extLst>
                      <a:ext uri="{FF2B5EF4-FFF2-40B4-BE49-F238E27FC236}">
                        <a16:creationId xmlns:a16="http://schemas.microsoft.com/office/drawing/2014/main" id="{8FD61EF5-11E8-AC08-1EE6-A0FA6365473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49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44" name="Line 201">
                    <a:extLst>
                      <a:ext uri="{FF2B5EF4-FFF2-40B4-BE49-F238E27FC236}">
                        <a16:creationId xmlns:a16="http://schemas.microsoft.com/office/drawing/2014/main" id="{6928CD04-1FC5-F524-2AC2-A96B0E914B9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5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45" name="Line 202">
                    <a:extLst>
                      <a:ext uri="{FF2B5EF4-FFF2-40B4-BE49-F238E27FC236}">
                        <a16:creationId xmlns:a16="http://schemas.microsoft.com/office/drawing/2014/main" id="{6A4951A7-ECA4-F0E9-E862-824F0536AE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5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46" name="Line 203">
                    <a:extLst>
                      <a:ext uri="{FF2B5EF4-FFF2-40B4-BE49-F238E27FC236}">
                        <a16:creationId xmlns:a16="http://schemas.microsoft.com/office/drawing/2014/main" id="{A5BD394A-1384-9E8A-A5BE-5FAE96714CF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96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47" name="Line 204">
                    <a:extLst>
                      <a:ext uri="{FF2B5EF4-FFF2-40B4-BE49-F238E27FC236}">
                        <a16:creationId xmlns:a16="http://schemas.microsoft.com/office/drawing/2014/main" id="{2617F7A2-4175-B27E-4B76-9FEE4CC0237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512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48" name="Line 206">
                    <a:extLst>
                      <a:ext uri="{FF2B5EF4-FFF2-40B4-BE49-F238E27FC236}">
                        <a16:creationId xmlns:a16="http://schemas.microsoft.com/office/drawing/2014/main" id="{C3B86BD1-96DF-8702-9D72-C888F019D41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52860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49" name="Line 207">
                    <a:extLst>
                      <a:ext uri="{FF2B5EF4-FFF2-40B4-BE49-F238E27FC236}">
                        <a16:creationId xmlns:a16="http://schemas.microsoft.com/office/drawing/2014/main" id="{29A327B7-971C-5C1E-47C1-A5FD6BB65D9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560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50" name="Line 208">
                    <a:extLst>
                      <a:ext uri="{FF2B5EF4-FFF2-40B4-BE49-F238E27FC236}">
                        <a16:creationId xmlns:a16="http://schemas.microsoft.com/office/drawing/2014/main" id="{5EDF9977-0B93-E109-E11D-742B7C65E8D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57623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51" name="Line 209">
                    <a:extLst>
                      <a:ext uri="{FF2B5EF4-FFF2-40B4-BE49-F238E27FC236}">
                        <a16:creationId xmlns:a16="http://schemas.microsoft.com/office/drawing/2014/main" id="{67DEE02E-CE74-756E-E70A-0840592930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592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52" name="Line 210">
                    <a:extLst>
                      <a:ext uri="{FF2B5EF4-FFF2-40B4-BE49-F238E27FC236}">
                        <a16:creationId xmlns:a16="http://schemas.microsoft.com/office/drawing/2014/main" id="{7DAA1701-CAD7-83E9-8FF9-78CBF810217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6079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53" name="Line 211">
                    <a:extLst>
                      <a:ext uri="{FF2B5EF4-FFF2-40B4-BE49-F238E27FC236}">
                        <a16:creationId xmlns:a16="http://schemas.microsoft.com/office/drawing/2014/main" id="{1386F805-65B9-69CA-9321-43C30EE3DA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639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54" name="Line 212">
                    <a:extLst>
                      <a:ext uri="{FF2B5EF4-FFF2-40B4-BE49-F238E27FC236}">
                        <a16:creationId xmlns:a16="http://schemas.microsoft.com/office/drawing/2014/main" id="{4F136794-2AAA-2310-0030-BA89E8D46BB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639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55" name="Line 213">
                    <a:extLst>
                      <a:ext uri="{FF2B5EF4-FFF2-40B4-BE49-F238E27FC236}">
                        <a16:creationId xmlns:a16="http://schemas.microsoft.com/office/drawing/2014/main" id="{5B588822-590A-7F70-B676-F9847AF00FA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655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56" name="Line 214">
                    <a:extLst>
                      <a:ext uri="{FF2B5EF4-FFF2-40B4-BE49-F238E27FC236}">
                        <a16:creationId xmlns:a16="http://schemas.microsoft.com/office/drawing/2014/main" id="{C1E158BE-6F1D-BEEB-B8C3-7BD6B984CC0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67148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57" name="Line 215">
                    <a:extLst>
                      <a:ext uri="{FF2B5EF4-FFF2-40B4-BE49-F238E27FC236}">
                        <a16:creationId xmlns:a16="http://schemas.microsoft.com/office/drawing/2014/main" id="{B10CE9A5-A706-F3C4-E787-770DE8A1407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6714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58" name="Line 216">
                    <a:extLst>
                      <a:ext uri="{FF2B5EF4-FFF2-40B4-BE49-F238E27FC236}">
                        <a16:creationId xmlns:a16="http://schemas.microsoft.com/office/drawing/2014/main" id="{2A1390A2-6F39-F98C-91AB-6C6E5A9BF6F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687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59" name="Line 217">
                    <a:extLst>
                      <a:ext uri="{FF2B5EF4-FFF2-40B4-BE49-F238E27FC236}">
                        <a16:creationId xmlns:a16="http://schemas.microsoft.com/office/drawing/2014/main" id="{1F616C7A-F517-79FA-537B-6ABFFA21E76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719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60" name="Line 218">
                    <a:extLst>
                      <a:ext uri="{FF2B5EF4-FFF2-40B4-BE49-F238E27FC236}">
                        <a16:creationId xmlns:a16="http://schemas.microsoft.com/office/drawing/2014/main" id="{F2A5150C-D190-49E5-73DD-4AB68B0531D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719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61" name="Line 219">
                    <a:extLst>
                      <a:ext uri="{FF2B5EF4-FFF2-40B4-BE49-F238E27FC236}">
                        <a16:creationId xmlns:a16="http://schemas.microsoft.com/office/drawing/2014/main" id="{4E9921EC-DF5F-B67C-6B75-7D3EA184E9E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734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62" name="Line 220">
                    <a:extLst>
                      <a:ext uri="{FF2B5EF4-FFF2-40B4-BE49-F238E27FC236}">
                        <a16:creationId xmlns:a16="http://schemas.microsoft.com/office/drawing/2014/main" id="{8B600834-291A-C0B1-3176-ABA961BFAF1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750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63" name="Line 221">
                    <a:extLst>
                      <a:ext uri="{FF2B5EF4-FFF2-40B4-BE49-F238E27FC236}">
                        <a16:creationId xmlns:a16="http://schemas.microsoft.com/office/drawing/2014/main" id="{74BE0BB9-7596-6DAC-6708-B3962CDAA2F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766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64" name="Line 222">
                    <a:extLst>
                      <a:ext uri="{FF2B5EF4-FFF2-40B4-BE49-F238E27FC236}">
                        <a16:creationId xmlns:a16="http://schemas.microsoft.com/office/drawing/2014/main" id="{9A102CFC-321E-0686-E3FF-5586956D85B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798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65" name="Line 223">
                    <a:extLst>
                      <a:ext uri="{FF2B5EF4-FFF2-40B4-BE49-F238E27FC236}">
                        <a16:creationId xmlns:a16="http://schemas.microsoft.com/office/drawing/2014/main" id="{FB43C181-BB85-9AAE-56D3-BE66B23E7C6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14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66" name="Line 224">
                    <a:extLst>
                      <a:ext uri="{FF2B5EF4-FFF2-40B4-BE49-F238E27FC236}">
                        <a16:creationId xmlns:a16="http://schemas.microsoft.com/office/drawing/2014/main" id="{F6660F24-02A2-5B8D-FF3C-5A15547BAD6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30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67" name="Line 225">
                    <a:extLst>
                      <a:ext uri="{FF2B5EF4-FFF2-40B4-BE49-F238E27FC236}">
                        <a16:creationId xmlns:a16="http://schemas.microsoft.com/office/drawing/2014/main" id="{DCDB088E-E825-B5FC-EF50-2C8198D8798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46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68" name="Line 226">
                    <a:extLst>
                      <a:ext uri="{FF2B5EF4-FFF2-40B4-BE49-F238E27FC236}">
                        <a16:creationId xmlns:a16="http://schemas.microsoft.com/office/drawing/2014/main" id="{6A05E396-4A02-5010-6789-6EB2FEC47BF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909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69" name="Line 227">
                    <a:extLst>
                      <a:ext uri="{FF2B5EF4-FFF2-40B4-BE49-F238E27FC236}">
                        <a16:creationId xmlns:a16="http://schemas.microsoft.com/office/drawing/2014/main" id="{568EA921-46CB-1B53-5188-82FF96C2667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941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70" name="Line 228">
                    <a:extLst>
                      <a:ext uri="{FF2B5EF4-FFF2-40B4-BE49-F238E27FC236}">
                        <a16:creationId xmlns:a16="http://schemas.microsoft.com/office/drawing/2014/main" id="{F9188591-02D9-B351-53BC-CE41FDB7D80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957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71" name="Line 229">
                    <a:extLst>
                      <a:ext uri="{FF2B5EF4-FFF2-40B4-BE49-F238E27FC236}">
                        <a16:creationId xmlns:a16="http://schemas.microsoft.com/office/drawing/2014/main" id="{47309EBB-17DA-B0DD-30DF-328B20BF532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957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72" name="Line 230">
                    <a:extLst>
                      <a:ext uri="{FF2B5EF4-FFF2-40B4-BE49-F238E27FC236}">
                        <a16:creationId xmlns:a16="http://schemas.microsoft.com/office/drawing/2014/main" id="{5D95080D-AD4B-483E-8DCD-3100409939A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973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73" name="Line 231">
                    <a:extLst>
                      <a:ext uri="{FF2B5EF4-FFF2-40B4-BE49-F238E27FC236}">
                        <a16:creationId xmlns:a16="http://schemas.microsoft.com/office/drawing/2014/main" id="{89BBEE65-6580-6620-EA90-39E959C9AA0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004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74" name="Line 232">
                    <a:extLst>
                      <a:ext uri="{FF2B5EF4-FFF2-40B4-BE49-F238E27FC236}">
                        <a16:creationId xmlns:a16="http://schemas.microsoft.com/office/drawing/2014/main" id="{7EB71CCA-B79A-DDFE-B73F-D684C191D3D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004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75" name="Line 233">
                    <a:extLst>
                      <a:ext uri="{FF2B5EF4-FFF2-40B4-BE49-F238E27FC236}">
                        <a16:creationId xmlns:a16="http://schemas.microsoft.com/office/drawing/2014/main" id="{01569FAC-7B3A-EA2D-032E-C4C851C54C6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02073" y="2901131"/>
                    <a:ext cx="0" cy="238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76" name="Line 234">
                    <a:extLst>
                      <a:ext uri="{FF2B5EF4-FFF2-40B4-BE49-F238E27FC236}">
                        <a16:creationId xmlns:a16="http://schemas.microsoft.com/office/drawing/2014/main" id="{D6035D8E-CFB4-A3AA-898F-3A8438ABB34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05248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77" name="Line 235">
                    <a:extLst>
                      <a:ext uri="{FF2B5EF4-FFF2-40B4-BE49-F238E27FC236}">
                        <a16:creationId xmlns:a16="http://schemas.microsoft.com/office/drawing/2014/main" id="{0EC35AA0-687C-B1E8-3ACC-CC61F484807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0524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78" name="Line 236">
                    <a:extLst>
                      <a:ext uri="{FF2B5EF4-FFF2-40B4-BE49-F238E27FC236}">
                        <a16:creationId xmlns:a16="http://schemas.microsoft.com/office/drawing/2014/main" id="{200744A2-E9AA-E06E-0420-FA3B0267DAE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084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79" name="Line 237">
                    <a:extLst>
                      <a:ext uri="{FF2B5EF4-FFF2-40B4-BE49-F238E27FC236}">
                        <a16:creationId xmlns:a16="http://schemas.microsoft.com/office/drawing/2014/main" id="{6B4DD334-6067-987F-9A75-85C6D6799F7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084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80" name="Line 238">
                    <a:extLst>
                      <a:ext uri="{FF2B5EF4-FFF2-40B4-BE49-F238E27FC236}">
                        <a16:creationId xmlns:a16="http://schemas.microsoft.com/office/drawing/2014/main" id="{C9B4A7B0-16C5-ADAC-FB11-606B430E5B5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100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81" name="Line 239">
                    <a:extLst>
                      <a:ext uri="{FF2B5EF4-FFF2-40B4-BE49-F238E27FC236}">
                        <a16:creationId xmlns:a16="http://schemas.microsoft.com/office/drawing/2014/main" id="{788CAE67-79A2-37EA-EB5C-A1222BDF1B0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115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82" name="Line 240">
                    <a:extLst>
                      <a:ext uri="{FF2B5EF4-FFF2-40B4-BE49-F238E27FC236}">
                        <a16:creationId xmlns:a16="http://schemas.microsoft.com/office/drawing/2014/main" id="{31540E89-C899-98DB-E966-7FACB0D1611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131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83" name="Line 241">
                    <a:extLst>
                      <a:ext uri="{FF2B5EF4-FFF2-40B4-BE49-F238E27FC236}">
                        <a16:creationId xmlns:a16="http://schemas.microsoft.com/office/drawing/2014/main" id="{BC5FCD30-FFDE-38C4-5BBE-D87E34CF9F9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147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84" name="Line 242">
                    <a:extLst>
                      <a:ext uri="{FF2B5EF4-FFF2-40B4-BE49-F238E27FC236}">
                        <a16:creationId xmlns:a16="http://schemas.microsoft.com/office/drawing/2014/main" id="{C2EF6594-D43C-BB67-2677-397D39FAFCE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147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85" name="Line 243">
                    <a:extLst>
                      <a:ext uri="{FF2B5EF4-FFF2-40B4-BE49-F238E27FC236}">
                        <a16:creationId xmlns:a16="http://schemas.microsoft.com/office/drawing/2014/main" id="{75648794-13B3-1589-1653-7C88C67D621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163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86" name="Line 244">
                    <a:extLst>
                      <a:ext uri="{FF2B5EF4-FFF2-40B4-BE49-F238E27FC236}">
                        <a16:creationId xmlns:a16="http://schemas.microsoft.com/office/drawing/2014/main" id="{06644291-4292-F2A9-7AC7-D2E5CD9AD4A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195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87" name="Line 245">
                    <a:extLst>
                      <a:ext uri="{FF2B5EF4-FFF2-40B4-BE49-F238E27FC236}">
                        <a16:creationId xmlns:a16="http://schemas.microsoft.com/office/drawing/2014/main" id="{CF3DFBE5-B5ED-FD9D-8A5E-36E2F5840D6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195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88" name="Line 246">
                    <a:extLst>
                      <a:ext uri="{FF2B5EF4-FFF2-40B4-BE49-F238E27FC236}">
                        <a16:creationId xmlns:a16="http://schemas.microsoft.com/office/drawing/2014/main" id="{1FE3AFC7-52ED-06C0-C129-9E36312E612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2112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89" name="Line 247">
                    <a:extLst>
                      <a:ext uri="{FF2B5EF4-FFF2-40B4-BE49-F238E27FC236}">
                        <a16:creationId xmlns:a16="http://schemas.microsoft.com/office/drawing/2014/main" id="{692D83ED-348A-B937-ED4E-8371CB2F971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227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90" name="Line 248">
                    <a:extLst>
                      <a:ext uri="{FF2B5EF4-FFF2-40B4-BE49-F238E27FC236}">
                        <a16:creationId xmlns:a16="http://schemas.microsoft.com/office/drawing/2014/main" id="{03CCA408-4617-BCD3-6C83-D2F50CF9705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227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91" name="Line 249">
                    <a:extLst>
                      <a:ext uri="{FF2B5EF4-FFF2-40B4-BE49-F238E27FC236}">
                        <a16:creationId xmlns:a16="http://schemas.microsoft.com/office/drawing/2014/main" id="{93A4CE61-1DED-A714-CA3E-A32BA86625C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274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92" name="Line 250">
                    <a:extLst>
                      <a:ext uri="{FF2B5EF4-FFF2-40B4-BE49-F238E27FC236}">
                        <a16:creationId xmlns:a16="http://schemas.microsoft.com/office/drawing/2014/main" id="{8720123F-ADBC-4A3B-E722-B70A873B8BE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290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93" name="Line 251">
                    <a:extLst>
                      <a:ext uri="{FF2B5EF4-FFF2-40B4-BE49-F238E27FC236}">
                        <a16:creationId xmlns:a16="http://schemas.microsoft.com/office/drawing/2014/main" id="{43748F24-1EFD-CF6A-5366-C7C5ABCB67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322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94" name="Line 252">
                    <a:extLst>
                      <a:ext uri="{FF2B5EF4-FFF2-40B4-BE49-F238E27FC236}">
                        <a16:creationId xmlns:a16="http://schemas.microsoft.com/office/drawing/2014/main" id="{AC659E65-4AB6-3545-AAAD-86BAC262430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354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95" name="Line 253">
                    <a:extLst>
                      <a:ext uri="{FF2B5EF4-FFF2-40B4-BE49-F238E27FC236}">
                        <a16:creationId xmlns:a16="http://schemas.microsoft.com/office/drawing/2014/main" id="{8F34F883-D209-77B6-451C-519220CC845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354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96" name="Line 254">
                    <a:extLst>
                      <a:ext uri="{FF2B5EF4-FFF2-40B4-BE49-F238E27FC236}">
                        <a16:creationId xmlns:a16="http://schemas.microsoft.com/office/drawing/2014/main" id="{7734DA83-9C3E-F291-CC55-C4216AEB973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3699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97" name="Line 255">
                    <a:extLst>
                      <a:ext uri="{FF2B5EF4-FFF2-40B4-BE49-F238E27FC236}">
                        <a16:creationId xmlns:a16="http://schemas.microsoft.com/office/drawing/2014/main" id="{E088ED3F-E37F-A969-FFB3-28BEAB026D6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401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98" name="Line 256">
                    <a:extLst>
                      <a:ext uri="{FF2B5EF4-FFF2-40B4-BE49-F238E27FC236}">
                        <a16:creationId xmlns:a16="http://schemas.microsoft.com/office/drawing/2014/main" id="{4CDADCFA-EEBB-845B-8D7D-41E417D8AD1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401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99" name="Line 257">
                    <a:extLst>
                      <a:ext uri="{FF2B5EF4-FFF2-40B4-BE49-F238E27FC236}">
                        <a16:creationId xmlns:a16="http://schemas.microsoft.com/office/drawing/2014/main" id="{532970DF-7F47-8257-2901-42E7F17C7B6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417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00" name="Line 258">
                    <a:extLst>
                      <a:ext uri="{FF2B5EF4-FFF2-40B4-BE49-F238E27FC236}">
                        <a16:creationId xmlns:a16="http://schemas.microsoft.com/office/drawing/2014/main" id="{203D66A9-06D9-9D0A-DFC8-F60C4618F00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449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01" name="Line 259">
                    <a:extLst>
                      <a:ext uri="{FF2B5EF4-FFF2-40B4-BE49-F238E27FC236}">
                        <a16:creationId xmlns:a16="http://schemas.microsoft.com/office/drawing/2014/main" id="{523F0022-3870-594A-4756-4B1D7214F71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512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02" name="Line 260">
                    <a:extLst>
                      <a:ext uri="{FF2B5EF4-FFF2-40B4-BE49-F238E27FC236}">
                        <a16:creationId xmlns:a16="http://schemas.microsoft.com/office/drawing/2014/main" id="{09B57CCB-1364-C4AF-EE93-D8E5BB61E1E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528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03" name="Line 261">
                    <a:extLst>
                      <a:ext uri="{FF2B5EF4-FFF2-40B4-BE49-F238E27FC236}">
                        <a16:creationId xmlns:a16="http://schemas.microsoft.com/office/drawing/2014/main" id="{77A80366-F684-282D-9A33-BF00379FDF9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5604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04" name="Line 262">
                    <a:extLst>
                      <a:ext uri="{FF2B5EF4-FFF2-40B4-BE49-F238E27FC236}">
                        <a16:creationId xmlns:a16="http://schemas.microsoft.com/office/drawing/2014/main" id="{0843E1EB-EA7D-B148-874E-EC65E606E43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608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05" name="Line 263">
                    <a:extLst>
                      <a:ext uri="{FF2B5EF4-FFF2-40B4-BE49-F238E27FC236}">
                        <a16:creationId xmlns:a16="http://schemas.microsoft.com/office/drawing/2014/main" id="{6C41236F-5321-8BB3-2D0F-ADE54E2469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608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06" name="Line 264">
                    <a:extLst>
                      <a:ext uri="{FF2B5EF4-FFF2-40B4-BE49-F238E27FC236}">
                        <a16:creationId xmlns:a16="http://schemas.microsoft.com/office/drawing/2014/main" id="{2B677168-5F10-D392-B553-447B62BC5FB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639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07" name="Line 265">
                    <a:extLst>
                      <a:ext uri="{FF2B5EF4-FFF2-40B4-BE49-F238E27FC236}">
                        <a16:creationId xmlns:a16="http://schemas.microsoft.com/office/drawing/2014/main" id="{4030D4D3-BC7C-2AD8-F0FA-9CD1B03DCB6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655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08" name="Line 266">
                    <a:extLst>
                      <a:ext uri="{FF2B5EF4-FFF2-40B4-BE49-F238E27FC236}">
                        <a16:creationId xmlns:a16="http://schemas.microsoft.com/office/drawing/2014/main" id="{92F9FDCE-EC2B-57E9-012A-C4208013599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671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09" name="Line 267">
                    <a:extLst>
                      <a:ext uri="{FF2B5EF4-FFF2-40B4-BE49-F238E27FC236}">
                        <a16:creationId xmlns:a16="http://schemas.microsoft.com/office/drawing/2014/main" id="{E21015F3-7458-A495-ED83-E65CB5FED83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703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10" name="Line 268">
                    <a:extLst>
                      <a:ext uri="{FF2B5EF4-FFF2-40B4-BE49-F238E27FC236}">
                        <a16:creationId xmlns:a16="http://schemas.microsoft.com/office/drawing/2014/main" id="{6E7A2285-EB7B-8394-A279-D5A899DEE33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735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11" name="Line 269">
                    <a:extLst>
                      <a:ext uri="{FF2B5EF4-FFF2-40B4-BE49-F238E27FC236}">
                        <a16:creationId xmlns:a16="http://schemas.microsoft.com/office/drawing/2014/main" id="{25E841B0-D894-FBB6-384E-80A5B5382C8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73510" y="2915419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12" name="Line 270">
                    <a:extLst>
                      <a:ext uri="{FF2B5EF4-FFF2-40B4-BE49-F238E27FC236}">
                        <a16:creationId xmlns:a16="http://schemas.microsoft.com/office/drawing/2014/main" id="{1DC92F24-A897-153D-BA2B-CE12A62976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7509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13" name="Line 271">
                    <a:extLst>
                      <a:ext uri="{FF2B5EF4-FFF2-40B4-BE49-F238E27FC236}">
                        <a16:creationId xmlns:a16="http://schemas.microsoft.com/office/drawing/2014/main" id="{7406CAD0-FEAF-FD1D-85E4-E3B3E8213E3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766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14" name="Line 272">
                    <a:extLst>
                      <a:ext uri="{FF2B5EF4-FFF2-40B4-BE49-F238E27FC236}">
                        <a16:creationId xmlns:a16="http://schemas.microsoft.com/office/drawing/2014/main" id="{8E91CE5B-3CC7-54FF-A151-BE3009BA25C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766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15" name="Line 273">
                    <a:extLst>
                      <a:ext uri="{FF2B5EF4-FFF2-40B4-BE49-F238E27FC236}">
                        <a16:creationId xmlns:a16="http://schemas.microsoft.com/office/drawing/2014/main" id="{9E2D8594-921D-D06B-9CF7-C2AAD67B6BD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782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16" name="Line 274">
                    <a:extLst>
                      <a:ext uri="{FF2B5EF4-FFF2-40B4-BE49-F238E27FC236}">
                        <a16:creationId xmlns:a16="http://schemas.microsoft.com/office/drawing/2014/main" id="{CEF856A1-A554-9AA1-DE82-984B6737BCF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798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17" name="Line 275">
                    <a:extLst>
                      <a:ext uri="{FF2B5EF4-FFF2-40B4-BE49-F238E27FC236}">
                        <a16:creationId xmlns:a16="http://schemas.microsoft.com/office/drawing/2014/main" id="{707019D9-013E-5BAB-0B1B-76A513FB7F7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862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18" name="Line 276">
                    <a:extLst>
                      <a:ext uri="{FF2B5EF4-FFF2-40B4-BE49-F238E27FC236}">
                        <a16:creationId xmlns:a16="http://schemas.microsoft.com/office/drawing/2014/main" id="{A2FBD194-72A9-1C88-60D6-955950EEE50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877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19" name="Line 277">
                    <a:extLst>
                      <a:ext uri="{FF2B5EF4-FFF2-40B4-BE49-F238E27FC236}">
                        <a16:creationId xmlns:a16="http://schemas.microsoft.com/office/drawing/2014/main" id="{E99472D1-5B2E-A028-EAB4-22236845EFA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893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20" name="Line 278">
                    <a:extLst>
                      <a:ext uri="{FF2B5EF4-FFF2-40B4-BE49-F238E27FC236}">
                        <a16:creationId xmlns:a16="http://schemas.microsoft.com/office/drawing/2014/main" id="{047160F7-B811-AC4D-00C1-4C47F27DC1E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909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21" name="Line 279">
                    <a:extLst>
                      <a:ext uri="{FF2B5EF4-FFF2-40B4-BE49-F238E27FC236}">
                        <a16:creationId xmlns:a16="http://schemas.microsoft.com/office/drawing/2014/main" id="{A40552A5-237D-5D58-95FB-41028692551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909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22" name="Line 280">
                    <a:extLst>
                      <a:ext uri="{FF2B5EF4-FFF2-40B4-BE49-F238E27FC236}">
                        <a16:creationId xmlns:a16="http://schemas.microsoft.com/office/drawing/2014/main" id="{3F59BCE3-8583-62C2-3471-B29E848E1AF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925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23" name="Line 281">
                    <a:extLst>
                      <a:ext uri="{FF2B5EF4-FFF2-40B4-BE49-F238E27FC236}">
                        <a16:creationId xmlns:a16="http://schemas.microsoft.com/office/drawing/2014/main" id="{3FEEAE0A-650F-5F64-7C8D-84287D82D58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925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24" name="Line 282">
                    <a:extLst>
                      <a:ext uri="{FF2B5EF4-FFF2-40B4-BE49-F238E27FC236}">
                        <a16:creationId xmlns:a16="http://schemas.microsoft.com/office/drawing/2014/main" id="{92E91A72-9198-E8CB-B5FE-7B1E5B2CCA7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957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25" name="Line 283">
                    <a:extLst>
                      <a:ext uri="{FF2B5EF4-FFF2-40B4-BE49-F238E27FC236}">
                        <a16:creationId xmlns:a16="http://schemas.microsoft.com/office/drawing/2014/main" id="{8BC3D13F-1489-429F-BF84-22849245B73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973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26" name="Line 284">
                    <a:extLst>
                      <a:ext uri="{FF2B5EF4-FFF2-40B4-BE49-F238E27FC236}">
                        <a16:creationId xmlns:a16="http://schemas.microsoft.com/office/drawing/2014/main" id="{7562FC78-2660-4B69-4BD8-A8171CF56E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9989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27" name="Line 285">
                    <a:extLst>
                      <a:ext uri="{FF2B5EF4-FFF2-40B4-BE49-F238E27FC236}">
                        <a16:creationId xmlns:a16="http://schemas.microsoft.com/office/drawing/2014/main" id="{D46340FF-B631-CC49-8CFD-EEE9664555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020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28" name="Line 286">
                    <a:extLst>
                      <a:ext uri="{FF2B5EF4-FFF2-40B4-BE49-F238E27FC236}">
                        <a16:creationId xmlns:a16="http://schemas.microsoft.com/office/drawing/2014/main" id="{4684F775-6685-14F2-1D67-A70205D5EE3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036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29" name="Line 287">
                    <a:extLst>
                      <a:ext uri="{FF2B5EF4-FFF2-40B4-BE49-F238E27FC236}">
                        <a16:creationId xmlns:a16="http://schemas.microsoft.com/office/drawing/2014/main" id="{2D3BCB9A-1788-1E41-C171-693F5BC9CF6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068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30" name="Line 288">
                    <a:extLst>
                      <a:ext uri="{FF2B5EF4-FFF2-40B4-BE49-F238E27FC236}">
                        <a16:creationId xmlns:a16="http://schemas.microsoft.com/office/drawing/2014/main" id="{0E9C1F5F-0A91-6D92-20FC-BA42F67551F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084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31" name="Line 289">
                    <a:extLst>
                      <a:ext uri="{FF2B5EF4-FFF2-40B4-BE49-F238E27FC236}">
                        <a16:creationId xmlns:a16="http://schemas.microsoft.com/office/drawing/2014/main" id="{ED66C226-9389-3D45-F469-1E4C7037AB7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100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32" name="Line 290">
                    <a:extLst>
                      <a:ext uri="{FF2B5EF4-FFF2-40B4-BE49-F238E27FC236}">
                        <a16:creationId xmlns:a16="http://schemas.microsoft.com/office/drawing/2014/main" id="{252D64EC-FD2F-1B3A-5AD4-9FF4473F93D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116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33" name="Line 291">
                    <a:extLst>
                      <a:ext uri="{FF2B5EF4-FFF2-40B4-BE49-F238E27FC236}">
                        <a16:creationId xmlns:a16="http://schemas.microsoft.com/office/drawing/2014/main" id="{E29C88CC-9C3E-AD5F-F070-19F8DC4B3D9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131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34" name="Line 292">
                    <a:extLst>
                      <a:ext uri="{FF2B5EF4-FFF2-40B4-BE49-F238E27FC236}">
                        <a16:creationId xmlns:a16="http://schemas.microsoft.com/office/drawing/2014/main" id="{DEC3B611-C0EC-3AD8-0EB1-E406621B77B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147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35" name="Line 293">
                    <a:extLst>
                      <a:ext uri="{FF2B5EF4-FFF2-40B4-BE49-F238E27FC236}">
                        <a16:creationId xmlns:a16="http://schemas.microsoft.com/office/drawing/2014/main" id="{96B2945A-58BE-8E97-B1CF-4C008408AFC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179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36" name="Line 294">
                    <a:extLst>
                      <a:ext uri="{FF2B5EF4-FFF2-40B4-BE49-F238E27FC236}">
                        <a16:creationId xmlns:a16="http://schemas.microsoft.com/office/drawing/2014/main" id="{DB8174F4-8D16-D220-EEF9-94826C6F237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179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37" name="Line 295">
                    <a:extLst>
                      <a:ext uri="{FF2B5EF4-FFF2-40B4-BE49-F238E27FC236}">
                        <a16:creationId xmlns:a16="http://schemas.microsoft.com/office/drawing/2014/main" id="{312AE234-AC03-FD08-3236-5C78A556F79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1954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38" name="Line 296">
                    <a:extLst>
                      <a:ext uri="{FF2B5EF4-FFF2-40B4-BE49-F238E27FC236}">
                        <a16:creationId xmlns:a16="http://schemas.microsoft.com/office/drawing/2014/main" id="{4FBC3841-D9A2-E36E-AE72-A49F8279DF2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195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39" name="Line 297">
                    <a:extLst>
                      <a:ext uri="{FF2B5EF4-FFF2-40B4-BE49-F238E27FC236}">
                        <a16:creationId xmlns:a16="http://schemas.microsoft.com/office/drawing/2014/main" id="{77FC16C5-D89C-19FE-2E17-BC0A23E9C7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227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40" name="Line 298">
                    <a:extLst>
                      <a:ext uri="{FF2B5EF4-FFF2-40B4-BE49-F238E27FC236}">
                        <a16:creationId xmlns:a16="http://schemas.microsoft.com/office/drawing/2014/main" id="{00DD34FA-8261-A141-354B-D1513746334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243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41" name="Line 299">
                    <a:extLst>
                      <a:ext uri="{FF2B5EF4-FFF2-40B4-BE49-F238E27FC236}">
                        <a16:creationId xmlns:a16="http://schemas.microsoft.com/office/drawing/2014/main" id="{DFC1CA0F-8A8A-D828-3243-182B22676D2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290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42" name="Line 300">
                    <a:extLst>
                      <a:ext uri="{FF2B5EF4-FFF2-40B4-BE49-F238E27FC236}">
                        <a16:creationId xmlns:a16="http://schemas.microsoft.com/office/drawing/2014/main" id="{A4F807CF-E310-C708-9E8F-FBDD8C1CC78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306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43" name="Line 301">
                    <a:extLst>
                      <a:ext uri="{FF2B5EF4-FFF2-40B4-BE49-F238E27FC236}">
                        <a16:creationId xmlns:a16="http://schemas.microsoft.com/office/drawing/2014/main" id="{BE68849D-170C-2447-12E7-7B146BFEDD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306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44" name="Line 302">
                    <a:extLst>
                      <a:ext uri="{FF2B5EF4-FFF2-40B4-BE49-F238E27FC236}">
                        <a16:creationId xmlns:a16="http://schemas.microsoft.com/office/drawing/2014/main" id="{66B5F494-3271-F37B-B537-FF51A80D977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338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45" name="Line 303">
                    <a:extLst>
                      <a:ext uri="{FF2B5EF4-FFF2-40B4-BE49-F238E27FC236}">
                        <a16:creationId xmlns:a16="http://schemas.microsoft.com/office/drawing/2014/main" id="{6D2B94D2-EB08-94E8-8752-760FF8A632F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338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46" name="Line 304">
                    <a:extLst>
                      <a:ext uri="{FF2B5EF4-FFF2-40B4-BE49-F238E27FC236}">
                        <a16:creationId xmlns:a16="http://schemas.microsoft.com/office/drawing/2014/main" id="{CBFD325E-0DE2-7DAE-7A2D-1D9801A4082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3542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47" name="Line 305">
                    <a:extLst>
                      <a:ext uri="{FF2B5EF4-FFF2-40B4-BE49-F238E27FC236}">
                        <a16:creationId xmlns:a16="http://schemas.microsoft.com/office/drawing/2014/main" id="{C3A6D2CE-F52D-3EE3-D8EC-F788803FB8D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370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48" name="Line 306">
                    <a:extLst>
                      <a:ext uri="{FF2B5EF4-FFF2-40B4-BE49-F238E27FC236}">
                        <a16:creationId xmlns:a16="http://schemas.microsoft.com/office/drawing/2014/main" id="{589CE6CE-4D70-306C-609A-5E403BF5205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401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49" name="Line 307">
                    <a:extLst>
                      <a:ext uri="{FF2B5EF4-FFF2-40B4-BE49-F238E27FC236}">
                        <a16:creationId xmlns:a16="http://schemas.microsoft.com/office/drawing/2014/main" id="{0D57E775-9D60-36B3-25B6-84D92285E97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417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50" name="Line 308">
                    <a:extLst>
                      <a:ext uri="{FF2B5EF4-FFF2-40B4-BE49-F238E27FC236}">
                        <a16:creationId xmlns:a16="http://schemas.microsoft.com/office/drawing/2014/main" id="{392E5ACC-D22F-4330-9602-D152BCD823B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433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51" name="Line 309">
                    <a:extLst>
                      <a:ext uri="{FF2B5EF4-FFF2-40B4-BE49-F238E27FC236}">
                        <a16:creationId xmlns:a16="http://schemas.microsoft.com/office/drawing/2014/main" id="{A5980A78-0F95-172D-2169-50BBD09CB72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449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52" name="Line 310">
                    <a:extLst>
                      <a:ext uri="{FF2B5EF4-FFF2-40B4-BE49-F238E27FC236}">
                        <a16:creationId xmlns:a16="http://schemas.microsoft.com/office/drawing/2014/main" id="{CF23AA28-6DD0-526B-34F2-07EC15594D9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465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53" name="Line 311">
                    <a:extLst>
                      <a:ext uri="{FF2B5EF4-FFF2-40B4-BE49-F238E27FC236}">
                        <a16:creationId xmlns:a16="http://schemas.microsoft.com/office/drawing/2014/main" id="{BB9E0263-C3BE-A865-3C2B-2F21A0A6893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465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54" name="Line 312">
                    <a:extLst>
                      <a:ext uri="{FF2B5EF4-FFF2-40B4-BE49-F238E27FC236}">
                        <a16:creationId xmlns:a16="http://schemas.microsoft.com/office/drawing/2014/main" id="{4015D0A3-5D16-B8C0-C985-06467F48A61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481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55" name="Line 313">
                    <a:extLst>
                      <a:ext uri="{FF2B5EF4-FFF2-40B4-BE49-F238E27FC236}">
                        <a16:creationId xmlns:a16="http://schemas.microsoft.com/office/drawing/2014/main" id="{45249D67-BFE9-0E56-4598-14F117C98E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5129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56" name="Line 314">
                    <a:extLst>
                      <a:ext uri="{FF2B5EF4-FFF2-40B4-BE49-F238E27FC236}">
                        <a16:creationId xmlns:a16="http://schemas.microsoft.com/office/drawing/2014/main" id="{7ED3C05A-2E8A-45B4-EA18-03E1A082B6A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528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57" name="Line 315">
                    <a:extLst>
                      <a:ext uri="{FF2B5EF4-FFF2-40B4-BE49-F238E27FC236}">
                        <a16:creationId xmlns:a16="http://schemas.microsoft.com/office/drawing/2014/main" id="{89864471-BF3A-0F49-A9F4-F591FC4FD5A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544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58" name="Line 316">
                    <a:extLst>
                      <a:ext uri="{FF2B5EF4-FFF2-40B4-BE49-F238E27FC236}">
                        <a16:creationId xmlns:a16="http://schemas.microsoft.com/office/drawing/2014/main" id="{F1E0866B-6D57-035A-854E-D1A440DF5C6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576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59" name="Line 317">
                    <a:extLst>
                      <a:ext uri="{FF2B5EF4-FFF2-40B4-BE49-F238E27FC236}">
                        <a16:creationId xmlns:a16="http://schemas.microsoft.com/office/drawing/2014/main" id="{F23339CF-CE51-06D2-48D8-F88778F5C60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592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60" name="Line 318">
                    <a:extLst>
                      <a:ext uri="{FF2B5EF4-FFF2-40B4-BE49-F238E27FC236}">
                        <a16:creationId xmlns:a16="http://schemas.microsoft.com/office/drawing/2014/main" id="{2316B319-F7EF-6B5D-08BE-BF6649E7261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624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61" name="Line 319">
                    <a:extLst>
                      <a:ext uri="{FF2B5EF4-FFF2-40B4-BE49-F238E27FC236}">
                        <a16:creationId xmlns:a16="http://schemas.microsoft.com/office/drawing/2014/main" id="{D4C9448A-8C1C-5941-7107-5C36CF65F2B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624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62" name="Line 320">
                    <a:extLst>
                      <a:ext uri="{FF2B5EF4-FFF2-40B4-BE49-F238E27FC236}">
                        <a16:creationId xmlns:a16="http://schemas.microsoft.com/office/drawing/2014/main" id="{93C55C7C-4EEA-0E85-EF24-7CDD87AD137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639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63" name="Line 321">
                    <a:extLst>
                      <a:ext uri="{FF2B5EF4-FFF2-40B4-BE49-F238E27FC236}">
                        <a16:creationId xmlns:a16="http://schemas.microsoft.com/office/drawing/2014/main" id="{F5DC2F5C-5D67-CC81-16A2-910C4542FF7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639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64" name="Line 322">
                    <a:extLst>
                      <a:ext uri="{FF2B5EF4-FFF2-40B4-BE49-F238E27FC236}">
                        <a16:creationId xmlns:a16="http://schemas.microsoft.com/office/drawing/2014/main" id="{85E24968-CDF3-A372-65CA-79F7E29E982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671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65" name="Line 323">
                    <a:extLst>
                      <a:ext uri="{FF2B5EF4-FFF2-40B4-BE49-F238E27FC236}">
                        <a16:creationId xmlns:a16="http://schemas.microsoft.com/office/drawing/2014/main" id="{A1B55F86-04EC-952F-D226-437A7D8D03F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703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66" name="Line 324">
                    <a:extLst>
                      <a:ext uri="{FF2B5EF4-FFF2-40B4-BE49-F238E27FC236}">
                        <a16:creationId xmlns:a16="http://schemas.microsoft.com/office/drawing/2014/main" id="{BC25483E-CD56-F54D-832D-3FA7DD716D4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719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67" name="Line 325">
                    <a:extLst>
                      <a:ext uri="{FF2B5EF4-FFF2-40B4-BE49-F238E27FC236}">
                        <a16:creationId xmlns:a16="http://schemas.microsoft.com/office/drawing/2014/main" id="{BF227358-BD55-DD3A-155D-D303689D91A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751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68" name="Line 326">
                    <a:extLst>
                      <a:ext uri="{FF2B5EF4-FFF2-40B4-BE49-F238E27FC236}">
                        <a16:creationId xmlns:a16="http://schemas.microsoft.com/office/drawing/2014/main" id="{BC241196-3349-A536-8FFC-EF931E062E3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814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69" name="Line 327">
                    <a:extLst>
                      <a:ext uri="{FF2B5EF4-FFF2-40B4-BE49-F238E27FC236}">
                        <a16:creationId xmlns:a16="http://schemas.microsoft.com/office/drawing/2014/main" id="{A5598A3A-C4D7-EC6A-8450-26703FD69D6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814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70" name="Line 328">
                    <a:extLst>
                      <a:ext uri="{FF2B5EF4-FFF2-40B4-BE49-F238E27FC236}">
                        <a16:creationId xmlns:a16="http://schemas.microsoft.com/office/drawing/2014/main" id="{DB497A21-DACB-733D-1346-9A1533ECCD9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830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71" name="Line 329">
                    <a:extLst>
                      <a:ext uri="{FF2B5EF4-FFF2-40B4-BE49-F238E27FC236}">
                        <a16:creationId xmlns:a16="http://schemas.microsoft.com/office/drawing/2014/main" id="{02971F45-35EA-5E09-CEA3-C578773D2D0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846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72" name="Line 330">
                    <a:extLst>
                      <a:ext uri="{FF2B5EF4-FFF2-40B4-BE49-F238E27FC236}">
                        <a16:creationId xmlns:a16="http://schemas.microsoft.com/office/drawing/2014/main" id="{EDB67E66-DD09-7FBF-B1D6-1BB26677A02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862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73" name="Line 331">
                    <a:extLst>
                      <a:ext uri="{FF2B5EF4-FFF2-40B4-BE49-F238E27FC236}">
                        <a16:creationId xmlns:a16="http://schemas.microsoft.com/office/drawing/2014/main" id="{72F3481E-1B6A-B982-9CD3-A86FEB0112C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893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74" name="Line 332">
                    <a:extLst>
                      <a:ext uri="{FF2B5EF4-FFF2-40B4-BE49-F238E27FC236}">
                        <a16:creationId xmlns:a16="http://schemas.microsoft.com/office/drawing/2014/main" id="{306E826D-1B25-47C5-B93F-FC5773245A9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925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75" name="Line 333">
                    <a:extLst>
                      <a:ext uri="{FF2B5EF4-FFF2-40B4-BE49-F238E27FC236}">
                        <a16:creationId xmlns:a16="http://schemas.microsoft.com/office/drawing/2014/main" id="{46EBF64A-B823-4956-B334-99E0CAD37C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925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76" name="Line 334">
                    <a:extLst>
                      <a:ext uri="{FF2B5EF4-FFF2-40B4-BE49-F238E27FC236}">
                        <a16:creationId xmlns:a16="http://schemas.microsoft.com/office/drawing/2014/main" id="{04F93D12-1E2A-B33B-2F2F-2989ABB0409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941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77" name="Line 335">
                    <a:extLst>
                      <a:ext uri="{FF2B5EF4-FFF2-40B4-BE49-F238E27FC236}">
                        <a16:creationId xmlns:a16="http://schemas.microsoft.com/office/drawing/2014/main" id="{F00EA3F4-B025-3511-4990-3D6ECA7A45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957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78" name="Line 336">
                    <a:extLst>
                      <a:ext uri="{FF2B5EF4-FFF2-40B4-BE49-F238E27FC236}">
                        <a16:creationId xmlns:a16="http://schemas.microsoft.com/office/drawing/2014/main" id="{FDB02574-3274-11B0-4617-141699C3086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973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79" name="Line 337">
                    <a:extLst>
                      <a:ext uri="{FF2B5EF4-FFF2-40B4-BE49-F238E27FC236}">
                        <a16:creationId xmlns:a16="http://schemas.microsoft.com/office/drawing/2014/main" id="{4D8E746C-2011-A822-F88C-FC72EADBAD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989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80" name="Line 338">
                    <a:extLst>
                      <a:ext uri="{FF2B5EF4-FFF2-40B4-BE49-F238E27FC236}">
                        <a16:creationId xmlns:a16="http://schemas.microsoft.com/office/drawing/2014/main" id="{9933AFC9-B6E7-452E-91E5-6E290976521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0209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81" name="Line 339">
                    <a:extLst>
                      <a:ext uri="{FF2B5EF4-FFF2-40B4-BE49-F238E27FC236}">
                        <a16:creationId xmlns:a16="http://schemas.microsoft.com/office/drawing/2014/main" id="{00622650-6C56-0E3E-D4D6-4A8C734C623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036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82" name="Line 340">
                    <a:extLst>
                      <a:ext uri="{FF2B5EF4-FFF2-40B4-BE49-F238E27FC236}">
                        <a16:creationId xmlns:a16="http://schemas.microsoft.com/office/drawing/2014/main" id="{7B0BBB54-66AC-78F3-97A4-D976D929851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068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83" name="Line 341">
                    <a:extLst>
                      <a:ext uri="{FF2B5EF4-FFF2-40B4-BE49-F238E27FC236}">
                        <a16:creationId xmlns:a16="http://schemas.microsoft.com/office/drawing/2014/main" id="{32681E6C-D7BC-4162-F021-C84A0BFBCF0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0844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84" name="Line 342">
                    <a:extLst>
                      <a:ext uri="{FF2B5EF4-FFF2-40B4-BE49-F238E27FC236}">
                        <a16:creationId xmlns:a16="http://schemas.microsoft.com/office/drawing/2014/main" id="{A21D7760-6B1C-477A-3F8C-35311599E5A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084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85" name="Line 343">
                    <a:extLst>
                      <a:ext uri="{FF2B5EF4-FFF2-40B4-BE49-F238E27FC236}">
                        <a16:creationId xmlns:a16="http://schemas.microsoft.com/office/drawing/2014/main" id="{4F83150E-54B6-8B4D-FD20-24AED2BCF20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100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86" name="Line 344">
                    <a:extLst>
                      <a:ext uri="{FF2B5EF4-FFF2-40B4-BE49-F238E27FC236}">
                        <a16:creationId xmlns:a16="http://schemas.microsoft.com/office/drawing/2014/main" id="{9D765AB4-792B-1A4A-6A9B-FCD223B297D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132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87" name="Line 345">
                    <a:extLst>
                      <a:ext uri="{FF2B5EF4-FFF2-40B4-BE49-F238E27FC236}">
                        <a16:creationId xmlns:a16="http://schemas.microsoft.com/office/drawing/2014/main" id="{D5DABD6E-E286-EF15-1097-5A9232F8C7E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179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88" name="Line 346">
                    <a:extLst>
                      <a:ext uri="{FF2B5EF4-FFF2-40B4-BE49-F238E27FC236}">
                        <a16:creationId xmlns:a16="http://schemas.microsoft.com/office/drawing/2014/main" id="{93C207A4-B083-143B-F414-86F2C1A3BC9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195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89" name="Line 347">
                    <a:extLst>
                      <a:ext uri="{FF2B5EF4-FFF2-40B4-BE49-F238E27FC236}">
                        <a16:creationId xmlns:a16="http://schemas.microsoft.com/office/drawing/2014/main" id="{F01DBF1D-C6E4-49CF-CC1F-B75B71A8EB1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227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90" name="Line 348">
                    <a:extLst>
                      <a:ext uri="{FF2B5EF4-FFF2-40B4-BE49-F238E27FC236}">
                        <a16:creationId xmlns:a16="http://schemas.microsoft.com/office/drawing/2014/main" id="{05B0610A-E7BF-2971-3409-2935CF790ED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24323" y="2913831"/>
                    <a:ext cx="0" cy="111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91" name="Line 349">
                    <a:extLst>
                      <a:ext uri="{FF2B5EF4-FFF2-40B4-BE49-F238E27FC236}">
                        <a16:creationId xmlns:a16="http://schemas.microsoft.com/office/drawing/2014/main" id="{410A869D-6D7A-ACF2-8DAE-6583D0E14FF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259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92" name="Line 350">
                    <a:extLst>
                      <a:ext uri="{FF2B5EF4-FFF2-40B4-BE49-F238E27FC236}">
                        <a16:creationId xmlns:a16="http://schemas.microsoft.com/office/drawing/2014/main" id="{460AD57C-EC87-9FDC-0A7D-6506A702765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259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93" name="Line 351">
                    <a:extLst>
                      <a:ext uri="{FF2B5EF4-FFF2-40B4-BE49-F238E27FC236}">
                        <a16:creationId xmlns:a16="http://schemas.microsoft.com/office/drawing/2014/main" id="{165621ED-D258-2719-AEE3-7242EEDD961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274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94" name="Line 352">
                    <a:extLst>
                      <a:ext uri="{FF2B5EF4-FFF2-40B4-BE49-F238E27FC236}">
                        <a16:creationId xmlns:a16="http://schemas.microsoft.com/office/drawing/2014/main" id="{D0D714A6-079F-AF66-268B-4B4C590A6B4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290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95" name="Line 353">
                    <a:extLst>
                      <a:ext uri="{FF2B5EF4-FFF2-40B4-BE49-F238E27FC236}">
                        <a16:creationId xmlns:a16="http://schemas.microsoft.com/office/drawing/2014/main" id="{1E76EDB1-6181-28FE-0E1B-C3E8387FF22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306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96" name="Line 354">
                    <a:extLst>
                      <a:ext uri="{FF2B5EF4-FFF2-40B4-BE49-F238E27FC236}">
                        <a16:creationId xmlns:a16="http://schemas.microsoft.com/office/drawing/2014/main" id="{3DC13943-4C75-14AD-A16D-E079B563A6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322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97" name="Line 355">
                    <a:extLst>
                      <a:ext uri="{FF2B5EF4-FFF2-40B4-BE49-F238E27FC236}">
                        <a16:creationId xmlns:a16="http://schemas.microsoft.com/office/drawing/2014/main" id="{F8786047-35A8-A43B-B8C1-BF5158B5B61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3384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98" name="Line 356">
                    <a:extLst>
                      <a:ext uri="{FF2B5EF4-FFF2-40B4-BE49-F238E27FC236}">
                        <a16:creationId xmlns:a16="http://schemas.microsoft.com/office/drawing/2014/main" id="{6B9F80F8-9AD4-E7F7-0C1C-368F47E03EB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354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99" name="Line 357">
                    <a:extLst>
                      <a:ext uri="{FF2B5EF4-FFF2-40B4-BE49-F238E27FC236}">
                        <a16:creationId xmlns:a16="http://schemas.microsoft.com/office/drawing/2014/main" id="{08CFF7D3-5785-2117-EA5B-710643F6271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354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00" name="Line 358">
                    <a:extLst>
                      <a:ext uri="{FF2B5EF4-FFF2-40B4-BE49-F238E27FC236}">
                        <a16:creationId xmlns:a16="http://schemas.microsoft.com/office/drawing/2014/main" id="{EC0DBBD6-E112-DA11-499C-65F0CE6B28C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386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01" name="Line 359">
                    <a:extLst>
                      <a:ext uri="{FF2B5EF4-FFF2-40B4-BE49-F238E27FC236}">
                        <a16:creationId xmlns:a16="http://schemas.microsoft.com/office/drawing/2014/main" id="{6A4C295F-76B7-7CB8-E625-071B8778066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417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02" name="Line 360">
                    <a:extLst>
                      <a:ext uri="{FF2B5EF4-FFF2-40B4-BE49-F238E27FC236}">
                        <a16:creationId xmlns:a16="http://schemas.microsoft.com/office/drawing/2014/main" id="{DC44D62F-C79B-51E7-7553-68153EDC913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449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03" name="Line 361">
                    <a:extLst>
                      <a:ext uri="{FF2B5EF4-FFF2-40B4-BE49-F238E27FC236}">
                        <a16:creationId xmlns:a16="http://schemas.microsoft.com/office/drawing/2014/main" id="{45418E93-F2CD-3284-ED19-50D4AF45FCC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481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04" name="Line 362">
                    <a:extLst>
                      <a:ext uri="{FF2B5EF4-FFF2-40B4-BE49-F238E27FC236}">
                        <a16:creationId xmlns:a16="http://schemas.microsoft.com/office/drawing/2014/main" id="{4568C1A9-6FEE-6D6E-77FA-4CB2621171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4972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05" name="Line 363">
                    <a:extLst>
                      <a:ext uri="{FF2B5EF4-FFF2-40B4-BE49-F238E27FC236}">
                        <a16:creationId xmlns:a16="http://schemas.microsoft.com/office/drawing/2014/main" id="{E09A4499-CE02-380C-96BE-3ED06088C9D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513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06" name="Line 364">
                    <a:extLst>
                      <a:ext uri="{FF2B5EF4-FFF2-40B4-BE49-F238E27FC236}">
                        <a16:creationId xmlns:a16="http://schemas.microsoft.com/office/drawing/2014/main" id="{97E127E0-416B-5B25-79D7-23C43CFF99C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528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07" name="Line 365">
                    <a:extLst>
                      <a:ext uri="{FF2B5EF4-FFF2-40B4-BE49-F238E27FC236}">
                        <a16:creationId xmlns:a16="http://schemas.microsoft.com/office/drawing/2014/main" id="{6F74A65B-62AE-A001-69C4-73B011768DD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544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08" name="Line 366">
                    <a:extLst>
                      <a:ext uri="{FF2B5EF4-FFF2-40B4-BE49-F238E27FC236}">
                        <a16:creationId xmlns:a16="http://schemas.microsoft.com/office/drawing/2014/main" id="{97271B41-FF9A-4B5D-60E2-78B4A17F058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576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09" name="Line 367">
                    <a:extLst>
                      <a:ext uri="{FF2B5EF4-FFF2-40B4-BE49-F238E27FC236}">
                        <a16:creationId xmlns:a16="http://schemas.microsoft.com/office/drawing/2014/main" id="{F3AECEBC-CB32-CF7E-8CF6-7ADAFD52AAC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592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10" name="Line 368">
                    <a:extLst>
                      <a:ext uri="{FF2B5EF4-FFF2-40B4-BE49-F238E27FC236}">
                        <a16:creationId xmlns:a16="http://schemas.microsoft.com/office/drawing/2014/main" id="{AC2403DA-2339-A07E-34A0-6B105D00A9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624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11" name="Line 369">
                    <a:extLst>
                      <a:ext uri="{FF2B5EF4-FFF2-40B4-BE49-F238E27FC236}">
                        <a16:creationId xmlns:a16="http://schemas.microsoft.com/office/drawing/2014/main" id="{F2374910-229E-D23A-D237-2255C66396C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640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12" name="Line 370">
                    <a:extLst>
                      <a:ext uri="{FF2B5EF4-FFF2-40B4-BE49-F238E27FC236}">
                        <a16:creationId xmlns:a16="http://schemas.microsoft.com/office/drawing/2014/main" id="{7B802E0E-2CC2-7640-DB91-9D2B7FABBE3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655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13" name="Line 371">
                    <a:extLst>
                      <a:ext uri="{FF2B5EF4-FFF2-40B4-BE49-F238E27FC236}">
                        <a16:creationId xmlns:a16="http://schemas.microsoft.com/office/drawing/2014/main" id="{A6BCC46F-510C-D752-A16A-52A7E27F508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671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14" name="Line 372">
                    <a:extLst>
                      <a:ext uri="{FF2B5EF4-FFF2-40B4-BE49-F238E27FC236}">
                        <a16:creationId xmlns:a16="http://schemas.microsoft.com/office/drawing/2014/main" id="{B046C437-3536-2545-575B-7F9EA8AA6E1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719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15" name="Line 373">
                    <a:extLst>
                      <a:ext uri="{FF2B5EF4-FFF2-40B4-BE49-F238E27FC236}">
                        <a16:creationId xmlns:a16="http://schemas.microsoft.com/office/drawing/2014/main" id="{9205708D-5E11-0248-C08D-FBAB8B6AB4E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735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16" name="Line 374">
                    <a:extLst>
                      <a:ext uri="{FF2B5EF4-FFF2-40B4-BE49-F238E27FC236}">
                        <a16:creationId xmlns:a16="http://schemas.microsoft.com/office/drawing/2014/main" id="{390C18F2-72DA-3247-8E7B-26B6C1EE24A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751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17" name="Line 375">
                    <a:extLst>
                      <a:ext uri="{FF2B5EF4-FFF2-40B4-BE49-F238E27FC236}">
                        <a16:creationId xmlns:a16="http://schemas.microsoft.com/office/drawing/2014/main" id="{8258698F-4F06-B629-1FA7-00D79CB0D38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7829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18" name="Line 376">
                    <a:extLst>
                      <a:ext uri="{FF2B5EF4-FFF2-40B4-BE49-F238E27FC236}">
                        <a16:creationId xmlns:a16="http://schemas.microsoft.com/office/drawing/2014/main" id="{8C531629-61D4-91A6-6658-F14B37B329E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798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19" name="Line 377">
                    <a:extLst>
                      <a:ext uri="{FF2B5EF4-FFF2-40B4-BE49-F238E27FC236}">
                        <a16:creationId xmlns:a16="http://schemas.microsoft.com/office/drawing/2014/main" id="{7726F706-7254-71EB-BA81-EC5B3B709DC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814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20" name="Line 378">
                    <a:extLst>
                      <a:ext uri="{FF2B5EF4-FFF2-40B4-BE49-F238E27FC236}">
                        <a16:creationId xmlns:a16="http://schemas.microsoft.com/office/drawing/2014/main" id="{A971DDFF-A065-8AF6-D185-3C6956A6C7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846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21" name="Line 379">
                    <a:extLst>
                      <a:ext uri="{FF2B5EF4-FFF2-40B4-BE49-F238E27FC236}">
                        <a16:creationId xmlns:a16="http://schemas.microsoft.com/office/drawing/2014/main" id="{3280E0E0-ACBC-0B90-D80C-BD85F65E293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846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22" name="Line 380">
                    <a:extLst>
                      <a:ext uri="{FF2B5EF4-FFF2-40B4-BE49-F238E27FC236}">
                        <a16:creationId xmlns:a16="http://schemas.microsoft.com/office/drawing/2014/main" id="{6D846B14-F9A2-FE77-4A38-185963C340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862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23" name="Line 381">
                    <a:extLst>
                      <a:ext uri="{FF2B5EF4-FFF2-40B4-BE49-F238E27FC236}">
                        <a16:creationId xmlns:a16="http://schemas.microsoft.com/office/drawing/2014/main" id="{560E0410-6A17-8E09-053B-343A79F2DBA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894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24" name="Line 382">
                    <a:extLst>
                      <a:ext uri="{FF2B5EF4-FFF2-40B4-BE49-F238E27FC236}">
                        <a16:creationId xmlns:a16="http://schemas.microsoft.com/office/drawing/2014/main" id="{5451E17A-8D70-E9C4-5E1D-01E7928DAA6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9099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25" name="Line 383">
                    <a:extLst>
                      <a:ext uri="{FF2B5EF4-FFF2-40B4-BE49-F238E27FC236}">
                        <a16:creationId xmlns:a16="http://schemas.microsoft.com/office/drawing/2014/main" id="{D30E1643-1C0E-600C-0396-F42878889A6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925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26" name="Line 384">
                    <a:extLst>
                      <a:ext uri="{FF2B5EF4-FFF2-40B4-BE49-F238E27FC236}">
                        <a16:creationId xmlns:a16="http://schemas.microsoft.com/office/drawing/2014/main" id="{F3A00B28-16D9-E1C4-0541-BFA3DC21A0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925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27" name="Line 385">
                    <a:extLst>
                      <a:ext uri="{FF2B5EF4-FFF2-40B4-BE49-F238E27FC236}">
                        <a16:creationId xmlns:a16="http://schemas.microsoft.com/office/drawing/2014/main" id="{2D071BCD-7B5D-DD98-ACB7-80A2A8E336A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957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28" name="Line 386">
                    <a:extLst>
                      <a:ext uri="{FF2B5EF4-FFF2-40B4-BE49-F238E27FC236}">
                        <a16:creationId xmlns:a16="http://schemas.microsoft.com/office/drawing/2014/main" id="{DC12F22D-7418-1518-1E55-2AF020C4B6A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198935" y="2834456"/>
                    <a:ext cx="0" cy="904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29" name="Line 387">
                    <a:extLst>
                      <a:ext uri="{FF2B5EF4-FFF2-40B4-BE49-F238E27FC236}">
                        <a16:creationId xmlns:a16="http://schemas.microsoft.com/office/drawing/2014/main" id="{948637E7-4EDF-717C-C1D7-A1B7389D3D5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00523" y="2915419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30" name="Line 388">
                    <a:extLst>
                      <a:ext uri="{FF2B5EF4-FFF2-40B4-BE49-F238E27FC236}">
                        <a16:creationId xmlns:a16="http://schemas.microsoft.com/office/drawing/2014/main" id="{AD696A4A-C6EE-B1EB-B69D-4640D96717A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02110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31" name="Line 389">
                    <a:extLst>
                      <a:ext uri="{FF2B5EF4-FFF2-40B4-BE49-F238E27FC236}">
                        <a16:creationId xmlns:a16="http://schemas.microsoft.com/office/drawing/2014/main" id="{B4244CFE-B793-FD85-F9C5-78826D12C71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021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32" name="Line 390">
                    <a:extLst>
                      <a:ext uri="{FF2B5EF4-FFF2-40B4-BE49-F238E27FC236}">
                        <a16:creationId xmlns:a16="http://schemas.microsoft.com/office/drawing/2014/main" id="{5527B81B-A212-018A-F1FB-3003D3174EF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036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33" name="Line 391">
                    <a:extLst>
                      <a:ext uri="{FF2B5EF4-FFF2-40B4-BE49-F238E27FC236}">
                        <a16:creationId xmlns:a16="http://schemas.microsoft.com/office/drawing/2014/main" id="{EBD5A48C-3A92-D676-9AA1-A33CE724E02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068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34" name="Line 392">
                    <a:extLst>
                      <a:ext uri="{FF2B5EF4-FFF2-40B4-BE49-F238E27FC236}">
                        <a16:creationId xmlns:a16="http://schemas.microsoft.com/office/drawing/2014/main" id="{66C078E1-B41A-1F7E-4663-07466AF6E39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08460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35" name="Line 393">
                    <a:extLst>
                      <a:ext uri="{FF2B5EF4-FFF2-40B4-BE49-F238E27FC236}">
                        <a16:creationId xmlns:a16="http://schemas.microsoft.com/office/drawing/2014/main" id="{0DC5B591-AB83-98BB-06BF-86E312015DD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1004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36" name="Line 394">
                    <a:extLst>
                      <a:ext uri="{FF2B5EF4-FFF2-40B4-BE49-F238E27FC236}">
                        <a16:creationId xmlns:a16="http://schemas.microsoft.com/office/drawing/2014/main" id="{C7C6DA2C-EC14-CB2A-454F-78FE83891E9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116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37" name="Line 395">
                    <a:extLst>
                      <a:ext uri="{FF2B5EF4-FFF2-40B4-BE49-F238E27FC236}">
                        <a16:creationId xmlns:a16="http://schemas.microsoft.com/office/drawing/2014/main" id="{AA902230-85CF-92FA-2FB1-282B21B5E6C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148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38" name="Line 396">
                    <a:extLst>
                      <a:ext uri="{FF2B5EF4-FFF2-40B4-BE49-F238E27FC236}">
                        <a16:creationId xmlns:a16="http://schemas.microsoft.com/office/drawing/2014/main" id="{57EC33AB-78B7-3FA9-4AF5-7A30CB2C377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148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39" name="Line 397">
                    <a:extLst>
                      <a:ext uri="{FF2B5EF4-FFF2-40B4-BE49-F238E27FC236}">
                        <a16:creationId xmlns:a16="http://schemas.microsoft.com/office/drawing/2014/main" id="{1329D63D-FB04-007E-D362-6761BACAE8A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1639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40" name="Line 398">
                    <a:extLst>
                      <a:ext uri="{FF2B5EF4-FFF2-40B4-BE49-F238E27FC236}">
                        <a16:creationId xmlns:a16="http://schemas.microsoft.com/office/drawing/2014/main" id="{7BBF0D70-CA89-63B6-44B4-9089F613A00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195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41" name="Line 399">
                    <a:extLst>
                      <a:ext uri="{FF2B5EF4-FFF2-40B4-BE49-F238E27FC236}">
                        <a16:creationId xmlns:a16="http://schemas.microsoft.com/office/drawing/2014/main" id="{6E357249-C895-9747-B1FC-048A92C8E4B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227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42" name="Line 400">
                    <a:extLst>
                      <a:ext uri="{FF2B5EF4-FFF2-40B4-BE49-F238E27FC236}">
                        <a16:creationId xmlns:a16="http://schemas.microsoft.com/office/drawing/2014/main" id="{49F27B63-75A1-17EB-ED60-15B81D12ABB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243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43" name="Line 401">
                    <a:extLst>
                      <a:ext uri="{FF2B5EF4-FFF2-40B4-BE49-F238E27FC236}">
                        <a16:creationId xmlns:a16="http://schemas.microsoft.com/office/drawing/2014/main" id="{8BCAEFC6-BA08-A680-7758-1B6BB40742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259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44" name="Line 402">
                    <a:extLst>
                      <a:ext uri="{FF2B5EF4-FFF2-40B4-BE49-F238E27FC236}">
                        <a16:creationId xmlns:a16="http://schemas.microsoft.com/office/drawing/2014/main" id="{E8C30810-F55A-D5C8-D7D2-F58EDAD6DD8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275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45" name="Line 403">
                    <a:extLst>
                      <a:ext uri="{FF2B5EF4-FFF2-40B4-BE49-F238E27FC236}">
                        <a16:creationId xmlns:a16="http://schemas.microsoft.com/office/drawing/2014/main" id="{81808C02-949F-8B37-98C4-AB8DAD28E59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275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46" name="Line 404">
                    <a:extLst>
                      <a:ext uri="{FF2B5EF4-FFF2-40B4-BE49-F238E27FC236}">
                        <a16:creationId xmlns:a16="http://schemas.microsoft.com/office/drawing/2014/main" id="{3D0A76EA-2879-AF8B-650C-363A06177F3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290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47" name="Line 405">
                    <a:extLst>
                      <a:ext uri="{FF2B5EF4-FFF2-40B4-BE49-F238E27FC236}">
                        <a16:creationId xmlns:a16="http://schemas.microsoft.com/office/drawing/2014/main" id="{4556D133-A541-3B94-2E46-B8581293072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322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48" name="Line 407">
                    <a:extLst>
                      <a:ext uri="{FF2B5EF4-FFF2-40B4-BE49-F238E27FC236}">
                        <a16:creationId xmlns:a16="http://schemas.microsoft.com/office/drawing/2014/main" id="{E6CE3FD1-07DF-5238-E9EA-292CBCEF630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338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49" name="Line 408">
                    <a:extLst>
                      <a:ext uri="{FF2B5EF4-FFF2-40B4-BE49-F238E27FC236}">
                        <a16:creationId xmlns:a16="http://schemas.microsoft.com/office/drawing/2014/main" id="{9CD56858-2EBA-38BA-C2A9-C9CDC482260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35448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50" name="Line 409">
                    <a:extLst>
                      <a:ext uri="{FF2B5EF4-FFF2-40B4-BE49-F238E27FC236}">
                        <a16:creationId xmlns:a16="http://schemas.microsoft.com/office/drawing/2014/main" id="{FD0ABAAD-F3B1-66CF-E465-9ED6251006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35448" y="2912243"/>
                    <a:ext cx="0" cy="127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51" name="Line 410">
                    <a:extLst>
                      <a:ext uri="{FF2B5EF4-FFF2-40B4-BE49-F238E27FC236}">
                        <a16:creationId xmlns:a16="http://schemas.microsoft.com/office/drawing/2014/main" id="{D5984230-F51D-876C-4A76-04CC3B04E8A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370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52" name="Line 411">
                    <a:extLst>
                      <a:ext uri="{FF2B5EF4-FFF2-40B4-BE49-F238E27FC236}">
                        <a16:creationId xmlns:a16="http://schemas.microsoft.com/office/drawing/2014/main" id="{2B858279-6B09-7090-779D-3A2758368F8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38623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53" name="Line 412">
                    <a:extLst>
                      <a:ext uri="{FF2B5EF4-FFF2-40B4-BE49-F238E27FC236}">
                        <a16:creationId xmlns:a16="http://schemas.microsoft.com/office/drawing/2014/main" id="{B715B40E-ED1A-343A-1316-016C3E4E07E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402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54" name="Line 413">
                    <a:extLst>
                      <a:ext uri="{FF2B5EF4-FFF2-40B4-BE49-F238E27FC236}">
                        <a16:creationId xmlns:a16="http://schemas.microsoft.com/office/drawing/2014/main" id="{EADECA46-0D56-0838-8BC4-7A5D4905FF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402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55" name="Line 414">
                    <a:extLst>
                      <a:ext uri="{FF2B5EF4-FFF2-40B4-BE49-F238E27FC236}">
                        <a16:creationId xmlns:a16="http://schemas.microsoft.com/office/drawing/2014/main" id="{26A727B4-99BA-DF56-63D0-3FA0ACB563C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41798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56" name="Line 415">
                    <a:extLst>
                      <a:ext uri="{FF2B5EF4-FFF2-40B4-BE49-F238E27FC236}">
                        <a16:creationId xmlns:a16="http://schemas.microsoft.com/office/drawing/2014/main" id="{594599F1-6FD1-2CBE-C268-227184515F0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433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57" name="Line 416">
                    <a:extLst>
                      <a:ext uri="{FF2B5EF4-FFF2-40B4-BE49-F238E27FC236}">
                        <a16:creationId xmlns:a16="http://schemas.microsoft.com/office/drawing/2014/main" id="{855145F4-CD64-7B27-4661-81C38BFE94F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449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58" name="Line 417">
                    <a:extLst>
                      <a:ext uri="{FF2B5EF4-FFF2-40B4-BE49-F238E27FC236}">
                        <a16:creationId xmlns:a16="http://schemas.microsoft.com/office/drawing/2014/main" id="{24405C2B-50ED-C8AC-E10D-46A1976F4E9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465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59" name="Line 418">
                    <a:extLst>
                      <a:ext uri="{FF2B5EF4-FFF2-40B4-BE49-F238E27FC236}">
                        <a16:creationId xmlns:a16="http://schemas.microsoft.com/office/drawing/2014/main" id="{4E3671F1-9594-717A-11B8-5F6B34A774C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48148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60" name="Line 419">
                    <a:extLst>
                      <a:ext uri="{FF2B5EF4-FFF2-40B4-BE49-F238E27FC236}">
                        <a16:creationId xmlns:a16="http://schemas.microsoft.com/office/drawing/2014/main" id="{BA6388EA-7F09-3380-D16E-CD23BA17851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497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61" name="Line 420">
                    <a:extLst>
                      <a:ext uri="{FF2B5EF4-FFF2-40B4-BE49-F238E27FC236}">
                        <a16:creationId xmlns:a16="http://schemas.microsoft.com/office/drawing/2014/main" id="{B249AB43-4441-6267-5CB5-BA38AD0B540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497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62" name="Line 421">
                    <a:extLst>
                      <a:ext uri="{FF2B5EF4-FFF2-40B4-BE49-F238E27FC236}">
                        <a16:creationId xmlns:a16="http://schemas.microsoft.com/office/drawing/2014/main" id="{A0B0770B-59A7-CB80-9437-7A643402B9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513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63" name="Line 422">
                    <a:extLst>
                      <a:ext uri="{FF2B5EF4-FFF2-40B4-BE49-F238E27FC236}">
                        <a16:creationId xmlns:a16="http://schemas.microsoft.com/office/drawing/2014/main" id="{17209180-3F21-010F-2A1E-8D885B4162E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529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64" name="Line 423">
                    <a:extLst>
                      <a:ext uri="{FF2B5EF4-FFF2-40B4-BE49-F238E27FC236}">
                        <a16:creationId xmlns:a16="http://schemas.microsoft.com/office/drawing/2014/main" id="{B69A4C44-13D6-1C03-1DA2-5E19058F275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560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65" name="Line 424">
                    <a:extLst>
                      <a:ext uri="{FF2B5EF4-FFF2-40B4-BE49-F238E27FC236}">
                        <a16:creationId xmlns:a16="http://schemas.microsoft.com/office/drawing/2014/main" id="{7FAFC645-C847-7BBE-63E6-B0248600CE9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560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66" name="Line 425">
                    <a:extLst>
                      <a:ext uri="{FF2B5EF4-FFF2-40B4-BE49-F238E27FC236}">
                        <a16:creationId xmlns:a16="http://schemas.microsoft.com/office/drawing/2014/main" id="{CBA4336E-7090-67C9-7F72-1424792602F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608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67" name="Line 426">
                    <a:extLst>
                      <a:ext uri="{FF2B5EF4-FFF2-40B4-BE49-F238E27FC236}">
                        <a16:creationId xmlns:a16="http://schemas.microsoft.com/office/drawing/2014/main" id="{98380581-0A0A-5EA5-052A-12FE166F0A0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640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68" name="Line 427">
                    <a:extLst>
                      <a:ext uri="{FF2B5EF4-FFF2-40B4-BE49-F238E27FC236}">
                        <a16:creationId xmlns:a16="http://schemas.microsoft.com/office/drawing/2014/main" id="{2EC244AC-7BEF-B282-1AA5-E9E138B5ABE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65610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69" name="Line 428">
                    <a:extLst>
                      <a:ext uri="{FF2B5EF4-FFF2-40B4-BE49-F238E27FC236}">
                        <a16:creationId xmlns:a16="http://schemas.microsoft.com/office/drawing/2014/main" id="{01E06379-F2C4-49EF-76A8-C69665507B1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68785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70" name="Line 429">
                    <a:extLst>
                      <a:ext uri="{FF2B5EF4-FFF2-40B4-BE49-F238E27FC236}">
                        <a16:creationId xmlns:a16="http://schemas.microsoft.com/office/drawing/2014/main" id="{9A6B04AC-3C38-899D-7EC6-A10BC729B54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70373" y="2861443"/>
                    <a:ext cx="0" cy="635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71" name="Line 430">
                    <a:extLst>
                      <a:ext uri="{FF2B5EF4-FFF2-40B4-BE49-F238E27FC236}">
                        <a16:creationId xmlns:a16="http://schemas.microsoft.com/office/drawing/2014/main" id="{AFDB389F-438A-6AC0-099B-E58C9D6AE30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71960" y="2242318"/>
                    <a:ext cx="0" cy="6826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72" name="Line 431">
                    <a:extLst>
                      <a:ext uri="{FF2B5EF4-FFF2-40B4-BE49-F238E27FC236}">
                        <a16:creationId xmlns:a16="http://schemas.microsoft.com/office/drawing/2014/main" id="{4BECCFEC-72A7-7CDD-AC82-16138132126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75135" y="2891606"/>
                    <a:ext cx="0" cy="333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73" name="Line 432">
                    <a:extLst>
                      <a:ext uri="{FF2B5EF4-FFF2-40B4-BE49-F238E27FC236}">
                        <a16:creationId xmlns:a16="http://schemas.microsoft.com/office/drawing/2014/main" id="{66E1DC17-0ED6-7EAD-2444-B067B7D3B8D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76723" y="2896368"/>
                    <a:ext cx="0" cy="285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74" name="Line 433">
                    <a:extLst>
                      <a:ext uri="{FF2B5EF4-FFF2-40B4-BE49-F238E27FC236}">
                        <a16:creationId xmlns:a16="http://schemas.microsoft.com/office/drawing/2014/main" id="{82E3B76B-DB81-8BCB-73D5-BAEDD264DC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78310" y="2913831"/>
                    <a:ext cx="0" cy="111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75" name="Line 434">
                    <a:extLst>
                      <a:ext uri="{FF2B5EF4-FFF2-40B4-BE49-F238E27FC236}">
                        <a16:creationId xmlns:a16="http://schemas.microsoft.com/office/drawing/2014/main" id="{B06C6686-DCF0-0D63-556E-A24363CDCD8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79898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76" name="Line 435">
                    <a:extLst>
                      <a:ext uri="{FF2B5EF4-FFF2-40B4-BE49-F238E27FC236}">
                        <a16:creationId xmlns:a16="http://schemas.microsoft.com/office/drawing/2014/main" id="{973EF60E-8DF3-2E90-4276-FD5980F0A4E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81485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77" name="Line 436">
                    <a:extLst>
                      <a:ext uri="{FF2B5EF4-FFF2-40B4-BE49-F238E27FC236}">
                        <a16:creationId xmlns:a16="http://schemas.microsoft.com/office/drawing/2014/main" id="{7FE22002-964C-BF48-1117-1E4A0C9CD91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84660" y="2910656"/>
                    <a:ext cx="0" cy="142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78" name="Line 437">
                    <a:extLst>
                      <a:ext uri="{FF2B5EF4-FFF2-40B4-BE49-F238E27FC236}">
                        <a16:creationId xmlns:a16="http://schemas.microsoft.com/office/drawing/2014/main" id="{869F282F-CDEA-DA37-B2F5-8728EEE7470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878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79" name="Line 438">
                    <a:extLst>
                      <a:ext uri="{FF2B5EF4-FFF2-40B4-BE49-F238E27FC236}">
                        <a16:creationId xmlns:a16="http://schemas.microsoft.com/office/drawing/2014/main" id="{029CF820-8412-BAF6-F19E-16F80922DE9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89423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80" name="Line 439">
                    <a:extLst>
                      <a:ext uri="{FF2B5EF4-FFF2-40B4-BE49-F238E27FC236}">
                        <a16:creationId xmlns:a16="http://schemas.microsoft.com/office/drawing/2014/main" id="{210E03C8-E996-F64F-F5A2-A19AD872995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894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81" name="Line 440">
                    <a:extLst>
                      <a:ext uri="{FF2B5EF4-FFF2-40B4-BE49-F238E27FC236}">
                        <a16:creationId xmlns:a16="http://schemas.microsoft.com/office/drawing/2014/main" id="{EE49C6DD-3DF7-E68E-AFCD-AAF4077572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91010" y="2913831"/>
                    <a:ext cx="0" cy="111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82" name="Line 441">
                    <a:extLst>
                      <a:ext uri="{FF2B5EF4-FFF2-40B4-BE49-F238E27FC236}">
                        <a16:creationId xmlns:a16="http://schemas.microsoft.com/office/drawing/2014/main" id="{F21551B5-2FDD-1884-22BC-E382FA7714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941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83" name="Line 442">
                    <a:extLst>
                      <a:ext uri="{FF2B5EF4-FFF2-40B4-BE49-F238E27FC236}">
                        <a16:creationId xmlns:a16="http://schemas.microsoft.com/office/drawing/2014/main" id="{7EDE910F-57BE-9191-E9D4-13C88073DBA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9577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84" name="Line 443">
                    <a:extLst>
                      <a:ext uri="{FF2B5EF4-FFF2-40B4-BE49-F238E27FC236}">
                        <a16:creationId xmlns:a16="http://schemas.microsoft.com/office/drawing/2014/main" id="{DD1294AD-5E8E-8371-85F3-DEEF3B7D439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973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85" name="Line 444">
                    <a:extLst>
                      <a:ext uri="{FF2B5EF4-FFF2-40B4-BE49-F238E27FC236}">
                        <a16:creationId xmlns:a16="http://schemas.microsoft.com/office/drawing/2014/main" id="{745F52EC-9002-23F9-7A45-25678270AEC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2973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86" name="Line 445">
                    <a:extLst>
                      <a:ext uri="{FF2B5EF4-FFF2-40B4-BE49-F238E27FC236}">
                        <a16:creationId xmlns:a16="http://schemas.microsoft.com/office/drawing/2014/main" id="{3C66BC36-47DC-2CE8-5653-2A1266AFAF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005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87" name="Line 446">
                    <a:extLst>
                      <a:ext uri="{FF2B5EF4-FFF2-40B4-BE49-F238E27FC236}">
                        <a16:creationId xmlns:a16="http://schemas.microsoft.com/office/drawing/2014/main" id="{7CE428B1-6282-DA67-0058-61AAA4FB52D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0212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88" name="Line 447">
                    <a:extLst>
                      <a:ext uri="{FF2B5EF4-FFF2-40B4-BE49-F238E27FC236}">
                        <a16:creationId xmlns:a16="http://schemas.microsoft.com/office/drawing/2014/main" id="{3E124E34-A851-0F9B-9041-E7335D33F86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02123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89" name="Line 448">
                    <a:extLst>
                      <a:ext uri="{FF2B5EF4-FFF2-40B4-BE49-F238E27FC236}">
                        <a16:creationId xmlns:a16="http://schemas.microsoft.com/office/drawing/2014/main" id="{B19C8BA1-26F0-DE5A-57D4-C8285F825AB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05298" y="2915418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90" name="Line 449">
                    <a:extLst>
                      <a:ext uri="{FF2B5EF4-FFF2-40B4-BE49-F238E27FC236}">
                        <a16:creationId xmlns:a16="http://schemas.microsoft.com/office/drawing/2014/main" id="{81713A78-3AB1-BBA4-14B4-7164FBD0C4F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06885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91" name="Line 450">
                    <a:extLst>
                      <a:ext uri="{FF2B5EF4-FFF2-40B4-BE49-F238E27FC236}">
                        <a16:creationId xmlns:a16="http://schemas.microsoft.com/office/drawing/2014/main" id="{021F5CA8-1638-C401-FF30-69CBC4068CC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08473" y="2901131"/>
                    <a:ext cx="0" cy="238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92" name="Line 451">
                    <a:extLst>
                      <a:ext uri="{FF2B5EF4-FFF2-40B4-BE49-F238E27FC236}">
                        <a16:creationId xmlns:a16="http://schemas.microsoft.com/office/drawing/2014/main" id="{C30FC23D-F001-B76A-277A-73A4AE06BF8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10060" y="2874143"/>
                    <a:ext cx="0" cy="508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93" name="Line 452">
                    <a:extLst>
                      <a:ext uri="{FF2B5EF4-FFF2-40B4-BE49-F238E27FC236}">
                        <a16:creationId xmlns:a16="http://schemas.microsoft.com/office/drawing/2014/main" id="{1DB50B73-7E39-5B4B-53CF-B59BCE0E8E2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116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94" name="Line 453">
                    <a:extLst>
                      <a:ext uri="{FF2B5EF4-FFF2-40B4-BE49-F238E27FC236}">
                        <a16:creationId xmlns:a16="http://schemas.microsoft.com/office/drawing/2014/main" id="{F30BE34E-FDBC-4100-678F-A5244E702DC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132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95" name="Line 454">
                    <a:extLst>
                      <a:ext uri="{FF2B5EF4-FFF2-40B4-BE49-F238E27FC236}">
                        <a16:creationId xmlns:a16="http://schemas.microsoft.com/office/drawing/2014/main" id="{79774577-555A-4B96-D02F-1372F354BCC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16410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96" name="Line 455">
                    <a:extLst>
                      <a:ext uri="{FF2B5EF4-FFF2-40B4-BE49-F238E27FC236}">
                        <a16:creationId xmlns:a16="http://schemas.microsoft.com/office/drawing/2014/main" id="{8648688A-9958-2602-2052-52726B794FD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1799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97" name="Line 456">
                    <a:extLst>
                      <a:ext uri="{FF2B5EF4-FFF2-40B4-BE49-F238E27FC236}">
                        <a16:creationId xmlns:a16="http://schemas.microsoft.com/office/drawing/2014/main" id="{D5D6FE77-202A-F769-2106-11507C07042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21173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98" name="Line 457">
                    <a:extLst>
                      <a:ext uri="{FF2B5EF4-FFF2-40B4-BE49-F238E27FC236}">
                        <a16:creationId xmlns:a16="http://schemas.microsoft.com/office/drawing/2014/main" id="{81B8FF5A-58F6-6921-BA43-193902BDC77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22760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99" name="Line 458">
                    <a:extLst>
                      <a:ext uri="{FF2B5EF4-FFF2-40B4-BE49-F238E27FC236}">
                        <a16:creationId xmlns:a16="http://schemas.microsoft.com/office/drawing/2014/main" id="{F19EC491-0D6A-2342-9116-7F3E3890A6C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24348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00" name="Line 459">
                    <a:extLst>
                      <a:ext uri="{FF2B5EF4-FFF2-40B4-BE49-F238E27FC236}">
                        <a16:creationId xmlns:a16="http://schemas.microsoft.com/office/drawing/2014/main" id="{D6C03186-2C40-2EA5-6DDA-68A36D15917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259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01" name="Line 460">
                    <a:extLst>
                      <a:ext uri="{FF2B5EF4-FFF2-40B4-BE49-F238E27FC236}">
                        <a16:creationId xmlns:a16="http://schemas.microsoft.com/office/drawing/2014/main" id="{A16F6587-8670-D864-6B36-653DF90C302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306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02" name="Line 461">
                    <a:extLst>
                      <a:ext uri="{FF2B5EF4-FFF2-40B4-BE49-F238E27FC236}">
                        <a16:creationId xmlns:a16="http://schemas.microsoft.com/office/drawing/2014/main" id="{834E4B83-0A47-66A8-902E-B1929E5F558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322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03" name="Line 462">
                    <a:extLst>
                      <a:ext uri="{FF2B5EF4-FFF2-40B4-BE49-F238E27FC236}">
                        <a16:creationId xmlns:a16="http://schemas.microsoft.com/office/drawing/2014/main" id="{1963FA0B-BEDB-10DF-C742-9076F7B57E0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354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04" name="Line 463">
                    <a:extLst>
                      <a:ext uri="{FF2B5EF4-FFF2-40B4-BE49-F238E27FC236}">
                        <a16:creationId xmlns:a16="http://schemas.microsoft.com/office/drawing/2014/main" id="{D46F4BBF-2196-4171-1441-476C768118F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370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05" name="Line 464">
                    <a:extLst>
                      <a:ext uri="{FF2B5EF4-FFF2-40B4-BE49-F238E27FC236}">
                        <a16:creationId xmlns:a16="http://schemas.microsoft.com/office/drawing/2014/main" id="{346F4A54-A60F-E2D0-4AED-32D47D62A32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386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06" name="Line 465">
                    <a:extLst>
                      <a:ext uri="{FF2B5EF4-FFF2-40B4-BE49-F238E27FC236}">
                        <a16:creationId xmlns:a16="http://schemas.microsoft.com/office/drawing/2014/main" id="{3CDC6E58-40F5-C36E-7882-5B79C0A24FA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4022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07" name="Line 466">
                    <a:extLst>
                      <a:ext uri="{FF2B5EF4-FFF2-40B4-BE49-F238E27FC236}">
                        <a16:creationId xmlns:a16="http://schemas.microsoft.com/office/drawing/2014/main" id="{3EBE30F5-B026-EBC7-0C1B-C92C70A6D14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418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08" name="Line 467">
                    <a:extLst>
                      <a:ext uri="{FF2B5EF4-FFF2-40B4-BE49-F238E27FC236}">
                        <a16:creationId xmlns:a16="http://schemas.microsoft.com/office/drawing/2014/main" id="{291B41F3-4400-DEAE-047D-DE08BAE7045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43398" y="2891606"/>
                    <a:ext cx="0" cy="333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09" name="Line 468">
                    <a:extLst>
                      <a:ext uri="{FF2B5EF4-FFF2-40B4-BE49-F238E27FC236}">
                        <a16:creationId xmlns:a16="http://schemas.microsoft.com/office/drawing/2014/main" id="{531C94A4-B728-CD5C-0AE9-5510F7B21F6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44985" y="2788418"/>
                    <a:ext cx="0" cy="136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10" name="Line 469">
                    <a:extLst>
                      <a:ext uri="{FF2B5EF4-FFF2-40B4-BE49-F238E27FC236}">
                        <a16:creationId xmlns:a16="http://schemas.microsoft.com/office/drawing/2014/main" id="{A85D076B-BD75-9DB9-AF0E-D366600ACCC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46573" y="2491556"/>
                    <a:ext cx="0" cy="4333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11" name="Line 470">
                    <a:extLst>
                      <a:ext uri="{FF2B5EF4-FFF2-40B4-BE49-F238E27FC236}">
                        <a16:creationId xmlns:a16="http://schemas.microsoft.com/office/drawing/2014/main" id="{5187DC37-20EB-1FAE-1D37-C6FBD7C0B17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49748" y="2907481"/>
                    <a:ext cx="0" cy="174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12" name="Line 471">
                    <a:extLst>
                      <a:ext uri="{FF2B5EF4-FFF2-40B4-BE49-F238E27FC236}">
                        <a16:creationId xmlns:a16="http://schemas.microsoft.com/office/drawing/2014/main" id="{81BA89B7-0C45-9F35-41DE-DC1A245EE36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513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13" name="Line 472">
                    <a:extLst>
                      <a:ext uri="{FF2B5EF4-FFF2-40B4-BE49-F238E27FC236}">
                        <a16:creationId xmlns:a16="http://schemas.microsoft.com/office/drawing/2014/main" id="{9A02EBD5-57F3-EB72-19DF-4444D327934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52923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14" name="Line 473">
                    <a:extLst>
                      <a:ext uri="{FF2B5EF4-FFF2-40B4-BE49-F238E27FC236}">
                        <a16:creationId xmlns:a16="http://schemas.microsoft.com/office/drawing/2014/main" id="{D05C10C7-3703-79C3-44C9-BC292454D2F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545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15" name="Line 474">
                    <a:extLst>
                      <a:ext uri="{FF2B5EF4-FFF2-40B4-BE49-F238E27FC236}">
                        <a16:creationId xmlns:a16="http://schemas.microsoft.com/office/drawing/2014/main" id="{A1B5CBD9-B40A-03C1-28FD-684F70960C7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545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16" name="Line 475">
                    <a:extLst>
                      <a:ext uri="{FF2B5EF4-FFF2-40B4-BE49-F238E27FC236}">
                        <a16:creationId xmlns:a16="http://schemas.microsoft.com/office/drawing/2014/main" id="{79B6D236-2092-D718-6DD4-F0D9788B377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56098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17" name="Line 476">
                    <a:extLst>
                      <a:ext uri="{FF2B5EF4-FFF2-40B4-BE49-F238E27FC236}">
                        <a16:creationId xmlns:a16="http://schemas.microsoft.com/office/drawing/2014/main" id="{D4310BB2-F891-CD0A-1463-2B2A6A883D5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57685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18" name="Line 477">
                    <a:extLst>
                      <a:ext uri="{FF2B5EF4-FFF2-40B4-BE49-F238E27FC236}">
                        <a16:creationId xmlns:a16="http://schemas.microsoft.com/office/drawing/2014/main" id="{D07C72F4-DF70-9D20-35AF-C849157E8E7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59273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19" name="Line 478">
                    <a:extLst>
                      <a:ext uri="{FF2B5EF4-FFF2-40B4-BE49-F238E27FC236}">
                        <a16:creationId xmlns:a16="http://schemas.microsoft.com/office/drawing/2014/main" id="{1BB03DC2-5A15-ED4A-5ABB-8B9DB6F800C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608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20" name="Line 479">
                    <a:extLst>
                      <a:ext uri="{FF2B5EF4-FFF2-40B4-BE49-F238E27FC236}">
                        <a16:creationId xmlns:a16="http://schemas.microsoft.com/office/drawing/2014/main" id="{45E6FDD1-853F-D318-4E7E-1F371A0583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640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21" name="Line 480">
                    <a:extLst>
                      <a:ext uri="{FF2B5EF4-FFF2-40B4-BE49-F238E27FC236}">
                        <a16:creationId xmlns:a16="http://schemas.microsoft.com/office/drawing/2014/main" id="{C8CFA04E-046A-3F5E-CB86-1ADD4BBD90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640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22" name="Line 481">
                    <a:extLst>
                      <a:ext uri="{FF2B5EF4-FFF2-40B4-BE49-F238E27FC236}">
                        <a16:creationId xmlns:a16="http://schemas.microsoft.com/office/drawing/2014/main" id="{29EDBCA7-A6FB-2713-DF1E-998422475EC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6562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23" name="Line 482">
                    <a:extLst>
                      <a:ext uri="{FF2B5EF4-FFF2-40B4-BE49-F238E27FC236}">
                        <a16:creationId xmlns:a16="http://schemas.microsoft.com/office/drawing/2014/main" id="{7DB6BD19-28ED-9803-858A-570487B1537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68798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24" name="Line 483">
                    <a:extLst>
                      <a:ext uri="{FF2B5EF4-FFF2-40B4-BE49-F238E27FC236}">
                        <a16:creationId xmlns:a16="http://schemas.microsoft.com/office/drawing/2014/main" id="{17FDBF5A-44D2-9640-E007-985F37E0F4F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71973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25" name="Line 484">
                    <a:extLst>
                      <a:ext uri="{FF2B5EF4-FFF2-40B4-BE49-F238E27FC236}">
                        <a16:creationId xmlns:a16="http://schemas.microsoft.com/office/drawing/2014/main" id="{DF40F136-B7E7-0BFB-B4F7-CE9BC86A32E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71973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26" name="Line 485">
                    <a:extLst>
                      <a:ext uri="{FF2B5EF4-FFF2-40B4-BE49-F238E27FC236}">
                        <a16:creationId xmlns:a16="http://schemas.microsoft.com/office/drawing/2014/main" id="{0DC8671D-5D9D-5498-4B42-D15B80A3CC0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751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27" name="Line 486">
                    <a:extLst>
                      <a:ext uri="{FF2B5EF4-FFF2-40B4-BE49-F238E27FC236}">
                        <a16:creationId xmlns:a16="http://schemas.microsoft.com/office/drawing/2014/main" id="{457C6D3E-66BC-D5E7-C826-A42A9571C13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783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28" name="Line 487">
                    <a:extLst>
                      <a:ext uri="{FF2B5EF4-FFF2-40B4-BE49-F238E27FC236}">
                        <a16:creationId xmlns:a16="http://schemas.microsoft.com/office/drawing/2014/main" id="{EDD2D252-E85C-1C80-7870-6544AAAF767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78323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29" name="Line 488">
                    <a:extLst>
                      <a:ext uri="{FF2B5EF4-FFF2-40B4-BE49-F238E27FC236}">
                        <a16:creationId xmlns:a16="http://schemas.microsoft.com/office/drawing/2014/main" id="{3963E216-A723-8445-3676-6FF0A626ADC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799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30" name="Line 489">
                    <a:extLst>
                      <a:ext uri="{FF2B5EF4-FFF2-40B4-BE49-F238E27FC236}">
                        <a16:creationId xmlns:a16="http://schemas.microsoft.com/office/drawing/2014/main" id="{27C5744D-0632-C857-4D75-6B09FB80B0C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81498" y="2912243"/>
                    <a:ext cx="0" cy="127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31" name="Line 490">
                    <a:extLst>
                      <a:ext uri="{FF2B5EF4-FFF2-40B4-BE49-F238E27FC236}">
                        <a16:creationId xmlns:a16="http://schemas.microsoft.com/office/drawing/2014/main" id="{1E2C63EC-E6D6-1E2E-5F57-6B25D0D8A44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8149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32" name="Line 491">
                    <a:extLst>
                      <a:ext uri="{FF2B5EF4-FFF2-40B4-BE49-F238E27FC236}">
                        <a16:creationId xmlns:a16="http://schemas.microsoft.com/office/drawing/2014/main" id="{E92FC884-C761-400C-4C08-40E6A1EABEC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83085" y="2912243"/>
                    <a:ext cx="0" cy="127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33" name="Line 492">
                    <a:extLst>
                      <a:ext uri="{FF2B5EF4-FFF2-40B4-BE49-F238E27FC236}">
                        <a16:creationId xmlns:a16="http://schemas.microsoft.com/office/drawing/2014/main" id="{E8E0A5A9-3EC9-E091-D0C2-18CCC0DB1CC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84673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34" name="Line 493">
                    <a:extLst>
                      <a:ext uri="{FF2B5EF4-FFF2-40B4-BE49-F238E27FC236}">
                        <a16:creationId xmlns:a16="http://schemas.microsoft.com/office/drawing/2014/main" id="{B55223E0-FE68-1967-3ACC-10F3A52B03D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862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35" name="Line 494">
                    <a:extLst>
                      <a:ext uri="{FF2B5EF4-FFF2-40B4-BE49-F238E27FC236}">
                        <a16:creationId xmlns:a16="http://schemas.microsoft.com/office/drawing/2014/main" id="{9C2CB7E6-9F6D-1280-055A-6D39A757DA5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86260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36" name="Line 495">
                    <a:extLst>
                      <a:ext uri="{FF2B5EF4-FFF2-40B4-BE49-F238E27FC236}">
                        <a16:creationId xmlns:a16="http://schemas.microsoft.com/office/drawing/2014/main" id="{961CB40B-B965-23A0-07FB-42DE4A1F02C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878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37" name="Line 496">
                    <a:extLst>
                      <a:ext uri="{FF2B5EF4-FFF2-40B4-BE49-F238E27FC236}">
                        <a16:creationId xmlns:a16="http://schemas.microsoft.com/office/drawing/2014/main" id="{11E3BDF0-6937-B462-FA5D-DAB9773129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87848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38" name="Line 497">
                    <a:extLst>
                      <a:ext uri="{FF2B5EF4-FFF2-40B4-BE49-F238E27FC236}">
                        <a16:creationId xmlns:a16="http://schemas.microsoft.com/office/drawing/2014/main" id="{C489E79F-4E23-CA3E-2184-06D48DC846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910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39" name="Line 498">
                    <a:extLst>
                      <a:ext uri="{FF2B5EF4-FFF2-40B4-BE49-F238E27FC236}">
                        <a16:creationId xmlns:a16="http://schemas.microsoft.com/office/drawing/2014/main" id="{4D007CB4-4B82-BB09-8C3B-F08EAE18EFF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910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40" name="Line 499">
                    <a:extLst>
                      <a:ext uri="{FF2B5EF4-FFF2-40B4-BE49-F238E27FC236}">
                        <a16:creationId xmlns:a16="http://schemas.microsoft.com/office/drawing/2014/main" id="{F6CBCDE1-5381-7C43-00EA-4E8474F1510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926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41" name="Line 500">
                    <a:extLst>
                      <a:ext uri="{FF2B5EF4-FFF2-40B4-BE49-F238E27FC236}">
                        <a16:creationId xmlns:a16="http://schemas.microsoft.com/office/drawing/2014/main" id="{20DA571F-0CDC-3EBD-3C71-80164E82C90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957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42" name="Line 501">
                    <a:extLst>
                      <a:ext uri="{FF2B5EF4-FFF2-40B4-BE49-F238E27FC236}">
                        <a16:creationId xmlns:a16="http://schemas.microsoft.com/office/drawing/2014/main" id="{C163069A-4193-F2B1-5EFE-768E99FFF59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957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43" name="Line 502">
                    <a:extLst>
                      <a:ext uri="{FF2B5EF4-FFF2-40B4-BE49-F238E27FC236}">
                        <a16:creationId xmlns:a16="http://schemas.microsoft.com/office/drawing/2014/main" id="{63F71340-1DF2-ADD4-3FBB-B149B0FE0F7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398960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44" name="Line 503">
                    <a:extLst>
                      <a:ext uri="{FF2B5EF4-FFF2-40B4-BE49-F238E27FC236}">
                        <a16:creationId xmlns:a16="http://schemas.microsoft.com/office/drawing/2014/main" id="{202C4C4F-DB47-345C-FEA6-D0CC67A151F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005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45" name="Line 504">
                    <a:extLst>
                      <a:ext uri="{FF2B5EF4-FFF2-40B4-BE49-F238E27FC236}">
                        <a16:creationId xmlns:a16="http://schemas.microsoft.com/office/drawing/2014/main" id="{77373C2D-ED23-1095-4884-E505DDE711D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021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46" name="Line 505">
                    <a:extLst>
                      <a:ext uri="{FF2B5EF4-FFF2-40B4-BE49-F238E27FC236}">
                        <a16:creationId xmlns:a16="http://schemas.microsoft.com/office/drawing/2014/main" id="{33DE3BE6-121E-BC7C-8A1C-634A96D1338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0372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47" name="Line 506">
                    <a:extLst>
                      <a:ext uri="{FF2B5EF4-FFF2-40B4-BE49-F238E27FC236}">
                        <a16:creationId xmlns:a16="http://schemas.microsoft.com/office/drawing/2014/main" id="{560B6595-EDA9-3C64-593B-5AE90AA73F0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068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48" name="Line 507">
                    <a:extLst>
                      <a:ext uri="{FF2B5EF4-FFF2-40B4-BE49-F238E27FC236}">
                        <a16:creationId xmlns:a16="http://schemas.microsoft.com/office/drawing/2014/main" id="{9C3780C2-FEE0-7EB4-162A-13020D29405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100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49" name="Line 508">
                    <a:extLst>
                      <a:ext uri="{FF2B5EF4-FFF2-40B4-BE49-F238E27FC236}">
                        <a16:creationId xmlns:a16="http://schemas.microsoft.com/office/drawing/2014/main" id="{102C27E3-328F-FB64-7D2C-36D6AB12ED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116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50" name="Line 509">
                    <a:extLst>
                      <a:ext uri="{FF2B5EF4-FFF2-40B4-BE49-F238E27FC236}">
                        <a16:creationId xmlns:a16="http://schemas.microsoft.com/office/drawing/2014/main" id="{411F91AF-CF4B-61FC-1E51-8E663433B7B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132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51" name="Line 510">
                    <a:extLst>
                      <a:ext uri="{FF2B5EF4-FFF2-40B4-BE49-F238E27FC236}">
                        <a16:creationId xmlns:a16="http://schemas.microsoft.com/office/drawing/2014/main" id="{9A12728C-B1EB-AE26-AAED-7B735257E3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148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52" name="Line 511">
                    <a:extLst>
                      <a:ext uri="{FF2B5EF4-FFF2-40B4-BE49-F238E27FC236}">
                        <a16:creationId xmlns:a16="http://schemas.microsoft.com/office/drawing/2014/main" id="{ABD9897A-E2ED-05EE-FC59-CA0A65D05BC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164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53" name="Line 512">
                    <a:extLst>
                      <a:ext uri="{FF2B5EF4-FFF2-40B4-BE49-F238E27FC236}">
                        <a16:creationId xmlns:a16="http://schemas.microsoft.com/office/drawing/2014/main" id="{FB8C7550-C102-F175-4967-B4DEAF461D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18010" y="2729681"/>
                    <a:ext cx="0" cy="1952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54" name="Line 513">
                    <a:extLst>
                      <a:ext uri="{FF2B5EF4-FFF2-40B4-BE49-F238E27FC236}">
                        <a16:creationId xmlns:a16="http://schemas.microsoft.com/office/drawing/2014/main" id="{5ECBC2F0-6989-E1CA-52B2-0D942984599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21185" y="2890018"/>
                    <a:ext cx="0" cy="349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55" name="Line 514">
                    <a:extLst>
                      <a:ext uri="{FF2B5EF4-FFF2-40B4-BE49-F238E27FC236}">
                        <a16:creationId xmlns:a16="http://schemas.microsoft.com/office/drawing/2014/main" id="{556E3884-522A-B6B3-9E9F-B58DD275D50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21185" y="2910656"/>
                    <a:ext cx="0" cy="142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56" name="Line 515">
                    <a:extLst>
                      <a:ext uri="{FF2B5EF4-FFF2-40B4-BE49-F238E27FC236}">
                        <a16:creationId xmlns:a16="http://schemas.microsoft.com/office/drawing/2014/main" id="{4CDFC5C8-0585-F529-4198-C722DD070D8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2277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57" name="Line 516">
                    <a:extLst>
                      <a:ext uri="{FF2B5EF4-FFF2-40B4-BE49-F238E27FC236}">
                        <a16:creationId xmlns:a16="http://schemas.microsoft.com/office/drawing/2014/main" id="{4EA9EB04-9C1B-9791-EDB8-2941E5976FC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243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58" name="Line 517">
                    <a:extLst>
                      <a:ext uri="{FF2B5EF4-FFF2-40B4-BE49-F238E27FC236}">
                        <a16:creationId xmlns:a16="http://schemas.microsoft.com/office/drawing/2014/main" id="{01AAD501-2FAB-A12A-3543-6A7B2C3B221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2594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59" name="Line 518">
                    <a:extLst>
                      <a:ext uri="{FF2B5EF4-FFF2-40B4-BE49-F238E27FC236}">
                        <a16:creationId xmlns:a16="http://schemas.microsoft.com/office/drawing/2014/main" id="{7AA17044-0A8C-67FE-183D-905AD40A868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275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60" name="Line 519">
                    <a:extLst>
                      <a:ext uri="{FF2B5EF4-FFF2-40B4-BE49-F238E27FC236}">
                        <a16:creationId xmlns:a16="http://schemas.microsoft.com/office/drawing/2014/main" id="{3298852C-22CD-88A1-288B-483CC94E5D9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29123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61" name="Line 520">
                    <a:extLst>
                      <a:ext uri="{FF2B5EF4-FFF2-40B4-BE49-F238E27FC236}">
                        <a16:creationId xmlns:a16="http://schemas.microsoft.com/office/drawing/2014/main" id="{D95D24CE-7F19-9862-AEE2-B11D1603D1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307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62" name="Line 521">
                    <a:extLst>
                      <a:ext uri="{FF2B5EF4-FFF2-40B4-BE49-F238E27FC236}">
                        <a16:creationId xmlns:a16="http://schemas.microsoft.com/office/drawing/2014/main" id="{39A1C2E5-7849-2F80-3B91-CF0316E7D91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322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63" name="Line 522">
                    <a:extLst>
                      <a:ext uri="{FF2B5EF4-FFF2-40B4-BE49-F238E27FC236}">
                        <a16:creationId xmlns:a16="http://schemas.microsoft.com/office/drawing/2014/main" id="{D0466B3A-D704-65E9-D6BF-F07A3C382DA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33885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64" name="Line 523">
                    <a:extLst>
                      <a:ext uri="{FF2B5EF4-FFF2-40B4-BE49-F238E27FC236}">
                        <a16:creationId xmlns:a16="http://schemas.microsoft.com/office/drawing/2014/main" id="{CB1147CD-A940-C66E-02B2-C011A6FDE81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354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65" name="Line 524">
                    <a:extLst>
                      <a:ext uri="{FF2B5EF4-FFF2-40B4-BE49-F238E27FC236}">
                        <a16:creationId xmlns:a16="http://schemas.microsoft.com/office/drawing/2014/main" id="{61EFF385-8E03-8F28-7C93-908F07F1535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386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66" name="Line 525">
                    <a:extLst>
                      <a:ext uri="{FF2B5EF4-FFF2-40B4-BE49-F238E27FC236}">
                        <a16:creationId xmlns:a16="http://schemas.microsoft.com/office/drawing/2014/main" id="{596ECE33-29BE-70B8-301F-36FA94C1298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402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67" name="Line 526">
                    <a:extLst>
                      <a:ext uri="{FF2B5EF4-FFF2-40B4-BE49-F238E27FC236}">
                        <a16:creationId xmlns:a16="http://schemas.microsoft.com/office/drawing/2014/main" id="{56654E15-CE39-11D8-BFB8-C7E021FE742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418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68" name="Line 527">
                    <a:extLst>
                      <a:ext uri="{FF2B5EF4-FFF2-40B4-BE49-F238E27FC236}">
                        <a16:creationId xmlns:a16="http://schemas.microsoft.com/office/drawing/2014/main" id="{2FE5E5FD-326C-180B-9C15-DDE05EB5867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434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69" name="Line 528">
                    <a:extLst>
                      <a:ext uri="{FF2B5EF4-FFF2-40B4-BE49-F238E27FC236}">
                        <a16:creationId xmlns:a16="http://schemas.microsoft.com/office/drawing/2014/main" id="{5C7E0501-D1D8-BDA8-FB80-BD7DA292437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44998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70" name="Line 529">
                    <a:extLst>
                      <a:ext uri="{FF2B5EF4-FFF2-40B4-BE49-F238E27FC236}">
                        <a16:creationId xmlns:a16="http://schemas.microsoft.com/office/drawing/2014/main" id="{5C50C2D9-6C5B-83B2-1188-E717D2F2C6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465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71" name="Line 530">
                    <a:extLst>
                      <a:ext uri="{FF2B5EF4-FFF2-40B4-BE49-F238E27FC236}">
                        <a16:creationId xmlns:a16="http://schemas.microsoft.com/office/drawing/2014/main" id="{4EB35778-C926-5302-83E2-4EBDAD650FC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465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72" name="Line 531">
                    <a:extLst>
                      <a:ext uri="{FF2B5EF4-FFF2-40B4-BE49-F238E27FC236}">
                        <a16:creationId xmlns:a16="http://schemas.microsoft.com/office/drawing/2014/main" id="{E4741450-D288-3041-29AD-30FE36386CE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481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73" name="Line 532">
                    <a:extLst>
                      <a:ext uri="{FF2B5EF4-FFF2-40B4-BE49-F238E27FC236}">
                        <a16:creationId xmlns:a16="http://schemas.microsoft.com/office/drawing/2014/main" id="{61BAC98A-A090-D850-2FAB-FC5ABD5CBE2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497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74" name="Line 533">
                    <a:extLst>
                      <a:ext uri="{FF2B5EF4-FFF2-40B4-BE49-F238E27FC236}">
                        <a16:creationId xmlns:a16="http://schemas.microsoft.com/office/drawing/2014/main" id="{094287CC-95FF-5821-2055-244676C9C03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513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75" name="Line 534">
                    <a:extLst>
                      <a:ext uri="{FF2B5EF4-FFF2-40B4-BE49-F238E27FC236}">
                        <a16:creationId xmlns:a16="http://schemas.microsoft.com/office/drawing/2014/main" id="{5FBA076E-647A-6DE6-1585-44E481A21A6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529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76" name="Line 535">
                    <a:extLst>
                      <a:ext uri="{FF2B5EF4-FFF2-40B4-BE49-F238E27FC236}">
                        <a16:creationId xmlns:a16="http://schemas.microsoft.com/office/drawing/2014/main" id="{83FD6A5A-0421-7037-DD17-3D9E623D10C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545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77" name="Line 536">
                    <a:extLst>
                      <a:ext uri="{FF2B5EF4-FFF2-40B4-BE49-F238E27FC236}">
                        <a16:creationId xmlns:a16="http://schemas.microsoft.com/office/drawing/2014/main" id="{ABF7DC2C-B080-5C6B-8677-C707B196DC1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54523" y="2909068"/>
                    <a:ext cx="0" cy="158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78" name="Line 537">
                    <a:extLst>
                      <a:ext uri="{FF2B5EF4-FFF2-40B4-BE49-F238E27FC236}">
                        <a16:creationId xmlns:a16="http://schemas.microsoft.com/office/drawing/2014/main" id="{8D8E4A25-E3DC-A896-4F6E-40163F85643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57698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79" name="Line 538">
                    <a:extLst>
                      <a:ext uri="{FF2B5EF4-FFF2-40B4-BE49-F238E27FC236}">
                        <a16:creationId xmlns:a16="http://schemas.microsoft.com/office/drawing/2014/main" id="{A36048C3-E4F8-4649-116C-4C357DF04CD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592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80" name="Line 539">
                    <a:extLst>
                      <a:ext uri="{FF2B5EF4-FFF2-40B4-BE49-F238E27FC236}">
                        <a16:creationId xmlns:a16="http://schemas.microsoft.com/office/drawing/2014/main" id="{0D498A07-EE50-A659-BA49-13F33E9AD2C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6087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81" name="Line 540">
                    <a:extLst>
                      <a:ext uri="{FF2B5EF4-FFF2-40B4-BE49-F238E27FC236}">
                        <a16:creationId xmlns:a16="http://schemas.microsoft.com/office/drawing/2014/main" id="{4740E850-4631-6D6C-D68E-65D3AABF4A2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640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82" name="Line 541">
                    <a:extLst>
                      <a:ext uri="{FF2B5EF4-FFF2-40B4-BE49-F238E27FC236}">
                        <a16:creationId xmlns:a16="http://schemas.microsoft.com/office/drawing/2014/main" id="{A54B5EDD-6CBD-CBA6-F518-72CB828391F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672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83" name="Line 542">
                    <a:extLst>
                      <a:ext uri="{FF2B5EF4-FFF2-40B4-BE49-F238E27FC236}">
                        <a16:creationId xmlns:a16="http://schemas.microsoft.com/office/drawing/2014/main" id="{F84A91B1-CFC6-AD94-E97E-A53F28AF12E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688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84" name="Line 543">
                    <a:extLst>
                      <a:ext uri="{FF2B5EF4-FFF2-40B4-BE49-F238E27FC236}">
                        <a16:creationId xmlns:a16="http://schemas.microsoft.com/office/drawing/2014/main" id="{934EA4B7-A348-99F6-9273-4313A2C487F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703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85" name="Line 544">
                    <a:extLst>
                      <a:ext uri="{FF2B5EF4-FFF2-40B4-BE49-F238E27FC236}">
                        <a16:creationId xmlns:a16="http://schemas.microsoft.com/office/drawing/2014/main" id="{368B93DD-A0F9-8BBB-B686-3B3ED9E3DB8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719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86" name="Line 545">
                    <a:extLst>
                      <a:ext uri="{FF2B5EF4-FFF2-40B4-BE49-F238E27FC236}">
                        <a16:creationId xmlns:a16="http://schemas.microsoft.com/office/drawing/2014/main" id="{BD697668-1061-797D-C6AE-1ED88538844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719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87" name="Line 546">
                    <a:extLst>
                      <a:ext uri="{FF2B5EF4-FFF2-40B4-BE49-F238E27FC236}">
                        <a16:creationId xmlns:a16="http://schemas.microsoft.com/office/drawing/2014/main" id="{87896066-2BE3-9A65-8669-09F9D313E53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767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88" name="Line 547">
                    <a:extLst>
                      <a:ext uri="{FF2B5EF4-FFF2-40B4-BE49-F238E27FC236}">
                        <a16:creationId xmlns:a16="http://schemas.microsoft.com/office/drawing/2014/main" id="{8B4F8CFE-2447-83B1-67B6-F034B20DFDC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783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89" name="Line 548">
                    <a:extLst>
                      <a:ext uri="{FF2B5EF4-FFF2-40B4-BE49-F238E27FC236}">
                        <a16:creationId xmlns:a16="http://schemas.microsoft.com/office/drawing/2014/main" id="{B222106B-22CA-4EC8-7B9A-C2D833A7655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799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90" name="Line 549">
                    <a:extLst>
                      <a:ext uri="{FF2B5EF4-FFF2-40B4-BE49-F238E27FC236}">
                        <a16:creationId xmlns:a16="http://schemas.microsoft.com/office/drawing/2014/main" id="{382FDD2C-C80A-87BE-575C-E3952FAFA43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815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91" name="Line 550">
                    <a:extLst>
                      <a:ext uri="{FF2B5EF4-FFF2-40B4-BE49-F238E27FC236}">
                        <a16:creationId xmlns:a16="http://schemas.microsoft.com/office/drawing/2014/main" id="{708F76BB-A013-3667-4627-A02D5280A67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830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92" name="Line 551">
                    <a:extLst>
                      <a:ext uri="{FF2B5EF4-FFF2-40B4-BE49-F238E27FC236}">
                        <a16:creationId xmlns:a16="http://schemas.microsoft.com/office/drawing/2014/main" id="{E32012C3-1F17-B996-56D0-52C0969F21A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846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93" name="Line 552">
                    <a:extLst>
                      <a:ext uri="{FF2B5EF4-FFF2-40B4-BE49-F238E27FC236}">
                        <a16:creationId xmlns:a16="http://schemas.microsoft.com/office/drawing/2014/main" id="{146F3F2F-B07F-3B46-1EB5-1EA9E7AAD69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846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94" name="Line 553">
                    <a:extLst>
                      <a:ext uri="{FF2B5EF4-FFF2-40B4-BE49-F238E27FC236}">
                        <a16:creationId xmlns:a16="http://schemas.microsoft.com/office/drawing/2014/main" id="{11BD35E9-EA6E-EB57-B656-BE92AEE2522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878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95" name="Line 554">
                    <a:extLst>
                      <a:ext uri="{FF2B5EF4-FFF2-40B4-BE49-F238E27FC236}">
                        <a16:creationId xmlns:a16="http://schemas.microsoft.com/office/drawing/2014/main" id="{4C6B3C0E-B125-47AD-A93F-AE4383AFC7C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894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96" name="Line 555">
                    <a:extLst>
                      <a:ext uri="{FF2B5EF4-FFF2-40B4-BE49-F238E27FC236}">
                        <a16:creationId xmlns:a16="http://schemas.microsoft.com/office/drawing/2014/main" id="{B48A86D8-9DA7-9643-6748-C3C9F65691D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926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97" name="Line 556">
                    <a:extLst>
                      <a:ext uri="{FF2B5EF4-FFF2-40B4-BE49-F238E27FC236}">
                        <a16:creationId xmlns:a16="http://schemas.microsoft.com/office/drawing/2014/main" id="{112FA6FF-FB72-4485-9A48-E97E9991864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9262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98" name="Line 557">
                    <a:extLst>
                      <a:ext uri="{FF2B5EF4-FFF2-40B4-BE49-F238E27FC236}">
                        <a16:creationId xmlns:a16="http://schemas.microsoft.com/office/drawing/2014/main" id="{3FAF2D49-DFAF-2A25-6DF0-EB281D0D1F7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95798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99" name="Line 558">
                    <a:extLst>
                      <a:ext uri="{FF2B5EF4-FFF2-40B4-BE49-F238E27FC236}">
                        <a16:creationId xmlns:a16="http://schemas.microsoft.com/office/drawing/2014/main" id="{5A5F990B-6D69-FA5D-6661-86F51FC590D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4973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00" name="Line 559">
                    <a:extLst>
                      <a:ext uri="{FF2B5EF4-FFF2-40B4-BE49-F238E27FC236}">
                        <a16:creationId xmlns:a16="http://schemas.microsoft.com/office/drawing/2014/main" id="{E658C8FC-28A9-FE6E-1EC4-EF07443DF12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005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01" name="Line 560">
                    <a:extLst>
                      <a:ext uri="{FF2B5EF4-FFF2-40B4-BE49-F238E27FC236}">
                        <a16:creationId xmlns:a16="http://schemas.microsoft.com/office/drawing/2014/main" id="{B45966CD-EE47-470D-EE21-960D5E430B7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037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02" name="Line 561">
                    <a:extLst>
                      <a:ext uri="{FF2B5EF4-FFF2-40B4-BE49-F238E27FC236}">
                        <a16:creationId xmlns:a16="http://schemas.microsoft.com/office/drawing/2014/main" id="{0AB2285B-CFD8-522A-9172-0135722AEB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069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03" name="Line 562">
                    <a:extLst>
                      <a:ext uri="{FF2B5EF4-FFF2-40B4-BE49-F238E27FC236}">
                        <a16:creationId xmlns:a16="http://schemas.microsoft.com/office/drawing/2014/main" id="{A7CC1E57-7696-5E66-0DC8-4CF34098A6E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084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04" name="Line 563">
                    <a:extLst>
                      <a:ext uri="{FF2B5EF4-FFF2-40B4-BE49-F238E27FC236}">
                        <a16:creationId xmlns:a16="http://schemas.microsoft.com/office/drawing/2014/main" id="{3A8C4986-BC98-55C2-47ED-B360B9C2C37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132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05" name="Line 564">
                    <a:extLst>
                      <a:ext uri="{FF2B5EF4-FFF2-40B4-BE49-F238E27FC236}">
                        <a16:creationId xmlns:a16="http://schemas.microsoft.com/office/drawing/2014/main" id="{00A7C8CD-F7D9-D725-211A-EBDCA279FB6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14848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06" name="Line 565">
                    <a:extLst>
                      <a:ext uri="{FF2B5EF4-FFF2-40B4-BE49-F238E27FC236}">
                        <a16:creationId xmlns:a16="http://schemas.microsoft.com/office/drawing/2014/main" id="{DFA63D44-2C1D-8ED0-2B38-0C45FD31406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196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07" name="Line 566">
                    <a:extLst>
                      <a:ext uri="{FF2B5EF4-FFF2-40B4-BE49-F238E27FC236}">
                        <a16:creationId xmlns:a16="http://schemas.microsoft.com/office/drawing/2014/main" id="{CFC12287-F583-4CED-F634-92C7E1C344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196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08" name="Line 567">
                    <a:extLst>
                      <a:ext uri="{FF2B5EF4-FFF2-40B4-BE49-F238E27FC236}">
                        <a16:creationId xmlns:a16="http://schemas.microsoft.com/office/drawing/2014/main" id="{570B515D-139D-20F0-26D6-8D011E3C535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243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09" name="Line 568">
                    <a:extLst>
                      <a:ext uri="{FF2B5EF4-FFF2-40B4-BE49-F238E27FC236}">
                        <a16:creationId xmlns:a16="http://schemas.microsoft.com/office/drawing/2014/main" id="{F5287D29-B00A-9F15-B805-352E30FDC52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259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10" name="Line 569">
                    <a:extLst>
                      <a:ext uri="{FF2B5EF4-FFF2-40B4-BE49-F238E27FC236}">
                        <a16:creationId xmlns:a16="http://schemas.microsoft.com/office/drawing/2014/main" id="{F380C808-799B-F6C5-2A79-12D963694FD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291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11" name="Line 570">
                    <a:extLst>
                      <a:ext uri="{FF2B5EF4-FFF2-40B4-BE49-F238E27FC236}">
                        <a16:creationId xmlns:a16="http://schemas.microsoft.com/office/drawing/2014/main" id="{0D680335-4889-EA02-062C-20C268305EF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307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12" name="Line 571">
                    <a:extLst>
                      <a:ext uri="{FF2B5EF4-FFF2-40B4-BE49-F238E27FC236}">
                        <a16:creationId xmlns:a16="http://schemas.microsoft.com/office/drawing/2014/main" id="{83FC2A7B-6BA3-5F74-E2F3-6A8051D54B1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307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13" name="Line 572">
                    <a:extLst>
                      <a:ext uri="{FF2B5EF4-FFF2-40B4-BE49-F238E27FC236}">
                        <a16:creationId xmlns:a16="http://schemas.microsoft.com/office/drawing/2014/main" id="{70262370-9004-091F-CF10-C5F15E3F1E3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323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14" name="Line 573">
                    <a:extLst>
                      <a:ext uri="{FF2B5EF4-FFF2-40B4-BE49-F238E27FC236}">
                        <a16:creationId xmlns:a16="http://schemas.microsoft.com/office/drawing/2014/main" id="{3EA0C0B2-8927-381F-5D52-0E26CBF39D7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338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15" name="Line 574">
                    <a:extLst>
                      <a:ext uri="{FF2B5EF4-FFF2-40B4-BE49-F238E27FC236}">
                        <a16:creationId xmlns:a16="http://schemas.microsoft.com/office/drawing/2014/main" id="{265C348C-3B70-8DA2-774E-94831C23FCB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386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16" name="Line 575">
                    <a:extLst>
                      <a:ext uri="{FF2B5EF4-FFF2-40B4-BE49-F238E27FC236}">
                        <a16:creationId xmlns:a16="http://schemas.microsoft.com/office/drawing/2014/main" id="{DFC262E6-5DBB-9CE2-EB73-B78F8791DBD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434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17" name="Line 576">
                    <a:extLst>
                      <a:ext uri="{FF2B5EF4-FFF2-40B4-BE49-F238E27FC236}">
                        <a16:creationId xmlns:a16="http://schemas.microsoft.com/office/drawing/2014/main" id="{1F112CAA-2FEA-246E-85AB-FEDB2333735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465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18" name="Line 577">
                    <a:extLst>
                      <a:ext uri="{FF2B5EF4-FFF2-40B4-BE49-F238E27FC236}">
                        <a16:creationId xmlns:a16="http://schemas.microsoft.com/office/drawing/2014/main" id="{47998323-9C62-61E4-CC8D-C07D0363D28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561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19" name="Line 578">
                    <a:extLst>
                      <a:ext uri="{FF2B5EF4-FFF2-40B4-BE49-F238E27FC236}">
                        <a16:creationId xmlns:a16="http://schemas.microsoft.com/office/drawing/2014/main" id="{BB6031CC-B770-E632-2FAA-D19DFA026B5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592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20" name="Line 579">
                    <a:extLst>
                      <a:ext uri="{FF2B5EF4-FFF2-40B4-BE49-F238E27FC236}">
                        <a16:creationId xmlns:a16="http://schemas.microsoft.com/office/drawing/2014/main" id="{26D2CFF5-6CA0-E084-59D9-AE0DB0C4190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608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21" name="Line 580">
                    <a:extLst>
                      <a:ext uri="{FF2B5EF4-FFF2-40B4-BE49-F238E27FC236}">
                        <a16:creationId xmlns:a16="http://schemas.microsoft.com/office/drawing/2014/main" id="{547C5A3B-EA34-A64B-2562-1B9C7681DE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624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22" name="Line 581">
                    <a:extLst>
                      <a:ext uri="{FF2B5EF4-FFF2-40B4-BE49-F238E27FC236}">
                        <a16:creationId xmlns:a16="http://schemas.microsoft.com/office/drawing/2014/main" id="{80E842D1-2198-0214-5017-74E188F8912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640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23" name="Line 582">
                    <a:extLst>
                      <a:ext uri="{FF2B5EF4-FFF2-40B4-BE49-F238E27FC236}">
                        <a16:creationId xmlns:a16="http://schemas.microsoft.com/office/drawing/2014/main" id="{15DC2EF1-EB93-1215-B80A-E5D62E9868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65648" y="2912243"/>
                    <a:ext cx="0" cy="127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24" name="Line 583">
                    <a:extLst>
                      <a:ext uri="{FF2B5EF4-FFF2-40B4-BE49-F238E27FC236}">
                        <a16:creationId xmlns:a16="http://schemas.microsoft.com/office/drawing/2014/main" id="{30F08CB3-F967-4FB6-9B34-F1ED56A03CB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672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25" name="Line 584">
                    <a:extLst>
                      <a:ext uri="{FF2B5EF4-FFF2-40B4-BE49-F238E27FC236}">
                        <a16:creationId xmlns:a16="http://schemas.microsoft.com/office/drawing/2014/main" id="{2D66C03E-3F80-6AB7-83B2-3FE10F69227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672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26" name="Line 585">
                    <a:extLst>
                      <a:ext uri="{FF2B5EF4-FFF2-40B4-BE49-F238E27FC236}">
                        <a16:creationId xmlns:a16="http://schemas.microsoft.com/office/drawing/2014/main" id="{16B64958-8ACF-91D8-0C5C-9DA0E310732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688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27" name="Line 586">
                    <a:extLst>
                      <a:ext uri="{FF2B5EF4-FFF2-40B4-BE49-F238E27FC236}">
                        <a16:creationId xmlns:a16="http://schemas.microsoft.com/office/drawing/2014/main" id="{532B345F-7450-7C93-96AD-49DC9176885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704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28" name="Line 587">
                    <a:extLst>
                      <a:ext uri="{FF2B5EF4-FFF2-40B4-BE49-F238E27FC236}">
                        <a16:creationId xmlns:a16="http://schemas.microsoft.com/office/drawing/2014/main" id="{E3CA6BCC-E011-AEEA-C1D0-164AB58B0CE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704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29" name="Line 588">
                    <a:extLst>
                      <a:ext uri="{FF2B5EF4-FFF2-40B4-BE49-F238E27FC236}">
                        <a16:creationId xmlns:a16="http://schemas.microsoft.com/office/drawing/2014/main" id="{B360D383-45C3-E51D-84A8-FB55B296711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719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30" name="Line 589">
                    <a:extLst>
                      <a:ext uri="{FF2B5EF4-FFF2-40B4-BE49-F238E27FC236}">
                        <a16:creationId xmlns:a16="http://schemas.microsoft.com/office/drawing/2014/main" id="{9E82B7DB-FF1B-B038-922C-C039150F271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751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31" name="Line 590">
                    <a:extLst>
                      <a:ext uri="{FF2B5EF4-FFF2-40B4-BE49-F238E27FC236}">
                        <a16:creationId xmlns:a16="http://schemas.microsoft.com/office/drawing/2014/main" id="{8F07F388-7548-2083-4A65-6B1B28840D7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7517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32" name="Line 591">
                    <a:extLst>
                      <a:ext uri="{FF2B5EF4-FFF2-40B4-BE49-F238E27FC236}">
                        <a16:creationId xmlns:a16="http://schemas.microsoft.com/office/drawing/2014/main" id="{ADE12B88-82B3-0351-C5D5-2E87F2218C3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767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33" name="Line 592">
                    <a:extLst>
                      <a:ext uri="{FF2B5EF4-FFF2-40B4-BE49-F238E27FC236}">
                        <a16:creationId xmlns:a16="http://schemas.microsoft.com/office/drawing/2014/main" id="{395134B4-874C-08B2-9A8E-6E20E499170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783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34" name="Line 593">
                    <a:extLst>
                      <a:ext uri="{FF2B5EF4-FFF2-40B4-BE49-F238E27FC236}">
                        <a16:creationId xmlns:a16="http://schemas.microsoft.com/office/drawing/2014/main" id="{40334BCE-5BAE-B161-33AC-5FDEBE14BD7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799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35" name="Line 594">
                    <a:extLst>
                      <a:ext uri="{FF2B5EF4-FFF2-40B4-BE49-F238E27FC236}">
                        <a16:creationId xmlns:a16="http://schemas.microsoft.com/office/drawing/2014/main" id="{438EE780-B72F-881F-43D3-770FD3970A3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831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36" name="Line 595">
                    <a:extLst>
                      <a:ext uri="{FF2B5EF4-FFF2-40B4-BE49-F238E27FC236}">
                        <a16:creationId xmlns:a16="http://schemas.microsoft.com/office/drawing/2014/main" id="{D3834B7C-E28A-80A6-2740-B19A235308C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831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37" name="Line 596">
                    <a:extLst>
                      <a:ext uri="{FF2B5EF4-FFF2-40B4-BE49-F238E27FC236}">
                        <a16:creationId xmlns:a16="http://schemas.microsoft.com/office/drawing/2014/main" id="{0EB13170-D56F-5427-79F7-CF937E920C0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862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38" name="Line 597">
                    <a:extLst>
                      <a:ext uri="{FF2B5EF4-FFF2-40B4-BE49-F238E27FC236}">
                        <a16:creationId xmlns:a16="http://schemas.microsoft.com/office/drawing/2014/main" id="{562DFCDA-DD3A-78FD-8EC5-CC974DCD2A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894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39" name="Line 598">
                    <a:extLst>
                      <a:ext uri="{FF2B5EF4-FFF2-40B4-BE49-F238E27FC236}">
                        <a16:creationId xmlns:a16="http://schemas.microsoft.com/office/drawing/2014/main" id="{45EC65FF-96C4-1537-D82E-658D56D0173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910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40" name="Line 599">
                    <a:extLst>
                      <a:ext uri="{FF2B5EF4-FFF2-40B4-BE49-F238E27FC236}">
                        <a16:creationId xmlns:a16="http://schemas.microsoft.com/office/drawing/2014/main" id="{92CDAECF-6352-71A0-7080-B6EB3C994AD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942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41" name="Line 600">
                    <a:extLst>
                      <a:ext uri="{FF2B5EF4-FFF2-40B4-BE49-F238E27FC236}">
                        <a16:creationId xmlns:a16="http://schemas.microsoft.com/office/drawing/2014/main" id="{12767163-9400-5137-89E6-83D496B1A82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98985" y="2915418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42" name="Line 601">
                    <a:extLst>
                      <a:ext uri="{FF2B5EF4-FFF2-40B4-BE49-F238E27FC236}">
                        <a16:creationId xmlns:a16="http://schemas.microsoft.com/office/drawing/2014/main" id="{9741BFA4-E48C-73CF-A44F-F225C1D3081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5989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43" name="Line 602">
                    <a:extLst>
                      <a:ext uri="{FF2B5EF4-FFF2-40B4-BE49-F238E27FC236}">
                        <a16:creationId xmlns:a16="http://schemas.microsoft.com/office/drawing/2014/main" id="{2C81A629-2C11-00F1-4F4E-5E0C1CF2AE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037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44" name="Line 603">
                    <a:extLst>
                      <a:ext uri="{FF2B5EF4-FFF2-40B4-BE49-F238E27FC236}">
                        <a16:creationId xmlns:a16="http://schemas.microsoft.com/office/drawing/2014/main" id="{515F2724-752B-53FE-796C-046418B05FD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037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45" name="Line 604">
                    <a:extLst>
                      <a:ext uri="{FF2B5EF4-FFF2-40B4-BE49-F238E27FC236}">
                        <a16:creationId xmlns:a16="http://schemas.microsoft.com/office/drawing/2014/main" id="{A1E5B44C-C444-DC45-1C36-8066F37D67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053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46" name="Line 605">
                    <a:extLst>
                      <a:ext uri="{FF2B5EF4-FFF2-40B4-BE49-F238E27FC236}">
                        <a16:creationId xmlns:a16="http://schemas.microsoft.com/office/drawing/2014/main" id="{4454E458-9731-54C7-B39A-6C7DB8123C7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0692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47" name="Line 606">
                    <a:extLst>
                      <a:ext uri="{FF2B5EF4-FFF2-40B4-BE49-F238E27FC236}">
                        <a16:creationId xmlns:a16="http://schemas.microsoft.com/office/drawing/2014/main" id="{F563F945-C494-F93B-FDC1-7790953495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085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48" name="Line 608">
                    <a:extLst>
                      <a:ext uri="{FF2B5EF4-FFF2-40B4-BE49-F238E27FC236}">
                        <a16:creationId xmlns:a16="http://schemas.microsoft.com/office/drawing/2014/main" id="{30604210-1206-070C-1F71-C2B972C85C2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100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49" name="Line 609">
                    <a:extLst>
                      <a:ext uri="{FF2B5EF4-FFF2-40B4-BE49-F238E27FC236}">
                        <a16:creationId xmlns:a16="http://schemas.microsoft.com/office/drawing/2014/main" id="{A67DBB5B-1429-EF0C-F8C9-FCD6333608A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116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50" name="Line 610">
                    <a:extLst>
                      <a:ext uri="{FF2B5EF4-FFF2-40B4-BE49-F238E27FC236}">
                        <a16:creationId xmlns:a16="http://schemas.microsoft.com/office/drawing/2014/main" id="{CBCC4292-E643-443D-5F64-7C9373F3A42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1327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51" name="Line 611">
                    <a:extLst>
                      <a:ext uri="{FF2B5EF4-FFF2-40B4-BE49-F238E27FC236}">
                        <a16:creationId xmlns:a16="http://schemas.microsoft.com/office/drawing/2014/main" id="{038AB1C3-CCC6-2303-D446-07353C0D1E0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148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52" name="Line 612">
                    <a:extLst>
                      <a:ext uri="{FF2B5EF4-FFF2-40B4-BE49-F238E27FC236}">
                        <a16:creationId xmlns:a16="http://schemas.microsoft.com/office/drawing/2014/main" id="{D3492301-974C-FBE2-7D46-58D531376B7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164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53" name="Line 613">
                    <a:extLst>
                      <a:ext uri="{FF2B5EF4-FFF2-40B4-BE49-F238E27FC236}">
                        <a16:creationId xmlns:a16="http://schemas.microsoft.com/office/drawing/2014/main" id="{8A9F7959-1A8F-3AF0-8C57-AA0C5FA8D0D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196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54" name="Line 614">
                    <a:extLst>
                      <a:ext uri="{FF2B5EF4-FFF2-40B4-BE49-F238E27FC236}">
                        <a16:creationId xmlns:a16="http://schemas.microsoft.com/office/drawing/2014/main" id="{ACE1ACDD-7439-C837-868F-DCF288CCDF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243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55" name="Line 615">
                    <a:extLst>
                      <a:ext uri="{FF2B5EF4-FFF2-40B4-BE49-F238E27FC236}">
                        <a16:creationId xmlns:a16="http://schemas.microsoft.com/office/drawing/2014/main" id="{B66C6CC4-152B-7BF1-5DAB-3727172AE63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259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56" name="Line 616">
                    <a:extLst>
                      <a:ext uri="{FF2B5EF4-FFF2-40B4-BE49-F238E27FC236}">
                        <a16:creationId xmlns:a16="http://schemas.microsoft.com/office/drawing/2014/main" id="{4087FAB0-73D4-244C-8F18-9E77EEC4151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275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57" name="Line 617">
                    <a:extLst>
                      <a:ext uri="{FF2B5EF4-FFF2-40B4-BE49-F238E27FC236}">
                        <a16:creationId xmlns:a16="http://schemas.microsoft.com/office/drawing/2014/main" id="{BA4647DA-108C-76E8-A241-8B7AE4B2BC6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291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58" name="Line 618">
                    <a:extLst>
                      <a:ext uri="{FF2B5EF4-FFF2-40B4-BE49-F238E27FC236}">
                        <a16:creationId xmlns:a16="http://schemas.microsoft.com/office/drawing/2014/main" id="{8AD874AD-1C2E-F5DC-9F73-438D2E372A1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307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59" name="Line 619">
                    <a:extLst>
                      <a:ext uri="{FF2B5EF4-FFF2-40B4-BE49-F238E27FC236}">
                        <a16:creationId xmlns:a16="http://schemas.microsoft.com/office/drawing/2014/main" id="{9395C392-2A0B-AC42-C1A5-120DB5967A6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323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60" name="Line 620">
                    <a:extLst>
                      <a:ext uri="{FF2B5EF4-FFF2-40B4-BE49-F238E27FC236}">
                        <a16:creationId xmlns:a16="http://schemas.microsoft.com/office/drawing/2014/main" id="{E138E525-B1A3-1EA2-784C-4D18C1C3D33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339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61" name="Line 621">
                    <a:extLst>
                      <a:ext uri="{FF2B5EF4-FFF2-40B4-BE49-F238E27FC236}">
                        <a16:creationId xmlns:a16="http://schemas.microsoft.com/office/drawing/2014/main" id="{C57363AD-8257-7C05-2528-4E304F050E8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354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62" name="Line 622">
                    <a:extLst>
                      <a:ext uri="{FF2B5EF4-FFF2-40B4-BE49-F238E27FC236}">
                        <a16:creationId xmlns:a16="http://schemas.microsoft.com/office/drawing/2014/main" id="{15363050-B1B6-FB51-03AC-8050D58E996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40260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63" name="Line 623">
                    <a:extLst>
                      <a:ext uri="{FF2B5EF4-FFF2-40B4-BE49-F238E27FC236}">
                        <a16:creationId xmlns:a16="http://schemas.microsoft.com/office/drawing/2014/main" id="{59343F52-8464-42C5-7E73-3007653ADF2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402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64" name="Line 624">
                    <a:extLst>
                      <a:ext uri="{FF2B5EF4-FFF2-40B4-BE49-F238E27FC236}">
                        <a16:creationId xmlns:a16="http://schemas.microsoft.com/office/drawing/2014/main" id="{10B4A3D6-D8C4-A4F6-FFD8-77D55709B87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418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65" name="Line 625">
                    <a:extLst>
                      <a:ext uri="{FF2B5EF4-FFF2-40B4-BE49-F238E27FC236}">
                        <a16:creationId xmlns:a16="http://schemas.microsoft.com/office/drawing/2014/main" id="{A2159E33-2085-480E-DDAE-F4547E6B97F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434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66" name="Line 626">
                    <a:extLst>
                      <a:ext uri="{FF2B5EF4-FFF2-40B4-BE49-F238E27FC236}">
                        <a16:creationId xmlns:a16="http://schemas.microsoft.com/office/drawing/2014/main" id="{D7601F65-4D10-FF29-3F40-64B5EDD99B7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450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67" name="Line 627">
                    <a:extLst>
                      <a:ext uri="{FF2B5EF4-FFF2-40B4-BE49-F238E27FC236}">
                        <a16:creationId xmlns:a16="http://schemas.microsoft.com/office/drawing/2014/main" id="{E28266E7-C0A7-849B-6184-A92C1C07307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481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68" name="Line 628">
                    <a:extLst>
                      <a:ext uri="{FF2B5EF4-FFF2-40B4-BE49-F238E27FC236}">
                        <a16:creationId xmlns:a16="http://schemas.microsoft.com/office/drawing/2014/main" id="{12A12247-2FD3-FEB1-9434-5CC457376B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497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69" name="Line 629">
                    <a:extLst>
                      <a:ext uri="{FF2B5EF4-FFF2-40B4-BE49-F238E27FC236}">
                        <a16:creationId xmlns:a16="http://schemas.microsoft.com/office/drawing/2014/main" id="{663C9CDA-43A7-5F19-9E7C-0FE7B11F0E4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529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70" name="Line 630">
                    <a:extLst>
                      <a:ext uri="{FF2B5EF4-FFF2-40B4-BE49-F238E27FC236}">
                        <a16:creationId xmlns:a16="http://schemas.microsoft.com/office/drawing/2014/main" id="{B0E7DDB5-ACCA-15AD-D3C6-BC14BCE8A59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545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71" name="Line 631">
                    <a:extLst>
                      <a:ext uri="{FF2B5EF4-FFF2-40B4-BE49-F238E27FC236}">
                        <a16:creationId xmlns:a16="http://schemas.microsoft.com/office/drawing/2014/main" id="{1988A077-C2A2-62F6-2A79-943BC40626B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561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72" name="Line 632">
                    <a:extLst>
                      <a:ext uri="{FF2B5EF4-FFF2-40B4-BE49-F238E27FC236}">
                        <a16:creationId xmlns:a16="http://schemas.microsoft.com/office/drawing/2014/main" id="{5AFE4740-57B1-591B-8208-BB7A9BD71AD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593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73" name="Line 633">
                    <a:extLst>
                      <a:ext uri="{FF2B5EF4-FFF2-40B4-BE49-F238E27FC236}">
                        <a16:creationId xmlns:a16="http://schemas.microsoft.com/office/drawing/2014/main" id="{24420983-1D8D-4475-4F9F-F70E25B8E8F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608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74" name="Line 634">
                    <a:extLst>
                      <a:ext uri="{FF2B5EF4-FFF2-40B4-BE49-F238E27FC236}">
                        <a16:creationId xmlns:a16="http://schemas.microsoft.com/office/drawing/2014/main" id="{987EA8ED-946D-52D9-6A59-918C05A28CC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640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75" name="Line 635">
                    <a:extLst>
                      <a:ext uri="{FF2B5EF4-FFF2-40B4-BE49-F238E27FC236}">
                        <a16:creationId xmlns:a16="http://schemas.microsoft.com/office/drawing/2014/main" id="{F9813A70-E123-E1B9-9C22-F4B6C42686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656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76" name="Line 636">
                    <a:extLst>
                      <a:ext uri="{FF2B5EF4-FFF2-40B4-BE49-F238E27FC236}">
                        <a16:creationId xmlns:a16="http://schemas.microsoft.com/office/drawing/2014/main" id="{2D027775-5291-BA72-327B-47C0D312AFC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672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77" name="Line 637">
                    <a:extLst>
                      <a:ext uri="{FF2B5EF4-FFF2-40B4-BE49-F238E27FC236}">
                        <a16:creationId xmlns:a16="http://schemas.microsoft.com/office/drawing/2014/main" id="{442151C8-4A19-D3A3-B509-73D0C462A18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735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78" name="Line 638">
                    <a:extLst>
                      <a:ext uri="{FF2B5EF4-FFF2-40B4-BE49-F238E27FC236}">
                        <a16:creationId xmlns:a16="http://schemas.microsoft.com/office/drawing/2014/main" id="{09465131-6709-2916-9280-3E06833CB87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735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79" name="Line 639">
                    <a:extLst>
                      <a:ext uri="{FF2B5EF4-FFF2-40B4-BE49-F238E27FC236}">
                        <a16:creationId xmlns:a16="http://schemas.microsoft.com/office/drawing/2014/main" id="{EB17E52E-5D53-B2DD-E7A7-54E7CF9C7FD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751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80" name="Line 640">
                    <a:extLst>
                      <a:ext uri="{FF2B5EF4-FFF2-40B4-BE49-F238E27FC236}">
                        <a16:creationId xmlns:a16="http://schemas.microsoft.com/office/drawing/2014/main" id="{22A979AB-89DF-101F-1586-298B6441D2C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7677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81" name="Line 641">
                    <a:extLst>
                      <a:ext uri="{FF2B5EF4-FFF2-40B4-BE49-F238E27FC236}">
                        <a16:creationId xmlns:a16="http://schemas.microsoft.com/office/drawing/2014/main" id="{6C17B423-48CB-7D5D-AF50-F80E4B5B54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783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82" name="Line 642">
                    <a:extLst>
                      <a:ext uri="{FF2B5EF4-FFF2-40B4-BE49-F238E27FC236}">
                        <a16:creationId xmlns:a16="http://schemas.microsoft.com/office/drawing/2014/main" id="{50805697-3827-5484-D0D9-4F284D230B2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783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83" name="Line 643">
                    <a:extLst>
                      <a:ext uri="{FF2B5EF4-FFF2-40B4-BE49-F238E27FC236}">
                        <a16:creationId xmlns:a16="http://schemas.microsoft.com/office/drawing/2014/main" id="{1369C9FE-602B-6B89-3020-6D55C94C1DD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783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84" name="Line 644">
                    <a:extLst>
                      <a:ext uri="{FF2B5EF4-FFF2-40B4-BE49-F238E27FC236}">
                        <a16:creationId xmlns:a16="http://schemas.microsoft.com/office/drawing/2014/main" id="{C21DD156-F566-AD98-DE7C-97393129844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847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85" name="Line 645">
                    <a:extLst>
                      <a:ext uri="{FF2B5EF4-FFF2-40B4-BE49-F238E27FC236}">
                        <a16:creationId xmlns:a16="http://schemas.microsoft.com/office/drawing/2014/main" id="{61C0C985-9790-7102-8898-EB613D49E28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878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86" name="Line 646">
                    <a:extLst>
                      <a:ext uri="{FF2B5EF4-FFF2-40B4-BE49-F238E27FC236}">
                        <a16:creationId xmlns:a16="http://schemas.microsoft.com/office/drawing/2014/main" id="{93E720C7-FF14-89FA-521A-1529239A8E7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894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87" name="Line 647">
                    <a:extLst>
                      <a:ext uri="{FF2B5EF4-FFF2-40B4-BE49-F238E27FC236}">
                        <a16:creationId xmlns:a16="http://schemas.microsoft.com/office/drawing/2014/main" id="{5C48A6EC-4475-7524-7C84-7A17101A272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926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88" name="Line 648">
                    <a:extLst>
                      <a:ext uri="{FF2B5EF4-FFF2-40B4-BE49-F238E27FC236}">
                        <a16:creationId xmlns:a16="http://schemas.microsoft.com/office/drawing/2014/main" id="{4C39365F-3B70-8898-E9E2-E4147A57DFA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942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89" name="Line 649">
                    <a:extLst>
                      <a:ext uri="{FF2B5EF4-FFF2-40B4-BE49-F238E27FC236}">
                        <a16:creationId xmlns:a16="http://schemas.microsoft.com/office/drawing/2014/main" id="{3C74ACFF-2AE5-860F-30C7-4260E841455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958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90" name="Line 650">
                    <a:extLst>
                      <a:ext uri="{FF2B5EF4-FFF2-40B4-BE49-F238E27FC236}">
                        <a16:creationId xmlns:a16="http://schemas.microsoft.com/office/drawing/2014/main" id="{538649C5-8000-E4F0-F17A-D2F1D2895E9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6989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91" name="Line 651">
                    <a:extLst>
                      <a:ext uri="{FF2B5EF4-FFF2-40B4-BE49-F238E27FC236}">
                        <a16:creationId xmlns:a16="http://schemas.microsoft.com/office/drawing/2014/main" id="{BA5B456B-BFA4-5301-B08F-16DC7795ADC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005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92" name="Line 652">
                    <a:extLst>
                      <a:ext uri="{FF2B5EF4-FFF2-40B4-BE49-F238E27FC236}">
                        <a16:creationId xmlns:a16="http://schemas.microsoft.com/office/drawing/2014/main" id="{DCB3750A-B85B-24BD-FDE5-DEA70CD70ED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021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93" name="Line 653">
                    <a:extLst>
                      <a:ext uri="{FF2B5EF4-FFF2-40B4-BE49-F238E27FC236}">
                        <a16:creationId xmlns:a16="http://schemas.microsoft.com/office/drawing/2014/main" id="{31BCFE9E-304A-4D36-81E2-4908F357903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037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94" name="Line 654">
                    <a:extLst>
                      <a:ext uri="{FF2B5EF4-FFF2-40B4-BE49-F238E27FC236}">
                        <a16:creationId xmlns:a16="http://schemas.microsoft.com/office/drawing/2014/main" id="{F0B613F4-1F43-368A-EF79-09DB8E579F7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053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95" name="Line 655">
                    <a:extLst>
                      <a:ext uri="{FF2B5EF4-FFF2-40B4-BE49-F238E27FC236}">
                        <a16:creationId xmlns:a16="http://schemas.microsoft.com/office/drawing/2014/main" id="{88A8B686-1D1E-D2E0-5960-504FE108BAC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069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96" name="Line 656">
                    <a:extLst>
                      <a:ext uri="{FF2B5EF4-FFF2-40B4-BE49-F238E27FC236}">
                        <a16:creationId xmlns:a16="http://schemas.microsoft.com/office/drawing/2014/main" id="{26209BB6-975C-30D8-0531-7269F57B6BB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101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97" name="Line 657">
                    <a:extLst>
                      <a:ext uri="{FF2B5EF4-FFF2-40B4-BE49-F238E27FC236}">
                        <a16:creationId xmlns:a16="http://schemas.microsoft.com/office/drawing/2014/main" id="{DD656DDD-AA9A-2E21-F80D-F64582798C4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1169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98" name="Line 658">
                    <a:extLst>
                      <a:ext uri="{FF2B5EF4-FFF2-40B4-BE49-F238E27FC236}">
                        <a16:creationId xmlns:a16="http://schemas.microsoft.com/office/drawing/2014/main" id="{735A07B3-49E1-6759-0439-0B159F071F1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13285" y="2780481"/>
                    <a:ext cx="0" cy="1444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99" name="Line 659">
                    <a:extLst>
                      <a:ext uri="{FF2B5EF4-FFF2-40B4-BE49-F238E27FC236}">
                        <a16:creationId xmlns:a16="http://schemas.microsoft.com/office/drawing/2014/main" id="{22D108AA-813C-D4FA-B591-D324C5697EF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14872" y="2915418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00" name="Line 660">
                    <a:extLst>
                      <a:ext uri="{FF2B5EF4-FFF2-40B4-BE49-F238E27FC236}">
                        <a16:creationId xmlns:a16="http://schemas.microsoft.com/office/drawing/2014/main" id="{B3266EE9-A55C-7913-3D94-5E63958CEB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18047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01" name="Line 661">
                    <a:extLst>
                      <a:ext uri="{FF2B5EF4-FFF2-40B4-BE49-F238E27FC236}">
                        <a16:creationId xmlns:a16="http://schemas.microsoft.com/office/drawing/2014/main" id="{183D0F58-5716-ECC9-578E-03BDFD1120B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180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02" name="Line 662">
                    <a:extLst>
                      <a:ext uri="{FF2B5EF4-FFF2-40B4-BE49-F238E27FC236}">
                        <a16:creationId xmlns:a16="http://schemas.microsoft.com/office/drawing/2014/main" id="{FFF57B63-4158-4A47-424F-4AFD2BF9361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228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03" name="Line 663">
                    <a:extLst>
                      <a:ext uri="{FF2B5EF4-FFF2-40B4-BE49-F238E27FC236}">
                        <a16:creationId xmlns:a16="http://schemas.microsoft.com/office/drawing/2014/main" id="{0B6F44E4-70E5-EA03-80E9-6A5126191F7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243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04" name="Line 664">
                    <a:extLst>
                      <a:ext uri="{FF2B5EF4-FFF2-40B4-BE49-F238E27FC236}">
                        <a16:creationId xmlns:a16="http://schemas.microsoft.com/office/drawing/2014/main" id="{BD83059F-0336-1113-5776-F3C7A0C661B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259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05" name="Line 665">
                    <a:extLst>
                      <a:ext uri="{FF2B5EF4-FFF2-40B4-BE49-F238E27FC236}">
                        <a16:creationId xmlns:a16="http://schemas.microsoft.com/office/drawing/2014/main" id="{12F5244D-B4CC-8980-2C0F-B8C9A605025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291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06" name="Line 666">
                    <a:extLst>
                      <a:ext uri="{FF2B5EF4-FFF2-40B4-BE49-F238E27FC236}">
                        <a16:creationId xmlns:a16="http://schemas.microsoft.com/office/drawing/2014/main" id="{B998340B-FEA5-F593-A6D0-2164FB2E28F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3074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07" name="Line 667">
                    <a:extLst>
                      <a:ext uri="{FF2B5EF4-FFF2-40B4-BE49-F238E27FC236}">
                        <a16:creationId xmlns:a16="http://schemas.microsoft.com/office/drawing/2014/main" id="{6FAF89B3-27D2-D2C3-204A-3357CE6AD3D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323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08" name="Line 668">
                    <a:extLst>
                      <a:ext uri="{FF2B5EF4-FFF2-40B4-BE49-F238E27FC236}">
                        <a16:creationId xmlns:a16="http://schemas.microsoft.com/office/drawing/2014/main" id="{C28D4419-5F03-0402-A698-75D8F0FA33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370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09" name="Line 669">
                    <a:extLst>
                      <a:ext uri="{FF2B5EF4-FFF2-40B4-BE49-F238E27FC236}">
                        <a16:creationId xmlns:a16="http://schemas.microsoft.com/office/drawing/2014/main" id="{3C601B10-F542-9413-F928-E6406CDFAEF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386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10" name="Line 670">
                    <a:extLst>
                      <a:ext uri="{FF2B5EF4-FFF2-40B4-BE49-F238E27FC236}">
                        <a16:creationId xmlns:a16="http://schemas.microsoft.com/office/drawing/2014/main" id="{C20D5DC4-202B-3D8A-F62C-21E9CFB5F86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4027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11" name="Line 671">
                    <a:extLst>
                      <a:ext uri="{FF2B5EF4-FFF2-40B4-BE49-F238E27FC236}">
                        <a16:creationId xmlns:a16="http://schemas.microsoft.com/office/drawing/2014/main" id="{660EB8CA-9725-AFDB-5CB1-1DE75DD00EA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418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12" name="Line 672">
                    <a:extLst>
                      <a:ext uri="{FF2B5EF4-FFF2-40B4-BE49-F238E27FC236}">
                        <a16:creationId xmlns:a16="http://schemas.microsoft.com/office/drawing/2014/main" id="{CBF88CC9-7BDF-6A6E-1072-E6C9069E06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434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13" name="Line 673">
                    <a:extLst>
                      <a:ext uri="{FF2B5EF4-FFF2-40B4-BE49-F238E27FC236}">
                        <a16:creationId xmlns:a16="http://schemas.microsoft.com/office/drawing/2014/main" id="{D2EC0F09-3DE0-B2CF-EB7A-4A12C63AD1C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49797" y="2915418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14" name="Line 674">
                    <a:extLst>
                      <a:ext uri="{FF2B5EF4-FFF2-40B4-BE49-F238E27FC236}">
                        <a16:creationId xmlns:a16="http://schemas.microsoft.com/office/drawing/2014/main" id="{9D75479F-5986-F88F-3792-4D11A668DDE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49797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15" name="Line 675">
                    <a:extLst>
                      <a:ext uri="{FF2B5EF4-FFF2-40B4-BE49-F238E27FC236}">
                        <a16:creationId xmlns:a16="http://schemas.microsoft.com/office/drawing/2014/main" id="{51683FA4-EE13-B595-0A8F-88559F76C00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513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16" name="Line 676">
                    <a:extLst>
                      <a:ext uri="{FF2B5EF4-FFF2-40B4-BE49-F238E27FC236}">
                        <a16:creationId xmlns:a16="http://schemas.microsoft.com/office/drawing/2014/main" id="{680DC9AB-D516-406A-B453-A338186268D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529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17" name="Line 677">
                    <a:extLst>
                      <a:ext uri="{FF2B5EF4-FFF2-40B4-BE49-F238E27FC236}">
                        <a16:creationId xmlns:a16="http://schemas.microsoft.com/office/drawing/2014/main" id="{D4193895-6806-D6AB-0E54-39E06912F79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545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18" name="Line 678">
                    <a:extLst>
                      <a:ext uri="{FF2B5EF4-FFF2-40B4-BE49-F238E27FC236}">
                        <a16:creationId xmlns:a16="http://schemas.microsoft.com/office/drawing/2014/main" id="{54C6EBF3-A3FB-0460-BC75-2771899309A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54560" y="2913831"/>
                    <a:ext cx="0" cy="111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19" name="Line 679">
                    <a:extLst>
                      <a:ext uri="{FF2B5EF4-FFF2-40B4-BE49-F238E27FC236}">
                        <a16:creationId xmlns:a16="http://schemas.microsoft.com/office/drawing/2014/main" id="{A27AF581-7BBB-4C98-D5CE-3082687D192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561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20" name="Line 680">
                    <a:extLst>
                      <a:ext uri="{FF2B5EF4-FFF2-40B4-BE49-F238E27FC236}">
                        <a16:creationId xmlns:a16="http://schemas.microsoft.com/office/drawing/2014/main" id="{06FB87EB-D76E-B536-5C9E-A2D250E549C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577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21" name="Line 681">
                    <a:extLst>
                      <a:ext uri="{FF2B5EF4-FFF2-40B4-BE49-F238E27FC236}">
                        <a16:creationId xmlns:a16="http://schemas.microsoft.com/office/drawing/2014/main" id="{39DF1FA0-760B-254E-5FCB-DEE897B6024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5932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22" name="Line 682">
                    <a:extLst>
                      <a:ext uri="{FF2B5EF4-FFF2-40B4-BE49-F238E27FC236}">
                        <a16:creationId xmlns:a16="http://schemas.microsoft.com/office/drawing/2014/main" id="{5D0440F1-FF99-D627-7BC6-45A519FD523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624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23" name="Line 683">
                    <a:extLst>
                      <a:ext uri="{FF2B5EF4-FFF2-40B4-BE49-F238E27FC236}">
                        <a16:creationId xmlns:a16="http://schemas.microsoft.com/office/drawing/2014/main" id="{5C017F91-6D57-232D-F98C-E3745BD8CD0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640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24" name="Line 684">
                    <a:extLst>
                      <a:ext uri="{FF2B5EF4-FFF2-40B4-BE49-F238E27FC236}">
                        <a16:creationId xmlns:a16="http://schemas.microsoft.com/office/drawing/2014/main" id="{37A02CAE-9CD7-C7C4-BC52-BF9E212D0E8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656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25" name="Line 685">
                    <a:extLst>
                      <a:ext uri="{FF2B5EF4-FFF2-40B4-BE49-F238E27FC236}">
                        <a16:creationId xmlns:a16="http://schemas.microsoft.com/office/drawing/2014/main" id="{ED408907-F4AF-CB62-AD0F-DAB63C1AB9A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688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26" name="Line 686">
                    <a:extLst>
                      <a:ext uri="{FF2B5EF4-FFF2-40B4-BE49-F238E27FC236}">
                        <a16:creationId xmlns:a16="http://schemas.microsoft.com/office/drawing/2014/main" id="{6CDBA89F-C0CE-5326-9DE6-5647E5F2F8B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704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27" name="Line 687">
                    <a:extLst>
                      <a:ext uri="{FF2B5EF4-FFF2-40B4-BE49-F238E27FC236}">
                        <a16:creationId xmlns:a16="http://schemas.microsoft.com/office/drawing/2014/main" id="{E9AC6901-3DA8-5628-1C6B-F0F3F837E2E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767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28" name="Line 688">
                    <a:extLst>
                      <a:ext uri="{FF2B5EF4-FFF2-40B4-BE49-F238E27FC236}">
                        <a16:creationId xmlns:a16="http://schemas.microsoft.com/office/drawing/2014/main" id="{017356DD-68CF-6E25-D8DD-72F71F5618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767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29" name="Line 689">
                    <a:extLst>
                      <a:ext uri="{FF2B5EF4-FFF2-40B4-BE49-F238E27FC236}">
                        <a16:creationId xmlns:a16="http://schemas.microsoft.com/office/drawing/2014/main" id="{89FBF09E-6092-E82E-2912-411297165D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7837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30" name="Line 690">
                    <a:extLst>
                      <a:ext uri="{FF2B5EF4-FFF2-40B4-BE49-F238E27FC236}">
                        <a16:creationId xmlns:a16="http://schemas.microsoft.com/office/drawing/2014/main" id="{E5FF42E3-59EA-3AB3-D8BC-0E1BCFAB3D8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799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31" name="Line 691">
                    <a:extLst>
                      <a:ext uri="{FF2B5EF4-FFF2-40B4-BE49-F238E27FC236}">
                        <a16:creationId xmlns:a16="http://schemas.microsoft.com/office/drawing/2014/main" id="{1523B177-CDEC-E3F4-F060-6615BA8F17F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815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32" name="Line 692">
                    <a:extLst>
                      <a:ext uri="{FF2B5EF4-FFF2-40B4-BE49-F238E27FC236}">
                        <a16:creationId xmlns:a16="http://schemas.microsoft.com/office/drawing/2014/main" id="{28186974-C5A8-4A04-C762-77E758A1B0B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84722" y="2901131"/>
                    <a:ext cx="0" cy="238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33" name="Line 693">
                    <a:extLst>
                      <a:ext uri="{FF2B5EF4-FFF2-40B4-BE49-F238E27FC236}">
                        <a16:creationId xmlns:a16="http://schemas.microsoft.com/office/drawing/2014/main" id="{0333F4EF-6365-9566-697A-9EFABAF8D6C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86310" y="2785243"/>
                    <a:ext cx="0" cy="1397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34" name="Line 694">
                    <a:extLst>
                      <a:ext uri="{FF2B5EF4-FFF2-40B4-BE49-F238E27FC236}">
                        <a16:creationId xmlns:a16="http://schemas.microsoft.com/office/drawing/2014/main" id="{620CE800-A502-D138-5FFA-AF645E35DCE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87897" y="2820168"/>
                    <a:ext cx="0" cy="1047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35" name="Line 695">
                    <a:extLst>
                      <a:ext uri="{FF2B5EF4-FFF2-40B4-BE49-F238E27FC236}">
                        <a16:creationId xmlns:a16="http://schemas.microsoft.com/office/drawing/2014/main" id="{79EFA37B-204F-C7BE-865D-68CEA388899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89485" y="2907481"/>
                    <a:ext cx="0" cy="174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36" name="Line 696">
                    <a:extLst>
                      <a:ext uri="{FF2B5EF4-FFF2-40B4-BE49-F238E27FC236}">
                        <a16:creationId xmlns:a16="http://schemas.microsoft.com/office/drawing/2014/main" id="{C8BD8BA2-45C0-9CCD-B28F-9D0AD457AD5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91072" y="2915418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37" name="Line 697">
                    <a:extLst>
                      <a:ext uri="{FF2B5EF4-FFF2-40B4-BE49-F238E27FC236}">
                        <a16:creationId xmlns:a16="http://schemas.microsoft.com/office/drawing/2014/main" id="{4DB15A99-909C-AFBF-A5AE-C025810F759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926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38" name="Line 698">
                    <a:extLst>
                      <a:ext uri="{FF2B5EF4-FFF2-40B4-BE49-F238E27FC236}">
                        <a16:creationId xmlns:a16="http://schemas.microsoft.com/office/drawing/2014/main" id="{7F683141-21C2-88FD-FCFB-C5381951E52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958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39" name="Line 699">
                    <a:extLst>
                      <a:ext uri="{FF2B5EF4-FFF2-40B4-BE49-F238E27FC236}">
                        <a16:creationId xmlns:a16="http://schemas.microsoft.com/office/drawing/2014/main" id="{3E2C8AAE-2C44-CDA6-9DBE-BC81C778BAE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797422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40" name="Line 700">
                    <a:extLst>
                      <a:ext uri="{FF2B5EF4-FFF2-40B4-BE49-F238E27FC236}">
                        <a16:creationId xmlns:a16="http://schemas.microsoft.com/office/drawing/2014/main" id="{B2A1AEFB-E5BF-E320-007F-4D075B8456A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0059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41" name="Line 701">
                    <a:extLst>
                      <a:ext uri="{FF2B5EF4-FFF2-40B4-BE49-F238E27FC236}">
                        <a16:creationId xmlns:a16="http://schemas.microsoft.com/office/drawing/2014/main" id="{ADC6006D-ECFD-D61F-A25A-5071A57FCD6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021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42" name="Line 702">
                    <a:extLst>
                      <a:ext uri="{FF2B5EF4-FFF2-40B4-BE49-F238E27FC236}">
                        <a16:creationId xmlns:a16="http://schemas.microsoft.com/office/drawing/2014/main" id="{C53709C3-11A7-3C7C-72C0-A3C7CCA93E8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037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43" name="Line 703">
                    <a:extLst>
                      <a:ext uri="{FF2B5EF4-FFF2-40B4-BE49-F238E27FC236}">
                        <a16:creationId xmlns:a16="http://schemas.microsoft.com/office/drawing/2014/main" id="{A5032B60-8023-DA2A-D4C2-2538410E96A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053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44" name="Line 704">
                    <a:extLst>
                      <a:ext uri="{FF2B5EF4-FFF2-40B4-BE49-F238E27FC236}">
                        <a16:creationId xmlns:a16="http://schemas.microsoft.com/office/drawing/2014/main" id="{51E34C1A-7797-AF8E-08A7-5B4C64E2A92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053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45" name="Line 705">
                    <a:extLst>
                      <a:ext uri="{FF2B5EF4-FFF2-40B4-BE49-F238E27FC236}">
                        <a16:creationId xmlns:a16="http://schemas.microsoft.com/office/drawing/2014/main" id="{3DE2BF4D-DE4D-4FC4-C2CC-ED31E58B0BA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069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46" name="Line 706">
                    <a:extLst>
                      <a:ext uri="{FF2B5EF4-FFF2-40B4-BE49-F238E27FC236}">
                        <a16:creationId xmlns:a16="http://schemas.microsoft.com/office/drawing/2014/main" id="{5764E455-0C23-1CF3-D4C0-2B46DC32E7E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1012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47" name="Line 707">
                    <a:extLst>
                      <a:ext uri="{FF2B5EF4-FFF2-40B4-BE49-F238E27FC236}">
                        <a16:creationId xmlns:a16="http://schemas.microsoft.com/office/drawing/2014/main" id="{A9A1A2E7-24CD-0D0B-4980-60562CCF717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117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48" name="Line 708">
                    <a:extLst>
                      <a:ext uri="{FF2B5EF4-FFF2-40B4-BE49-F238E27FC236}">
                        <a16:creationId xmlns:a16="http://schemas.microsoft.com/office/drawing/2014/main" id="{9EAF8CE3-1E20-73D6-DF4D-99E9F8C684E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117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49" name="Line 709">
                    <a:extLst>
                      <a:ext uri="{FF2B5EF4-FFF2-40B4-BE49-F238E27FC236}">
                        <a16:creationId xmlns:a16="http://schemas.microsoft.com/office/drawing/2014/main" id="{EBDF9A41-ED99-66DA-B713-693ADD63454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132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50" name="Line 710">
                    <a:extLst>
                      <a:ext uri="{FF2B5EF4-FFF2-40B4-BE49-F238E27FC236}">
                        <a16:creationId xmlns:a16="http://schemas.microsoft.com/office/drawing/2014/main" id="{6CA18874-8F79-05F9-6941-B3F28936320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14885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51" name="Line 711">
                    <a:extLst>
                      <a:ext uri="{FF2B5EF4-FFF2-40B4-BE49-F238E27FC236}">
                        <a16:creationId xmlns:a16="http://schemas.microsoft.com/office/drawing/2014/main" id="{60F73168-1430-CDC7-BBE2-C60C6F0B45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148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52" name="Line 712">
                    <a:extLst>
                      <a:ext uri="{FF2B5EF4-FFF2-40B4-BE49-F238E27FC236}">
                        <a16:creationId xmlns:a16="http://schemas.microsoft.com/office/drawing/2014/main" id="{81F8DE72-853B-85BA-3ED8-3A84B756331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180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53" name="Line 713">
                    <a:extLst>
                      <a:ext uri="{FF2B5EF4-FFF2-40B4-BE49-F238E27FC236}">
                        <a16:creationId xmlns:a16="http://schemas.microsoft.com/office/drawing/2014/main" id="{986295EB-BD07-EB88-9927-66368053FAE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196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54" name="Line 714">
                    <a:extLst>
                      <a:ext uri="{FF2B5EF4-FFF2-40B4-BE49-F238E27FC236}">
                        <a16:creationId xmlns:a16="http://schemas.microsoft.com/office/drawing/2014/main" id="{2C26A1A9-5ABE-6CAF-C028-0228A2900E4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212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55" name="Line 715">
                    <a:extLst>
                      <a:ext uri="{FF2B5EF4-FFF2-40B4-BE49-F238E27FC236}">
                        <a16:creationId xmlns:a16="http://schemas.microsoft.com/office/drawing/2014/main" id="{992DBDFF-D409-681E-F4C6-9D5AD889501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212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56" name="Line 716">
                    <a:extLst>
                      <a:ext uri="{FF2B5EF4-FFF2-40B4-BE49-F238E27FC236}">
                        <a16:creationId xmlns:a16="http://schemas.microsoft.com/office/drawing/2014/main" id="{E641AC20-2BAB-2D41-795E-3DF694BDEF0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24410" y="2902718"/>
                    <a:ext cx="0" cy="222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57" name="Line 717">
                    <a:extLst>
                      <a:ext uri="{FF2B5EF4-FFF2-40B4-BE49-F238E27FC236}">
                        <a16:creationId xmlns:a16="http://schemas.microsoft.com/office/drawing/2014/main" id="{3D18F1C1-C444-DBFE-7E40-FA8F34B5A4B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24410" y="2915418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58" name="Line 718">
                    <a:extLst>
                      <a:ext uri="{FF2B5EF4-FFF2-40B4-BE49-F238E27FC236}">
                        <a16:creationId xmlns:a16="http://schemas.microsoft.com/office/drawing/2014/main" id="{796EF675-446B-5B8C-8018-EBB8F8FA002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275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59" name="Line 719">
                    <a:extLst>
                      <a:ext uri="{FF2B5EF4-FFF2-40B4-BE49-F238E27FC236}">
                        <a16:creationId xmlns:a16="http://schemas.microsoft.com/office/drawing/2014/main" id="{4B95FD5C-3DFE-EAB3-B6E4-FB389E5D675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2917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60" name="Line 720">
                    <a:extLst>
                      <a:ext uri="{FF2B5EF4-FFF2-40B4-BE49-F238E27FC236}">
                        <a16:creationId xmlns:a16="http://schemas.microsoft.com/office/drawing/2014/main" id="{407DAD4C-7E80-C667-4956-AEDA8BD9D2C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307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61" name="Line 721">
                    <a:extLst>
                      <a:ext uri="{FF2B5EF4-FFF2-40B4-BE49-F238E27FC236}">
                        <a16:creationId xmlns:a16="http://schemas.microsoft.com/office/drawing/2014/main" id="{E6041724-CD7F-F315-7ABC-59421F97504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323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62" name="Line 722">
                    <a:extLst>
                      <a:ext uri="{FF2B5EF4-FFF2-40B4-BE49-F238E27FC236}">
                        <a16:creationId xmlns:a16="http://schemas.microsoft.com/office/drawing/2014/main" id="{F783542A-3FA7-00BE-803C-FE53B2AFA77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355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63" name="Line 723">
                    <a:extLst>
                      <a:ext uri="{FF2B5EF4-FFF2-40B4-BE49-F238E27FC236}">
                        <a16:creationId xmlns:a16="http://schemas.microsoft.com/office/drawing/2014/main" id="{4C51FE30-0596-A323-A842-9A213EB1166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355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64" name="Line 724">
                    <a:extLst>
                      <a:ext uri="{FF2B5EF4-FFF2-40B4-BE49-F238E27FC236}">
                        <a16:creationId xmlns:a16="http://schemas.microsoft.com/office/drawing/2014/main" id="{3B8AAD92-0BCF-D4E6-044E-21A7C35999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371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65" name="Line 725">
                    <a:extLst>
                      <a:ext uri="{FF2B5EF4-FFF2-40B4-BE49-F238E27FC236}">
                        <a16:creationId xmlns:a16="http://schemas.microsoft.com/office/drawing/2014/main" id="{494343F1-E93F-F5B7-72A6-F249DE90FE5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402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66" name="Line 726">
                    <a:extLst>
                      <a:ext uri="{FF2B5EF4-FFF2-40B4-BE49-F238E27FC236}">
                        <a16:creationId xmlns:a16="http://schemas.microsoft.com/office/drawing/2014/main" id="{8522FAE8-C430-9D9C-E018-FAD95D4BCA4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418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67" name="Line 727">
                    <a:extLst>
                      <a:ext uri="{FF2B5EF4-FFF2-40B4-BE49-F238E27FC236}">
                        <a16:creationId xmlns:a16="http://schemas.microsoft.com/office/drawing/2014/main" id="{00835778-A106-7A80-AF52-CB4D5FDA673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450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68" name="Line 728">
                    <a:extLst>
                      <a:ext uri="{FF2B5EF4-FFF2-40B4-BE49-F238E27FC236}">
                        <a16:creationId xmlns:a16="http://schemas.microsoft.com/office/drawing/2014/main" id="{E454E3A8-8876-E2C0-370C-4F5F99328B5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466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69" name="Line 729">
                    <a:extLst>
                      <a:ext uri="{FF2B5EF4-FFF2-40B4-BE49-F238E27FC236}">
                        <a16:creationId xmlns:a16="http://schemas.microsoft.com/office/drawing/2014/main" id="{0BA9D1D3-5FB0-0466-E93E-A777922D5B6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498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70" name="Line 730">
                    <a:extLst>
                      <a:ext uri="{FF2B5EF4-FFF2-40B4-BE49-F238E27FC236}">
                        <a16:creationId xmlns:a16="http://schemas.microsoft.com/office/drawing/2014/main" id="{7D92ACAB-4177-41E5-F9AF-FF125E4E3A0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513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71" name="Line 731">
                    <a:extLst>
                      <a:ext uri="{FF2B5EF4-FFF2-40B4-BE49-F238E27FC236}">
                        <a16:creationId xmlns:a16="http://schemas.microsoft.com/office/drawing/2014/main" id="{3C812312-9108-FC13-2881-09B894F4D33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5139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72" name="Line 732">
                    <a:extLst>
                      <a:ext uri="{FF2B5EF4-FFF2-40B4-BE49-F238E27FC236}">
                        <a16:creationId xmlns:a16="http://schemas.microsoft.com/office/drawing/2014/main" id="{AF05B677-5DD0-C0F5-8FA4-C7C6DC585A7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529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73" name="Line 733">
                    <a:extLst>
                      <a:ext uri="{FF2B5EF4-FFF2-40B4-BE49-F238E27FC236}">
                        <a16:creationId xmlns:a16="http://schemas.microsoft.com/office/drawing/2014/main" id="{2827F8CB-6425-6923-AA55-6194E642237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545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74" name="Line 734">
                    <a:extLst>
                      <a:ext uri="{FF2B5EF4-FFF2-40B4-BE49-F238E27FC236}">
                        <a16:creationId xmlns:a16="http://schemas.microsoft.com/office/drawing/2014/main" id="{8013FEFF-8574-BDB2-1335-501613FC924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561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75" name="Line 735">
                    <a:extLst>
                      <a:ext uri="{FF2B5EF4-FFF2-40B4-BE49-F238E27FC236}">
                        <a16:creationId xmlns:a16="http://schemas.microsoft.com/office/drawing/2014/main" id="{90EF9F4E-CA0F-C0C1-6831-A93875F9188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577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76" name="Line 736">
                    <a:extLst>
                      <a:ext uri="{FF2B5EF4-FFF2-40B4-BE49-F238E27FC236}">
                        <a16:creationId xmlns:a16="http://schemas.microsoft.com/office/drawing/2014/main" id="{44ADFDD3-3B36-B934-6711-D06DA9025FB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59335" y="1680343"/>
                    <a:ext cx="0" cy="12446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77" name="Line 737">
                    <a:extLst>
                      <a:ext uri="{FF2B5EF4-FFF2-40B4-BE49-F238E27FC236}">
                        <a16:creationId xmlns:a16="http://schemas.microsoft.com/office/drawing/2014/main" id="{C6964E49-01BB-5BA4-445C-CE1CA63A26F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64097" y="2899543"/>
                    <a:ext cx="0" cy="254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78" name="Line 738">
                    <a:extLst>
                      <a:ext uri="{FF2B5EF4-FFF2-40B4-BE49-F238E27FC236}">
                        <a16:creationId xmlns:a16="http://schemas.microsoft.com/office/drawing/2014/main" id="{9C440664-1907-E1B3-51D2-7B77D2CBCBF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65685" y="2909068"/>
                    <a:ext cx="0" cy="158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79" name="Line 739">
                    <a:extLst>
                      <a:ext uri="{FF2B5EF4-FFF2-40B4-BE49-F238E27FC236}">
                        <a16:creationId xmlns:a16="http://schemas.microsoft.com/office/drawing/2014/main" id="{472B8237-98E0-BD79-2F1E-F503AEFAE3B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67272" y="2912243"/>
                    <a:ext cx="0" cy="127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80" name="Line 740">
                    <a:extLst>
                      <a:ext uri="{FF2B5EF4-FFF2-40B4-BE49-F238E27FC236}">
                        <a16:creationId xmlns:a16="http://schemas.microsoft.com/office/drawing/2014/main" id="{93A55E6E-7AD4-49A5-7E0B-32EEFE60CBA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68860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81" name="Line 741">
                    <a:extLst>
                      <a:ext uri="{FF2B5EF4-FFF2-40B4-BE49-F238E27FC236}">
                        <a16:creationId xmlns:a16="http://schemas.microsoft.com/office/drawing/2014/main" id="{7D5579D9-89A9-7377-EC7D-F9C4DB958A1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70447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82" name="Line 742">
                    <a:extLst>
                      <a:ext uri="{FF2B5EF4-FFF2-40B4-BE49-F238E27FC236}">
                        <a16:creationId xmlns:a16="http://schemas.microsoft.com/office/drawing/2014/main" id="{6EBDC8F7-A773-55B7-98BB-3380C874D8B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72035" y="2915418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83" name="Line 743">
                    <a:extLst>
                      <a:ext uri="{FF2B5EF4-FFF2-40B4-BE49-F238E27FC236}">
                        <a16:creationId xmlns:a16="http://schemas.microsoft.com/office/drawing/2014/main" id="{724B34D5-A495-1397-AEA9-950495D056F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73622" y="2915418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84" name="Line 744">
                    <a:extLst>
                      <a:ext uri="{FF2B5EF4-FFF2-40B4-BE49-F238E27FC236}">
                        <a16:creationId xmlns:a16="http://schemas.microsoft.com/office/drawing/2014/main" id="{91F4B4FA-8C06-8D4D-09DA-DCAB84033A4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75210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85" name="Line 745">
                    <a:extLst>
                      <a:ext uri="{FF2B5EF4-FFF2-40B4-BE49-F238E27FC236}">
                        <a16:creationId xmlns:a16="http://schemas.microsoft.com/office/drawing/2014/main" id="{BDF4C603-4F62-D8B4-A906-EF59186E383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7679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86" name="Line 746">
                    <a:extLst>
                      <a:ext uri="{FF2B5EF4-FFF2-40B4-BE49-F238E27FC236}">
                        <a16:creationId xmlns:a16="http://schemas.microsoft.com/office/drawing/2014/main" id="{D273D146-5ED5-7DD8-92B0-A4137118ABA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79972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87" name="Line 747">
                    <a:extLst>
                      <a:ext uri="{FF2B5EF4-FFF2-40B4-BE49-F238E27FC236}">
                        <a16:creationId xmlns:a16="http://schemas.microsoft.com/office/drawing/2014/main" id="{7B0BCCAC-A8AB-CA30-35CC-BFFDB391AAF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79972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88" name="Line 748">
                    <a:extLst>
                      <a:ext uri="{FF2B5EF4-FFF2-40B4-BE49-F238E27FC236}">
                        <a16:creationId xmlns:a16="http://schemas.microsoft.com/office/drawing/2014/main" id="{B6C4DE5D-766D-4816-9D79-4C61FD76005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81560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89" name="Line 749">
                    <a:extLst>
                      <a:ext uri="{FF2B5EF4-FFF2-40B4-BE49-F238E27FC236}">
                        <a16:creationId xmlns:a16="http://schemas.microsoft.com/office/drawing/2014/main" id="{8DB85C37-95DA-E626-B1C7-CC1073F137A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8314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90" name="Line 750">
                    <a:extLst>
                      <a:ext uri="{FF2B5EF4-FFF2-40B4-BE49-F238E27FC236}">
                        <a16:creationId xmlns:a16="http://schemas.microsoft.com/office/drawing/2014/main" id="{87B4AC86-EBC1-2966-2AED-6C13AED88D0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847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91" name="Line 751">
                    <a:extLst>
                      <a:ext uri="{FF2B5EF4-FFF2-40B4-BE49-F238E27FC236}">
                        <a16:creationId xmlns:a16="http://schemas.microsoft.com/office/drawing/2014/main" id="{7611C62E-B0C3-ACB0-22C4-0378CBE20BE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847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92" name="Line 752">
                    <a:extLst>
                      <a:ext uri="{FF2B5EF4-FFF2-40B4-BE49-F238E27FC236}">
                        <a16:creationId xmlns:a16="http://schemas.microsoft.com/office/drawing/2014/main" id="{14FC6F0C-ECC8-A16E-B5DC-AED75920FE6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879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93" name="Line 753">
                    <a:extLst>
                      <a:ext uri="{FF2B5EF4-FFF2-40B4-BE49-F238E27FC236}">
                        <a16:creationId xmlns:a16="http://schemas.microsoft.com/office/drawing/2014/main" id="{FA43673B-BC1C-EF00-8B98-E54F6C2225C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8949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94" name="Line 754">
                    <a:extLst>
                      <a:ext uri="{FF2B5EF4-FFF2-40B4-BE49-F238E27FC236}">
                        <a16:creationId xmlns:a16="http://schemas.microsoft.com/office/drawing/2014/main" id="{096103AF-1A32-97D4-26AE-A7582EA37A2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91085" y="2913831"/>
                    <a:ext cx="0" cy="111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95" name="Line 755">
                    <a:extLst>
                      <a:ext uri="{FF2B5EF4-FFF2-40B4-BE49-F238E27FC236}">
                        <a16:creationId xmlns:a16="http://schemas.microsoft.com/office/drawing/2014/main" id="{2F8C571F-9962-39A7-6665-2A59F08A6E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92672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96" name="Line 756">
                    <a:extLst>
                      <a:ext uri="{FF2B5EF4-FFF2-40B4-BE49-F238E27FC236}">
                        <a16:creationId xmlns:a16="http://schemas.microsoft.com/office/drawing/2014/main" id="{F7EC9B0E-7AC4-AD15-8E3A-A58879B85B7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94260" y="2915418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97" name="Line 757">
                    <a:extLst>
                      <a:ext uri="{FF2B5EF4-FFF2-40B4-BE49-F238E27FC236}">
                        <a16:creationId xmlns:a16="http://schemas.microsoft.com/office/drawing/2014/main" id="{3E3028AE-9F0B-7312-912F-391254463D5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95847" y="2836043"/>
                    <a:ext cx="0" cy="889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98" name="Line 758">
                    <a:extLst>
                      <a:ext uri="{FF2B5EF4-FFF2-40B4-BE49-F238E27FC236}">
                        <a16:creationId xmlns:a16="http://schemas.microsoft.com/office/drawing/2014/main" id="{B5F8B76F-EF22-CAA3-B92D-1A70A7BF2DA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897435" y="2907481"/>
                    <a:ext cx="0" cy="174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99" name="Line 759">
                    <a:extLst>
                      <a:ext uri="{FF2B5EF4-FFF2-40B4-BE49-F238E27FC236}">
                        <a16:creationId xmlns:a16="http://schemas.microsoft.com/office/drawing/2014/main" id="{0CAD9853-B13B-A6F1-FCC5-E3FB192F0A1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00610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00" name="Line 760">
                    <a:extLst>
                      <a:ext uri="{FF2B5EF4-FFF2-40B4-BE49-F238E27FC236}">
                        <a16:creationId xmlns:a16="http://schemas.microsoft.com/office/drawing/2014/main" id="{B4975C33-AC0D-C09B-EB28-CC22F8A526E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021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01" name="Line 761">
                    <a:extLst>
                      <a:ext uri="{FF2B5EF4-FFF2-40B4-BE49-F238E27FC236}">
                        <a16:creationId xmlns:a16="http://schemas.microsoft.com/office/drawing/2014/main" id="{23051034-CCFF-6740-E7C0-8C6D024671E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037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02" name="Line 762">
                    <a:extLst>
                      <a:ext uri="{FF2B5EF4-FFF2-40B4-BE49-F238E27FC236}">
                        <a16:creationId xmlns:a16="http://schemas.microsoft.com/office/drawing/2014/main" id="{D77EB8C0-5A53-6098-D79A-1E3135FE47B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069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03" name="Line 763">
                    <a:extLst>
                      <a:ext uri="{FF2B5EF4-FFF2-40B4-BE49-F238E27FC236}">
                        <a16:creationId xmlns:a16="http://schemas.microsoft.com/office/drawing/2014/main" id="{43A33E76-6D1C-407A-64C2-B5C20D54F4A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069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04" name="Line 764">
                    <a:extLst>
                      <a:ext uri="{FF2B5EF4-FFF2-40B4-BE49-F238E27FC236}">
                        <a16:creationId xmlns:a16="http://schemas.microsoft.com/office/drawing/2014/main" id="{E1FDAFAF-23AF-48CF-3390-7D064765BC7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101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05" name="Line 765">
                    <a:extLst>
                      <a:ext uri="{FF2B5EF4-FFF2-40B4-BE49-F238E27FC236}">
                        <a16:creationId xmlns:a16="http://schemas.microsoft.com/office/drawing/2014/main" id="{91E36604-4155-40F7-068B-31A6A045E3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101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06" name="Line 766">
                    <a:extLst>
                      <a:ext uri="{FF2B5EF4-FFF2-40B4-BE49-F238E27FC236}">
                        <a16:creationId xmlns:a16="http://schemas.microsoft.com/office/drawing/2014/main" id="{F4BE6E71-8EAF-CB14-27EB-189ED69DEF6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133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07" name="Line 767">
                    <a:extLst>
                      <a:ext uri="{FF2B5EF4-FFF2-40B4-BE49-F238E27FC236}">
                        <a16:creationId xmlns:a16="http://schemas.microsoft.com/office/drawing/2014/main" id="{EA40E456-329B-EBB6-ED54-2E89BA9A805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164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08" name="Line 768">
                    <a:extLst>
                      <a:ext uri="{FF2B5EF4-FFF2-40B4-BE49-F238E27FC236}">
                        <a16:creationId xmlns:a16="http://schemas.microsoft.com/office/drawing/2014/main" id="{4DA95F77-FB3D-F066-1346-8C34FF41A41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180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09" name="Line 769">
                    <a:extLst>
                      <a:ext uri="{FF2B5EF4-FFF2-40B4-BE49-F238E27FC236}">
                        <a16:creationId xmlns:a16="http://schemas.microsoft.com/office/drawing/2014/main" id="{329DEA19-FC80-C00A-1C3F-8BF2EA3FE83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1807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10" name="Line 770">
                    <a:extLst>
                      <a:ext uri="{FF2B5EF4-FFF2-40B4-BE49-F238E27FC236}">
                        <a16:creationId xmlns:a16="http://schemas.microsoft.com/office/drawing/2014/main" id="{A792D518-249E-4C9A-F2B7-F3D4DCAD5D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196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11" name="Line 771">
                    <a:extLst>
                      <a:ext uri="{FF2B5EF4-FFF2-40B4-BE49-F238E27FC236}">
                        <a16:creationId xmlns:a16="http://schemas.microsoft.com/office/drawing/2014/main" id="{DFF96BB7-0AD0-2AA7-E389-876751E1D3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212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12" name="Line 772">
                    <a:extLst>
                      <a:ext uri="{FF2B5EF4-FFF2-40B4-BE49-F238E27FC236}">
                        <a16:creationId xmlns:a16="http://schemas.microsoft.com/office/drawing/2014/main" id="{06E19DE1-8C02-7130-6745-60DE17C1409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228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13" name="Line 773">
                    <a:extLst>
                      <a:ext uri="{FF2B5EF4-FFF2-40B4-BE49-F238E27FC236}">
                        <a16:creationId xmlns:a16="http://schemas.microsoft.com/office/drawing/2014/main" id="{5FFA0FA9-C22B-F5CB-4DBC-1858AE87CB6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260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14" name="Line 774">
                    <a:extLst>
                      <a:ext uri="{FF2B5EF4-FFF2-40B4-BE49-F238E27FC236}">
                        <a16:creationId xmlns:a16="http://schemas.microsoft.com/office/drawing/2014/main" id="{1FF96646-DB0B-63D7-7676-384ABA1EC9C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291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15" name="Line 775">
                    <a:extLst>
                      <a:ext uri="{FF2B5EF4-FFF2-40B4-BE49-F238E27FC236}">
                        <a16:creationId xmlns:a16="http://schemas.microsoft.com/office/drawing/2014/main" id="{4C2A51F6-D1E9-2F27-14F6-9127D74C98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291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16" name="Line 776">
                    <a:extLst>
                      <a:ext uri="{FF2B5EF4-FFF2-40B4-BE49-F238E27FC236}">
                        <a16:creationId xmlns:a16="http://schemas.microsoft.com/office/drawing/2014/main" id="{A9F5C390-A19C-F0B0-155D-F5B3602ECAE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3077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17" name="Line 777">
                    <a:extLst>
                      <a:ext uri="{FF2B5EF4-FFF2-40B4-BE49-F238E27FC236}">
                        <a16:creationId xmlns:a16="http://schemas.microsoft.com/office/drawing/2014/main" id="{BD05EF6D-53D9-488F-4040-8FA9AA70EB3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32360" y="2894781"/>
                    <a:ext cx="0" cy="301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18" name="Line 778">
                    <a:extLst>
                      <a:ext uri="{FF2B5EF4-FFF2-40B4-BE49-F238E27FC236}">
                        <a16:creationId xmlns:a16="http://schemas.microsoft.com/office/drawing/2014/main" id="{2F2F16D1-5D2F-6FDF-23F7-4ED4359D943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355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19" name="Line 779">
                    <a:extLst>
                      <a:ext uri="{FF2B5EF4-FFF2-40B4-BE49-F238E27FC236}">
                        <a16:creationId xmlns:a16="http://schemas.microsoft.com/office/drawing/2014/main" id="{CB5EABB0-3FB1-6E48-479A-9C620EDFBC6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35535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20" name="Line 780">
                    <a:extLst>
                      <a:ext uri="{FF2B5EF4-FFF2-40B4-BE49-F238E27FC236}">
                        <a16:creationId xmlns:a16="http://schemas.microsoft.com/office/drawing/2014/main" id="{95A0E001-74F9-93BA-8919-6AAD0001927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387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21" name="Line 781">
                    <a:extLst>
                      <a:ext uri="{FF2B5EF4-FFF2-40B4-BE49-F238E27FC236}">
                        <a16:creationId xmlns:a16="http://schemas.microsoft.com/office/drawing/2014/main" id="{00F8CC86-D7C8-CBCE-FADA-49C0AB29317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4029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22" name="Line 782">
                    <a:extLst>
                      <a:ext uri="{FF2B5EF4-FFF2-40B4-BE49-F238E27FC236}">
                        <a16:creationId xmlns:a16="http://schemas.microsoft.com/office/drawing/2014/main" id="{502DC90A-E3A5-F941-3E4D-697D2DC5A4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418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23" name="Line 783">
                    <a:extLst>
                      <a:ext uri="{FF2B5EF4-FFF2-40B4-BE49-F238E27FC236}">
                        <a16:creationId xmlns:a16="http://schemas.microsoft.com/office/drawing/2014/main" id="{61948DD5-443D-813A-8F0E-A74DECBB363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434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24" name="Line 784">
                    <a:extLst>
                      <a:ext uri="{FF2B5EF4-FFF2-40B4-BE49-F238E27FC236}">
                        <a16:creationId xmlns:a16="http://schemas.microsoft.com/office/drawing/2014/main" id="{C0F00EAD-F151-F2E4-A6BC-8B09D0041A7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466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25" name="Line 785">
                    <a:extLst>
                      <a:ext uri="{FF2B5EF4-FFF2-40B4-BE49-F238E27FC236}">
                        <a16:creationId xmlns:a16="http://schemas.microsoft.com/office/drawing/2014/main" id="{CD18D95C-2F4F-DBBA-E00D-67EBB573DA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482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26" name="Line 786">
                    <a:extLst>
                      <a:ext uri="{FF2B5EF4-FFF2-40B4-BE49-F238E27FC236}">
                        <a16:creationId xmlns:a16="http://schemas.microsoft.com/office/drawing/2014/main" id="{5F29E11B-7E91-1CB0-5523-D7D2EF8D199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48235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27" name="Line 787">
                    <a:extLst>
                      <a:ext uri="{FF2B5EF4-FFF2-40B4-BE49-F238E27FC236}">
                        <a16:creationId xmlns:a16="http://schemas.microsoft.com/office/drawing/2014/main" id="{35321E68-3946-BD38-83C2-140DB298C90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514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28" name="Line 788">
                    <a:extLst>
                      <a:ext uri="{FF2B5EF4-FFF2-40B4-BE49-F238E27FC236}">
                        <a16:creationId xmlns:a16="http://schemas.microsoft.com/office/drawing/2014/main" id="{9168FB3B-C8DF-F300-CD23-764F2E4DE68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545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29" name="Line 789">
                    <a:extLst>
                      <a:ext uri="{FF2B5EF4-FFF2-40B4-BE49-F238E27FC236}">
                        <a16:creationId xmlns:a16="http://schemas.microsoft.com/office/drawing/2014/main" id="{FC92FCE4-7045-0598-5154-C9B95FB3753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577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30" name="Line 790">
                    <a:extLst>
                      <a:ext uri="{FF2B5EF4-FFF2-40B4-BE49-F238E27FC236}">
                        <a16:creationId xmlns:a16="http://schemas.microsoft.com/office/drawing/2014/main" id="{646BACF1-17EC-412E-651E-CFB1E81666D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625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31" name="Line 791">
                    <a:extLst>
                      <a:ext uri="{FF2B5EF4-FFF2-40B4-BE49-F238E27FC236}">
                        <a16:creationId xmlns:a16="http://schemas.microsoft.com/office/drawing/2014/main" id="{99FF0D07-3C2F-D882-528A-E11BD1A4F7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641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32" name="Line 792">
                    <a:extLst>
                      <a:ext uri="{FF2B5EF4-FFF2-40B4-BE49-F238E27FC236}">
                        <a16:creationId xmlns:a16="http://schemas.microsoft.com/office/drawing/2014/main" id="{6686D44A-0FC1-E9C3-F98F-C9CBF0D05A1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6569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33" name="Line 793">
                    <a:extLst>
                      <a:ext uri="{FF2B5EF4-FFF2-40B4-BE49-F238E27FC236}">
                        <a16:creationId xmlns:a16="http://schemas.microsoft.com/office/drawing/2014/main" id="{E43E6A73-BEFA-9EF2-9835-C8B684BBF5F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672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34" name="Line 794">
                    <a:extLst>
                      <a:ext uri="{FF2B5EF4-FFF2-40B4-BE49-F238E27FC236}">
                        <a16:creationId xmlns:a16="http://schemas.microsoft.com/office/drawing/2014/main" id="{B10FE297-7514-594F-6238-9937AC05A6B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6887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35" name="Line 795">
                    <a:extLst>
                      <a:ext uri="{FF2B5EF4-FFF2-40B4-BE49-F238E27FC236}">
                        <a16:creationId xmlns:a16="http://schemas.microsoft.com/office/drawing/2014/main" id="{B0564699-3681-BDB2-17F0-857C68BC4C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704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36" name="Line 796">
                    <a:extLst>
                      <a:ext uri="{FF2B5EF4-FFF2-40B4-BE49-F238E27FC236}">
                        <a16:creationId xmlns:a16="http://schemas.microsoft.com/office/drawing/2014/main" id="{6848B448-7DB7-6261-D330-F4AA4C97825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73635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37" name="Line 797">
                    <a:extLst>
                      <a:ext uri="{FF2B5EF4-FFF2-40B4-BE49-F238E27FC236}">
                        <a16:creationId xmlns:a16="http://schemas.microsoft.com/office/drawing/2014/main" id="{84EE7D8C-1850-641E-7610-FFB8488C35D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752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38" name="Line 798">
                    <a:extLst>
                      <a:ext uri="{FF2B5EF4-FFF2-40B4-BE49-F238E27FC236}">
                        <a16:creationId xmlns:a16="http://schemas.microsoft.com/office/drawing/2014/main" id="{63EDCE09-9482-0814-2826-345AEDE4C6D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768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39" name="Line 799">
                    <a:extLst>
                      <a:ext uri="{FF2B5EF4-FFF2-40B4-BE49-F238E27FC236}">
                        <a16:creationId xmlns:a16="http://schemas.microsoft.com/office/drawing/2014/main" id="{7C510DA2-7495-FE3D-7C5F-F0206FFFBCA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783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40" name="Line 800">
                    <a:extLst>
                      <a:ext uri="{FF2B5EF4-FFF2-40B4-BE49-F238E27FC236}">
                        <a16:creationId xmlns:a16="http://schemas.microsoft.com/office/drawing/2014/main" id="{BAFD69EB-51F0-A1C4-6D5D-8CD223C8B52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799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41" name="Line 801">
                    <a:extLst>
                      <a:ext uri="{FF2B5EF4-FFF2-40B4-BE49-F238E27FC236}">
                        <a16:creationId xmlns:a16="http://schemas.microsoft.com/office/drawing/2014/main" id="{F00F17C4-65C0-EF73-FFF8-A0D69128769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8157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42" name="Line 802">
                    <a:extLst>
                      <a:ext uri="{FF2B5EF4-FFF2-40B4-BE49-F238E27FC236}">
                        <a16:creationId xmlns:a16="http://schemas.microsoft.com/office/drawing/2014/main" id="{C2A3E5C3-2D97-8825-1624-04B5C9FD100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815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43" name="Line 803">
                    <a:extLst>
                      <a:ext uri="{FF2B5EF4-FFF2-40B4-BE49-F238E27FC236}">
                        <a16:creationId xmlns:a16="http://schemas.microsoft.com/office/drawing/2014/main" id="{29B31F6E-44EA-F10E-AE24-0CF13827100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831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44" name="Line 804">
                    <a:extLst>
                      <a:ext uri="{FF2B5EF4-FFF2-40B4-BE49-F238E27FC236}">
                        <a16:creationId xmlns:a16="http://schemas.microsoft.com/office/drawing/2014/main" id="{4ED9373A-D66A-1A81-6004-1AA18AB0DDC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847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45" name="Line 805">
                    <a:extLst>
                      <a:ext uri="{FF2B5EF4-FFF2-40B4-BE49-F238E27FC236}">
                        <a16:creationId xmlns:a16="http://schemas.microsoft.com/office/drawing/2014/main" id="{729DB264-794E-9C5A-4D44-9B95CA4BFEC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863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46" name="Line 806">
                    <a:extLst>
                      <a:ext uri="{FF2B5EF4-FFF2-40B4-BE49-F238E27FC236}">
                        <a16:creationId xmlns:a16="http://schemas.microsoft.com/office/drawing/2014/main" id="{FF12D047-2324-469D-AD1B-C3D42A3E950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879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47" name="Line 807">
                    <a:extLst>
                      <a:ext uri="{FF2B5EF4-FFF2-40B4-BE49-F238E27FC236}">
                        <a16:creationId xmlns:a16="http://schemas.microsoft.com/office/drawing/2014/main" id="{30C13724-382F-3B20-A3C2-9BB38770963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895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48" name="Line 809">
                    <a:extLst>
                      <a:ext uri="{FF2B5EF4-FFF2-40B4-BE49-F238E27FC236}">
                        <a16:creationId xmlns:a16="http://schemas.microsoft.com/office/drawing/2014/main" id="{6A8BFB87-EB5B-7449-6458-BE00590CEF8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9109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49" name="Line 810">
                    <a:extLst>
                      <a:ext uri="{FF2B5EF4-FFF2-40B4-BE49-F238E27FC236}">
                        <a16:creationId xmlns:a16="http://schemas.microsoft.com/office/drawing/2014/main" id="{B26CF916-F1CD-8BC8-F72D-24CB3D605D3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942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50" name="Line 811">
                    <a:extLst>
                      <a:ext uri="{FF2B5EF4-FFF2-40B4-BE49-F238E27FC236}">
                        <a16:creationId xmlns:a16="http://schemas.microsoft.com/office/drawing/2014/main" id="{8905E4C7-CA7F-C6E8-4B07-F50364A74AB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958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51" name="Line 812">
                    <a:extLst>
                      <a:ext uri="{FF2B5EF4-FFF2-40B4-BE49-F238E27FC236}">
                        <a16:creationId xmlns:a16="http://schemas.microsoft.com/office/drawing/2014/main" id="{B4BE3935-78CC-52BB-6424-BC4A9CCA4B1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9990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52" name="Line 813">
                    <a:extLst>
                      <a:ext uri="{FF2B5EF4-FFF2-40B4-BE49-F238E27FC236}">
                        <a16:creationId xmlns:a16="http://schemas.microsoft.com/office/drawing/2014/main" id="{137C809B-7AAE-1A52-178F-5B519D1218E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022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53" name="Line 814">
                    <a:extLst>
                      <a:ext uri="{FF2B5EF4-FFF2-40B4-BE49-F238E27FC236}">
                        <a16:creationId xmlns:a16="http://schemas.microsoft.com/office/drawing/2014/main" id="{7B91EE2D-FC28-71B6-5AA5-E1DF0015419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037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54" name="Line 815">
                    <a:extLst>
                      <a:ext uri="{FF2B5EF4-FFF2-40B4-BE49-F238E27FC236}">
                        <a16:creationId xmlns:a16="http://schemas.microsoft.com/office/drawing/2014/main" id="{E84D5AD4-4669-6FED-30BB-0DBB51E3FF9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053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55" name="Line 816">
                    <a:extLst>
                      <a:ext uri="{FF2B5EF4-FFF2-40B4-BE49-F238E27FC236}">
                        <a16:creationId xmlns:a16="http://schemas.microsoft.com/office/drawing/2014/main" id="{E76482A3-E548-FC78-D3CA-5CA5695D528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101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56" name="Line 817">
                    <a:extLst>
                      <a:ext uri="{FF2B5EF4-FFF2-40B4-BE49-F238E27FC236}">
                        <a16:creationId xmlns:a16="http://schemas.microsoft.com/office/drawing/2014/main" id="{0E7A0EDD-DB58-E249-D6EE-B50F7811A7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101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57" name="Line 818">
                    <a:extLst>
                      <a:ext uri="{FF2B5EF4-FFF2-40B4-BE49-F238E27FC236}">
                        <a16:creationId xmlns:a16="http://schemas.microsoft.com/office/drawing/2014/main" id="{F6A181E0-AF77-36AD-7F39-9B541772819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133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58" name="Line 819">
                    <a:extLst>
                      <a:ext uri="{FF2B5EF4-FFF2-40B4-BE49-F238E27FC236}">
                        <a16:creationId xmlns:a16="http://schemas.microsoft.com/office/drawing/2014/main" id="{1A402968-D306-5824-9B2E-F0A8DE38321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164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59" name="Line 820">
                    <a:extLst>
                      <a:ext uri="{FF2B5EF4-FFF2-40B4-BE49-F238E27FC236}">
                        <a16:creationId xmlns:a16="http://schemas.microsoft.com/office/drawing/2014/main" id="{5CCFE2BF-B27E-7E6A-D27D-13A1C5AB369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180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60" name="Line 821">
                    <a:extLst>
                      <a:ext uri="{FF2B5EF4-FFF2-40B4-BE49-F238E27FC236}">
                        <a16:creationId xmlns:a16="http://schemas.microsoft.com/office/drawing/2014/main" id="{0B746E98-5D27-4B9D-6659-85EB9B66332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244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61" name="Line 822">
                    <a:extLst>
                      <a:ext uri="{FF2B5EF4-FFF2-40B4-BE49-F238E27FC236}">
                        <a16:creationId xmlns:a16="http://schemas.microsoft.com/office/drawing/2014/main" id="{A7103DED-9377-8A13-4D65-BEA68E65163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244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62" name="Line 823">
                    <a:extLst>
                      <a:ext uri="{FF2B5EF4-FFF2-40B4-BE49-F238E27FC236}">
                        <a16:creationId xmlns:a16="http://schemas.microsoft.com/office/drawing/2014/main" id="{4FF9FBCE-7F92-C731-3A3D-227F1350882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276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63" name="Line 824">
                    <a:extLst>
                      <a:ext uri="{FF2B5EF4-FFF2-40B4-BE49-F238E27FC236}">
                        <a16:creationId xmlns:a16="http://schemas.microsoft.com/office/drawing/2014/main" id="{E6D558FD-1982-4379-0EBF-3613C2ED632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307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64" name="Line 825">
                    <a:extLst>
                      <a:ext uri="{FF2B5EF4-FFF2-40B4-BE49-F238E27FC236}">
                        <a16:creationId xmlns:a16="http://schemas.microsoft.com/office/drawing/2014/main" id="{45B6B154-D43C-D336-1093-CA370F1EDCA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323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65" name="Line 826">
                    <a:extLst>
                      <a:ext uri="{FF2B5EF4-FFF2-40B4-BE49-F238E27FC236}">
                        <a16:creationId xmlns:a16="http://schemas.microsoft.com/office/drawing/2014/main" id="{E46E9620-D4DD-D702-399A-3EE72189EB5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339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66" name="Line 827">
                    <a:extLst>
                      <a:ext uri="{FF2B5EF4-FFF2-40B4-BE49-F238E27FC236}">
                        <a16:creationId xmlns:a16="http://schemas.microsoft.com/office/drawing/2014/main" id="{589149AB-9534-9F5D-55D2-7B1DDB90126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371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67" name="Line 828">
                    <a:extLst>
                      <a:ext uri="{FF2B5EF4-FFF2-40B4-BE49-F238E27FC236}">
                        <a16:creationId xmlns:a16="http://schemas.microsoft.com/office/drawing/2014/main" id="{92C055DA-D873-4D04-7421-EF5838F29AE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387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68" name="Line 829">
                    <a:extLst>
                      <a:ext uri="{FF2B5EF4-FFF2-40B4-BE49-F238E27FC236}">
                        <a16:creationId xmlns:a16="http://schemas.microsoft.com/office/drawing/2014/main" id="{269E54F5-5D13-653B-E9F6-1FA8D4FE12C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403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69" name="Line 830">
                    <a:extLst>
                      <a:ext uri="{FF2B5EF4-FFF2-40B4-BE49-F238E27FC236}">
                        <a16:creationId xmlns:a16="http://schemas.microsoft.com/office/drawing/2014/main" id="{5169019F-0262-F066-D984-AE1F7AF95C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403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70" name="Line 831">
                    <a:extLst>
                      <a:ext uri="{FF2B5EF4-FFF2-40B4-BE49-F238E27FC236}">
                        <a16:creationId xmlns:a16="http://schemas.microsoft.com/office/drawing/2014/main" id="{8FCEC4B5-B773-2BC3-9BB9-E729D6911F2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4189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71" name="Line 832">
                    <a:extLst>
                      <a:ext uri="{FF2B5EF4-FFF2-40B4-BE49-F238E27FC236}">
                        <a16:creationId xmlns:a16="http://schemas.microsoft.com/office/drawing/2014/main" id="{1FE28CC9-23BE-3C82-2AA3-AEA4A688DC2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43485" y="2904306"/>
                    <a:ext cx="0" cy="206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72" name="Line 833">
                    <a:extLst>
                      <a:ext uri="{FF2B5EF4-FFF2-40B4-BE49-F238E27FC236}">
                        <a16:creationId xmlns:a16="http://schemas.microsoft.com/office/drawing/2014/main" id="{28255106-CEA3-74FF-28A5-EA6C34F4746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4507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73" name="Line 834">
                    <a:extLst>
                      <a:ext uri="{FF2B5EF4-FFF2-40B4-BE49-F238E27FC236}">
                        <a16:creationId xmlns:a16="http://schemas.microsoft.com/office/drawing/2014/main" id="{6766AF8C-2460-0EAA-66B6-73B1D55F822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466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74" name="Line 835">
                    <a:extLst>
                      <a:ext uri="{FF2B5EF4-FFF2-40B4-BE49-F238E27FC236}">
                        <a16:creationId xmlns:a16="http://schemas.microsoft.com/office/drawing/2014/main" id="{4D1AEDB1-CF0B-44C6-6991-B066E19251F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498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75" name="Line 836">
                    <a:extLst>
                      <a:ext uri="{FF2B5EF4-FFF2-40B4-BE49-F238E27FC236}">
                        <a16:creationId xmlns:a16="http://schemas.microsoft.com/office/drawing/2014/main" id="{9D87A1CC-0E62-0801-5240-C3CF2766EDD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514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76" name="Line 837">
                    <a:extLst>
                      <a:ext uri="{FF2B5EF4-FFF2-40B4-BE49-F238E27FC236}">
                        <a16:creationId xmlns:a16="http://schemas.microsoft.com/office/drawing/2014/main" id="{E3B28F49-CA02-AA56-CE67-C86E94ACD9B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530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77" name="Line 838">
                    <a:extLst>
                      <a:ext uri="{FF2B5EF4-FFF2-40B4-BE49-F238E27FC236}">
                        <a16:creationId xmlns:a16="http://schemas.microsoft.com/office/drawing/2014/main" id="{ABE84377-A909-A8A1-FA90-FB729698A49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5459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78" name="Line 839">
                    <a:extLst>
                      <a:ext uri="{FF2B5EF4-FFF2-40B4-BE49-F238E27FC236}">
                        <a16:creationId xmlns:a16="http://schemas.microsoft.com/office/drawing/2014/main" id="{412A91BC-9BE8-9A65-ADFB-DF1CDE3D2C9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5777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79" name="Line 840">
                    <a:extLst>
                      <a:ext uri="{FF2B5EF4-FFF2-40B4-BE49-F238E27FC236}">
                        <a16:creationId xmlns:a16="http://schemas.microsoft.com/office/drawing/2014/main" id="{AB6659FD-6569-1D17-276A-6EDCD8550BD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577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80" name="Line 841">
                    <a:extLst>
                      <a:ext uri="{FF2B5EF4-FFF2-40B4-BE49-F238E27FC236}">
                        <a16:creationId xmlns:a16="http://schemas.microsoft.com/office/drawing/2014/main" id="{CB5D7C4A-C3B0-3A33-0EC4-4991BA42710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593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81" name="Line 842">
                    <a:extLst>
                      <a:ext uri="{FF2B5EF4-FFF2-40B4-BE49-F238E27FC236}">
                        <a16:creationId xmlns:a16="http://schemas.microsoft.com/office/drawing/2014/main" id="{C7C21038-772C-CE81-F34C-AD07F098CDB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625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82" name="Line 843">
                    <a:extLst>
                      <a:ext uri="{FF2B5EF4-FFF2-40B4-BE49-F238E27FC236}">
                        <a16:creationId xmlns:a16="http://schemas.microsoft.com/office/drawing/2014/main" id="{807E9E09-FE06-4897-7655-775913460E9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641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83" name="Line 844">
                    <a:extLst>
                      <a:ext uri="{FF2B5EF4-FFF2-40B4-BE49-F238E27FC236}">
                        <a16:creationId xmlns:a16="http://schemas.microsoft.com/office/drawing/2014/main" id="{26B9B9BC-1F70-E674-41E8-BC65FE7DD11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657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84" name="Line 845">
                    <a:extLst>
                      <a:ext uri="{FF2B5EF4-FFF2-40B4-BE49-F238E27FC236}">
                        <a16:creationId xmlns:a16="http://schemas.microsoft.com/office/drawing/2014/main" id="{8DD02C3E-74AB-6800-2127-E10223C46D7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704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85" name="Line 846">
                    <a:extLst>
                      <a:ext uri="{FF2B5EF4-FFF2-40B4-BE49-F238E27FC236}">
                        <a16:creationId xmlns:a16="http://schemas.microsoft.com/office/drawing/2014/main" id="{7552BC2F-4E71-ECD2-9223-23B1725E908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720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86" name="Line 847">
                    <a:extLst>
                      <a:ext uri="{FF2B5EF4-FFF2-40B4-BE49-F238E27FC236}">
                        <a16:creationId xmlns:a16="http://schemas.microsoft.com/office/drawing/2014/main" id="{4D39AE2B-BA9F-C4FB-39DB-BB23B34E549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73647" y="2891606"/>
                    <a:ext cx="0" cy="333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87" name="Line 848">
                    <a:extLst>
                      <a:ext uri="{FF2B5EF4-FFF2-40B4-BE49-F238E27FC236}">
                        <a16:creationId xmlns:a16="http://schemas.microsoft.com/office/drawing/2014/main" id="{03805792-6EF8-C164-2B74-52848009071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75235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88" name="Line 849">
                    <a:extLst>
                      <a:ext uri="{FF2B5EF4-FFF2-40B4-BE49-F238E27FC236}">
                        <a16:creationId xmlns:a16="http://schemas.microsoft.com/office/drawing/2014/main" id="{AE917543-3381-0C8E-6A3E-48C952DCB7E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752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89" name="Line 850">
                    <a:extLst>
                      <a:ext uri="{FF2B5EF4-FFF2-40B4-BE49-F238E27FC236}">
                        <a16:creationId xmlns:a16="http://schemas.microsoft.com/office/drawing/2014/main" id="{7A53D108-EFA9-93A8-EF95-115A998B4C3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76822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90" name="Line 851">
                    <a:extLst>
                      <a:ext uri="{FF2B5EF4-FFF2-40B4-BE49-F238E27FC236}">
                        <a16:creationId xmlns:a16="http://schemas.microsoft.com/office/drawing/2014/main" id="{10724B29-D348-1D4F-2135-8D5DF533A26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784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91" name="Line 852">
                    <a:extLst>
                      <a:ext uri="{FF2B5EF4-FFF2-40B4-BE49-F238E27FC236}">
                        <a16:creationId xmlns:a16="http://schemas.microsoft.com/office/drawing/2014/main" id="{522FC36F-F2E3-06E2-44FF-BB85C128304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79997" y="2909068"/>
                    <a:ext cx="0" cy="158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92" name="Line 853">
                    <a:extLst>
                      <a:ext uri="{FF2B5EF4-FFF2-40B4-BE49-F238E27FC236}">
                        <a16:creationId xmlns:a16="http://schemas.microsoft.com/office/drawing/2014/main" id="{DE76EBB9-02CF-CBDB-6B93-A50FA5315FE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831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93" name="Line 854">
                    <a:extLst>
                      <a:ext uri="{FF2B5EF4-FFF2-40B4-BE49-F238E27FC236}">
                        <a16:creationId xmlns:a16="http://schemas.microsoft.com/office/drawing/2014/main" id="{4CC9A6AD-4C44-D822-D495-60717669C67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847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94" name="Line 855">
                    <a:extLst>
                      <a:ext uri="{FF2B5EF4-FFF2-40B4-BE49-F238E27FC236}">
                        <a16:creationId xmlns:a16="http://schemas.microsoft.com/office/drawing/2014/main" id="{7C9CD1FE-2DE5-7F64-3860-F0ADF7FA816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863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95" name="Line 856">
                    <a:extLst>
                      <a:ext uri="{FF2B5EF4-FFF2-40B4-BE49-F238E27FC236}">
                        <a16:creationId xmlns:a16="http://schemas.microsoft.com/office/drawing/2014/main" id="{84873A82-C63F-F03A-EC52-A8DFD4FE1C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879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96" name="Line 857">
                    <a:extLst>
                      <a:ext uri="{FF2B5EF4-FFF2-40B4-BE49-F238E27FC236}">
                        <a16:creationId xmlns:a16="http://schemas.microsoft.com/office/drawing/2014/main" id="{F0D9F23D-BEE1-8CC5-1A33-FAEF45F945A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895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97" name="Line 858">
                    <a:extLst>
                      <a:ext uri="{FF2B5EF4-FFF2-40B4-BE49-F238E27FC236}">
                        <a16:creationId xmlns:a16="http://schemas.microsoft.com/office/drawing/2014/main" id="{C38A904C-7B92-B01A-B356-8E2EC97FF02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91110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98" name="Line 859">
                    <a:extLst>
                      <a:ext uri="{FF2B5EF4-FFF2-40B4-BE49-F238E27FC236}">
                        <a16:creationId xmlns:a16="http://schemas.microsoft.com/office/drawing/2014/main" id="{7E775A3A-8ACF-A14A-3B99-1F2362C429E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926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99" name="Line 860">
                    <a:extLst>
                      <a:ext uri="{FF2B5EF4-FFF2-40B4-BE49-F238E27FC236}">
                        <a16:creationId xmlns:a16="http://schemas.microsoft.com/office/drawing/2014/main" id="{61E81423-43F9-9775-5DF9-0DD56167948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942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00" name="Line 861">
                    <a:extLst>
                      <a:ext uri="{FF2B5EF4-FFF2-40B4-BE49-F238E27FC236}">
                        <a16:creationId xmlns:a16="http://schemas.microsoft.com/office/drawing/2014/main" id="{F4E2C353-3F9B-2E4C-1DB6-4F32611BF37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958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01" name="Line 862">
                    <a:extLst>
                      <a:ext uri="{FF2B5EF4-FFF2-40B4-BE49-F238E27FC236}">
                        <a16:creationId xmlns:a16="http://schemas.microsoft.com/office/drawing/2014/main" id="{0D090CBE-A05D-4C4E-58B5-678B308CB8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974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02" name="Line 863">
                    <a:extLst>
                      <a:ext uri="{FF2B5EF4-FFF2-40B4-BE49-F238E27FC236}">
                        <a16:creationId xmlns:a16="http://schemas.microsoft.com/office/drawing/2014/main" id="{B8D5B5A6-DB8A-3023-DBD9-35B82999011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0990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03" name="Line 864">
                    <a:extLst>
                      <a:ext uri="{FF2B5EF4-FFF2-40B4-BE49-F238E27FC236}">
                        <a16:creationId xmlns:a16="http://schemas.microsoft.com/office/drawing/2014/main" id="{0ED74217-7DD5-71B6-305F-717D6B9D84E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006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04" name="Line 865">
                    <a:extLst>
                      <a:ext uri="{FF2B5EF4-FFF2-40B4-BE49-F238E27FC236}">
                        <a16:creationId xmlns:a16="http://schemas.microsoft.com/office/drawing/2014/main" id="{D4930034-9873-A780-ED98-853EB4EF802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006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05" name="Line 866">
                    <a:extLst>
                      <a:ext uri="{FF2B5EF4-FFF2-40B4-BE49-F238E27FC236}">
                        <a16:creationId xmlns:a16="http://schemas.microsoft.com/office/drawing/2014/main" id="{C78D4064-47B4-4AC7-CE75-C1ABAC7D4EC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022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06" name="Line 867">
                    <a:extLst>
                      <a:ext uri="{FF2B5EF4-FFF2-40B4-BE49-F238E27FC236}">
                        <a16:creationId xmlns:a16="http://schemas.microsoft.com/office/drawing/2014/main" id="{4FC98A4C-4CA6-07EB-E548-A2F57B055B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0539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07" name="Line 868">
                    <a:extLst>
                      <a:ext uri="{FF2B5EF4-FFF2-40B4-BE49-F238E27FC236}">
                        <a16:creationId xmlns:a16="http://schemas.microsoft.com/office/drawing/2014/main" id="{520F9ED8-E332-6A08-C04A-06A41EC0B50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069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08" name="Line 869">
                    <a:extLst>
                      <a:ext uri="{FF2B5EF4-FFF2-40B4-BE49-F238E27FC236}">
                        <a16:creationId xmlns:a16="http://schemas.microsoft.com/office/drawing/2014/main" id="{3C7FD7A3-06E5-6E4F-39BA-DCB471E9E9C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085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09" name="Line 870">
                    <a:extLst>
                      <a:ext uri="{FF2B5EF4-FFF2-40B4-BE49-F238E27FC236}">
                        <a16:creationId xmlns:a16="http://schemas.microsoft.com/office/drawing/2014/main" id="{5F9187B3-FB0A-E881-8686-650127DBF68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085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10" name="Line 871">
                    <a:extLst>
                      <a:ext uri="{FF2B5EF4-FFF2-40B4-BE49-F238E27FC236}">
                        <a16:creationId xmlns:a16="http://schemas.microsoft.com/office/drawing/2014/main" id="{7580E7DA-6180-0286-1875-1C2D6D4EF1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101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11" name="Line 872">
                    <a:extLst>
                      <a:ext uri="{FF2B5EF4-FFF2-40B4-BE49-F238E27FC236}">
                        <a16:creationId xmlns:a16="http://schemas.microsoft.com/office/drawing/2014/main" id="{3EA49805-3507-46F2-154B-EBBA00AADDD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133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12" name="Line 873">
                    <a:extLst>
                      <a:ext uri="{FF2B5EF4-FFF2-40B4-BE49-F238E27FC236}">
                        <a16:creationId xmlns:a16="http://schemas.microsoft.com/office/drawing/2014/main" id="{1833CB1E-8577-2774-2022-2737DDAEC77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149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13" name="Line 874">
                    <a:extLst>
                      <a:ext uri="{FF2B5EF4-FFF2-40B4-BE49-F238E27FC236}">
                        <a16:creationId xmlns:a16="http://schemas.microsoft.com/office/drawing/2014/main" id="{D3AB3A96-C9AC-70E1-074F-67054A84B3F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18097" y="2886843"/>
                    <a:ext cx="0" cy="381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14" name="Line 875">
                    <a:extLst>
                      <a:ext uri="{FF2B5EF4-FFF2-40B4-BE49-F238E27FC236}">
                        <a16:creationId xmlns:a16="http://schemas.microsoft.com/office/drawing/2014/main" id="{EFB5B1AD-0FEF-9B2B-C6FB-4C6F8E7AF2C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19685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15" name="Line 876">
                    <a:extLst>
                      <a:ext uri="{FF2B5EF4-FFF2-40B4-BE49-F238E27FC236}">
                        <a16:creationId xmlns:a16="http://schemas.microsoft.com/office/drawing/2014/main" id="{E186F501-B312-8947-D67A-5D11DADA7B3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212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16" name="Line 877">
                    <a:extLst>
                      <a:ext uri="{FF2B5EF4-FFF2-40B4-BE49-F238E27FC236}">
                        <a16:creationId xmlns:a16="http://schemas.microsoft.com/office/drawing/2014/main" id="{E2210A3E-B043-D784-E948-FF5242A3F3A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212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17" name="Line 878">
                    <a:extLst>
                      <a:ext uri="{FF2B5EF4-FFF2-40B4-BE49-F238E27FC236}">
                        <a16:creationId xmlns:a16="http://schemas.microsoft.com/office/drawing/2014/main" id="{76CF6890-E98C-FF0C-FC45-241AB54CD49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2444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18" name="Line 879">
                    <a:extLst>
                      <a:ext uri="{FF2B5EF4-FFF2-40B4-BE49-F238E27FC236}">
                        <a16:creationId xmlns:a16="http://schemas.microsoft.com/office/drawing/2014/main" id="{3B0A1620-6D82-F4F5-0265-50B9A301EEB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260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19" name="Line 880">
                    <a:extLst>
                      <a:ext uri="{FF2B5EF4-FFF2-40B4-BE49-F238E27FC236}">
                        <a16:creationId xmlns:a16="http://schemas.microsoft.com/office/drawing/2014/main" id="{FF504B58-C43A-4E77-5DBB-441C9631AB9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292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20" name="Line 881">
                    <a:extLst>
                      <a:ext uri="{FF2B5EF4-FFF2-40B4-BE49-F238E27FC236}">
                        <a16:creationId xmlns:a16="http://schemas.microsoft.com/office/drawing/2014/main" id="{154CB513-E3DC-1625-A364-5C18A9CDC7C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3079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21" name="Line 882">
                    <a:extLst>
                      <a:ext uri="{FF2B5EF4-FFF2-40B4-BE49-F238E27FC236}">
                        <a16:creationId xmlns:a16="http://schemas.microsoft.com/office/drawing/2014/main" id="{FE59E22F-0A8D-C891-19E1-DA325F93ADE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307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22" name="Line 883">
                    <a:extLst>
                      <a:ext uri="{FF2B5EF4-FFF2-40B4-BE49-F238E27FC236}">
                        <a16:creationId xmlns:a16="http://schemas.microsoft.com/office/drawing/2014/main" id="{BF64AA2D-0999-AD19-4F8F-AA4BE23FA56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355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23" name="Line 884">
                    <a:extLst>
                      <a:ext uri="{FF2B5EF4-FFF2-40B4-BE49-F238E27FC236}">
                        <a16:creationId xmlns:a16="http://schemas.microsoft.com/office/drawing/2014/main" id="{DAF6BDA1-BE2E-0F79-9EEE-3599F996EDC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387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24" name="Line 885">
                    <a:extLst>
                      <a:ext uri="{FF2B5EF4-FFF2-40B4-BE49-F238E27FC236}">
                        <a16:creationId xmlns:a16="http://schemas.microsoft.com/office/drawing/2014/main" id="{98AD4398-772A-97DD-687A-E752E784020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403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25" name="Line 886">
                    <a:extLst>
                      <a:ext uri="{FF2B5EF4-FFF2-40B4-BE49-F238E27FC236}">
                        <a16:creationId xmlns:a16="http://schemas.microsoft.com/office/drawing/2014/main" id="{9FA1748A-AE9F-E1DE-6B66-0E7E369BB97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4349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26" name="Line 887">
                    <a:extLst>
                      <a:ext uri="{FF2B5EF4-FFF2-40B4-BE49-F238E27FC236}">
                        <a16:creationId xmlns:a16="http://schemas.microsoft.com/office/drawing/2014/main" id="{103CDAA1-9AD4-6A70-8658-B97E58F3A33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450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27" name="Line 888">
                    <a:extLst>
                      <a:ext uri="{FF2B5EF4-FFF2-40B4-BE49-F238E27FC236}">
                        <a16:creationId xmlns:a16="http://schemas.microsoft.com/office/drawing/2014/main" id="{5B43A2CF-7F6D-8D41-7859-7DFD38A8FA0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498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28" name="Line 889">
                    <a:extLst>
                      <a:ext uri="{FF2B5EF4-FFF2-40B4-BE49-F238E27FC236}">
                        <a16:creationId xmlns:a16="http://schemas.microsoft.com/office/drawing/2014/main" id="{5F67AF8F-0D53-FFE6-FA54-E4A1972E8F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514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29" name="Line 890">
                    <a:extLst>
                      <a:ext uri="{FF2B5EF4-FFF2-40B4-BE49-F238E27FC236}">
                        <a16:creationId xmlns:a16="http://schemas.microsoft.com/office/drawing/2014/main" id="{A5EF6194-2B67-823C-F904-4FD1BED320B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530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30" name="Line 891">
                    <a:extLst>
                      <a:ext uri="{FF2B5EF4-FFF2-40B4-BE49-F238E27FC236}">
                        <a16:creationId xmlns:a16="http://schemas.microsoft.com/office/drawing/2014/main" id="{E8464BCD-64A0-9172-9702-9DDFD631D74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54610" y="2853506"/>
                    <a:ext cx="0" cy="714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31" name="Line 892">
                    <a:extLst>
                      <a:ext uri="{FF2B5EF4-FFF2-40B4-BE49-F238E27FC236}">
                        <a16:creationId xmlns:a16="http://schemas.microsoft.com/office/drawing/2014/main" id="{99EE1104-1B7C-D535-BF9B-0E85BD6C0CD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56197" y="2907481"/>
                    <a:ext cx="0" cy="174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32" name="Line 893">
                    <a:extLst>
                      <a:ext uri="{FF2B5EF4-FFF2-40B4-BE49-F238E27FC236}">
                        <a16:creationId xmlns:a16="http://schemas.microsoft.com/office/drawing/2014/main" id="{6A1A3728-C198-9134-8BA0-F717EFA1A3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577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33" name="Line 894">
                    <a:extLst>
                      <a:ext uri="{FF2B5EF4-FFF2-40B4-BE49-F238E27FC236}">
                        <a16:creationId xmlns:a16="http://schemas.microsoft.com/office/drawing/2014/main" id="{44D5D693-29FF-9F4C-7455-B3F934736C2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59372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34" name="Line 895">
                    <a:extLst>
                      <a:ext uri="{FF2B5EF4-FFF2-40B4-BE49-F238E27FC236}">
                        <a16:creationId xmlns:a16="http://schemas.microsoft.com/office/drawing/2014/main" id="{5E250897-0C5C-A3EA-8DFB-577769C8296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609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35" name="Line 896">
                    <a:extLst>
                      <a:ext uri="{FF2B5EF4-FFF2-40B4-BE49-F238E27FC236}">
                        <a16:creationId xmlns:a16="http://schemas.microsoft.com/office/drawing/2014/main" id="{EBF5E4AE-AE93-6D12-38D7-084E3A910D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625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36" name="Line 897">
                    <a:extLst>
                      <a:ext uri="{FF2B5EF4-FFF2-40B4-BE49-F238E27FC236}">
                        <a16:creationId xmlns:a16="http://schemas.microsoft.com/office/drawing/2014/main" id="{B6390226-BE67-331E-27E8-9916905BEE3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641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37" name="Line 898">
                    <a:extLst>
                      <a:ext uri="{FF2B5EF4-FFF2-40B4-BE49-F238E27FC236}">
                        <a16:creationId xmlns:a16="http://schemas.microsoft.com/office/drawing/2014/main" id="{14BF7CD6-C5B8-6F6F-B186-40C66DDF27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688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38" name="Line 899">
                    <a:extLst>
                      <a:ext uri="{FF2B5EF4-FFF2-40B4-BE49-F238E27FC236}">
                        <a16:creationId xmlns:a16="http://schemas.microsoft.com/office/drawing/2014/main" id="{D07A61C1-10E7-2AFB-AFE7-46995A6A0C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720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39" name="Line 900">
                    <a:extLst>
                      <a:ext uri="{FF2B5EF4-FFF2-40B4-BE49-F238E27FC236}">
                        <a16:creationId xmlns:a16="http://schemas.microsoft.com/office/drawing/2014/main" id="{0752F28E-F934-44FE-1A34-9A8CF8DFEDA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720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40" name="Line 901">
                    <a:extLst>
                      <a:ext uri="{FF2B5EF4-FFF2-40B4-BE49-F238E27FC236}">
                        <a16:creationId xmlns:a16="http://schemas.microsoft.com/office/drawing/2014/main" id="{B7B36270-12CB-EF41-C829-87FC719F155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752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41" name="Line 902">
                    <a:extLst>
                      <a:ext uri="{FF2B5EF4-FFF2-40B4-BE49-F238E27FC236}">
                        <a16:creationId xmlns:a16="http://schemas.microsoft.com/office/drawing/2014/main" id="{17A8ACEE-6BC7-4F33-B719-41B397ABAA9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768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42" name="Line 903">
                    <a:extLst>
                      <a:ext uri="{FF2B5EF4-FFF2-40B4-BE49-F238E27FC236}">
                        <a16:creationId xmlns:a16="http://schemas.microsoft.com/office/drawing/2014/main" id="{D19ACA23-A4B6-E015-BA6D-902D0CF2A2A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768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43" name="Line 904">
                    <a:extLst>
                      <a:ext uri="{FF2B5EF4-FFF2-40B4-BE49-F238E27FC236}">
                        <a16:creationId xmlns:a16="http://schemas.microsoft.com/office/drawing/2014/main" id="{D16CA22A-BDA4-FB13-7C8A-EF586AEFD0C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784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44" name="Line 905">
                    <a:extLst>
                      <a:ext uri="{FF2B5EF4-FFF2-40B4-BE49-F238E27FC236}">
                        <a16:creationId xmlns:a16="http://schemas.microsoft.com/office/drawing/2014/main" id="{3746992B-6FC8-3C97-A050-A8B0B62BA79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815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45" name="Line 906">
                    <a:extLst>
                      <a:ext uri="{FF2B5EF4-FFF2-40B4-BE49-F238E27FC236}">
                        <a16:creationId xmlns:a16="http://schemas.microsoft.com/office/drawing/2014/main" id="{4ABDD96B-FEFD-1FAA-221B-72128B6BD6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8477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46" name="Line 907">
                    <a:extLst>
                      <a:ext uri="{FF2B5EF4-FFF2-40B4-BE49-F238E27FC236}">
                        <a16:creationId xmlns:a16="http://schemas.microsoft.com/office/drawing/2014/main" id="{9E0B3468-9162-5B94-F5B6-133D0A0CDC6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863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47" name="Line 908">
                    <a:extLst>
                      <a:ext uri="{FF2B5EF4-FFF2-40B4-BE49-F238E27FC236}">
                        <a16:creationId xmlns:a16="http://schemas.microsoft.com/office/drawing/2014/main" id="{49CAB9D4-6E2C-B118-BAC7-CD1C6CA2FB3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879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48" name="Line 909">
                    <a:extLst>
                      <a:ext uri="{FF2B5EF4-FFF2-40B4-BE49-F238E27FC236}">
                        <a16:creationId xmlns:a16="http://schemas.microsoft.com/office/drawing/2014/main" id="{7FCDADC9-D976-84BE-8905-D44A6204E23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91122" y="2888431"/>
                    <a:ext cx="0" cy="365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49" name="Line 910">
                    <a:extLst>
                      <a:ext uri="{FF2B5EF4-FFF2-40B4-BE49-F238E27FC236}">
                        <a16:creationId xmlns:a16="http://schemas.microsoft.com/office/drawing/2014/main" id="{B8308C85-5748-A5AB-C710-76DD5D4FB83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927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50" name="Line 911">
                    <a:extLst>
                      <a:ext uri="{FF2B5EF4-FFF2-40B4-BE49-F238E27FC236}">
                        <a16:creationId xmlns:a16="http://schemas.microsoft.com/office/drawing/2014/main" id="{B47F0EB5-EF75-FECE-66E6-CCEB01F4B6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19429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51" name="Line 912">
                    <a:extLst>
                      <a:ext uri="{FF2B5EF4-FFF2-40B4-BE49-F238E27FC236}">
                        <a16:creationId xmlns:a16="http://schemas.microsoft.com/office/drawing/2014/main" id="{F3785213-4B7F-E125-CFE1-CE4A90BE7F2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022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52" name="Line 913">
                    <a:extLst>
                      <a:ext uri="{FF2B5EF4-FFF2-40B4-BE49-F238E27FC236}">
                        <a16:creationId xmlns:a16="http://schemas.microsoft.com/office/drawing/2014/main" id="{58ADDCF4-6DDF-2674-BB21-25AA1ABA9EE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022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53" name="Line 914">
                    <a:extLst>
                      <a:ext uri="{FF2B5EF4-FFF2-40B4-BE49-F238E27FC236}">
                        <a16:creationId xmlns:a16="http://schemas.microsoft.com/office/drawing/2014/main" id="{F58A71FB-8F10-B978-AAEE-48C6FFB70DA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054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54" name="Line 915">
                    <a:extLst>
                      <a:ext uri="{FF2B5EF4-FFF2-40B4-BE49-F238E27FC236}">
                        <a16:creationId xmlns:a16="http://schemas.microsoft.com/office/drawing/2014/main" id="{211C2F56-F48C-0A77-76CE-94023DD7953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054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55" name="Line 916">
                    <a:extLst>
                      <a:ext uri="{FF2B5EF4-FFF2-40B4-BE49-F238E27FC236}">
                        <a16:creationId xmlns:a16="http://schemas.microsoft.com/office/drawing/2014/main" id="{8CB69C1E-19A9-7EB7-844E-3D7AFF29EEE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0699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56" name="Line 917">
                    <a:extLst>
                      <a:ext uri="{FF2B5EF4-FFF2-40B4-BE49-F238E27FC236}">
                        <a16:creationId xmlns:a16="http://schemas.microsoft.com/office/drawing/2014/main" id="{51C621FE-B756-DAAE-D18A-BB902F6E29E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101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57" name="Line 918">
                    <a:extLst>
                      <a:ext uri="{FF2B5EF4-FFF2-40B4-BE49-F238E27FC236}">
                        <a16:creationId xmlns:a16="http://schemas.microsoft.com/office/drawing/2014/main" id="{7CB97A49-0C78-688A-6262-E0ACCC16EF7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117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58" name="Line 919">
                    <a:extLst>
                      <a:ext uri="{FF2B5EF4-FFF2-40B4-BE49-F238E27FC236}">
                        <a16:creationId xmlns:a16="http://schemas.microsoft.com/office/drawing/2014/main" id="{6A2692FD-B53F-5C6B-CC44-68789555A5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117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59" name="Line 920">
                    <a:extLst>
                      <a:ext uri="{FF2B5EF4-FFF2-40B4-BE49-F238E27FC236}">
                        <a16:creationId xmlns:a16="http://schemas.microsoft.com/office/drawing/2014/main" id="{BBC83D65-0761-B32B-D64C-B668DA9180A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133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60" name="Line 921">
                    <a:extLst>
                      <a:ext uri="{FF2B5EF4-FFF2-40B4-BE49-F238E27FC236}">
                        <a16:creationId xmlns:a16="http://schemas.microsoft.com/office/drawing/2014/main" id="{DE9862DE-2088-D817-26A9-84047CBA130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149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61" name="Line 922">
                    <a:extLst>
                      <a:ext uri="{FF2B5EF4-FFF2-40B4-BE49-F238E27FC236}">
                        <a16:creationId xmlns:a16="http://schemas.microsoft.com/office/drawing/2014/main" id="{DACAEC88-6CAB-F5E9-1507-AC5F17DBF5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212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62" name="Line 923">
                    <a:extLst>
                      <a:ext uri="{FF2B5EF4-FFF2-40B4-BE49-F238E27FC236}">
                        <a16:creationId xmlns:a16="http://schemas.microsoft.com/office/drawing/2014/main" id="{C0755F93-F88C-BF02-B507-F81DD630838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244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63" name="Line 924">
                    <a:extLst>
                      <a:ext uri="{FF2B5EF4-FFF2-40B4-BE49-F238E27FC236}">
                        <a16:creationId xmlns:a16="http://schemas.microsoft.com/office/drawing/2014/main" id="{963FD915-ACF8-954C-6ED4-485A31B7864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26047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64" name="Line 925">
                    <a:extLst>
                      <a:ext uri="{FF2B5EF4-FFF2-40B4-BE49-F238E27FC236}">
                        <a16:creationId xmlns:a16="http://schemas.microsoft.com/office/drawing/2014/main" id="{88AC5D61-A3A9-F826-7F60-148B92CBBC4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29222" y="2837631"/>
                    <a:ext cx="0" cy="873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65" name="Line 926">
                    <a:extLst>
                      <a:ext uri="{FF2B5EF4-FFF2-40B4-BE49-F238E27FC236}">
                        <a16:creationId xmlns:a16="http://schemas.microsoft.com/office/drawing/2014/main" id="{FD32993D-80B5-6A14-B9CC-46F0DDB00A6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32397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66" name="Line 927">
                    <a:extLst>
                      <a:ext uri="{FF2B5EF4-FFF2-40B4-BE49-F238E27FC236}">
                        <a16:creationId xmlns:a16="http://schemas.microsoft.com/office/drawing/2014/main" id="{9A1D58BD-6BA2-1712-5CD4-C3BC8D2383E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32397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67" name="Line 928">
                    <a:extLst>
                      <a:ext uri="{FF2B5EF4-FFF2-40B4-BE49-F238E27FC236}">
                        <a16:creationId xmlns:a16="http://schemas.microsoft.com/office/drawing/2014/main" id="{ED70EBC6-AB95-4121-CB15-AD6D925ECA7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3557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68" name="Line 929">
                    <a:extLst>
                      <a:ext uri="{FF2B5EF4-FFF2-40B4-BE49-F238E27FC236}">
                        <a16:creationId xmlns:a16="http://schemas.microsoft.com/office/drawing/2014/main" id="{E62C210E-16B9-CEF0-5D60-B822D34139B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371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69" name="Line 930">
                    <a:extLst>
                      <a:ext uri="{FF2B5EF4-FFF2-40B4-BE49-F238E27FC236}">
                        <a16:creationId xmlns:a16="http://schemas.microsoft.com/office/drawing/2014/main" id="{47137817-D49F-2C5D-BC7A-FBBA99A18A5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371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70" name="Line 931">
                    <a:extLst>
                      <a:ext uri="{FF2B5EF4-FFF2-40B4-BE49-F238E27FC236}">
                        <a16:creationId xmlns:a16="http://schemas.microsoft.com/office/drawing/2014/main" id="{93093575-6FE4-0BB3-022F-21E75A7EC9F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403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71" name="Line 932">
                    <a:extLst>
                      <a:ext uri="{FF2B5EF4-FFF2-40B4-BE49-F238E27FC236}">
                        <a16:creationId xmlns:a16="http://schemas.microsoft.com/office/drawing/2014/main" id="{A719F63B-49F3-C011-C6EE-361B45DED59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403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72" name="Line 933">
                    <a:extLst>
                      <a:ext uri="{FF2B5EF4-FFF2-40B4-BE49-F238E27FC236}">
                        <a16:creationId xmlns:a16="http://schemas.microsoft.com/office/drawing/2014/main" id="{D74D608A-5E40-0001-EC31-E59E911937F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419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73" name="Line 934">
                    <a:extLst>
                      <a:ext uri="{FF2B5EF4-FFF2-40B4-BE49-F238E27FC236}">
                        <a16:creationId xmlns:a16="http://schemas.microsoft.com/office/drawing/2014/main" id="{005FEAB6-F2BA-D2DE-2A60-0957B8B94C2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435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74" name="Line 935">
                    <a:extLst>
                      <a:ext uri="{FF2B5EF4-FFF2-40B4-BE49-F238E27FC236}">
                        <a16:creationId xmlns:a16="http://schemas.microsoft.com/office/drawing/2014/main" id="{388BA11C-0FEF-4FF9-0E51-16E0173E869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450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75" name="Line 936">
                    <a:extLst>
                      <a:ext uri="{FF2B5EF4-FFF2-40B4-BE49-F238E27FC236}">
                        <a16:creationId xmlns:a16="http://schemas.microsoft.com/office/drawing/2014/main" id="{6FD1F753-7FA0-549C-ACE3-9C41C997F19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466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76" name="Line 937">
                    <a:extLst>
                      <a:ext uri="{FF2B5EF4-FFF2-40B4-BE49-F238E27FC236}">
                        <a16:creationId xmlns:a16="http://schemas.microsoft.com/office/drawing/2014/main" id="{179EB1C9-2C9C-8727-F773-D9B1A789CFB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4827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77" name="Line 938">
                    <a:extLst>
                      <a:ext uri="{FF2B5EF4-FFF2-40B4-BE49-F238E27FC236}">
                        <a16:creationId xmlns:a16="http://schemas.microsoft.com/office/drawing/2014/main" id="{3E196C34-4648-CE09-98BD-372B6E2D0B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482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78" name="Line 939">
                    <a:extLst>
                      <a:ext uri="{FF2B5EF4-FFF2-40B4-BE49-F238E27FC236}">
                        <a16:creationId xmlns:a16="http://schemas.microsoft.com/office/drawing/2014/main" id="{DB9C72AB-024F-C287-0B82-88810D77A6E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514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79" name="Line 940">
                    <a:extLst>
                      <a:ext uri="{FF2B5EF4-FFF2-40B4-BE49-F238E27FC236}">
                        <a16:creationId xmlns:a16="http://schemas.microsoft.com/office/drawing/2014/main" id="{987E00F1-45CF-95CF-99CF-2AB75D4DCCB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530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80" name="Line 941">
                    <a:extLst>
                      <a:ext uri="{FF2B5EF4-FFF2-40B4-BE49-F238E27FC236}">
                        <a16:creationId xmlns:a16="http://schemas.microsoft.com/office/drawing/2014/main" id="{6DB1D9A8-BC57-C667-25B4-DBA7DC93792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562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81" name="Line 942">
                    <a:extLst>
                      <a:ext uri="{FF2B5EF4-FFF2-40B4-BE49-F238E27FC236}">
                        <a16:creationId xmlns:a16="http://schemas.microsoft.com/office/drawing/2014/main" id="{23000B3C-BFCC-1724-D41C-868419F1269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593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82" name="Line 943">
                    <a:extLst>
                      <a:ext uri="{FF2B5EF4-FFF2-40B4-BE49-F238E27FC236}">
                        <a16:creationId xmlns:a16="http://schemas.microsoft.com/office/drawing/2014/main" id="{777ED105-4032-7F49-D11A-F1863C2328E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609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83" name="Line 944">
                    <a:extLst>
                      <a:ext uri="{FF2B5EF4-FFF2-40B4-BE49-F238E27FC236}">
                        <a16:creationId xmlns:a16="http://schemas.microsoft.com/office/drawing/2014/main" id="{BC4B6395-3719-878B-AABD-F808E26C7EF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625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84" name="Line 945">
                    <a:extLst>
                      <a:ext uri="{FF2B5EF4-FFF2-40B4-BE49-F238E27FC236}">
                        <a16:creationId xmlns:a16="http://schemas.microsoft.com/office/drawing/2014/main" id="{1CA0B5A1-D08A-7E56-8807-C6C82973288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641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85" name="Line 946">
                    <a:extLst>
                      <a:ext uri="{FF2B5EF4-FFF2-40B4-BE49-F238E27FC236}">
                        <a16:creationId xmlns:a16="http://schemas.microsoft.com/office/drawing/2014/main" id="{48198C48-A505-3205-032D-7F14CF32359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673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86" name="Line 947">
                    <a:extLst>
                      <a:ext uri="{FF2B5EF4-FFF2-40B4-BE49-F238E27FC236}">
                        <a16:creationId xmlns:a16="http://schemas.microsoft.com/office/drawing/2014/main" id="{BBE96988-082E-94D6-D0E9-07688609648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704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87" name="Line 948">
                    <a:extLst>
                      <a:ext uri="{FF2B5EF4-FFF2-40B4-BE49-F238E27FC236}">
                        <a16:creationId xmlns:a16="http://schemas.microsoft.com/office/drawing/2014/main" id="{CE54E6B9-B240-969C-7111-C8DFBEDBDF7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720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88" name="Line 949">
                    <a:extLst>
                      <a:ext uri="{FF2B5EF4-FFF2-40B4-BE49-F238E27FC236}">
                        <a16:creationId xmlns:a16="http://schemas.microsoft.com/office/drawing/2014/main" id="{FA8CC960-32AC-C4C6-4144-8DE763BF2FD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784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89" name="Line 950">
                    <a:extLst>
                      <a:ext uri="{FF2B5EF4-FFF2-40B4-BE49-F238E27FC236}">
                        <a16:creationId xmlns:a16="http://schemas.microsoft.com/office/drawing/2014/main" id="{E3846668-AE12-6D68-B2A2-2F7E6CB2559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800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90" name="Line 951">
                    <a:extLst>
                      <a:ext uri="{FF2B5EF4-FFF2-40B4-BE49-F238E27FC236}">
                        <a16:creationId xmlns:a16="http://schemas.microsoft.com/office/drawing/2014/main" id="{17C728AA-8D8F-9F34-4A68-F6E11664562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8319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91" name="Line 952">
                    <a:extLst>
                      <a:ext uri="{FF2B5EF4-FFF2-40B4-BE49-F238E27FC236}">
                        <a16:creationId xmlns:a16="http://schemas.microsoft.com/office/drawing/2014/main" id="{3295958F-5C92-2DCD-92B8-BE7E1933685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8319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92" name="Line 953">
                    <a:extLst>
                      <a:ext uri="{FF2B5EF4-FFF2-40B4-BE49-F238E27FC236}">
                        <a16:creationId xmlns:a16="http://schemas.microsoft.com/office/drawing/2014/main" id="{7E37462A-D448-01E6-56D5-D119CA271E6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847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93" name="Line 954">
                    <a:extLst>
                      <a:ext uri="{FF2B5EF4-FFF2-40B4-BE49-F238E27FC236}">
                        <a16:creationId xmlns:a16="http://schemas.microsoft.com/office/drawing/2014/main" id="{55765040-6BFD-4817-32C6-D91F60FFA3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8637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94" name="Line 955">
                    <a:extLst>
                      <a:ext uri="{FF2B5EF4-FFF2-40B4-BE49-F238E27FC236}">
                        <a16:creationId xmlns:a16="http://schemas.microsoft.com/office/drawing/2014/main" id="{552900D5-E1E2-1E8F-0EB3-E01C7B2D34C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911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95" name="Line 956">
                    <a:extLst>
                      <a:ext uri="{FF2B5EF4-FFF2-40B4-BE49-F238E27FC236}">
                        <a16:creationId xmlns:a16="http://schemas.microsoft.com/office/drawing/2014/main" id="{BEA039B2-8223-DC1F-0D74-ADF895A563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927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96" name="Line 957">
                    <a:extLst>
                      <a:ext uri="{FF2B5EF4-FFF2-40B4-BE49-F238E27FC236}">
                        <a16:creationId xmlns:a16="http://schemas.microsoft.com/office/drawing/2014/main" id="{28EBB3F8-BACA-42F1-0458-F3C8137E2C8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958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97" name="Line 958">
                    <a:extLst>
                      <a:ext uri="{FF2B5EF4-FFF2-40B4-BE49-F238E27FC236}">
                        <a16:creationId xmlns:a16="http://schemas.microsoft.com/office/drawing/2014/main" id="{16CC04A4-8BAF-4AF6-70F3-E2CFE4DF72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2974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98" name="Line 959">
                    <a:extLst>
                      <a:ext uri="{FF2B5EF4-FFF2-40B4-BE49-F238E27FC236}">
                        <a16:creationId xmlns:a16="http://schemas.microsoft.com/office/drawing/2014/main" id="{D3F47F0D-1B7A-D40C-96A2-CB86FB7067A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00660" y="2816993"/>
                    <a:ext cx="0" cy="1079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99" name="Line 960">
                    <a:extLst>
                      <a:ext uri="{FF2B5EF4-FFF2-40B4-BE49-F238E27FC236}">
                        <a16:creationId xmlns:a16="http://schemas.microsoft.com/office/drawing/2014/main" id="{144CF52A-09E5-6E8D-1E6C-176A2346D73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02247" y="2788418"/>
                    <a:ext cx="0" cy="136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00" name="Line 961">
                    <a:extLst>
                      <a:ext uri="{FF2B5EF4-FFF2-40B4-BE49-F238E27FC236}">
                        <a16:creationId xmlns:a16="http://schemas.microsoft.com/office/drawing/2014/main" id="{C402CAAC-9B84-42DF-4783-58C93F6556D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03835" y="2669356"/>
                    <a:ext cx="0" cy="255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01" name="Line 962">
                    <a:extLst>
                      <a:ext uri="{FF2B5EF4-FFF2-40B4-BE49-F238E27FC236}">
                        <a16:creationId xmlns:a16="http://schemas.microsoft.com/office/drawing/2014/main" id="{23487B9F-4358-6639-FFE0-C6AF0DF5FD0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07010" y="2912243"/>
                    <a:ext cx="0" cy="127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02" name="Line 963">
                    <a:extLst>
                      <a:ext uri="{FF2B5EF4-FFF2-40B4-BE49-F238E27FC236}">
                        <a16:creationId xmlns:a16="http://schemas.microsoft.com/office/drawing/2014/main" id="{E68A29AE-AC08-9FDF-122D-BB2A4B70D78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10185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03" name="Line 964">
                    <a:extLst>
                      <a:ext uri="{FF2B5EF4-FFF2-40B4-BE49-F238E27FC236}">
                        <a16:creationId xmlns:a16="http://schemas.microsoft.com/office/drawing/2014/main" id="{413CB163-DB88-9AEC-579F-D36D32B9B75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101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04" name="Line 965">
                    <a:extLst>
                      <a:ext uri="{FF2B5EF4-FFF2-40B4-BE49-F238E27FC236}">
                        <a16:creationId xmlns:a16="http://schemas.microsoft.com/office/drawing/2014/main" id="{A8048107-E31D-F62A-E2B6-0A178DFC501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117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05" name="Line 966">
                    <a:extLst>
                      <a:ext uri="{FF2B5EF4-FFF2-40B4-BE49-F238E27FC236}">
                        <a16:creationId xmlns:a16="http://schemas.microsoft.com/office/drawing/2014/main" id="{3388ED4C-AB96-3B8F-9D6E-A4DD92E06FC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133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06" name="Line 967">
                    <a:extLst>
                      <a:ext uri="{FF2B5EF4-FFF2-40B4-BE49-F238E27FC236}">
                        <a16:creationId xmlns:a16="http://schemas.microsoft.com/office/drawing/2014/main" id="{098FACCD-4E4D-EE6C-9AE7-162C1E43300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1494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07" name="Line 968">
                    <a:extLst>
                      <a:ext uri="{FF2B5EF4-FFF2-40B4-BE49-F238E27FC236}">
                        <a16:creationId xmlns:a16="http://schemas.microsoft.com/office/drawing/2014/main" id="{F4E2C453-E33A-D2F9-C3FE-25CBAF6F41D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16535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08" name="Line 969">
                    <a:extLst>
                      <a:ext uri="{FF2B5EF4-FFF2-40B4-BE49-F238E27FC236}">
                        <a16:creationId xmlns:a16="http://schemas.microsoft.com/office/drawing/2014/main" id="{5B08162A-58C9-F28F-FA8D-752CBB260BC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181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09" name="Line 970">
                    <a:extLst>
                      <a:ext uri="{FF2B5EF4-FFF2-40B4-BE49-F238E27FC236}">
                        <a16:creationId xmlns:a16="http://schemas.microsoft.com/office/drawing/2014/main" id="{22F44028-8552-1313-A63B-68EF9A76EDC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19710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10" name="Line 971">
                    <a:extLst>
                      <a:ext uri="{FF2B5EF4-FFF2-40B4-BE49-F238E27FC236}">
                        <a16:creationId xmlns:a16="http://schemas.microsoft.com/office/drawing/2014/main" id="{1160CBBF-CBB9-D3F9-7FA5-45539A360D8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2447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11" name="Line 972">
                    <a:extLst>
                      <a:ext uri="{FF2B5EF4-FFF2-40B4-BE49-F238E27FC236}">
                        <a16:creationId xmlns:a16="http://schemas.microsoft.com/office/drawing/2014/main" id="{BC29CF8E-3D56-ECD0-F870-0C82F011F8D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2764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12" name="Line 973">
                    <a:extLst>
                      <a:ext uri="{FF2B5EF4-FFF2-40B4-BE49-F238E27FC236}">
                        <a16:creationId xmlns:a16="http://schemas.microsoft.com/office/drawing/2014/main" id="{8007654B-432D-012D-0A76-16F4061AF6D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292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13" name="Line 974">
                    <a:extLst>
                      <a:ext uri="{FF2B5EF4-FFF2-40B4-BE49-F238E27FC236}">
                        <a16:creationId xmlns:a16="http://schemas.microsoft.com/office/drawing/2014/main" id="{81CBFFBA-67E3-5707-4680-9C027352A80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3082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14" name="Line 975">
                    <a:extLst>
                      <a:ext uri="{FF2B5EF4-FFF2-40B4-BE49-F238E27FC236}">
                        <a16:creationId xmlns:a16="http://schemas.microsoft.com/office/drawing/2014/main" id="{996836F0-4162-F287-53E2-57C7730387E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324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15" name="Line 976">
                    <a:extLst>
                      <a:ext uri="{FF2B5EF4-FFF2-40B4-BE49-F238E27FC236}">
                        <a16:creationId xmlns:a16="http://schemas.microsoft.com/office/drawing/2014/main" id="{1E262F86-5F0F-C641-D24D-9DBFE5FAF5B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324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16" name="Line 977">
                    <a:extLst>
                      <a:ext uri="{FF2B5EF4-FFF2-40B4-BE49-F238E27FC236}">
                        <a16:creationId xmlns:a16="http://schemas.microsoft.com/office/drawing/2014/main" id="{7CE85C61-DDFA-C2C8-391A-BFD5742C3B4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3399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17" name="Line 978">
                    <a:extLst>
                      <a:ext uri="{FF2B5EF4-FFF2-40B4-BE49-F238E27FC236}">
                        <a16:creationId xmlns:a16="http://schemas.microsoft.com/office/drawing/2014/main" id="{1B43960E-56E1-0D49-29C6-0990BB69463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355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18" name="Line 979">
                    <a:extLst>
                      <a:ext uri="{FF2B5EF4-FFF2-40B4-BE49-F238E27FC236}">
                        <a16:creationId xmlns:a16="http://schemas.microsoft.com/office/drawing/2014/main" id="{B7273CA6-26AC-617A-21EC-2B3561BF66C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37172" y="2801118"/>
                    <a:ext cx="0" cy="1238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19" name="Line 980">
                    <a:extLst>
                      <a:ext uri="{FF2B5EF4-FFF2-40B4-BE49-F238E27FC236}">
                        <a16:creationId xmlns:a16="http://schemas.microsoft.com/office/drawing/2014/main" id="{1C23EB14-2909-7DCA-52CB-7D9636DC879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38760" y="2882081"/>
                    <a:ext cx="0" cy="428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20" name="Line 981">
                    <a:extLst>
                      <a:ext uri="{FF2B5EF4-FFF2-40B4-BE49-F238E27FC236}">
                        <a16:creationId xmlns:a16="http://schemas.microsoft.com/office/drawing/2014/main" id="{DA3C64AA-93D1-4C59-5D3E-FB893D31DCA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40347" y="2840806"/>
                    <a:ext cx="0" cy="841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21" name="Line 982">
                    <a:extLst>
                      <a:ext uri="{FF2B5EF4-FFF2-40B4-BE49-F238E27FC236}">
                        <a16:creationId xmlns:a16="http://schemas.microsoft.com/office/drawing/2014/main" id="{A2409B19-013F-2105-A4B4-F1E33FEE852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41935" y="2901131"/>
                    <a:ext cx="0" cy="238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22" name="Line 983">
                    <a:extLst>
                      <a:ext uri="{FF2B5EF4-FFF2-40B4-BE49-F238E27FC236}">
                        <a16:creationId xmlns:a16="http://schemas.microsoft.com/office/drawing/2014/main" id="{A0A480F0-C179-2478-E874-6CD95D248FB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41935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23" name="Line 984">
                    <a:extLst>
                      <a:ext uri="{FF2B5EF4-FFF2-40B4-BE49-F238E27FC236}">
                        <a16:creationId xmlns:a16="http://schemas.microsoft.com/office/drawing/2014/main" id="{2201B024-5A7A-2E4A-F4BD-EEECB2EB73D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46697" y="2912243"/>
                    <a:ext cx="0" cy="127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24" name="Line 985">
                    <a:extLst>
                      <a:ext uri="{FF2B5EF4-FFF2-40B4-BE49-F238E27FC236}">
                        <a16:creationId xmlns:a16="http://schemas.microsoft.com/office/drawing/2014/main" id="{372822EA-C31C-113E-2F1F-1FF4C15DDD0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48285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25" name="Line 986">
                    <a:extLst>
                      <a:ext uri="{FF2B5EF4-FFF2-40B4-BE49-F238E27FC236}">
                        <a16:creationId xmlns:a16="http://schemas.microsoft.com/office/drawing/2014/main" id="{E645DE47-CF51-7858-3182-FAE897C869B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49872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26" name="Line 987">
                    <a:extLst>
                      <a:ext uri="{FF2B5EF4-FFF2-40B4-BE49-F238E27FC236}">
                        <a16:creationId xmlns:a16="http://schemas.microsoft.com/office/drawing/2014/main" id="{CB4E2A90-6B29-418F-4B8D-56595B01A9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4987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27" name="Line 988">
                    <a:extLst>
                      <a:ext uri="{FF2B5EF4-FFF2-40B4-BE49-F238E27FC236}">
                        <a16:creationId xmlns:a16="http://schemas.microsoft.com/office/drawing/2014/main" id="{7BC12650-413A-7C4B-5BF1-6C9A6FF676C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530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28" name="Line 989">
                    <a:extLst>
                      <a:ext uri="{FF2B5EF4-FFF2-40B4-BE49-F238E27FC236}">
                        <a16:creationId xmlns:a16="http://schemas.microsoft.com/office/drawing/2014/main" id="{D0CC7898-866F-0902-F21E-BC96B8DF4EE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530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29" name="Line 990">
                    <a:extLst>
                      <a:ext uri="{FF2B5EF4-FFF2-40B4-BE49-F238E27FC236}">
                        <a16:creationId xmlns:a16="http://schemas.microsoft.com/office/drawing/2014/main" id="{2CB58DFF-AACA-FBA2-7AB1-633721F4DE4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546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30" name="Line 991">
                    <a:extLst>
                      <a:ext uri="{FF2B5EF4-FFF2-40B4-BE49-F238E27FC236}">
                        <a16:creationId xmlns:a16="http://schemas.microsoft.com/office/drawing/2014/main" id="{EFEEE350-F916-B1C5-60FF-40FCBC2E63E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562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31" name="Line 992">
                    <a:extLst>
                      <a:ext uri="{FF2B5EF4-FFF2-40B4-BE49-F238E27FC236}">
                        <a16:creationId xmlns:a16="http://schemas.microsoft.com/office/drawing/2014/main" id="{BB0C0E0D-012C-8481-A784-9AC74A692DF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578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32" name="Line 993">
                    <a:extLst>
                      <a:ext uri="{FF2B5EF4-FFF2-40B4-BE49-F238E27FC236}">
                        <a16:creationId xmlns:a16="http://schemas.microsoft.com/office/drawing/2014/main" id="{03F69D82-1F4E-6900-686D-96AF97D2E12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5939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33" name="Line 994">
                    <a:extLst>
                      <a:ext uri="{FF2B5EF4-FFF2-40B4-BE49-F238E27FC236}">
                        <a16:creationId xmlns:a16="http://schemas.microsoft.com/office/drawing/2014/main" id="{F766CB24-B920-668A-979F-D6F2276E7B1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59397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34" name="Line 995">
                    <a:extLst>
                      <a:ext uri="{FF2B5EF4-FFF2-40B4-BE49-F238E27FC236}">
                        <a16:creationId xmlns:a16="http://schemas.microsoft.com/office/drawing/2014/main" id="{88A744DC-D5AA-75C8-2BA3-4C757DE8508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609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35" name="Line 996">
                    <a:extLst>
                      <a:ext uri="{FF2B5EF4-FFF2-40B4-BE49-F238E27FC236}">
                        <a16:creationId xmlns:a16="http://schemas.microsoft.com/office/drawing/2014/main" id="{0153A666-FF11-5400-CA94-6ECBFD25EB9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6257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36" name="Line 997">
                    <a:extLst>
                      <a:ext uri="{FF2B5EF4-FFF2-40B4-BE49-F238E27FC236}">
                        <a16:creationId xmlns:a16="http://schemas.microsoft.com/office/drawing/2014/main" id="{585AEB18-F952-A62E-551C-20B384C2395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641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37" name="Line 998">
                    <a:extLst>
                      <a:ext uri="{FF2B5EF4-FFF2-40B4-BE49-F238E27FC236}">
                        <a16:creationId xmlns:a16="http://schemas.microsoft.com/office/drawing/2014/main" id="{580A18BA-9711-B960-21CC-9D94B04A0C2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6574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38" name="Line 999">
                    <a:extLst>
                      <a:ext uri="{FF2B5EF4-FFF2-40B4-BE49-F238E27FC236}">
                        <a16:creationId xmlns:a16="http://schemas.microsoft.com/office/drawing/2014/main" id="{CC931F1C-0830-805E-57FD-9FAFFBB0626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689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39" name="Line 1000">
                    <a:extLst>
                      <a:ext uri="{FF2B5EF4-FFF2-40B4-BE49-F238E27FC236}">
                        <a16:creationId xmlns:a16="http://schemas.microsoft.com/office/drawing/2014/main" id="{8AAF0C31-36BF-4471-CE15-26CEFC77C5A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705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40" name="Line 1001">
                    <a:extLst>
                      <a:ext uri="{FF2B5EF4-FFF2-40B4-BE49-F238E27FC236}">
                        <a16:creationId xmlns:a16="http://schemas.microsoft.com/office/drawing/2014/main" id="{D8DD104F-B002-1038-3EB9-6C5C649A3EF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72097" y="2915418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42" name="Line 1003">
                    <a:extLst>
                      <a:ext uri="{FF2B5EF4-FFF2-40B4-BE49-F238E27FC236}">
                        <a16:creationId xmlns:a16="http://schemas.microsoft.com/office/drawing/2014/main" id="{F95EC7D1-81DA-AEEA-FB16-97465225AF0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78447" y="2910656"/>
                    <a:ext cx="0" cy="142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43" name="Line 1004">
                    <a:extLst>
                      <a:ext uri="{FF2B5EF4-FFF2-40B4-BE49-F238E27FC236}">
                        <a16:creationId xmlns:a16="http://schemas.microsoft.com/office/drawing/2014/main" id="{3BBF094D-A429-12DD-C68F-E06738FAEC2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78447" y="2912243"/>
                    <a:ext cx="0" cy="127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44" name="Line 1005">
                    <a:extLst>
                      <a:ext uri="{FF2B5EF4-FFF2-40B4-BE49-F238E27FC236}">
                        <a16:creationId xmlns:a16="http://schemas.microsoft.com/office/drawing/2014/main" id="{3892D902-7304-BEB0-4246-EBA4C4F620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80035" y="2915418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45" name="Line 1006">
                    <a:extLst>
                      <a:ext uri="{FF2B5EF4-FFF2-40B4-BE49-F238E27FC236}">
                        <a16:creationId xmlns:a16="http://schemas.microsoft.com/office/drawing/2014/main" id="{CB70B981-3EA5-7AAB-F0B9-B87AED8F994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83210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46" name="Line 1007">
                    <a:extLst>
                      <a:ext uri="{FF2B5EF4-FFF2-40B4-BE49-F238E27FC236}">
                        <a16:creationId xmlns:a16="http://schemas.microsoft.com/office/drawing/2014/main" id="{C14FAFDF-AF01-5C3D-5EF7-8634BAC5FCB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86385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47" name="Line 1008">
                    <a:extLst>
                      <a:ext uri="{FF2B5EF4-FFF2-40B4-BE49-F238E27FC236}">
                        <a16:creationId xmlns:a16="http://schemas.microsoft.com/office/drawing/2014/main" id="{B074A7A8-E962-0AB9-97DA-409FE3A068D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863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48" name="Line 1010">
                    <a:extLst>
                      <a:ext uri="{FF2B5EF4-FFF2-40B4-BE49-F238E27FC236}">
                        <a16:creationId xmlns:a16="http://schemas.microsoft.com/office/drawing/2014/main" id="{66318B5A-9690-3456-0621-ED6BE586CF1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895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49" name="Line 1011">
                    <a:extLst>
                      <a:ext uri="{FF2B5EF4-FFF2-40B4-BE49-F238E27FC236}">
                        <a16:creationId xmlns:a16="http://schemas.microsoft.com/office/drawing/2014/main" id="{CBBBF155-1D6E-4E98-703B-186476D5D61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895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50" name="Line 1012">
                    <a:extLst>
                      <a:ext uri="{FF2B5EF4-FFF2-40B4-BE49-F238E27FC236}">
                        <a16:creationId xmlns:a16="http://schemas.microsoft.com/office/drawing/2014/main" id="{F37ACB43-4988-D215-2FC6-BEFE6F75DE7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927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51" name="Line 1013">
                    <a:extLst>
                      <a:ext uri="{FF2B5EF4-FFF2-40B4-BE49-F238E27FC236}">
                        <a16:creationId xmlns:a16="http://schemas.microsoft.com/office/drawing/2014/main" id="{29A4ABA4-6A16-A428-387D-79C512F45E4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959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52" name="Line 1014">
                    <a:extLst>
                      <a:ext uri="{FF2B5EF4-FFF2-40B4-BE49-F238E27FC236}">
                        <a16:creationId xmlns:a16="http://schemas.microsoft.com/office/drawing/2014/main" id="{6BABC9FD-67B5-15C7-B330-E1435752CA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974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53" name="Line 1015">
                    <a:extLst>
                      <a:ext uri="{FF2B5EF4-FFF2-40B4-BE49-F238E27FC236}">
                        <a16:creationId xmlns:a16="http://schemas.microsoft.com/office/drawing/2014/main" id="{C06AC710-FFB1-3A80-03BA-791A1F5903D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974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54" name="Line 1016">
                    <a:extLst>
                      <a:ext uri="{FF2B5EF4-FFF2-40B4-BE49-F238E27FC236}">
                        <a16:creationId xmlns:a16="http://schemas.microsoft.com/office/drawing/2014/main" id="{BE1F7675-97A9-30DC-7C17-26543BA7A31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006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55" name="Line 1017">
                    <a:extLst>
                      <a:ext uri="{FF2B5EF4-FFF2-40B4-BE49-F238E27FC236}">
                        <a16:creationId xmlns:a16="http://schemas.microsoft.com/office/drawing/2014/main" id="{F78ABA7A-9F3C-130B-E8B4-C44BCD7BF4B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006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56" name="Line 1018">
                    <a:extLst>
                      <a:ext uri="{FF2B5EF4-FFF2-40B4-BE49-F238E27FC236}">
                        <a16:creationId xmlns:a16="http://schemas.microsoft.com/office/drawing/2014/main" id="{D82AC951-6826-728B-648F-107EF469463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022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57" name="Line 1019">
                    <a:extLst>
                      <a:ext uri="{FF2B5EF4-FFF2-40B4-BE49-F238E27FC236}">
                        <a16:creationId xmlns:a16="http://schemas.microsoft.com/office/drawing/2014/main" id="{D8F767BA-C356-A396-5F0F-AE790844DCA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070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58" name="Line 1020">
                    <a:extLst>
                      <a:ext uri="{FF2B5EF4-FFF2-40B4-BE49-F238E27FC236}">
                        <a16:creationId xmlns:a16="http://schemas.microsoft.com/office/drawing/2014/main" id="{67849668-7DC6-635D-5486-1E191061479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086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59" name="Line 1021">
                    <a:extLst>
                      <a:ext uri="{FF2B5EF4-FFF2-40B4-BE49-F238E27FC236}">
                        <a16:creationId xmlns:a16="http://schemas.microsoft.com/office/drawing/2014/main" id="{869D2FB0-7090-8A3C-65F5-F38D38634BC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101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60" name="Line 1022">
                    <a:extLst>
                      <a:ext uri="{FF2B5EF4-FFF2-40B4-BE49-F238E27FC236}">
                        <a16:creationId xmlns:a16="http://schemas.microsoft.com/office/drawing/2014/main" id="{5CCAE0CD-BE4B-ED78-2A15-2C689F4A8A7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11785" y="2904306"/>
                    <a:ext cx="0" cy="206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61" name="Line 1023">
                    <a:extLst>
                      <a:ext uri="{FF2B5EF4-FFF2-40B4-BE49-F238E27FC236}">
                        <a16:creationId xmlns:a16="http://schemas.microsoft.com/office/drawing/2014/main" id="{EB296D4E-AAEC-83C6-DBDF-6ADF31DF8DE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13373" y="2915418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62" name="Line 1024">
                    <a:extLst>
                      <a:ext uri="{FF2B5EF4-FFF2-40B4-BE49-F238E27FC236}">
                        <a16:creationId xmlns:a16="http://schemas.microsoft.com/office/drawing/2014/main" id="{BF73DEE4-78DF-269E-0881-600621FB297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149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63" name="Line 1025">
                    <a:extLst>
                      <a:ext uri="{FF2B5EF4-FFF2-40B4-BE49-F238E27FC236}">
                        <a16:creationId xmlns:a16="http://schemas.microsoft.com/office/drawing/2014/main" id="{84B1C4E4-2E73-0832-442A-E0D076528B2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181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64" name="Line 1026">
                    <a:extLst>
                      <a:ext uri="{FF2B5EF4-FFF2-40B4-BE49-F238E27FC236}">
                        <a16:creationId xmlns:a16="http://schemas.microsoft.com/office/drawing/2014/main" id="{56BFF14C-07E6-3892-F344-DEBF6A8DDC8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181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65" name="Line 1027">
                    <a:extLst>
                      <a:ext uri="{FF2B5EF4-FFF2-40B4-BE49-F238E27FC236}">
                        <a16:creationId xmlns:a16="http://schemas.microsoft.com/office/drawing/2014/main" id="{A4E90369-7526-2C9F-C7EB-9D05C74C526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197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66" name="Line 1028">
                    <a:extLst>
                      <a:ext uri="{FF2B5EF4-FFF2-40B4-BE49-F238E27FC236}">
                        <a16:creationId xmlns:a16="http://schemas.microsoft.com/office/drawing/2014/main" id="{C0F28360-C5CB-5FC5-4DCF-D6D01A6E0B0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21310" y="2915418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67" name="Line 1029">
                    <a:extLst>
                      <a:ext uri="{FF2B5EF4-FFF2-40B4-BE49-F238E27FC236}">
                        <a16:creationId xmlns:a16="http://schemas.microsoft.com/office/drawing/2014/main" id="{D3DC89EC-314B-8448-F9EE-EFE3BE6B794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22898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68" name="Line 1030">
                    <a:extLst>
                      <a:ext uri="{FF2B5EF4-FFF2-40B4-BE49-F238E27FC236}">
                        <a16:creationId xmlns:a16="http://schemas.microsoft.com/office/drawing/2014/main" id="{3C443FAD-18D7-FA97-4F8C-FF0502E6CD3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244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69" name="Line 1031">
                    <a:extLst>
                      <a:ext uri="{FF2B5EF4-FFF2-40B4-BE49-F238E27FC236}">
                        <a16:creationId xmlns:a16="http://schemas.microsoft.com/office/drawing/2014/main" id="{B0262DD2-57F5-2E3A-AF0C-D269F93B6F5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260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70" name="Line 1032">
                    <a:extLst>
                      <a:ext uri="{FF2B5EF4-FFF2-40B4-BE49-F238E27FC236}">
                        <a16:creationId xmlns:a16="http://schemas.microsoft.com/office/drawing/2014/main" id="{5B16638D-18F5-765A-AFB6-4BCE4AC07F0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276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71" name="Line 1033">
                    <a:extLst>
                      <a:ext uri="{FF2B5EF4-FFF2-40B4-BE49-F238E27FC236}">
                        <a16:creationId xmlns:a16="http://schemas.microsoft.com/office/drawing/2014/main" id="{C0289F3C-E0B6-2F77-0985-5B3B1738E1E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308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72" name="Line 1034">
                    <a:extLst>
                      <a:ext uri="{FF2B5EF4-FFF2-40B4-BE49-F238E27FC236}">
                        <a16:creationId xmlns:a16="http://schemas.microsoft.com/office/drawing/2014/main" id="{6282608D-3D4D-EC5B-F84C-5E3FC4998F0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3242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73" name="Line 1035">
                    <a:extLst>
                      <a:ext uri="{FF2B5EF4-FFF2-40B4-BE49-F238E27FC236}">
                        <a16:creationId xmlns:a16="http://schemas.microsoft.com/office/drawing/2014/main" id="{7CEAD279-5A75-B53B-F4CB-480C5E0EE8A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355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74" name="Line 1036">
                    <a:extLst>
                      <a:ext uri="{FF2B5EF4-FFF2-40B4-BE49-F238E27FC236}">
                        <a16:creationId xmlns:a16="http://schemas.microsoft.com/office/drawing/2014/main" id="{8BD0B0B4-842D-E298-3582-BFE2D59CA7A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371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75" name="Line 1037">
                    <a:extLst>
                      <a:ext uri="{FF2B5EF4-FFF2-40B4-BE49-F238E27FC236}">
                        <a16:creationId xmlns:a16="http://schemas.microsoft.com/office/drawing/2014/main" id="{699E0294-9F66-2DBB-BDDC-E920864E7A0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3877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76" name="Line 1038">
                    <a:extLst>
                      <a:ext uri="{FF2B5EF4-FFF2-40B4-BE49-F238E27FC236}">
                        <a16:creationId xmlns:a16="http://schemas.microsoft.com/office/drawing/2014/main" id="{01C38773-91DE-AE7C-C332-F9703981EE3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403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77" name="Line 1039">
                    <a:extLst>
                      <a:ext uri="{FF2B5EF4-FFF2-40B4-BE49-F238E27FC236}">
                        <a16:creationId xmlns:a16="http://schemas.microsoft.com/office/drawing/2014/main" id="{5020E193-80AB-37E0-5F93-CC35A2F34EA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435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78" name="Line 1040">
                    <a:extLst>
                      <a:ext uri="{FF2B5EF4-FFF2-40B4-BE49-F238E27FC236}">
                        <a16:creationId xmlns:a16="http://schemas.microsoft.com/office/drawing/2014/main" id="{97310138-26B5-6DC4-3311-54BA096398C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435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79" name="Line 1041">
                    <a:extLst>
                      <a:ext uri="{FF2B5EF4-FFF2-40B4-BE49-F238E27FC236}">
                        <a16:creationId xmlns:a16="http://schemas.microsoft.com/office/drawing/2014/main" id="{6489F0A2-68AF-8159-8F58-70A6ABDFA87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451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80" name="Line 1042">
                    <a:extLst>
                      <a:ext uri="{FF2B5EF4-FFF2-40B4-BE49-F238E27FC236}">
                        <a16:creationId xmlns:a16="http://schemas.microsoft.com/office/drawing/2014/main" id="{74FDFE67-9364-6E3C-3AB5-DC7C39E54DD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467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81" name="Line 1043">
                    <a:extLst>
                      <a:ext uri="{FF2B5EF4-FFF2-40B4-BE49-F238E27FC236}">
                        <a16:creationId xmlns:a16="http://schemas.microsoft.com/office/drawing/2014/main" id="{DBF080D2-570E-5EB4-C71F-9D04773DAD9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482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82" name="Line 1044">
                    <a:extLst>
                      <a:ext uri="{FF2B5EF4-FFF2-40B4-BE49-F238E27FC236}">
                        <a16:creationId xmlns:a16="http://schemas.microsoft.com/office/drawing/2014/main" id="{9CAC4312-74F3-55CC-EBAE-FB43E0BA159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498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83" name="Line 1045">
                    <a:extLst>
                      <a:ext uri="{FF2B5EF4-FFF2-40B4-BE49-F238E27FC236}">
                        <a16:creationId xmlns:a16="http://schemas.microsoft.com/office/drawing/2014/main" id="{261DFAF9-1104-975C-5AF7-64A342D879A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514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84" name="Line 1046">
                    <a:extLst>
                      <a:ext uri="{FF2B5EF4-FFF2-40B4-BE49-F238E27FC236}">
                        <a16:creationId xmlns:a16="http://schemas.microsoft.com/office/drawing/2014/main" id="{8C5CC10A-EAFC-5933-AE55-039226AC85D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530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85" name="Line 1047">
                    <a:extLst>
                      <a:ext uri="{FF2B5EF4-FFF2-40B4-BE49-F238E27FC236}">
                        <a16:creationId xmlns:a16="http://schemas.microsoft.com/office/drawing/2014/main" id="{87F56300-3E1B-CD61-7269-4261C7CC12B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578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86" name="Line 1048">
                    <a:extLst>
                      <a:ext uri="{FF2B5EF4-FFF2-40B4-BE49-F238E27FC236}">
                        <a16:creationId xmlns:a16="http://schemas.microsoft.com/office/drawing/2014/main" id="{BD56E7BD-7022-41B1-2195-24BBD5F112B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594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87" name="Line 1049">
                    <a:extLst>
                      <a:ext uri="{FF2B5EF4-FFF2-40B4-BE49-F238E27FC236}">
                        <a16:creationId xmlns:a16="http://schemas.microsoft.com/office/drawing/2014/main" id="{17147BAC-433C-7FF8-87E4-FF6D197DCE2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609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88" name="Line 1050">
                    <a:extLst>
                      <a:ext uri="{FF2B5EF4-FFF2-40B4-BE49-F238E27FC236}">
                        <a16:creationId xmlns:a16="http://schemas.microsoft.com/office/drawing/2014/main" id="{B99D90CB-48EF-E36B-F50B-A9CAE0D9FD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641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89" name="Line 1051">
                    <a:extLst>
                      <a:ext uri="{FF2B5EF4-FFF2-40B4-BE49-F238E27FC236}">
                        <a16:creationId xmlns:a16="http://schemas.microsoft.com/office/drawing/2014/main" id="{671AD291-33C3-3068-8AE0-AB2D5C12144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657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90" name="Line 1052">
                    <a:extLst>
                      <a:ext uri="{FF2B5EF4-FFF2-40B4-BE49-F238E27FC236}">
                        <a16:creationId xmlns:a16="http://schemas.microsoft.com/office/drawing/2014/main" id="{A7BB4C9F-71B0-8C33-EC02-B85C91FDC2C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673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91" name="Line 1053">
                    <a:extLst>
                      <a:ext uri="{FF2B5EF4-FFF2-40B4-BE49-F238E27FC236}">
                        <a16:creationId xmlns:a16="http://schemas.microsoft.com/office/drawing/2014/main" id="{3C2EAB25-CC38-BF15-8A88-D76A009A34C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689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92" name="Line 1054">
                    <a:extLst>
                      <a:ext uri="{FF2B5EF4-FFF2-40B4-BE49-F238E27FC236}">
                        <a16:creationId xmlns:a16="http://schemas.microsoft.com/office/drawing/2014/main" id="{FA0645B2-A92D-2569-12C6-B7910327FB1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7052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93" name="Line 1055">
                    <a:extLst>
                      <a:ext uri="{FF2B5EF4-FFF2-40B4-BE49-F238E27FC236}">
                        <a16:creationId xmlns:a16="http://schemas.microsoft.com/office/drawing/2014/main" id="{D7238014-5C95-081C-0AB4-25C7EB199AC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768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94" name="Line 1056">
                    <a:extLst>
                      <a:ext uri="{FF2B5EF4-FFF2-40B4-BE49-F238E27FC236}">
                        <a16:creationId xmlns:a16="http://schemas.microsoft.com/office/drawing/2014/main" id="{CCE290C6-5E3A-49E4-AEC5-CA9D52E38D0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800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95" name="Line 1057">
                    <a:extLst>
                      <a:ext uri="{FF2B5EF4-FFF2-40B4-BE49-F238E27FC236}">
                        <a16:creationId xmlns:a16="http://schemas.microsoft.com/office/drawing/2014/main" id="{2AE76322-5005-5C7B-6D61-3073CBC1FE3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816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96" name="Line 1058">
                    <a:extLst>
                      <a:ext uri="{FF2B5EF4-FFF2-40B4-BE49-F238E27FC236}">
                        <a16:creationId xmlns:a16="http://schemas.microsoft.com/office/drawing/2014/main" id="{81A9CEAA-DD5B-1C92-A24B-70A146752D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879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97" name="Line 1059">
                    <a:extLst>
                      <a:ext uri="{FF2B5EF4-FFF2-40B4-BE49-F238E27FC236}">
                        <a16:creationId xmlns:a16="http://schemas.microsoft.com/office/drawing/2014/main" id="{88CF7621-40CD-2048-E95E-3BD9F3264FE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9592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98" name="Line 1060">
                    <a:extLst>
                      <a:ext uri="{FF2B5EF4-FFF2-40B4-BE49-F238E27FC236}">
                        <a16:creationId xmlns:a16="http://schemas.microsoft.com/office/drawing/2014/main" id="{F4064B3E-FAE2-185C-ACC8-1CF092459EA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959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99" name="Line 1061">
                    <a:extLst>
                      <a:ext uri="{FF2B5EF4-FFF2-40B4-BE49-F238E27FC236}">
                        <a16:creationId xmlns:a16="http://schemas.microsoft.com/office/drawing/2014/main" id="{CDC4DE8A-FFB0-3B77-EDFA-5214F1B85CC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975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00" name="Line 1062">
                    <a:extLst>
                      <a:ext uri="{FF2B5EF4-FFF2-40B4-BE49-F238E27FC236}">
                        <a16:creationId xmlns:a16="http://schemas.microsoft.com/office/drawing/2014/main" id="{E98A0116-5549-7848-092D-93C2B6E860D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4990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01" name="Line 1063">
                    <a:extLst>
                      <a:ext uri="{FF2B5EF4-FFF2-40B4-BE49-F238E27FC236}">
                        <a16:creationId xmlns:a16="http://schemas.microsoft.com/office/drawing/2014/main" id="{715B0407-9062-9249-6C37-8DDBE57ED6A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022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02" name="Line 1064">
                    <a:extLst>
                      <a:ext uri="{FF2B5EF4-FFF2-40B4-BE49-F238E27FC236}">
                        <a16:creationId xmlns:a16="http://schemas.microsoft.com/office/drawing/2014/main" id="{4209CF58-87FF-B916-E698-E879183802C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038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03" name="Line 1065">
                    <a:extLst>
                      <a:ext uri="{FF2B5EF4-FFF2-40B4-BE49-F238E27FC236}">
                        <a16:creationId xmlns:a16="http://schemas.microsoft.com/office/drawing/2014/main" id="{9CF01F1E-0F81-18A1-76DF-1C8BC6D7EC7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0544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04" name="Line 1066">
                    <a:extLst>
                      <a:ext uri="{FF2B5EF4-FFF2-40B4-BE49-F238E27FC236}">
                        <a16:creationId xmlns:a16="http://schemas.microsoft.com/office/drawing/2014/main" id="{F73A1D3A-E765-8829-087D-284D07BECC3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086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05" name="Line 1067">
                    <a:extLst>
                      <a:ext uri="{FF2B5EF4-FFF2-40B4-BE49-F238E27FC236}">
                        <a16:creationId xmlns:a16="http://schemas.microsoft.com/office/drawing/2014/main" id="{5A356028-1C09-4BD4-1EE5-CFCFF670359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117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06" name="Line 1068">
                    <a:extLst>
                      <a:ext uri="{FF2B5EF4-FFF2-40B4-BE49-F238E27FC236}">
                        <a16:creationId xmlns:a16="http://schemas.microsoft.com/office/drawing/2014/main" id="{71F6DBF0-CC13-6150-2DB0-56B58D6A07A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14973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07" name="Line 1069">
                    <a:extLst>
                      <a:ext uri="{FF2B5EF4-FFF2-40B4-BE49-F238E27FC236}">
                        <a16:creationId xmlns:a16="http://schemas.microsoft.com/office/drawing/2014/main" id="{A44AF732-815B-7755-D0C3-5BFCF3D957C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1814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08" name="Line 1070">
                    <a:extLst>
                      <a:ext uri="{FF2B5EF4-FFF2-40B4-BE49-F238E27FC236}">
                        <a16:creationId xmlns:a16="http://schemas.microsoft.com/office/drawing/2014/main" id="{4A6DFC46-B939-AFCA-04B2-49EC4DF7B58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22910" y="2907481"/>
                    <a:ext cx="0" cy="174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09" name="Line 1071">
                    <a:extLst>
                      <a:ext uri="{FF2B5EF4-FFF2-40B4-BE49-F238E27FC236}">
                        <a16:creationId xmlns:a16="http://schemas.microsoft.com/office/drawing/2014/main" id="{607F2B18-E362-32EC-E71F-98C74D5774F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2449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10" name="Line 1072">
                    <a:extLst>
                      <a:ext uri="{FF2B5EF4-FFF2-40B4-BE49-F238E27FC236}">
                        <a16:creationId xmlns:a16="http://schemas.microsoft.com/office/drawing/2014/main" id="{05385A3B-C9C0-59BF-0919-33588EE911D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260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11" name="Line 1073">
                    <a:extLst>
                      <a:ext uri="{FF2B5EF4-FFF2-40B4-BE49-F238E27FC236}">
                        <a16:creationId xmlns:a16="http://schemas.microsoft.com/office/drawing/2014/main" id="{08B6958E-E87B-AAD1-F7D1-1F868ECEB54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27673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12" name="Line 1074">
                    <a:extLst>
                      <a:ext uri="{FF2B5EF4-FFF2-40B4-BE49-F238E27FC236}">
                        <a16:creationId xmlns:a16="http://schemas.microsoft.com/office/drawing/2014/main" id="{64F146BD-C79D-B7AC-58CE-33BEBEF068A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308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13" name="Line 1075">
                    <a:extLst>
                      <a:ext uri="{FF2B5EF4-FFF2-40B4-BE49-F238E27FC236}">
                        <a16:creationId xmlns:a16="http://schemas.microsoft.com/office/drawing/2014/main" id="{945E2A0E-2353-2198-F855-58AF9E26C7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308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14" name="Line 1076">
                    <a:extLst>
                      <a:ext uri="{FF2B5EF4-FFF2-40B4-BE49-F238E27FC236}">
                        <a16:creationId xmlns:a16="http://schemas.microsoft.com/office/drawing/2014/main" id="{D39C00B2-C046-9CC9-607A-F94A893639D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324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15" name="Line 1077">
                    <a:extLst>
                      <a:ext uri="{FF2B5EF4-FFF2-40B4-BE49-F238E27FC236}">
                        <a16:creationId xmlns:a16="http://schemas.microsoft.com/office/drawing/2014/main" id="{9474595A-E033-FEE4-DF3A-2F7B0B5BEE1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356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16" name="Line 1078">
                    <a:extLst>
                      <a:ext uri="{FF2B5EF4-FFF2-40B4-BE49-F238E27FC236}">
                        <a16:creationId xmlns:a16="http://schemas.microsoft.com/office/drawing/2014/main" id="{890106A6-2A38-1754-A9B2-10AE0988B16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356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17" name="Line 1079">
                    <a:extLst>
                      <a:ext uri="{FF2B5EF4-FFF2-40B4-BE49-F238E27FC236}">
                        <a16:creationId xmlns:a16="http://schemas.microsoft.com/office/drawing/2014/main" id="{F4F73104-F2B4-E727-2BF0-2FD0FFDABFD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387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18" name="Line 1080">
                    <a:extLst>
                      <a:ext uri="{FF2B5EF4-FFF2-40B4-BE49-F238E27FC236}">
                        <a16:creationId xmlns:a16="http://schemas.microsoft.com/office/drawing/2014/main" id="{29CD8C04-EC35-E4F5-087E-2ADC171120C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4037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19" name="Line 1081">
                    <a:extLst>
                      <a:ext uri="{FF2B5EF4-FFF2-40B4-BE49-F238E27FC236}">
                        <a16:creationId xmlns:a16="http://schemas.microsoft.com/office/drawing/2014/main" id="{E1D33572-96D6-2278-C1F4-7A51E372DC6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419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20" name="Line 1082">
                    <a:extLst>
                      <a:ext uri="{FF2B5EF4-FFF2-40B4-BE49-F238E27FC236}">
                        <a16:creationId xmlns:a16="http://schemas.microsoft.com/office/drawing/2014/main" id="{DBF5E0E2-FFD9-873B-DC14-605950C583D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435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21" name="Line 1083">
                    <a:extLst>
                      <a:ext uri="{FF2B5EF4-FFF2-40B4-BE49-F238E27FC236}">
                        <a16:creationId xmlns:a16="http://schemas.microsoft.com/office/drawing/2014/main" id="{7FB13E19-9E5D-B7C2-709C-A5E40E5C5DA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451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22" name="Line 1084">
                    <a:extLst>
                      <a:ext uri="{FF2B5EF4-FFF2-40B4-BE49-F238E27FC236}">
                        <a16:creationId xmlns:a16="http://schemas.microsoft.com/office/drawing/2014/main" id="{8DB7F50A-4105-DAE8-E02E-88193D7C990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514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23" name="Line 1085">
                    <a:extLst>
                      <a:ext uri="{FF2B5EF4-FFF2-40B4-BE49-F238E27FC236}">
                        <a16:creationId xmlns:a16="http://schemas.microsoft.com/office/drawing/2014/main" id="{4B7E0CA5-2F26-2468-DFA8-A2F3760DC25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5307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24" name="Line 1086">
                    <a:extLst>
                      <a:ext uri="{FF2B5EF4-FFF2-40B4-BE49-F238E27FC236}">
                        <a16:creationId xmlns:a16="http://schemas.microsoft.com/office/drawing/2014/main" id="{EA034555-CC96-BB6B-E898-B8EB02EB389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59423" y="2886843"/>
                    <a:ext cx="0" cy="381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25" name="Line 1087">
                    <a:extLst>
                      <a:ext uri="{FF2B5EF4-FFF2-40B4-BE49-F238E27FC236}">
                        <a16:creationId xmlns:a16="http://schemas.microsoft.com/office/drawing/2014/main" id="{36A956E3-A9BD-9658-A60E-A099F11E32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61010" y="2915418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26" name="Line 1088">
                    <a:extLst>
                      <a:ext uri="{FF2B5EF4-FFF2-40B4-BE49-F238E27FC236}">
                        <a16:creationId xmlns:a16="http://schemas.microsoft.com/office/drawing/2014/main" id="{ED9E81BE-FFA6-9FE5-A7FB-C74632BE84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61010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27" name="Line 1089">
                    <a:extLst>
                      <a:ext uri="{FF2B5EF4-FFF2-40B4-BE49-F238E27FC236}">
                        <a16:creationId xmlns:a16="http://schemas.microsoft.com/office/drawing/2014/main" id="{881F4A5F-2D2A-C330-830D-192CA580526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657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28" name="Line 1090">
                    <a:extLst>
                      <a:ext uri="{FF2B5EF4-FFF2-40B4-BE49-F238E27FC236}">
                        <a16:creationId xmlns:a16="http://schemas.microsoft.com/office/drawing/2014/main" id="{775D70F5-FF13-40C7-1964-61C65532978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673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29" name="Line 1091">
                    <a:extLst>
                      <a:ext uri="{FF2B5EF4-FFF2-40B4-BE49-F238E27FC236}">
                        <a16:creationId xmlns:a16="http://schemas.microsoft.com/office/drawing/2014/main" id="{9C75AF47-65BB-CE96-DA57-A405BF7745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70535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30" name="Line 1092">
                    <a:extLst>
                      <a:ext uri="{FF2B5EF4-FFF2-40B4-BE49-F238E27FC236}">
                        <a16:creationId xmlns:a16="http://schemas.microsoft.com/office/drawing/2014/main" id="{C6897BC7-5CDB-5CF4-5D0A-69156056D82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7212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31" name="Line 1093">
                    <a:extLst>
                      <a:ext uri="{FF2B5EF4-FFF2-40B4-BE49-F238E27FC236}">
                        <a16:creationId xmlns:a16="http://schemas.microsoft.com/office/drawing/2014/main" id="{36BE0D14-B3B4-D42E-F58F-FFF49D44A85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737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32" name="Line 1094">
                    <a:extLst>
                      <a:ext uri="{FF2B5EF4-FFF2-40B4-BE49-F238E27FC236}">
                        <a16:creationId xmlns:a16="http://schemas.microsoft.com/office/drawing/2014/main" id="{3D55863E-FFFA-FC4E-55A0-C663EBE58D1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752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33" name="Line 1095">
                    <a:extLst>
                      <a:ext uri="{FF2B5EF4-FFF2-40B4-BE49-F238E27FC236}">
                        <a16:creationId xmlns:a16="http://schemas.microsoft.com/office/drawing/2014/main" id="{74934B44-FF39-0B81-F42A-9FDBED08C63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768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34" name="Line 1096">
                    <a:extLst>
                      <a:ext uri="{FF2B5EF4-FFF2-40B4-BE49-F238E27FC236}">
                        <a16:creationId xmlns:a16="http://schemas.microsoft.com/office/drawing/2014/main" id="{B6E87388-F9AC-FCBF-2E12-4766C04D3F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7847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35" name="Line 1097">
                    <a:extLst>
                      <a:ext uri="{FF2B5EF4-FFF2-40B4-BE49-F238E27FC236}">
                        <a16:creationId xmlns:a16="http://schemas.microsoft.com/office/drawing/2014/main" id="{8EF73E23-35F9-A46C-3E59-109BC258BF1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81648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36" name="Line 1098">
                    <a:extLst>
                      <a:ext uri="{FF2B5EF4-FFF2-40B4-BE49-F238E27FC236}">
                        <a16:creationId xmlns:a16="http://schemas.microsoft.com/office/drawing/2014/main" id="{5EF4E7E4-C7BD-4627-8736-C2AEE440E01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832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37" name="Line 1099">
                    <a:extLst>
                      <a:ext uri="{FF2B5EF4-FFF2-40B4-BE49-F238E27FC236}">
                        <a16:creationId xmlns:a16="http://schemas.microsoft.com/office/drawing/2014/main" id="{253EF46D-B859-B55D-3FDA-BDBB9BA28C2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832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38" name="Line 1100">
                    <a:extLst>
                      <a:ext uri="{FF2B5EF4-FFF2-40B4-BE49-F238E27FC236}">
                        <a16:creationId xmlns:a16="http://schemas.microsoft.com/office/drawing/2014/main" id="{90EDA804-3751-C402-0EB6-290AF47E0C8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86410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39" name="Line 1101">
                    <a:extLst>
                      <a:ext uri="{FF2B5EF4-FFF2-40B4-BE49-F238E27FC236}">
                        <a16:creationId xmlns:a16="http://schemas.microsoft.com/office/drawing/2014/main" id="{E16E2B82-5C60-F0EA-A9EC-A06142B0737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879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40" name="Line 1102">
                    <a:extLst>
                      <a:ext uri="{FF2B5EF4-FFF2-40B4-BE49-F238E27FC236}">
                        <a16:creationId xmlns:a16="http://schemas.microsoft.com/office/drawing/2014/main" id="{F40E2F14-8FE7-CB40-5F08-F2881366069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9117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41" name="Line 1103">
                    <a:extLst>
                      <a:ext uri="{FF2B5EF4-FFF2-40B4-BE49-F238E27FC236}">
                        <a16:creationId xmlns:a16="http://schemas.microsoft.com/office/drawing/2014/main" id="{758CC1C3-B4CE-5F97-56E0-E005FB3EBD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94348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42" name="Line 1104">
                    <a:extLst>
                      <a:ext uri="{FF2B5EF4-FFF2-40B4-BE49-F238E27FC236}">
                        <a16:creationId xmlns:a16="http://schemas.microsoft.com/office/drawing/2014/main" id="{0BD100C5-F077-D447-F280-44F89E22C89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95935" y="2905893"/>
                    <a:ext cx="0" cy="190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43" name="Line 1105">
                    <a:extLst>
                      <a:ext uri="{FF2B5EF4-FFF2-40B4-BE49-F238E27FC236}">
                        <a16:creationId xmlns:a16="http://schemas.microsoft.com/office/drawing/2014/main" id="{85B17218-CD11-58F2-F516-F80555BC209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99110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44" name="Line 1106">
                    <a:extLst>
                      <a:ext uri="{FF2B5EF4-FFF2-40B4-BE49-F238E27FC236}">
                        <a16:creationId xmlns:a16="http://schemas.microsoft.com/office/drawing/2014/main" id="{95AFFD9E-CBE6-C3A0-27F1-7C5108B0F0F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5991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45" name="Line 1107">
                    <a:extLst>
                      <a:ext uri="{FF2B5EF4-FFF2-40B4-BE49-F238E27FC236}">
                        <a16:creationId xmlns:a16="http://schemas.microsoft.com/office/drawing/2014/main" id="{E6A2AC42-C20D-1C8C-912A-6425C2CB9AA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006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46" name="Line 1108">
                    <a:extLst>
                      <a:ext uri="{FF2B5EF4-FFF2-40B4-BE49-F238E27FC236}">
                        <a16:creationId xmlns:a16="http://schemas.microsoft.com/office/drawing/2014/main" id="{8BCD9340-4420-CB81-57A8-063B6058F95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038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47" name="Line 1109">
                    <a:extLst>
                      <a:ext uri="{FF2B5EF4-FFF2-40B4-BE49-F238E27FC236}">
                        <a16:creationId xmlns:a16="http://schemas.microsoft.com/office/drawing/2014/main" id="{34BFC66E-E3FE-610C-7FAA-48970DB54C5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0387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48" name="Line 1110">
                    <a:extLst>
                      <a:ext uri="{FF2B5EF4-FFF2-40B4-BE49-F238E27FC236}">
                        <a16:creationId xmlns:a16="http://schemas.microsoft.com/office/drawing/2014/main" id="{44DD1099-91E8-1989-19BA-7B0240551B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070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49" name="Line 1111">
                    <a:extLst>
                      <a:ext uri="{FF2B5EF4-FFF2-40B4-BE49-F238E27FC236}">
                        <a16:creationId xmlns:a16="http://schemas.microsoft.com/office/drawing/2014/main" id="{E7FC3F48-29C6-5275-85A9-0AC829CDBFF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1022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50" name="Line 1112">
                    <a:extLst>
                      <a:ext uri="{FF2B5EF4-FFF2-40B4-BE49-F238E27FC236}">
                        <a16:creationId xmlns:a16="http://schemas.microsoft.com/office/drawing/2014/main" id="{C7C3D5A4-3BBE-80B0-AE3F-2E47F172196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118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51" name="Line 1113">
                    <a:extLst>
                      <a:ext uri="{FF2B5EF4-FFF2-40B4-BE49-F238E27FC236}">
                        <a16:creationId xmlns:a16="http://schemas.microsoft.com/office/drawing/2014/main" id="{1D123E47-225F-CE56-19D1-139AED3F49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133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52" name="Line 1114">
                    <a:extLst>
                      <a:ext uri="{FF2B5EF4-FFF2-40B4-BE49-F238E27FC236}">
                        <a16:creationId xmlns:a16="http://schemas.microsoft.com/office/drawing/2014/main" id="{2207711A-89B3-E290-5EE8-759B9510F74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149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53" name="Line 1115">
                    <a:extLst>
                      <a:ext uri="{FF2B5EF4-FFF2-40B4-BE49-F238E27FC236}">
                        <a16:creationId xmlns:a16="http://schemas.microsoft.com/office/drawing/2014/main" id="{CD0E27B2-0AB1-CA02-E461-E8FB609C0FD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149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54" name="Line 1116">
                    <a:extLst>
                      <a:ext uri="{FF2B5EF4-FFF2-40B4-BE49-F238E27FC236}">
                        <a16:creationId xmlns:a16="http://schemas.microsoft.com/office/drawing/2014/main" id="{8B2A6E7D-64E0-A562-12DD-117DC8BF3CC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181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55" name="Line 1117">
                    <a:extLst>
                      <a:ext uri="{FF2B5EF4-FFF2-40B4-BE49-F238E27FC236}">
                        <a16:creationId xmlns:a16="http://schemas.microsoft.com/office/drawing/2014/main" id="{8F550E3F-D43A-47D0-3D18-F9534BD5C03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19748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56" name="Line 1118">
                    <a:extLst>
                      <a:ext uri="{FF2B5EF4-FFF2-40B4-BE49-F238E27FC236}">
                        <a16:creationId xmlns:a16="http://schemas.microsoft.com/office/drawing/2014/main" id="{269EB439-F893-9A18-4842-99EE2A9F8E0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276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57" name="Line 1119">
                    <a:extLst>
                      <a:ext uri="{FF2B5EF4-FFF2-40B4-BE49-F238E27FC236}">
                        <a16:creationId xmlns:a16="http://schemas.microsoft.com/office/drawing/2014/main" id="{473021CF-E3AB-6294-BF56-6E2197DC7B8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08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58" name="Line 1120">
                    <a:extLst>
                      <a:ext uri="{FF2B5EF4-FFF2-40B4-BE49-F238E27FC236}">
                        <a16:creationId xmlns:a16="http://schemas.microsoft.com/office/drawing/2014/main" id="{E405D49B-D589-2C83-860A-D0C39E6B216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2448" y="2907481"/>
                    <a:ext cx="0" cy="174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59" name="Line 1121">
                    <a:extLst>
                      <a:ext uri="{FF2B5EF4-FFF2-40B4-BE49-F238E27FC236}">
                        <a16:creationId xmlns:a16="http://schemas.microsoft.com/office/drawing/2014/main" id="{7730AF8E-3325-BC2A-36C4-173D96C52F8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4035" y="2915418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60" name="Line 1122">
                    <a:extLst>
                      <a:ext uri="{FF2B5EF4-FFF2-40B4-BE49-F238E27FC236}">
                        <a16:creationId xmlns:a16="http://schemas.microsoft.com/office/drawing/2014/main" id="{4DDFB0A4-0D32-2C23-BEF3-985EF8A09B2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562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61" name="Line 1123">
                    <a:extLst>
                      <a:ext uri="{FF2B5EF4-FFF2-40B4-BE49-F238E27FC236}">
                        <a16:creationId xmlns:a16="http://schemas.microsoft.com/office/drawing/2014/main" id="{CA8226E4-51D1-96F9-5BA2-21D2FBFAC3D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72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62" name="Line 1124">
                    <a:extLst>
                      <a:ext uri="{FF2B5EF4-FFF2-40B4-BE49-F238E27FC236}">
                        <a16:creationId xmlns:a16="http://schemas.microsoft.com/office/drawing/2014/main" id="{3574D597-8463-056C-A6D1-B025C544F72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38798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63" name="Line 1125">
                    <a:extLst>
                      <a:ext uri="{FF2B5EF4-FFF2-40B4-BE49-F238E27FC236}">
                        <a16:creationId xmlns:a16="http://schemas.microsoft.com/office/drawing/2014/main" id="{E1AB412B-7A54-3894-0641-46C49E4B2EA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45148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64" name="Line 1126">
                    <a:extLst>
                      <a:ext uri="{FF2B5EF4-FFF2-40B4-BE49-F238E27FC236}">
                        <a16:creationId xmlns:a16="http://schemas.microsoft.com/office/drawing/2014/main" id="{1AB49F78-277D-A733-3197-273AA87BFB1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467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65" name="Line 1127">
                    <a:extLst>
                      <a:ext uri="{FF2B5EF4-FFF2-40B4-BE49-F238E27FC236}">
                        <a16:creationId xmlns:a16="http://schemas.microsoft.com/office/drawing/2014/main" id="{051D845D-D171-77FD-E5C6-AE1DBD2BA9E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499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66" name="Line 1128">
                    <a:extLst>
                      <a:ext uri="{FF2B5EF4-FFF2-40B4-BE49-F238E27FC236}">
                        <a16:creationId xmlns:a16="http://schemas.microsoft.com/office/drawing/2014/main" id="{8BAD1C66-232F-98C1-5323-06B5D2E1401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514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67" name="Line 1129">
                    <a:extLst>
                      <a:ext uri="{FF2B5EF4-FFF2-40B4-BE49-F238E27FC236}">
                        <a16:creationId xmlns:a16="http://schemas.microsoft.com/office/drawing/2014/main" id="{7A126F0B-0A05-B983-045A-EB481C54DAE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530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68" name="Line 1130">
                    <a:extLst>
                      <a:ext uri="{FF2B5EF4-FFF2-40B4-BE49-F238E27FC236}">
                        <a16:creationId xmlns:a16="http://schemas.microsoft.com/office/drawing/2014/main" id="{D767A391-EE00-C2D4-D5EF-51C76A668F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546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69" name="Line 1131">
                    <a:extLst>
                      <a:ext uri="{FF2B5EF4-FFF2-40B4-BE49-F238E27FC236}">
                        <a16:creationId xmlns:a16="http://schemas.microsoft.com/office/drawing/2014/main" id="{42AE568F-8A24-C4A4-E8F6-DD170544779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578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70" name="Line 1132">
                    <a:extLst>
                      <a:ext uri="{FF2B5EF4-FFF2-40B4-BE49-F238E27FC236}">
                        <a16:creationId xmlns:a16="http://schemas.microsoft.com/office/drawing/2014/main" id="{E14D08BA-365F-F923-FB59-FF3BE40324F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594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71" name="Line 1133">
                    <a:extLst>
                      <a:ext uri="{FF2B5EF4-FFF2-40B4-BE49-F238E27FC236}">
                        <a16:creationId xmlns:a16="http://schemas.microsoft.com/office/drawing/2014/main" id="{7C06BD6C-79AE-F801-6C0B-E15B77ECF41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626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72" name="Line 1134">
                    <a:extLst>
                      <a:ext uri="{FF2B5EF4-FFF2-40B4-BE49-F238E27FC236}">
                        <a16:creationId xmlns:a16="http://schemas.microsoft.com/office/drawing/2014/main" id="{768D706D-8127-1303-3A31-7E9642B75F9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64198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73" name="Line 1135">
                    <a:extLst>
                      <a:ext uri="{FF2B5EF4-FFF2-40B4-BE49-F238E27FC236}">
                        <a16:creationId xmlns:a16="http://schemas.microsoft.com/office/drawing/2014/main" id="{5EAED986-581D-4FB9-B242-5C56CA717EA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67373" y="2909068"/>
                    <a:ext cx="0" cy="158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74" name="Line 1136">
                    <a:extLst>
                      <a:ext uri="{FF2B5EF4-FFF2-40B4-BE49-F238E27FC236}">
                        <a16:creationId xmlns:a16="http://schemas.microsoft.com/office/drawing/2014/main" id="{C80F8AB4-0757-475B-5351-2427F420929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68960" y="2893193"/>
                    <a:ext cx="0" cy="317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75" name="Line 1137">
                    <a:extLst>
                      <a:ext uri="{FF2B5EF4-FFF2-40B4-BE49-F238E27FC236}">
                        <a16:creationId xmlns:a16="http://schemas.microsoft.com/office/drawing/2014/main" id="{4B9D4B73-8031-474D-70AF-CA79A82443F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70548" y="2915418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76" name="Line 1138">
                    <a:extLst>
                      <a:ext uri="{FF2B5EF4-FFF2-40B4-BE49-F238E27FC236}">
                        <a16:creationId xmlns:a16="http://schemas.microsoft.com/office/drawing/2014/main" id="{5249631D-D2C7-CCA8-61FC-B21A276F13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73723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77" name="Line 1139">
                    <a:extLst>
                      <a:ext uri="{FF2B5EF4-FFF2-40B4-BE49-F238E27FC236}">
                        <a16:creationId xmlns:a16="http://schemas.microsoft.com/office/drawing/2014/main" id="{1077C7EB-3879-D563-20F3-494E97FB15B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753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78" name="Line 1140">
                    <a:extLst>
                      <a:ext uri="{FF2B5EF4-FFF2-40B4-BE49-F238E27FC236}">
                        <a16:creationId xmlns:a16="http://schemas.microsoft.com/office/drawing/2014/main" id="{79998320-B331-1020-7658-A8B0826B385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76898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79" name="Line 1141">
                    <a:extLst>
                      <a:ext uri="{FF2B5EF4-FFF2-40B4-BE49-F238E27FC236}">
                        <a16:creationId xmlns:a16="http://schemas.microsoft.com/office/drawing/2014/main" id="{7BD9CD6B-DF66-DF23-1ABD-CDBCB7C7936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8007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80" name="Line 1142">
                    <a:extLst>
                      <a:ext uri="{FF2B5EF4-FFF2-40B4-BE49-F238E27FC236}">
                        <a16:creationId xmlns:a16="http://schemas.microsoft.com/office/drawing/2014/main" id="{8862DEBA-91F2-FB1A-D96C-9A30DBC6604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816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81" name="Line 1143">
                    <a:extLst>
                      <a:ext uri="{FF2B5EF4-FFF2-40B4-BE49-F238E27FC236}">
                        <a16:creationId xmlns:a16="http://schemas.microsoft.com/office/drawing/2014/main" id="{32B86070-AD98-BD5B-CC95-901D1B7C0EE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848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82" name="Line 1144">
                    <a:extLst>
                      <a:ext uri="{FF2B5EF4-FFF2-40B4-BE49-F238E27FC236}">
                        <a16:creationId xmlns:a16="http://schemas.microsoft.com/office/drawing/2014/main" id="{949C278D-CA71-B7CD-E5C8-C02918F72DE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880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83" name="Line 1145">
                    <a:extLst>
                      <a:ext uri="{FF2B5EF4-FFF2-40B4-BE49-F238E27FC236}">
                        <a16:creationId xmlns:a16="http://schemas.microsoft.com/office/drawing/2014/main" id="{61024C04-D801-8B39-DE63-53FCB9CF9AE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927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84" name="Line 1146">
                    <a:extLst>
                      <a:ext uri="{FF2B5EF4-FFF2-40B4-BE49-F238E27FC236}">
                        <a16:creationId xmlns:a16="http://schemas.microsoft.com/office/drawing/2014/main" id="{F20A3238-91DD-1C84-BEA7-E53F46DB333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943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85" name="Line 1147">
                    <a:extLst>
                      <a:ext uri="{FF2B5EF4-FFF2-40B4-BE49-F238E27FC236}">
                        <a16:creationId xmlns:a16="http://schemas.microsoft.com/office/drawing/2014/main" id="{65124CEB-A926-C6B5-1756-A28113FBBE7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975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86" name="Line 1148">
                    <a:extLst>
                      <a:ext uri="{FF2B5EF4-FFF2-40B4-BE49-F238E27FC236}">
                        <a16:creationId xmlns:a16="http://schemas.microsoft.com/office/drawing/2014/main" id="{E71630B1-5F27-B5D1-4C44-251493870BF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6991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87" name="Line 1149">
                    <a:extLst>
                      <a:ext uri="{FF2B5EF4-FFF2-40B4-BE49-F238E27FC236}">
                        <a16:creationId xmlns:a16="http://schemas.microsoft.com/office/drawing/2014/main" id="{B62A7D07-FA7D-A1F6-734A-E041ADC4664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038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88" name="Line 1150">
                    <a:extLst>
                      <a:ext uri="{FF2B5EF4-FFF2-40B4-BE49-F238E27FC236}">
                        <a16:creationId xmlns:a16="http://schemas.microsoft.com/office/drawing/2014/main" id="{939D6B94-B552-EBA3-3F01-4EC943ED61C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0547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89" name="Line 1151">
                    <a:extLst>
                      <a:ext uri="{FF2B5EF4-FFF2-40B4-BE49-F238E27FC236}">
                        <a16:creationId xmlns:a16="http://schemas.microsoft.com/office/drawing/2014/main" id="{F19E6AC0-B6E1-B7B7-7588-7ADFBAEC18C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070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90" name="Line 1152">
                    <a:extLst>
                      <a:ext uri="{FF2B5EF4-FFF2-40B4-BE49-F238E27FC236}">
                        <a16:creationId xmlns:a16="http://schemas.microsoft.com/office/drawing/2014/main" id="{92CCF2C9-4B2E-5A9F-A34B-267D8C5C62D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08648" y="2915418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91" name="Line 1153">
                    <a:extLst>
                      <a:ext uri="{FF2B5EF4-FFF2-40B4-BE49-F238E27FC236}">
                        <a16:creationId xmlns:a16="http://schemas.microsoft.com/office/drawing/2014/main" id="{4D35079D-AED5-C005-A8F7-681363C067A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08648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92" name="Line 1154">
                    <a:extLst>
                      <a:ext uri="{FF2B5EF4-FFF2-40B4-BE49-F238E27FC236}">
                        <a16:creationId xmlns:a16="http://schemas.microsoft.com/office/drawing/2014/main" id="{70532D42-84F9-B36A-973A-309AAC8A61D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134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93" name="Line 1155">
                    <a:extLst>
                      <a:ext uri="{FF2B5EF4-FFF2-40B4-BE49-F238E27FC236}">
                        <a16:creationId xmlns:a16="http://schemas.microsoft.com/office/drawing/2014/main" id="{1892DE27-FC10-EDFF-907F-615FCF2487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149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94" name="Line 1156">
                    <a:extLst>
                      <a:ext uri="{FF2B5EF4-FFF2-40B4-BE49-F238E27FC236}">
                        <a16:creationId xmlns:a16="http://schemas.microsoft.com/office/drawing/2014/main" id="{CA4E969A-30BE-2898-86C1-AC31F12033D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165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95" name="Line 1157">
                    <a:extLst>
                      <a:ext uri="{FF2B5EF4-FFF2-40B4-BE49-F238E27FC236}">
                        <a16:creationId xmlns:a16="http://schemas.microsoft.com/office/drawing/2014/main" id="{4EF4A5D7-AD2D-91A4-B50F-297068373AE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1817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96" name="Line 1158">
                    <a:extLst>
                      <a:ext uri="{FF2B5EF4-FFF2-40B4-BE49-F238E27FC236}">
                        <a16:creationId xmlns:a16="http://schemas.microsoft.com/office/drawing/2014/main" id="{0B82DCEA-C42B-8CEE-02AF-48E51D60BFF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197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97" name="Line 1159">
                    <a:extLst>
                      <a:ext uri="{FF2B5EF4-FFF2-40B4-BE49-F238E27FC236}">
                        <a16:creationId xmlns:a16="http://schemas.microsoft.com/office/drawing/2014/main" id="{E2CFA18A-7D58-FB58-4A58-0FB8456F092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229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98" name="Line 1160">
                    <a:extLst>
                      <a:ext uri="{FF2B5EF4-FFF2-40B4-BE49-F238E27FC236}">
                        <a16:creationId xmlns:a16="http://schemas.microsoft.com/office/drawing/2014/main" id="{B682F0A5-3807-6C3B-EE8F-17A46EE9B71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261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99" name="Line 1161">
                    <a:extLst>
                      <a:ext uri="{FF2B5EF4-FFF2-40B4-BE49-F238E27FC236}">
                        <a16:creationId xmlns:a16="http://schemas.microsoft.com/office/drawing/2014/main" id="{737DEA97-7856-637A-BF50-9830996EA58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261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00" name="Line 1162">
                    <a:extLst>
                      <a:ext uri="{FF2B5EF4-FFF2-40B4-BE49-F238E27FC236}">
                        <a16:creationId xmlns:a16="http://schemas.microsoft.com/office/drawing/2014/main" id="{7085A56E-BC6B-9162-0110-EC34981A848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30873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01" name="Line 1163">
                    <a:extLst>
                      <a:ext uri="{FF2B5EF4-FFF2-40B4-BE49-F238E27FC236}">
                        <a16:creationId xmlns:a16="http://schemas.microsoft.com/office/drawing/2014/main" id="{378DCEA1-3643-BEAC-7531-8B3FBEE6764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324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02" name="Line 1164">
                    <a:extLst>
                      <a:ext uri="{FF2B5EF4-FFF2-40B4-BE49-F238E27FC236}">
                        <a16:creationId xmlns:a16="http://schemas.microsoft.com/office/drawing/2014/main" id="{170A0404-083F-4856-3E67-92FF835D893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340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03" name="Line 1165">
                    <a:extLst>
                      <a:ext uri="{FF2B5EF4-FFF2-40B4-BE49-F238E27FC236}">
                        <a16:creationId xmlns:a16="http://schemas.microsoft.com/office/drawing/2014/main" id="{D8D90951-68FB-1FE8-2FE2-983BFD32BA1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3722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04" name="Line 1166">
                    <a:extLst>
                      <a:ext uri="{FF2B5EF4-FFF2-40B4-BE49-F238E27FC236}">
                        <a16:creationId xmlns:a16="http://schemas.microsoft.com/office/drawing/2014/main" id="{3354A384-C197-7E98-5DE5-A91736C1E44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372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05" name="Line 1167">
                    <a:extLst>
                      <a:ext uri="{FF2B5EF4-FFF2-40B4-BE49-F238E27FC236}">
                        <a16:creationId xmlns:a16="http://schemas.microsoft.com/office/drawing/2014/main" id="{32D006B2-EEAF-181C-F557-739F9B1CDAD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388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06" name="Line 1168">
                    <a:extLst>
                      <a:ext uri="{FF2B5EF4-FFF2-40B4-BE49-F238E27FC236}">
                        <a16:creationId xmlns:a16="http://schemas.microsoft.com/office/drawing/2014/main" id="{7BF3EACB-874D-DB2A-1835-12390570C14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388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07" name="Line 1169">
                    <a:extLst>
                      <a:ext uri="{FF2B5EF4-FFF2-40B4-BE49-F238E27FC236}">
                        <a16:creationId xmlns:a16="http://schemas.microsoft.com/office/drawing/2014/main" id="{BD77F4CF-EEFB-61AB-BCDB-19269C3274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419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08" name="Line 1170">
                    <a:extLst>
                      <a:ext uri="{FF2B5EF4-FFF2-40B4-BE49-F238E27FC236}">
                        <a16:creationId xmlns:a16="http://schemas.microsoft.com/office/drawing/2014/main" id="{53DA432F-8820-754F-0C33-15FCC5DF0C3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43573" y="2869381"/>
                    <a:ext cx="0" cy="555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09" name="Line 1171">
                    <a:extLst>
                      <a:ext uri="{FF2B5EF4-FFF2-40B4-BE49-F238E27FC236}">
                        <a16:creationId xmlns:a16="http://schemas.microsoft.com/office/drawing/2014/main" id="{367FBCAC-BFA0-3E66-A89E-75C26836279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4674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10" name="Line 1172">
                    <a:extLst>
                      <a:ext uri="{FF2B5EF4-FFF2-40B4-BE49-F238E27FC236}">
                        <a16:creationId xmlns:a16="http://schemas.microsoft.com/office/drawing/2014/main" id="{FE687E36-727A-9276-DD3D-8E4FFCBD4EE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483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11" name="Line 1173">
                    <a:extLst>
                      <a:ext uri="{FF2B5EF4-FFF2-40B4-BE49-F238E27FC236}">
                        <a16:creationId xmlns:a16="http://schemas.microsoft.com/office/drawing/2014/main" id="{F2661964-7E24-F677-B21B-487D1A34E15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499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12" name="Line 1174">
                    <a:extLst>
                      <a:ext uri="{FF2B5EF4-FFF2-40B4-BE49-F238E27FC236}">
                        <a16:creationId xmlns:a16="http://schemas.microsoft.com/office/drawing/2014/main" id="{18118B3F-2DB3-DD81-4226-58A31B49037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499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13" name="Line 1175">
                    <a:extLst>
                      <a:ext uri="{FF2B5EF4-FFF2-40B4-BE49-F238E27FC236}">
                        <a16:creationId xmlns:a16="http://schemas.microsoft.com/office/drawing/2014/main" id="{D4304600-2721-3B2C-4833-B5EE2F3937B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515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14" name="Line 1176">
                    <a:extLst>
                      <a:ext uri="{FF2B5EF4-FFF2-40B4-BE49-F238E27FC236}">
                        <a16:creationId xmlns:a16="http://schemas.microsoft.com/office/drawing/2014/main" id="{DFABB83F-18B0-24E4-5883-6C28E563CFD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530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15" name="Line 1177">
                    <a:extLst>
                      <a:ext uri="{FF2B5EF4-FFF2-40B4-BE49-F238E27FC236}">
                        <a16:creationId xmlns:a16="http://schemas.microsoft.com/office/drawing/2014/main" id="{23AAB042-7B06-6E84-B84B-F2F64AF9BCC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54685" y="2915418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16" name="Line 1178">
                    <a:extLst>
                      <a:ext uri="{FF2B5EF4-FFF2-40B4-BE49-F238E27FC236}">
                        <a16:creationId xmlns:a16="http://schemas.microsoft.com/office/drawing/2014/main" id="{B6A2D23F-D5A9-346B-1D39-D093D7A6062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578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17" name="Line 1179">
                    <a:extLst>
                      <a:ext uri="{FF2B5EF4-FFF2-40B4-BE49-F238E27FC236}">
                        <a16:creationId xmlns:a16="http://schemas.microsoft.com/office/drawing/2014/main" id="{2BAA0473-6ECE-606D-FF9D-7F0C3F086FD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594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18" name="Line 1180">
                    <a:extLst>
                      <a:ext uri="{FF2B5EF4-FFF2-40B4-BE49-F238E27FC236}">
                        <a16:creationId xmlns:a16="http://schemas.microsoft.com/office/drawing/2014/main" id="{1B2CA0BA-9007-F90D-B353-93DB0BE704B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610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19" name="Line 1181">
                    <a:extLst>
                      <a:ext uri="{FF2B5EF4-FFF2-40B4-BE49-F238E27FC236}">
                        <a16:creationId xmlns:a16="http://schemas.microsoft.com/office/drawing/2014/main" id="{DE70CCF9-B9D0-FF9D-1152-1946448E0A4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626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20" name="Line 1182">
                    <a:extLst>
                      <a:ext uri="{FF2B5EF4-FFF2-40B4-BE49-F238E27FC236}">
                        <a16:creationId xmlns:a16="http://schemas.microsoft.com/office/drawing/2014/main" id="{02D217C5-5D9C-82F0-928D-B269C5544C0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642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21" name="Line 1183">
                    <a:extLst>
                      <a:ext uri="{FF2B5EF4-FFF2-40B4-BE49-F238E27FC236}">
                        <a16:creationId xmlns:a16="http://schemas.microsoft.com/office/drawing/2014/main" id="{88C8915D-A2C3-B6BE-B617-0DEF2FA8E47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657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22" name="Line 1184">
                    <a:extLst>
                      <a:ext uri="{FF2B5EF4-FFF2-40B4-BE49-F238E27FC236}">
                        <a16:creationId xmlns:a16="http://schemas.microsoft.com/office/drawing/2014/main" id="{157BB26D-487D-84CE-62AC-60A74BA10B0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673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23" name="Line 1185">
                    <a:extLst>
                      <a:ext uri="{FF2B5EF4-FFF2-40B4-BE49-F238E27FC236}">
                        <a16:creationId xmlns:a16="http://schemas.microsoft.com/office/drawing/2014/main" id="{8DE03776-E45F-9303-F522-C97527F2AA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6897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24" name="Line 1186">
                    <a:extLst>
                      <a:ext uri="{FF2B5EF4-FFF2-40B4-BE49-F238E27FC236}">
                        <a16:creationId xmlns:a16="http://schemas.microsoft.com/office/drawing/2014/main" id="{11F70F65-EC58-4A04-00CC-44F0102EC52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705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25" name="Line 1187">
                    <a:extLst>
                      <a:ext uri="{FF2B5EF4-FFF2-40B4-BE49-F238E27FC236}">
                        <a16:creationId xmlns:a16="http://schemas.microsoft.com/office/drawing/2014/main" id="{EDBE1628-76D8-81E5-B51B-56101404B1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721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26" name="Line 1188">
                    <a:extLst>
                      <a:ext uri="{FF2B5EF4-FFF2-40B4-BE49-F238E27FC236}">
                        <a16:creationId xmlns:a16="http://schemas.microsoft.com/office/drawing/2014/main" id="{9867EE5B-360B-875A-42E3-D965BB44977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737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27" name="Line 1189">
                    <a:extLst>
                      <a:ext uri="{FF2B5EF4-FFF2-40B4-BE49-F238E27FC236}">
                        <a16:creationId xmlns:a16="http://schemas.microsoft.com/office/drawing/2014/main" id="{88B6CD62-0A0C-04B4-155A-71D6BD252D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769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28" name="Line 1190">
                    <a:extLst>
                      <a:ext uri="{FF2B5EF4-FFF2-40B4-BE49-F238E27FC236}">
                        <a16:creationId xmlns:a16="http://schemas.microsoft.com/office/drawing/2014/main" id="{4A1DCC07-12E4-34D6-3E79-06EC6E737B0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78498" y="2897956"/>
                    <a:ext cx="0" cy="269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29" name="Line 1191">
                    <a:extLst>
                      <a:ext uri="{FF2B5EF4-FFF2-40B4-BE49-F238E27FC236}">
                        <a16:creationId xmlns:a16="http://schemas.microsoft.com/office/drawing/2014/main" id="{3CA67973-7BB2-9170-51E3-96A02516DD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832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30" name="Line 1192">
                    <a:extLst>
                      <a:ext uri="{FF2B5EF4-FFF2-40B4-BE49-F238E27FC236}">
                        <a16:creationId xmlns:a16="http://schemas.microsoft.com/office/drawing/2014/main" id="{F2A1D0B0-45E9-B991-0660-3F6E7EF9F9C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84848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31" name="Line 1193">
                    <a:extLst>
                      <a:ext uri="{FF2B5EF4-FFF2-40B4-BE49-F238E27FC236}">
                        <a16:creationId xmlns:a16="http://schemas.microsoft.com/office/drawing/2014/main" id="{3DE4EE27-154A-47AB-1F62-C2BE0C8D7C1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864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32" name="Line 1194">
                    <a:extLst>
                      <a:ext uri="{FF2B5EF4-FFF2-40B4-BE49-F238E27FC236}">
                        <a16:creationId xmlns:a16="http://schemas.microsoft.com/office/drawing/2014/main" id="{EC6CFB23-E34B-199B-A8A7-75C8E2142C9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896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33" name="Line 1195">
                    <a:extLst>
                      <a:ext uri="{FF2B5EF4-FFF2-40B4-BE49-F238E27FC236}">
                        <a16:creationId xmlns:a16="http://schemas.microsoft.com/office/drawing/2014/main" id="{959843EA-6C4E-94CB-2B13-B8066327635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911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34" name="Line 1196">
                    <a:extLst>
                      <a:ext uri="{FF2B5EF4-FFF2-40B4-BE49-F238E27FC236}">
                        <a16:creationId xmlns:a16="http://schemas.microsoft.com/office/drawing/2014/main" id="{82E944AF-5B7C-79DD-EE17-1E4E8265B8F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927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35" name="Line 1197">
                    <a:extLst>
                      <a:ext uri="{FF2B5EF4-FFF2-40B4-BE49-F238E27FC236}">
                        <a16:creationId xmlns:a16="http://schemas.microsoft.com/office/drawing/2014/main" id="{23BA850F-9EA6-588F-1C07-8ED5B3FCAC0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9437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36" name="Line 1198">
                    <a:extLst>
                      <a:ext uri="{FF2B5EF4-FFF2-40B4-BE49-F238E27FC236}">
                        <a16:creationId xmlns:a16="http://schemas.microsoft.com/office/drawing/2014/main" id="{EB06A7F5-C862-5626-DA69-7420A5FD140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959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37" name="Line 1199">
                    <a:extLst>
                      <a:ext uri="{FF2B5EF4-FFF2-40B4-BE49-F238E27FC236}">
                        <a16:creationId xmlns:a16="http://schemas.microsoft.com/office/drawing/2014/main" id="{9EA7CFF1-D6AC-5984-96F0-9472D17DABF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975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38" name="Line 1200">
                    <a:extLst>
                      <a:ext uri="{FF2B5EF4-FFF2-40B4-BE49-F238E27FC236}">
                        <a16:creationId xmlns:a16="http://schemas.microsoft.com/office/drawing/2014/main" id="{FC4A6412-639F-80BE-D4C6-19D2D20DA9F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7991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39" name="Line 1201">
                    <a:extLst>
                      <a:ext uri="{FF2B5EF4-FFF2-40B4-BE49-F238E27FC236}">
                        <a16:creationId xmlns:a16="http://schemas.microsoft.com/office/drawing/2014/main" id="{72AAB036-0200-A09B-B214-B9FCD53E583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007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40" name="Line 1202">
                    <a:extLst>
                      <a:ext uri="{FF2B5EF4-FFF2-40B4-BE49-F238E27FC236}">
                        <a16:creationId xmlns:a16="http://schemas.microsoft.com/office/drawing/2014/main" id="{E9FC8762-02DF-0913-5C94-14A54A2E8EB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03898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41" name="Line 1203">
                    <a:extLst>
                      <a:ext uri="{FF2B5EF4-FFF2-40B4-BE49-F238E27FC236}">
                        <a16:creationId xmlns:a16="http://schemas.microsoft.com/office/drawing/2014/main" id="{C69DE237-6983-EDE4-7DE1-494AA65C08B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07073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42" name="Line 1204">
                    <a:extLst>
                      <a:ext uri="{FF2B5EF4-FFF2-40B4-BE49-F238E27FC236}">
                        <a16:creationId xmlns:a16="http://schemas.microsoft.com/office/drawing/2014/main" id="{929BD36C-86EF-DC3F-7BDE-9B2A1BF47CE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070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43" name="Line 1205">
                    <a:extLst>
                      <a:ext uri="{FF2B5EF4-FFF2-40B4-BE49-F238E27FC236}">
                        <a16:creationId xmlns:a16="http://schemas.microsoft.com/office/drawing/2014/main" id="{BE318DED-E885-159D-1010-E965E993571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10248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44" name="Line 1206">
                    <a:extLst>
                      <a:ext uri="{FF2B5EF4-FFF2-40B4-BE49-F238E27FC236}">
                        <a16:creationId xmlns:a16="http://schemas.microsoft.com/office/drawing/2014/main" id="{5A6C165C-7220-15B8-EA22-A3394DCF5EC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13423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45" name="Line 1207">
                    <a:extLst>
                      <a:ext uri="{FF2B5EF4-FFF2-40B4-BE49-F238E27FC236}">
                        <a16:creationId xmlns:a16="http://schemas.microsoft.com/office/drawing/2014/main" id="{E2ABC67E-0B3E-47E0-48F7-02C909C6E13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13423" y="2915418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46" name="Line 1208">
                    <a:extLst>
                      <a:ext uri="{FF2B5EF4-FFF2-40B4-BE49-F238E27FC236}">
                        <a16:creationId xmlns:a16="http://schemas.microsoft.com/office/drawing/2014/main" id="{4C65E93B-8CF6-BF62-5C39-A9E9F39D91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16598" y="2872556"/>
                    <a:ext cx="0" cy="523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47" name="Line 1209">
                    <a:extLst>
                      <a:ext uri="{FF2B5EF4-FFF2-40B4-BE49-F238E27FC236}">
                        <a16:creationId xmlns:a16="http://schemas.microsoft.com/office/drawing/2014/main" id="{7DB90FC7-EA9B-30F3-F326-BE0F18DAF05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18185" y="2823343"/>
                    <a:ext cx="0" cy="1016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48" name="Line 1211">
                    <a:extLst>
                      <a:ext uri="{FF2B5EF4-FFF2-40B4-BE49-F238E27FC236}">
                        <a16:creationId xmlns:a16="http://schemas.microsoft.com/office/drawing/2014/main" id="{454D795C-4A7F-BF60-B240-DB56D0793A1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19772" y="2907481"/>
                    <a:ext cx="0" cy="174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49" name="Line 1212">
                    <a:extLst>
                      <a:ext uri="{FF2B5EF4-FFF2-40B4-BE49-F238E27FC236}">
                        <a16:creationId xmlns:a16="http://schemas.microsoft.com/office/drawing/2014/main" id="{B05823B4-187C-523B-2AB9-A274D5D7077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22947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50" name="Line 1213">
                    <a:extLst>
                      <a:ext uri="{FF2B5EF4-FFF2-40B4-BE49-F238E27FC236}">
                        <a16:creationId xmlns:a16="http://schemas.microsoft.com/office/drawing/2014/main" id="{C645FC44-8C62-A771-9A6F-206B8F1C9FC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26122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51" name="Line 1214">
                    <a:extLst>
                      <a:ext uri="{FF2B5EF4-FFF2-40B4-BE49-F238E27FC236}">
                        <a16:creationId xmlns:a16="http://schemas.microsoft.com/office/drawing/2014/main" id="{B7E945F0-94D8-6C87-7096-8131660B7D5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261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52" name="Line 1215">
                    <a:extLst>
                      <a:ext uri="{FF2B5EF4-FFF2-40B4-BE49-F238E27FC236}">
                        <a16:creationId xmlns:a16="http://schemas.microsoft.com/office/drawing/2014/main" id="{23758329-2023-F51D-162E-B045A78633F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277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53" name="Line 1216">
                    <a:extLst>
                      <a:ext uri="{FF2B5EF4-FFF2-40B4-BE49-F238E27FC236}">
                        <a16:creationId xmlns:a16="http://schemas.microsoft.com/office/drawing/2014/main" id="{3B317B95-5899-A3AD-1C8A-382D1241D8C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308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54" name="Line 1217">
                    <a:extLst>
                      <a:ext uri="{FF2B5EF4-FFF2-40B4-BE49-F238E27FC236}">
                        <a16:creationId xmlns:a16="http://schemas.microsoft.com/office/drawing/2014/main" id="{2F412660-7F34-B4F9-53AC-E8E2BC93AE4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340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55" name="Line 1218">
                    <a:extLst>
                      <a:ext uri="{FF2B5EF4-FFF2-40B4-BE49-F238E27FC236}">
                        <a16:creationId xmlns:a16="http://schemas.microsoft.com/office/drawing/2014/main" id="{543A8011-1BAF-859A-679F-30EFF43EBFB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3564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56" name="Line 1219">
                    <a:extLst>
                      <a:ext uri="{FF2B5EF4-FFF2-40B4-BE49-F238E27FC236}">
                        <a16:creationId xmlns:a16="http://schemas.microsoft.com/office/drawing/2014/main" id="{F16A5942-D84A-5F5B-1C4C-8034923647B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372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57" name="Line 1220">
                    <a:extLst>
                      <a:ext uri="{FF2B5EF4-FFF2-40B4-BE49-F238E27FC236}">
                        <a16:creationId xmlns:a16="http://schemas.microsoft.com/office/drawing/2014/main" id="{423BA75A-AE32-162A-2156-142E9CC788C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388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58" name="Line 1221">
                    <a:extLst>
                      <a:ext uri="{FF2B5EF4-FFF2-40B4-BE49-F238E27FC236}">
                        <a16:creationId xmlns:a16="http://schemas.microsoft.com/office/drawing/2014/main" id="{5F419EC7-28A3-BA94-A9A5-20BB8D1A8EA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404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59" name="Line 1222">
                    <a:extLst>
                      <a:ext uri="{FF2B5EF4-FFF2-40B4-BE49-F238E27FC236}">
                        <a16:creationId xmlns:a16="http://schemas.microsoft.com/office/drawing/2014/main" id="{4D51EF02-7408-D9C7-0E9A-6F4AF22340B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41997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60" name="Line 1223">
                    <a:extLst>
                      <a:ext uri="{FF2B5EF4-FFF2-40B4-BE49-F238E27FC236}">
                        <a16:creationId xmlns:a16="http://schemas.microsoft.com/office/drawing/2014/main" id="{6EB31C9D-1569-C269-2089-0550F279133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435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61" name="Line 1224">
                    <a:extLst>
                      <a:ext uri="{FF2B5EF4-FFF2-40B4-BE49-F238E27FC236}">
                        <a16:creationId xmlns:a16="http://schemas.microsoft.com/office/drawing/2014/main" id="{5CCACDCE-17F3-21F0-E039-7BB91426CB9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451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62" name="Line 1225">
                    <a:extLst>
                      <a:ext uri="{FF2B5EF4-FFF2-40B4-BE49-F238E27FC236}">
                        <a16:creationId xmlns:a16="http://schemas.microsoft.com/office/drawing/2014/main" id="{530B80AD-C111-D46C-2308-00F34212B15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46760" y="2886844"/>
                    <a:ext cx="0" cy="381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63" name="Line 1226">
                    <a:extLst>
                      <a:ext uri="{FF2B5EF4-FFF2-40B4-BE49-F238E27FC236}">
                        <a16:creationId xmlns:a16="http://schemas.microsoft.com/office/drawing/2014/main" id="{58F9FBAF-4433-4CAE-EBC1-47EBC00C349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49935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64" name="Line 1227">
                    <a:extLst>
                      <a:ext uri="{FF2B5EF4-FFF2-40B4-BE49-F238E27FC236}">
                        <a16:creationId xmlns:a16="http://schemas.microsoft.com/office/drawing/2014/main" id="{A285F816-C387-B977-044E-C09DF984851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51522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65" name="Line 1228">
                    <a:extLst>
                      <a:ext uri="{FF2B5EF4-FFF2-40B4-BE49-F238E27FC236}">
                        <a16:creationId xmlns:a16="http://schemas.microsoft.com/office/drawing/2014/main" id="{F5923F80-9FA8-8A5E-23DB-D1DF740009E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53110" y="2899544"/>
                    <a:ext cx="0" cy="254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66" name="Line 1229">
                    <a:extLst>
                      <a:ext uri="{FF2B5EF4-FFF2-40B4-BE49-F238E27FC236}">
                        <a16:creationId xmlns:a16="http://schemas.microsoft.com/office/drawing/2014/main" id="{47B2703E-CDF7-CD15-D1B8-835790CEE74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54697" y="2896369"/>
                    <a:ext cx="0" cy="285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67" name="Line 1230">
                    <a:extLst>
                      <a:ext uri="{FF2B5EF4-FFF2-40B4-BE49-F238E27FC236}">
                        <a16:creationId xmlns:a16="http://schemas.microsoft.com/office/drawing/2014/main" id="{F7AC8F7B-0CCC-884E-3164-CBC29D92980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57872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68" name="Line 1231">
                    <a:extLst>
                      <a:ext uri="{FF2B5EF4-FFF2-40B4-BE49-F238E27FC236}">
                        <a16:creationId xmlns:a16="http://schemas.microsoft.com/office/drawing/2014/main" id="{884B570D-94F2-3B17-89BF-7CBFE438610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57872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69" name="Line 1232">
                    <a:extLst>
                      <a:ext uri="{FF2B5EF4-FFF2-40B4-BE49-F238E27FC236}">
                        <a16:creationId xmlns:a16="http://schemas.microsoft.com/office/drawing/2014/main" id="{06E956DD-73F2-BEB7-7002-84BE5D9163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594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70" name="Line 1233">
                    <a:extLst>
                      <a:ext uri="{FF2B5EF4-FFF2-40B4-BE49-F238E27FC236}">
                        <a16:creationId xmlns:a16="http://schemas.microsoft.com/office/drawing/2014/main" id="{9E3EB8A8-D9A7-8F89-33C9-576EE7EC219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610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71" name="Line 1234">
                    <a:extLst>
                      <a:ext uri="{FF2B5EF4-FFF2-40B4-BE49-F238E27FC236}">
                        <a16:creationId xmlns:a16="http://schemas.microsoft.com/office/drawing/2014/main" id="{8C3A4FC7-60F9-6090-6D96-407F72161B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6104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72" name="Line 1235">
                    <a:extLst>
                      <a:ext uri="{FF2B5EF4-FFF2-40B4-BE49-F238E27FC236}">
                        <a16:creationId xmlns:a16="http://schemas.microsoft.com/office/drawing/2014/main" id="{595A7E48-3186-8A40-E212-84B789DF7DF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642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73" name="Line 1236">
                    <a:extLst>
                      <a:ext uri="{FF2B5EF4-FFF2-40B4-BE49-F238E27FC236}">
                        <a16:creationId xmlns:a16="http://schemas.microsoft.com/office/drawing/2014/main" id="{06D148F6-57E8-1D7B-AEF1-CD8A9FB8BC0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658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74" name="Line 1237">
                    <a:extLst>
                      <a:ext uri="{FF2B5EF4-FFF2-40B4-BE49-F238E27FC236}">
                        <a16:creationId xmlns:a16="http://schemas.microsoft.com/office/drawing/2014/main" id="{9B85FE6F-7B16-0987-E598-6DA48903CCF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673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75" name="Line 1238">
                    <a:extLst>
                      <a:ext uri="{FF2B5EF4-FFF2-40B4-BE49-F238E27FC236}">
                        <a16:creationId xmlns:a16="http://schemas.microsoft.com/office/drawing/2014/main" id="{22C70A93-A702-5290-45AA-EE6475F16A1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689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76" name="Line 1239">
                    <a:extLst>
                      <a:ext uri="{FF2B5EF4-FFF2-40B4-BE49-F238E27FC236}">
                        <a16:creationId xmlns:a16="http://schemas.microsoft.com/office/drawing/2014/main" id="{9D32A61E-EA39-715B-C6C2-B318BA96D4B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70572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77" name="Line 1240">
                    <a:extLst>
                      <a:ext uri="{FF2B5EF4-FFF2-40B4-BE49-F238E27FC236}">
                        <a16:creationId xmlns:a16="http://schemas.microsoft.com/office/drawing/2014/main" id="{92D80336-7C0F-6255-37BF-928F5EF170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721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78" name="Line 1241">
                    <a:extLst>
                      <a:ext uri="{FF2B5EF4-FFF2-40B4-BE49-F238E27FC236}">
                        <a16:creationId xmlns:a16="http://schemas.microsoft.com/office/drawing/2014/main" id="{9C456FB8-9559-593F-F61B-A488B5BC787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785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79" name="Line 1242">
                    <a:extLst>
                      <a:ext uri="{FF2B5EF4-FFF2-40B4-BE49-F238E27FC236}">
                        <a16:creationId xmlns:a16="http://schemas.microsoft.com/office/drawing/2014/main" id="{0EF49383-67B9-5651-A008-AD0558B0EE1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800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80" name="Line 1243">
                    <a:extLst>
                      <a:ext uri="{FF2B5EF4-FFF2-40B4-BE49-F238E27FC236}">
                        <a16:creationId xmlns:a16="http://schemas.microsoft.com/office/drawing/2014/main" id="{A7D4A853-0010-D303-7308-8093A486410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832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81" name="Line 1244">
                    <a:extLst>
                      <a:ext uri="{FF2B5EF4-FFF2-40B4-BE49-F238E27FC236}">
                        <a16:creationId xmlns:a16="http://schemas.microsoft.com/office/drawing/2014/main" id="{81159BC7-1CC1-05E9-5A62-2557F619BF4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832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82" name="Line 1245">
                    <a:extLst>
                      <a:ext uri="{FF2B5EF4-FFF2-40B4-BE49-F238E27FC236}">
                        <a16:creationId xmlns:a16="http://schemas.microsoft.com/office/drawing/2014/main" id="{AF44BFF5-A560-8006-8238-205ADFBF775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864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83" name="Line 1246">
                    <a:extLst>
                      <a:ext uri="{FF2B5EF4-FFF2-40B4-BE49-F238E27FC236}">
                        <a16:creationId xmlns:a16="http://schemas.microsoft.com/office/drawing/2014/main" id="{C7FF2616-17AA-A175-03D3-1284468A0AC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8644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84" name="Line 1247">
                    <a:extLst>
                      <a:ext uri="{FF2B5EF4-FFF2-40B4-BE49-F238E27FC236}">
                        <a16:creationId xmlns:a16="http://schemas.microsoft.com/office/drawing/2014/main" id="{4DB24AA4-BFD9-DC2F-9F78-AF1D952ECA3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89622" y="2874144"/>
                    <a:ext cx="0" cy="508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85" name="Line 1248">
                    <a:extLst>
                      <a:ext uri="{FF2B5EF4-FFF2-40B4-BE49-F238E27FC236}">
                        <a16:creationId xmlns:a16="http://schemas.microsoft.com/office/drawing/2014/main" id="{4AE3E63F-1BFF-8BEE-BC99-BF6B5270D0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91210" y="2883669"/>
                    <a:ext cx="0" cy="412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86" name="Line 1249">
                    <a:extLst>
                      <a:ext uri="{FF2B5EF4-FFF2-40B4-BE49-F238E27FC236}">
                        <a16:creationId xmlns:a16="http://schemas.microsoft.com/office/drawing/2014/main" id="{3E8DD870-C26E-F491-D53F-191DFD7E018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94385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87" name="Line 1250">
                    <a:extLst>
                      <a:ext uri="{FF2B5EF4-FFF2-40B4-BE49-F238E27FC236}">
                        <a16:creationId xmlns:a16="http://schemas.microsoft.com/office/drawing/2014/main" id="{68B03F9A-558E-F580-4081-307C54867CF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95972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88" name="Line 1251">
                    <a:extLst>
                      <a:ext uri="{FF2B5EF4-FFF2-40B4-BE49-F238E27FC236}">
                        <a16:creationId xmlns:a16="http://schemas.microsoft.com/office/drawing/2014/main" id="{ED65308B-03C4-F44C-D971-C2D38E945ED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97560" y="2913831"/>
                    <a:ext cx="0" cy="111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89" name="Line 1252">
                    <a:extLst>
                      <a:ext uri="{FF2B5EF4-FFF2-40B4-BE49-F238E27FC236}">
                        <a16:creationId xmlns:a16="http://schemas.microsoft.com/office/drawing/2014/main" id="{71F880CD-B3A1-95E4-93BE-582F99C6C7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89914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90" name="Line 1253">
                    <a:extLst>
                      <a:ext uri="{FF2B5EF4-FFF2-40B4-BE49-F238E27FC236}">
                        <a16:creationId xmlns:a16="http://schemas.microsoft.com/office/drawing/2014/main" id="{815D71AF-312B-AD6C-7033-74787B53E9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007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91" name="Line 1254">
                    <a:extLst>
                      <a:ext uri="{FF2B5EF4-FFF2-40B4-BE49-F238E27FC236}">
                        <a16:creationId xmlns:a16="http://schemas.microsoft.com/office/drawing/2014/main" id="{1E516F15-9431-80A8-F97A-EE735152EE6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039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92" name="Line 1255">
                    <a:extLst>
                      <a:ext uri="{FF2B5EF4-FFF2-40B4-BE49-F238E27FC236}">
                        <a16:creationId xmlns:a16="http://schemas.microsoft.com/office/drawing/2014/main" id="{882328A9-8691-3374-61C3-CF4894ED08E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054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93" name="Line 1256">
                    <a:extLst>
                      <a:ext uri="{FF2B5EF4-FFF2-40B4-BE49-F238E27FC236}">
                        <a16:creationId xmlns:a16="http://schemas.microsoft.com/office/drawing/2014/main" id="{20A25562-64FE-2142-3D64-526D3B333A6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070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94" name="Line 1257">
                    <a:extLst>
                      <a:ext uri="{FF2B5EF4-FFF2-40B4-BE49-F238E27FC236}">
                        <a16:creationId xmlns:a16="http://schemas.microsoft.com/office/drawing/2014/main" id="{25DF4FD9-E7C0-D856-EB1F-7739EA6A19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08672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95" name="Line 1258">
                    <a:extLst>
                      <a:ext uri="{FF2B5EF4-FFF2-40B4-BE49-F238E27FC236}">
                        <a16:creationId xmlns:a16="http://schemas.microsoft.com/office/drawing/2014/main" id="{37889170-E971-672D-BC5C-E0A338F92A6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102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96" name="Line 1259">
                    <a:extLst>
                      <a:ext uri="{FF2B5EF4-FFF2-40B4-BE49-F238E27FC236}">
                        <a16:creationId xmlns:a16="http://schemas.microsoft.com/office/drawing/2014/main" id="{955356C8-C6AD-52DC-9114-CEE027069EC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11847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97" name="Line 1260">
                    <a:extLst>
                      <a:ext uri="{FF2B5EF4-FFF2-40B4-BE49-F238E27FC236}">
                        <a16:creationId xmlns:a16="http://schemas.microsoft.com/office/drawing/2014/main" id="{B47AECD9-2113-AF00-27CE-8D61BD74C82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134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98" name="Line 1261">
                    <a:extLst>
                      <a:ext uri="{FF2B5EF4-FFF2-40B4-BE49-F238E27FC236}">
                        <a16:creationId xmlns:a16="http://schemas.microsoft.com/office/drawing/2014/main" id="{E45983BE-585D-B757-BD8B-8910E43D6A4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166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99" name="Line 1262">
                    <a:extLst>
                      <a:ext uri="{FF2B5EF4-FFF2-40B4-BE49-F238E27FC236}">
                        <a16:creationId xmlns:a16="http://schemas.microsoft.com/office/drawing/2014/main" id="{B5F99010-A4F6-5081-0FB7-C637B093FAE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166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00" name="Line 1263">
                    <a:extLst>
                      <a:ext uri="{FF2B5EF4-FFF2-40B4-BE49-F238E27FC236}">
                        <a16:creationId xmlns:a16="http://schemas.microsoft.com/office/drawing/2014/main" id="{881987E6-7CAC-9026-C1D4-CC091AB023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181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01" name="Line 1264">
                    <a:extLst>
                      <a:ext uri="{FF2B5EF4-FFF2-40B4-BE49-F238E27FC236}">
                        <a16:creationId xmlns:a16="http://schemas.microsoft.com/office/drawing/2014/main" id="{8B293E7D-76BF-B18D-7D20-A27DF3D7DF6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229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02" name="Line 1265">
                    <a:extLst>
                      <a:ext uri="{FF2B5EF4-FFF2-40B4-BE49-F238E27FC236}">
                        <a16:creationId xmlns:a16="http://schemas.microsoft.com/office/drawing/2014/main" id="{42210D5E-6526-040E-7A0A-2ABD1BF2596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245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03" name="Line 1266">
                    <a:extLst>
                      <a:ext uri="{FF2B5EF4-FFF2-40B4-BE49-F238E27FC236}">
                        <a16:creationId xmlns:a16="http://schemas.microsoft.com/office/drawing/2014/main" id="{2799A3AD-8105-364C-5BFE-3D9DABA5574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27722" y="2899544"/>
                    <a:ext cx="0" cy="254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04" name="Line 1267">
                    <a:extLst>
                      <a:ext uri="{FF2B5EF4-FFF2-40B4-BE49-F238E27FC236}">
                        <a16:creationId xmlns:a16="http://schemas.microsoft.com/office/drawing/2014/main" id="{F313306A-7A04-373D-1140-8B19BCB0907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3089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05" name="Line 1268">
                    <a:extLst>
                      <a:ext uri="{FF2B5EF4-FFF2-40B4-BE49-F238E27FC236}">
                        <a16:creationId xmlns:a16="http://schemas.microsoft.com/office/drawing/2014/main" id="{DBF079F5-C859-151E-0471-4CB2FF08F8F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30897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06" name="Line 1269">
                    <a:extLst>
                      <a:ext uri="{FF2B5EF4-FFF2-40B4-BE49-F238E27FC236}">
                        <a16:creationId xmlns:a16="http://schemas.microsoft.com/office/drawing/2014/main" id="{AC56175B-0DB6-2A82-1370-062C80BAC27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340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07" name="Line 1270">
                    <a:extLst>
                      <a:ext uri="{FF2B5EF4-FFF2-40B4-BE49-F238E27FC236}">
                        <a16:creationId xmlns:a16="http://schemas.microsoft.com/office/drawing/2014/main" id="{33716B1E-91C6-A1CD-8544-0407D7ACDE8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356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08" name="Line 1271">
                    <a:extLst>
                      <a:ext uri="{FF2B5EF4-FFF2-40B4-BE49-F238E27FC236}">
                        <a16:creationId xmlns:a16="http://schemas.microsoft.com/office/drawing/2014/main" id="{3A919547-4910-7F2D-E3BB-D35DED7479B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37247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09" name="Line 1272">
                    <a:extLst>
                      <a:ext uri="{FF2B5EF4-FFF2-40B4-BE49-F238E27FC236}">
                        <a16:creationId xmlns:a16="http://schemas.microsoft.com/office/drawing/2014/main" id="{62BEEFDA-8E92-DDA8-E5EC-1FA4757B928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38835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10" name="Line 1273">
                    <a:extLst>
                      <a:ext uri="{FF2B5EF4-FFF2-40B4-BE49-F238E27FC236}">
                        <a16:creationId xmlns:a16="http://schemas.microsoft.com/office/drawing/2014/main" id="{B12A7B20-ADBC-3AED-71B2-962DA317BB3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40422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11" name="Line 1274">
                    <a:extLst>
                      <a:ext uri="{FF2B5EF4-FFF2-40B4-BE49-F238E27FC236}">
                        <a16:creationId xmlns:a16="http://schemas.microsoft.com/office/drawing/2014/main" id="{615315B9-BB6D-201D-8A81-12A305D795B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404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12" name="Line 1275">
                    <a:extLst>
                      <a:ext uri="{FF2B5EF4-FFF2-40B4-BE49-F238E27FC236}">
                        <a16:creationId xmlns:a16="http://schemas.microsoft.com/office/drawing/2014/main" id="{F864E237-B056-B6ED-754A-47953269E6E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435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13" name="Line 1276">
                    <a:extLst>
                      <a:ext uri="{FF2B5EF4-FFF2-40B4-BE49-F238E27FC236}">
                        <a16:creationId xmlns:a16="http://schemas.microsoft.com/office/drawing/2014/main" id="{A52DD469-2F28-CE86-4C4A-F93B423E94E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451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14" name="Line 1277">
                    <a:extLst>
                      <a:ext uri="{FF2B5EF4-FFF2-40B4-BE49-F238E27FC236}">
                        <a16:creationId xmlns:a16="http://schemas.microsoft.com/office/drawing/2014/main" id="{78BA3572-43BC-9C00-F9D7-2F7B08FED8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483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15" name="Line 1278">
                    <a:extLst>
                      <a:ext uri="{FF2B5EF4-FFF2-40B4-BE49-F238E27FC236}">
                        <a16:creationId xmlns:a16="http://schemas.microsoft.com/office/drawing/2014/main" id="{E32433E8-F04C-95D9-3CF9-E8E80CA4BA8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49947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16" name="Line 1279">
                    <a:extLst>
                      <a:ext uri="{FF2B5EF4-FFF2-40B4-BE49-F238E27FC236}">
                        <a16:creationId xmlns:a16="http://schemas.microsoft.com/office/drawing/2014/main" id="{172BC96F-2535-E8DE-A4F3-BC2F1132003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515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17" name="Line 1280">
                    <a:extLst>
                      <a:ext uri="{FF2B5EF4-FFF2-40B4-BE49-F238E27FC236}">
                        <a16:creationId xmlns:a16="http://schemas.microsoft.com/office/drawing/2014/main" id="{53164271-0660-D6AE-17B0-01274FBC444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56297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18" name="Line 1281">
                    <a:extLst>
                      <a:ext uri="{FF2B5EF4-FFF2-40B4-BE49-F238E27FC236}">
                        <a16:creationId xmlns:a16="http://schemas.microsoft.com/office/drawing/2014/main" id="{6AB23713-D614-89B3-A795-AAEC99F1465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594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19" name="Line 1282">
                    <a:extLst>
                      <a:ext uri="{FF2B5EF4-FFF2-40B4-BE49-F238E27FC236}">
                        <a16:creationId xmlns:a16="http://schemas.microsoft.com/office/drawing/2014/main" id="{8066D24D-9315-0D6F-D6BF-B365A3C07D0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626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20" name="Line 1283">
                    <a:extLst>
                      <a:ext uri="{FF2B5EF4-FFF2-40B4-BE49-F238E27FC236}">
                        <a16:creationId xmlns:a16="http://schemas.microsoft.com/office/drawing/2014/main" id="{FBEE2854-888B-BFD2-2653-1E15247996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64235" y="2732856"/>
                    <a:ext cx="0" cy="1920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21" name="Line 1284">
                    <a:extLst>
                      <a:ext uri="{FF2B5EF4-FFF2-40B4-BE49-F238E27FC236}">
                        <a16:creationId xmlns:a16="http://schemas.microsoft.com/office/drawing/2014/main" id="{7BD6CB09-9E2D-0D63-B42E-0A14D75195F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67410" y="2909069"/>
                    <a:ext cx="0" cy="158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22" name="Line 1285">
                    <a:extLst>
                      <a:ext uri="{FF2B5EF4-FFF2-40B4-BE49-F238E27FC236}">
                        <a16:creationId xmlns:a16="http://schemas.microsoft.com/office/drawing/2014/main" id="{AAC58985-EA69-35AD-A891-052894C7C5B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68997" y="2912244"/>
                    <a:ext cx="0" cy="127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23" name="Line 1286">
                    <a:extLst>
                      <a:ext uri="{FF2B5EF4-FFF2-40B4-BE49-F238E27FC236}">
                        <a16:creationId xmlns:a16="http://schemas.microsoft.com/office/drawing/2014/main" id="{6B2ED447-B127-7317-3B54-73074A94D4B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70585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24" name="Line 1287">
                    <a:extLst>
                      <a:ext uri="{FF2B5EF4-FFF2-40B4-BE49-F238E27FC236}">
                        <a16:creationId xmlns:a16="http://schemas.microsoft.com/office/drawing/2014/main" id="{FE899ABB-B62B-CC9B-9757-5EB3F92E656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72172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25" name="Line 1288">
                    <a:extLst>
                      <a:ext uri="{FF2B5EF4-FFF2-40B4-BE49-F238E27FC236}">
                        <a16:creationId xmlns:a16="http://schemas.microsoft.com/office/drawing/2014/main" id="{0B53318B-328B-9F5B-44A9-D04CD3138E3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7534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26" name="Line 1289">
                    <a:extLst>
                      <a:ext uri="{FF2B5EF4-FFF2-40B4-BE49-F238E27FC236}">
                        <a16:creationId xmlns:a16="http://schemas.microsoft.com/office/drawing/2014/main" id="{D61DE44A-F02E-19B1-7779-0AE6F465895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801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27" name="Line 1290">
                    <a:extLst>
                      <a:ext uri="{FF2B5EF4-FFF2-40B4-BE49-F238E27FC236}">
                        <a16:creationId xmlns:a16="http://schemas.microsoft.com/office/drawing/2014/main" id="{D395749D-79EA-19E0-2D8A-F7B7B870B2F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816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28" name="Line 1291">
                    <a:extLst>
                      <a:ext uri="{FF2B5EF4-FFF2-40B4-BE49-F238E27FC236}">
                        <a16:creationId xmlns:a16="http://schemas.microsoft.com/office/drawing/2014/main" id="{525E2EBC-8922-0BEF-A204-F88EBFA0D89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864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29" name="Line 1292">
                    <a:extLst>
                      <a:ext uri="{FF2B5EF4-FFF2-40B4-BE49-F238E27FC236}">
                        <a16:creationId xmlns:a16="http://schemas.microsoft.com/office/drawing/2014/main" id="{C8B71BD2-B448-B64C-8767-1A83A211536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88047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30" name="Line 1293">
                    <a:extLst>
                      <a:ext uri="{FF2B5EF4-FFF2-40B4-BE49-F238E27FC236}">
                        <a16:creationId xmlns:a16="http://schemas.microsoft.com/office/drawing/2014/main" id="{7A918A1B-D63F-3A15-40BF-FF5BE14F578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896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31" name="Line 1294">
                    <a:extLst>
                      <a:ext uri="{FF2B5EF4-FFF2-40B4-BE49-F238E27FC236}">
                        <a16:creationId xmlns:a16="http://schemas.microsoft.com/office/drawing/2014/main" id="{C0DB7F77-16B4-31D0-CE85-A2A212F0423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896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32" name="Line 1295">
                    <a:extLst>
                      <a:ext uri="{FF2B5EF4-FFF2-40B4-BE49-F238E27FC236}">
                        <a16:creationId xmlns:a16="http://schemas.microsoft.com/office/drawing/2014/main" id="{9EC67F7F-F510-7675-B333-147D72FB4AC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912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33" name="Line 1296">
                    <a:extLst>
                      <a:ext uri="{FF2B5EF4-FFF2-40B4-BE49-F238E27FC236}">
                        <a16:creationId xmlns:a16="http://schemas.microsoft.com/office/drawing/2014/main" id="{E1B7AC08-0639-DEEF-6AE4-B40AA50E71D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928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34" name="Line 1297">
                    <a:extLst>
                      <a:ext uri="{FF2B5EF4-FFF2-40B4-BE49-F238E27FC236}">
                        <a16:creationId xmlns:a16="http://schemas.microsoft.com/office/drawing/2014/main" id="{34D24063-80FB-CFB0-A947-3BFE775AF57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959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35" name="Line 1298">
                    <a:extLst>
                      <a:ext uri="{FF2B5EF4-FFF2-40B4-BE49-F238E27FC236}">
                        <a16:creationId xmlns:a16="http://schemas.microsoft.com/office/drawing/2014/main" id="{ED2754F8-453B-E739-A356-3B86BDC7A62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9975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36" name="Line 1299">
                    <a:extLst>
                      <a:ext uri="{FF2B5EF4-FFF2-40B4-BE49-F238E27FC236}">
                        <a16:creationId xmlns:a16="http://schemas.microsoft.com/office/drawing/2014/main" id="{BE9965B6-DD93-A8F3-BF73-5AEF52394E3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007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37" name="Line 1300">
                    <a:extLst>
                      <a:ext uri="{FF2B5EF4-FFF2-40B4-BE49-F238E27FC236}">
                        <a16:creationId xmlns:a16="http://schemas.microsoft.com/office/drawing/2014/main" id="{61F23807-FE0A-D8EF-8D37-A2EC3BB83A9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0074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38" name="Line 1301">
                    <a:extLst>
                      <a:ext uri="{FF2B5EF4-FFF2-40B4-BE49-F238E27FC236}">
                        <a16:creationId xmlns:a16="http://schemas.microsoft.com/office/drawing/2014/main" id="{E7A37E40-A8FA-5A4A-970B-7AA74ABBCA9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023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39" name="Line 1302">
                    <a:extLst>
                      <a:ext uri="{FF2B5EF4-FFF2-40B4-BE49-F238E27FC236}">
                        <a16:creationId xmlns:a16="http://schemas.microsoft.com/office/drawing/2014/main" id="{C8A3ECE9-D48C-A756-C319-8D20D6342B6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055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40" name="Line 1303">
                    <a:extLst>
                      <a:ext uri="{FF2B5EF4-FFF2-40B4-BE49-F238E27FC236}">
                        <a16:creationId xmlns:a16="http://schemas.microsoft.com/office/drawing/2014/main" id="{D2208978-3731-9CEF-910C-A2E559AD53A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086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41" name="Line 1304">
                    <a:extLst>
                      <a:ext uri="{FF2B5EF4-FFF2-40B4-BE49-F238E27FC236}">
                        <a16:creationId xmlns:a16="http://schemas.microsoft.com/office/drawing/2014/main" id="{B8A6A328-EA6B-E63F-9129-EC772737E7C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102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42" name="Line 1305">
                    <a:extLst>
                      <a:ext uri="{FF2B5EF4-FFF2-40B4-BE49-F238E27FC236}">
                        <a16:creationId xmlns:a16="http://schemas.microsoft.com/office/drawing/2014/main" id="{664E5048-9478-E86C-E8EB-2C920B5BD13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150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43" name="Line 1306">
                    <a:extLst>
                      <a:ext uri="{FF2B5EF4-FFF2-40B4-BE49-F238E27FC236}">
                        <a16:creationId xmlns:a16="http://schemas.microsoft.com/office/drawing/2014/main" id="{E9840FBD-8830-6617-2ED7-A843C40EB3E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182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44" name="Line 1307">
                    <a:extLst>
                      <a:ext uri="{FF2B5EF4-FFF2-40B4-BE49-F238E27FC236}">
                        <a16:creationId xmlns:a16="http://schemas.microsoft.com/office/drawing/2014/main" id="{192313C3-638B-1B8F-23F6-C1E810335FF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197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45" name="Line 1308">
                    <a:extLst>
                      <a:ext uri="{FF2B5EF4-FFF2-40B4-BE49-F238E27FC236}">
                        <a16:creationId xmlns:a16="http://schemas.microsoft.com/office/drawing/2014/main" id="{5C00F1F3-FE9E-923C-286D-D2F66870905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213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46" name="Line 1309">
                    <a:extLst>
                      <a:ext uri="{FF2B5EF4-FFF2-40B4-BE49-F238E27FC236}">
                        <a16:creationId xmlns:a16="http://schemas.microsoft.com/office/drawing/2014/main" id="{7A3B9814-F22F-F61C-5EB4-7EC928FA7C1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261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47" name="Line 1310">
                    <a:extLst>
                      <a:ext uri="{FF2B5EF4-FFF2-40B4-BE49-F238E27FC236}">
                        <a16:creationId xmlns:a16="http://schemas.microsoft.com/office/drawing/2014/main" id="{04124CF0-99F3-8F44-6A09-F0FD3E74FA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293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48" name="Line 1311">
                    <a:extLst>
                      <a:ext uri="{FF2B5EF4-FFF2-40B4-BE49-F238E27FC236}">
                        <a16:creationId xmlns:a16="http://schemas.microsoft.com/office/drawing/2014/main" id="{41C289A6-EDF6-D971-62EE-97C49A3E073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309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49" name="Line 1312">
                    <a:extLst>
                      <a:ext uri="{FF2B5EF4-FFF2-40B4-BE49-F238E27FC236}">
                        <a16:creationId xmlns:a16="http://schemas.microsoft.com/office/drawing/2014/main" id="{100E0007-FF05-EEC4-E099-0F8BC8A1B03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356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50" name="Line 1313">
                    <a:extLst>
                      <a:ext uri="{FF2B5EF4-FFF2-40B4-BE49-F238E27FC236}">
                        <a16:creationId xmlns:a16="http://schemas.microsoft.com/office/drawing/2014/main" id="{DF442568-E1C5-C7B1-A6FC-4A26760D46B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388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51" name="Line 1314">
                    <a:extLst>
                      <a:ext uri="{FF2B5EF4-FFF2-40B4-BE49-F238E27FC236}">
                        <a16:creationId xmlns:a16="http://schemas.microsoft.com/office/drawing/2014/main" id="{1377D50D-435B-6F92-CDE6-070E2D270BA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436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52" name="Line 1315">
                    <a:extLst>
                      <a:ext uri="{FF2B5EF4-FFF2-40B4-BE49-F238E27FC236}">
                        <a16:creationId xmlns:a16="http://schemas.microsoft.com/office/drawing/2014/main" id="{0A60C99A-2215-13AF-3CD6-27FE6F9253E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467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53" name="Line 1316">
                    <a:extLst>
                      <a:ext uri="{FF2B5EF4-FFF2-40B4-BE49-F238E27FC236}">
                        <a16:creationId xmlns:a16="http://schemas.microsoft.com/office/drawing/2014/main" id="{B2C6D22A-9AEC-5FDA-8F6F-70B89993D69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499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54" name="Line 1317">
                    <a:extLst>
                      <a:ext uri="{FF2B5EF4-FFF2-40B4-BE49-F238E27FC236}">
                        <a16:creationId xmlns:a16="http://schemas.microsoft.com/office/drawing/2014/main" id="{DED7B0AC-8323-8735-8C41-E9C38B24DA3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499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55" name="Line 1318">
                    <a:extLst>
                      <a:ext uri="{FF2B5EF4-FFF2-40B4-BE49-F238E27FC236}">
                        <a16:creationId xmlns:a16="http://schemas.microsoft.com/office/drawing/2014/main" id="{9CF666EC-F172-A475-15FD-70E53B80239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54722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56" name="Line 1319">
                    <a:extLst>
                      <a:ext uri="{FF2B5EF4-FFF2-40B4-BE49-F238E27FC236}">
                        <a16:creationId xmlns:a16="http://schemas.microsoft.com/office/drawing/2014/main" id="{377933B8-294C-4EFC-6B69-EB7A1C6DB87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563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57" name="Line 1320">
                    <a:extLst>
                      <a:ext uri="{FF2B5EF4-FFF2-40B4-BE49-F238E27FC236}">
                        <a16:creationId xmlns:a16="http://schemas.microsoft.com/office/drawing/2014/main" id="{FF52A797-8FCA-5587-66FE-CF15548AA1A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61072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58" name="Line 1321">
                    <a:extLst>
                      <a:ext uri="{FF2B5EF4-FFF2-40B4-BE49-F238E27FC236}">
                        <a16:creationId xmlns:a16="http://schemas.microsoft.com/office/drawing/2014/main" id="{B66087DB-CDB9-2ECA-AC62-06DA5712C4C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610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59" name="Line 1322">
                    <a:extLst>
                      <a:ext uri="{FF2B5EF4-FFF2-40B4-BE49-F238E27FC236}">
                        <a16:creationId xmlns:a16="http://schemas.microsoft.com/office/drawing/2014/main" id="{645EC6AB-AEFD-4924-5475-8FFE2429EC7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626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60" name="Line 1323">
                    <a:extLst>
                      <a:ext uri="{FF2B5EF4-FFF2-40B4-BE49-F238E27FC236}">
                        <a16:creationId xmlns:a16="http://schemas.microsoft.com/office/drawing/2014/main" id="{70512BF5-2169-AE67-752F-AAD0253C556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674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61" name="Line 1324">
                    <a:extLst>
                      <a:ext uri="{FF2B5EF4-FFF2-40B4-BE49-F238E27FC236}">
                        <a16:creationId xmlns:a16="http://schemas.microsoft.com/office/drawing/2014/main" id="{78142F31-C819-D8DB-8637-D6E2CE64FE2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753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62" name="Line 1325">
                    <a:extLst>
                      <a:ext uri="{FF2B5EF4-FFF2-40B4-BE49-F238E27FC236}">
                        <a16:creationId xmlns:a16="http://schemas.microsoft.com/office/drawing/2014/main" id="{ECA33AC5-80C2-FAE9-5742-A9B89CC2772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785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63" name="Line 1326">
                    <a:extLst>
                      <a:ext uri="{FF2B5EF4-FFF2-40B4-BE49-F238E27FC236}">
                        <a16:creationId xmlns:a16="http://schemas.microsoft.com/office/drawing/2014/main" id="{61C41BFC-FC5B-4F84-5FB6-63659A85C27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832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64" name="Line 1327">
                    <a:extLst>
                      <a:ext uri="{FF2B5EF4-FFF2-40B4-BE49-F238E27FC236}">
                        <a16:creationId xmlns:a16="http://schemas.microsoft.com/office/drawing/2014/main" id="{E458E401-6776-05C0-7867-6547A57EA83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848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65" name="Line 1328">
                    <a:extLst>
                      <a:ext uri="{FF2B5EF4-FFF2-40B4-BE49-F238E27FC236}">
                        <a16:creationId xmlns:a16="http://schemas.microsoft.com/office/drawing/2014/main" id="{EABA3770-28BD-FBE1-1AD1-E5A86479442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864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66" name="Line 1329">
                    <a:extLst>
                      <a:ext uri="{FF2B5EF4-FFF2-40B4-BE49-F238E27FC236}">
                        <a16:creationId xmlns:a16="http://schemas.microsoft.com/office/drawing/2014/main" id="{FE7EEE57-34C3-42FB-6AC6-F27BE108A3A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912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67" name="Line 1330">
                    <a:extLst>
                      <a:ext uri="{FF2B5EF4-FFF2-40B4-BE49-F238E27FC236}">
                        <a16:creationId xmlns:a16="http://schemas.microsoft.com/office/drawing/2014/main" id="{C0F31B30-0235-70A3-9C67-6937CE036A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944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68" name="Line 1331">
                    <a:extLst>
                      <a:ext uri="{FF2B5EF4-FFF2-40B4-BE49-F238E27FC236}">
                        <a16:creationId xmlns:a16="http://schemas.microsoft.com/office/drawing/2014/main" id="{E7475DE0-DA3A-4B55-EEED-EB02AAB4B6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9599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69" name="Line 1332">
                    <a:extLst>
                      <a:ext uri="{FF2B5EF4-FFF2-40B4-BE49-F238E27FC236}">
                        <a16:creationId xmlns:a16="http://schemas.microsoft.com/office/drawing/2014/main" id="{37B002FC-F638-6E14-ED65-C104A3064C4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975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70" name="Line 1333">
                    <a:extLst>
                      <a:ext uri="{FF2B5EF4-FFF2-40B4-BE49-F238E27FC236}">
                        <a16:creationId xmlns:a16="http://schemas.microsoft.com/office/drawing/2014/main" id="{6BF2A2BC-72FC-8398-914E-01955FEC4F4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0991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71" name="Line 1334">
                    <a:extLst>
                      <a:ext uri="{FF2B5EF4-FFF2-40B4-BE49-F238E27FC236}">
                        <a16:creationId xmlns:a16="http://schemas.microsoft.com/office/drawing/2014/main" id="{958D8CBA-14A3-D1D4-6556-ABEE9FEC1E3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039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72" name="Line 1335">
                    <a:extLst>
                      <a:ext uri="{FF2B5EF4-FFF2-40B4-BE49-F238E27FC236}">
                        <a16:creationId xmlns:a16="http://schemas.microsoft.com/office/drawing/2014/main" id="{B46C1EE5-0439-0F83-CAFE-754C78400AA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05522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73" name="Line 1336">
                    <a:extLst>
                      <a:ext uri="{FF2B5EF4-FFF2-40B4-BE49-F238E27FC236}">
                        <a16:creationId xmlns:a16="http://schemas.microsoft.com/office/drawing/2014/main" id="{945F8735-4C8E-FD95-6048-26BE4B79ADE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086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74" name="Line 1337">
                    <a:extLst>
                      <a:ext uri="{FF2B5EF4-FFF2-40B4-BE49-F238E27FC236}">
                        <a16:creationId xmlns:a16="http://schemas.microsoft.com/office/drawing/2014/main" id="{AB531403-9F1A-7231-3619-EBC8E0B6BA6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134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75" name="Line 1338">
                    <a:extLst>
                      <a:ext uri="{FF2B5EF4-FFF2-40B4-BE49-F238E27FC236}">
                        <a16:creationId xmlns:a16="http://schemas.microsoft.com/office/drawing/2014/main" id="{E1A8C256-AF5C-26DA-07F0-2AC6F994CF6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15047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76" name="Line 1339">
                    <a:extLst>
                      <a:ext uri="{FF2B5EF4-FFF2-40B4-BE49-F238E27FC236}">
                        <a16:creationId xmlns:a16="http://schemas.microsoft.com/office/drawing/2014/main" id="{D150C01F-136B-6DD8-EAF6-052792B5DD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182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77" name="Line 1340">
                    <a:extLst>
                      <a:ext uri="{FF2B5EF4-FFF2-40B4-BE49-F238E27FC236}">
                        <a16:creationId xmlns:a16="http://schemas.microsoft.com/office/drawing/2014/main" id="{856170B4-4C7F-C532-F41A-ACBE5BBE93D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182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78" name="Line 1341">
                    <a:extLst>
                      <a:ext uri="{FF2B5EF4-FFF2-40B4-BE49-F238E27FC236}">
                        <a16:creationId xmlns:a16="http://schemas.microsoft.com/office/drawing/2014/main" id="{592AB5DE-1893-96F9-F639-CF7CA1A2AEF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198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79" name="Line 1342">
                    <a:extLst>
                      <a:ext uri="{FF2B5EF4-FFF2-40B4-BE49-F238E27FC236}">
                        <a16:creationId xmlns:a16="http://schemas.microsoft.com/office/drawing/2014/main" id="{E29E53BB-BF84-BB73-DE45-B7164F3A155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21397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80" name="Line 1343">
                    <a:extLst>
                      <a:ext uri="{FF2B5EF4-FFF2-40B4-BE49-F238E27FC236}">
                        <a16:creationId xmlns:a16="http://schemas.microsoft.com/office/drawing/2014/main" id="{E402729E-992A-C51E-8042-26441E97C9B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229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81" name="Line 1344">
                    <a:extLst>
                      <a:ext uri="{FF2B5EF4-FFF2-40B4-BE49-F238E27FC236}">
                        <a16:creationId xmlns:a16="http://schemas.microsoft.com/office/drawing/2014/main" id="{651F9658-976A-AC10-0739-BEF4F551028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245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82" name="Line 1345">
                    <a:extLst>
                      <a:ext uri="{FF2B5EF4-FFF2-40B4-BE49-F238E27FC236}">
                        <a16:creationId xmlns:a16="http://schemas.microsoft.com/office/drawing/2014/main" id="{6279CE4E-0863-582A-2E28-09ACC6D6EE7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27747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83" name="Line 1346">
                    <a:extLst>
                      <a:ext uri="{FF2B5EF4-FFF2-40B4-BE49-F238E27FC236}">
                        <a16:creationId xmlns:a16="http://schemas.microsoft.com/office/drawing/2014/main" id="{28AB350C-BF96-F437-5E01-9F9A09F04AF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293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84" name="Line 1347">
                    <a:extLst>
                      <a:ext uri="{FF2B5EF4-FFF2-40B4-BE49-F238E27FC236}">
                        <a16:creationId xmlns:a16="http://schemas.microsoft.com/office/drawing/2014/main" id="{D16534B4-8BFA-102B-6060-F3BC75E21AB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9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85" name="Line 1348">
                    <a:extLst>
                      <a:ext uri="{FF2B5EF4-FFF2-40B4-BE49-F238E27FC236}">
                        <a16:creationId xmlns:a16="http://schemas.microsoft.com/office/drawing/2014/main" id="{B2D76D1D-FDBD-7DBE-1955-70E70B09B6D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25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86" name="Line 1349">
                    <a:extLst>
                      <a:ext uri="{FF2B5EF4-FFF2-40B4-BE49-F238E27FC236}">
                        <a16:creationId xmlns:a16="http://schemas.microsoft.com/office/drawing/2014/main" id="{4DC7D26B-0712-FA5E-6EC9-855EB62339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7272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87" name="Line 1350">
                    <a:extLst>
                      <a:ext uri="{FF2B5EF4-FFF2-40B4-BE49-F238E27FC236}">
                        <a16:creationId xmlns:a16="http://schemas.microsoft.com/office/drawing/2014/main" id="{B8EE6B0C-B207-4700-861C-DDBB4C75005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88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88" name="Line 1351">
                    <a:extLst>
                      <a:ext uri="{FF2B5EF4-FFF2-40B4-BE49-F238E27FC236}">
                        <a16:creationId xmlns:a16="http://schemas.microsoft.com/office/drawing/2014/main" id="{BC48C4B2-0DF4-D3F0-8DAA-A3CB559F35E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88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89" name="Line 1352">
                    <a:extLst>
                      <a:ext uri="{FF2B5EF4-FFF2-40B4-BE49-F238E27FC236}">
                        <a16:creationId xmlns:a16="http://schemas.microsoft.com/office/drawing/2014/main" id="{9E4CD3D6-EFBA-8E0C-564C-B41E558AFC2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43622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90" name="Line 1353">
                    <a:extLst>
                      <a:ext uri="{FF2B5EF4-FFF2-40B4-BE49-F238E27FC236}">
                        <a16:creationId xmlns:a16="http://schemas.microsoft.com/office/drawing/2014/main" id="{92F2409C-C9DD-D43A-35D8-1801A770E14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46797" y="2915419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91" name="Line 1354">
                    <a:extLst>
                      <a:ext uri="{FF2B5EF4-FFF2-40B4-BE49-F238E27FC236}">
                        <a16:creationId xmlns:a16="http://schemas.microsoft.com/office/drawing/2014/main" id="{6ABB86D2-6744-D975-E870-829E8370FB7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499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92" name="Line 1355">
                    <a:extLst>
                      <a:ext uri="{FF2B5EF4-FFF2-40B4-BE49-F238E27FC236}">
                        <a16:creationId xmlns:a16="http://schemas.microsoft.com/office/drawing/2014/main" id="{D44F2D61-51BE-7964-3A81-A8FF68E8916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515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93" name="Line 1356">
                    <a:extLst>
                      <a:ext uri="{FF2B5EF4-FFF2-40B4-BE49-F238E27FC236}">
                        <a16:creationId xmlns:a16="http://schemas.microsoft.com/office/drawing/2014/main" id="{2EEFE914-B448-4666-4145-9CB66C31E72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531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94" name="Line 1357">
                    <a:extLst>
                      <a:ext uri="{FF2B5EF4-FFF2-40B4-BE49-F238E27FC236}">
                        <a16:creationId xmlns:a16="http://schemas.microsoft.com/office/drawing/2014/main" id="{175E4769-FCC7-D73D-7FE7-19ABB05349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547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95" name="Line 1358">
                    <a:extLst>
                      <a:ext uri="{FF2B5EF4-FFF2-40B4-BE49-F238E27FC236}">
                        <a16:creationId xmlns:a16="http://schemas.microsoft.com/office/drawing/2014/main" id="{5B60F6E8-9C21-585D-64B9-308F6D57241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5632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96" name="Line 1359">
                    <a:extLst>
                      <a:ext uri="{FF2B5EF4-FFF2-40B4-BE49-F238E27FC236}">
                        <a16:creationId xmlns:a16="http://schemas.microsoft.com/office/drawing/2014/main" id="{50CA6D41-95AE-71FB-1322-A3BCEC3241C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626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97" name="Line 1360">
                    <a:extLst>
                      <a:ext uri="{FF2B5EF4-FFF2-40B4-BE49-F238E27FC236}">
                        <a16:creationId xmlns:a16="http://schemas.microsoft.com/office/drawing/2014/main" id="{066E40A4-C776-BE4F-FB54-2564D674B07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674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98" name="Line 1361">
                    <a:extLst>
                      <a:ext uri="{FF2B5EF4-FFF2-40B4-BE49-F238E27FC236}">
                        <a16:creationId xmlns:a16="http://schemas.microsoft.com/office/drawing/2014/main" id="{7CE015F0-BE8D-892C-8653-0950B8C5709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690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99" name="Line 1362">
                    <a:extLst>
                      <a:ext uri="{FF2B5EF4-FFF2-40B4-BE49-F238E27FC236}">
                        <a16:creationId xmlns:a16="http://schemas.microsoft.com/office/drawing/2014/main" id="{BA79EFDA-9819-FAFB-AF86-1544B4B1228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706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00" name="Line 1363">
                    <a:extLst>
                      <a:ext uri="{FF2B5EF4-FFF2-40B4-BE49-F238E27FC236}">
                        <a16:creationId xmlns:a16="http://schemas.microsoft.com/office/drawing/2014/main" id="{A4F149A1-2B8C-E984-B157-57DB40883C0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7219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01" name="Line 1364">
                    <a:extLst>
                      <a:ext uri="{FF2B5EF4-FFF2-40B4-BE49-F238E27FC236}">
                        <a16:creationId xmlns:a16="http://schemas.microsoft.com/office/drawing/2014/main" id="{4851D5DD-EDAE-17CA-4868-3E44DF860B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737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02" name="Line 1365">
                    <a:extLst>
                      <a:ext uri="{FF2B5EF4-FFF2-40B4-BE49-F238E27FC236}">
                        <a16:creationId xmlns:a16="http://schemas.microsoft.com/office/drawing/2014/main" id="{6F2051F3-ABEB-9395-CBA9-7E036831644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75372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03" name="Line 1366">
                    <a:extLst>
                      <a:ext uri="{FF2B5EF4-FFF2-40B4-BE49-F238E27FC236}">
                        <a16:creationId xmlns:a16="http://schemas.microsoft.com/office/drawing/2014/main" id="{7E31998C-DB36-1B6B-020E-A51B8A8F24E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769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04" name="Line 1367">
                    <a:extLst>
                      <a:ext uri="{FF2B5EF4-FFF2-40B4-BE49-F238E27FC236}">
                        <a16:creationId xmlns:a16="http://schemas.microsoft.com/office/drawing/2014/main" id="{C652BDF7-2393-38A6-B972-34340B78479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78547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05" name="Line 1368">
                    <a:extLst>
                      <a:ext uri="{FF2B5EF4-FFF2-40B4-BE49-F238E27FC236}">
                        <a16:creationId xmlns:a16="http://schemas.microsoft.com/office/drawing/2014/main" id="{AB95FE74-F20E-F554-0AB7-CE8960C1D4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8172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06" name="Line 1369">
                    <a:extLst>
                      <a:ext uri="{FF2B5EF4-FFF2-40B4-BE49-F238E27FC236}">
                        <a16:creationId xmlns:a16="http://schemas.microsoft.com/office/drawing/2014/main" id="{F91DF870-6472-C9A7-B876-E15F02FA8D4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84897" y="2807469"/>
                    <a:ext cx="0" cy="1174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07" name="Line 1370">
                    <a:extLst>
                      <a:ext uri="{FF2B5EF4-FFF2-40B4-BE49-F238E27FC236}">
                        <a16:creationId xmlns:a16="http://schemas.microsoft.com/office/drawing/2014/main" id="{450091CF-43B0-A5F0-CB56-DCD66BF6392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88072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08" name="Line 1371">
                    <a:extLst>
                      <a:ext uri="{FF2B5EF4-FFF2-40B4-BE49-F238E27FC236}">
                        <a16:creationId xmlns:a16="http://schemas.microsoft.com/office/drawing/2014/main" id="{119F36BA-42F0-98E0-F4B0-5837C8BF918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896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09" name="Line 1372">
                    <a:extLst>
                      <a:ext uri="{FF2B5EF4-FFF2-40B4-BE49-F238E27FC236}">
                        <a16:creationId xmlns:a16="http://schemas.microsoft.com/office/drawing/2014/main" id="{8785A20D-4665-E6EE-4C54-569AD8643B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91247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10" name="Line 1373">
                    <a:extLst>
                      <a:ext uri="{FF2B5EF4-FFF2-40B4-BE49-F238E27FC236}">
                        <a16:creationId xmlns:a16="http://schemas.microsoft.com/office/drawing/2014/main" id="{CF80CBFF-7F52-B7AD-0623-970C0A5923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912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11" name="Line 1374">
                    <a:extLst>
                      <a:ext uri="{FF2B5EF4-FFF2-40B4-BE49-F238E27FC236}">
                        <a16:creationId xmlns:a16="http://schemas.microsoft.com/office/drawing/2014/main" id="{69F761D9-C93E-3EBD-351C-52ABD79B0E3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94422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12" name="Line 1375">
                    <a:extLst>
                      <a:ext uri="{FF2B5EF4-FFF2-40B4-BE49-F238E27FC236}">
                        <a16:creationId xmlns:a16="http://schemas.microsoft.com/office/drawing/2014/main" id="{6A9A6A8A-629B-9D7A-0B9F-4BEA7E4D3FC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960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13" name="Line 1376">
                    <a:extLst>
                      <a:ext uri="{FF2B5EF4-FFF2-40B4-BE49-F238E27FC236}">
                        <a16:creationId xmlns:a16="http://schemas.microsoft.com/office/drawing/2014/main" id="{DB799D06-8D90-3F35-D98B-56F657E43C6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975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14" name="Line 1377">
                    <a:extLst>
                      <a:ext uri="{FF2B5EF4-FFF2-40B4-BE49-F238E27FC236}">
                        <a16:creationId xmlns:a16="http://schemas.microsoft.com/office/drawing/2014/main" id="{3F0C8542-4E3A-65C4-141D-67D666AACD3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991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15" name="Line 1378">
                    <a:extLst>
                      <a:ext uri="{FF2B5EF4-FFF2-40B4-BE49-F238E27FC236}">
                        <a16:creationId xmlns:a16="http://schemas.microsoft.com/office/drawing/2014/main" id="{AE7DA36E-B9C6-077F-64BA-633960CA33B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023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16" name="Line 1379">
                    <a:extLst>
                      <a:ext uri="{FF2B5EF4-FFF2-40B4-BE49-F238E27FC236}">
                        <a16:creationId xmlns:a16="http://schemas.microsoft.com/office/drawing/2014/main" id="{48E0CAD9-D263-4297-634E-7465364EE02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0394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17" name="Line 1380">
                    <a:extLst>
                      <a:ext uri="{FF2B5EF4-FFF2-40B4-BE49-F238E27FC236}">
                        <a16:creationId xmlns:a16="http://schemas.microsoft.com/office/drawing/2014/main" id="{D218268C-928F-DF5B-3526-7012DC3EE57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055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18" name="Line 1381">
                    <a:extLst>
                      <a:ext uri="{FF2B5EF4-FFF2-40B4-BE49-F238E27FC236}">
                        <a16:creationId xmlns:a16="http://schemas.microsoft.com/office/drawing/2014/main" id="{80076B9E-E54C-9058-4CF4-144AFBCC667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07122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19" name="Line 1382">
                    <a:extLst>
                      <a:ext uri="{FF2B5EF4-FFF2-40B4-BE49-F238E27FC236}">
                        <a16:creationId xmlns:a16="http://schemas.microsoft.com/office/drawing/2014/main" id="{5E8FDC7B-49FF-060D-7EFE-526F4C0B54F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087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20" name="Line 1383">
                    <a:extLst>
                      <a:ext uri="{FF2B5EF4-FFF2-40B4-BE49-F238E27FC236}">
                        <a16:creationId xmlns:a16="http://schemas.microsoft.com/office/drawing/2014/main" id="{DA2297A6-A184-7C43-3D9B-FB8CCC07136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102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21" name="Line 1384">
                    <a:extLst>
                      <a:ext uri="{FF2B5EF4-FFF2-40B4-BE49-F238E27FC236}">
                        <a16:creationId xmlns:a16="http://schemas.microsoft.com/office/drawing/2014/main" id="{6FCDA487-A1E2-CEDF-D496-192CAD1E199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118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22" name="Line 1385">
                    <a:extLst>
                      <a:ext uri="{FF2B5EF4-FFF2-40B4-BE49-F238E27FC236}">
                        <a16:creationId xmlns:a16="http://schemas.microsoft.com/office/drawing/2014/main" id="{630BCBBE-115E-A68D-0C4D-71AA3DE34C4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134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23" name="Line 1386">
                    <a:extLst>
                      <a:ext uri="{FF2B5EF4-FFF2-40B4-BE49-F238E27FC236}">
                        <a16:creationId xmlns:a16="http://schemas.microsoft.com/office/drawing/2014/main" id="{9D4CA708-1B66-0B74-E56B-3A927400382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150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24" name="Line 1387">
                    <a:extLst>
                      <a:ext uri="{FF2B5EF4-FFF2-40B4-BE49-F238E27FC236}">
                        <a16:creationId xmlns:a16="http://schemas.microsoft.com/office/drawing/2014/main" id="{0FB0630C-0738-C25F-E843-4624781B154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19822" y="2893194"/>
                    <a:ext cx="0" cy="317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25" name="Line 1388">
                    <a:extLst>
                      <a:ext uri="{FF2B5EF4-FFF2-40B4-BE49-F238E27FC236}">
                        <a16:creationId xmlns:a16="http://schemas.microsoft.com/office/drawing/2014/main" id="{7A31EC58-51D8-F466-9C5C-C28B791FB1C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21410" y="2890019"/>
                    <a:ext cx="0" cy="349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26" name="Line 1389">
                    <a:extLst>
                      <a:ext uri="{FF2B5EF4-FFF2-40B4-BE49-F238E27FC236}">
                        <a16:creationId xmlns:a16="http://schemas.microsoft.com/office/drawing/2014/main" id="{315C63D3-6548-7F76-13BD-47B182E32F8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24585" y="2915419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27" name="Line 1390">
                    <a:extLst>
                      <a:ext uri="{FF2B5EF4-FFF2-40B4-BE49-F238E27FC236}">
                        <a16:creationId xmlns:a16="http://schemas.microsoft.com/office/drawing/2014/main" id="{56C56C23-A356-2117-588A-2BACE50051B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2617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28" name="Line 1391">
                    <a:extLst>
                      <a:ext uri="{FF2B5EF4-FFF2-40B4-BE49-F238E27FC236}">
                        <a16:creationId xmlns:a16="http://schemas.microsoft.com/office/drawing/2014/main" id="{43E4DD02-EA50-6303-7C15-7BE2DCA4930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2934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29" name="Line 1392">
                    <a:extLst>
                      <a:ext uri="{FF2B5EF4-FFF2-40B4-BE49-F238E27FC236}">
                        <a16:creationId xmlns:a16="http://schemas.microsoft.com/office/drawing/2014/main" id="{D65F8B64-FF6D-5294-81ED-1F27471D929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309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30" name="Line 1393">
                    <a:extLst>
                      <a:ext uri="{FF2B5EF4-FFF2-40B4-BE49-F238E27FC236}">
                        <a16:creationId xmlns:a16="http://schemas.microsoft.com/office/drawing/2014/main" id="{B18EA4CD-DA85-0997-99CD-7DF7FE0970D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341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31" name="Line 1394">
                    <a:extLst>
                      <a:ext uri="{FF2B5EF4-FFF2-40B4-BE49-F238E27FC236}">
                        <a16:creationId xmlns:a16="http://schemas.microsoft.com/office/drawing/2014/main" id="{65510AA7-648C-417F-B2D8-6BFA97B19C0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35697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32" name="Line 1395">
                    <a:extLst>
                      <a:ext uri="{FF2B5EF4-FFF2-40B4-BE49-F238E27FC236}">
                        <a16:creationId xmlns:a16="http://schemas.microsoft.com/office/drawing/2014/main" id="{632DC8B8-7D7C-FFC2-07E3-9EE8F7D346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404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33" name="Line 1396">
                    <a:extLst>
                      <a:ext uri="{FF2B5EF4-FFF2-40B4-BE49-F238E27FC236}">
                        <a16:creationId xmlns:a16="http://schemas.microsoft.com/office/drawing/2014/main" id="{5E9A193C-C468-2028-3B15-139EBE1657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436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34" name="Line 1397">
                    <a:extLst>
                      <a:ext uri="{FF2B5EF4-FFF2-40B4-BE49-F238E27FC236}">
                        <a16:creationId xmlns:a16="http://schemas.microsoft.com/office/drawing/2014/main" id="{8416FB55-EB98-2842-BFC6-9FE17C5CA3D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452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35" name="Line 1398">
                    <a:extLst>
                      <a:ext uri="{FF2B5EF4-FFF2-40B4-BE49-F238E27FC236}">
                        <a16:creationId xmlns:a16="http://schemas.microsoft.com/office/drawing/2014/main" id="{F9AEDCBD-9232-3F1B-9655-75723F5105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483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36" name="Line 1399">
                    <a:extLst>
                      <a:ext uri="{FF2B5EF4-FFF2-40B4-BE49-F238E27FC236}">
                        <a16:creationId xmlns:a16="http://schemas.microsoft.com/office/drawing/2014/main" id="{637419B8-6DBE-EAED-8101-643222FAB9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531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37" name="Line 1400">
                    <a:extLst>
                      <a:ext uri="{FF2B5EF4-FFF2-40B4-BE49-F238E27FC236}">
                        <a16:creationId xmlns:a16="http://schemas.microsoft.com/office/drawing/2014/main" id="{9863A699-9330-F387-3456-DEDAAB7E599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547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38" name="Line 1401">
                    <a:extLst>
                      <a:ext uri="{FF2B5EF4-FFF2-40B4-BE49-F238E27FC236}">
                        <a16:creationId xmlns:a16="http://schemas.microsoft.com/office/drawing/2014/main" id="{8B47B742-423D-C6B6-8245-BE1EC37C4F1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57922" y="2858269"/>
                    <a:ext cx="0" cy="666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39" name="Line 1402">
                    <a:extLst>
                      <a:ext uri="{FF2B5EF4-FFF2-40B4-BE49-F238E27FC236}">
                        <a16:creationId xmlns:a16="http://schemas.microsoft.com/office/drawing/2014/main" id="{0B7EFC84-3FDB-B620-7985-39BD1F30B71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57922" y="2815406"/>
                    <a:ext cx="0" cy="1095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40" name="Line 1403">
                    <a:extLst>
                      <a:ext uri="{FF2B5EF4-FFF2-40B4-BE49-F238E27FC236}">
                        <a16:creationId xmlns:a16="http://schemas.microsoft.com/office/drawing/2014/main" id="{E3AC052E-1438-32F9-F161-5B7F126900C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62685" y="2913831"/>
                    <a:ext cx="0" cy="111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41" name="Line 1404">
                    <a:extLst>
                      <a:ext uri="{FF2B5EF4-FFF2-40B4-BE49-F238E27FC236}">
                        <a16:creationId xmlns:a16="http://schemas.microsoft.com/office/drawing/2014/main" id="{D7D4D6FC-25C8-31EA-4724-489E0CC4E3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62685" y="2915419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42" name="Line 1405">
                    <a:extLst>
                      <a:ext uri="{FF2B5EF4-FFF2-40B4-BE49-F238E27FC236}">
                        <a16:creationId xmlns:a16="http://schemas.microsoft.com/office/drawing/2014/main" id="{34FD8E9B-BE93-6234-DC80-8C349B7476A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64272" y="2913831"/>
                    <a:ext cx="0" cy="111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43" name="Line 1406">
                    <a:extLst>
                      <a:ext uri="{FF2B5EF4-FFF2-40B4-BE49-F238E27FC236}">
                        <a16:creationId xmlns:a16="http://schemas.microsoft.com/office/drawing/2014/main" id="{189F2FC5-0AB3-C2C8-66FB-75192383B4E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67447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44" name="Line 1407">
                    <a:extLst>
                      <a:ext uri="{FF2B5EF4-FFF2-40B4-BE49-F238E27FC236}">
                        <a16:creationId xmlns:a16="http://schemas.microsoft.com/office/drawing/2014/main" id="{2805484D-9D47-2970-2749-B0D354D295D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690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45" name="Line 1408">
                    <a:extLst>
                      <a:ext uri="{FF2B5EF4-FFF2-40B4-BE49-F238E27FC236}">
                        <a16:creationId xmlns:a16="http://schemas.microsoft.com/office/drawing/2014/main" id="{2D2A66E5-A4EE-F22E-EBF3-3B3D5D6FA4C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70622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46" name="Line 1409">
                    <a:extLst>
                      <a:ext uri="{FF2B5EF4-FFF2-40B4-BE49-F238E27FC236}">
                        <a16:creationId xmlns:a16="http://schemas.microsoft.com/office/drawing/2014/main" id="{840B2A96-1DCD-8416-5C17-C64E7D28F1A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722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47" name="Line 1410">
                    <a:extLst>
                      <a:ext uri="{FF2B5EF4-FFF2-40B4-BE49-F238E27FC236}">
                        <a16:creationId xmlns:a16="http://schemas.microsoft.com/office/drawing/2014/main" id="{2FD8F90B-C1C0-23CA-954C-0BD02791282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722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48" name="Line 1412">
                    <a:extLst>
                      <a:ext uri="{FF2B5EF4-FFF2-40B4-BE49-F238E27FC236}">
                        <a16:creationId xmlns:a16="http://schemas.microsoft.com/office/drawing/2014/main" id="{567A3C35-DA90-F1BD-24CA-C70964B974B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753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49" name="Line 1413">
                    <a:extLst>
                      <a:ext uri="{FF2B5EF4-FFF2-40B4-BE49-F238E27FC236}">
                        <a16:creationId xmlns:a16="http://schemas.microsoft.com/office/drawing/2014/main" id="{EEC6B225-FF52-1A1C-F542-6DE8D464E5F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769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50" name="Line 1414">
                    <a:extLst>
                      <a:ext uri="{FF2B5EF4-FFF2-40B4-BE49-F238E27FC236}">
                        <a16:creationId xmlns:a16="http://schemas.microsoft.com/office/drawing/2014/main" id="{4EAFD6AD-0B30-C7B9-61D5-05C5AC28413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785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51" name="Line 1415">
                    <a:extLst>
                      <a:ext uri="{FF2B5EF4-FFF2-40B4-BE49-F238E27FC236}">
                        <a16:creationId xmlns:a16="http://schemas.microsoft.com/office/drawing/2014/main" id="{FE21CF2F-75F5-7DC0-BCE5-F467D9DB91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785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52" name="Line 1416">
                    <a:extLst>
                      <a:ext uri="{FF2B5EF4-FFF2-40B4-BE49-F238E27FC236}">
                        <a16:creationId xmlns:a16="http://schemas.microsoft.com/office/drawing/2014/main" id="{3E4951B5-E279-4118-6FD5-CC33BEAB327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801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53" name="Line 1417">
                    <a:extLst>
                      <a:ext uri="{FF2B5EF4-FFF2-40B4-BE49-F238E27FC236}">
                        <a16:creationId xmlns:a16="http://schemas.microsoft.com/office/drawing/2014/main" id="{C0CD4FEA-6379-0CEA-31F2-08AC239C8E3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817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54" name="Line 1418">
                    <a:extLst>
                      <a:ext uri="{FF2B5EF4-FFF2-40B4-BE49-F238E27FC236}">
                        <a16:creationId xmlns:a16="http://schemas.microsoft.com/office/drawing/2014/main" id="{4327FB46-AA40-C2C5-36FF-750381C7286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833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55" name="Line 1419">
                    <a:extLst>
                      <a:ext uri="{FF2B5EF4-FFF2-40B4-BE49-F238E27FC236}">
                        <a16:creationId xmlns:a16="http://schemas.microsoft.com/office/drawing/2014/main" id="{2C8E7218-5454-506C-AB34-27303B49AF0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849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56" name="Line 1420">
                    <a:extLst>
                      <a:ext uri="{FF2B5EF4-FFF2-40B4-BE49-F238E27FC236}">
                        <a16:creationId xmlns:a16="http://schemas.microsoft.com/office/drawing/2014/main" id="{F4F8D751-F2CE-EDFF-782E-EE92CC0306A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8649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57" name="Line 1421">
                    <a:extLst>
                      <a:ext uri="{FF2B5EF4-FFF2-40B4-BE49-F238E27FC236}">
                        <a16:creationId xmlns:a16="http://schemas.microsoft.com/office/drawing/2014/main" id="{F3E44628-96E2-3A9D-3454-AB7FCCC40D3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880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58" name="Line 1422">
                    <a:extLst>
                      <a:ext uri="{FF2B5EF4-FFF2-40B4-BE49-F238E27FC236}">
                        <a16:creationId xmlns:a16="http://schemas.microsoft.com/office/drawing/2014/main" id="{88F80204-F61F-CF6F-309F-A4946DEE186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896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59" name="Line 1423">
                    <a:extLst>
                      <a:ext uri="{FF2B5EF4-FFF2-40B4-BE49-F238E27FC236}">
                        <a16:creationId xmlns:a16="http://schemas.microsoft.com/office/drawing/2014/main" id="{EB859969-1B4C-912C-EE46-538D287CE8B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94435" y="2905894"/>
                    <a:ext cx="0" cy="190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60" name="Line 1424">
                    <a:extLst>
                      <a:ext uri="{FF2B5EF4-FFF2-40B4-BE49-F238E27FC236}">
                        <a16:creationId xmlns:a16="http://schemas.microsoft.com/office/drawing/2014/main" id="{F440FBD6-8E0E-AF52-FF7E-F7C715D3B01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96023" y="2915419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61" name="Line 1425">
                    <a:extLst>
                      <a:ext uri="{FF2B5EF4-FFF2-40B4-BE49-F238E27FC236}">
                        <a16:creationId xmlns:a16="http://schemas.microsoft.com/office/drawing/2014/main" id="{DD7E623F-0B02-C588-46D9-035659D35B8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976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62" name="Line 1426">
                    <a:extLst>
                      <a:ext uri="{FF2B5EF4-FFF2-40B4-BE49-F238E27FC236}">
                        <a16:creationId xmlns:a16="http://schemas.microsoft.com/office/drawing/2014/main" id="{2FEED826-A8F2-6760-02B2-D6F5079679A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2991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63" name="Line 1427">
                    <a:extLst>
                      <a:ext uri="{FF2B5EF4-FFF2-40B4-BE49-F238E27FC236}">
                        <a16:creationId xmlns:a16="http://schemas.microsoft.com/office/drawing/2014/main" id="{70F879AD-DF80-4BDC-5725-C9FA0FC0E5C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039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64" name="Line 1428">
                    <a:extLst>
                      <a:ext uri="{FF2B5EF4-FFF2-40B4-BE49-F238E27FC236}">
                        <a16:creationId xmlns:a16="http://schemas.microsoft.com/office/drawing/2014/main" id="{FF13885B-32A3-A6E3-2A02-FE67AF2B132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0554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65" name="Line 1429">
                    <a:extLst>
                      <a:ext uri="{FF2B5EF4-FFF2-40B4-BE49-F238E27FC236}">
                        <a16:creationId xmlns:a16="http://schemas.microsoft.com/office/drawing/2014/main" id="{D587D94C-4F40-1976-44A8-59FB2643C7C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071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66" name="Line 1430">
                    <a:extLst>
                      <a:ext uri="{FF2B5EF4-FFF2-40B4-BE49-F238E27FC236}">
                        <a16:creationId xmlns:a16="http://schemas.microsoft.com/office/drawing/2014/main" id="{A450B264-19B2-D419-DD2F-FB1B80E0555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08723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67" name="Line 1431">
                    <a:extLst>
                      <a:ext uri="{FF2B5EF4-FFF2-40B4-BE49-F238E27FC236}">
                        <a16:creationId xmlns:a16="http://schemas.microsoft.com/office/drawing/2014/main" id="{651C8E8B-08D0-09BB-3DBA-3B25C3C5D80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134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68" name="Line 1432">
                    <a:extLst>
                      <a:ext uri="{FF2B5EF4-FFF2-40B4-BE49-F238E27FC236}">
                        <a16:creationId xmlns:a16="http://schemas.microsoft.com/office/drawing/2014/main" id="{7D2F12D9-AB00-E62C-62EF-66DCB9CE1BB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166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69" name="Line 1433">
                    <a:extLst>
                      <a:ext uri="{FF2B5EF4-FFF2-40B4-BE49-F238E27FC236}">
                        <a16:creationId xmlns:a16="http://schemas.microsoft.com/office/drawing/2014/main" id="{1A9E52A1-4CFC-F5F6-A255-429FAC3147F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198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70" name="Line 1434">
                    <a:extLst>
                      <a:ext uri="{FF2B5EF4-FFF2-40B4-BE49-F238E27FC236}">
                        <a16:creationId xmlns:a16="http://schemas.microsoft.com/office/drawing/2014/main" id="{D4B64444-B340-594B-6AAD-C13DA6D5BCD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2142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71" name="Line 1435">
                    <a:extLst>
                      <a:ext uri="{FF2B5EF4-FFF2-40B4-BE49-F238E27FC236}">
                        <a16:creationId xmlns:a16="http://schemas.microsoft.com/office/drawing/2014/main" id="{35DD01A8-3051-B0C7-B154-837876222FD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245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72" name="Line 1436">
                    <a:extLst>
                      <a:ext uri="{FF2B5EF4-FFF2-40B4-BE49-F238E27FC236}">
                        <a16:creationId xmlns:a16="http://schemas.microsoft.com/office/drawing/2014/main" id="{57AFC45F-DA16-6E06-A51A-6B360B76AC5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261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73" name="Line 1437">
                    <a:extLst>
                      <a:ext uri="{FF2B5EF4-FFF2-40B4-BE49-F238E27FC236}">
                        <a16:creationId xmlns:a16="http://schemas.microsoft.com/office/drawing/2014/main" id="{20B36E33-90A3-81B5-2271-608C75A90D8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261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74" name="Line 1438">
                    <a:extLst>
                      <a:ext uri="{FF2B5EF4-FFF2-40B4-BE49-F238E27FC236}">
                        <a16:creationId xmlns:a16="http://schemas.microsoft.com/office/drawing/2014/main" id="{97CCE8C6-9AEA-018F-F247-213AB95894F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277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75" name="Line 1439">
                    <a:extLst>
                      <a:ext uri="{FF2B5EF4-FFF2-40B4-BE49-F238E27FC236}">
                        <a16:creationId xmlns:a16="http://schemas.microsoft.com/office/drawing/2014/main" id="{97CABBDC-040A-166D-66EB-6333E6F0DA0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0948" y="2894781"/>
                    <a:ext cx="0" cy="301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76" name="Line 1440">
                    <a:extLst>
                      <a:ext uri="{FF2B5EF4-FFF2-40B4-BE49-F238E27FC236}">
                        <a16:creationId xmlns:a16="http://schemas.microsoft.com/office/drawing/2014/main" id="{C8A6C4F8-E911-63DF-BA9F-2CC709AE44D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2535" y="2902719"/>
                    <a:ext cx="0" cy="222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77" name="Line 1441">
                    <a:extLst>
                      <a:ext uri="{FF2B5EF4-FFF2-40B4-BE49-F238E27FC236}">
                        <a16:creationId xmlns:a16="http://schemas.microsoft.com/office/drawing/2014/main" id="{2CBA73F3-8D0D-CC15-7042-2F1D237F4BE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4123" y="2915419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78" name="Line 1442">
                    <a:extLst>
                      <a:ext uri="{FF2B5EF4-FFF2-40B4-BE49-F238E27FC236}">
                        <a16:creationId xmlns:a16="http://schemas.microsoft.com/office/drawing/2014/main" id="{53EA928C-89A8-15ED-DF21-0B61321EB3D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7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79" name="Line 1443">
                    <a:extLst>
                      <a:ext uri="{FF2B5EF4-FFF2-40B4-BE49-F238E27FC236}">
                        <a16:creationId xmlns:a16="http://schemas.microsoft.com/office/drawing/2014/main" id="{541C838D-DBE4-AB32-9635-CCB83317C9A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72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80" name="Line 1444">
                    <a:extLst>
                      <a:ext uri="{FF2B5EF4-FFF2-40B4-BE49-F238E27FC236}">
                        <a16:creationId xmlns:a16="http://schemas.microsoft.com/office/drawing/2014/main" id="{6C638DD6-F73B-BA9A-D8BC-C7E4AB24C1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88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81" name="Line 1445">
                    <a:extLst>
                      <a:ext uri="{FF2B5EF4-FFF2-40B4-BE49-F238E27FC236}">
                        <a16:creationId xmlns:a16="http://schemas.microsoft.com/office/drawing/2014/main" id="{9888A6FF-C63F-D87C-A1D0-07DC80E9C3B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40473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82" name="Line 1446">
                    <a:extLst>
                      <a:ext uri="{FF2B5EF4-FFF2-40B4-BE49-F238E27FC236}">
                        <a16:creationId xmlns:a16="http://schemas.microsoft.com/office/drawing/2014/main" id="{CD2B8F55-28B6-4338-32DD-849F21A218D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43648" y="2913831"/>
                    <a:ext cx="0" cy="111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83" name="Line 1447">
                    <a:extLst>
                      <a:ext uri="{FF2B5EF4-FFF2-40B4-BE49-F238E27FC236}">
                        <a16:creationId xmlns:a16="http://schemas.microsoft.com/office/drawing/2014/main" id="{F880FB50-3140-9065-7393-6EEA218F60E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4682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84" name="Line 1448">
                    <a:extLst>
                      <a:ext uri="{FF2B5EF4-FFF2-40B4-BE49-F238E27FC236}">
                        <a16:creationId xmlns:a16="http://schemas.microsoft.com/office/drawing/2014/main" id="{506AE950-4F76-D7C7-3993-D2CA18EA114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484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85" name="Line 1449">
                    <a:extLst>
                      <a:ext uri="{FF2B5EF4-FFF2-40B4-BE49-F238E27FC236}">
                        <a16:creationId xmlns:a16="http://schemas.microsoft.com/office/drawing/2014/main" id="{81ACDA22-8DEC-5320-ADE5-599A72E41E7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4999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86" name="Line 1450">
                    <a:extLst>
                      <a:ext uri="{FF2B5EF4-FFF2-40B4-BE49-F238E27FC236}">
                        <a16:creationId xmlns:a16="http://schemas.microsoft.com/office/drawing/2014/main" id="{46C33FE3-CC36-52BD-C0EF-54CFE163EC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515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87" name="Line 1451">
                    <a:extLst>
                      <a:ext uri="{FF2B5EF4-FFF2-40B4-BE49-F238E27FC236}">
                        <a16:creationId xmlns:a16="http://schemas.microsoft.com/office/drawing/2014/main" id="{BFE47326-4E41-B5E3-6A22-54F8FF2BF1C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53173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88" name="Line 1452">
                    <a:extLst>
                      <a:ext uri="{FF2B5EF4-FFF2-40B4-BE49-F238E27FC236}">
                        <a16:creationId xmlns:a16="http://schemas.microsoft.com/office/drawing/2014/main" id="{B457D31E-0B0D-B2E6-5DDB-50252E1EA31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54760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89" name="Line 1453">
                    <a:extLst>
                      <a:ext uri="{FF2B5EF4-FFF2-40B4-BE49-F238E27FC236}">
                        <a16:creationId xmlns:a16="http://schemas.microsoft.com/office/drawing/2014/main" id="{34A66406-ACAF-B403-69A6-1E2B8B3FA0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5634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90" name="Line 1454">
                    <a:extLst>
                      <a:ext uri="{FF2B5EF4-FFF2-40B4-BE49-F238E27FC236}">
                        <a16:creationId xmlns:a16="http://schemas.microsoft.com/office/drawing/2014/main" id="{32189F6E-F4D1-DBFA-6E0A-EA8E187C9F3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579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91" name="Line 1455">
                    <a:extLst>
                      <a:ext uri="{FF2B5EF4-FFF2-40B4-BE49-F238E27FC236}">
                        <a16:creationId xmlns:a16="http://schemas.microsoft.com/office/drawing/2014/main" id="{DC94CE89-C477-82CF-25DF-1EB0634161F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59523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92" name="Line 1456">
                    <a:extLst>
                      <a:ext uri="{FF2B5EF4-FFF2-40B4-BE49-F238E27FC236}">
                        <a16:creationId xmlns:a16="http://schemas.microsoft.com/office/drawing/2014/main" id="{C62B562C-6762-C409-E6D5-1845A04146D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611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93" name="Line 1457">
                    <a:extLst>
                      <a:ext uri="{FF2B5EF4-FFF2-40B4-BE49-F238E27FC236}">
                        <a16:creationId xmlns:a16="http://schemas.microsoft.com/office/drawing/2014/main" id="{DAB3F230-FA86-AB87-DF33-F5774B6E243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626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94" name="Line 1458">
                    <a:extLst>
                      <a:ext uri="{FF2B5EF4-FFF2-40B4-BE49-F238E27FC236}">
                        <a16:creationId xmlns:a16="http://schemas.microsoft.com/office/drawing/2014/main" id="{8C321A89-3089-7E2B-7EAF-D4609AE5581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642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95" name="Line 1459">
                    <a:extLst>
                      <a:ext uri="{FF2B5EF4-FFF2-40B4-BE49-F238E27FC236}">
                        <a16:creationId xmlns:a16="http://schemas.microsoft.com/office/drawing/2014/main" id="{3587EC8F-0F75-DD0B-C195-72AD978B23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658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96" name="Line 1460">
                    <a:extLst>
                      <a:ext uri="{FF2B5EF4-FFF2-40B4-BE49-F238E27FC236}">
                        <a16:creationId xmlns:a16="http://schemas.microsoft.com/office/drawing/2014/main" id="{E5FB5443-DC67-8F48-FCAE-02B76B34918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69048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97" name="Line 1461">
                    <a:extLst>
                      <a:ext uri="{FF2B5EF4-FFF2-40B4-BE49-F238E27FC236}">
                        <a16:creationId xmlns:a16="http://schemas.microsoft.com/office/drawing/2014/main" id="{6F2B1A00-140D-C5E6-4D63-58E6358A8C0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706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98" name="Line 1462">
                    <a:extLst>
                      <a:ext uri="{FF2B5EF4-FFF2-40B4-BE49-F238E27FC236}">
                        <a16:creationId xmlns:a16="http://schemas.microsoft.com/office/drawing/2014/main" id="{555CC545-F930-1B20-8D4A-85887877690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72223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99" name="Line 1463">
                    <a:extLst>
                      <a:ext uri="{FF2B5EF4-FFF2-40B4-BE49-F238E27FC236}">
                        <a16:creationId xmlns:a16="http://schemas.microsoft.com/office/drawing/2014/main" id="{1A123A1B-BA1E-2A74-B2F7-0E64710E5A3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738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00" name="Line 1464">
                    <a:extLst>
                      <a:ext uri="{FF2B5EF4-FFF2-40B4-BE49-F238E27FC236}">
                        <a16:creationId xmlns:a16="http://schemas.microsoft.com/office/drawing/2014/main" id="{7CEE6AFC-6F7F-9FC7-0D6E-12C9C822EFF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7539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01" name="Line 1465">
                    <a:extLst>
                      <a:ext uri="{FF2B5EF4-FFF2-40B4-BE49-F238E27FC236}">
                        <a16:creationId xmlns:a16="http://schemas.microsoft.com/office/drawing/2014/main" id="{77ADFCFD-BEBD-C310-EDB5-E3F96F576B8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785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02" name="Line 1466">
                    <a:extLst>
                      <a:ext uri="{FF2B5EF4-FFF2-40B4-BE49-F238E27FC236}">
                        <a16:creationId xmlns:a16="http://schemas.microsoft.com/office/drawing/2014/main" id="{794F0973-25CC-5978-A71F-0E55E60CC42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817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03" name="Line 1467">
                    <a:extLst>
                      <a:ext uri="{FF2B5EF4-FFF2-40B4-BE49-F238E27FC236}">
                        <a16:creationId xmlns:a16="http://schemas.microsoft.com/office/drawing/2014/main" id="{B09270DB-2280-0869-4C74-CFEB3CBD771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833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04" name="Line 1468">
                    <a:extLst>
                      <a:ext uri="{FF2B5EF4-FFF2-40B4-BE49-F238E27FC236}">
                        <a16:creationId xmlns:a16="http://schemas.microsoft.com/office/drawing/2014/main" id="{B04716D8-6A66-A871-1434-379545E3792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849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05" name="Line 1469">
                    <a:extLst>
                      <a:ext uri="{FF2B5EF4-FFF2-40B4-BE49-F238E27FC236}">
                        <a16:creationId xmlns:a16="http://schemas.microsoft.com/office/drawing/2014/main" id="{710991A9-74E8-9F8E-9EC9-A6754B8632C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896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06" name="Line 1470">
                    <a:extLst>
                      <a:ext uri="{FF2B5EF4-FFF2-40B4-BE49-F238E27FC236}">
                        <a16:creationId xmlns:a16="http://schemas.microsoft.com/office/drawing/2014/main" id="{0066F717-CDDD-9D3B-0F7C-8DFB909E82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912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07" name="Line 1471">
                    <a:extLst>
                      <a:ext uri="{FF2B5EF4-FFF2-40B4-BE49-F238E27FC236}">
                        <a16:creationId xmlns:a16="http://schemas.microsoft.com/office/drawing/2014/main" id="{60128E10-88F8-7B1C-BA6F-B854EA040B9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94448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08" name="Line 1472">
                    <a:extLst>
                      <a:ext uri="{FF2B5EF4-FFF2-40B4-BE49-F238E27FC236}">
                        <a16:creationId xmlns:a16="http://schemas.microsoft.com/office/drawing/2014/main" id="{B1B4A8AD-3416-80A6-E9D9-B2291C6A3A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96035" y="2915419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09" name="Line 1473">
                    <a:extLst>
                      <a:ext uri="{FF2B5EF4-FFF2-40B4-BE49-F238E27FC236}">
                        <a16:creationId xmlns:a16="http://schemas.microsoft.com/office/drawing/2014/main" id="{FD761AF4-42D6-3093-4DAF-A52DF18FE83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97623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10" name="Line 1474">
                    <a:extLst>
                      <a:ext uri="{FF2B5EF4-FFF2-40B4-BE49-F238E27FC236}">
                        <a16:creationId xmlns:a16="http://schemas.microsoft.com/office/drawing/2014/main" id="{AD43E01E-9501-2AC6-2869-8431DAA8752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992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11" name="Line 1475">
                    <a:extLst>
                      <a:ext uri="{FF2B5EF4-FFF2-40B4-BE49-F238E27FC236}">
                        <a16:creationId xmlns:a16="http://schemas.microsoft.com/office/drawing/2014/main" id="{76981EA5-1434-B830-55BA-AC17BF00427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007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12" name="Line 1476">
                    <a:extLst>
                      <a:ext uri="{FF2B5EF4-FFF2-40B4-BE49-F238E27FC236}">
                        <a16:creationId xmlns:a16="http://schemas.microsoft.com/office/drawing/2014/main" id="{64DB5C61-AE8D-E227-7238-AEE448C0CF5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039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13" name="Line 1477">
                    <a:extLst>
                      <a:ext uri="{FF2B5EF4-FFF2-40B4-BE49-F238E27FC236}">
                        <a16:creationId xmlns:a16="http://schemas.microsoft.com/office/drawing/2014/main" id="{790A9EA4-5CF8-3C97-E887-8FE4893A9E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05560" y="704031"/>
                    <a:ext cx="0" cy="22209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14" name="Line 1478">
                    <a:extLst>
                      <a:ext uri="{FF2B5EF4-FFF2-40B4-BE49-F238E27FC236}">
                        <a16:creationId xmlns:a16="http://schemas.microsoft.com/office/drawing/2014/main" id="{E2A8204F-64F2-AE18-5218-FE58844E8E8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10323" y="2837631"/>
                    <a:ext cx="0" cy="873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15" name="Line 1479">
                    <a:extLst>
                      <a:ext uri="{FF2B5EF4-FFF2-40B4-BE49-F238E27FC236}">
                        <a16:creationId xmlns:a16="http://schemas.microsoft.com/office/drawing/2014/main" id="{446CFAC4-6B70-998F-0FFA-A2745CE5C81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11910" y="2891606"/>
                    <a:ext cx="0" cy="333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16" name="Line 1480">
                    <a:extLst>
                      <a:ext uri="{FF2B5EF4-FFF2-40B4-BE49-F238E27FC236}">
                        <a16:creationId xmlns:a16="http://schemas.microsoft.com/office/drawing/2014/main" id="{61C4A853-EC38-4CDB-D5A0-C343856D927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13498" y="2909069"/>
                    <a:ext cx="0" cy="158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17" name="Line 1481">
                    <a:extLst>
                      <a:ext uri="{FF2B5EF4-FFF2-40B4-BE49-F238E27FC236}">
                        <a16:creationId xmlns:a16="http://schemas.microsoft.com/office/drawing/2014/main" id="{F21BF767-46FA-F682-C2ED-B01D19BF18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15085" y="2912244"/>
                    <a:ext cx="0" cy="127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18" name="Line 1482">
                    <a:extLst>
                      <a:ext uri="{FF2B5EF4-FFF2-40B4-BE49-F238E27FC236}">
                        <a16:creationId xmlns:a16="http://schemas.microsoft.com/office/drawing/2014/main" id="{729DE0EF-C33C-4421-4F56-404F314A8C3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18260" y="2905894"/>
                    <a:ext cx="0" cy="190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19" name="Line 1483">
                    <a:extLst>
                      <a:ext uri="{FF2B5EF4-FFF2-40B4-BE49-F238E27FC236}">
                        <a16:creationId xmlns:a16="http://schemas.microsoft.com/office/drawing/2014/main" id="{6D4F4AE2-936E-D222-0DF5-7047DC3B33F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23023" y="2912244"/>
                    <a:ext cx="0" cy="127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20" name="Line 1484">
                    <a:extLst>
                      <a:ext uri="{FF2B5EF4-FFF2-40B4-BE49-F238E27FC236}">
                        <a16:creationId xmlns:a16="http://schemas.microsoft.com/office/drawing/2014/main" id="{4369274D-1C9E-C6EC-E143-69498355131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24610" y="2915419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21" name="Line 1485">
                    <a:extLst>
                      <a:ext uri="{FF2B5EF4-FFF2-40B4-BE49-F238E27FC236}">
                        <a16:creationId xmlns:a16="http://schemas.microsoft.com/office/drawing/2014/main" id="{5F850D4F-8596-C30B-EBDD-29886322B62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27785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22" name="Line 1486">
                    <a:extLst>
                      <a:ext uri="{FF2B5EF4-FFF2-40B4-BE49-F238E27FC236}">
                        <a16:creationId xmlns:a16="http://schemas.microsoft.com/office/drawing/2014/main" id="{8C707077-465D-770F-E8C3-701B2E162A5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27785" y="2910656"/>
                    <a:ext cx="0" cy="142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23" name="Line 1487">
                    <a:extLst>
                      <a:ext uri="{FF2B5EF4-FFF2-40B4-BE49-F238E27FC236}">
                        <a16:creationId xmlns:a16="http://schemas.microsoft.com/office/drawing/2014/main" id="{C77A3C7C-2E90-AB6A-2C11-8386C2230FF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29373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24" name="Line 1488">
                    <a:extLst>
                      <a:ext uri="{FF2B5EF4-FFF2-40B4-BE49-F238E27FC236}">
                        <a16:creationId xmlns:a16="http://schemas.microsoft.com/office/drawing/2014/main" id="{779D9366-A079-F2A1-9736-25935C1F75C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30960" y="2915419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25" name="Line 1489">
                    <a:extLst>
                      <a:ext uri="{FF2B5EF4-FFF2-40B4-BE49-F238E27FC236}">
                        <a16:creationId xmlns:a16="http://schemas.microsoft.com/office/drawing/2014/main" id="{35D22A80-468E-96E5-0840-899847CD144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34135" y="2913831"/>
                    <a:ext cx="0" cy="111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26" name="Line 1490">
                    <a:extLst>
                      <a:ext uri="{FF2B5EF4-FFF2-40B4-BE49-F238E27FC236}">
                        <a16:creationId xmlns:a16="http://schemas.microsoft.com/office/drawing/2014/main" id="{4F5AD64D-10C1-0F3E-31D3-0207F06CF76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34135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27" name="Line 1491">
                    <a:extLst>
                      <a:ext uri="{FF2B5EF4-FFF2-40B4-BE49-F238E27FC236}">
                        <a16:creationId xmlns:a16="http://schemas.microsoft.com/office/drawing/2014/main" id="{7B1B90F5-24DC-783A-C58F-730C1B414BB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35723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28" name="Line 1492">
                    <a:extLst>
                      <a:ext uri="{FF2B5EF4-FFF2-40B4-BE49-F238E27FC236}">
                        <a16:creationId xmlns:a16="http://schemas.microsoft.com/office/drawing/2014/main" id="{4CB4F34F-659D-D963-8829-DA70B160F04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38898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29" name="Line 1493">
                    <a:extLst>
                      <a:ext uri="{FF2B5EF4-FFF2-40B4-BE49-F238E27FC236}">
                        <a16:creationId xmlns:a16="http://schemas.microsoft.com/office/drawing/2014/main" id="{1B25433E-F9B6-B28A-7456-2512E857996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38898" y="2915419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30" name="Line 1494">
                    <a:extLst>
                      <a:ext uri="{FF2B5EF4-FFF2-40B4-BE49-F238E27FC236}">
                        <a16:creationId xmlns:a16="http://schemas.microsoft.com/office/drawing/2014/main" id="{661696AB-AE24-88DA-210A-5D26E3FE14B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404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31" name="Line 1495">
                    <a:extLst>
                      <a:ext uri="{FF2B5EF4-FFF2-40B4-BE49-F238E27FC236}">
                        <a16:creationId xmlns:a16="http://schemas.microsoft.com/office/drawing/2014/main" id="{14A03FCE-4D96-4376-F132-0FB4BCEE0AE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42073" y="2712219"/>
                    <a:ext cx="0" cy="2127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32" name="Line 1496">
                    <a:extLst>
                      <a:ext uri="{FF2B5EF4-FFF2-40B4-BE49-F238E27FC236}">
                        <a16:creationId xmlns:a16="http://schemas.microsoft.com/office/drawing/2014/main" id="{5A602F34-32A7-1694-6DBC-BA03E924818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46835" y="2915419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33" name="Line 1497">
                    <a:extLst>
                      <a:ext uri="{FF2B5EF4-FFF2-40B4-BE49-F238E27FC236}">
                        <a16:creationId xmlns:a16="http://schemas.microsoft.com/office/drawing/2014/main" id="{36D39753-41FB-01B5-9316-08FC9E6F8AE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48423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34" name="Line 1498">
                    <a:extLst>
                      <a:ext uri="{FF2B5EF4-FFF2-40B4-BE49-F238E27FC236}">
                        <a16:creationId xmlns:a16="http://schemas.microsoft.com/office/drawing/2014/main" id="{94614662-0DC5-D4EB-7797-54261AA157C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5159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35" name="Line 1499">
                    <a:extLst>
                      <a:ext uri="{FF2B5EF4-FFF2-40B4-BE49-F238E27FC236}">
                        <a16:creationId xmlns:a16="http://schemas.microsoft.com/office/drawing/2014/main" id="{7E633B09-DA3D-2D4D-6712-98BC907062E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53185" y="2912244"/>
                    <a:ext cx="0" cy="127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36" name="Line 1500">
                    <a:extLst>
                      <a:ext uri="{FF2B5EF4-FFF2-40B4-BE49-F238E27FC236}">
                        <a16:creationId xmlns:a16="http://schemas.microsoft.com/office/drawing/2014/main" id="{6D832348-3B6C-7095-19E9-352C17FB600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56360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37" name="Line 1501">
                    <a:extLst>
                      <a:ext uri="{FF2B5EF4-FFF2-40B4-BE49-F238E27FC236}">
                        <a16:creationId xmlns:a16="http://schemas.microsoft.com/office/drawing/2014/main" id="{BCED564C-D37A-8438-299E-F25839FAFA2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56360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38" name="Line 1502">
                    <a:extLst>
                      <a:ext uri="{FF2B5EF4-FFF2-40B4-BE49-F238E27FC236}">
                        <a16:creationId xmlns:a16="http://schemas.microsoft.com/office/drawing/2014/main" id="{5DA0F9B8-E9AB-043E-2BA8-4345D6F104D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5794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39" name="Line 1503">
                    <a:extLst>
                      <a:ext uri="{FF2B5EF4-FFF2-40B4-BE49-F238E27FC236}">
                        <a16:creationId xmlns:a16="http://schemas.microsoft.com/office/drawing/2014/main" id="{911AF3FA-64D9-24F3-AF0F-A549516944A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59535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40" name="Line 1504">
                    <a:extLst>
                      <a:ext uri="{FF2B5EF4-FFF2-40B4-BE49-F238E27FC236}">
                        <a16:creationId xmlns:a16="http://schemas.microsoft.com/office/drawing/2014/main" id="{E89B9CAB-B8E6-B413-A863-04A60CD0951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62710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41" name="Line 1505">
                    <a:extLst>
                      <a:ext uri="{FF2B5EF4-FFF2-40B4-BE49-F238E27FC236}">
                        <a16:creationId xmlns:a16="http://schemas.microsoft.com/office/drawing/2014/main" id="{4CCDCEE7-3CB4-7D9A-26A1-6DB2D6D9CE4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62710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42" name="Line 1506">
                    <a:extLst>
                      <a:ext uri="{FF2B5EF4-FFF2-40B4-BE49-F238E27FC236}">
                        <a16:creationId xmlns:a16="http://schemas.microsoft.com/office/drawing/2014/main" id="{EE48CEFD-1953-9EF7-3FD9-60B5410FD64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6429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43" name="Line 1507">
                    <a:extLst>
                      <a:ext uri="{FF2B5EF4-FFF2-40B4-BE49-F238E27FC236}">
                        <a16:creationId xmlns:a16="http://schemas.microsoft.com/office/drawing/2014/main" id="{6DD71670-3795-7020-F351-DC267C2B913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658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44" name="Line 1508">
                    <a:extLst>
                      <a:ext uri="{FF2B5EF4-FFF2-40B4-BE49-F238E27FC236}">
                        <a16:creationId xmlns:a16="http://schemas.microsoft.com/office/drawing/2014/main" id="{5544EEDE-2C7E-CF4D-9C03-707CFCDB89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690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45" name="Line 1509">
                    <a:extLst>
                      <a:ext uri="{FF2B5EF4-FFF2-40B4-BE49-F238E27FC236}">
                        <a16:creationId xmlns:a16="http://schemas.microsoft.com/office/drawing/2014/main" id="{A5C428AF-4DF9-A448-8859-1DA73AA4997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7064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46" name="Line 1510">
                    <a:extLst>
                      <a:ext uri="{FF2B5EF4-FFF2-40B4-BE49-F238E27FC236}">
                        <a16:creationId xmlns:a16="http://schemas.microsoft.com/office/drawing/2014/main" id="{6E07BD17-6ED6-3F97-28A4-E613B5DF14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72235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47" name="Line 1511">
                    <a:extLst>
                      <a:ext uri="{FF2B5EF4-FFF2-40B4-BE49-F238E27FC236}">
                        <a16:creationId xmlns:a16="http://schemas.microsoft.com/office/drawing/2014/main" id="{C564C5AA-11F8-D7C9-8FA9-CB2BC702CC3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75410" y="2896369"/>
                    <a:ext cx="0" cy="285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48" name="Line 1512">
                    <a:extLst>
                      <a:ext uri="{FF2B5EF4-FFF2-40B4-BE49-F238E27FC236}">
                        <a16:creationId xmlns:a16="http://schemas.microsoft.com/office/drawing/2014/main" id="{97CE464D-B871-4CA9-2C76-E5ABC42E32E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75410" y="2915419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49" name="Line 1513">
                    <a:extLst>
                      <a:ext uri="{FF2B5EF4-FFF2-40B4-BE49-F238E27FC236}">
                        <a16:creationId xmlns:a16="http://schemas.microsoft.com/office/drawing/2014/main" id="{A8B7983A-5E76-F186-6864-75ED108D122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7699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50" name="Line 1514">
                    <a:extLst>
                      <a:ext uri="{FF2B5EF4-FFF2-40B4-BE49-F238E27FC236}">
                        <a16:creationId xmlns:a16="http://schemas.microsoft.com/office/drawing/2014/main" id="{20A06A4C-4E23-FB9A-A47B-BEA401DF60E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78585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51" name="Line 1515">
                    <a:extLst>
                      <a:ext uri="{FF2B5EF4-FFF2-40B4-BE49-F238E27FC236}">
                        <a16:creationId xmlns:a16="http://schemas.microsoft.com/office/drawing/2014/main" id="{DD4D53A1-925E-4BE8-121A-08B44B4BF60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81760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52" name="Line 1516">
                    <a:extLst>
                      <a:ext uri="{FF2B5EF4-FFF2-40B4-BE49-F238E27FC236}">
                        <a16:creationId xmlns:a16="http://schemas.microsoft.com/office/drawing/2014/main" id="{8526B5C2-7076-C89E-1C19-9C5B5C61AAA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81760" y="2912244"/>
                    <a:ext cx="0" cy="127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53" name="Line 1517">
                    <a:extLst>
                      <a:ext uri="{FF2B5EF4-FFF2-40B4-BE49-F238E27FC236}">
                        <a16:creationId xmlns:a16="http://schemas.microsoft.com/office/drawing/2014/main" id="{ACFEE90E-7158-F22C-4D7E-5F474576F03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849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54" name="Line 1518">
                    <a:extLst>
                      <a:ext uri="{FF2B5EF4-FFF2-40B4-BE49-F238E27FC236}">
                        <a16:creationId xmlns:a16="http://schemas.microsoft.com/office/drawing/2014/main" id="{9C7CCC9E-F759-770F-4D60-31189998A55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881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55" name="Line 1519">
                    <a:extLst>
                      <a:ext uri="{FF2B5EF4-FFF2-40B4-BE49-F238E27FC236}">
                        <a16:creationId xmlns:a16="http://schemas.microsoft.com/office/drawing/2014/main" id="{D0367ACC-6B6F-BB1B-3155-66247FC50EB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8969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56" name="Line 1520">
                    <a:extLst>
                      <a:ext uri="{FF2B5EF4-FFF2-40B4-BE49-F238E27FC236}">
                        <a16:creationId xmlns:a16="http://schemas.microsoft.com/office/drawing/2014/main" id="{88F96E65-2DC4-BFA6-8818-5BA814E967A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912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57" name="Line 1521">
                    <a:extLst>
                      <a:ext uri="{FF2B5EF4-FFF2-40B4-BE49-F238E27FC236}">
                        <a16:creationId xmlns:a16="http://schemas.microsoft.com/office/drawing/2014/main" id="{2F2C0FA0-51D3-1379-4860-6AEA06103B3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92873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58" name="Line 1522">
                    <a:extLst>
                      <a:ext uri="{FF2B5EF4-FFF2-40B4-BE49-F238E27FC236}">
                        <a16:creationId xmlns:a16="http://schemas.microsoft.com/office/drawing/2014/main" id="{B09198E5-320F-841B-8E61-AB93EC1E476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960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59" name="Line 1523">
                    <a:extLst>
                      <a:ext uri="{FF2B5EF4-FFF2-40B4-BE49-F238E27FC236}">
                        <a16:creationId xmlns:a16="http://schemas.microsoft.com/office/drawing/2014/main" id="{6EB6082D-5099-57D2-246D-FF9B049C022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976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60" name="Line 1524">
                    <a:extLst>
                      <a:ext uri="{FF2B5EF4-FFF2-40B4-BE49-F238E27FC236}">
                        <a16:creationId xmlns:a16="http://schemas.microsoft.com/office/drawing/2014/main" id="{260967C2-A51F-7BF1-C7FD-5582E071684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49922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61" name="Line 1525">
                    <a:extLst>
                      <a:ext uri="{FF2B5EF4-FFF2-40B4-BE49-F238E27FC236}">
                        <a16:creationId xmlns:a16="http://schemas.microsoft.com/office/drawing/2014/main" id="{8FB31752-F6F3-5C85-F2FB-475E0364533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00810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62" name="Line 1526">
                    <a:extLst>
                      <a:ext uri="{FF2B5EF4-FFF2-40B4-BE49-F238E27FC236}">
                        <a16:creationId xmlns:a16="http://schemas.microsoft.com/office/drawing/2014/main" id="{2080C758-B8C6-B017-D086-174E46D0E32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0239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63" name="Line 1527">
                    <a:extLst>
                      <a:ext uri="{FF2B5EF4-FFF2-40B4-BE49-F238E27FC236}">
                        <a16:creationId xmlns:a16="http://schemas.microsoft.com/office/drawing/2014/main" id="{1CB9CFB9-E4BB-BE7C-073A-A531359B7E4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039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64" name="Line 1528">
                    <a:extLst>
                      <a:ext uri="{FF2B5EF4-FFF2-40B4-BE49-F238E27FC236}">
                        <a16:creationId xmlns:a16="http://schemas.microsoft.com/office/drawing/2014/main" id="{C4F0480A-DE52-0314-3458-1477B5A8C5C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071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65" name="Line 1529">
                    <a:extLst>
                      <a:ext uri="{FF2B5EF4-FFF2-40B4-BE49-F238E27FC236}">
                        <a16:creationId xmlns:a16="http://schemas.microsoft.com/office/drawing/2014/main" id="{93C2370D-76CC-EBFB-94BC-37C87E3E51E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0874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66" name="Line 1530">
                    <a:extLst>
                      <a:ext uri="{FF2B5EF4-FFF2-40B4-BE49-F238E27FC236}">
                        <a16:creationId xmlns:a16="http://schemas.microsoft.com/office/drawing/2014/main" id="{EED47DAF-D8A0-351C-760F-76B94852794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103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67" name="Line 1531">
                    <a:extLst>
                      <a:ext uri="{FF2B5EF4-FFF2-40B4-BE49-F238E27FC236}">
                        <a16:creationId xmlns:a16="http://schemas.microsoft.com/office/drawing/2014/main" id="{3EEC0B88-8FBA-3115-1074-C51119A58A7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1192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68" name="Line 1532">
                    <a:extLst>
                      <a:ext uri="{FF2B5EF4-FFF2-40B4-BE49-F238E27FC236}">
                        <a16:creationId xmlns:a16="http://schemas.microsoft.com/office/drawing/2014/main" id="{5CABF1D4-BC02-1060-6616-D1D7FA05A7A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119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69" name="Line 1533">
                    <a:extLst>
                      <a:ext uri="{FF2B5EF4-FFF2-40B4-BE49-F238E27FC236}">
                        <a16:creationId xmlns:a16="http://schemas.microsoft.com/office/drawing/2014/main" id="{68BA9B8B-78C0-16E2-5148-B048FB8ED7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15098" y="2909069"/>
                    <a:ext cx="0" cy="158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70" name="Line 1534">
                    <a:extLst>
                      <a:ext uri="{FF2B5EF4-FFF2-40B4-BE49-F238E27FC236}">
                        <a16:creationId xmlns:a16="http://schemas.microsoft.com/office/drawing/2014/main" id="{29C7FCF5-4FA7-D4A6-57D3-6329CF46A24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16685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71" name="Line 1535">
                    <a:extLst>
                      <a:ext uri="{FF2B5EF4-FFF2-40B4-BE49-F238E27FC236}">
                        <a16:creationId xmlns:a16="http://schemas.microsoft.com/office/drawing/2014/main" id="{DE68DC76-995E-D12E-457A-D3108D89D79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198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72" name="Line 1536">
                    <a:extLst>
                      <a:ext uri="{FF2B5EF4-FFF2-40B4-BE49-F238E27FC236}">
                        <a16:creationId xmlns:a16="http://schemas.microsoft.com/office/drawing/2014/main" id="{03DE7108-4693-4F89-DBD6-4FCA7D3FBE4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214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73" name="Line 1537">
                    <a:extLst>
                      <a:ext uri="{FF2B5EF4-FFF2-40B4-BE49-F238E27FC236}">
                        <a16:creationId xmlns:a16="http://schemas.microsoft.com/office/drawing/2014/main" id="{9EDFBA79-B336-2AC9-2F0F-FEC34BB133C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230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74" name="Line 1538">
                    <a:extLst>
                      <a:ext uri="{FF2B5EF4-FFF2-40B4-BE49-F238E27FC236}">
                        <a16:creationId xmlns:a16="http://schemas.microsoft.com/office/drawing/2014/main" id="{FF9685E6-357B-9454-C704-1857473E6FE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262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75" name="Line 1539">
                    <a:extLst>
                      <a:ext uri="{FF2B5EF4-FFF2-40B4-BE49-F238E27FC236}">
                        <a16:creationId xmlns:a16="http://schemas.microsoft.com/office/drawing/2014/main" id="{EE05E74F-717B-3966-B60B-5177152FECD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293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76" name="Line 1540">
                    <a:extLst>
                      <a:ext uri="{FF2B5EF4-FFF2-40B4-BE49-F238E27FC236}">
                        <a16:creationId xmlns:a16="http://schemas.microsoft.com/office/drawing/2014/main" id="{F3E55EB2-7463-6467-FCB9-763A2003E69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30973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77" name="Line 1541">
                    <a:extLst>
                      <a:ext uri="{FF2B5EF4-FFF2-40B4-BE49-F238E27FC236}">
                        <a16:creationId xmlns:a16="http://schemas.microsoft.com/office/drawing/2014/main" id="{97F0BC94-E021-6B90-2489-4A9651F0B8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3414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78" name="Line 1542">
                    <a:extLst>
                      <a:ext uri="{FF2B5EF4-FFF2-40B4-BE49-F238E27FC236}">
                        <a16:creationId xmlns:a16="http://schemas.microsoft.com/office/drawing/2014/main" id="{94AD32A5-AAF2-2444-F91E-8FB34E4FF06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373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79" name="Line 1543">
                    <a:extLst>
                      <a:ext uri="{FF2B5EF4-FFF2-40B4-BE49-F238E27FC236}">
                        <a16:creationId xmlns:a16="http://schemas.microsoft.com/office/drawing/2014/main" id="{3450FAD0-BAD8-1EC7-3694-63C9CC0AA01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389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80" name="Line 1544">
                    <a:extLst>
                      <a:ext uri="{FF2B5EF4-FFF2-40B4-BE49-F238E27FC236}">
                        <a16:creationId xmlns:a16="http://schemas.microsoft.com/office/drawing/2014/main" id="{3E31E0D2-574B-F0C0-34FD-92B81CC3D5C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404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81" name="Line 1545">
                    <a:extLst>
                      <a:ext uri="{FF2B5EF4-FFF2-40B4-BE49-F238E27FC236}">
                        <a16:creationId xmlns:a16="http://schemas.microsoft.com/office/drawing/2014/main" id="{482C2CFC-33B9-EB4D-0C3F-5B620715397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404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82" name="Line 1546">
                    <a:extLst>
                      <a:ext uri="{FF2B5EF4-FFF2-40B4-BE49-F238E27FC236}">
                        <a16:creationId xmlns:a16="http://schemas.microsoft.com/office/drawing/2014/main" id="{53266AD4-F9A5-B617-DF3C-5F19BDB075C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436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83" name="Line 1547">
                    <a:extLst>
                      <a:ext uri="{FF2B5EF4-FFF2-40B4-BE49-F238E27FC236}">
                        <a16:creationId xmlns:a16="http://schemas.microsoft.com/office/drawing/2014/main" id="{CA3A9958-67F2-6C23-B5CF-C03858B8CE8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452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84" name="Line 1548">
                    <a:extLst>
                      <a:ext uri="{FF2B5EF4-FFF2-40B4-BE49-F238E27FC236}">
                        <a16:creationId xmlns:a16="http://schemas.microsoft.com/office/drawing/2014/main" id="{0C91BFAD-C7CB-73E6-94C0-25E13615776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484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85" name="Line 1549">
                    <a:extLst>
                      <a:ext uri="{FF2B5EF4-FFF2-40B4-BE49-F238E27FC236}">
                        <a16:creationId xmlns:a16="http://schemas.microsoft.com/office/drawing/2014/main" id="{E087E164-B9B4-5C0B-F9E5-ABDD6593FCB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500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86" name="Line 1550">
                    <a:extLst>
                      <a:ext uri="{FF2B5EF4-FFF2-40B4-BE49-F238E27FC236}">
                        <a16:creationId xmlns:a16="http://schemas.microsoft.com/office/drawing/2014/main" id="{16434A80-EDA2-A479-63B4-EC799F8CB68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51610" y="2909069"/>
                    <a:ext cx="0" cy="158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87" name="Line 1551">
                    <a:extLst>
                      <a:ext uri="{FF2B5EF4-FFF2-40B4-BE49-F238E27FC236}">
                        <a16:creationId xmlns:a16="http://schemas.microsoft.com/office/drawing/2014/main" id="{2DCD9E77-837C-EDA4-1344-7688C1E91C2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531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88" name="Line 1552">
                    <a:extLst>
                      <a:ext uri="{FF2B5EF4-FFF2-40B4-BE49-F238E27FC236}">
                        <a16:creationId xmlns:a16="http://schemas.microsoft.com/office/drawing/2014/main" id="{95D84C7D-0B43-2082-2A91-BDEA67B31F5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547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89" name="Line 1553">
                    <a:extLst>
                      <a:ext uri="{FF2B5EF4-FFF2-40B4-BE49-F238E27FC236}">
                        <a16:creationId xmlns:a16="http://schemas.microsoft.com/office/drawing/2014/main" id="{A7E2F205-F9F0-CA3A-B53F-1F753D2287D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563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90" name="Line 1554">
                    <a:extLst>
                      <a:ext uri="{FF2B5EF4-FFF2-40B4-BE49-F238E27FC236}">
                        <a16:creationId xmlns:a16="http://schemas.microsoft.com/office/drawing/2014/main" id="{AB426804-38BC-6C6B-6A97-51C401E5651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595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91" name="Line 1555">
                    <a:extLst>
                      <a:ext uri="{FF2B5EF4-FFF2-40B4-BE49-F238E27FC236}">
                        <a16:creationId xmlns:a16="http://schemas.microsoft.com/office/drawing/2014/main" id="{B793326D-923D-1E94-B609-A6F67C74168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611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92" name="Line 1556">
                    <a:extLst>
                      <a:ext uri="{FF2B5EF4-FFF2-40B4-BE49-F238E27FC236}">
                        <a16:creationId xmlns:a16="http://schemas.microsoft.com/office/drawing/2014/main" id="{15C2CFE9-0A54-5931-D25C-3D63720D300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627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93" name="Line 1557">
                    <a:extLst>
                      <a:ext uri="{FF2B5EF4-FFF2-40B4-BE49-F238E27FC236}">
                        <a16:creationId xmlns:a16="http://schemas.microsoft.com/office/drawing/2014/main" id="{E3E5A262-F6DE-6225-804F-A7F15F8982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643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94" name="Line 1558">
                    <a:extLst>
                      <a:ext uri="{FF2B5EF4-FFF2-40B4-BE49-F238E27FC236}">
                        <a16:creationId xmlns:a16="http://schemas.microsoft.com/office/drawing/2014/main" id="{FD66301B-B605-CD00-6BC5-E2230234DE8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658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95" name="Line 1559">
                    <a:extLst>
                      <a:ext uri="{FF2B5EF4-FFF2-40B4-BE49-F238E27FC236}">
                        <a16:creationId xmlns:a16="http://schemas.microsoft.com/office/drawing/2014/main" id="{AFAD5E54-A15B-430B-9079-84DF72D4FE2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674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96" name="Line 1560">
                    <a:extLst>
                      <a:ext uri="{FF2B5EF4-FFF2-40B4-BE49-F238E27FC236}">
                        <a16:creationId xmlns:a16="http://schemas.microsoft.com/office/drawing/2014/main" id="{595D7083-716C-EE1A-66D5-B7DA2C98087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690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97" name="Line 1561">
                    <a:extLst>
                      <a:ext uri="{FF2B5EF4-FFF2-40B4-BE49-F238E27FC236}">
                        <a16:creationId xmlns:a16="http://schemas.microsoft.com/office/drawing/2014/main" id="{CF2B32CD-1771-AA58-C008-FC87CEC7278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706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98" name="Line 1562">
                    <a:extLst>
                      <a:ext uri="{FF2B5EF4-FFF2-40B4-BE49-F238E27FC236}">
                        <a16:creationId xmlns:a16="http://schemas.microsoft.com/office/drawing/2014/main" id="{6D21316D-70D4-828C-E61E-35886020C04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722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99" name="Line 1563">
                    <a:extLst>
                      <a:ext uri="{FF2B5EF4-FFF2-40B4-BE49-F238E27FC236}">
                        <a16:creationId xmlns:a16="http://schemas.microsoft.com/office/drawing/2014/main" id="{79B6C2B5-B0FA-1594-54AD-AE3E130C346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738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00" name="Line 1564">
                    <a:extLst>
                      <a:ext uri="{FF2B5EF4-FFF2-40B4-BE49-F238E27FC236}">
                        <a16:creationId xmlns:a16="http://schemas.microsoft.com/office/drawing/2014/main" id="{5FED88B8-E767-5F22-4C22-93190DE6F9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7859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01" name="Line 1565">
                    <a:extLst>
                      <a:ext uri="{FF2B5EF4-FFF2-40B4-BE49-F238E27FC236}">
                        <a16:creationId xmlns:a16="http://schemas.microsoft.com/office/drawing/2014/main" id="{B01AF6FC-1F69-AA6B-1AE8-52731F5794C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817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02" name="Line 1566">
                    <a:extLst>
                      <a:ext uri="{FF2B5EF4-FFF2-40B4-BE49-F238E27FC236}">
                        <a16:creationId xmlns:a16="http://schemas.microsoft.com/office/drawing/2014/main" id="{49C9FD6B-D837-74B2-AA1E-1F0633EEF91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83360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03" name="Line 1567">
                    <a:extLst>
                      <a:ext uri="{FF2B5EF4-FFF2-40B4-BE49-F238E27FC236}">
                        <a16:creationId xmlns:a16="http://schemas.microsoft.com/office/drawing/2014/main" id="{F772CC25-F3AD-4EC2-DE4D-297D0523389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849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04" name="Line 1568">
                    <a:extLst>
                      <a:ext uri="{FF2B5EF4-FFF2-40B4-BE49-F238E27FC236}">
                        <a16:creationId xmlns:a16="http://schemas.microsoft.com/office/drawing/2014/main" id="{33665BE3-0D9D-851B-F648-96D3239F63E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88123" y="2915419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05" name="Line 1569">
                    <a:extLst>
                      <a:ext uri="{FF2B5EF4-FFF2-40B4-BE49-F238E27FC236}">
                        <a16:creationId xmlns:a16="http://schemas.microsoft.com/office/drawing/2014/main" id="{0CC480C3-9F5F-AFCC-27C7-B2B274EB1DC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9129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06" name="Line 1570">
                    <a:extLst>
                      <a:ext uri="{FF2B5EF4-FFF2-40B4-BE49-F238E27FC236}">
                        <a16:creationId xmlns:a16="http://schemas.microsoft.com/office/drawing/2014/main" id="{6EA533A5-42C9-32CF-8DC3-3FD2E22F96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960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07" name="Line 1571">
                    <a:extLst>
                      <a:ext uri="{FF2B5EF4-FFF2-40B4-BE49-F238E27FC236}">
                        <a16:creationId xmlns:a16="http://schemas.microsoft.com/office/drawing/2014/main" id="{C42A105D-FAD9-6DC4-09D6-610E5369735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5992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08" name="Line 1572">
                    <a:extLst>
                      <a:ext uri="{FF2B5EF4-FFF2-40B4-BE49-F238E27FC236}">
                        <a16:creationId xmlns:a16="http://schemas.microsoft.com/office/drawing/2014/main" id="{5B1F96D7-F89F-1EB3-8A5B-8DB613A4D5C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039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09" name="Line 1573">
                    <a:extLst>
                      <a:ext uri="{FF2B5EF4-FFF2-40B4-BE49-F238E27FC236}">
                        <a16:creationId xmlns:a16="http://schemas.microsoft.com/office/drawing/2014/main" id="{77DB72A8-3393-3749-72AF-0AAE5716429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039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10" name="Line 1574">
                    <a:extLst>
                      <a:ext uri="{FF2B5EF4-FFF2-40B4-BE49-F238E27FC236}">
                        <a16:creationId xmlns:a16="http://schemas.microsoft.com/office/drawing/2014/main" id="{FFF709B3-41A4-71B9-7574-9149194B3BA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119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11" name="Line 1575">
                    <a:extLst>
                      <a:ext uri="{FF2B5EF4-FFF2-40B4-BE49-F238E27FC236}">
                        <a16:creationId xmlns:a16="http://schemas.microsoft.com/office/drawing/2014/main" id="{06C680FF-E9BC-2D58-AC02-A0F8E56DF5E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135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12" name="Line 1576">
                    <a:extLst>
                      <a:ext uri="{FF2B5EF4-FFF2-40B4-BE49-F238E27FC236}">
                        <a16:creationId xmlns:a16="http://schemas.microsoft.com/office/drawing/2014/main" id="{EDD7BA1C-EAA4-81A8-D997-0A3094FEEEB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166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13" name="Line 1577">
                    <a:extLst>
                      <a:ext uri="{FF2B5EF4-FFF2-40B4-BE49-F238E27FC236}">
                        <a16:creationId xmlns:a16="http://schemas.microsoft.com/office/drawing/2014/main" id="{13A06B11-2A71-AE89-586D-577CC01A06F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198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14" name="Line 1578">
                    <a:extLst>
                      <a:ext uri="{FF2B5EF4-FFF2-40B4-BE49-F238E27FC236}">
                        <a16:creationId xmlns:a16="http://schemas.microsoft.com/office/drawing/2014/main" id="{7762D093-945B-C651-72BF-F086C2EA523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198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15" name="Line 1579">
                    <a:extLst>
                      <a:ext uri="{FF2B5EF4-FFF2-40B4-BE49-F238E27FC236}">
                        <a16:creationId xmlns:a16="http://schemas.microsoft.com/office/drawing/2014/main" id="{22AACA4A-4999-F86B-3EB8-77D5CE821BA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214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16" name="Line 1580">
                    <a:extLst>
                      <a:ext uri="{FF2B5EF4-FFF2-40B4-BE49-F238E27FC236}">
                        <a16:creationId xmlns:a16="http://schemas.microsoft.com/office/drawing/2014/main" id="{5B1B6480-AFB7-2263-228D-D3A48FD7E93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230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17" name="Line 1581">
                    <a:extLst>
                      <a:ext uri="{FF2B5EF4-FFF2-40B4-BE49-F238E27FC236}">
                        <a16:creationId xmlns:a16="http://schemas.microsoft.com/office/drawing/2014/main" id="{7B81471D-349F-8EE8-1F3E-487FA35D814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23048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18" name="Line 1582">
                    <a:extLst>
                      <a:ext uri="{FF2B5EF4-FFF2-40B4-BE49-F238E27FC236}">
                        <a16:creationId xmlns:a16="http://schemas.microsoft.com/office/drawing/2014/main" id="{D2B63E42-2522-8856-A020-4C15D78B2B0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26223" y="2905894"/>
                    <a:ext cx="0" cy="190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19" name="Line 1583">
                    <a:extLst>
                      <a:ext uri="{FF2B5EF4-FFF2-40B4-BE49-F238E27FC236}">
                        <a16:creationId xmlns:a16="http://schemas.microsoft.com/office/drawing/2014/main" id="{6BBAB94C-93CC-6C48-E542-1F18B4E8D97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27810" y="2899544"/>
                    <a:ext cx="0" cy="254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20" name="Line 1584">
                    <a:extLst>
                      <a:ext uri="{FF2B5EF4-FFF2-40B4-BE49-F238E27FC236}">
                        <a16:creationId xmlns:a16="http://schemas.microsoft.com/office/drawing/2014/main" id="{2FB555E0-5F1A-6687-470E-F61E9806405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309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21" name="Line 1585">
                    <a:extLst>
                      <a:ext uri="{FF2B5EF4-FFF2-40B4-BE49-F238E27FC236}">
                        <a16:creationId xmlns:a16="http://schemas.microsoft.com/office/drawing/2014/main" id="{6D289FB4-E442-5594-04C9-B7D03F3054D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325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22" name="Line 1586">
                    <a:extLst>
                      <a:ext uri="{FF2B5EF4-FFF2-40B4-BE49-F238E27FC236}">
                        <a16:creationId xmlns:a16="http://schemas.microsoft.com/office/drawing/2014/main" id="{DD0F4FCE-B757-BFDD-44AF-0614DF2F12F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341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23" name="Line 1587">
                    <a:extLst>
                      <a:ext uri="{FF2B5EF4-FFF2-40B4-BE49-F238E27FC236}">
                        <a16:creationId xmlns:a16="http://schemas.microsoft.com/office/drawing/2014/main" id="{9BB0A25E-EF3E-1FFF-FBD4-7A6F4438354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373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24" name="Line 1588">
                    <a:extLst>
                      <a:ext uri="{FF2B5EF4-FFF2-40B4-BE49-F238E27FC236}">
                        <a16:creationId xmlns:a16="http://schemas.microsoft.com/office/drawing/2014/main" id="{659B22E1-DC86-6554-4A4D-01F96E5C263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405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25" name="Line 1589">
                    <a:extLst>
                      <a:ext uri="{FF2B5EF4-FFF2-40B4-BE49-F238E27FC236}">
                        <a16:creationId xmlns:a16="http://schemas.microsoft.com/office/drawing/2014/main" id="{FF32745C-D45D-C5AF-3E68-643D574626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42098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26" name="Line 1590">
                    <a:extLst>
                      <a:ext uri="{FF2B5EF4-FFF2-40B4-BE49-F238E27FC236}">
                        <a16:creationId xmlns:a16="http://schemas.microsoft.com/office/drawing/2014/main" id="{41AFD2D5-055F-634E-7326-EC1E88C0234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436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27" name="Line 1591">
                    <a:extLst>
                      <a:ext uri="{FF2B5EF4-FFF2-40B4-BE49-F238E27FC236}">
                        <a16:creationId xmlns:a16="http://schemas.microsoft.com/office/drawing/2014/main" id="{8FA28C1B-0722-F0EF-5A3C-7E4CB2AA831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452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28" name="Line 1592">
                    <a:extLst>
                      <a:ext uri="{FF2B5EF4-FFF2-40B4-BE49-F238E27FC236}">
                        <a16:creationId xmlns:a16="http://schemas.microsoft.com/office/drawing/2014/main" id="{64104F8B-7DA2-AEE7-58B9-41A20D538C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484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29" name="Line 1593">
                    <a:extLst>
                      <a:ext uri="{FF2B5EF4-FFF2-40B4-BE49-F238E27FC236}">
                        <a16:creationId xmlns:a16="http://schemas.microsoft.com/office/drawing/2014/main" id="{D3BD0A49-0E6C-A0F2-0851-21F91FC761E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500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30" name="Line 1594">
                    <a:extLst>
                      <a:ext uri="{FF2B5EF4-FFF2-40B4-BE49-F238E27FC236}">
                        <a16:creationId xmlns:a16="http://schemas.microsoft.com/office/drawing/2014/main" id="{F765ADF5-8D4B-4E6E-5742-8D6BE01D38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516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31" name="Line 1595">
                    <a:extLst>
                      <a:ext uri="{FF2B5EF4-FFF2-40B4-BE49-F238E27FC236}">
                        <a16:creationId xmlns:a16="http://schemas.microsoft.com/office/drawing/2014/main" id="{670BF9E6-880D-9E3B-847F-F6FA53BCF5C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532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32" name="Line 1596">
                    <a:extLst>
                      <a:ext uri="{FF2B5EF4-FFF2-40B4-BE49-F238E27FC236}">
                        <a16:creationId xmlns:a16="http://schemas.microsoft.com/office/drawing/2014/main" id="{815D5D20-4E18-39F8-65E6-949AF21E072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595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33" name="Line 1597">
                    <a:extLst>
                      <a:ext uri="{FF2B5EF4-FFF2-40B4-BE49-F238E27FC236}">
                        <a16:creationId xmlns:a16="http://schemas.microsoft.com/office/drawing/2014/main" id="{56598479-649F-C8B7-78A0-1BB36EA517E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595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34" name="Line 1598">
                    <a:extLst>
                      <a:ext uri="{FF2B5EF4-FFF2-40B4-BE49-F238E27FC236}">
                        <a16:creationId xmlns:a16="http://schemas.microsoft.com/office/drawing/2014/main" id="{6EEA6484-EFB2-41AE-4CCF-6E296D6F735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6114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35" name="Line 1599">
                    <a:extLst>
                      <a:ext uri="{FF2B5EF4-FFF2-40B4-BE49-F238E27FC236}">
                        <a16:creationId xmlns:a16="http://schemas.microsoft.com/office/drawing/2014/main" id="{6FC5E0A7-D0DF-9862-573F-2FB618CB081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62735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36" name="Line 1600">
                    <a:extLst>
                      <a:ext uri="{FF2B5EF4-FFF2-40B4-BE49-F238E27FC236}">
                        <a16:creationId xmlns:a16="http://schemas.microsoft.com/office/drawing/2014/main" id="{E1A4EE36-5EFE-C28D-ADF1-8FD773EFB87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659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37" name="Line 1601">
                    <a:extLst>
                      <a:ext uri="{FF2B5EF4-FFF2-40B4-BE49-F238E27FC236}">
                        <a16:creationId xmlns:a16="http://schemas.microsoft.com/office/drawing/2014/main" id="{5F2AEBFD-91E5-C6CA-3FE5-868990928C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659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38" name="Line 1602">
                    <a:extLst>
                      <a:ext uri="{FF2B5EF4-FFF2-40B4-BE49-F238E27FC236}">
                        <a16:creationId xmlns:a16="http://schemas.microsoft.com/office/drawing/2014/main" id="{CCEFBBA7-33BE-9891-7627-386F9DFE771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690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39" name="Line 1603">
                    <a:extLst>
                      <a:ext uri="{FF2B5EF4-FFF2-40B4-BE49-F238E27FC236}">
                        <a16:creationId xmlns:a16="http://schemas.microsoft.com/office/drawing/2014/main" id="{A565D24A-B648-3182-B5DD-E0B61271F19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706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40" name="Line 1604">
                    <a:extLst>
                      <a:ext uri="{FF2B5EF4-FFF2-40B4-BE49-F238E27FC236}">
                        <a16:creationId xmlns:a16="http://schemas.microsoft.com/office/drawing/2014/main" id="{E88351C8-8DA7-9A41-F47D-79B637E6C39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738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41" name="Line 1605">
                    <a:extLst>
                      <a:ext uri="{FF2B5EF4-FFF2-40B4-BE49-F238E27FC236}">
                        <a16:creationId xmlns:a16="http://schemas.microsoft.com/office/drawing/2014/main" id="{E7621086-A9D7-FEB8-7E65-ACC964E1846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754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42" name="Line 1606">
                    <a:extLst>
                      <a:ext uri="{FF2B5EF4-FFF2-40B4-BE49-F238E27FC236}">
                        <a16:creationId xmlns:a16="http://schemas.microsoft.com/office/drawing/2014/main" id="{D9728E9A-7FC6-B418-AD1B-194BB9B9903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786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43" name="Line 1607">
                    <a:extLst>
                      <a:ext uri="{FF2B5EF4-FFF2-40B4-BE49-F238E27FC236}">
                        <a16:creationId xmlns:a16="http://schemas.microsoft.com/office/drawing/2014/main" id="{8A5E48BB-F18A-D603-3240-7C7A546D751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786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44" name="Line 1608">
                    <a:extLst>
                      <a:ext uri="{FF2B5EF4-FFF2-40B4-BE49-F238E27FC236}">
                        <a16:creationId xmlns:a16="http://schemas.microsoft.com/office/drawing/2014/main" id="{2243A21D-8375-7C1D-41F0-7393737C4DD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833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45" name="Line 1609">
                    <a:extLst>
                      <a:ext uri="{FF2B5EF4-FFF2-40B4-BE49-F238E27FC236}">
                        <a16:creationId xmlns:a16="http://schemas.microsoft.com/office/drawing/2014/main" id="{1132AF75-069D-39D4-D12D-96687DA7C2C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833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46" name="Line 1610">
                    <a:extLst>
                      <a:ext uri="{FF2B5EF4-FFF2-40B4-BE49-F238E27FC236}">
                        <a16:creationId xmlns:a16="http://schemas.microsoft.com/office/drawing/2014/main" id="{464FDC57-B350-1DE5-5D16-3502DA6C72F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849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47" name="Line 1611">
                    <a:extLst>
                      <a:ext uri="{FF2B5EF4-FFF2-40B4-BE49-F238E27FC236}">
                        <a16:creationId xmlns:a16="http://schemas.microsoft.com/office/drawing/2014/main" id="{4E41C9B3-5C08-92A3-086F-183FD8ACD61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865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48" name="Line 1613">
                    <a:extLst>
                      <a:ext uri="{FF2B5EF4-FFF2-40B4-BE49-F238E27FC236}">
                        <a16:creationId xmlns:a16="http://schemas.microsoft.com/office/drawing/2014/main" id="{E97B7D86-B182-FFE8-14DF-7649A9181E3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897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49" name="Line 1614">
                    <a:extLst>
                      <a:ext uri="{FF2B5EF4-FFF2-40B4-BE49-F238E27FC236}">
                        <a16:creationId xmlns:a16="http://schemas.microsoft.com/office/drawing/2014/main" id="{1A73D5CB-524A-DB52-6442-25793B268CA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9289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50" name="Line 1615">
                    <a:extLst>
                      <a:ext uri="{FF2B5EF4-FFF2-40B4-BE49-F238E27FC236}">
                        <a16:creationId xmlns:a16="http://schemas.microsoft.com/office/drawing/2014/main" id="{6E5E8742-0199-2013-639B-11348122564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9607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51" name="Line 1616">
                    <a:extLst>
                      <a:ext uri="{FF2B5EF4-FFF2-40B4-BE49-F238E27FC236}">
                        <a16:creationId xmlns:a16="http://schemas.microsoft.com/office/drawing/2014/main" id="{AA1E355A-9A5D-3499-45D1-9665C62CF2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99247" y="2913831"/>
                    <a:ext cx="0" cy="111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52" name="Line 1617">
                    <a:extLst>
                      <a:ext uri="{FF2B5EF4-FFF2-40B4-BE49-F238E27FC236}">
                        <a16:creationId xmlns:a16="http://schemas.microsoft.com/office/drawing/2014/main" id="{67958AF6-B8F3-6956-E410-FF1FF410553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00835" y="2912243"/>
                    <a:ext cx="0" cy="127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53" name="Line 1618">
                    <a:extLst>
                      <a:ext uri="{FF2B5EF4-FFF2-40B4-BE49-F238E27FC236}">
                        <a16:creationId xmlns:a16="http://schemas.microsoft.com/office/drawing/2014/main" id="{FBE4D5F0-5014-6483-8F4F-FEFBB7B566C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040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54" name="Line 1619">
                    <a:extLst>
                      <a:ext uri="{FF2B5EF4-FFF2-40B4-BE49-F238E27FC236}">
                        <a16:creationId xmlns:a16="http://schemas.microsoft.com/office/drawing/2014/main" id="{95908270-06AA-F7B2-A73B-D3B318D4E22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071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55" name="Line 1620">
                    <a:extLst>
                      <a:ext uri="{FF2B5EF4-FFF2-40B4-BE49-F238E27FC236}">
                        <a16:creationId xmlns:a16="http://schemas.microsoft.com/office/drawing/2014/main" id="{4ACA46CB-215B-88AC-6494-D637E62B9D0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087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56" name="Line 1621">
                    <a:extLst>
                      <a:ext uri="{FF2B5EF4-FFF2-40B4-BE49-F238E27FC236}">
                        <a16:creationId xmlns:a16="http://schemas.microsoft.com/office/drawing/2014/main" id="{92A09049-7834-4867-F39E-B37DD8CAA9F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119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57" name="Line 1622">
                    <a:extLst>
                      <a:ext uri="{FF2B5EF4-FFF2-40B4-BE49-F238E27FC236}">
                        <a16:creationId xmlns:a16="http://schemas.microsoft.com/office/drawing/2014/main" id="{34FB54AA-802F-B177-F1E5-9B9BEF3A67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151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58" name="Line 1623">
                    <a:extLst>
                      <a:ext uri="{FF2B5EF4-FFF2-40B4-BE49-F238E27FC236}">
                        <a16:creationId xmlns:a16="http://schemas.microsoft.com/office/drawing/2014/main" id="{CB1E31B0-5206-4E6D-EB10-88320F409E7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167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59" name="Line 1624">
                    <a:extLst>
                      <a:ext uri="{FF2B5EF4-FFF2-40B4-BE49-F238E27FC236}">
                        <a16:creationId xmlns:a16="http://schemas.microsoft.com/office/drawing/2014/main" id="{505962F2-C963-D396-68B6-BB164F905F6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182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60" name="Line 1625">
                    <a:extLst>
                      <a:ext uri="{FF2B5EF4-FFF2-40B4-BE49-F238E27FC236}">
                        <a16:creationId xmlns:a16="http://schemas.microsoft.com/office/drawing/2014/main" id="{80F0FD66-8FFF-9A80-BB1C-6097883D001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2147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61" name="Line 1626">
                    <a:extLst>
                      <a:ext uri="{FF2B5EF4-FFF2-40B4-BE49-F238E27FC236}">
                        <a16:creationId xmlns:a16="http://schemas.microsoft.com/office/drawing/2014/main" id="{A3A82492-0543-59BA-E8A8-C378E7492E6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214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62" name="Line 1627">
                    <a:extLst>
                      <a:ext uri="{FF2B5EF4-FFF2-40B4-BE49-F238E27FC236}">
                        <a16:creationId xmlns:a16="http://schemas.microsoft.com/office/drawing/2014/main" id="{7B19A4F1-67AB-914F-368E-E0F2B9C7E8A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246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63" name="Line 1628">
                    <a:extLst>
                      <a:ext uri="{FF2B5EF4-FFF2-40B4-BE49-F238E27FC236}">
                        <a16:creationId xmlns:a16="http://schemas.microsoft.com/office/drawing/2014/main" id="{E6805B50-8F54-9B47-2D36-7982305F943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262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64" name="Line 1629">
                    <a:extLst>
                      <a:ext uri="{FF2B5EF4-FFF2-40B4-BE49-F238E27FC236}">
                        <a16:creationId xmlns:a16="http://schemas.microsoft.com/office/drawing/2014/main" id="{4CE2DC44-3A8B-8D32-00A3-4599119E46F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294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65" name="Line 1630">
                    <a:extLst>
                      <a:ext uri="{FF2B5EF4-FFF2-40B4-BE49-F238E27FC236}">
                        <a16:creationId xmlns:a16="http://schemas.microsoft.com/office/drawing/2014/main" id="{C3C7C6EB-D4D4-03C1-7D9B-A452B51AD9A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3099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66" name="Line 1631">
                    <a:extLst>
                      <a:ext uri="{FF2B5EF4-FFF2-40B4-BE49-F238E27FC236}">
                        <a16:creationId xmlns:a16="http://schemas.microsoft.com/office/drawing/2014/main" id="{1A4BED9B-60F4-CF01-45DB-7444795F7D6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325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67" name="Line 1632">
                    <a:extLst>
                      <a:ext uri="{FF2B5EF4-FFF2-40B4-BE49-F238E27FC236}">
                        <a16:creationId xmlns:a16="http://schemas.microsoft.com/office/drawing/2014/main" id="{D6D30393-75AE-BA20-71A0-16D45B9DF1A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35760" y="2888431"/>
                    <a:ext cx="0" cy="365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68" name="Line 1633">
                    <a:extLst>
                      <a:ext uri="{FF2B5EF4-FFF2-40B4-BE49-F238E27FC236}">
                        <a16:creationId xmlns:a16="http://schemas.microsoft.com/office/drawing/2014/main" id="{D2829035-27D7-0985-B9F5-8134CC7164C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37347" y="2913831"/>
                    <a:ext cx="0" cy="111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69" name="Line 1634">
                    <a:extLst>
                      <a:ext uri="{FF2B5EF4-FFF2-40B4-BE49-F238E27FC236}">
                        <a16:creationId xmlns:a16="http://schemas.microsoft.com/office/drawing/2014/main" id="{7C9DEB65-BB10-BABB-B0EE-97A8E2781B0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38935" y="2913831"/>
                    <a:ext cx="0" cy="111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70" name="Line 1635">
                    <a:extLst>
                      <a:ext uri="{FF2B5EF4-FFF2-40B4-BE49-F238E27FC236}">
                        <a16:creationId xmlns:a16="http://schemas.microsoft.com/office/drawing/2014/main" id="{9A29AFBE-6AFD-C102-C107-F45164EF778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405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71" name="Line 1636">
                    <a:extLst>
                      <a:ext uri="{FF2B5EF4-FFF2-40B4-BE49-F238E27FC236}">
                        <a16:creationId xmlns:a16="http://schemas.microsoft.com/office/drawing/2014/main" id="{EB48D81F-61F8-4DC0-FB45-9EEAEE08482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421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72" name="Line 1637">
                    <a:extLst>
                      <a:ext uri="{FF2B5EF4-FFF2-40B4-BE49-F238E27FC236}">
                        <a16:creationId xmlns:a16="http://schemas.microsoft.com/office/drawing/2014/main" id="{9E27B2D0-1CC3-C250-E740-9596C9659BB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452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73" name="Line 1638">
                    <a:extLst>
                      <a:ext uri="{FF2B5EF4-FFF2-40B4-BE49-F238E27FC236}">
                        <a16:creationId xmlns:a16="http://schemas.microsoft.com/office/drawing/2014/main" id="{DFE00233-B3F0-5551-5A58-97434F77E8D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452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74" name="Line 1639">
                    <a:extLst>
                      <a:ext uri="{FF2B5EF4-FFF2-40B4-BE49-F238E27FC236}">
                        <a16:creationId xmlns:a16="http://schemas.microsoft.com/office/drawing/2014/main" id="{C5DE04B6-802A-780E-907D-83C7E153B08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516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75" name="Line 1640">
                    <a:extLst>
                      <a:ext uri="{FF2B5EF4-FFF2-40B4-BE49-F238E27FC236}">
                        <a16:creationId xmlns:a16="http://schemas.microsoft.com/office/drawing/2014/main" id="{706EFF76-13FB-8224-042E-DF8262D66C3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532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76" name="Line 1641">
                    <a:extLst>
                      <a:ext uri="{FF2B5EF4-FFF2-40B4-BE49-F238E27FC236}">
                        <a16:creationId xmlns:a16="http://schemas.microsoft.com/office/drawing/2014/main" id="{B6DBC21A-A0B6-466A-F123-576DDDC63A3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532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77" name="Line 1642">
                    <a:extLst>
                      <a:ext uri="{FF2B5EF4-FFF2-40B4-BE49-F238E27FC236}">
                        <a16:creationId xmlns:a16="http://schemas.microsoft.com/office/drawing/2014/main" id="{72647072-659F-5653-EED1-744A912BDC0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548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78" name="Line 1643">
                    <a:extLst>
                      <a:ext uri="{FF2B5EF4-FFF2-40B4-BE49-F238E27FC236}">
                        <a16:creationId xmlns:a16="http://schemas.microsoft.com/office/drawing/2014/main" id="{2EE9753F-972A-D5ED-100B-E0F8636C8E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563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79" name="Line 1644">
                    <a:extLst>
                      <a:ext uri="{FF2B5EF4-FFF2-40B4-BE49-F238E27FC236}">
                        <a16:creationId xmlns:a16="http://schemas.microsoft.com/office/drawing/2014/main" id="{6A38E19E-1CF7-ADDC-5D09-55B72912040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579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80" name="Line 1645">
                    <a:extLst>
                      <a:ext uri="{FF2B5EF4-FFF2-40B4-BE49-F238E27FC236}">
                        <a16:creationId xmlns:a16="http://schemas.microsoft.com/office/drawing/2014/main" id="{E9A80083-D188-2F3A-1298-ED8628E1CC7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5957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81" name="Line 1646">
                    <a:extLst>
                      <a:ext uri="{FF2B5EF4-FFF2-40B4-BE49-F238E27FC236}">
                        <a16:creationId xmlns:a16="http://schemas.microsoft.com/office/drawing/2014/main" id="{E5B8365B-6561-5D6D-B84E-71F64A17AC7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627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82" name="Line 1647">
                    <a:extLst>
                      <a:ext uri="{FF2B5EF4-FFF2-40B4-BE49-F238E27FC236}">
                        <a16:creationId xmlns:a16="http://schemas.microsoft.com/office/drawing/2014/main" id="{18FD1C6C-43F8-46BC-F206-DFD27466A5C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643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83" name="Line 1648">
                    <a:extLst>
                      <a:ext uri="{FF2B5EF4-FFF2-40B4-BE49-F238E27FC236}">
                        <a16:creationId xmlns:a16="http://schemas.microsoft.com/office/drawing/2014/main" id="{CA7BEC2F-7D33-A26E-F468-F53505C341C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6592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84" name="Line 1649">
                    <a:extLst>
                      <a:ext uri="{FF2B5EF4-FFF2-40B4-BE49-F238E27FC236}">
                        <a16:creationId xmlns:a16="http://schemas.microsoft.com/office/drawing/2014/main" id="{90B3AC6B-523A-DA16-CE74-72EEE5C51DF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675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85" name="Line 1650">
                    <a:extLst>
                      <a:ext uri="{FF2B5EF4-FFF2-40B4-BE49-F238E27FC236}">
                        <a16:creationId xmlns:a16="http://schemas.microsoft.com/office/drawing/2014/main" id="{9420CB86-9C14-57B9-B4BA-BF00E611512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675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86" name="Line 1651">
                    <a:extLst>
                      <a:ext uri="{FF2B5EF4-FFF2-40B4-BE49-F238E27FC236}">
                        <a16:creationId xmlns:a16="http://schemas.microsoft.com/office/drawing/2014/main" id="{03CCA4E5-87A0-A640-44B3-B4A20046786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72272" y="2882081"/>
                    <a:ext cx="0" cy="428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87" name="Line 1652">
                    <a:extLst>
                      <a:ext uri="{FF2B5EF4-FFF2-40B4-BE49-F238E27FC236}">
                        <a16:creationId xmlns:a16="http://schemas.microsoft.com/office/drawing/2014/main" id="{A3A94708-6523-1DA0-5611-C964D1A0070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75447" y="2888431"/>
                    <a:ext cx="0" cy="365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88" name="Line 1653">
                    <a:extLst>
                      <a:ext uri="{FF2B5EF4-FFF2-40B4-BE49-F238E27FC236}">
                        <a16:creationId xmlns:a16="http://schemas.microsoft.com/office/drawing/2014/main" id="{F9887566-E77A-318B-566F-88C737E53E3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7862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89" name="Line 1654">
                    <a:extLst>
                      <a:ext uri="{FF2B5EF4-FFF2-40B4-BE49-F238E27FC236}">
                        <a16:creationId xmlns:a16="http://schemas.microsoft.com/office/drawing/2014/main" id="{C742C4DD-C9A3-3088-E1FA-A6E4E595D5A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802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90" name="Line 1655">
                    <a:extLst>
                      <a:ext uri="{FF2B5EF4-FFF2-40B4-BE49-F238E27FC236}">
                        <a16:creationId xmlns:a16="http://schemas.microsoft.com/office/drawing/2014/main" id="{F1FDC241-5751-75D9-E099-83CA51D7934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8179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91" name="Line 1656">
                    <a:extLst>
                      <a:ext uri="{FF2B5EF4-FFF2-40B4-BE49-F238E27FC236}">
                        <a16:creationId xmlns:a16="http://schemas.microsoft.com/office/drawing/2014/main" id="{C4441981-B820-969D-5BF0-33440757235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817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92" name="Line 1657">
                    <a:extLst>
                      <a:ext uri="{FF2B5EF4-FFF2-40B4-BE49-F238E27FC236}">
                        <a16:creationId xmlns:a16="http://schemas.microsoft.com/office/drawing/2014/main" id="{57D38C56-BA97-7BA5-9785-964ADF03FB7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849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93" name="Line 1658">
                    <a:extLst>
                      <a:ext uri="{FF2B5EF4-FFF2-40B4-BE49-F238E27FC236}">
                        <a16:creationId xmlns:a16="http://schemas.microsoft.com/office/drawing/2014/main" id="{A4467939-0084-B126-4C10-37DBEB8844F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86560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94" name="Line 1659">
                    <a:extLst>
                      <a:ext uri="{FF2B5EF4-FFF2-40B4-BE49-F238E27FC236}">
                        <a16:creationId xmlns:a16="http://schemas.microsoft.com/office/drawing/2014/main" id="{20606BF7-B538-F97B-A06C-66B4A227B57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881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95" name="Line 1660">
                    <a:extLst>
                      <a:ext uri="{FF2B5EF4-FFF2-40B4-BE49-F238E27FC236}">
                        <a16:creationId xmlns:a16="http://schemas.microsoft.com/office/drawing/2014/main" id="{4ECD6CDF-0A1B-C25C-9DEA-76D332448A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897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96" name="Line 1661">
                    <a:extLst>
                      <a:ext uri="{FF2B5EF4-FFF2-40B4-BE49-F238E27FC236}">
                        <a16:creationId xmlns:a16="http://schemas.microsoft.com/office/drawing/2014/main" id="{36CBDBC3-492F-CF45-229A-3B7207F739D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913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97" name="Line 1662">
                    <a:extLst>
                      <a:ext uri="{FF2B5EF4-FFF2-40B4-BE49-F238E27FC236}">
                        <a16:creationId xmlns:a16="http://schemas.microsoft.com/office/drawing/2014/main" id="{77EDEFC3-9E1C-E27A-7901-08DE5EC6471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9767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98" name="Line 1663">
                    <a:extLst>
                      <a:ext uri="{FF2B5EF4-FFF2-40B4-BE49-F238E27FC236}">
                        <a16:creationId xmlns:a16="http://schemas.microsoft.com/office/drawing/2014/main" id="{C1695525-5636-D7F1-8A51-038854F947E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7992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99" name="Line 1664">
                    <a:extLst>
                      <a:ext uri="{FF2B5EF4-FFF2-40B4-BE49-F238E27FC236}">
                        <a16:creationId xmlns:a16="http://schemas.microsoft.com/office/drawing/2014/main" id="{5F0CFBF8-DBAA-0669-09EB-9B9C7980109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008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00" name="Line 1665">
                    <a:extLst>
                      <a:ext uri="{FF2B5EF4-FFF2-40B4-BE49-F238E27FC236}">
                        <a16:creationId xmlns:a16="http://schemas.microsoft.com/office/drawing/2014/main" id="{B1B61EFB-DC67-AFEB-298E-67077D5D689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071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01" name="Line 1666">
                    <a:extLst>
                      <a:ext uri="{FF2B5EF4-FFF2-40B4-BE49-F238E27FC236}">
                        <a16:creationId xmlns:a16="http://schemas.microsoft.com/office/drawing/2014/main" id="{C2A8A15F-F18C-DE89-59BA-044A755C655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10372" y="2882081"/>
                    <a:ext cx="0" cy="428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02" name="Line 1667">
                    <a:extLst>
                      <a:ext uri="{FF2B5EF4-FFF2-40B4-BE49-F238E27FC236}">
                        <a16:creationId xmlns:a16="http://schemas.microsoft.com/office/drawing/2014/main" id="{188675A8-EE5F-E2D9-EF91-AF101F7E6A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13547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03" name="Line 1668">
                    <a:extLst>
                      <a:ext uri="{FF2B5EF4-FFF2-40B4-BE49-F238E27FC236}">
                        <a16:creationId xmlns:a16="http://schemas.microsoft.com/office/drawing/2014/main" id="{C830BA60-D1C9-7EA0-4119-CE040C617F1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151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04" name="Line 1669">
                    <a:extLst>
                      <a:ext uri="{FF2B5EF4-FFF2-40B4-BE49-F238E27FC236}">
                        <a16:creationId xmlns:a16="http://schemas.microsoft.com/office/drawing/2014/main" id="{BD6B4EFC-7D8D-7C1F-E534-09382DE1F5B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167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05" name="Line 1670">
                    <a:extLst>
                      <a:ext uri="{FF2B5EF4-FFF2-40B4-BE49-F238E27FC236}">
                        <a16:creationId xmlns:a16="http://schemas.microsoft.com/office/drawing/2014/main" id="{AB1B4E96-0A55-7476-A5AB-0F50A468553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19897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06" name="Line 1671">
                    <a:extLst>
                      <a:ext uri="{FF2B5EF4-FFF2-40B4-BE49-F238E27FC236}">
                        <a16:creationId xmlns:a16="http://schemas.microsoft.com/office/drawing/2014/main" id="{1D46FA5B-38DF-4AA3-9591-75B8E2989B5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214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07" name="Line 1672">
                    <a:extLst>
                      <a:ext uri="{FF2B5EF4-FFF2-40B4-BE49-F238E27FC236}">
                        <a16:creationId xmlns:a16="http://schemas.microsoft.com/office/drawing/2014/main" id="{4218F3E2-0CD1-C7EE-D95D-0F44AC47C7E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230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08" name="Line 1673">
                    <a:extLst>
                      <a:ext uri="{FF2B5EF4-FFF2-40B4-BE49-F238E27FC236}">
                        <a16:creationId xmlns:a16="http://schemas.microsoft.com/office/drawing/2014/main" id="{07DB2D71-EC8D-C820-8AB7-48FCF19E962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246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09" name="Line 1674">
                    <a:extLst>
                      <a:ext uri="{FF2B5EF4-FFF2-40B4-BE49-F238E27FC236}">
                        <a16:creationId xmlns:a16="http://schemas.microsoft.com/office/drawing/2014/main" id="{41EA8269-0845-DACA-8471-0F4B5A4A6A4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262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10" name="Line 1675">
                    <a:extLst>
                      <a:ext uri="{FF2B5EF4-FFF2-40B4-BE49-F238E27FC236}">
                        <a16:creationId xmlns:a16="http://schemas.microsoft.com/office/drawing/2014/main" id="{6B635A70-4D75-10BA-2D33-FA9A169537D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278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11" name="Line 1676">
                    <a:extLst>
                      <a:ext uri="{FF2B5EF4-FFF2-40B4-BE49-F238E27FC236}">
                        <a16:creationId xmlns:a16="http://schemas.microsoft.com/office/drawing/2014/main" id="{AA986A95-013B-11B5-497A-1201E2CDDC8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294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12" name="Line 1677">
                    <a:extLst>
                      <a:ext uri="{FF2B5EF4-FFF2-40B4-BE49-F238E27FC236}">
                        <a16:creationId xmlns:a16="http://schemas.microsoft.com/office/drawing/2014/main" id="{AEC3BC43-B42E-1809-6B73-0EF23D55CD9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325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13" name="Line 1678">
                    <a:extLst>
                      <a:ext uri="{FF2B5EF4-FFF2-40B4-BE49-F238E27FC236}">
                        <a16:creationId xmlns:a16="http://schemas.microsoft.com/office/drawing/2014/main" id="{5D252D49-5886-02D8-2B9C-BB08104D627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341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14" name="Line 1679">
                    <a:extLst>
                      <a:ext uri="{FF2B5EF4-FFF2-40B4-BE49-F238E27FC236}">
                        <a16:creationId xmlns:a16="http://schemas.microsoft.com/office/drawing/2014/main" id="{602A1C45-FB1C-B1EC-F252-ECEF84E91A5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341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15" name="Line 1680">
                    <a:extLst>
                      <a:ext uri="{FF2B5EF4-FFF2-40B4-BE49-F238E27FC236}">
                        <a16:creationId xmlns:a16="http://schemas.microsoft.com/office/drawing/2014/main" id="{B04405BF-359A-9ED9-1029-FBDD031653A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373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16" name="Line 1681">
                    <a:extLst>
                      <a:ext uri="{FF2B5EF4-FFF2-40B4-BE49-F238E27FC236}">
                        <a16:creationId xmlns:a16="http://schemas.microsoft.com/office/drawing/2014/main" id="{5492B3DE-4A36-DD8A-52E7-7683093740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389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17" name="Line 1682">
                    <a:extLst>
                      <a:ext uri="{FF2B5EF4-FFF2-40B4-BE49-F238E27FC236}">
                        <a16:creationId xmlns:a16="http://schemas.microsoft.com/office/drawing/2014/main" id="{235A1C85-F557-3A2D-41AE-62C40D02FF5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405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18" name="Line 1683">
                    <a:extLst>
                      <a:ext uri="{FF2B5EF4-FFF2-40B4-BE49-F238E27FC236}">
                        <a16:creationId xmlns:a16="http://schemas.microsoft.com/office/drawing/2014/main" id="{4C3095CD-356D-E454-9FBD-20D554355FC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42122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19" name="Line 1684">
                    <a:extLst>
                      <a:ext uri="{FF2B5EF4-FFF2-40B4-BE49-F238E27FC236}">
                        <a16:creationId xmlns:a16="http://schemas.microsoft.com/office/drawing/2014/main" id="{178E663E-77C8-EBB6-EC6E-B7D7A7D81BA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437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20" name="Line 1685">
                    <a:extLst>
                      <a:ext uri="{FF2B5EF4-FFF2-40B4-BE49-F238E27FC236}">
                        <a16:creationId xmlns:a16="http://schemas.microsoft.com/office/drawing/2014/main" id="{E0A44089-BACE-5B8F-93A6-E6E55EF44D0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46885" y="2855093"/>
                    <a:ext cx="0" cy="698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21" name="Line 1686">
                    <a:extLst>
                      <a:ext uri="{FF2B5EF4-FFF2-40B4-BE49-F238E27FC236}">
                        <a16:creationId xmlns:a16="http://schemas.microsoft.com/office/drawing/2014/main" id="{176D6C2C-5BFD-B105-9DF9-00DE9B5F183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48472" y="2864618"/>
                    <a:ext cx="0" cy="603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22" name="Line 1687">
                    <a:extLst>
                      <a:ext uri="{FF2B5EF4-FFF2-40B4-BE49-F238E27FC236}">
                        <a16:creationId xmlns:a16="http://schemas.microsoft.com/office/drawing/2014/main" id="{5F8A5FC1-5104-BD5E-A76D-5E5175FD3C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51647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23" name="Line 1688">
                    <a:extLst>
                      <a:ext uri="{FF2B5EF4-FFF2-40B4-BE49-F238E27FC236}">
                        <a16:creationId xmlns:a16="http://schemas.microsoft.com/office/drawing/2014/main" id="{13B2C3C9-533B-2CD6-2C07-3EA3D7B770F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532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24" name="Line 1689">
                    <a:extLst>
                      <a:ext uri="{FF2B5EF4-FFF2-40B4-BE49-F238E27FC236}">
                        <a16:creationId xmlns:a16="http://schemas.microsoft.com/office/drawing/2014/main" id="{5CA04F24-33E5-722A-4346-66D854164C5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548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25" name="Line 1690">
                    <a:extLst>
                      <a:ext uri="{FF2B5EF4-FFF2-40B4-BE49-F238E27FC236}">
                        <a16:creationId xmlns:a16="http://schemas.microsoft.com/office/drawing/2014/main" id="{4105BDA3-DA10-33D9-1043-AE2CEF6B45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54822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26" name="Line 1691">
                    <a:extLst>
                      <a:ext uri="{FF2B5EF4-FFF2-40B4-BE49-F238E27FC236}">
                        <a16:creationId xmlns:a16="http://schemas.microsoft.com/office/drawing/2014/main" id="{2E3274B5-ED65-1E73-8C36-F781F9F9A59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595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27" name="Line 1692">
                    <a:extLst>
                      <a:ext uri="{FF2B5EF4-FFF2-40B4-BE49-F238E27FC236}">
                        <a16:creationId xmlns:a16="http://schemas.microsoft.com/office/drawing/2014/main" id="{0FB3A92C-3669-177F-A4E8-037D54AB320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611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28" name="Line 1693">
                    <a:extLst>
                      <a:ext uri="{FF2B5EF4-FFF2-40B4-BE49-F238E27FC236}">
                        <a16:creationId xmlns:a16="http://schemas.microsoft.com/office/drawing/2014/main" id="{FDD9EA61-D490-74EC-3A12-99B958881B5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627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29" name="Line 1694">
                    <a:extLst>
                      <a:ext uri="{FF2B5EF4-FFF2-40B4-BE49-F238E27FC236}">
                        <a16:creationId xmlns:a16="http://schemas.microsoft.com/office/drawing/2014/main" id="{8EA783EA-5A2D-F6BB-8DB9-4605379EAC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659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30" name="Line 1695">
                    <a:extLst>
                      <a:ext uri="{FF2B5EF4-FFF2-40B4-BE49-F238E27FC236}">
                        <a16:creationId xmlns:a16="http://schemas.microsoft.com/office/drawing/2014/main" id="{8D775660-1D19-1B8D-FD56-AD3A02755CA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659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31" name="Line 1696">
                    <a:extLst>
                      <a:ext uri="{FF2B5EF4-FFF2-40B4-BE49-F238E27FC236}">
                        <a16:creationId xmlns:a16="http://schemas.microsoft.com/office/drawing/2014/main" id="{363B42F7-DAC5-0437-4870-19DF98DABF2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675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32" name="Line 1697">
                    <a:extLst>
                      <a:ext uri="{FF2B5EF4-FFF2-40B4-BE49-F238E27FC236}">
                        <a16:creationId xmlns:a16="http://schemas.microsoft.com/office/drawing/2014/main" id="{7FC72E58-3B2A-7EB4-1566-F255EA3BEA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706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33" name="Line 1698">
                    <a:extLst>
                      <a:ext uri="{FF2B5EF4-FFF2-40B4-BE49-F238E27FC236}">
                        <a16:creationId xmlns:a16="http://schemas.microsoft.com/office/drawing/2014/main" id="{D07AF7CC-035E-D3FF-3024-B9BB5289B7B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7069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34" name="Line 1699">
                    <a:extLst>
                      <a:ext uri="{FF2B5EF4-FFF2-40B4-BE49-F238E27FC236}">
                        <a16:creationId xmlns:a16="http://schemas.microsoft.com/office/drawing/2014/main" id="{2D2AB137-6863-0009-3FD1-2E2D5CC8E0D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722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35" name="Line 1700">
                    <a:extLst>
                      <a:ext uri="{FF2B5EF4-FFF2-40B4-BE49-F238E27FC236}">
                        <a16:creationId xmlns:a16="http://schemas.microsoft.com/office/drawing/2014/main" id="{FBB7F067-DF84-6C1F-FE35-DDAF744B251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770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36" name="Line 1701">
                    <a:extLst>
                      <a:ext uri="{FF2B5EF4-FFF2-40B4-BE49-F238E27FC236}">
                        <a16:creationId xmlns:a16="http://schemas.microsoft.com/office/drawing/2014/main" id="{03E3AA94-C0FE-0535-27DA-D1645B128CC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786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37" name="Line 1702">
                    <a:extLst>
                      <a:ext uri="{FF2B5EF4-FFF2-40B4-BE49-F238E27FC236}">
                        <a16:creationId xmlns:a16="http://schemas.microsoft.com/office/drawing/2014/main" id="{0841D18E-0AAC-95ED-A4B2-6658A2046A7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802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38" name="Line 1703">
                    <a:extLst>
                      <a:ext uri="{FF2B5EF4-FFF2-40B4-BE49-F238E27FC236}">
                        <a16:creationId xmlns:a16="http://schemas.microsoft.com/office/drawing/2014/main" id="{EBC1EC5B-BD29-33C5-1730-4216941B58B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818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39" name="Line 1704">
                    <a:extLst>
                      <a:ext uri="{FF2B5EF4-FFF2-40B4-BE49-F238E27FC236}">
                        <a16:creationId xmlns:a16="http://schemas.microsoft.com/office/drawing/2014/main" id="{AB067AE1-1B11-D51F-98E3-07FE1CDF760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83397" y="2880493"/>
                    <a:ext cx="0" cy="444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40" name="Line 1705">
                    <a:extLst>
                      <a:ext uri="{FF2B5EF4-FFF2-40B4-BE49-F238E27FC236}">
                        <a16:creationId xmlns:a16="http://schemas.microsoft.com/office/drawing/2014/main" id="{1E882EF6-74AA-002D-C5D8-AFC916D61D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881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41" name="Line 1706">
                    <a:extLst>
                      <a:ext uri="{FF2B5EF4-FFF2-40B4-BE49-F238E27FC236}">
                        <a16:creationId xmlns:a16="http://schemas.microsoft.com/office/drawing/2014/main" id="{1209577A-99B0-4B5E-3973-8281B330638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881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42" name="Line 1707">
                    <a:extLst>
                      <a:ext uri="{FF2B5EF4-FFF2-40B4-BE49-F238E27FC236}">
                        <a16:creationId xmlns:a16="http://schemas.microsoft.com/office/drawing/2014/main" id="{05BC7504-8478-5789-A7DD-1BD799E7CFB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929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43" name="Line 1708">
                    <a:extLst>
                      <a:ext uri="{FF2B5EF4-FFF2-40B4-BE49-F238E27FC236}">
                        <a16:creationId xmlns:a16="http://schemas.microsoft.com/office/drawing/2014/main" id="{C2D23051-0EB6-A1D5-3774-2AA5923E125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945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44" name="Line 1709">
                    <a:extLst>
                      <a:ext uri="{FF2B5EF4-FFF2-40B4-BE49-F238E27FC236}">
                        <a16:creationId xmlns:a16="http://schemas.microsoft.com/office/drawing/2014/main" id="{B1912CB8-56B3-CF15-5299-CED5D2B7566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960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45" name="Line 1710">
                    <a:extLst>
                      <a:ext uri="{FF2B5EF4-FFF2-40B4-BE49-F238E27FC236}">
                        <a16:creationId xmlns:a16="http://schemas.microsoft.com/office/drawing/2014/main" id="{BF23BF67-2E76-E265-969D-0F32DA8DAB2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97685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46" name="Line 1711">
                    <a:extLst>
                      <a:ext uri="{FF2B5EF4-FFF2-40B4-BE49-F238E27FC236}">
                        <a16:creationId xmlns:a16="http://schemas.microsoft.com/office/drawing/2014/main" id="{ACF6D315-804E-3A66-D0DE-41AB78C7044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8992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47" name="Line 1712">
                    <a:extLst>
                      <a:ext uri="{FF2B5EF4-FFF2-40B4-BE49-F238E27FC236}">
                        <a16:creationId xmlns:a16="http://schemas.microsoft.com/office/drawing/2014/main" id="{2C1F789D-4DC7-1D03-4726-9EF927EC59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02447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48" name="Line 1713">
                    <a:extLst>
                      <a:ext uri="{FF2B5EF4-FFF2-40B4-BE49-F238E27FC236}">
                        <a16:creationId xmlns:a16="http://schemas.microsoft.com/office/drawing/2014/main" id="{4A346DBD-33CF-4412-6667-20F9E36C7C6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040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49" name="Line 1714">
                    <a:extLst>
                      <a:ext uri="{FF2B5EF4-FFF2-40B4-BE49-F238E27FC236}">
                        <a16:creationId xmlns:a16="http://schemas.microsoft.com/office/drawing/2014/main" id="{9EA44DDE-E30E-DEC0-BC8D-DF61DA25556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056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50" name="Line 1715">
                    <a:extLst>
                      <a:ext uri="{FF2B5EF4-FFF2-40B4-BE49-F238E27FC236}">
                        <a16:creationId xmlns:a16="http://schemas.microsoft.com/office/drawing/2014/main" id="{F0BFBFBD-1937-3B3B-EC82-9A385D725D3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072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51" name="Line 1716">
                    <a:extLst>
                      <a:ext uri="{FF2B5EF4-FFF2-40B4-BE49-F238E27FC236}">
                        <a16:creationId xmlns:a16="http://schemas.microsoft.com/office/drawing/2014/main" id="{C0BC6E9A-12B4-51A5-9277-57A559463B4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087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52" name="Line 1717">
                    <a:extLst>
                      <a:ext uri="{FF2B5EF4-FFF2-40B4-BE49-F238E27FC236}">
                        <a16:creationId xmlns:a16="http://schemas.microsoft.com/office/drawing/2014/main" id="{7A418C48-A00A-9226-D32D-BE4A630831C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103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53" name="Line 1718">
                    <a:extLst>
                      <a:ext uri="{FF2B5EF4-FFF2-40B4-BE49-F238E27FC236}">
                        <a16:creationId xmlns:a16="http://schemas.microsoft.com/office/drawing/2014/main" id="{AF351A7C-8750-64EC-49A7-BFFA0D71933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1197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54" name="Line 1719">
                    <a:extLst>
                      <a:ext uri="{FF2B5EF4-FFF2-40B4-BE49-F238E27FC236}">
                        <a16:creationId xmlns:a16="http://schemas.microsoft.com/office/drawing/2014/main" id="{52CBB736-D7B8-8508-27C2-2E8AA6E1E93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135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55" name="Line 1720">
                    <a:extLst>
                      <a:ext uri="{FF2B5EF4-FFF2-40B4-BE49-F238E27FC236}">
                        <a16:creationId xmlns:a16="http://schemas.microsoft.com/office/drawing/2014/main" id="{0BE353C5-600A-8740-AF4B-666B486C71A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21497" y="2753493"/>
                    <a:ext cx="0" cy="1714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56" name="Line 1721">
                    <a:extLst>
                      <a:ext uri="{FF2B5EF4-FFF2-40B4-BE49-F238E27FC236}">
                        <a16:creationId xmlns:a16="http://schemas.microsoft.com/office/drawing/2014/main" id="{54ED2075-6971-2E86-9826-87CD5C41A07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24672" y="2913831"/>
                    <a:ext cx="0" cy="111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57" name="Line 1722">
                    <a:extLst>
                      <a:ext uri="{FF2B5EF4-FFF2-40B4-BE49-F238E27FC236}">
                        <a16:creationId xmlns:a16="http://schemas.microsoft.com/office/drawing/2014/main" id="{1ECE22E1-05F6-B404-3939-497F77B8ED9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262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58" name="Line 1723">
                    <a:extLst>
                      <a:ext uri="{FF2B5EF4-FFF2-40B4-BE49-F238E27FC236}">
                        <a16:creationId xmlns:a16="http://schemas.microsoft.com/office/drawing/2014/main" id="{52D5F4E2-C3C8-E34B-AD05-DAA11676783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29435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59" name="Line 1724">
                    <a:extLst>
                      <a:ext uri="{FF2B5EF4-FFF2-40B4-BE49-F238E27FC236}">
                        <a16:creationId xmlns:a16="http://schemas.microsoft.com/office/drawing/2014/main" id="{AC96EB9C-81F3-105C-EC47-D54B5763B93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310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60" name="Line 1725">
                    <a:extLst>
                      <a:ext uri="{FF2B5EF4-FFF2-40B4-BE49-F238E27FC236}">
                        <a16:creationId xmlns:a16="http://schemas.microsoft.com/office/drawing/2014/main" id="{FF131B61-C0B3-F272-9DF6-777E27A0298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326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61" name="Line 1726">
                    <a:extLst>
                      <a:ext uri="{FF2B5EF4-FFF2-40B4-BE49-F238E27FC236}">
                        <a16:creationId xmlns:a16="http://schemas.microsoft.com/office/drawing/2014/main" id="{4EB63630-3960-CF1B-6ED9-572FE1F51CD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341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62" name="Line 1727">
                    <a:extLst>
                      <a:ext uri="{FF2B5EF4-FFF2-40B4-BE49-F238E27FC236}">
                        <a16:creationId xmlns:a16="http://schemas.microsoft.com/office/drawing/2014/main" id="{9ADB2AB5-4020-A3CD-5AB2-4EF11F1B38E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341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63" name="Line 1728">
                    <a:extLst>
                      <a:ext uri="{FF2B5EF4-FFF2-40B4-BE49-F238E27FC236}">
                        <a16:creationId xmlns:a16="http://schemas.microsoft.com/office/drawing/2014/main" id="{B5C7B2D9-3DFD-1AA9-F4FB-EA89C423C30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357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64" name="Line 1729">
                    <a:extLst>
                      <a:ext uri="{FF2B5EF4-FFF2-40B4-BE49-F238E27FC236}">
                        <a16:creationId xmlns:a16="http://schemas.microsoft.com/office/drawing/2014/main" id="{68E72711-B92E-C98F-9B31-27DA5C8CFE3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3737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65" name="Line 1730">
                    <a:extLst>
                      <a:ext uri="{FF2B5EF4-FFF2-40B4-BE49-F238E27FC236}">
                        <a16:creationId xmlns:a16="http://schemas.microsoft.com/office/drawing/2014/main" id="{75520AFF-BABC-C63D-7F42-4B09615B3DF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389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66" name="Line 1731">
                    <a:extLst>
                      <a:ext uri="{FF2B5EF4-FFF2-40B4-BE49-F238E27FC236}">
                        <a16:creationId xmlns:a16="http://schemas.microsoft.com/office/drawing/2014/main" id="{F469E821-0E9F-334C-6563-2A8E98BFFAE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437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67" name="Line 1732">
                    <a:extLst>
                      <a:ext uri="{FF2B5EF4-FFF2-40B4-BE49-F238E27FC236}">
                        <a16:creationId xmlns:a16="http://schemas.microsoft.com/office/drawing/2014/main" id="{EC86B92B-1CD3-21D6-A03B-6C33BB9FD3F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437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68" name="Line 1733">
                    <a:extLst>
                      <a:ext uri="{FF2B5EF4-FFF2-40B4-BE49-F238E27FC236}">
                        <a16:creationId xmlns:a16="http://schemas.microsoft.com/office/drawing/2014/main" id="{4D5041A4-F76E-E3C4-D556-505F245E643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4689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69" name="Line 1734">
                    <a:extLst>
                      <a:ext uri="{FF2B5EF4-FFF2-40B4-BE49-F238E27FC236}">
                        <a16:creationId xmlns:a16="http://schemas.microsoft.com/office/drawing/2014/main" id="{0EB08C2D-C9E0-6DEB-BF3E-2FAA9002FA9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484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70" name="Line 1735">
                    <a:extLst>
                      <a:ext uri="{FF2B5EF4-FFF2-40B4-BE49-F238E27FC236}">
                        <a16:creationId xmlns:a16="http://schemas.microsoft.com/office/drawing/2014/main" id="{D85ED6B2-6081-C42B-921A-A97BE405A68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5007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71" name="Line 1736">
                    <a:extLst>
                      <a:ext uri="{FF2B5EF4-FFF2-40B4-BE49-F238E27FC236}">
                        <a16:creationId xmlns:a16="http://schemas.microsoft.com/office/drawing/2014/main" id="{AFBE3BB5-E93F-B72D-7A06-0BE7A92683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516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72" name="Line 1737">
                    <a:extLst>
                      <a:ext uri="{FF2B5EF4-FFF2-40B4-BE49-F238E27FC236}">
                        <a16:creationId xmlns:a16="http://schemas.microsoft.com/office/drawing/2014/main" id="{8E400276-9889-2550-A4A9-70B64C2E708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53247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73" name="Line 1738">
                    <a:extLst>
                      <a:ext uri="{FF2B5EF4-FFF2-40B4-BE49-F238E27FC236}">
                        <a16:creationId xmlns:a16="http://schemas.microsoft.com/office/drawing/2014/main" id="{315F4FA1-5A65-657C-1650-9CF761DECEF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564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74" name="Line 1739">
                    <a:extLst>
                      <a:ext uri="{FF2B5EF4-FFF2-40B4-BE49-F238E27FC236}">
                        <a16:creationId xmlns:a16="http://schemas.microsoft.com/office/drawing/2014/main" id="{6CC9806E-F54F-6517-C1CB-D89B17DFD40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58010" y="2886843"/>
                    <a:ext cx="0" cy="381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75" name="Line 1740">
                    <a:extLst>
                      <a:ext uri="{FF2B5EF4-FFF2-40B4-BE49-F238E27FC236}">
                        <a16:creationId xmlns:a16="http://schemas.microsoft.com/office/drawing/2014/main" id="{07756E1E-06B7-BE7F-52AC-9DB04835D5B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59597" y="2912243"/>
                    <a:ext cx="0" cy="127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76" name="Line 1741">
                    <a:extLst>
                      <a:ext uri="{FF2B5EF4-FFF2-40B4-BE49-F238E27FC236}">
                        <a16:creationId xmlns:a16="http://schemas.microsoft.com/office/drawing/2014/main" id="{EC9397C4-D922-CF56-CBAA-DC7E843FA5F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6277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77" name="Line 1742">
                    <a:extLst>
                      <a:ext uri="{FF2B5EF4-FFF2-40B4-BE49-F238E27FC236}">
                        <a16:creationId xmlns:a16="http://schemas.microsoft.com/office/drawing/2014/main" id="{CB7CCB5C-EEDC-CE51-224E-6D2F79DEE5A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6594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78" name="Line 1743">
                    <a:extLst>
                      <a:ext uri="{FF2B5EF4-FFF2-40B4-BE49-F238E27FC236}">
                        <a16:creationId xmlns:a16="http://schemas.microsoft.com/office/drawing/2014/main" id="{E600AB8D-C5CF-DAF3-9986-59CCF8F137B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675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79" name="Line 1744">
                    <a:extLst>
                      <a:ext uri="{FF2B5EF4-FFF2-40B4-BE49-F238E27FC236}">
                        <a16:creationId xmlns:a16="http://schemas.microsoft.com/office/drawing/2014/main" id="{E96A6FA5-E6EA-1D3A-1E38-99C7685BDD6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691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80" name="Line 1745">
                    <a:extLst>
                      <a:ext uri="{FF2B5EF4-FFF2-40B4-BE49-F238E27FC236}">
                        <a16:creationId xmlns:a16="http://schemas.microsoft.com/office/drawing/2014/main" id="{C9FC7483-774D-CE50-75C8-C59F62FAC6D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707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81" name="Line 1746">
                    <a:extLst>
                      <a:ext uri="{FF2B5EF4-FFF2-40B4-BE49-F238E27FC236}">
                        <a16:creationId xmlns:a16="http://schemas.microsoft.com/office/drawing/2014/main" id="{D9FC890E-75CC-71D4-39FD-D69844C5044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738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82" name="Line 1747">
                    <a:extLst>
                      <a:ext uri="{FF2B5EF4-FFF2-40B4-BE49-F238E27FC236}">
                        <a16:creationId xmlns:a16="http://schemas.microsoft.com/office/drawing/2014/main" id="{904E6552-1ADC-380B-92BA-FAA2597DEA7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786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83" name="Line 1748">
                    <a:extLst>
                      <a:ext uri="{FF2B5EF4-FFF2-40B4-BE49-F238E27FC236}">
                        <a16:creationId xmlns:a16="http://schemas.microsoft.com/office/drawing/2014/main" id="{C777E7BC-6DCD-672A-F111-CF1390388F4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818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84" name="Line 1749">
                    <a:extLst>
                      <a:ext uri="{FF2B5EF4-FFF2-40B4-BE49-F238E27FC236}">
                        <a16:creationId xmlns:a16="http://schemas.microsoft.com/office/drawing/2014/main" id="{6F29B07B-BB1B-B5C5-ABD6-229AE0330FB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83410" y="2915418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85" name="Line 1750">
                    <a:extLst>
                      <a:ext uri="{FF2B5EF4-FFF2-40B4-BE49-F238E27FC236}">
                        <a16:creationId xmlns:a16="http://schemas.microsoft.com/office/drawing/2014/main" id="{F426396D-09F8-642B-498D-AE52CE8E209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8499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86" name="Line 1751">
                    <a:extLst>
                      <a:ext uri="{FF2B5EF4-FFF2-40B4-BE49-F238E27FC236}">
                        <a16:creationId xmlns:a16="http://schemas.microsoft.com/office/drawing/2014/main" id="{F996671C-2FCC-F608-5F97-1B00191F37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865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87" name="Line 1752">
                    <a:extLst>
                      <a:ext uri="{FF2B5EF4-FFF2-40B4-BE49-F238E27FC236}">
                        <a16:creationId xmlns:a16="http://schemas.microsoft.com/office/drawing/2014/main" id="{70DDCE0A-474B-BF89-F493-7446826EB67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8817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88" name="Line 1753">
                    <a:extLst>
                      <a:ext uri="{FF2B5EF4-FFF2-40B4-BE49-F238E27FC236}">
                        <a16:creationId xmlns:a16="http://schemas.microsoft.com/office/drawing/2014/main" id="{572D5833-3F29-BE62-E8E7-D238922B2B2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897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89" name="Line 1754">
                    <a:extLst>
                      <a:ext uri="{FF2B5EF4-FFF2-40B4-BE49-F238E27FC236}">
                        <a16:creationId xmlns:a16="http://schemas.microsoft.com/office/drawing/2014/main" id="{4606C511-7A0B-31C3-86CF-08140615DFF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913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90" name="Line 1755">
                    <a:extLst>
                      <a:ext uri="{FF2B5EF4-FFF2-40B4-BE49-F238E27FC236}">
                        <a16:creationId xmlns:a16="http://schemas.microsoft.com/office/drawing/2014/main" id="{5BE808B5-72EF-41EE-1D0A-6C69DA645E6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945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91" name="Line 1756">
                    <a:extLst>
                      <a:ext uri="{FF2B5EF4-FFF2-40B4-BE49-F238E27FC236}">
                        <a16:creationId xmlns:a16="http://schemas.microsoft.com/office/drawing/2014/main" id="{FE57EC1B-F975-5800-74AB-D167EE72AB9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961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92" name="Line 1757">
                    <a:extLst>
                      <a:ext uri="{FF2B5EF4-FFF2-40B4-BE49-F238E27FC236}">
                        <a16:creationId xmlns:a16="http://schemas.microsoft.com/office/drawing/2014/main" id="{39E09A90-2611-6C02-733E-08B71E2B947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992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93" name="Line 1758">
                    <a:extLst>
                      <a:ext uri="{FF2B5EF4-FFF2-40B4-BE49-F238E27FC236}">
                        <a16:creationId xmlns:a16="http://schemas.microsoft.com/office/drawing/2014/main" id="{980EF791-C8CF-8052-EFA1-8956AC732F3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9992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94" name="Line 1759">
                    <a:extLst>
                      <a:ext uri="{FF2B5EF4-FFF2-40B4-BE49-F238E27FC236}">
                        <a16:creationId xmlns:a16="http://schemas.microsoft.com/office/drawing/2014/main" id="{A91D27EE-E991-BFAB-092B-171ACCD8065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0087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95" name="Line 1760">
                    <a:extLst>
                      <a:ext uri="{FF2B5EF4-FFF2-40B4-BE49-F238E27FC236}">
                        <a16:creationId xmlns:a16="http://schemas.microsoft.com/office/drawing/2014/main" id="{AD592E5F-5FA9-388C-99F4-9F0DE37F683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056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96" name="Line 1761">
                    <a:extLst>
                      <a:ext uri="{FF2B5EF4-FFF2-40B4-BE49-F238E27FC236}">
                        <a16:creationId xmlns:a16="http://schemas.microsoft.com/office/drawing/2014/main" id="{AF3DA388-EFC3-1EF6-5EF2-5038478800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103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97" name="Line 1762">
                    <a:extLst>
                      <a:ext uri="{FF2B5EF4-FFF2-40B4-BE49-F238E27FC236}">
                        <a16:creationId xmlns:a16="http://schemas.microsoft.com/office/drawing/2014/main" id="{D563A1FD-7861-312F-E592-36B05ED61DB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119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98" name="Line 1763">
                    <a:extLst>
                      <a:ext uri="{FF2B5EF4-FFF2-40B4-BE49-F238E27FC236}">
                        <a16:creationId xmlns:a16="http://schemas.microsoft.com/office/drawing/2014/main" id="{AAA29B5F-6D12-A611-0F8A-7229F1DD86A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167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99" name="Line 1764">
                    <a:extLst>
                      <a:ext uri="{FF2B5EF4-FFF2-40B4-BE49-F238E27FC236}">
                        <a16:creationId xmlns:a16="http://schemas.microsoft.com/office/drawing/2014/main" id="{3B0C7C97-BA28-74AB-D1C1-88A1F27F8C4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183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00" name="Line 1765">
                    <a:extLst>
                      <a:ext uri="{FF2B5EF4-FFF2-40B4-BE49-F238E27FC236}">
                        <a16:creationId xmlns:a16="http://schemas.microsoft.com/office/drawing/2014/main" id="{BDC7999E-9B04-BDD5-B587-3F415D77125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199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01" name="Line 1766">
                    <a:extLst>
                      <a:ext uri="{FF2B5EF4-FFF2-40B4-BE49-F238E27FC236}">
                        <a16:creationId xmlns:a16="http://schemas.microsoft.com/office/drawing/2014/main" id="{87E79D2B-99B5-5E3D-EA66-339A31F28B8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215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02" name="Line 1767">
                    <a:extLst>
                      <a:ext uri="{FF2B5EF4-FFF2-40B4-BE49-F238E27FC236}">
                        <a16:creationId xmlns:a16="http://schemas.microsoft.com/office/drawing/2014/main" id="{0FE888D8-95D2-EF0C-148B-CEDA16A32BC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246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03" name="Line 1768">
                    <a:extLst>
                      <a:ext uri="{FF2B5EF4-FFF2-40B4-BE49-F238E27FC236}">
                        <a16:creationId xmlns:a16="http://schemas.microsoft.com/office/drawing/2014/main" id="{BCD12ABA-2F35-0FBD-809F-8EB4C4B74F0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262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04" name="Line 1769">
                    <a:extLst>
                      <a:ext uri="{FF2B5EF4-FFF2-40B4-BE49-F238E27FC236}">
                        <a16:creationId xmlns:a16="http://schemas.microsoft.com/office/drawing/2014/main" id="{548AA3C5-154C-170B-144E-5EFF9EAAC59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310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05" name="Line 1770">
                    <a:extLst>
                      <a:ext uri="{FF2B5EF4-FFF2-40B4-BE49-F238E27FC236}">
                        <a16:creationId xmlns:a16="http://schemas.microsoft.com/office/drawing/2014/main" id="{5F751E04-2E10-9797-E638-4001CC04783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342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06" name="Line 1771">
                    <a:extLst>
                      <a:ext uri="{FF2B5EF4-FFF2-40B4-BE49-F238E27FC236}">
                        <a16:creationId xmlns:a16="http://schemas.microsoft.com/office/drawing/2014/main" id="{F94C087E-CF95-93B9-368D-4CE7CD5A047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357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07" name="Line 1772">
                    <a:extLst>
                      <a:ext uri="{FF2B5EF4-FFF2-40B4-BE49-F238E27FC236}">
                        <a16:creationId xmlns:a16="http://schemas.microsoft.com/office/drawing/2014/main" id="{A038DFA0-1427-EA46-8040-87390E5281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389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08" name="Line 1773">
                    <a:extLst>
                      <a:ext uri="{FF2B5EF4-FFF2-40B4-BE49-F238E27FC236}">
                        <a16:creationId xmlns:a16="http://schemas.microsoft.com/office/drawing/2014/main" id="{D8B2BE54-D57B-5B50-BC75-DB65D4154CB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405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09" name="Line 1774">
                    <a:extLst>
                      <a:ext uri="{FF2B5EF4-FFF2-40B4-BE49-F238E27FC236}">
                        <a16:creationId xmlns:a16="http://schemas.microsoft.com/office/drawing/2014/main" id="{431F0FF2-D149-B94C-B8F6-8473E8C1A4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453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10" name="Line 1775">
                    <a:extLst>
                      <a:ext uri="{FF2B5EF4-FFF2-40B4-BE49-F238E27FC236}">
                        <a16:creationId xmlns:a16="http://schemas.microsoft.com/office/drawing/2014/main" id="{ED1AF789-3ABC-8ED1-FD5D-38D900DF040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469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11" name="Line 1776">
                    <a:extLst>
                      <a:ext uri="{FF2B5EF4-FFF2-40B4-BE49-F238E27FC236}">
                        <a16:creationId xmlns:a16="http://schemas.microsoft.com/office/drawing/2014/main" id="{3FD10118-EF8D-762A-A983-D6069057D3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532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12" name="Line 1777">
                    <a:extLst>
                      <a:ext uri="{FF2B5EF4-FFF2-40B4-BE49-F238E27FC236}">
                        <a16:creationId xmlns:a16="http://schemas.microsoft.com/office/drawing/2014/main" id="{650BF1BB-B156-FD74-A5B0-FE69E9F3CEA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548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13" name="Line 1778">
                    <a:extLst>
                      <a:ext uri="{FF2B5EF4-FFF2-40B4-BE49-F238E27FC236}">
                        <a16:creationId xmlns:a16="http://schemas.microsoft.com/office/drawing/2014/main" id="{CCDA07A0-4230-ADB8-031D-8FEBC481AB4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564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14" name="Line 1779">
                    <a:extLst>
                      <a:ext uri="{FF2B5EF4-FFF2-40B4-BE49-F238E27FC236}">
                        <a16:creationId xmlns:a16="http://schemas.microsoft.com/office/drawing/2014/main" id="{2AE62A35-11BC-5EB1-FBE3-48776208C34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596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15" name="Line 1780">
                    <a:extLst>
                      <a:ext uri="{FF2B5EF4-FFF2-40B4-BE49-F238E27FC236}">
                        <a16:creationId xmlns:a16="http://schemas.microsoft.com/office/drawing/2014/main" id="{0F6CA92E-C700-3268-418A-B0A6BCB2D0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611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16" name="Line 1781">
                    <a:extLst>
                      <a:ext uri="{FF2B5EF4-FFF2-40B4-BE49-F238E27FC236}">
                        <a16:creationId xmlns:a16="http://schemas.microsoft.com/office/drawing/2014/main" id="{37CAA125-ABBD-028B-136B-E5C9F4406B7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627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17" name="Line 1782">
                    <a:extLst>
                      <a:ext uri="{FF2B5EF4-FFF2-40B4-BE49-F238E27FC236}">
                        <a16:creationId xmlns:a16="http://schemas.microsoft.com/office/drawing/2014/main" id="{BE7DC878-EB80-4B9A-702E-9DDFB951A7B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659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18" name="Line 1783">
                    <a:extLst>
                      <a:ext uri="{FF2B5EF4-FFF2-40B4-BE49-F238E27FC236}">
                        <a16:creationId xmlns:a16="http://schemas.microsoft.com/office/drawing/2014/main" id="{0BCBEDC0-67E1-E703-FD8A-866D2307BC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6754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19" name="Line 1784">
                    <a:extLst>
                      <a:ext uri="{FF2B5EF4-FFF2-40B4-BE49-F238E27FC236}">
                        <a16:creationId xmlns:a16="http://schemas.microsoft.com/office/drawing/2014/main" id="{514E9E24-6245-885F-2580-CBB1838F203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691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20" name="Line 1785">
                    <a:extLst>
                      <a:ext uri="{FF2B5EF4-FFF2-40B4-BE49-F238E27FC236}">
                        <a16:creationId xmlns:a16="http://schemas.microsoft.com/office/drawing/2014/main" id="{AA6FF1A8-265B-E38D-6315-20047A11408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7072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21" name="Line 1786">
                    <a:extLst>
                      <a:ext uri="{FF2B5EF4-FFF2-40B4-BE49-F238E27FC236}">
                        <a16:creationId xmlns:a16="http://schemas.microsoft.com/office/drawing/2014/main" id="{484CB675-D895-AA92-5812-35933B1B5E9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723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22" name="Line 1787">
                    <a:extLst>
                      <a:ext uri="{FF2B5EF4-FFF2-40B4-BE49-F238E27FC236}">
                        <a16:creationId xmlns:a16="http://schemas.microsoft.com/office/drawing/2014/main" id="{9BCD0AD6-74BD-CE14-7DC5-4A257123577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738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23" name="Line 1788">
                    <a:extLst>
                      <a:ext uri="{FF2B5EF4-FFF2-40B4-BE49-F238E27FC236}">
                        <a16:creationId xmlns:a16="http://schemas.microsoft.com/office/drawing/2014/main" id="{1B7DFA32-768F-AB67-5E2B-09F7481A05A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7707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24" name="Line 1789">
                    <a:extLst>
                      <a:ext uri="{FF2B5EF4-FFF2-40B4-BE49-F238E27FC236}">
                        <a16:creationId xmlns:a16="http://schemas.microsoft.com/office/drawing/2014/main" id="{1AD68DC7-4BA6-8A55-F3C6-99CA37D8264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786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25" name="Line 1790">
                    <a:extLst>
                      <a:ext uri="{FF2B5EF4-FFF2-40B4-BE49-F238E27FC236}">
                        <a16:creationId xmlns:a16="http://schemas.microsoft.com/office/drawing/2014/main" id="{A2F9F9F7-6D16-375C-B7D1-434E0E023F0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818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26" name="Line 1791">
                    <a:extLst>
                      <a:ext uri="{FF2B5EF4-FFF2-40B4-BE49-F238E27FC236}">
                        <a16:creationId xmlns:a16="http://schemas.microsoft.com/office/drawing/2014/main" id="{0AEFA302-FF2E-A34E-9CC3-3594E11CC6E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834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27" name="Line 1792">
                    <a:extLst>
                      <a:ext uri="{FF2B5EF4-FFF2-40B4-BE49-F238E27FC236}">
                        <a16:creationId xmlns:a16="http://schemas.microsoft.com/office/drawing/2014/main" id="{4DD52810-6BD8-3DCD-CD63-3ACF49C0939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850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28" name="Line 1793">
                    <a:extLst>
                      <a:ext uri="{FF2B5EF4-FFF2-40B4-BE49-F238E27FC236}">
                        <a16:creationId xmlns:a16="http://schemas.microsoft.com/office/drawing/2014/main" id="{C2C09440-B561-9E6F-EB45-88B6F037F2B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8659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29" name="Line 1794">
                    <a:extLst>
                      <a:ext uri="{FF2B5EF4-FFF2-40B4-BE49-F238E27FC236}">
                        <a16:creationId xmlns:a16="http://schemas.microsoft.com/office/drawing/2014/main" id="{E140A0D2-0405-95B8-2993-013184473B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8977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30" name="Line 1795">
                    <a:extLst>
                      <a:ext uri="{FF2B5EF4-FFF2-40B4-BE49-F238E27FC236}">
                        <a16:creationId xmlns:a16="http://schemas.microsoft.com/office/drawing/2014/main" id="{C67CFC99-5977-3C5E-730D-10927CFDCC4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913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31" name="Line 1796">
                    <a:extLst>
                      <a:ext uri="{FF2B5EF4-FFF2-40B4-BE49-F238E27FC236}">
                        <a16:creationId xmlns:a16="http://schemas.microsoft.com/office/drawing/2014/main" id="{92A56A41-5DC5-A599-4C93-E9838F9D106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929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32" name="Line 1797">
                    <a:extLst>
                      <a:ext uri="{FF2B5EF4-FFF2-40B4-BE49-F238E27FC236}">
                        <a16:creationId xmlns:a16="http://schemas.microsoft.com/office/drawing/2014/main" id="{66FB559B-6053-8053-A3CC-06ABB7CACE1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945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33" name="Line 1798">
                    <a:extLst>
                      <a:ext uri="{FF2B5EF4-FFF2-40B4-BE49-F238E27FC236}">
                        <a16:creationId xmlns:a16="http://schemas.microsoft.com/office/drawing/2014/main" id="{CD4CF7BB-2FB0-621C-ADFA-27F78030B33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0977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34" name="Line 1799">
                    <a:extLst>
                      <a:ext uri="{FF2B5EF4-FFF2-40B4-BE49-F238E27FC236}">
                        <a16:creationId xmlns:a16="http://schemas.microsoft.com/office/drawing/2014/main" id="{863DD6C4-4D2E-1790-011F-E4F27BC480C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008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35" name="Line 1800">
                    <a:extLst>
                      <a:ext uri="{FF2B5EF4-FFF2-40B4-BE49-F238E27FC236}">
                        <a16:creationId xmlns:a16="http://schemas.microsoft.com/office/drawing/2014/main" id="{07240AA7-9133-EFBB-6569-3F2BABB1D2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0247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36" name="Line 1801">
                    <a:extLst>
                      <a:ext uri="{FF2B5EF4-FFF2-40B4-BE49-F238E27FC236}">
                        <a16:creationId xmlns:a16="http://schemas.microsoft.com/office/drawing/2014/main" id="{06FC44D2-890E-0D1E-760E-D8BDF988938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04060" y="2907481"/>
                    <a:ext cx="0" cy="174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37" name="Line 1802">
                    <a:extLst>
                      <a:ext uri="{FF2B5EF4-FFF2-40B4-BE49-F238E27FC236}">
                        <a16:creationId xmlns:a16="http://schemas.microsoft.com/office/drawing/2014/main" id="{794AED14-CEF3-2317-487D-8D623947546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072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38" name="Line 1803">
                    <a:extLst>
                      <a:ext uri="{FF2B5EF4-FFF2-40B4-BE49-F238E27FC236}">
                        <a16:creationId xmlns:a16="http://schemas.microsoft.com/office/drawing/2014/main" id="{2B6C25EF-E6D5-A7CB-7C6D-5D1A95C7DD2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088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39" name="Line 1804">
                    <a:extLst>
                      <a:ext uri="{FF2B5EF4-FFF2-40B4-BE49-F238E27FC236}">
                        <a16:creationId xmlns:a16="http://schemas.microsoft.com/office/drawing/2014/main" id="{D832662D-D911-AF64-C45C-8746E8A2DB2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104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40" name="Line 1805">
                    <a:extLst>
                      <a:ext uri="{FF2B5EF4-FFF2-40B4-BE49-F238E27FC236}">
                        <a16:creationId xmlns:a16="http://schemas.microsoft.com/office/drawing/2014/main" id="{9A412400-C17B-7D28-F3B5-77423C8F317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119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41" name="Line 1806">
                    <a:extLst>
                      <a:ext uri="{FF2B5EF4-FFF2-40B4-BE49-F238E27FC236}">
                        <a16:creationId xmlns:a16="http://schemas.microsoft.com/office/drawing/2014/main" id="{BF8BAFC1-BFCF-6854-B357-8CD41115354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135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42" name="Line 1807">
                    <a:extLst>
                      <a:ext uri="{FF2B5EF4-FFF2-40B4-BE49-F238E27FC236}">
                        <a16:creationId xmlns:a16="http://schemas.microsoft.com/office/drawing/2014/main" id="{ECCF451D-ECB6-B89B-D4B5-B2B7389EF38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167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43" name="Line 1808">
                    <a:extLst>
                      <a:ext uri="{FF2B5EF4-FFF2-40B4-BE49-F238E27FC236}">
                        <a16:creationId xmlns:a16="http://schemas.microsoft.com/office/drawing/2014/main" id="{DAFBB8EA-ECF2-495B-B833-6FCDEF67C2B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183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44" name="Line 1809">
                    <a:extLst>
                      <a:ext uri="{FF2B5EF4-FFF2-40B4-BE49-F238E27FC236}">
                        <a16:creationId xmlns:a16="http://schemas.microsoft.com/office/drawing/2014/main" id="{160084D8-0E62-C75D-29AD-72B8C55D1B3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183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45" name="Line 1810">
                    <a:extLst>
                      <a:ext uri="{FF2B5EF4-FFF2-40B4-BE49-F238E27FC236}">
                        <a16:creationId xmlns:a16="http://schemas.microsoft.com/office/drawing/2014/main" id="{F2BEBC23-1C07-61D0-2D05-C2EDAD1D525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215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46" name="Line 1811">
                    <a:extLst>
                      <a:ext uri="{FF2B5EF4-FFF2-40B4-BE49-F238E27FC236}">
                        <a16:creationId xmlns:a16="http://schemas.microsoft.com/office/drawing/2014/main" id="{279C1AE1-DC1F-F5D9-900E-043DFDF5418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231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47" name="Line 1812">
                    <a:extLst>
                      <a:ext uri="{FF2B5EF4-FFF2-40B4-BE49-F238E27FC236}">
                        <a16:creationId xmlns:a16="http://schemas.microsoft.com/office/drawing/2014/main" id="{16A61610-1642-63C8-992F-A6D3F81C7E1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262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48" name="Line 1814">
                    <a:extLst>
                      <a:ext uri="{FF2B5EF4-FFF2-40B4-BE49-F238E27FC236}">
                        <a16:creationId xmlns:a16="http://schemas.microsoft.com/office/drawing/2014/main" id="{7225D059-F0B6-9173-D945-63E7C507406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262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49" name="Line 1815">
                    <a:extLst>
                      <a:ext uri="{FF2B5EF4-FFF2-40B4-BE49-F238E27FC236}">
                        <a16:creationId xmlns:a16="http://schemas.microsoft.com/office/drawing/2014/main" id="{3C1022E4-FF5F-8F30-22C0-A1219F9E5C7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278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50" name="Line 1816">
                    <a:extLst>
                      <a:ext uri="{FF2B5EF4-FFF2-40B4-BE49-F238E27FC236}">
                        <a16:creationId xmlns:a16="http://schemas.microsoft.com/office/drawing/2014/main" id="{6AA59E05-35F9-B31F-CED4-9E22340577A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326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51" name="Line 1817">
                    <a:extLst>
                      <a:ext uri="{FF2B5EF4-FFF2-40B4-BE49-F238E27FC236}">
                        <a16:creationId xmlns:a16="http://schemas.microsoft.com/office/drawing/2014/main" id="{5541FF05-B8A7-A72D-2F04-73C30E49966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342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52" name="Line 1818">
                    <a:extLst>
                      <a:ext uri="{FF2B5EF4-FFF2-40B4-BE49-F238E27FC236}">
                        <a16:creationId xmlns:a16="http://schemas.microsoft.com/office/drawing/2014/main" id="{CD2AED09-C0AE-B9E3-FF42-A9388D99098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373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53" name="Line 1819">
                    <a:extLst>
                      <a:ext uri="{FF2B5EF4-FFF2-40B4-BE49-F238E27FC236}">
                        <a16:creationId xmlns:a16="http://schemas.microsoft.com/office/drawing/2014/main" id="{293152C4-19EA-A7EE-F0BE-CCE6018F83D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389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54" name="Line 1820">
                    <a:extLst>
                      <a:ext uri="{FF2B5EF4-FFF2-40B4-BE49-F238E27FC236}">
                        <a16:creationId xmlns:a16="http://schemas.microsoft.com/office/drawing/2014/main" id="{40A17860-3FB4-79A6-3A75-EEBE4CD50A7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4374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55" name="Line 1821">
                    <a:extLst>
                      <a:ext uri="{FF2B5EF4-FFF2-40B4-BE49-F238E27FC236}">
                        <a16:creationId xmlns:a16="http://schemas.microsoft.com/office/drawing/2014/main" id="{00AF343D-82CA-4034-B4C6-335624173C1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469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56" name="Line 1822">
                    <a:extLst>
                      <a:ext uri="{FF2B5EF4-FFF2-40B4-BE49-F238E27FC236}">
                        <a16:creationId xmlns:a16="http://schemas.microsoft.com/office/drawing/2014/main" id="{8D818112-7353-77D0-2A82-D844D7F6B56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5009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57" name="Line 1823">
                    <a:extLst>
                      <a:ext uri="{FF2B5EF4-FFF2-40B4-BE49-F238E27FC236}">
                        <a16:creationId xmlns:a16="http://schemas.microsoft.com/office/drawing/2014/main" id="{93ED3984-3F81-8997-2181-7B572ABE5B3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516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58" name="Line 1824">
                    <a:extLst>
                      <a:ext uri="{FF2B5EF4-FFF2-40B4-BE49-F238E27FC236}">
                        <a16:creationId xmlns:a16="http://schemas.microsoft.com/office/drawing/2014/main" id="{9E1CCA2E-F843-5C5E-7A00-21FCD056104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532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59" name="Line 1825">
                    <a:extLst>
                      <a:ext uri="{FF2B5EF4-FFF2-40B4-BE49-F238E27FC236}">
                        <a16:creationId xmlns:a16="http://schemas.microsoft.com/office/drawing/2014/main" id="{C38A65F4-6CB4-155C-D682-0E5EC030F2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548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60" name="Line 1826">
                    <a:extLst>
                      <a:ext uri="{FF2B5EF4-FFF2-40B4-BE49-F238E27FC236}">
                        <a16:creationId xmlns:a16="http://schemas.microsoft.com/office/drawing/2014/main" id="{24F10C23-757D-1DB4-4EC7-B89D40034FE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564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61" name="Line 1827">
                    <a:extLst>
                      <a:ext uri="{FF2B5EF4-FFF2-40B4-BE49-F238E27FC236}">
                        <a16:creationId xmlns:a16="http://schemas.microsoft.com/office/drawing/2014/main" id="{08CDD347-D000-F3BA-61AC-14C2ACE7148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580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62" name="Line 1828">
                    <a:extLst>
                      <a:ext uri="{FF2B5EF4-FFF2-40B4-BE49-F238E27FC236}">
                        <a16:creationId xmlns:a16="http://schemas.microsoft.com/office/drawing/2014/main" id="{E7631EF8-3C90-DF3B-A819-9D81A7EAB6C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596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63" name="Line 1829">
                    <a:extLst>
                      <a:ext uri="{FF2B5EF4-FFF2-40B4-BE49-F238E27FC236}">
                        <a16:creationId xmlns:a16="http://schemas.microsoft.com/office/drawing/2014/main" id="{D98F8D0E-7375-6CC1-18BA-130F20CB798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612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64" name="Line 1830">
                    <a:extLst>
                      <a:ext uri="{FF2B5EF4-FFF2-40B4-BE49-F238E27FC236}">
                        <a16:creationId xmlns:a16="http://schemas.microsoft.com/office/drawing/2014/main" id="{77107EE3-D1F1-DEA3-6211-72E84BB3DF2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627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65" name="Line 1831">
                    <a:extLst>
                      <a:ext uri="{FF2B5EF4-FFF2-40B4-BE49-F238E27FC236}">
                        <a16:creationId xmlns:a16="http://schemas.microsoft.com/office/drawing/2014/main" id="{E2D19241-52B2-9A7F-FD66-D11B7622C71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659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66" name="Line 1832">
                    <a:extLst>
                      <a:ext uri="{FF2B5EF4-FFF2-40B4-BE49-F238E27FC236}">
                        <a16:creationId xmlns:a16="http://schemas.microsoft.com/office/drawing/2014/main" id="{53263CD9-DBAD-F1FD-A96B-3E9376CA089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691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67" name="Line 1833">
                    <a:extLst>
                      <a:ext uri="{FF2B5EF4-FFF2-40B4-BE49-F238E27FC236}">
                        <a16:creationId xmlns:a16="http://schemas.microsoft.com/office/drawing/2014/main" id="{AC5094B8-554F-1146-6D39-C6829111389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723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68" name="Line 1834">
                    <a:extLst>
                      <a:ext uri="{FF2B5EF4-FFF2-40B4-BE49-F238E27FC236}">
                        <a16:creationId xmlns:a16="http://schemas.microsoft.com/office/drawing/2014/main" id="{6E7C3C24-E850-167C-57F6-AA709D0EB7D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739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69" name="Line 1835">
                    <a:extLst>
                      <a:ext uri="{FF2B5EF4-FFF2-40B4-BE49-F238E27FC236}">
                        <a16:creationId xmlns:a16="http://schemas.microsoft.com/office/drawing/2014/main" id="{BCC61F95-DAA9-1447-9352-AF1A053E959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80260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70" name="Line 1836">
                    <a:extLst>
                      <a:ext uri="{FF2B5EF4-FFF2-40B4-BE49-F238E27FC236}">
                        <a16:creationId xmlns:a16="http://schemas.microsoft.com/office/drawing/2014/main" id="{AE6B0908-1F05-A03A-5664-610D0A0CD11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834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71" name="Line 1837">
                    <a:extLst>
                      <a:ext uri="{FF2B5EF4-FFF2-40B4-BE49-F238E27FC236}">
                        <a16:creationId xmlns:a16="http://schemas.microsoft.com/office/drawing/2014/main" id="{763BF234-5B0E-5519-9DFD-57CAD3CFADC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866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72" name="Line 1838">
                    <a:extLst>
                      <a:ext uri="{FF2B5EF4-FFF2-40B4-BE49-F238E27FC236}">
                        <a16:creationId xmlns:a16="http://schemas.microsoft.com/office/drawing/2014/main" id="{46D43073-AD58-3CC1-6D78-499872D5B0E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8819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73" name="Line 1839">
                    <a:extLst>
                      <a:ext uri="{FF2B5EF4-FFF2-40B4-BE49-F238E27FC236}">
                        <a16:creationId xmlns:a16="http://schemas.microsoft.com/office/drawing/2014/main" id="{BF47D7D3-359E-26DC-9D2B-D674481C2BC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929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74" name="Line 1840">
                    <a:extLst>
                      <a:ext uri="{FF2B5EF4-FFF2-40B4-BE49-F238E27FC236}">
                        <a16:creationId xmlns:a16="http://schemas.microsoft.com/office/drawing/2014/main" id="{C7B635EA-C7B2-3845-F443-EB275148816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9454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75" name="Line 1841">
                    <a:extLst>
                      <a:ext uri="{FF2B5EF4-FFF2-40B4-BE49-F238E27FC236}">
                        <a16:creationId xmlns:a16="http://schemas.microsoft.com/office/drawing/2014/main" id="{15A804EA-DAD3-5D51-CF8C-1366B3232AD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977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76" name="Line 1842">
                    <a:extLst>
                      <a:ext uri="{FF2B5EF4-FFF2-40B4-BE49-F238E27FC236}">
                        <a16:creationId xmlns:a16="http://schemas.microsoft.com/office/drawing/2014/main" id="{A3801C3B-483F-6D30-6C5B-0030DC720E0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1993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77" name="Line 1843">
                    <a:extLst>
                      <a:ext uri="{FF2B5EF4-FFF2-40B4-BE49-F238E27FC236}">
                        <a16:creationId xmlns:a16="http://schemas.microsoft.com/office/drawing/2014/main" id="{89BC2985-5582-0FD0-75E5-84C93464EB2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008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78" name="Line 1844">
                    <a:extLst>
                      <a:ext uri="{FF2B5EF4-FFF2-40B4-BE49-F238E27FC236}">
                        <a16:creationId xmlns:a16="http://schemas.microsoft.com/office/drawing/2014/main" id="{EBD332F3-EFDA-7EBB-C6FF-1AFEB5C82D0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024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79" name="Line 1845">
                    <a:extLst>
                      <a:ext uri="{FF2B5EF4-FFF2-40B4-BE49-F238E27FC236}">
                        <a16:creationId xmlns:a16="http://schemas.microsoft.com/office/drawing/2014/main" id="{672026C1-57D5-1714-547F-B83DB03CDDE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088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80" name="Line 1846">
                    <a:extLst>
                      <a:ext uri="{FF2B5EF4-FFF2-40B4-BE49-F238E27FC236}">
                        <a16:creationId xmlns:a16="http://schemas.microsoft.com/office/drawing/2014/main" id="{F2FFAC38-1931-BADD-C821-C18A97B694B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1042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81" name="Line 1847">
                    <a:extLst>
                      <a:ext uri="{FF2B5EF4-FFF2-40B4-BE49-F238E27FC236}">
                        <a16:creationId xmlns:a16="http://schemas.microsoft.com/office/drawing/2014/main" id="{EB6AD486-FC8C-14A7-286C-13560762768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13598" y="2913831"/>
                    <a:ext cx="0" cy="111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82" name="Line 1848">
                    <a:extLst>
                      <a:ext uri="{FF2B5EF4-FFF2-40B4-BE49-F238E27FC236}">
                        <a16:creationId xmlns:a16="http://schemas.microsoft.com/office/drawing/2014/main" id="{17FCDDDD-044F-F0F0-A427-E087A3A7363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15185" y="2853506"/>
                    <a:ext cx="0" cy="714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83" name="Line 1849">
                    <a:extLst>
                      <a:ext uri="{FF2B5EF4-FFF2-40B4-BE49-F238E27FC236}">
                        <a16:creationId xmlns:a16="http://schemas.microsoft.com/office/drawing/2014/main" id="{DC727B51-8C2F-4C19-20CF-DC961062C98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16773" y="2909069"/>
                    <a:ext cx="0" cy="158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84" name="Line 1850">
                    <a:extLst>
                      <a:ext uri="{FF2B5EF4-FFF2-40B4-BE49-F238E27FC236}">
                        <a16:creationId xmlns:a16="http://schemas.microsoft.com/office/drawing/2014/main" id="{77F80768-34A4-B557-F089-9E839B679A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1994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85" name="Line 1851">
                    <a:extLst>
                      <a:ext uri="{FF2B5EF4-FFF2-40B4-BE49-F238E27FC236}">
                        <a16:creationId xmlns:a16="http://schemas.microsoft.com/office/drawing/2014/main" id="{ADE02A53-3578-1879-1321-3CADB0A558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1994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86" name="Line 1852">
                    <a:extLst>
                      <a:ext uri="{FF2B5EF4-FFF2-40B4-BE49-F238E27FC236}">
                        <a16:creationId xmlns:a16="http://schemas.microsoft.com/office/drawing/2014/main" id="{4491EB83-DFAC-D3AB-BA3D-A4FC9B36D50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21535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87" name="Line 1853">
                    <a:extLst>
                      <a:ext uri="{FF2B5EF4-FFF2-40B4-BE49-F238E27FC236}">
                        <a16:creationId xmlns:a16="http://schemas.microsoft.com/office/drawing/2014/main" id="{8FF558EA-21BD-2D12-CD4E-B483042EF1F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247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88" name="Line 1854">
                    <a:extLst>
                      <a:ext uri="{FF2B5EF4-FFF2-40B4-BE49-F238E27FC236}">
                        <a16:creationId xmlns:a16="http://schemas.microsoft.com/office/drawing/2014/main" id="{46783BD1-48A0-CC00-54D9-A39B8ACA2A5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278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89" name="Line 1855">
                    <a:extLst>
                      <a:ext uri="{FF2B5EF4-FFF2-40B4-BE49-F238E27FC236}">
                        <a16:creationId xmlns:a16="http://schemas.microsoft.com/office/drawing/2014/main" id="{866B1D04-B06B-D912-64AD-27C6CACC4F7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294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90" name="Line 1856">
                    <a:extLst>
                      <a:ext uri="{FF2B5EF4-FFF2-40B4-BE49-F238E27FC236}">
                        <a16:creationId xmlns:a16="http://schemas.microsoft.com/office/drawing/2014/main" id="{78B56E06-795C-F66A-48A1-1D77E89F6C8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310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91" name="Line 1857">
                    <a:extLst>
                      <a:ext uri="{FF2B5EF4-FFF2-40B4-BE49-F238E27FC236}">
                        <a16:creationId xmlns:a16="http://schemas.microsoft.com/office/drawing/2014/main" id="{9AE8AD53-904D-EC14-DF93-54148AA853C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326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92" name="Line 1858">
                    <a:extLst>
                      <a:ext uri="{FF2B5EF4-FFF2-40B4-BE49-F238E27FC236}">
                        <a16:creationId xmlns:a16="http://schemas.microsoft.com/office/drawing/2014/main" id="{21497259-F872-B1DB-A494-F78E292E30D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342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93" name="Line 1859">
                    <a:extLst>
                      <a:ext uri="{FF2B5EF4-FFF2-40B4-BE49-F238E27FC236}">
                        <a16:creationId xmlns:a16="http://schemas.microsoft.com/office/drawing/2014/main" id="{7DE555B7-2B82-C215-6CF6-A1FCA655C44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374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94" name="Line 1860">
                    <a:extLst>
                      <a:ext uri="{FF2B5EF4-FFF2-40B4-BE49-F238E27FC236}">
                        <a16:creationId xmlns:a16="http://schemas.microsoft.com/office/drawing/2014/main" id="{E673E1DF-66F8-7CB7-D67C-D4401AFE878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405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95" name="Line 1861">
                    <a:extLst>
                      <a:ext uri="{FF2B5EF4-FFF2-40B4-BE49-F238E27FC236}">
                        <a16:creationId xmlns:a16="http://schemas.microsoft.com/office/drawing/2014/main" id="{DC607496-586B-1C99-2861-CB82A261DF8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469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96" name="Line 1862">
                    <a:extLst>
                      <a:ext uri="{FF2B5EF4-FFF2-40B4-BE49-F238E27FC236}">
                        <a16:creationId xmlns:a16="http://schemas.microsoft.com/office/drawing/2014/main" id="{D1598F20-7B2A-BAA6-07AB-FB6072E26A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485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97" name="Line 1863">
                    <a:extLst>
                      <a:ext uri="{FF2B5EF4-FFF2-40B4-BE49-F238E27FC236}">
                        <a16:creationId xmlns:a16="http://schemas.microsoft.com/office/drawing/2014/main" id="{6412BF7E-B393-6A56-7ED8-66C27D97D05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51698" y="2909069"/>
                    <a:ext cx="0" cy="158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98" name="Line 1864">
                    <a:extLst>
                      <a:ext uri="{FF2B5EF4-FFF2-40B4-BE49-F238E27FC236}">
                        <a16:creationId xmlns:a16="http://schemas.microsoft.com/office/drawing/2014/main" id="{1E98D484-6708-EFB6-C0C6-81E1B16D4C8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564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99" name="Line 1865">
                    <a:extLst>
                      <a:ext uri="{FF2B5EF4-FFF2-40B4-BE49-F238E27FC236}">
                        <a16:creationId xmlns:a16="http://schemas.microsoft.com/office/drawing/2014/main" id="{702A2D79-BAB5-8700-D81C-AD73BD3CF06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580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00" name="Line 1866">
                    <a:extLst>
                      <a:ext uri="{FF2B5EF4-FFF2-40B4-BE49-F238E27FC236}">
                        <a16:creationId xmlns:a16="http://schemas.microsoft.com/office/drawing/2014/main" id="{AFDC3165-E874-E914-16B9-609F604BD6E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612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01" name="Line 1867">
                    <a:extLst>
                      <a:ext uri="{FF2B5EF4-FFF2-40B4-BE49-F238E27FC236}">
                        <a16:creationId xmlns:a16="http://schemas.microsoft.com/office/drawing/2014/main" id="{71786C68-69C9-FC2A-2B2A-46F946A8E5B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628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02" name="Line 1868">
                    <a:extLst>
                      <a:ext uri="{FF2B5EF4-FFF2-40B4-BE49-F238E27FC236}">
                        <a16:creationId xmlns:a16="http://schemas.microsoft.com/office/drawing/2014/main" id="{219DAB1A-701F-7675-3577-E6907C85420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628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03" name="Line 1869">
                    <a:extLst>
                      <a:ext uri="{FF2B5EF4-FFF2-40B4-BE49-F238E27FC236}">
                        <a16:creationId xmlns:a16="http://schemas.microsoft.com/office/drawing/2014/main" id="{EF668044-5C33-E268-35F5-A1389DDD892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659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04" name="Line 1870">
                    <a:extLst>
                      <a:ext uri="{FF2B5EF4-FFF2-40B4-BE49-F238E27FC236}">
                        <a16:creationId xmlns:a16="http://schemas.microsoft.com/office/drawing/2014/main" id="{B66AD77A-7DF2-A552-6C05-9E4F4E7DC2C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69160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05" name="Line 1871">
                    <a:extLst>
                      <a:ext uri="{FF2B5EF4-FFF2-40B4-BE49-F238E27FC236}">
                        <a16:creationId xmlns:a16="http://schemas.microsoft.com/office/drawing/2014/main" id="{8B25ACF5-9CA8-40F5-AC99-9762EB1C6EB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723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06" name="Line 1872">
                    <a:extLst>
                      <a:ext uri="{FF2B5EF4-FFF2-40B4-BE49-F238E27FC236}">
                        <a16:creationId xmlns:a16="http://schemas.microsoft.com/office/drawing/2014/main" id="{D0AFD06F-A420-B9C7-994B-5A695257BA4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755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07" name="Line 1873">
                    <a:extLst>
                      <a:ext uri="{FF2B5EF4-FFF2-40B4-BE49-F238E27FC236}">
                        <a16:creationId xmlns:a16="http://schemas.microsoft.com/office/drawing/2014/main" id="{D64FFAFE-21A6-DD49-9BA6-125A7D136E9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786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08" name="Line 1874">
                    <a:extLst>
                      <a:ext uri="{FF2B5EF4-FFF2-40B4-BE49-F238E27FC236}">
                        <a16:creationId xmlns:a16="http://schemas.microsoft.com/office/drawing/2014/main" id="{2157BAEB-8B4A-4654-2392-C9DF3A868DD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818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09" name="Line 1875">
                    <a:extLst>
                      <a:ext uri="{FF2B5EF4-FFF2-40B4-BE49-F238E27FC236}">
                        <a16:creationId xmlns:a16="http://schemas.microsoft.com/office/drawing/2014/main" id="{BC7CB310-ED96-5126-045F-D53F2CF0A5B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818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10" name="Line 1876">
                    <a:extLst>
                      <a:ext uri="{FF2B5EF4-FFF2-40B4-BE49-F238E27FC236}">
                        <a16:creationId xmlns:a16="http://schemas.microsoft.com/office/drawing/2014/main" id="{C5F82E07-83B8-6A4D-8944-A4795FAB906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850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11" name="Line 1877">
                    <a:extLst>
                      <a:ext uri="{FF2B5EF4-FFF2-40B4-BE49-F238E27FC236}">
                        <a16:creationId xmlns:a16="http://schemas.microsoft.com/office/drawing/2014/main" id="{A6D3D885-C420-C67D-F40A-F881AFE6CB2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88210" y="2713806"/>
                    <a:ext cx="0" cy="2111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12" name="Line 1878">
                    <a:extLst>
                      <a:ext uri="{FF2B5EF4-FFF2-40B4-BE49-F238E27FC236}">
                        <a16:creationId xmlns:a16="http://schemas.microsoft.com/office/drawing/2014/main" id="{48493188-D405-ECE9-B40E-46009CF8713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91385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13" name="Line 1879">
                    <a:extLst>
                      <a:ext uri="{FF2B5EF4-FFF2-40B4-BE49-F238E27FC236}">
                        <a16:creationId xmlns:a16="http://schemas.microsoft.com/office/drawing/2014/main" id="{093944BF-7089-1D53-CCFF-7F090EBC2DE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94560" y="2913831"/>
                    <a:ext cx="0" cy="111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14" name="Line 1880">
                    <a:extLst>
                      <a:ext uri="{FF2B5EF4-FFF2-40B4-BE49-F238E27FC236}">
                        <a16:creationId xmlns:a16="http://schemas.microsoft.com/office/drawing/2014/main" id="{9EC914A0-3B45-0471-8750-95CFDF53ACA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2977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15" name="Line 1881">
                    <a:extLst>
                      <a:ext uri="{FF2B5EF4-FFF2-40B4-BE49-F238E27FC236}">
                        <a16:creationId xmlns:a16="http://schemas.microsoft.com/office/drawing/2014/main" id="{B3A51C22-2CC2-122E-15E3-81AA6E37E7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009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16" name="Line 1882">
                    <a:extLst>
                      <a:ext uri="{FF2B5EF4-FFF2-40B4-BE49-F238E27FC236}">
                        <a16:creationId xmlns:a16="http://schemas.microsoft.com/office/drawing/2014/main" id="{52F4B187-397A-D478-1C2B-FC1BF807A37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024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17" name="Line 1883">
                    <a:extLst>
                      <a:ext uri="{FF2B5EF4-FFF2-40B4-BE49-F238E27FC236}">
                        <a16:creationId xmlns:a16="http://schemas.microsoft.com/office/drawing/2014/main" id="{A19A81C2-B543-3CC4-B030-F3C6F245AD8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040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18" name="Line 1884">
                    <a:extLst>
                      <a:ext uri="{FF2B5EF4-FFF2-40B4-BE49-F238E27FC236}">
                        <a16:creationId xmlns:a16="http://schemas.microsoft.com/office/drawing/2014/main" id="{F14E0FF5-ABB6-978D-B672-CA1604E935D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056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19" name="Line 1885">
                    <a:extLst>
                      <a:ext uri="{FF2B5EF4-FFF2-40B4-BE49-F238E27FC236}">
                        <a16:creationId xmlns:a16="http://schemas.microsoft.com/office/drawing/2014/main" id="{E9B5F47C-3558-CBA2-463A-DF4954FDE43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07260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20" name="Line 1886">
                    <a:extLst>
                      <a:ext uri="{FF2B5EF4-FFF2-40B4-BE49-F238E27FC236}">
                        <a16:creationId xmlns:a16="http://schemas.microsoft.com/office/drawing/2014/main" id="{7FCAA527-8A18-0C85-DE22-5F6EC88CCC8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0884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21" name="Line 1887">
                    <a:extLst>
                      <a:ext uri="{FF2B5EF4-FFF2-40B4-BE49-F238E27FC236}">
                        <a16:creationId xmlns:a16="http://schemas.microsoft.com/office/drawing/2014/main" id="{44BA28B6-C830-3C82-2852-9C4C13E5473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104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22" name="Line 1888">
                    <a:extLst>
                      <a:ext uri="{FF2B5EF4-FFF2-40B4-BE49-F238E27FC236}">
                        <a16:creationId xmlns:a16="http://schemas.microsoft.com/office/drawing/2014/main" id="{7A86924D-ED99-1BC5-07CD-D2791202490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120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23" name="Line 1889">
                    <a:extLst>
                      <a:ext uri="{FF2B5EF4-FFF2-40B4-BE49-F238E27FC236}">
                        <a16:creationId xmlns:a16="http://schemas.microsoft.com/office/drawing/2014/main" id="{06A30DE5-5763-2B4E-A35A-A24B04BA92B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1202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24" name="Line 1890">
                    <a:extLst>
                      <a:ext uri="{FF2B5EF4-FFF2-40B4-BE49-F238E27FC236}">
                        <a16:creationId xmlns:a16="http://schemas.microsoft.com/office/drawing/2014/main" id="{398FFF25-1379-1DD8-5A57-2C17F4D71B7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15198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25" name="Line 1891">
                    <a:extLst>
                      <a:ext uri="{FF2B5EF4-FFF2-40B4-BE49-F238E27FC236}">
                        <a16:creationId xmlns:a16="http://schemas.microsoft.com/office/drawing/2014/main" id="{883E0639-5FB2-6142-95EF-13E90AF6AE5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167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26" name="Line 1892">
                    <a:extLst>
                      <a:ext uri="{FF2B5EF4-FFF2-40B4-BE49-F238E27FC236}">
                        <a16:creationId xmlns:a16="http://schemas.microsoft.com/office/drawing/2014/main" id="{21FCC757-BB86-A5BC-EFD6-B63FEBAF0B8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199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27" name="Line 1893">
                    <a:extLst>
                      <a:ext uri="{FF2B5EF4-FFF2-40B4-BE49-F238E27FC236}">
                        <a16:creationId xmlns:a16="http://schemas.microsoft.com/office/drawing/2014/main" id="{B2F6292B-58AA-6321-E2E4-F664EA58A12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231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28" name="Line 1894">
                    <a:extLst>
                      <a:ext uri="{FF2B5EF4-FFF2-40B4-BE49-F238E27FC236}">
                        <a16:creationId xmlns:a16="http://schemas.microsoft.com/office/drawing/2014/main" id="{B61A84A2-C48D-9E20-C8C7-291E2B8B607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24723" y="2907481"/>
                    <a:ext cx="0" cy="174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29" name="Line 1895">
                    <a:extLst>
                      <a:ext uri="{FF2B5EF4-FFF2-40B4-BE49-F238E27FC236}">
                        <a16:creationId xmlns:a16="http://schemas.microsoft.com/office/drawing/2014/main" id="{496DBA83-3F49-40CE-2930-EBC6F8A85AE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26310" y="2907481"/>
                    <a:ext cx="0" cy="174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30" name="Line 1896">
                    <a:extLst>
                      <a:ext uri="{FF2B5EF4-FFF2-40B4-BE49-F238E27FC236}">
                        <a16:creationId xmlns:a16="http://schemas.microsoft.com/office/drawing/2014/main" id="{B0FCC200-3B24-8C0F-530B-9EB8888C4F4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294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31" name="Line 1897">
                    <a:extLst>
                      <a:ext uri="{FF2B5EF4-FFF2-40B4-BE49-F238E27FC236}">
                        <a16:creationId xmlns:a16="http://schemas.microsoft.com/office/drawing/2014/main" id="{DACC8743-C4C1-D3D8-FD6C-8AC533D856D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294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32" name="Line 1898">
                    <a:extLst>
                      <a:ext uri="{FF2B5EF4-FFF2-40B4-BE49-F238E27FC236}">
                        <a16:creationId xmlns:a16="http://schemas.microsoft.com/office/drawing/2014/main" id="{415D4FC3-C96C-EE34-2B89-087A1B883AF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326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33" name="Line 1899">
                    <a:extLst>
                      <a:ext uri="{FF2B5EF4-FFF2-40B4-BE49-F238E27FC236}">
                        <a16:creationId xmlns:a16="http://schemas.microsoft.com/office/drawing/2014/main" id="{18C17B00-F9A9-93C8-10C1-5CEA3CFCD80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32660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34" name="Line 1900">
                    <a:extLst>
                      <a:ext uri="{FF2B5EF4-FFF2-40B4-BE49-F238E27FC236}">
                        <a16:creationId xmlns:a16="http://schemas.microsoft.com/office/drawing/2014/main" id="{027D2B96-FCD3-32B3-E7A2-69062CD1388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358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35" name="Line 1901">
                    <a:extLst>
                      <a:ext uri="{FF2B5EF4-FFF2-40B4-BE49-F238E27FC236}">
                        <a16:creationId xmlns:a16="http://schemas.microsoft.com/office/drawing/2014/main" id="{4969CC28-DFE8-DB9B-2A26-5E02506698B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390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36" name="Line 1902">
                    <a:extLst>
                      <a:ext uri="{FF2B5EF4-FFF2-40B4-BE49-F238E27FC236}">
                        <a16:creationId xmlns:a16="http://schemas.microsoft.com/office/drawing/2014/main" id="{DD043ACD-5DF8-C560-CA54-816857CB82F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390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37" name="Line 1903">
                    <a:extLst>
                      <a:ext uri="{FF2B5EF4-FFF2-40B4-BE49-F238E27FC236}">
                        <a16:creationId xmlns:a16="http://schemas.microsoft.com/office/drawing/2014/main" id="{4D376EF7-0727-6AD1-BEDE-5BB82811A73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421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38" name="Line 1904">
                    <a:extLst>
                      <a:ext uri="{FF2B5EF4-FFF2-40B4-BE49-F238E27FC236}">
                        <a16:creationId xmlns:a16="http://schemas.microsoft.com/office/drawing/2014/main" id="{4D491E40-A4F2-B7A8-B2E5-CF84DFD6DD5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437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39" name="Line 1905">
                    <a:extLst>
                      <a:ext uri="{FF2B5EF4-FFF2-40B4-BE49-F238E27FC236}">
                        <a16:creationId xmlns:a16="http://schemas.microsoft.com/office/drawing/2014/main" id="{20AB6BB5-FAD4-1C72-5683-85E461E5D34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453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40" name="Line 1906">
                    <a:extLst>
                      <a:ext uri="{FF2B5EF4-FFF2-40B4-BE49-F238E27FC236}">
                        <a16:creationId xmlns:a16="http://schemas.microsoft.com/office/drawing/2014/main" id="{CCBD67DA-8833-BB9A-BD85-57E2A4AF741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453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41" name="Line 1907">
                    <a:extLst>
                      <a:ext uri="{FF2B5EF4-FFF2-40B4-BE49-F238E27FC236}">
                        <a16:creationId xmlns:a16="http://schemas.microsoft.com/office/drawing/2014/main" id="{493E6E84-66CC-1278-B972-C12AE9447DA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48535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42" name="Line 1908">
                    <a:extLst>
                      <a:ext uri="{FF2B5EF4-FFF2-40B4-BE49-F238E27FC236}">
                        <a16:creationId xmlns:a16="http://schemas.microsoft.com/office/drawing/2014/main" id="{0995CE91-087E-893A-D4BA-B3ADF07C2CC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532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43" name="Line 1909">
                    <a:extLst>
                      <a:ext uri="{FF2B5EF4-FFF2-40B4-BE49-F238E27FC236}">
                        <a16:creationId xmlns:a16="http://schemas.microsoft.com/office/drawing/2014/main" id="{9EA8AFF0-878C-1B05-864C-443EAC72AF1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5329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44" name="Line 1910">
                    <a:extLst>
                      <a:ext uri="{FF2B5EF4-FFF2-40B4-BE49-F238E27FC236}">
                        <a16:creationId xmlns:a16="http://schemas.microsoft.com/office/drawing/2014/main" id="{FA163995-D4C6-2EE3-BB8B-662DDB4B506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564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45" name="Line 1911">
                    <a:extLst>
                      <a:ext uri="{FF2B5EF4-FFF2-40B4-BE49-F238E27FC236}">
                        <a16:creationId xmlns:a16="http://schemas.microsoft.com/office/drawing/2014/main" id="{DCE41BC2-23B4-A9A4-F640-68C9364FF85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580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46" name="Line 1912">
                    <a:extLst>
                      <a:ext uri="{FF2B5EF4-FFF2-40B4-BE49-F238E27FC236}">
                        <a16:creationId xmlns:a16="http://schemas.microsoft.com/office/drawing/2014/main" id="{9383E542-E911-D06D-1695-5B53BA8238F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596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47" name="Line 1913">
                    <a:extLst>
                      <a:ext uri="{FF2B5EF4-FFF2-40B4-BE49-F238E27FC236}">
                        <a16:creationId xmlns:a16="http://schemas.microsoft.com/office/drawing/2014/main" id="{B99F04C6-6153-4923-C8D4-94CAD26C446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62823" y="2886844"/>
                    <a:ext cx="0" cy="381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48" name="Line 1914">
                    <a:extLst>
                      <a:ext uri="{FF2B5EF4-FFF2-40B4-BE49-F238E27FC236}">
                        <a16:creationId xmlns:a16="http://schemas.microsoft.com/office/drawing/2014/main" id="{B7960F30-9A47-09FC-D5E5-0D131CFC53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64410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49" name="Line 1915">
                    <a:extLst>
                      <a:ext uri="{FF2B5EF4-FFF2-40B4-BE49-F238E27FC236}">
                        <a16:creationId xmlns:a16="http://schemas.microsoft.com/office/drawing/2014/main" id="{54115CB9-4CCA-3A70-564D-BE614439E46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6599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50" name="Line 1916">
                    <a:extLst>
                      <a:ext uri="{FF2B5EF4-FFF2-40B4-BE49-F238E27FC236}">
                        <a16:creationId xmlns:a16="http://schemas.microsoft.com/office/drawing/2014/main" id="{15910C33-DE67-F0F8-FCEB-93551E104B3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675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51" name="Line 1917">
                    <a:extLst>
                      <a:ext uri="{FF2B5EF4-FFF2-40B4-BE49-F238E27FC236}">
                        <a16:creationId xmlns:a16="http://schemas.microsoft.com/office/drawing/2014/main" id="{DF8C4791-E9FF-F7E5-C880-61F85C411EE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691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52" name="Line 1918">
                    <a:extLst>
                      <a:ext uri="{FF2B5EF4-FFF2-40B4-BE49-F238E27FC236}">
                        <a16:creationId xmlns:a16="http://schemas.microsoft.com/office/drawing/2014/main" id="{E689CF2D-FD77-A3C9-0DCC-3EF72AF06CC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707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53" name="Line 1919">
                    <a:extLst>
                      <a:ext uri="{FF2B5EF4-FFF2-40B4-BE49-F238E27FC236}">
                        <a16:creationId xmlns:a16="http://schemas.microsoft.com/office/drawing/2014/main" id="{B02C3634-0B71-A8D2-A632-4FBF70BCD07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707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54" name="Line 1920">
                    <a:extLst>
                      <a:ext uri="{FF2B5EF4-FFF2-40B4-BE49-F238E27FC236}">
                        <a16:creationId xmlns:a16="http://schemas.microsoft.com/office/drawing/2014/main" id="{83155EFF-DE4C-E683-6DE4-9E3319C2295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723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55" name="Line 1921">
                    <a:extLst>
                      <a:ext uri="{FF2B5EF4-FFF2-40B4-BE49-F238E27FC236}">
                        <a16:creationId xmlns:a16="http://schemas.microsoft.com/office/drawing/2014/main" id="{8EF69CA9-C584-5C41-F040-3ACCC1E573A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7552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56" name="Line 1922">
                    <a:extLst>
                      <a:ext uri="{FF2B5EF4-FFF2-40B4-BE49-F238E27FC236}">
                        <a16:creationId xmlns:a16="http://schemas.microsoft.com/office/drawing/2014/main" id="{313400B2-193C-3B3F-C12C-3B9A1D874AD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786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57" name="Line 1923">
                    <a:extLst>
                      <a:ext uri="{FF2B5EF4-FFF2-40B4-BE49-F238E27FC236}">
                        <a16:creationId xmlns:a16="http://schemas.microsoft.com/office/drawing/2014/main" id="{E6F948B8-C9F2-F8EB-CA88-A6C00AE0832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802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58" name="Line 1924">
                    <a:extLst>
                      <a:ext uri="{FF2B5EF4-FFF2-40B4-BE49-F238E27FC236}">
                        <a16:creationId xmlns:a16="http://schemas.microsoft.com/office/drawing/2014/main" id="{7A09ECFB-F77B-0322-C181-9385163C765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834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59" name="Line 1925">
                    <a:extLst>
                      <a:ext uri="{FF2B5EF4-FFF2-40B4-BE49-F238E27FC236}">
                        <a16:creationId xmlns:a16="http://schemas.microsoft.com/office/drawing/2014/main" id="{D4E68EA9-1188-7A8D-5636-037880BF080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8504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60" name="Line 1926">
                    <a:extLst>
                      <a:ext uri="{FF2B5EF4-FFF2-40B4-BE49-F238E27FC236}">
                        <a16:creationId xmlns:a16="http://schemas.microsoft.com/office/drawing/2014/main" id="{44FD8EE9-683D-C83D-52EC-49C80356E93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866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61" name="Line 1927">
                    <a:extLst>
                      <a:ext uri="{FF2B5EF4-FFF2-40B4-BE49-F238E27FC236}">
                        <a16:creationId xmlns:a16="http://schemas.microsoft.com/office/drawing/2014/main" id="{E911B6EC-B64E-F143-A112-3B3D51A570D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898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62" name="Line 1928">
                    <a:extLst>
                      <a:ext uri="{FF2B5EF4-FFF2-40B4-BE49-F238E27FC236}">
                        <a16:creationId xmlns:a16="http://schemas.microsoft.com/office/drawing/2014/main" id="{05DA26F3-0CAD-827B-ECDC-78CE62D5709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929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63" name="Line 1929">
                    <a:extLst>
                      <a:ext uri="{FF2B5EF4-FFF2-40B4-BE49-F238E27FC236}">
                        <a16:creationId xmlns:a16="http://schemas.microsoft.com/office/drawing/2014/main" id="{0D84F103-551E-CFD0-7EB3-FD9C7DB2ABC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945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64" name="Line 1930">
                    <a:extLst>
                      <a:ext uri="{FF2B5EF4-FFF2-40B4-BE49-F238E27FC236}">
                        <a16:creationId xmlns:a16="http://schemas.microsoft.com/office/drawing/2014/main" id="{FE57A0F4-51F0-C9C1-F063-D0F4BFA541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945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65" name="Line 1931">
                    <a:extLst>
                      <a:ext uri="{FF2B5EF4-FFF2-40B4-BE49-F238E27FC236}">
                        <a16:creationId xmlns:a16="http://schemas.microsoft.com/office/drawing/2014/main" id="{64561164-ACE8-ABEE-8308-76D19793129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961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66" name="Line 1932">
                    <a:extLst>
                      <a:ext uri="{FF2B5EF4-FFF2-40B4-BE49-F238E27FC236}">
                        <a16:creationId xmlns:a16="http://schemas.microsoft.com/office/drawing/2014/main" id="{2A99A111-DCAB-4D20-E2EE-31157BD45F7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9774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67" name="Line 1933">
                    <a:extLst>
                      <a:ext uri="{FF2B5EF4-FFF2-40B4-BE49-F238E27FC236}">
                        <a16:creationId xmlns:a16="http://schemas.microsoft.com/office/drawing/2014/main" id="{6F2A1325-C135-F449-58B0-AB79243791C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3993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68" name="Line 1934">
                    <a:extLst>
                      <a:ext uri="{FF2B5EF4-FFF2-40B4-BE49-F238E27FC236}">
                        <a16:creationId xmlns:a16="http://schemas.microsoft.com/office/drawing/2014/main" id="{B3A0CCBF-C925-2DF3-7FE9-FAAD784B144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025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69" name="Line 1935">
                    <a:extLst>
                      <a:ext uri="{FF2B5EF4-FFF2-40B4-BE49-F238E27FC236}">
                        <a16:creationId xmlns:a16="http://schemas.microsoft.com/office/drawing/2014/main" id="{BD57E36A-9A3C-70A1-9B9E-3E32AC21664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056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70" name="Line 1936">
                    <a:extLst>
                      <a:ext uri="{FF2B5EF4-FFF2-40B4-BE49-F238E27FC236}">
                        <a16:creationId xmlns:a16="http://schemas.microsoft.com/office/drawing/2014/main" id="{D40C4564-3D4D-1EF2-AE46-8F6F6C4D4A4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072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71" name="Line 1937">
                    <a:extLst>
                      <a:ext uri="{FF2B5EF4-FFF2-40B4-BE49-F238E27FC236}">
                        <a16:creationId xmlns:a16="http://schemas.microsoft.com/office/drawing/2014/main" id="{17926278-5909-5A31-C38C-488DD4FF5D7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088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72" name="Line 1938">
                    <a:extLst>
                      <a:ext uri="{FF2B5EF4-FFF2-40B4-BE49-F238E27FC236}">
                        <a16:creationId xmlns:a16="http://schemas.microsoft.com/office/drawing/2014/main" id="{52EF5BA1-3EF6-3424-B25B-7E8DABF6911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120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73" name="Line 1939">
                    <a:extLst>
                      <a:ext uri="{FF2B5EF4-FFF2-40B4-BE49-F238E27FC236}">
                        <a16:creationId xmlns:a16="http://schemas.microsoft.com/office/drawing/2014/main" id="{9BD97B6F-1C3F-9FA2-B912-41DCB057C38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136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74" name="Line 1940">
                    <a:extLst>
                      <a:ext uri="{FF2B5EF4-FFF2-40B4-BE49-F238E27FC236}">
                        <a16:creationId xmlns:a16="http://schemas.microsoft.com/office/drawing/2014/main" id="{43D32FDA-D5BF-B311-175C-00829344D61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167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75" name="Line 1941">
                    <a:extLst>
                      <a:ext uri="{FF2B5EF4-FFF2-40B4-BE49-F238E27FC236}">
                        <a16:creationId xmlns:a16="http://schemas.microsoft.com/office/drawing/2014/main" id="{52708C1D-4106-674D-435D-2F170B5E747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263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76" name="Line 1942">
                    <a:extLst>
                      <a:ext uri="{FF2B5EF4-FFF2-40B4-BE49-F238E27FC236}">
                        <a16:creationId xmlns:a16="http://schemas.microsoft.com/office/drawing/2014/main" id="{813B0A8F-99BE-179D-DCBC-94B8CB64129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279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77" name="Line 1943">
                    <a:extLst>
                      <a:ext uri="{FF2B5EF4-FFF2-40B4-BE49-F238E27FC236}">
                        <a16:creationId xmlns:a16="http://schemas.microsoft.com/office/drawing/2014/main" id="{46C963D6-2DB2-DAD1-1119-A00F9919A32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279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78" name="Line 1944">
                    <a:extLst>
                      <a:ext uri="{FF2B5EF4-FFF2-40B4-BE49-F238E27FC236}">
                        <a16:creationId xmlns:a16="http://schemas.microsoft.com/office/drawing/2014/main" id="{4493980B-01E8-144B-0EBC-106D073517A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326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79" name="Line 1945">
                    <a:extLst>
                      <a:ext uri="{FF2B5EF4-FFF2-40B4-BE49-F238E27FC236}">
                        <a16:creationId xmlns:a16="http://schemas.microsoft.com/office/drawing/2014/main" id="{808769AC-1D07-7CB7-8653-D768152DAB4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35848" y="2807469"/>
                    <a:ext cx="0" cy="1174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80" name="Line 1946">
                    <a:extLst>
                      <a:ext uri="{FF2B5EF4-FFF2-40B4-BE49-F238E27FC236}">
                        <a16:creationId xmlns:a16="http://schemas.microsoft.com/office/drawing/2014/main" id="{EDDA0D3A-048C-CC94-1825-AB84C8E6BD7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39023" y="2907481"/>
                    <a:ext cx="0" cy="174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81" name="Line 1947">
                    <a:extLst>
                      <a:ext uri="{FF2B5EF4-FFF2-40B4-BE49-F238E27FC236}">
                        <a16:creationId xmlns:a16="http://schemas.microsoft.com/office/drawing/2014/main" id="{C57EC5EF-1DCF-8184-B802-F0BC8B2205F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40610" y="2915419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82" name="Line 1948">
                    <a:extLst>
                      <a:ext uri="{FF2B5EF4-FFF2-40B4-BE49-F238E27FC236}">
                        <a16:creationId xmlns:a16="http://schemas.microsoft.com/office/drawing/2014/main" id="{CC3A6698-114D-E640-F1F5-6B549BA2016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40610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83" name="Line 1949">
                    <a:extLst>
                      <a:ext uri="{FF2B5EF4-FFF2-40B4-BE49-F238E27FC236}">
                        <a16:creationId xmlns:a16="http://schemas.microsoft.com/office/drawing/2014/main" id="{4D68D19D-1863-E981-6137-59447040E82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437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84" name="Line 1950">
                    <a:extLst>
                      <a:ext uri="{FF2B5EF4-FFF2-40B4-BE49-F238E27FC236}">
                        <a16:creationId xmlns:a16="http://schemas.microsoft.com/office/drawing/2014/main" id="{E4FE09FC-02D7-C6C9-B49D-CC559DDF19B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453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85" name="Line 1951">
                    <a:extLst>
                      <a:ext uri="{FF2B5EF4-FFF2-40B4-BE49-F238E27FC236}">
                        <a16:creationId xmlns:a16="http://schemas.microsoft.com/office/drawing/2014/main" id="{8547F7C5-FC10-7A17-B163-E87300DDB5F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485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86" name="Line 1952">
                    <a:extLst>
                      <a:ext uri="{FF2B5EF4-FFF2-40B4-BE49-F238E27FC236}">
                        <a16:creationId xmlns:a16="http://schemas.microsoft.com/office/drawing/2014/main" id="{91F16AB4-83DE-5E47-D899-B9A905E627D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501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87" name="Line 1953">
                    <a:extLst>
                      <a:ext uri="{FF2B5EF4-FFF2-40B4-BE49-F238E27FC236}">
                        <a16:creationId xmlns:a16="http://schemas.microsoft.com/office/drawing/2014/main" id="{BF90DEDF-F638-2CD6-E2B3-0C332177A1F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533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88" name="Line 1954">
                    <a:extLst>
                      <a:ext uri="{FF2B5EF4-FFF2-40B4-BE49-F238E27FC236}">
                        <a16:creationId xmlns:a16="http://schemas.microsoft.com/office/drawing/2014/main" id="{8C225B16-48C2-D7B2-D219-2286E3C2F6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54898" y="2915419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89" name="Line 1955">
                    <a:extLst>
                      <a:ext uri="{FF2B5EF4-FFF2-40B4-BE49-F238E27FC236}">
                        <a16:creationId xmlns:a16="http://schemas.microsoft.com/office/drawing/2014/main" id="{8E39FA02-69FD-7B66-77AF-3E7DD2FC991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580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90" name="Line 1956">
                    <a:extLst>
                      <a:ext uri="{FF2B5EF4-FFF2-40B4-BE49-F238E27FC236}">
                        <a16:creationId xmlns:a16="http://schemas.microsoft.com/office/drawing/2014/main" id="{1EEE6D36-BA6D-8B3E-AD0B-2D7F1AD14A5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6124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91" name="Line 1957">
                    <a:extLst>
                      <a:ext uri="{FF2B5EF4-FFF2-40B4-BE49-F238E27FC236}">
                        <a16:creationId xmlns:a16="http://schemas.microsoft.com/office/drawing/2014/main" id="{972B96E7-5A6D-97AC-3D57-9E0C90F9032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628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92" name="Line 1958">
                    <a:extLst>
                      <a:ext uri="{FF2B5EF4-FFF2-40B4-BE49-F238E27FC236}">
                        <a16:creationId xmlns:a16="http://schemas.microsoft.com/office/drawing/2014/main" id="{D651C2F3-3449-AE9B-E186-5FB7AA86761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644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93" name="Line 1959">
                    <a:extLst>
                      <a:ext uri="{FF2B5EF4-FFF2-40B4-BE49-F238E27FC236}">
                        <a16:creationId xmlns:a16="http://schemas.microsoft.com/office/drawing/2014/main" id="{8CEA3BD7-CA2E-C07E-793E-FE84BD68072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67598" y="2915419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94" name="Line 1960">
                    <a:extLst>
                      <a:ext uri="{FF2B5EF4-FFF2-40B4-BE49-F238E27FC236}">
                        <a16:creationId xmlns:a16="http://schemas.microsoft.com/office/drawing/2014/main" id="{670E3DFB-2860-3DB3-CAA9-640107A7373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707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95" name="Line 1961">
                    <a:extLst>
                      <a:ext uri="{FF2B5EF4-FFF2-40B4-BE49-F238E27FC236}">
                        <a16:creationId xmlns:a16="http://schemas.microsoft.com/office/drawing/2014/main" id="{E9605846-487C-09E9-DD43-977E6F456F8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73948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96" name="Line 1962">
                    <a:extLst>
                      <a:ext uri="{FF2B5EF4-FFF2-40B4-BE49-F238E27FC236}">
                        <a16:creationId xmlns:a16="http://schemas.microsoft.com/office/drawing/2014/main" id="{53F31427-0C29-C51E-C786-577D02B4B09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7712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97" name="Line 1963">
                    <a:extLst>
                      <a:ext uri="{FF2B5EF4-FFF2-40B4-BE49-F238E27FC236}">
                        <a16:creationId xmlns:a16="http://schemas.microsoft.com/office/drawing/2014/main" id="{8635AEBC-DDBE-8131-417A-42F521B428C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787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98" name="Line 1964">
                    <a:extLst>
                      <a:ext uri="{FF2B5EF4-FFF2-40B4-BE49-F238E27FC236}">
                        <a16:creationId xmlns:a16="http://schemas.microsoft.com/office/drawing/2014/main" id="{3F9E12AA-A514-1169-B1ED-C005D055DF9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818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99" name="Line 1965">
                    <a:extLst>
                      <a:ext uri="{FF2B5EF4-FFF2-40B4-BE49-F238E27FC236}">
                        <a16:creationId xmlns:a16="http://schemas.microsoft.com/office/drawing/2014/main" id="{C1C6947C-2033-8B21-46E1-00B71A2A57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850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00" name="Line 1966">
                    <a:extLst>
                      <a:ext uri="{FF2B5EF4-FFF2-40B4-BE49-F238E27FC236}">
                        <a16:creationId xmlns:a16="http://schemas.microsoft.com/office/drawing/2014/main" id="{D3B27BCB-6C44-394E-AF45-6679F5A9AC5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8664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01" name="Line 1967">
                    <a:extLst>
                      <a:ext uri="{FF2B5EF4-FFF2-40B4-BE49-F238E27FC236}">
                        <a16:creationId xmlns:a16="http://schemas.microsoft.com/office/drawing/2014/main" id="{FAC50CB3-A904-BADE-FD41-5C1513F48C3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898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02" name="Line 1968">
                    <a:extLst>
                      <a:ext uri="{FF2B5EF4-FFF2-40B4-BE49-F238E27FC236}">
                        <a16:creationId xmlns:a16="http://schemas.microsoft.com/office/drawing/2014/main" id="{684F78BA-E8F1-844D-3DB3-8E52D4D3B09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914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03" name="Line 1969">
                    <a:extLst>
                      <a:ext uri="{FF2B5EF4-FFF2-40B4-BE49-F238E27FC236}">
                        <a16:creationId xmlns:a16="http://schemas.microsoft.com/office/drawing/2014/main" id="{859DD2FE-E157-B4AC-D189-0ED58E1016B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9299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04" name="Line 1970">
                    <a:extLst>
                      <a:ext uri="{FF2B5EF4-FFF2-40B4-BE49-F238E27FC236}">
                        <a16:creationId xmlns:a16="http://schemas.microsoft.com/office/drawing/2014/main" id="{D732FB0E-F183-35F8-7EDA-72A0EF2DB7B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945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05" name="Line 1971">
                    <a:extLst>
                      <a:ext uri="{FF2B5EF4-FFF2-40B4-BE49-F238E27FC236}">
                        <a16:creationId xmlns:a16="http://schemas.microsoft.com/office/drawing/2014/main" id="{373D613B-FF65-8320-D0F6-FB009CA5B3C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4993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06" name="Line 1972">
                    <a:extLst>
                      <a:ext uri="{FF2B5EF4-FFF2-40B4-BE49-F238E27FC236}">
                        <a16:creationId xmlns:a16="http://schemas.microsoft.com/office/drawing/2014/main" id="{2C2977A4-959A-7CDB-8177-DC2B3D0B3A9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009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07" name="Line 1973">
                    <a:extLst>
                      <a:ext uri="{FF2B5EF4-FFF2-40B4-BE49-F238E27FC236}">
                        <a16:creationId xmlns:a16="http://schemas.microsoft.com/office/drawing/2014/main" id="{C33692D3-3B11-A9E9-76E9-F4E296DC5C2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0252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08" name="Line 1974">
                    <a:extLst>
                      <a:ext uri="{FF2B5EF4-FFF2-40B4-BE49-F238E27FC236}">
                        <a16:creationId xmlns:a16="http://schemas.microsoft.com/office/drawing/2014/main" id="{0E36A77F-19E1-C8EA-3925-3BBF099BD64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056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09" name="Line 1975">
                    <a:extLst>
                      <a:ext uri="{FF2B5EF4-FFF2-40B4-BE49-F238E27FC236}">
                        <a16:creationId xmlns:a16="http://schemas.microsoft.com/office/drawing/2014/main" id="{5C10E0B6-E29D-012E-2E1D-C9004E495E2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072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10" name="Line 1976">
                    <a:extLst>
                      <a:ext uri="{FF2B5EF4-FFF2-40B4-BE49-F238E27FC236}">
                        <a16:creationId xmlns:a16="http://schemas.microsoft.com/office/drawing/2014/main" id="{561ACDCC-BDED-C31F-0DC5-01B671B4DD7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088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11" name="Line 1977">
                    <a:extLst>
                      <a:ext uri="{FF2B5EF4-FFF2-40B4-BE49-F238E27FC236}">
                        <a16:creationId xmlns:a16="http://schemas.microsoft.com/office/drawing/2014/main" id="{9074875E-935D-509B-1627-AE7B89CE694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104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12" name="Line 1978">
                    <a:extLst>
                      <a:ext uri="{FF2B5EF4-FFF2-40B4-BE49-F238E27FC236}">
                        <a16:creationId xmlns:a16="http://schemas.microsoft.com/office/drawing/2014/main" id="{5604A362-303E-B932-EBC5-7A4953C729D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1204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13" name="Line 1979">
                    <a:extLst>
                      <a:ext uri="{FF2B5EF4-FFF2-40B4-BE49-F238E27FC236}">
                        <a16:creationId xmlns:a16="http://schemas.microsoft.com/office/drawing/2014/main" id="{308F78C6-3549-B6DE-7530-69BF14013A8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152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14" name="Line 1980">
                    <a:extLst>
                      <a:ext uri="{FF2B5EF4-FFF2-40B4-BE49-F238E27FC236}">
                        <a16:creationId xmlns:a16="http://schemas.microsoft.com/office/drawing/2014/main" id="{6B6645E8-4BDE-68E4-38CD-71E11649B15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168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15" name="Line 1981">
                    <a:extLst>
                      <a:ext uri="{FF2B5EF4-FFF2-40B4-BE49-F238E27FC236}">
                        <a16:creationId xmlns:a16="http://schemas.microsoft.com/office/drawing/2014/main" id="{A9B21DC6-CF31-EABB-8DC5-8D04F776587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199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16" name="Line 1982">
                    <a:extLst>
                      <a:ext uri="{FF2B5EF4-FFF2-40B4-BE49-F238E27FC236}">
                        <a16:creationId xmlns:a16="http://schemas.microsoft.com/office/drawing/2014/main" id="{078AD49F-F842-3F20-2049-EB045D18BB8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24748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17" name="Line 1983">
                    <a:extLst>
                      <a:ext uri="{FF2B5EF4-FFF2-40B4-BE49-F238E27FC236}">
                        <a16:creationId xmlns:a16="http://schemas.microsoft.com/office/drawing/2014/main" id="{93D11667-D45B-8375-18B0-3836B239DD5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263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18" name="Line 1984">
                    <a:extLst>
                      <a:ext uri="{FF2B5EF4-FFF2-40B4-BE49-F238E27FC236}">
                        <a16:creationId xmlns:a16="http://schemas.microsoft.com/office/drawing/2014/main" id="{DAD882CF-27FC-E9A3-178D-1176FB82987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295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19" name="Line 1985">
                    <a:extLst>
                      <a:ext uri="{FF2B5EF4-FFF2-40B4-BE49-F238E27FC236}">
                        <a16:creationId xmlns:a16="http://schemas.microsoft.com/office/drawing/2014/main" id="{D4AE3002-B5AD-6A50-7979-1471BC21181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342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20" name="Line 1986">
                    <a:extLst>
                      <a:ext uri="{FF2B5EF4-FFF2-40B4-BE49-F238E27FC236}">
                        <a16:creationId xmlns:a16="http://schemas.microsoft.com/office/drawing/2014/main" id="{F391D7FD-25DE-0DBB-B464-80395E37E89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358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21" name="Line 1987">
                    <a:extLst>
                      <a:ext uri="{FF2B5EF4-FFF2-40B4-BE49-F238E27FC236}">
                        <a16:creationId xmlns:a16="http://schemas.microsoft.com/office/drawing/2014/main" id="{91FC0174-9817-0DF3-D260-98F26ACE599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406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22" name="Line 1988">
                    <a:extLst>
                      <a:ext uri="{FF2B5EF4-FFF2-40B4-BE49-F238E27FC236}">
                        <a16:creationId xmlns:a16="http://schemas.microsoft.com/office/drawing/2014/main" id="{A986F2A6-D229-6C24-9909-A721F3E4EEA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437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23" name="Line 1989">
                    <a:extLst>
                      <a:ext uri="{FF2B5EF4-FFF2-40B4-BE49-F238E27FC236}">
                        <a16:creationId xmlns:a16="http://schemas.microsoft.com/office/drawing/2014/main" id="{6B4BBAD2-6E12-EE0B-5C41-BE4D1A30FD9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453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24" name="Line 1990">
                    <a:extLst>
                      <a:ext uri="{FF2B5EF4-FFF2-40B4-BE49-F238E27FC236}">
                        <a16:creationId xmlns:a16="http://schemas.microsoft.com/office/drawing/2014/main" id="{0E56E705-6449-3B33-EC01-46D9E950866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485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25" name="Line 1991">
                    <a:extLst>
                      <a:ext uri="{FF2B5EF4-FFF2-40B4-BE49-F238E27FC236}">
                        <a16:creationId xmlns:a16="http://schemas.microsoft.com/office/drawing/2014/main" id="{57610536-94AC-746E-D26F-D6C62897828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549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26" name="Line 1992">
                    <a:extLst>
                      <a:ext uri="{FF2B5EF4-FFF2-40B4-BE49-F238E27FC236}">
                        <a16:creationId xmlns:a16="http://schemas.microsoft.com/office/drawing/2014/main" id="{F5015A63-115A-B2B4-2A3C-4D9ADF7207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580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27" name="Line 1993">
                    <a:extLst>
                      <a:ext uri="{FF2B5EF4-FFF2-40B4-BE49-F238E27FC236}">
                        <a16:creationId xmlns:a16="http://schemas.microsoft.com/office/drawing/2014/main" id="{C3CD032F-06FF-6EE2-83D1-89E8DBA028E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580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28" name="Line 1994">
                    <a:extLst>
                      <a:ext uri="{FF2B5EF4-FFF2-40B4-BE49-F238E27FC236}">
                        <a16:creationId xmlns:a16="http://schemas.microsoft.com/office/drawing/2014/main" id="{9C21BD36-26DA-4B2D-7D58-9DF309DE2C4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612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29" name="Line 1995">
                    <a:extLst>
                      <a:ext uri="{FF2B5EF4-FFF2-40B4-BE49-F238E27FC236}">
                        <a16:creationId xmlns:a16="http://schemas.microsoft.com/office/drawing/2014/main" id="{AA8E6C21-9CB6-8407-7F35-E456FAE5CDA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676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30" name="Line 1996">
                    <a:extLst>
                      <a:ext uri="{FF2B5EF4-FFF2-40B4-BE49-F238E27FC236}">
                        <a16:creationId xmlns:a16="http://schemas.microsoft.com/office/drawing/2014/main" id="{7D5E2823-D679-A30B-7243-96524BC6AF1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691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31" name="Line 1997">
                    <a:extLst>
                      <a:ext uri="{FF2B5EF4-FFF2-40B4-BE49-F238E27FC236}">
                        <a16:creationId xmlns:a16="http://schemas.microsoft.com/office/drawing/2014/main" id="{F539B89F-78E0-A980-E52F-984B0B6B034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707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32" name="Line 1998">
                    <a:extLst>
                      <a:ext uri="{FF2B5EF4-FFF2-40B4-BE49-F238E27FC236}">
                        <a16:creationId xmlns:a16="http://schemas.microsoft.com/office/drawing/2014/main" id="{27523181-410E-5F08-D681-411668B4714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723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33" name="Line 1999">
                    <a:extLst>
                      <a:ext uri="{FF2B5EF4-FFF2-40B4-BE49-F238E27FC236}">
                        <a16:creationId xmlns:a16="http://schemas.microsoft.com/office/drawing/2014/main" id="{1D7B2116-5CA5-B204-08C4-6909A749A2A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755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34" name="Line 2000">
                    <a:extLst>
                      <a:ext uri="{FF2B5EF4-FFF2-40B4-BE49-F238E27FC236}">
                        <a16:creationId xmlns:a16="http://schemas.microsoft.com/office/drawing/2014/main" id="{DB8F7E9F-0E09-F9DF-B986-29B9DD3C370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787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35" name="Line 2001">
                    <a:extLst>
                      <a:ext uri="{FF2B5EF4-FFF2-40B4-BE49-F238E27FC236}">
                        <a16:creationId xmlns:a16="http://schemas.microsoft.com/office/drawing/2014/main" id="{D4117C44-26AC-1611-7B60-D45F55F6F73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803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36" name="Line 2002">
                    <a:extLst>
                      <a:ext uri="{FF2B5EF4-FFF2-40B4-BE49-F238E27FC236}">
                        <a16:creationId xmlns:a16="http://schemas.microsoft.com/office/drawing/2014/main" id="{0001B6B5-EA96-68F8-E1C4-9FE8462BA1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8189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37" name="Line 2003">
                    <a:extLst>
                      <a:ext uri="{FF2B5EF4-FFF2-40B4-BE49-F238E27FC236}">
                        <a16:creationId xmlns:a16="http://schemas.microsoft.com/office/drawing/2014/main" id="{1626AF7F-DA19-507F-A687-F8EA8A2FFB6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85073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38" name="Line 2004">
                    <a:extLst>
                      <a:ext uri="{FF2B5EF4-FFF2-40B4-BE49-F238E27FC236}">
                        <a16:creationId xmlns:a16="http://schemas.microsoft.com/office/drawing/2014/main" id="{7C8A4FF6-471E-42C1-7839-9162F30CEC0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882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39" name="Line 2005">
                    <a:extLst>
                      <a:ext uri="{FF2B5EF4-FFF2-40B4-BE49-F238E27FC236}">
                        <a16:creationId xmlns:a16="http://schemas.microsoft.com/office/drawing/2014/main" id="{B4372F5D-2C97-525F-9BE7-4703ECC9022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914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40" name="Line 2006">
                    <a:extLst>
                      <a:ext uri="{FF2B5EF4-FFF2-40B4-BE49-F238E27FC236}">
                        <a16:creationId xmlns:a16="http://schemas.microsoft.com/office/drawing/2014/main" id="{1A1DDAEA-E407-A859-B5E6-1E8E8B92B46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930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41" name="Line 2007">
                    <a:extLst>
                      <a:ext uri="{FF2B5EF4-FFF2-40B4-BE49-F238E27FC236}">
                        <a16:creationId xmlns:a16="http://schemas.microsoft.com/office/drawing/2014/main" id="{6D65E6F3-6CCD-ACB1-4D32-D82A2CBAB8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961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42" name="Line 2008">
                    <a:extLst>
                      <a:ext uri="{FF2B5EF4-FFF2-40B4-BE49-F238E27FC236}">
                        <a16:creationId xmlns:a16="http://schemas.microsoft.com/office/drawing/2014/main" id="{115F4882-7CED-BE73-45BF-6F84C3FB573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5993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43" name="Line 2009">
                    <a:extLst>
                      <a:ext uri="{FF2B5EF4-FFF2-40B4-BE49-F238E27FC236}">
                        <a16:creationId xmlns:a16="http://schemas.microsoft.com/office/drawing/2014/main" id="{899919B5-F320-385F-C05D-95DFCA0F2F0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025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44" name="Line 2010">
                    <a:extLst>
                      <a:ext uri="{FF2B5EF4-FFF2-40B4-BE49-F238E27FC236}">
                        <a16:creationId xmlns:a16="http://schemas.microsoft.com/office/drawing/2014/main" id="{19684FD6-9759-0E92-3E33-AF6E3F34659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057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45" name="Line 2011">
                    <a:extLst>
                      <a:ext uri="{FF2B5EF4-FFF2-40B4-BE49-F238E27FC236}">
                        <a16:creationId xmlns:a16="http://schemas.microsoft.com/office/drawing/2014/main" id="{7704A4B6-0B65-ABDA-1D1F-6C1CD18808B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0729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46" name="Line 2012">
                    <a:extLst>
                      <a:ext uri="{FF2B5EF4-FFF2-40B4-BE49-F238E27FC236}">
                        <a16:creationId xmlns:a16="http://schemas.microsoft.com/office/drawing/2014/main" id="{AFCF5F14-F701-CBED-6707-11A351C4AF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104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47" name="Line 2013">
                    <a:extLst>
                      <a:ext uri="{FF2B5EF4-FFF2-40B4-BE49-F238E27FC236}">
                        <a16:creationId xmlns:a16="http://schemas.microsoft.com/office/drawing/2014/main" id="{C20E923B-A363-65B2-41A0-87A85635521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136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48" name="Line 2015">
                    <a:extLst>
                      <a:ext uri="{FF2B5EF4-FFF2-40B4-BE49-F238E27FC236}">
                        <a16:creationId xmlns:a16="http://schemas.microsoft.com/office/drawing/2014/main" id="{EA1768C3-FDA2-AA14-DF4A-041E9C56C69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184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49" name="Line 2016">
                    <a:extLst>
                      <a:ext uri="{FF2B5EF4-FFF2-40B4-BE49-F238E27FC236}">
                        <a16:creationId xmlns:a16="http://schemas.microsoft.com/office/drawing/2014/main" id="{B885AF35-6CDD-2453-CE83-A06CE8BA38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19998" y="2913831"/>
                    <a:ext cx="0" cy="111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50" name="Line 2017">
                    <a:extLst>
                      <a:ext uri="{FF2B5EF4-FFF2-40B4-BE49-F238E27FC236}">
                        <a16:creationId xmlns:a16="http://schemas.microsoft.com/office/drawing/2014/main" id="{D8629733-8B08-C23E-9844-0D4EE3C4D92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231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51" name="Line 2018">
                    <a:extLst>
                      <a:ext uri="{FF2B5EF4-FFF2-40B4-BE49-F238E27FC236}">
                        <a16:creationId xmlns:a16="http://schemas.microsoft.com/office/drawing/2014/main" id="{D56223D2-223C-9867-6EBB-293C0C0868A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247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52" name="Line 2019">
                    <a:extLst>
                      <a:ext uri="{FF2B5EF4-FFF2-40B4-BE49-F238E27FC236}">
                        <a16:creationId xmlns:a16="http://schemas.microsoft.com/office/drawing/2014/main" id="{CEE0D453-4159-6B0E-E69E-25943C17473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279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53" name="Line 2020">
                    <a:extLst>
                      <a:ext uri="{FF2B5EF4-FFF2-40B4-BE49-F238E27FC236}">
                        <a16:creationId xmlns:a16="http://schemas.microsoft.com/office/drawing/2014/main" id="{963068D2-4A47-95E3-29AD-9B6A24269E3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311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54" name="Line 2021">
                    <a:extLst>
                      <a:ext uri="{FF2B5EF4-FFF2-40B4-BE49-F238E27FC236}">
                        <a16:creationId xmlns:a16="http://schemas.microsoft.com/office/drawing/2014/main" id="{1D682BAC-24C7-973D-1788-89BBD660F03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342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55" name="Line 2022">
                    <a:extLst>
                      <a:ext uri="{FF2B5EF4-FFF2-40B4-BE49-F238E27FC236}">
                        <a16:creationId xmlns:a16="http://schemas.microsoft.com/office/drawing/2014/main" id="{C31947A0-8559-17A5-B9C6-84A16EBA4F2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374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56" name="Line 2023">
                    <a:extLst>
                      <a:ext uri="{FF2B5EF4-FFF2-40B4-BE49-F238E27FC236}">
                        <a16:creationId xmlns:a16="http://schemas.microsoft.com/office/drawing/2014/main" id="{3C9FCE30-0859-A162-2C69-C73806E781D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390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57" name="Line 2024">
                    <a:extLst>
                      <a:ext uri="{FF2B5EF4-FFF2-40B4-BE49-F238E27FC236}">
                        <a16:creationId xmlns:a16="http://schemas.microsoft.com/office/drawing/2014/main" id="{C7A7C8AE-D417-510F-7CDD-205F1CA542B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406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58" name="Line 2025">
                    <a:extLst>
                      <a:ext uri="{FF2B5EF4-FFF2-40B4-BE49-F238E27FC236}">
                        <a16:creationId xmlns:a16="http://schemas.microsoft.com/office/drawing/2014/main" id="{9D3E46F7-D879-91DD-01E9-7B7F3B02441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422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59" name="Line 2026">
                    <a:extLst>
                      <a:ext uri="{FF2B5EF4-FFF2-40B4-BE49-F238E27FC236}">
                        <a16:creationId xmlns:a16="http://schemas.microsoft.com/office/drawing/2014/main" id="{E848C437-862C-E2DB-78E1-A32C05D2A2E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453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60" name="Line 2027">
                    <a:extLst>
                      <a:ext uri="{FF2B5EF4-FFF2-40B4-BE49-F238E27FC236}">
                        <a16:creationId xmlns:a16="http://schemas.microsoft.com/office/drawing/2014/main" id="{E9FEB158-E5ED-B270-DBAE-4D1BCDE2C35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485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61" name="Line 2028">
                    <a:extLst>
                      <a:ext uri="{FF2B5EF4-FFF2-40B4-BE49-F238E27FC236}">
                        <a16:creationId xmlns:a16="http://schemas.microsoft.com/office/drawing/2014/main" id="{6B63CD66-501A-F1C6-E2D0-F753539A346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517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62" name="Line 2029">
                    <a:extLst>
                      <a:ext uri="{FF2B5EF4-FFF2-40B4-BE49-F238E27FC236}">
                        <a16:creationId xmlns:a16="http://schemas.microsoft.com/office/drawing/2014/main" id="{44C8AB75-3E67-F5DF-B5BE-698A853DA1F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549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63" name="Line 2030">
                    <a:extLst>
                      <a:ext uri="{FF2B5EF4-FFF2-40B4-BE49-F238E27FC236}">
                        <a16:creationId xmlns:a16="http://schemas.microsoft.com/office/drawing/2014/main" id="{91DB79DB-7F7C-18DA-15B9-BBDA8A22A4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565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64" name="Line 2031">
                    <a:extLst>
                      <a:ext uri="{FF2B5EF4-FFF2-40B4-BE49-F238E27FC236}">
                        <a16:creationId xmlns:a16="http://schemas.microsoft.com/office/drawing/2014/main" id="{345058C5-B9B6-1ED3-6642-CCC298265FF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58098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65" name="Line 2032">
                    <a:extLst>
                      <a:ext uri="{FF2B5EF4-FFF2-40B4-BE49-F238E27FC236}">
                        <a16:creationId xmlns:a16="http://schemas.microsoft.com/office/drawing/2014/main" id="{4F89714D-471A-0EA3-D743-4FAFF354F38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596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66" name="Line 2033">
                    <a:extLst>
                      <a:ext uri="{FF2B5EF4-FFF2-40B4-BE49-F238E27FC236}">
                        <a16:creationId xmlns:a16="http://schemas.microsoft.com/office/drawing/2014/main" id="{42A3CEFE-A686-8C8D-55B5-05ED6469377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644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67" name="Line 2034">
                    <a:extLst>
                      <a:ext uri="{FF2B5EF4-FFF2-40B4-BE49-F238E27FC236}">
                        <a16:creationId xmlns:a16="http://schemas.microsoft.com/office/drawing/2014/main" id="{DB0A9F1C-FEE7-EBB5-29E6-E6341DE468B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723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68" name="Line 2035">
                    <a:extLst>
                      <a:ext uri="{FF2B5EF4-FFF2-40B4-BE49-F238E27FC236}">
                        <a16:creationId xmlns:a16="http://schemas.microsoft.com/office/drawing/2014/main" id="{15587597-1F0A-D68E-8F12-7D651A36D29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739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69" name="Line 2036">
                    <a:extLst>
                      <a:ext uri="{FF2B5EF4-FFF2-40B4-BE49-F238E27FC236}">
                        <a16:creationId xmlns:a16="http://schemas.microsoft.com/office/drawing/2014/main" id="{FB8FC8D8-AE64-26D9-DFCD-61C946C7D80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755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70" name="Line 2037">
                    <a:extLst>
                      <a:ext uri="{FF2B5EF4-FFF2-40B4-BE49-F238E27FC236}">
                        <a16:creationId xmlns:a16="http://schemas.microsoft.com/office/drawing/2014/main" id="{02C95840-32F0-3958-190C-156566D77E9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787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71" name="Line 2038">
                    <a:extLst>
                      <a:ext uri="{FF2B5EF4-FFF2-40B4-BE49-F238E27FC236}">
                        <a16:creationId xmlns:a16="http://schemas.microsoft.com/office/drawing/2014/main" id="{324FCBD0-A838-6956-34C3-4EF6C6E4982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787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72" name="Line 2039">
                    <a:extLst>
                      <a:ext uri="{FF2B5EF4-FFF2-40B4-BE49-F238E27FC236}">
                        <a16:creationId xmlns:a16="http://schemas.microsoft.com/office/drawing/2014/main" id="{5BBCCE04-54EE-DE92-95C9-948A18193FF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819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73" name="Line 2040">
                    <a:extLst>
                      <a:ext uri="{FF2B5EF4-FFF2-40B4-BE49-F238E27FC236}">
                        <a16:creationId xmlns:a16="http://schemas.microsoft.com/office/drawing/2014/main" id="{78908680-B854-3AB7-9DFD-5A3E44C6E50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83498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74" name="Line 2041">
                    <a:extLst>
                      <a:ext uri="{FF2B5EF4-FFF2-40B4-BE49-F238E27FC236}">
                        <a16:creationId xmlns:a16="http://schemas.microsoft.com/office/drawing/2014/main" id="{D72054CE-DCAF-512D-DCA2-C92740A1503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850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75" name="Line 2042">
                    <a:extLst>
                      <a:ext uri="{FF2B5EF4-FFF2-40B4-BE49-F238E27FC236}">
                        <a16:creationId xmlns:a16="http://schemas.microsoft.com/office/drawing/2014/main" id="{327E34BC-0E86-83C5-006A-90B46CFA70C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866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76" name="Line 2043">
                    <a:extLst>
                      <a:ext uri="{FF2B5EF4-FFF2-40B4-BE49-F238E27FC236}">
                        <a16:creationId xmlns:a16="http://schemas.microsoft.com/office/drawing/2014/main" id="{02B3D23D-5A55-50FC-D117-A004ECD0333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93023" y="2891606"/>
                    <a:ext cx="0" cy="333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77" name="Line 2044">
                    <a:extLst>
                      <a:ext uri="{FF2B5EF4-FFF2-40B4-BE49-F238E27FC236}">
                        <a16:creationId xmlns:a16="http://schemas.microsoft.com/office/drawing/2014/main" id="{D532EBA6-F00F-CA3F-B208-ED545E036F0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946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78" name="Line 2045">
                    <a:extLst>
                      <a:ext uri="{FF2B5EF4-FFF2-40B4-BE49-F238E27FC236}">
                        <a16:creationId xmlns:a16="http://schemas.microsoft.com/office/drawing/2014/main" id="{AED67683-9DE9-708F-99F3-C9AC731E8C4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9619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79" name="Line 2046">
                    <a:extLst>
                      <a:ext uri="{FF2B5EF4-FFF2-40B4-BE49-F238E27FC236}">
                        <a16:creationId xmlns:a16="http://schemas.microsoft.com/office/drawing/2014/main" id="{136A742E-979C-583D-6F13-A84CA3A3875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993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80" name="Line 2047">
                    <a:extLst>
                      <a:ext uri="{FF2B5EF4-FFF2-40B4-BE49-F238E27FC236}">
                        <a16:creationId xmlns:a16="http://schemas.microsoft.com/office/drawing/2014/main" id="{D2647FCC-57B2-411A-7F3E-D14C88589A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6993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81" name="Line 2048">
                    <a:extLst>
                      <a:ext uri="{FF2B5EF4-FFF2-40B4-BE49-F238E27FC236}">
                        <a16:creationId xmlns:a16="http://schemas.microsoft.com/office/drawing/2014/main" id="{306685B4-AE39-4C7B-475C-176E6B4B4FA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009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82" name="Line 2049">
                    <a:extLst>
                      <a:ext uri="{FF2B5EF4-FFF2-40B4-BE49-F238E27FC236}">
                        <a16:creationId xmlns:a16="http://schemas.microsoft.com/office/drawing/2014/main" id="{1902EC6D-9446-7522-7861-018789E2BBC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041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83" name="Line 2050">
                    <a:extLst>
                      <a:ext uri="{FF2B5EF4-FFF2-40B4-BE49-F238E27FC236}">
                        <a16:creationId xmlns:a16="http://schemas.microsoft.com/office/drawing/2014/main" id="{1A09A34A-3339-0254-D6C5-1AD60F55A7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073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84" name="Line 2051">
                    <a:extLst>
                      <a:ext uri="{FF2B5EF4-FFF2-40B4-BE49-F238E27FC236}">
                        <a16:creationId xmlns:a16="http://schemas.microsoft.com/office/drawing/2014/main" id="{D34B92B9-F13C-34DE-91D4-6BAE820B3B1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088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85" name="Line 2052">
                    <a:extLst>
                      <a:ext uri="{FF2B5EF4-FFF2-40B4-BE49-F238E27FC236}">
                        <a16:creationId xmlns:a16="http://schemas.microsoft.com/office/drawing/2014/main" id="{718B74AF-7D59-5FFE-489F-B7A6445D439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120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86" name="Line 2053">
                    <a:extLst>
                      <a:ext uri="{FF2B5EF4-FFF2-40B4-BE49-F238E27FC236}">
                        <a16:creationId xmlns:a16="http://schemas.microsoft.com/office/drawing/2014/main" id="{2FBD62CF-F99C-0D02-E899-DB6582F1237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1524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87" name="Line 2054">
                    <a:extLst>
                      <a:ext uri="{FF2B5EF4-FFF2-40B4-BE49-F238E27FC236}">
                        <a16:creationId xmlns:a16="http://schemas.microsoft.com/office/drawing/2014/main" id="{4365C786-E54C-DA99-44B7-6D91D6AD710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184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88" name="Line 2055">
                    <a:extLst>
                      <a:ext uri="{FF2B5EF4-FFF2-40B4-BE49-F238E27FC236}">
                        <a16:creationId xmlns:a16="http://schemas.microsoft.com/office/drawing/2014/main" id="{27447780-744D-CF74-1184-B74488C7C1E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200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89" name="Line 2056">
                    <a:extLst>
                      <a:ext uri="{FF2B5EF4-FFF2-40B4-BE49-F238E27FC236}">
                        <a16:creationId xmlns:a16="http://schemas.microsoft.com/office/drawing/2014/main" id="{7580B9D6-8680-FEDD-E4AD-C444A451146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215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90" name="Line 2057">
                    <a:extLst>
                      <a:ext uri="{FF2B5EF4-FFF2-40B4-BE49-F238E27FC236}">
                        <a16:creationId xmlns:a16="http://schemas.microsoft.com/office/drawing/2014/main" id="{CA750B26-33A5-B88A-7EE0-24C7A71F8BB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231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91" name="Line 2058">
                    <a:extLst>
                      <a:ext uri="{FF2B5EF4-FFF2-40B4-BE49-F238E27FC236}">
                        <a16:creationId xmlns:a16="http://schemas.microsoft.com/office/drawing/2014/main" id="{F87F4EA9-BBAA-5F28-1348-EABD1D8F6F7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263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92" name="Line 2059">
                    <a:extLst>
                      <a:ext uri="{FF2B5EF4-FFF2-40B4-BE49-F238E27FC236}">
                        <a16:creationId xmlns:a16="http://schemas.microsoft.com/office/drawing/2014/main" id="{2C9BAE05-4F0A-E2CC-EE31-866F7B291FF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29535" y="2904306"/>
                    <a:ext cx="0" cy="206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93" name="Line 2060">
                    <a:extLst>
                      <a:ext uri="{FF2B5EF4-FFF2-40B4-BE49-F238E27FC236}">
                        <a16:creationId xmlns:a16="http://schemas.microsoft.com/office/drawing/2014/main" id="{404ED3F3-6B1B-3904-9458-353B0C6BC0A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31123" y="2897956"/>
                    <a:ext cx="0" cy="269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94" name="Line 2061">
                    <a:extLst>
                      <a:ext uri="{FF2B5EF4-FFF2-40B4-BE49-F238E27FC236}">
                        <a16:creationId xmlns:a16="http://schemas.microsoft.com/office/drawing/2014/main" id="{BB8DE9CD-55D6-7803-77AE-347B409EABB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3429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95" name="Line 2062">
                    <a:extLst>
                      <a:ext uri="{FF2B5EF4-FFF2-40B4-BE49-F238E27FC236}">
                        <a16:creationId xmlns:a16="http://schemas.microsoft.com/office/drawing/2014/main" id="{9474BD45-2B52-5209-834B-E17442A3943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358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96" name="Line 2063">
                    <a:extLst>
                      <a:ext uri="{FF2B5EF4-FFF2-40B4-BE49-F238E27FC236}">
                        <a16:creationId xmlns:a16="http://schemas.microsoft.com/office/drawing/2014/main" id="{1312D440-EFB4-B9B3-DF1E-0CAAB3FC75E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374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97" name="Line 2064">
                    <a:extLst>
                      <a:ext uri="{FF2B5EF4-FFF2-40B4-BE49-F238E27FC236}">
                        <a16:creationId xmlns:a16="http://schemas.microsoft.com/office/drawing/2014/main" id="{39A79321-E113-66BD-4E4D-1E3038E182E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374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98" name="Line 2065">
                    <a:extLst>
                      <a:ext uri="{FF2B5EF4-FFF2-40B4-BE49-F238E27FC236}">
                        <a16:creationId xmlns:a16="http://schemas.microsoft.com/office/drawing/2014/main" id="{7C7F4971-5E3F-1566-2BC2-C157EEC6906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406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99" name="Line 2066">
                    <a:extLst>
                      <a:ext uri="{FF2B5EF4-FFF2-40B4-BE49-F238E27FC236}">
                        <a16:creationId xmlns:a16="http://schemas.microsoft.com/office/drawing/2014/main" id="{B0F7A591-8922-1051-F03F-BF7B910625C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422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00" name="Line 2067">
                    <a:extLst>
                      <a:ext uri="{FF2B5EF4-FFF2-40B4-BE49-F238E27FC236}">
                        <a16:creationId xmlns:a16="http://schemas.microsoft.com/office/drawing/2014/main" id="{9DFCB404-0BFB-16C7-52FC-0FB7D3CC51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454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01" name="Line 2068">
                    <a:extLst>
                      <a:ext uri="{FF2B5EF4-FFF2-40B4-BE49-F238E27FC236}">
                        <a16:creationId xmlns:a16="http://schemas.microsoft.com/office/drawing/2014/main" id="{8613F9BF-1509-560B-E939-A6AA5E9FA7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4699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02" name="Line 2069">
                    <a:extLst>
                      <a:ext uri="{FF2B5EF4-FFF2-40B4-BE49-F238E27FC236}">
                        <a16:creationId xmlns:a16="http://schemas.microsoft.com/office/drawing/2014/main" id="{B6155CDC-DB99-262E-51FF-10E56904AA3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485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03" name="Line 2070">
                    <a:extLst>
                      <a:ext uri="{FF2B5EF4-FFF2-40B4-BE49-F238E27FC236}">
                        <a16:creationId xmlns:a16="http://schemas.microsoft.com/office/drawing/2014/main" id="{F1BD5BD4-B6B5-7279-D202-20928D0A025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501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04" name="Line 2071">
                    <a:extLst>
                      <a:ext uri="{FF2B5EF4-FFF2-40B4-BE49-F238E27FC236}">
                        <a16:creationId xmlns:a16="http://schemas.microsoft.com/office/drawing/2014/main" id="{AF19BAB6-F4CF-CFF6-55DF-345F778E729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517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05" name="Line 2072">
                    <a:extLst>
                      <a:ext uri="{FF2B5EF4-FFF2-40B4-BE49-F238E27FC236}">
                        <a16:creationId xmlns:a16="http://schemas.microsoft.com/office/drawing/2014/main" id="{A3D55013-F3E3-4FC7-824E-E4293DC2F9B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533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06" name="Line 2073">
                    <a:extLst>
                      <a:ext uri="{FF2B5EF4-FFF2-40B4-BE49-F238E27FC236}">
                        <a16:creationId xmlns:a16="http://schemas.microsoft.com/office/drawing/2014/main" id="{664BFD5B-6840-3A2B-A0F3-17E250316EC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549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07" name="Line 2074">
                    <a:extLst>
                      <a:ext uri="{FF2B5EF4-FFF2-40B4-BE49-F238E27FC236}">
                        <a16:creationId xmlns:a16="http://schemas.microsoft.com/office/drawing/2014/main" id="{503D25E1-BA11-F967-4704-D948656CA4A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581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08" name="Line 2075">
                    <a:extLst>
                      <a:ext uri="{FF2B5EF4-FFF2-40B4-BE49-F238E27FC236}">
                        <a16:creationId xmlns:a16="http://schemas.microsoft.com/office/drawing/2014/main" id="{5110E260-ED54-A8AD-ADA3-58B2560785E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596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09" name="Line 2076">
                    <a:extLst>
                      <a:ext uri="{FF2B5EF4-FFF2-40B4-BE49-F238E27FC236}">
                        <a16:creationId xmlns:a16="http://schemas.microsoft.com/office/drawing/2014/main" id="{D1059529-B7CB-E964-3A1D-1E8B017B7AC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62873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10" name="Line 2077">
                    <a:extLst>
                      <a:ext uri="{FF2B5EF4-FFF2-40B4-BE49-F238E27FC236}">
                        <a16:creationId xmlns:a16="http://schemas.microsoft.com/office/drawing/2014/main" id="{14F9B06C-B7E1-02DC-2FDB-BCF8ACBC29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644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11" name="Line 2078">
                    <a:extLst>
                      <a:ext uri="{FF2B5EF4-FFF2-40B4-BE49-F238E27FC236}">
                        <a16:creationId xmlns:a16="http://schemas.microsoft.com/office/drawing/2014/main" id="{5FBD99A4-37BE-C7CB-E326-A586BD32FB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66048" y="2886844"/>
                    <a:ext cx="0" cy="381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12" name="Line 2079">
                    <a:extLst>
                      <a:ext uri="{FF2B5EF4-FFF2-40B4-BE49-F238E27FC236}">
                        <a16:creationId xmlns:a16="http://schemas.microsoft.com/office/drawing/2014/main" id="{E7F9568A-DFC9-CB21-31EB-252711AE24A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708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13" name="Line 2080">
                    <a:extLst>
                      <a:ext uri="{FF2B5EF4-FFF2-40B4-BE49-F238E27FC236}">
                        <a16:creationId xmlns:a16="http://schemas.microsoft.com/office/drawing/2014/main" id="{9928DE2F-56AE-BA36-4C71-47018DB5FE5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755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14" name="Line 2081">
                    <a:extLst>
                      <a:ext uri="{FF2B5EF4-FFF2-40B4-BE49-F238E27FC236}">
                        <a16:creationId xmlns:a16="http://schemas.microsoft.com/office/drawing/2014/main" id="{6126924C-52F3-0AAB-5B12-BD179DBD03E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803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15" name="Line 2082">
                    <a:extLst>
                      <a:ext uri="{FF2B5EF4-FFF2-40B4-BE49-F238E27FC236}">
                        <a16:creationId xmlns:a16="http://schemas.microsoft.com/office/drawing/2014/main" id="{37F64CCF-88AD-E19B-B1DE-D1CBBF7A54A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866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16" name="Line 2083">
                    <a:extLst>
                      <a:ext uri="{FF2B5EF4-FFF2-40B4-BE49-F238E27FC236}">
                        <a16:creationId xmlns:a16="http://schemas.microsoft.com/office/drawing/2014/main" id="{784BB368-A857-E139-CC16-56C2A4266E9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898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17" name="Line 2084">
                    <a:extLst>
                      <a:ext uri="{FF2B5EF4-FFF2-40B4-BE49-F238E27FC236}">
                        <a16:creationId xmlns:a16="http://schemas.microsoft.com/office/drawing/2014/main" id="{039C69A4-E5A2-9660-A58E-CC1C8118051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930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18" name="Line 2085">
                    <a:extLst>
                      <a:ext uri="{FF2B5EF4-FFF2-40B4-BE49-F238E27FC236}">
                        <a16:creationId xmlns:a16="http://schemas.microsoft.com/office/drawing/2014/main" id="{4CCD81B7-26F6-90E9-1BA9-A7DB91CA8A5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946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19" name="Line 2086">
                    <a:extLst>
                      <a:ext uri="{FF2B5EF4-FFF2-40B4-BE49-F238E27FC236}">
                        <a16:creationId xmlns:a16="http://schemas.microsoft.com/office/drawing/2014/main" id="{291E34C1-5B18-7B7B-3E97-2FADC9E270C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962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20" name="Line 2087">
                    <a:extLst>
                      <a:ext uri="{FF2B5EF4-FFF2-40B4-BE49-F238E27FC236}">
                        <a16:creationId xmlns:a16="http://schemas.microsoft.com/office/drawing/2014/main" id="{25AF7F12-8D94-94A7-3EA4-3F51B1E79EC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7993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21" name="Line 2088">
                    <a:extLst>
                      <a:ext uri="{FF2B5EF4-FFF2-40B4-BE49-F238E27FC236}">
                        <a16:creationId xmlns:a16="http://schemas.microsoft.com/office/drawing/2014/main" id="{65EF6247-A3DD-01C8-4629-0A3BB004135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025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22" name="Line 2089">
                    <a:extLst>
                      <a:ext uri="{FF2B5EF4-FFF2-40B4-BE49-F238E27FC236}">
                        <a16:creationId xmlns:a16="http://schemas.microsoft.com/office/drawing/2014/main" id="{F209B1C8-8897-AF6E-F62C-F53457F9671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04148" y="2643956"/>
                    <a:ext cx="0" cy="2809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23" name="Line 2090">
                    <a:extLst>
                      <a:ext uri="{FF2B5EF4-FFF2-40B4-BE49-F238E27FC236}">
                        <a16:creationId xmlns:a16="http://schemas.microsoft.com/office/drawing/2014/main" id="{F0BE735E-ACC6-96D3-3A46-B135A978062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07323" y="2913831"/>
                    <a:ext cx="0" cy="111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24" name="Line 2091">
                    <a:extLst>
                      <a:ext uri="{FF2B5EF4-FFF2-40B4-BE49-F238E27FC236}">
                        <a16:creationId xmlns:a16="http://schemas.microsoft.com/office/drawing/2014/main" id="{4938F869-33D3-8ADC-44A0-C6AE6CAA11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089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25" name="Line 2092">
                    <a:extLst>
                      <a:ext uri="{FF2B5EF4-FFF2-40B4-BE49-F238E27FC236}">
                        <a16:creationId xmlns:a16="http://schemas.microsoft.com/office/drawing/2014/main" id="{C56C67E4-06E9-3974-F804-F8EE3B8BEED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12085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26" name="Line 2093">
                    <a:extLst>
                      <a:ext uri="{FF2B5EF4-FFF2-40B4-BE49-F238E27FC236}">
                        <a16:creationId xmlns:a16="http://schemas.microsoft.com/office/drawing/2014/main" id="{A97EDBF2-F5A5-DF31-5224-818519ACE57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1684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27" name="Line 2094">
                    <a:extLst>
                      <a:ext uri="{FF2B5EF4-FFF2-40B4-BE49-F238E27FC236}">
                        <a16:creationId xmlns:a16="http://schemas.microsoft.com/office/drawing/2014/main" id="{EFA7DB57-5988-A652-B0AE-8ACF734FD73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184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28" name="Line 2095">
                    <a:extLst>
                      <a:ext uri="{FF2B5EF4-FFF2-40B4-BE49-F238E27FC236}">
                        <a16:creationId xmlns:a16="http://schemas.microsoft.com/office/drawing/2014/main" id="{6D129202-48C7-9ABB-2AB2-AE9A177530B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216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29" name="Line 2096">
                    <a:extLst>
                      <a:ext uri="{FF2B5EF4-FFF2-40B4-BE49-F238E27FC236}">
                        <a16:creationId xmlns:a16="http://schemas.microsoft.com/office/drawing/2014/main" id="{294915E7-D88B-09B8-E3FA-4CC69D7DF3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231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30" name="Line 2097">
                    <a:extLst>
                      <a:ext uri="{FF2B5EF4-FFF2-40B4-BE49-F238E27FC236}">
                        <a16:creationId xmlns:a16="http://schemas.microsoft.com/office/drawing/2014/main" id="{A0C15DB0-6C2F-EADF-5E79-40343277926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26373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31" name="Line 2098">
                    <a:extLst>
                      <a:ext uri="{FF2B5EF4-FFF2-40B4-BE49-F238E27FC236}">
                        <a16:creationId xmlns:a16="http://schemas.microsoft.com/office/drawing/2014/main" id="{4DFFACFB-9BF1-9AE0-6035-447693550CC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32723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32" name="Line 2099">
                    <a:extLst>
                      <a:ext uri="{FF2B5EF4-FFF2-40B4-BE49-F238E27FC236}">
                        <a16:creationId xmlns:a16="http://schemas.microsoft.com/office/drawing/2014/main" id="{C6C7A3D2-6EE9-9DB0-D2D2-8EE6FB12157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32723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33" name="Line 2100">
                    <a:extLst>
                      <a:ext uri="{FF2B5EF4-FFF2-40B4-BE49-F238E27FC236}">
                        <a16:creationId xmlns:a16="http://schemas.microsoft.com/office/drawing/2014/main" id="{78BD1DC0-A0B8-C86F-FD5B-C8DE814CB41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358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34" name="Line 2101">
                    <a:extLst>
                      <a:ext uri="{FF2B5EF4-FFF2-40B4-BE49-F238E27FC236}">
                        <a16:creationId xmlns:a16="http://schemas.microsoft.com/office/drawing/2014/main" id="{3DDC4404-A8C2-D7E8-3EEA-D8BFD9C800D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374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35" name="Line 2102">
                    <a:extLst>
                      <a:ext uri="{FF2B5EF4-FFF2-40B4-BE49-F238E27FC236}">
                        <a16:creationId xmlns:a16="http://schemas.microsoft.com/office/drawing/2014/main" id="{BB8B01CF-81FB-5B3C-BA26-F64220707ED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40660" y="2842394"/>
                    <a:ext cx="0" cy="825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36" name="Line 2103">
                    <a:extLst>
                      <a:ext uri="{FF2B5EF4-FFF2-40B4-BE49-F238E27FC236}">
                        <a16:creationId xmlns:a16="http://schemas.microsoft.com/office/drawing/2014/main" id="{4870E3B5-BA2A-A613-B4FC-CD2E162C3E3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438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37" name="Line 2104">
                    <a:extLst>
                      <a:ext uri="{FF2B5EF4-FFF2-40B4-BE49-F238E27FC236}">
                        <a16:creationId xmlns:a16="http://schemas.microsoft.com/office/drawing/2014/main" id="{DF54EBF7-C168-880D-87F6-3EBCD505B5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45423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38" name="Line 2105">
                    <a:extLst>
                      <a:ext uri="{FF2B5EF4-FFF2-40B4-BE49-F238E27FC236}">
                        <a16:creationId xmlns:a16="http://schemas.microsoft.com/office/drawing/2014/main" id="{5E1633B4-C0A8-F609-D924-E2FDCF1132E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470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39" name="Line 2106">
                    <a:extLst>
                      <a:ext uri="{FF2B5EF4-FFF2-40B4-BE49-F238E27FC236}">
                        <a16:creationId xmlns:a16="http://schemas.microsoft.com/office/drawing/2014/main" id="{545E9D88-AED4-213D-490F-4C7635E5C23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4859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40" name="Line 2107">
                    <a:extLst>
                      <a:ext uri="{FF2B5EF4-FFF2-40B4-BE49-F238E27FC236}">
                        <a16:creationId xmlns:a16="http://schemas.microsoft.com/office/drawing/2014/main" id="{945DBAEC-7A23-8713-B1A8-18BA12322EC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51773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41" name="Line 2108">
                    <a:extLst>
                      <a:ext uri="{FF2B5EF4-FFF2-40B4-BE49-F238E27FC236}">
                        <a16:creationId xmlns:a16="http://schemas.microsoft.com/office/drawing/2014/main" id="{C08B9314-EDB0-59E1-0F35-811B4D584DC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517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42" name="Line 2109">
                    <a:extLst>
                      <a:ext uri="{FF2B5EF4-FFF2-40B4-BE49-F238E27FC236}">
                        <a16:creationId xmlns:a16="http://schemas.microsoft.com/office/drawing/2014/main" id="{F4EC8B31-FF35-7D4B-FE44-319F8036657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549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43" name="Line 2110">
                    <a:extLst>
                      <a:ext uri="{FF2B5EF4-FFF2-40B4-BE49-F238E27FC236}">
                        <a16:creationId xmlns:a16="http://schemas.microsoft.com/office/drawing/2014/main" id="{87781210-09AF-8E2C-22E0-011381C797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565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44" name="Line 2111">
                    <a:extLst>
                      <a:ext uri="{FF2B5EF4-FFF2-40B4-BE49-F238E27FC236}">
                        <a16:creationId xmlns:a16="http://schemas.microsoft.com/office/drawing/2014/main" id="{E5CDC874-9D1D-EF9C-0CB7-CF95A895A49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6129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45" name="Line 2112">
                    <a:extLst>
                      <a:ext uri="{FF2B5EF4-FFF2-40B4-BE49-F238E27FC236}">
                        <a16:creationId xmlns:a16="http://schemas.microsoft.com/office/drawing/2014/main" id="{F7C5882A-84E6-0A83-73FA-9A74C31A096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628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46" name="Line 2113">
                    <a:extLst>
                      <a:ext uri="{FF2B5EF4-FFF2-40B4-BE49-F238E27FC236}">
                        <a16:creationId xmlns:a16="http://schemas.microsoft.com/office/drawing/2014/main" id="{41F3B65A-6425-3FF7-9FEA-3070AF1626F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660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47" name="Line 2114">
                    <a:extLst>
                      <a:ext uri="{FF2B5EF4-FFF2-40B4-BE49-F238E27FC236}">
                        <a16:creationId xmlns:a16="http://schemas.microsoft.com/office/drawing/2014/main" id="{DBB723B7-9B96-E251-0119-73BF29B1FDA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692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48" name="Line 2115">
                    <a:extLst>
                      <a:ext uri="{FF2B5EF4-FFF2-40B4-BE49-F238E27FC236}">
                        <a16:creationId xmlns:a16="http://schemas.microsoft.com/office/drawing/2014/main" id="{1CC00428-F67F-D5EB-0158-883E4A65412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72410" y="2913831"/>
                    <a:ext cx="0" cy="111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49" name="Line 2116">
                    <a:extLst>
                      <a:ext uri="{FF2B5EF4-FFF2-40B4-BE49-F238E27FC236}">
                        <a16:creationId xmlns:a16="http://schemas.microsoft.com/office/drawing/2014/main" id="{67CB8A96-2BC1-7230-0AB4-EAE993D8332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755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50" name="Line 2117">
                    <a:extLst>
                      <a:ext uri="{FF2B5EF4-FFF2-40B4-BE49-F238E27FC236}">
                        <a16:creationId xmlns:a16="http://schemas.microsoft.com/office/drawing/2014/main" id="{D3D825D3-E146-029F-413D-24A5714E4CF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77173" y="2813819"/>
                    <a:ext cx="0" cy="1111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51" name="Line 2118">
                    <a:extLst>
                      <a:ext uri="{FF2B5EF4-FFF2-40B4-BE49-F238E27FC236}">
                        <a16:creationId xmlns:a16="http://schemas.microsoft.com/office/drawing/2014/main" id="{9B7709CB-321C-B9EF-44C1-6E856FE8939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80348" y="2912244"/>
                    <a:ext cx="0" cy="127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52" name="Line 2119">
                    <a:extLst>
                      <a:ext uri="{FF2B5EF4-FFF2-40B4-BE49-F238E27FC236}">
                        <a16:creationId xmlns:a16="http://schemas.microsoft.com/office/drawing/2014/main" id="{470564DE-0F19-E2F3-555C-9F76A116BF9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81935" y="2915419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53" name="Line 2120">
                    <a:extLst>
                      <a:ext uri="{FF2B5EF4-FFF2-40B4-BE49-F238E27FC236}">
                        <a16:creationId xmlns:a16="http://schemas.microsoft.com/office/drawing/2014/main" id="{5263CCA0-D59E-45C2-D313-CCC5CF1DE59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851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54" name="Line 2121">
                    <a:extLst>
                      <a:ext uri="{FF2B5EF4-FFF2-40B4-BE49-F238E27FC236}">
                        <a16:creationId xmlns:a16="http://schemas.microsoft.com/office/drawing/2014/main" id="{1A53C265-8CD2-D71F-2A9F-29364123CD2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8669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55" name="Line 2122">
                    <a:extLst>
                      <a:ext uri="{FF2B5EF4-FFF2-40B4-BE49-F238E27FC236}">
                        <a16:creationId xmlns:a16="http://schemas.microsoft.com/office/drawing/2014/main" id="{9AE4DE09-9891-6B0D-7B79-3077503D26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88285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56" name="Line 2123">
                    <a:extLst>
                      <a:ext uri="{FF2B5EF4-FFF2-40B4-BE49-F238E27FC236}">
                        <a16:creationId xmlns:a16="http://schemas.microsoft.com/office/drawing/2014/main" id="{1907E305-1104-EA96-80C7-DFEDBD73CC2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898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57" name="Line 2124">
                    <a:extLst>
                      <a:ext uri="{FF2B5EF4-FFF2-40B4-BE49-F238E27FC236}">
                        <a16:creationId xmlns:a16="http://schemas.microsoft.com/office/drawing/2014/main" id="{FABF0FF1-0C48-C3CA-1791-D511A631A0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930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58" name="Line 2125">
                    <a:extLst>
                      <a:ext uri="{FF2B5EF4-FFF2-40B4-BE49-F238E27FC236}">
                        <a16:creationId xmlns:a16="http://schemas.microsoft.com/office/drawing/2014/main" id="{6B0CDA09-F1CE-A2BB-8CF5-85A77DC433A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94635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59" name="Line 2126">
                    <a:extLst>
                      <a:ext uri="{FF2B5EF4-FFF2-40B4-BE49-F238E27FC236}">
                        <a16:creationId xmlns:a16="http://schemas.microsoft.com/office/drawing/2014/main" id="{7AAB7EF7-A7A6-C7A6-314E-56583247FE3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8978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60" name="Line 2127">
                    <a:extLst>
                      <a:ext uri="{FF2B5EF4-FFF2-40B4-BE49-F238E27FC236}">
                        <a16:creationId xmlns:a16="http://schemas.microsoft.com/office/drawing/2014/main" id="{92A63A20-A310-8C16-01E6-454171173D8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009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61" name="Line 2128">
                    <a:extLst>
                      <a:ext uri="{FF2B5EF4-FFF2-40B4-BE49-F238E27FC236}">
                        <a16:creationId xmlns:a16="http://schemas.microsoft.com/office/drawing/2014/main" id="{B61A379A-C6A1-4D7C-6B77-80E9AFD9FCA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025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62" name="Line 2129">
                    <a:extLst>
                      <a:ext uri="{FF2B5EF4-FFF2-40B4-BE49-F238E27FC236}">
                        <a16:creationId xmlns:a16="http://schemas.microsoft.com/office/drawing/2014/main" id="{7C30B0ED-4F37-0506-FBD2-86C3BC56785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041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63" name="Line 2130">
                    <a:extLst>
                      <a:ext uri="{FF2B5EF4-FFF2-40B4-BE49-F238E27FC236}">
                        <a16:creationId xmlns:a16="http://schemas.microsoft.com/office/drawing/2014/main" id="{93C5E69F-EFDC-023B-4CB4-6F8746FCDA4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0574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64" name="Line 2131">
                    <a:extLst>
                      <a:ext uri="{FF2B5EF4-FFF2-40B4-BE49-F238E27FC236}">
                        <a16:creationId xmlns:a16="http://schemas.microsoft.com/office/drawing/2014/main" id="{85EBB329-E089-EEAA-444E-F11B5A544A4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073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65" name="Line 2132">
                    <a:extLst>
                      <a:ext uri="{FF2B5EF4-FFF2-40B4-BE49-F238E27FC236}">
                        <a16:creationId xmlns:a16="http://schemas.microsoft.com/office/drawing/2014/main" id="{E7DC290F-B9EC-327A-300E-706EA372FA9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08923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66" name="Line 2133">
                    <a:extLst>
                      <a:ext uri="{FF2B5EF4-FFF2-40B4-BE49-F238E27FC236}">
                        <a16:creationId xmlns:a16="http://schemas.microsoft.com/office/drawing/2014/main" id="{4CCEB190-71F7-C930-2B9F-39E4F4D4FE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105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67" name="Line 2134">
                    <a:extLst>
                      <a:ext uri="{FF2B5EF4-FFF2-40B4-BE49-F238E27FC236}">
                        <a16:creationId xmlns:a16="http://schemas.microsoft.com/office/drawing/2014/main" id="{9B9C53C5-6582-69ED-8356-939468DBD3F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105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68" name="Line 2135">
                    <a:extLst>
                      <a:ext uri="{FF2B5EF4-FFF2-40B4-BE49-F238E27FC236}">
                        <a16:creationId xmlns:a16="http://schemas.microsoft.com/office/drawing/2014/main" id="{E74D8BBD-3907-8319-86F1-2AC085C3E07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120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69" name="Line 2136">
                    <a:extLst>
                      <a:ext uri="{FF2B5EF4-FFF2-40B4-BE49-F238E27FC236}">
                        <a16:creationId xmlns:a16="http://schemas.microsoft.com/office/drawing/2014/main" id="{9D2DDCFC-586A-11C7-B5F8-B17574E6742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15273" y="2872556"/>
                    <a:ext cx="0" cy="523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70" name="Line 2137">
                    <a:extLst>
                      <a:ext uri="{FF2B5EF4-FFF2-40B4-BE49-F238E27FC236}">
                        <a16:creationId xmlns:a16="http://schemas.microsoft.com/office/drawing/2014/main" id="{FDBFCD68-22B9-771F-5C29-9BB0654785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1844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71" name="Line 2138">
                    <a:extLst>
                      <a:ext uri="{FF2B5EF4-FFF2-40B4-BE49-F238E27FC236}">
                        <a16:creationId xmlns:a16="http://schemas.microsoft.com/office/drawing/2014/main" id="{039342EC-7D66-8D4F-ACB7-51E6983F789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200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72" name="Line 2139">
                    <a:extLst>
                      <a:ext uri="{FF2B5EF4-FFF2-40B4-BE49-F238E27FC236}">
                        <a16:creationId xmlns:a16="http://schemas.microsoft.com/office/drawing/2014/main" id="{5D1D68D2-9B6A-AC87-982D-EFB99A2649A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2479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73" name="Line 2140">
                    <a:extLst>
                      <a:ext uri="{FF2B5EF4-FFF2-40B4-BE49-F238E27FC236}">
                        <a16:creationId xmlns:a16="http://schemas.microsoft.com/office/drawing/2014/main" id="{42650C9C-56C2-425A-BEE8-9DED1FF2E39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295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74" name="Line 2141">
                    <a:extLst>
                      <a:ext uri="{FF2B5EF4-FFF2-40B4-BE49-F238E27FC236}">
                        <a16:creationId xmlns:a16="http://schemas.microsoft.com/office/drawing/2014/main" id="{5BE5521A-633A-3EB7-5170-3A56D315149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311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75" name="Line 2142">
                    <a:extLst>
                      <a:ext uri="{FF2B5EF4-FFF2-40B4-BE49-F238E27FC236}">
                        <a16:creationId xmlns:a16="http://schemas.microsoft.com/office/drawing/2014/main" id="{FA47421F-7809-3457-E5A4-FBA6A6DBA16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406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76" name="Line 2143">
                    <a:extLst>
                      <a:ext uri="{FF2B5EF4-FFF2-40B4-BE49-F238E27FC236}">
                        <a16:creationId xmlns:a16="http://schemas.microsoft.com/office/drawing/2014/main" id="{17EE75CD-2AE2-BDDE-0D29-8A6D6389CF2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47023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77" name="Line 2144">
                    <a:extLst>
                      <a:ext uri="{FF2B5EF4-FFF2-40B4-BE49-F238E27FC236}">
                        <a16:creationId xmlns:a16="http://schemas.microsoft.com/office/drawing/2014/main" id="{07892DBA-1874-0F9C-B6BB-D6429E7E026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486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78" name="Line 2145">
                    <a:extLst>
                      <a:ext uri="{FF2B5EF4-FFF2-40B4-BE49-F238E27FC236}">
                        <a16:creationId xmlns:a16="http://schemas.microsoft.com/office/drawing/2014/main" id="{6172DACD-AF8B-793E-CC64-AC41A681E76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51785" y="2729681"/>
                    <a:ext cx="0" cy="1952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79" name="Line 2146">
                    <a:extLst>
                      <a:ext uri="{FF2B5EF4-FFF2-40B4-BE49-F238E27FC236}">
                        <a16:creationId xmlns:a16="http://schemas.microsoft.com/office/drawing/2014/main" id="{66289064-D889-FE90-681E-E3EC6245D1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54960" y="2909069"/>
                    <a:ext cx="0" cy="158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80" name="Line 2147">
                    <a:extLst>
                      <a:ext uri="{FF2B5EF4-FFF2-40B4-BE49-F238E27FC236}">
                        <a16:creationId xmlns:a16="http://schemas.microsoft.com/office/drawing/2014/main" id="{9C3A77E2-8540-C6E4-9407-4EB863BB6E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56548" y="2915419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81" name="Line 2148">
                    <a:extLst>
                      <a:ext uri="{FF2B5EF4-FFF2-40B4-BE49-F238E27FC236}">
                        <a16:creationId xmlns:a16="http://schemas.microsoft.com/office/drawing/2014/main" id="{C24D8FE9-956A-BE65-9DC1-A28435E5C53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581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82" name="Line 2149">
                    <a:extLst>
                      <a:ext uri="{FF2B5EF4-FFF2-40B4-BE49-F238E27FC236}">
                        <a16:creationId xmlns:a16="http://schemas.microsoft.com/office/drawing/2014/main" id="{891BDD60-D287-43AC-C200-A0626682369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613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83" name="Line 2150">
                    <a:extLst>
                      <a:ext uri="{FF2B5EF4-FFF2-40B4-BE49-F238E27FC236}">
                        <a16:creationId xmlns:a16="http://schemas.microsoft.com/office/drawing/2014/main" id="{7C1DBBA9-F6FB-A0B0-A8C3-EABDB66B93A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64485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84" name="Line 2151">
                    <a:extLst>
                      <a:ext uri="{FF2B5EF4-FFF2-40B4-BE49-F238E27FC236}">
                        <a16:creationId xmlns:a16="http://schemas.microsoft.com/office/drawing/2014/main" id="{8F560555-D156-BF9B-266A-0442019C7D9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66073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85" name="Line 2152">
                    <a:extLst>
                      <a:ext uri="{FF2B5EF4-FFF2-40B4-BE49-F238E27FC236}">
                        <a16:creationId xmlns:a16="http://schemas.microsoft.com/office/drawing/2014/main" id="{1E9D4671-346C-3FD9-233C-22EF7780F2A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676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86" name="Line 2153">
                    <a:extLst>
                      <a:ext uri="{FF2B5EF4-FFF2-40B4-BE49-F238E27FC236}">
                        <a16:creationId xmlns:a16="http://schemas.microsoft.com/office/drawing/2014/main" id="{272BE4BB-F447-31A2-938F-C33C7101E58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7242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87" name="Line 2154">
                    <a:extLst>
                      <a:ext uri="{FF2B5EF4-FFF2-40B4-BE49-F238E27FC236}">
                        <a16:creationId xmlns:a16="http://schemas.microsoft.com/office/drawing/2014/main" id="{9E554D25-813B-D7FD-E171-E01D49789EF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740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88" name="Line 2155">
                    <a:extLst>
                      <a:ext uri="{FF2B5EF4-FFF2-40B4-BE49-F238E27FC236}">
                        <a16:creationId xmlns:a16="http://schemas.microsoft.com/office/drawing/2014/main" id="{D155AE4E-9BCC-2853-C68D-0D8D0331085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771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89" name="Line 2156">
                    <a:extLst>
                      <a:ext uri="{FF2B5EF4-FFF2-40B4-BE49-F238E27FC236}">
                        <a16:creationId xmlns:a16="http://schemas.microsoft.com/office/drawing/2014/main" id="{C832E3C8-7070-CEDC-9D19-196982BA061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787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90" name="Line 2157">
                    <a:extLst>
                      <a:ext uri="{FF2B5EF4-FFF2-40B4-BE49-F238E27FC236}">
                        <a16:creationId xmlns:a16="http://schemas.microsoft.com/office/drawing/2014/main" id="{BA233503-94CB-BF96-26E4-D27B8952D2F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803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91" name="Line 2158">
                    <a:extLst>
                      <a:ext uri="{FF2B5EF4-FFF2-40B4-BE49-F238E27FC236}">
                        <a16:creationId xmlns:a16="http://schemas.microsoft.com/office/drawing/2014/main" id="{E572EDAE-0831-0324-388A-8ECB0130A0F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851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92" name="Line 2159">
                    <a:extLst>
                      <a:ext uri="{FF2B5EF4-FFF2-40B4-BE49-F238E27FC236}">
                        <a16:creationId xmlns:a16="http://schemas.microsoft.com/office/drawing/2014/main" id="{9E101EE7-6DD8-022A-E09C-A47A9FA7677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8512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93" name="Line 2160">
                    <a:extLst>
                      <a:ext uri="{FF2B5EF4-FFF2-40B4-BE49-F238E27FC236}">
                        <a16:creationId xmlns:a16="http://schemas.microsoft.com/office/drawing/2014/main" id="{E4197227-85AF-70CE-2AED-7FF2F02E5B2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88298" y="2877319"/>
                    <a:ext cx="0" cy="476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94" name="Line 2161">
                    <a:extLst>
                      <a:ext uri="{FF2B5EF4-FFF2-40B4-BE49-F238E27FC236}">
                        <a16:creationId xmlns:a16="http://schemas.microsoft.com/office/drawing/2014/main" id="{5CC7CDFA-78D8-21E1-576A-4E1DD196450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930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95" name="Line 2162">
                    <a:extLst>
                      <a:ext uri="{FF2B5EF4-FFF2-40B4-BE49-F238E27FC236}">
                        <a16:creationId xmlns:a16="http://schemas.microsoft.com/office/drawing/2014/main" id="{AA9A8F1D-EFC8-C819-E273-D8FB9A2857B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962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96" name="Line 2163">
                    <a:extLst>
                      <a:ext uri="{FF2B5EF4-FFF2-40B4-BE49-F238E27FC236}">
                        <a16:creationId xmlns:a16="http://schemas.microsoft.com/office/drawing/2014/main" id="{D9949399-CADC-C640-A52D-B707894BED3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49994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97" name="Line 2164">
                    <a:extLst>
                      <a:ext uri="{FF2B5EF4-FFF2-40B4-BE49-F238E27FC236}">
                        <a16:creationId xmlns:a16="http://schemas.microsoft.com/office/drawing/2014/main" id="{CBFDCBBC-2711-37A9-35C4-CC1627A87B8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025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98" name="Line 2165">
                    <a:extLst>
                      <a:ext uri="{FF2B5EF4-FFF2-40B4-BE49-F238E27FC236}">
                        <a16:creationId xmlns:a16="http://schemas.microsoft.com/office/drawing/2014/main" id="{BB337096-D412-A0DD-D7D0-E83BC6195DD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041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99" name="Line 2166">
                    <a:extLst>
                      <a:ext uri="{FF2B5EF4-FFF2-40B4-BE49-F238E27FC236}">
                        <a16:creationId xmlns:a16="http://schemas.microsoft.com/office/drawing/2014/main" id="{DB1CCEAE-0EF5-434D-E755-35185FE309C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057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00" name="Line 2167">
                    <a:extLst>
                      <a:ext uri="{FF2B5EF4-FFF2-40B4-BE49-F238E27FC236}">
                        <a16:creationId xmlns:a16="http://schemas.microsoft.com/office/drawing/2014/main" id="{47F4A6C9-C3D3-0608-A4E1-88DA7EF1532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0734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01" name="Line 2168">
                    <a:extLst>
                      <a:ext uri="{FF2B5EF4-FFF2-40B4-BE49-F238E27FC236}">
                        <a16:creationId xmlns:a16="http://schemas.microsoft.com/office/drawing/2014/main" id="{23D92A69-C2FC-A223-9BDB-C60C35A192A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073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02" name="Line 2169">
                    <a:extLst>
                      <a:ext uri="{FF2B5EF4-FFF2-40B4-BE49-F238E27FC236}">
                        <a16:creationId xmlns:a16="http://schemas.microsoft.com/office/drawing/2014/main" id="{5F4BE35A-6BE8-BEE1-4613-3B8C3F8CD1F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10523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03" name="Line 2170">
                    <a:extLst>
                      <a:ext uri="{FF2B5EF4-FFF2-40B4-BE49-F238E27FC236}">
                        <a16:creationId xmlns:a16="http://schemas.microsoft.com/office/drawing/2014/main" id="{C2B07143-C64F-5668-9896-18BDA4D80DC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136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04" name="Line 2171">
                    <a:extLst>
                      <a:ext uri="{FF2B5EF4-FFF2-40B4-BE49-F238E27FC236}">
                        <a16:creationId xmlns:a16="http://schemas.microsoft.com/office/drawing/2014/main" id="{A8794D33-D0C2-F747-2709-9A97175F49D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152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05" name="Line 2172">
                    <a:extLst>
                      <a:ext uri="{FF2B5EF4-FFF2-40B4-BE49-F238E27FC236}">
                        <a16:creationId xmlns:a16="http://schemas.microsoft.com/office/drawing/2014/main" id="{A27E2412-91B6-E6DB-BAAC-4854B67A338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168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06" name="Line 2173">
                    <a:extLst>
                      <a:ext uri="{FF2B5EF4-FFF2-40B4-BE49-F238E27FC236}">
                        <a16:creationId xmlns:a16="http://schemas.microsoft.com/office/drawing/2014/main" id="{8A08AEBB-FA65-43E4-A2C7-5C3874782DB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200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07" name="Line 2174">
                    <a:extLst>
                      <a:ext uri="{FF2B5EF4-FFF2-40B4-BE49-F238E27FC236}">
                        <a16:creationId xmlns:a16="http://schemas.microsoft.com/office/drawing/2014/main" id="{1E470BFF-9F31-C237-00D4-4A2E15E1189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232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08" name="Line 2175">
                    <a:extLst>
                      <a:ext uri="{FF2B5EF4-FFF2-40B4-BE49-F238E27FC236}">
                        <a16:creationId xmlns:a16="http://schemas.microsoft.com/office/drawing/2014/main" id="{F3500446-F670-B568-4E9E-B4DC160E023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248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09" name="Line 2176">
                    <a:extLst>
                      <a:ext uri="{FF2B5EF4-FFF2-40B4-BE49-F238E27FC236}">
                        <a16:creationId xmlns:a16="http://schemas.microsoft.com/office/drawing/2014/main" id="{34A4615A-A090-5999-78E4-125CCC4C43D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2639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10" name="Line 2177">
                    <a:extLst>
                      <a:ext uri="{FF2B5EF4-FFF2-40B4-BE49-F238E27FC236}">
                        <a16:creationId xmlns:a16="http://schemas.microsoft.com/office/drawing/2014/main" id="{7CEF0325-956B-D4BE-3407-C704B565677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279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11" name="Line 2178">
                    <a:extLst>
                      <a:ext uri="{FF2B5EF4-FFF2-40B4-BE49-F238E27FC236}">
                        <a16:creationId xmlns:a16="http://schemas.microsoft.com/office/drawing/2014/main" id="{58D8699B-D831-6D6B-9A3C-45A7F8F0239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311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12" name="Line 2179">
                    <a:extLst>
                      <a:ext uri="{FF2B5EF4-FFF2-40B4-BE49-F238E27FC236}">
                        <a16:creationId xmlns:a16="http://schemas.microsoft.com/office/drawing/2014/main" id="{9D2701BF-EA97-3755-BB51-77A76934551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35923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13" name="Line 2180">
                    <a:extLst>
                      <a:ext uri="{FF2B5EF4-FFF2-40B4-BE49-F238E27FC236}">
                        <a16:creationId xmlns:a16="http://schemas.microsoft.com/office/drawing/2014/main" id="{7FD969ED-80D8-3049-768B-85CCEA374CB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375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14" name="Line 2181">
                    <a:extLst>
                      <a:ext uri="{FF2B5EF4-FFF2-40B4-BE49-F238E27FC236}">
                        <a16:creationId xmlns:a16="http://schemas.microsoft.com/office/drawing/2014/main" id="{29C46126-8FAB-09A4-9D99-E18A125442D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390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15" name="Line 2182">
                    <a:extLst>
                      <a:ext uri="{FF2B5EF4-FFF2-40B4-BE49-F238E27FC236}">
                        <a16:creationId xmlns:a16="http://schemas.microsoft.com/office/drawing/2014/main" id="{6F8A251A-4FD5-3D97-A66D-01E3FB9DCC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390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16" name="Line 2183">
                    <a:extLst>
                      <a:ext uri="{FF2B5EF4-FFF2-40B4-BE49-F238E27FC236}">
                        <a16:creationId xmlns:a16="http://schemas.microsoft.com/office/drawing/2014/main" id="{7C0F9DD4-5082-D24E-F9C6-4B9DE598F94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422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17" name="Line 2184">
                    <a:extLst>
                      <a:ext uri="{FF2B5EF4-FFF2-40B4-BE49-F238E27FC236}">
                        <a16:creationId xmlns:a16="http://schemas.microsoft.com/office/drawing/2014/main" id="{FC7604F0-E9EF-BC5A-74E8-62DE12D0A73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438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18" name="Line 2185">
                    <a:extLst>
                      <a:ext uri="{FF2B5EF4-FFF2-40B4-BE49-F238E27FC236}">
                        <a16:creationId xmlns:a16="http://schemas.microsoft.com/office/drawing/2014/main" id="{E63D96B5-4A7C-9BCB-1909-154D4A99EA0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502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19" name="Line 2186">
                    <a:extLst>
                      <a:ext uri="{FF2B5EF4-FFF2-40B4-BE49-F238E27FC236}">
                        <a16:creationId xmlns:a16="http://schemas.microsoft.com/office/drawing/2014/main" id="{2B78FC4D-F836-DB25-CD9E-EDBC1E26C43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533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20" name="Line 2187">
                    <a:extLst>
                      <a:ext uri="{FF2B5EF4-FFF2-40B4-BE49-F238E27FC236}">
                        <a16:creationId xmlns:a16="http://schemas.microsoft.com/office/drawing/2014/main" id="{9A1EDBC0-4C63-CDD1-5744-ADC143624F7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549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21" name="Line 2188">
                    <a:extLst>
                      <a:ext uri="{FF2B5EF4-FFF2-40B4-BE49-F238E27FC236}">
                        <a16:creationId xmlns:a16="http://schemas.microsoft.com/office/drawing/2014/main" id="{3678D84C-2506-2C97-28A0-61C49A66452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581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22" name="Line 2189">
                    <a:extLst>
                      <a:ext uri="{FF2B5EF4-FFF2-40B4-BE49-F238E27FC236}">
                        <a16:creationId xmlns:a16="http://schemas.microsoft.com/office/drawing/2014/main" id="{0E8C8DD1-F854-644A-96B3-73199D889B2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6132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23" name="Line 2190">
                    <a:extLst>
                      <a:ext uri="{FF2B5EF4-FFF2-40B4-BE49-F238E27FC236}">
                        <a16:creationId xmlns:a16="http://schemas.microsoft.com/office/drawing/2014/main" id="{A3DAE9CE-AE4F-5FE8-3C2B-949F184632C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692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24" name="Line 2191">
                    <a:extLst>
                      <a:ext uri="{FF2B5EF4-FFF2-40B4-BE49-F238E27FC236}">
                        <a16:creationId xmlns:a16="http://schemas.microsoft.com/office/drawing/2014/main" id="{A9D3B9EB-7F46-6B91-B1E3-A4C1A52326B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708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25" name="Line 2192">
                    <a:extLst>
                      <a:ext uri="{FF2B5EF4-FFF2-40B4-BE49-F238E27FC236}">
                        <a16:creationId xmlns:a16="http://schemas.microsoft.com/office/drawing/2014/main" id="{D8C5070A-BA95-D233-138C-0DEE3DA21ED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724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26" name="Line 2193">
                    <a:extLst>
                      <a:ext uri="{FF2B5EF4-FFF2-40B4-BE49-F238E27FC236}">
                        <a16:creationId xmlns:a16="http://schemas.microsoft.com/office/drawing/2014/main" id="{110DB680-9BC0-5DD5-40E8-07E340B5D50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803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27" name="Line 2194">
                    <a:extLst>
                      <a:ext uri="{FF2B5EF4-FFF2-40B4-BE49-F238E27FC236}">
                        <a16:creationId xmlns:a16="http://schemas.microsoft.com/office/drawing/2014/main" id="{4A272C86-1B57-7262-175F-39779FA1CEA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819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28" name="Line 2195">
                    <a:extLst>
                      <a:ext uri="{FF2B5EF4-FFF2-40B4-BE49-F238E27FC236}">
                        <a16:creationId xmlns:a16="http://schemas.microsoft.com/office/drawing/2014/main" id="{F4D387A2-FAA2-789D-5B17-C0A66672CA4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835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29" name="Line 2196">
                    <a:extLst>
                      <a:ext uri="{FF2B5EF4-FFF2-40B4-BE49-F238E27FC236}">
                        <a16:creationId xmlns:a16="http://schemas.microsoft.com/office/drawing/2014/main" id="{FB9532D0-956F-2312-67ED-3EAA9550411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914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30" name="Line 2197">
                    <a:extLst>
                      <a:ext uri="{FF2B5EF4-FFF2-40B4-BE49-F238E27FC236}">
                        <a16:creationId xmlns:a16="http://schemas.microsoft.com/office/drawing/2014/main" id="{75589681-F158-29E8-F795-ADDDA4779A9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930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31" name="Line 2198">
                    <a:extLst>
                      <a:ext uri="{FF2B5EF4-FFF2-40B4-BE49-F238E27FC236}">
                        <a16:creationId xmlns:a16="http://schemas.microsoft.com/office/drawing/2014/main" id="{070EFC91-8936-8FCB-46F8-244618C30CB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946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32" name="Line 2199">
                    <a:extLst>
                      <a:ext uri="{FF2B5EF4-FFF2-40B4-BE49-F238E27FC236}">
                        <a16:creationId xmlns:a16="http://schemas.microsoft.com/office/drawing/2014/main" id="{FB28FC93-CF8C-742D-5DBF-C21F7FD7513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0978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33" name="Line 2200">
                    <a:extLst>
                      <a:ext uri="{FF2B5EF4-FFF2-40B4-BE49-F238E27FC236}">
                        <a16:creationId xmlns:a16="http://schemas.microsoft.com/office/drawing/2014/main" id="{DDE1C517-3B6A-A366-53E4-D12E436C058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010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34" name="Line 2201">
                    <a:extLst>
                      <a:ext uri="{FF2B5EF4-FFF2-40B4-BE49-F238E27FC236}">
                        <a16:creationId xmlns:a16="http://schemas.microsoft.com/office/drawing/2014/main" id="{3883975D-2C66-58DC-5999-D968142B32E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025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35" name="Line 2202">
                    <a:extLst>
                      <a:ext uri="{FF2B5EF4-FFF2-40B4-BE49-F238E27FC236}">
                        <a16:creationId xmlns:a16="http://schemas.microsoft.com/office/drawing/2014/main" id="{A0B0F72A-CC97-6FFD-7E65-8AAE5AE4321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057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36" name="Line 2203">
                    <a:extLst>
                      <a:ext uri="{FF2B5EF4-FFF2-40B4-BE49-F238E27FC236}">
                        <a16:creationId xmlns:a16="http://schemas.microsoft.com/office/drawing/2014/main" id="{505DA046-DA85-301A-CAEE-AC45FE9272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073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37" name="Line 2204">
                    <a:extLst>
                      <a:ext uri="{FF2B5EF4-FFF2-40B4-BE49-F238E27FC236}">
                        <a16:creationId xmlns:a16="http://schemas.microsoft.com/office/drawing/2014/main" id="{F4BB092A-D51E-F86D-8FAB-6C06A965B29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089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38" name="Line 2205">
                    <a:extLst>
                      <a:ext uri="{FF2B5EF4-FFF2-40B4-BE49-F238E27FC236}">
                        <a16:creationId xmlns:a16="http://schemas.microsoft.com/office/drawing/2014/main" id="{ADAA176F-59B3-B25F-A203-3F41DCFC016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137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39" name="Line 2206">
                    <a:extLst>
                      <a:ext uri="{FF2B5EF4-FFF2-40B4-BE49-F238E27FC236}">
                        <a16:creationId xmlns:a16="http://schemas.microsoft.com/office/drawing/2014/main" id="{7DA694F6-BA6E-2018-B824-0E93881E1A3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152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40" name="Line 2207">
                    <a:extLst>
                      <a:ext uri="{FF2B5EF4-FFF2-40B4-BE49-F238E27FC236}">
                        <a16:creationId xmlns:a16="http://schemas.microsoft.com/office/drawing/2014/main" id="{BCC8A9CC-2C41-A217-C0A1-B57CE6860D8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168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41" name="Line 2208">
                    <a:extLst>
                      <a:ext uri="{FF2B5EF4-FFF2-40B4-BE49-F238E27FC236}">
                        <a16:creationId xmlns:a16="http://schemas.microsoft.com/office/drawing/2014/main" id="{B4251D74-076A-BD45-4499-96FF037421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200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42" name="Line 2209">
                    <a:extLst>
                      <a:ext uri="{FF2B5EF4-FFF2-40B4-BE49-F238E27FC236}">
                        <a16:creationId xmlns:a16="http://schemas.microsoft.com/office/drawing/2014/main" id="{0F477CDE-3953-65A3-1E63-A1E53F60DFF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216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43" name="Line 2210">
                    <a:extLst>
                      <a:ext uri="{FF2B5EF4-FFF2-40B4-BE49-F238E27FC236}">
                        <a16:creationId xmlns:a16="http://schemas.microsoft.com/office/drawing/2014/main" id="{11440B64-792F-8E4C-1B48-99C10C18B93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2482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44" name="Line 2211">
                    <a:extLst>
                      <a:ext uri="{FF2B5EF4-FFF2-40B4-BE49-F238E27FC236}">
                        <a16:creationId xmlns:a16="http://schemas.microsoft.com/office/drawing/2014/main" id="{5E3A084B-0C97-EBFF-F4AA-7C12D781710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248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45" name="Line 2212">
                    <a:extLst>
                      <a:ext uri="{FF2B5EF4-FFF2-40B4-BE49-F238E27FC236}">
                        <a16:creationId xmlns:a16="http://schemas.microsoft.com/office/drawing/2014/main" id="{318230C0-0993-424C-9CD1-658074D1923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2799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46" name="Line 2213">
                    <a:extLst>
                      <a:ext uri="{FF2B5EF4-FFF2-40B4-BE49-F238E27FC236}">
                        <a16:creationId xmlns:a16="http://schemas.microsoft.com/office/drawing/2014/main" id="{CFDC675C-9ABD-047B-B1AB-8202A569CA3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295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47" name="Line 2214">
                    <a:extLst>
                      <a:ext uri="{FF2B5EF4-FFF2-40B4-BE49-F238E27FC236}">
                        <a16:creationId xmlns:a16="http://schemas.microsoft.com/office/drawing/2014/main" id="{9AC927DD-DAF0-6089-4E44-FD1ABB44592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311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48" name="Line 2216">
                    <a:extLst>
                      <a:ext uri="{FF2B5EF4-FFF2-40B4-BE49-F238E27FC236}">
                        <a16:creationId xmlns:a16="http://schemas.microsoft.com/office/drawing/2014/main" id="{A4C651A1-E3B6-5C16-6161-DC65450885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34347" y="2909068"/>
                    <a:ext cx="0" cy="158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49" name="Line 2217">
                    <a:extLst>
                      <a:ext uri="{FF2B5EF4-FFF2-40B4-BE49-F238E27FC236}">
                        <a16:creationId xmlns:a16="http://schemas.microsoft.com/office/drawing/2014/main" id="{D5B4B3B4-DDB5-141F-0009-1E6F1A71FEF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34347" y="2902718"/>
                    <a:ext cx="0" cy="222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50" name="Line 2218">
                    <a:extLst>
                      <a:ext uri="{FF2B5EF4-FFF2-40B4-BE49-F238E27FC236}">
                        <a16:creationId xmlns:a16="http://schemas.microsoft.com/office/drawing/2014/main" id="{1FDA2606-CC88-6697-B429-0050E393411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375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51" name="Line 2219">
                    <a:extLst>
                      <a:ext uri="{FF2B5EF4-FFF2-40B4-BE49-F238E27FC236}">
                        <a16:creationId xmlns:a16="http://schemas.microsoft.com/office/drawing/2014/main" id="{C79B145A-C082-4726-83D3-945D698830C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406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52" name="Line 2220">
                    <a:extLst>
                      <a:ext uri="{FF2B5EF4-FFF2-40B4-BE49-F238E27FC236}">
                        <a16:creationId xmlns:a16="http://schemas.microsoft.com/office/drawing/2014/main" id="{B659267D-B95D-2B4F-7609-703C604DD1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454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53" name="Line 2221">
                    <a:extLst>
                      <a:ext uri="{FF2B5EF4-FFF2-40B4-BE49-F238E27FC236}">
                        <a16:creationId xmlns:a16="http://schemas.microsoft.com/office/drawing/2014/main" id="{BD27FE69-8DB7-BF11-CBAC-836BF1F75B9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518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54" name="Line 2222">
                    <a:extLst>
                      <a:ext uri="{FF2B5EF4-FFF2-40B4-BE49-F238E27FC236}">
                        <a16:creationId xmlns:a16="http://schemas.microsoft.com/office/drawing/2014/main" id="{73934542-F7F4-6E61-63DB-D2AB0191E4C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549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55" name="Line 2223">
                    <a:extLst>
                      <a:ext uri="{FF2B5EF4-FFF2-40B4-BE49-F238E27FC236}">
                        <a16:creationId xmlns:a16="http://schemas.microsoft.com/office/drawing/2014/main" id="{90A995F0-D6FB-5292-211D-C7B798C2B6D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565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56" name="Line 2224">
                    <a:extLst>
                      <a:ext uri="{FF2B5EF4-FFF2-40B4-BE49-F238E27FC236}">
                        <a16:creationId xmlns:a16="http://schemas.microsoft.com/office/drawing/2014/main" id="{79687E94-9C7A-B0FB-1781-C8758456AB3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597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57" name="Line 2225">
                    <a:extLst>
                      <a:ext uri="{FF2B5EF4-FFF2-40B4-BE49-F238E27FC236}">
                        <a16:creationId xmlns:a16="http://schemas.microsoft.com/office/drawing/2014/main" id="{CF842BD3-5325-6E75-5214-3DDBFC1CE46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613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58" name="Line 2226">
                    <a:extLst>
                      <a:ext uri="{FF2B5EF4-FFF2-40B4-BE49-F238E27FC236}">
                        <a16:creationId xmlns:a16="http://schemas.microsoft.com/office/drawing/2014/main" id="{E104A07F-D9C3-03CC-3C21-68BA4017C3E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613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59" name="Line 2227">
                    <a:extLst>
                      <a:ext uri="{FF2B5EF4-FFF2-40B4-BE49-F238E27FC236}">
                        <a16:creationId xmlns:a16="http://schemas.microsoft.com/office/drawing/2014/main" id="{DC8E1229-6DFE-0F68-2FCD-2E1E29ACBC7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629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60" name="Line 2228">
                    <a:extLst>
                      <a:ext uri="{FF2B5EF4-FFF2-40B4-BE49-F238E27FC236}">
                        <a16:creationId xmlns:a16="http://schemas.microsoft.com/office/drawing/2014/main" id="{F7FBDEC6-6459-CE5A-DF56-5F4A658934C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676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61" name="Line 2229">
                    <a:extLst>
                      <a:ext uri="{FF2B5EF4-FFF2-40B4-BE49-F238E27FC236}">
                        <a16:creationId xmlns:a16="http://schemas.microsoft.com/office/drawing/2014/main" id="{7F883F88-3FEF-479B-8DFF-C78AFFC5235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72447" y="2888431"/>
                    <a:ext cx="0" cy="365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62" name="Line 2230">
                    <a:extLst>
                      <a:ext uri="{FF2B5EF4-FFF2-40B4-BE49-F238E27FC236}">
                        <a16:creationId xmlns:a16="http://schemas.microsoft.com/office/drawing/2014/main" id="{1A1B4056-AE98-2595-D963-45F983019AE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74035" y="2913831"/>
                    <a:ext cx="0" cy="111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63" name="Line 2231">
                    <a:extLst>
                      <a:ext uri="{FF2B5EF4-FFF2-40B4-BE49-F238E27FC236}">
                        <a16:creationId xmlns:a16="http://schemas.microsoft.com/office/drawing/2014/main" id="{072F4271-5977-AA69-A0C7-1E46038720D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772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64" name="Line 2232">
                    <a:extLst>
                      <a:ext uri="{FF2B5EF4-FFF2-40B4-BE49-F238E27FC236}">
                        <a16:creationId xmlns:a16="http://schemas.microsoft.com/office/drawing/2014/main" id="{9A7FB1ED-8C05-8C53-68A2-FA43D8272E0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7879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65" name="Line 2233">
                    <a:extLst>
                      <a:ext uri="{FF2B5EF4-FFF2-40B4-BE49-F238E27FC236}">
                        <a16:creationId xmlns:a16="http://schemas.microsoft.com/office/drawing/2014/main" id="{86ED2BEC-4871-B097-1397-FB02B73AEF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803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66" name="Line 2234">
                    <a:extLst>
                      <a:ext uri="{FF2B5EF4-FFF2-40B4-BE49-F238E27FC236}">
                        <a16:creationId xmlns:a16="http://schemas.microsoft.com/office/drawing/2014/main" id="{DFBD1337-0F30-DBD4-109C-05FF3FFE8B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835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67" name="Line 2235">
                    <a:extLst>
                      <a:ext uri="{FF2B5EF4-FFF2-40B4-BE49-F238E27FC236}">
                        <a16:creationId xmlns:a16="http://schemas.microsoft.com/office/drawing/2014/main" id="{1738A21A-8AA7-37EE-6D3B-10CF1339E5D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883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68" name="Line 2236">
                    <a:extLst>
                      <a:ext uri="{FF2B5EF4-FFF2-40B4-BE49-F238E27FC236}">
                        <a16:creationId xmlns:a16="http://schemas.microsoft.com/office/drawing/2014/main" id="{8C3D7FBC-E076-8BBA-9C0F-CEAD06CE10D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899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69" name="Line 2237">
                    <a:extLst>
                      <a:ext uri="{FF2B5EF4-FFF2-40B4-BE49-F238E27FC236}">
                        <a16:creationId xmlns:a16="http://schemas.microsoft.com/office/drawing/2014/main" id="{13FBB341-8B2F-53D7-853B-88C619A353F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930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70" name="Line 2238">
                    <a:extLst>
                      <a:ext uri="{FF2B5EF4-FFF2-40B4-BE49-F238E27FC236}">
                        <a16:creationId xmlns:a16="http://schemas.microsoft.com/office/drawing/2014/main" id="{B6DC3F3A-A169-3B3D-BEE4-3E1421552F3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962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71" name="Line 2239">
                    <a:extLst>
                      <a:ext uri="{FF2B5EF4-FFF2-40B4-BE49-F238E27FC236}">
                        <a16:creationId xmlns:a16="http://schemas.microsoft.com/office/drawing/2014/main" id="{F01E506C-876D-A568-FCFA-9BDA3A64279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1978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72" name="Line 2240">
                    <a:extLst>
                      <a:ext uri="{FF2B5EF4-FFF2-40B4-BE49-F238E27FC236}">
                        <a16:creationId xmlns:a16="http://schemas.microsoft.com/office/drawing/2014/main" id="{AFDEE4F8-CCE4-3AA2-918B-84B5A0F82C5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010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73" name="Line 2241">
                    <a:extLst>
                      <a:ext uri="{FF2B5EF4-FFF2-40B4-BE49-F238E27FC236}">
                        <a16:creationId xmlns:a16="http://schemas.microsoft.com/office/drawing/2014/main" id="{941ABD41-D397-91B7-94FC-49FC7F27595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057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74" name="Line 2242">
                    <a:extLst>
                      <a:ext uri="{FF2B5EF4-FFF2-40B4-BE49-F238E27FC236}">
                        <a16:creationId xmlns:a16="http://schemas.microsoft.com/office/drawing/2014/main" id="{F01D7430-8EE5-6CDA-99E4-B74A9A66D5C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08960" y="2905893"/>
                    <a:ext cx="0" cy="190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75" name="Line 2243">
                    <a:extLst>
                      <a:ext uri="{FF2B5EF4-FFF2-40B4-BE49-F238E27FC236}">
                        <a16:creationId xmlns:a16="http://schemas.microsoft.com/office/drawing/2014/main" id="{FB873F89-9829-4E7B-23FD-35A8DCA721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105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76" name="Line 2244">
                    <a:extLst>
                      <a:ext uri="{FF2B5EF4-FFF2-40B4-BE49-F238E27FC236}">
                        <a16:creationId xmlns:a16="http://schemas.microsoft.com/office/drawing/2014/main" id="{29FBABFB-197B-7D73-E20A-0324ABC899C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121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77" name="Line 2245">
                    <a:extLst>
                      <a:ext uri="{FF2B5EF4-FFF2-40B4-BE49-F238E27FC236}">
                        <a16:creationId xmlns:a16="http://schemas.microsoft.com/office/drawing/2014/main" id="{87D3A76A-3B45-3C63-A0E2-B188C8A45E3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137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78" name="Line 2246">
                    <a:extLst>
                      <a:ext uri="{FF2B5EF4-FFF2-40B4-BE49-F238E27FC236}">
                        <a16:creationId xmlns:a16="http://schemas.microsoft.com/office/drawing/2014/main" id="{4991EBE4-E6FF-5533-1858-59392E3331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168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79" name="Line 2247">
                    <a:extLst>
                      <a:ext uri="{FF2B5EF4-FFF2-40B4-BE49-F238E27FC236}">
                        <a16:creationId xmlns:a16="http://schemas.microsoft.com/office/drawing/2014/main" id="{E13FFFE8-AD73-C247-FE00-19ED6252619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184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80" name="Line 2248">
                    <a:extLst>
                      <a:ext uri="{FF2B5EF4-FFF2-40B4-BE49-F238E27FC236}">
                        <a16:creationId xmlns:a16="http://schemas.microsoft.com/office/drawing/2014/main" id="{FF0D5C9F-847F-A595-EB30-0E55DB6FC48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200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81" name="Line 2249">
                    <a:extLst>
                      <a:ext uri="{FF2B5EF4-FFF2-40B4-BE49-F238E27FC236}">
                        <a16:creationId xmlns:a16="http://schemas.microsoft.com/office/drawing/2014/main" id="{5B3E5DA9-B371-F1FB-6AD5-5E41C2BA8F5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216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82" name="Line 2250">
                    <a:extLst>
                      <a:ext uri="{FF2B5EF4-FFF2-40B4-BE49-F238E27FC236}">
                        <a16:creationId xmlns:a16="http://schemas.microsoft.com/office/drawing/2014/main" id="{8E4C1E29-506F-235A-748E-4539B0C836D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232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83" name="Line 2251">
                    <a:extLst>
                      <a:ext uri="{FF2B5EF4-FFF2-40B4-BE49-F238E27FC236}">
                        <a16:creationId xmlns:a16="http://schemas.microsoft.com/office/drawing/2014/main" id="{A13DEDFF-94B1-84AA-0E35-FBE5CA928D9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280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84" name="Line 2252">
                    <a:extLst>
                      <a:ext uri="{FF2B5EF4-FFF2-40B4-BE49-F238E27FC236}">
                        <a16:creationId xmlns:a16="http://schemas.microsoft.com/office/drawing/2014/main" id="{8344D811-A806-4E19-7832-ACCB3C886FD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280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85" name="Line 2253">
                    <a:extLst>
                      <a:ext uri="{FF2B5EF4-FFF2-40B4-BE49-F238E27FC236}">
                        <a16:creationId xmlns:a16="http://schemas.microsoft.com/office/drawing/2014/main" id="{B3BCC934-AFE2-EF2B-D475-FCAF2BC9F23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359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86" name="Line 2254">
                    <a:extLst>
                      <a:ext uri="{FF2B5EF4-FFF2-40B4-BE49-F238E27FC236}">
                        <a16:creationId xmlns:a16="http://schemas.microsoft.com/office/drawing/2014/main" id="{ECD5BB40-DF3A-87E4-DF4C-9C83013979B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391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87" name="Line 2255">
                    <a:extLst>
                      <a:ext uri="{FF2B5EF4-FFF2-40B4-BE49-F238E27FC236}">
                        <a16:creationId xmlns:a16="http://schemas.microsoft.com/office/drawing/2014/main" id="{2BE0E957-63BA-E5D8-E120-042D85CC61A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407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88" name="Line 2256">
                    <a:extLst>
                      <a:ext uri="{FF2B5EF4-FFF2-40B4-BE49-F238E27FC236}">
                        <a16:creationId xmlns:a16="http://schemas.microsoft.com/office/drawing/2014/main" id="{9A6A9294-68F1-C0D5-4F81-A91E25A799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422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89" name="Line 2257">
                    <a:extLst>
                      <a:ext uri="{FF2B5EF4-FFF2-40B4-BE49-F238E27FC236}">
                        <a16:creationId xmlns:a16="http://schemas.microsoft.com/office/drawing/2014/main" id="{1D8FC5AC-0CBF-F42F-DC5D-D51474F660C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45472" y="2901131"/>
                    <a:ext cx="0" cy="238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90" name="Line 2258">
                    <a:extLst>
                      <a:ext uri="{FF2B5EF4-FFF2-40B4-BE49-F238E27FC236}">
                        <a16:creationId xmlns:a16="http://schemas.microsoft.com/office/drawing/2014/main" id="{09A7E86D-AB22-586F-EA1A-18E5FC81FE4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486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91" name="Line 2259">
                    <a:extLst>
                      <a:ext uri="{FF2B5EF4-FFF2-40B4-BE49-F238E27FC236}">
                        <a16:creationId xmlns:a16="http://schemas.microsoft.com/office/drawing/2014/main" id="{2C20DA27-57B4-4579-D66A-118DECCCF3D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50235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92" name="Line 2260">
                    <a:extLst>
                      <a:ext uri="{FF2B5EF4-FFF2-40B4-BE49-F238E27FC236}">
                        <a16:creationId xmlns:a16="http://schemas.microsoft.com/office/drawing/2014/main" id="{2166B4CC-DC61-7BCB-5CCF-9AFE11D6FAD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518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93" name="Line 2261">
                    <a:extLst>
                      <a:ext uri="{FF2B5EF4-FFF2-40B4-BE49-F238E27FC236}">
                        <a16:creationId xmlns:a16="http://schemas.microsoft.com/office/drawing/2014/main" id="{24CA4F9B-24F5-B8A4-23A0-44A86827C1D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597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94" name="Line 2262">
                    <a:extLst>
                      <a:ext uri="{FF2B5EF4-FFF2-40B4-BE49-F238E27FC236}">
                        <a16:creationId xmlns:a16="http://schemas.microsoft.com/office/drawing/2014/main" id="{FB4CD0E7-8133-1899-ADE0-813212B4A0E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661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95" name="Line 2263">
                    <a:extLst>
                      <a:ext uri="{FF2B5EF4-FFF2-40B4-BE49-F238E27FC236}">
                        <a16:creationId xmlns:a16="http://schemas.microsoft.com/office/drawing/2014/main" id="{EF45DADB-5B9F-2047-AF24-74CB5E30DBB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661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96" name="Line 2264">
                    <a:extLst>
                      <a:ext uri="{FF2B5EF4-FFF2-40B4-BE49-F238E27FC236}">
                        <a16:creationId xmlns:a16="http://schemas.microsoft.com/office/drawing/2014/main" id="{345A6991-9A47-6490-8176-926058B1AE3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708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97" name="Line 2265">
                    <a:extLst>
                      <a:ext uri="{FF2B5EF4-FFF2-40B4-BE49-F238E27FC236}">
                        <a16:creationId xmlns:a16="http://schemas.microsoft.com/office/drawing/2014/main" id="{3AA45F70-D92E-01DE-AB54-35FB5915AAF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724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98" name="Line 2266">
                    <a:extLst>
                      <a:ext uri="{FF2B5EF4-FFF2-40B4-BE49-F238E27FC236}">
                        <a16:creationId xmlns:a16="http://schemas.microsoft.com/office/drawing/2014/main" id="{12234CB3-265E-A8B3-1360-8A2AB0210D8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740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99" name="Line 2267">
                    <a:extLst>
                      <a:ext uri="{FF2B5EF4-FFF2-40B4-BE49-F238E27FC236}">
                        <a16:creationId xmlns:a16="http://schemas.microsoft.com/office/drawing/2014/main" id="{7FB4C95E-160C-8DB0-539D-98FE961D793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81985" y="2894781"/>
                    <a:ext cx="0" cy="301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00" name="Line 2268">
                    <a:extLst>
                      <a:ext uri="{FF2B5EF4-FFF2-40B4-BE49-F238E27FC236}">
                        <a16:creationId xmlns:a16="http://schemas.microsoft.com/office/drawing/2014/main" id="{3D9B708A-F226-81B3-001A-BE9CAF92CA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83572" y="2912243"/>
                    <a:ext cx="0" cy="127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01" name="Line 2269">
                    <a:extLst>
                      <a:ext uri="{FF2B5EF4-FFF2-40B4-BE49-F238E27FC236}">
                        <a16:creationId xmlns:a16="http://schemas.microsoft.com/office/drawing/2014/main" id="{68AF25E0-6997-A589-4E72-146AD88B0AC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883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02" name="Line 2270">
                    <a:extLst>
                      <a:ext uri="{FF2B5EF4-FFF2-40B4-BE49-F238E27FC236}">
                        <a16:creationId xmlns:a16="http://schemas.microsoft.com/office/drawing/2014/main" id="{36BECAC5-BCF4-9978-4DAA-04B6FD019D8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899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03" name="Line 2271">
                    <a:extLst>
                      <a:ext uri="{FF2B5EF4-FFF2-40B4-BE49-F238E27FC236}">
                        <a16:creationId xmlns:a16="http://schemas.microsoft.com/office/drawing/2014/main" id="{A3C1FD21-0057-80D5-A1D9-65DD5AA9270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915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04" name="Line 2272">
                    <a:extLst>
                      <a:ext uri="{FF2B5EF4-FFF2-40B4-BE49-F238E27FC236}">
                        <a16:creationId xmlns:a16="http://schemas.microsoft.com/office/drawing/2014/main" id="{0B975B2E-DB94-A907-FE6D-78DDEBCB33C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930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05" name="Line 2273">
                    <a:extLst>
                      <a:ext uri="{FF2B5EF4-FFF2-40B4-BE49-F238E27FC236}">
                        <a16:creationId xmlns:a16="http://schemas.microsoft.com/office/drawing/2014/main" id="{F09B02EC-702F-06A8-19CF-39735262B51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946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06" name="Line 2274">
                    <a:extLst>
                      <a:ext uri="{FF2B5EF4-FFF2-40B4-BE49-F238E27FC236}">
                        <a16:creationId xmlns:a16="http://schemas.microsoft.com/office/drawing/2014/main" id="{00C027E7-087D-1CF5-A3AB-6008EFF893D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2978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07" name="Line 2275">
                    <a:extLst>
                      <a:ext uri="{FF2B5EF4-FFF2-40B4-BE49-F238E27FC236}">
                        <a16:creationId xmlns:a16="http://schemas.microsoft.com/office/drawing/2014/main" id="{9BCE8341-B2FC-63F8-80CD-917449A5B73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026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08" name="Line 2276">
                    <a:extLst>
                      <a:ext uri="{FF2B5EF4-FFF2-40B4-BE49-F238E27FC236}">
                        <a16:creationId xmlns:a16="http://schemas.microsoft.com/office/drawing/2014/main" id="{6D74D1E0-5EF9-3384-35EC-95F0EC8E4AC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0579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09" name="Line 2277">
                    <a:extLst>
                      <a:ext uri="{FF2B5EF4-FFF2-40B4-BE49-F238E27FC236}">
                        <a16:creationId xmlns:a16="http://schemas.microsoft.com/office/drawing/2014/main" id="{DE3A06E1-2383-9A83-6552-078E6D68031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073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10" name="Line 2278">
                    <a:extLst>
                      <a:ext uri="{FF2B5EF4-FFF2-40B4-BE49-F238E27FC236}">
                        <a16:creationId xmlns:a16="http://schemas.microsoft.com/office/drawing/2014/main" id="{7DCF3404-E461-9B1E-E200-465CE61169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121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11" name="Line 2279">
                    <a:extLst>
                      <a:ext uri="{FF2B5EF4-FFF2-40B4-BE49-F238E27FC236}">
                        <a16:creationId xmlns:a16="http://schemas.microsoft.com/office/drawing/2014/main" id="{ECE86B24-824D-F7FE-E77B-9F92A86067E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137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12" name="Line 2280">
                    <a:extLst>
                      <a:ext uri="{FF2B5EF4-FFF2-40B4-BE49-F238E27FC236}">
                        <a16:creationId xmlns:a16="http://schemas.microsoft.com/office/drawing/2014/main" id="{4944241E-AE51-7E14-A6EE-61B2A85100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18497" y="2863031"/>
                    <a:ext cx="0" cy="619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13" name="Line 2281">
                    <a:extLst>
                      <a:ext uri="{FF2B5EF4-FFF2-40B4-BE49-F238E27FC236}">
                        <a16:creationId xmlns:a16="http://schemas.microsoft.com/office/drawing/2014/main" id="{4B9E0448-84E1-8764-87B6-0F160113020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232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14" name="Line 2282">
                    <a:extLst>
                      <a:ext uri="{FF2B5EF4-FFF2-40B4-BE49-F238E27FC236}">
                        <a16:creationId xmlns:a16="http://schemas.microsoft.com/office/drawing/2014/main" id="{1EB4B973-806C-27A3-CDBB-4877E833D5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264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15" name="Line 2283">
                    <a:extLst>
                      <a:ext uri="{FF2B5EF4-FFF2-40B4-BE49-F238E27FC236}">
                        <a16:creationId xmlns:a16="http://schemas.microsoft.com/office/drawing/2014/main" id="{17001A57-EE93-905A-6BD3-F8C00FB01A6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280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16" name="Line 2284">
                    <a:extLst>
                      <a:ext uri="{FF2B5EF4-FFF2-40B4-BE49-F238E27FC236}">
                        <a16:creationId xmlns:a16="http://schemas.microsoft.com/office/drawing/2014/main" id="{3FACCB41-0C91-D4D5-090C-7B947FED4B5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296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17" name="Line 2285">
                    <a:extLst>
                      <a:ext uri="{FF2B5EF4-FFF2-40B4-BE49-F238E27FC236}">
                        <a16:creationId xmlns:a16="http://schemas.microsoft.com/office/drawing/2014/main" id="{9C8E7D03-B078-939C-3844-F4B23040B3C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327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18" name="Line 2286">
                    <a:extLst>
                      <a:ext uri="{FF2B5EF4-FFF2-40B4-BE49-F238E27FC236}">
                        <a16:creationId xmlns:a16="http://schemas.microsoft.com/office/drawing/2014/main" id="{8D49B093-D6A7-A3B5-B656-588267EFE4A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3437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19" name="Line 2287">
                    <a:extLst>
                      <a:ext uri="{FF2B5EF4-FFF2-40B4-BE49-F238E27FC236}">
                        <a16:creationId xmlns:a16="http://schemas.microsoft.com/office/drawing/2014/main" id="{5C310F52-4646-8057-CC39-00418993A6D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359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20" name="Line 2288">
                    <a:extLst>
                      <a:ext uri="{FF2B5EF4-FFF2-40B4-BE49-F238E27FC236}">
                        <a16:creationId xmlns:a16="http://schemas.microsoft.com/office/drawing/2014/main" id="{6CE53D53-98F0-D9B3-A49D-090BAF000DC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375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21" name="Line 2289">
                    <a:extLst>
                      <a:ext uri="{FF2B5EF4-FFF2-40B4-BE49-F238E27FC236}">
                        <a16:creationId xmlns:a16="http://schemas.microsoft.com/office/drawing/2014/main" id="{7F725B36-7008-4B01-550C-89E28111A81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391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22" name="Line 2290">
                    <a:extLst>
                      <a:ext uri="{FF2B5EF4-FFF2-40B4-BE49-F238E27FC236}">
                        <a16:creationId xmlns:a16="http://schemas.microsoft.com/office/drawing/2014/main" id="{4535E072-271F-CEA6-5885-74CF1CC9321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391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23" name="Line 2291">
                    <a:extLst>
                      <a:ext uri="{FF2B5EF4-FFF2-40B4-BE49-F238E27FC236}">
                        <a16:creationId xmlns:a16="http://schemas.microsoft.com/office/drawing/2014/main" id="{98176AF7-4EF7-A57A-1F57-0094034BAE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407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24" name="Line 2292">
                    <a:extLst>
                      <a:ext uri="{FF2B5EF4-FFF2-40B4-BE49-F238E27FC236}">
                        <a16:creationId xmlns:a16="http://schemas.microsoft.com/office/drawing/2014/main" id="{5942694A-5E34-4518-ABCC-891DF52595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423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25" name="Line 2293">
                    <a:extLst>
                      <a:ext uri="{FF2B5EF4-FFF2-40B4-BE49-F238E27FC236}">
                        <a16:creationId xmlns:a16="http://schemas.microsoft.com/office/drawing/2014/main" id="{BF46313D-E7FC-92C4-C939-2EDAB071202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45485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26" name="Line 2294">
                    <a:extLst>
                      <a:ext uri="{FF2B5EF4-FFF2-40B4-BE49-F238E27FC236}">
                        <a16:creationId xmlns:a16="http://schemas.microsoft.com/office/drawing/2014/main" id="{36CA01A8-B4D5-D08A-DF11-3A8D036C57F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486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27" name="Line 2295">
                    <a:extLst>
                      <a:ext uri="{FF2B5EF4-FFF2-40B4-BE49-F238E27FC236}">
                        <a16:creationId xmlns:a16="http://schemas.microsoft.com/office/drawing/2014/main" id="{4C014FBB-2D9C-D9A8-9BE1-7ECBE8D2C3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502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28" name="Line 2296">
                    <a:extLst>
                      <a:ext uri="{FF2B5EF4-FFF2-40B4-BE49-F238E27FC236}">
                        <a16:creationId xmlns:a16="http://schemas.microsoft.com/office/drawing/2014/main" id="{45823AA0-A88B-4166-6ABD-835269101DA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534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29" name="Line 2297">
                    <a:extLst>
                      <a:ext uri="{FF2B5EF4-FFF2-40B4-BE49-F238E27FC236}">
                        <a16:creationId xmlns:a16="http://schemas.microsoft.com/office/drawing/2014/main" id="{067D428E-F583-3556-0B2A-E993B2BDC43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56597" y="2909068"/>
                    <a:ext cx="0" cy="158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30" name="Line 2298">
                    <a:extLst>
                      <a:ext uri="{FF2B5EF4-FFF2-40B4-BE49-F238E27FC236}">
                        <a16:creationId xmlns:a16="http://schemas.microsoft.com/office/drawing/2014/main" id="{74EF5EF5-5AC8-D4C3-2505-4D2D1C2ABA1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56597" y="2915418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31" name="Line 2299">
                    <a:extLst>
                      <a:ext uri="{FF2B5EF4-FFF2-40B4-BE49-F238E27FC236}">
                        <a16:creationId xmlns:a16="http://schemas.microsoft.com/office/drawing/2014/main" id="{E954F014-C2A1-450A-1CA9-6CB7E54745B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629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32" name="Line 2300">
                    <a:extLst>
                      <a:ext uri="{FF2B5EF4-FFF2-40B4-BE49-F238E27FC236}">
                        <a16:creationId xmlns:a16="http://schemas.microsoft.com/office/drawing/2014/main" id="{C14C9C3A-FF91-76F3-C08B-C2AB0CB8891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645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33" name="Line 2301">
                    <a:extLst>
                      <a:ext uri="{FF2B5EF4-FFF2-40B4-BE49-F238E27FC236}">
                        <a16:creationId xmlns:a16="http://schemas.microsoft.com/office/drawing/2014/main" id="{E32741B3-F71C-BD96-5DE6-E0EE8475755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661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34" name="Line 2302">
                    <a:extLst>
                      <a:ext uri="{FF2B5EF4-FFF2-40B4-BE49-F238E27FC236}">
                        <a16:creationId xmlns:a16="http://schemas.microsoft.com/office/drawing/2014/main" id="{2A138BAE-6EA2-FC32-226F-0598DD036C4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692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35" name="Line 2303">
                    <a:extLst>
                      <a:ext uri="{FF2B5EF4-FFF2-40B4-BE49-F238E27FC236}">
                        <a16:creationId xmlns:a16="http://schemas.microsoft.com/office/drawing/2014/main" id="{478CC1F8-692E-B346-05BB-C09514597BC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7247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36" name="Line 2304">
                    <a:extLst>
                      <a:ext uri="{FF2B5EF4-FFF2-40B4-BE49-F238E27FC236}">
                        <a16:creationId xmlns:a16="http://schemas.microsoft.com/office/drawing/2014/main" id="{6A8C2CAC-DD88-77C2-B958-71230D72B46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756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37" name="Line 2305">
                    <a:extLst>
                      <a:ext uri="{FF2B5EF4-FFF2-40B4-BE49-F238E27FC236}">
                        <a16:creationId xmlns:a16="http://schemas.microsoft.com/office/drawing/2014/main" id="{216F310F-19BB-D7C2-1EAD-C7DE3A5D890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772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38" name="Line 2306">
                    <a:extLst>
                      <a:ext uri="{FF2B5EF4-FFF2-40B4-BE49-F238E27FC236}">
                        <a16:creationId xmlns:a16="http://schemas.microsoft.com/office/drawing/2014/main" id="{354655B2-6BBC-B205-C403-21450D1202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804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39" name="Line 2307">
                    <a:extLst>
                      <a:ext uri="{FF2B5EF4-FFF2-40B4-BE49-F238E27FC236}">
                        <a16:creationId xmlns:a16="http://schemas.microsoft.com/office/drawing/2014/main" id="{991DADE2-D4B9-FA2A-2359-FF84540250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835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40" name="Line 2308">
                    <a:extLst>
                      <a:ext uri="{FF2B5EF4-FFF2-40B4-BE49-F238E27FC236}">
                        <a16:creationId xmlns:a16="http://schemas.microsoft.com/office/drawing/2014/main" id="{22A135A2-81DE-2363-8F23-A5F4A454E61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867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41" name="Line 2309">
                    <a:extLst>
                      <a:ext uri="{FF2B5EF4-FFF2-40B4-BE49-F238E27FC236}">
                        <a16:creationId xmlns:a16="http://schemas.microsoft.com/office/drawing/2014/main" id="{47DBC571-A404-F1AE-C68E-7220B6FE1CC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915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42" name="Line 2310">
                    <a:extLst>
                      <a:ext uri="{FF2B5EF4-FFF2-40B4-BE49-F238E27FC236}">
                        <a16:creationId xmlns:a16="http://schemas.microsoft.com/office/drawing/2014/main" id="{F9969989-2296-5D43-AE73-E6BA5AED0FC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93110" y="2842393"/>
                    <a:ext cx="0" cy="825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43" name="Line 2311">
                    <a:extLst>
                      <a:ext uri="{FF2B5EF4-FFF2-40B4-BE49-F238E27FC236}">
                        <a16:creationId xmlns:a16="http://schemas.microsoft.com/office/drawing/2014/main" id="{F3AB007C-0163-B3A4-3746-7FB5C25BF72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39787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44" name="Line 2312">
                    <a:extLst>
                      <a:ext uri="{FF2B5EF4-FFF2-40B4-BE49-F238E27FC236}">
                        <a16:creationId xmlns:a16="http://schemas.microsoft.com/office/drawing/2014/main" id="{21BCC991-99AD-8EA6-A621-7B05E2F275D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0104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45" name="Line 2313">
                    <a:extLst>
                      <a:ext uri="{FF2B5EF4-FFF2-40B4-BE49-F238E27FC236}">
                        <a16:creationId xmlns:a16="http://schemas.microsoft.com/office/drawing/2014/main" id="{6DC11D29-A5B3-7F12-F2BC-EC06CADD194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042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46" name="Line 2314">
                    <a:extLst>
                      <a:ext uri="{FF2B5EF4-FFF2-40B4-BE49-F238E27FC236}">
                        <a16:creationId xmlns:a16="http://schemas.microsoft.com/office/drawing/2014/main" id="{D4152833-D39D-6F00-1C09-A544018964E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058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47" name="Line 2315">
                    <a:extLst>
                      <a:ext uri="{FF2B5EF4-FFF2-40B4-BE49-F238E27FC236}">
                        <a16:creationId xmlns:a16="http://schemas.microsoft.com/office/drawing/2014/main" id="{BA8D1164-6F57-87AC-960A-B384737E90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089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48" name="Line 2316">
                    <a:extLst>
                      <a:ext uri="{FF2B5EF4-FFF2-40B4-BE49-F238E27FC236}">
                        <a16:creationId xmlns:a16="http://schemas.microsoft.com/office/drawing/2014/main" id="{1AFD0D93-08E8-E695-B0ED-2A6BC18A2B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1057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49" name="Line 2317">
                    <a:extLst>
                      <a:ext uri="{FF2B5EF4-FFF2-40B4-BE49-F238E27FC236}">
                        <a16:creationId xmlns:a16="http://schemas.microsoft.com/office/drawing/2014/main" id="{2D0C4476-BF75-2B56-CAEE-DDCF1597ED1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137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50" name="Line 2318">
                    <a:extLst>
                      <a:ext uri="{FF2B5EF4-FFF2-40B4-BE49-F238E27FC236}">
                        <a16:creationId xmlns:a16="http://schemas.microsoft.com/office/drawing/2014/main" id="{845DF196-5566-D0D2-B2ED-7ABDC4342A9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169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51" name="Line 2319">
                    <a:extLst>
                      <a:ext uri="{FF2B5EF4-FFF2-40B4-BE49-F238E27FC236}">
                        <a16:creationId xmlns:a16="http://schemas.microsoft.com/office/drawing/2014/main" id="{5D3F87E8-9CE6-9A0A-0DAC-8C30844BFCD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200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52" name="Line 2320">
                    <a:extLst>
                      <a:ext uri="{FF2B5EF4-FFF2-40B4-BE49-F238E27FC236}">
                        <a16:creationId xmlns:a16="http://schemas.microsoft.com/office/drawing/2014/main" id="{E449D551-8C17-BBEC-EA3F-FD5FA8F5F1A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2327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53" name="Line 2321">
                    <a:extLst>
                      <a:ext uri="{FF2B5EF4-FFF2-40B4-BE49-F238E27FC236}">
                        <a16:creationId xmlns:a16="http://schemas.microsoft.com/office/drawing/2014/main" id="{548509CB-FC1C-FC20-198E-C921EC67744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264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54" name="Line 2322">
                    <a:extLst>
                      <a:ext uri="{FF2B5EF4-FFF2-40B4-BE49-F238E27FC236}">
                        <a16:creationId xmlns:a16="http://schemas.microsoft.com/office/drawing/2014/main" id="{B66C28EC-4BBB-735D-CA67-9201F04F2AD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280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55" name="Line 2323">
                    <a:extLst>
                      <a:ext uri="{FF2B5EF4-FFF2-40B4-BE49-F238E27FC236}">
                        <a16:creationId xmlns:a16="http://schemas.microsoft.com/office/drawing/2014/main" id="{ACB218C6-E023-08EE-7FC8-67736FDC4C4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29622" y="2904306"/>
                    <a:ext cx="0" cy="206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56" name="Line 2324">
                    <a:extLst>
                      <a:ext uri="{FF2B5EF4-FFF2-40B4-BE49-F238E27FC236}">
                        <a16:creationId xmlns:a16="http://schemas.microsoft.com/office/drawing/2014/main" id="{34235F3A-E989-F3E5-E709-0F4FCA082C8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3279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57" name="Line 2325">
                    <a:extLst>
                      <a:ext uri="{FF2B5EF4-FFF2-40B4-BE49-F238E27FC236}">
                        <a16:creationId xmlns:a16="http://schemas.microsoft.com/office/drawing/2014/main" id="{C7883135-E034-FE75-CEC0-229C9D80B2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343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58" name="Line 2326">
                    <a:extLst>
                      <a:ext uri="{FF2B5EF4-FFF2-40B4-BE49-F238E27FC236}">
                        <a16:creationId xmlns:a16="http://schemas.microsoft.com/office/drawing/2014/main" id="{296A9A93-7B3A-96D9-629E-1CCD688EB48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34385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59" name="Line 2327">
                    <a:extLst>
                      <a:ext uri="{FF2B5EF4-FFF2-40B4-BE49-F238E27FC236}">
                        <a16:creationId xmlns:a16="http://schemas.microsoft.com/office/drawing/2014/main" id="{90E492B0-587D-7B4B-967C-E4C245AD81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375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60" name="Line 2328">
                    <a:extLst>
                      <a:ext uri="{FF2B5EF4-FFF2-40B4-BE49-F238E27FC236}">
                        <a16:creationId xmlns:a16="http://schemas.microsoft.com/office/drawing/2014/main" id="{614DD318-987C-43E4-3768-2CCCEEF3370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39147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61" name="Line 2329">
                    <a:extLst>
                      <a:ext uri="{FF2B5EF4-FFF2-40B4-BE49-F238E27FC236}">
                        <a16:creationId xmlns:a16="http://schemas.microsoft.com/office/drawing/2014/main" id="{913E0EC4-9A3A-F61F-5A85-91686E04C16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3914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62" name="Line 2330">
                    <a:extLst>
                      <a:ext uri="{FF2B5EF4-FFF2-40B4-BE49-F238E27FC236}">
                        <a16:creationId xmlns:a16="http://schemas.microsoft.com/office/drawing/2014/main" id="{477D2E3B-899A-866F-0B31-F561210EA5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423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63" name="Line 2331">
                    <a:extLst>
                      <a:ext uri="{FF2B5EF4-FFF2-40B4-BE49-F238E27FC236}">
                        <a16:creationId xmlns:a16="http://schemas.microsoft.com/office/drawing/2014/main" id="{08FC4EEE-E4E8-64FE-7114-1B92AEF057D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454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64" name="Line 2332">
                    <a:extLst>
                      <a:ext uri="{FF2B5EF4-FFF2-40B4-BE49-F238E27FC236}">
                        <a16:creationId xmlns:a16="http://schemas.microsoft.com/office/drawing/2014/main" id="{3A66AEA4-634D-344D-8015-7B22F8ABC83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518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65" name="Line 2333">
                    <a:extLst>
                      <a:ext uri="{FF2B5EF4-FFF2-40B4-BE49-F238E27FC236}">
                        <a16:creationId xmlns:a16="http://schemas.microsoft.com/office/drawing/2014/main" id="{FE5C2569-579B-0E88-3F5C-DE3A7A56A0B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550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66" name="Line 2334">
                    <a:extLst>
                      <a:ext uri="{FF2B5EF4-FFF2-40B4-BE49-F238E27FC236}">
                        <a16:creationId xmlns:a16="http://schemas.microsoft.com/office/drawing/2014/main" id="{DE7FA8C3-E4AC-6BEE-414F-715C2FBAEB7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550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67" name="Line 2335">
                    <a:extLst>
                      <a:ext uri="{FF2B5EF4-FFF2-40B4-BE49-F238E27FC236}">
                        <a16:creationId xmlns:a16="http://schemas.microsoft.com/office/drawing/2014/main" id="{92993CEC-357F-C1FC-F943-9AC23AEA351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566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68" name="Line 2336">
                    <a:extLst>
                      <a:ext uri="{FF2B5EF4-FFF2-40B4-BE49-F238E27FC236}">
                        <a16:creationId xmlns:a16="http://schemas.microsoft.com/office/drawing/2014/main" id="{28712A94-4D47-896F-F65B-C251F7D8D8B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613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69" name="Line 2337">
                    <a:extLst>
                      <a:ext uri="{FF2B5EF4-FFF2-40B4-BE49-F238E27FC236}">
                        <a16:creationId xmlns:a16="http://schemas.microsoft.com/office/drawing/2014/main" id="{E2599595-FFE0-866A-5EE7-39B57D5550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661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70" name="Line 2338">
                    <a:extLst>
                      <a:ext uri="{FF2B5EF4-FFF2-40B4-BE49-F238E27FC236}">
                        <a16:creationId xmlns:a16="http://schemas.microsoft.com/office/drawing/2014/main" id="{8A71DFD1-5D7C-91A8-32A5-F7C2C845EA9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677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71" name="Line 2339">
                    <a:extLst>
                      <a:ext uri="{FF2B5EF4-FFF2-40B4-BE49-F238E27FC236}">
                        <a16:creationId xmlns:a16="http://schemas.microsoft.com/office/drawing/2014/main" id="{D16C2A5F-FEAD-1086-F8F6-4C9358F3AC8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7089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72" name="Line 2340">
                    <a:extLst>
                      <a:ext uri="{FF2B5EF4-FFF2-40B4-BE49-F238E27FC236}">
                        <a16:creationId xmlns:a16="http://schemas.microsoft.com/office/drawing/2014/main" id="{D0BF257E-6FE5-357F-3D35-7C2C6E38BD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724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73" name="Line 2341">
                    <a:extLst>
                      <a:ext uri="{FF2B5EF4-FFF2-40B4-BE49-F238E27FC236}">
                        <a16:creationId xmlns:a16="http://schemas.microsoft.com/office/drawing/2014/main" id="{FEE1D773-7174-1351-9FD7-E23A16BE8F3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7407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74" name="Line 2342">
                    <a:extLst>
                      <a:ext uri="{FF2B5EF4-FFF2-40B4-BE49-F238E27FC236}">
                        <a16:creationId xmlns:a16="http://schemas.microsoft.com/office/drawing/2014/main" id="{7E0753C9-9AF2-6802-8268-6D7288CB85D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788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75" name="Line 2343">
                    <a:extLst>
                      <a:ext uri="{FF2B5EF4-FFF2-40B4-BE49-F238E27FC236}">
                        <a16:creationId xmlns:a16="http://schemas.microsoft.com/office/drawing/2014/main" id="{969DF249-81F9-F6C8-41D0-2F074C00FA6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820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76" name="Line 2344">
                    <a:extLst>
                      <a:ext uri="{FF2B5EF4-FFF2-40B4-BE49-F238E27FC236}">
                        <a16:creationId xmlns:a16="http://schemas.microsoft.com/office/drawing/2014/main" id="{AADEA822-378B-731E-922F-45D988114A5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835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77" name="Line 2345">
                    <a:extLst>
                      <a:ext uri="{FF2B5EF4-FFF2-40B4-BE49-F238E27FC236}">
                        <a16:creationId xmlns:a16="http://schemas.microsoft.com/office/drawing/2014/main" id="{CD0A7F1F-7B89-F43D-83B4-A388D819546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851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78" name="Line 2346">
                    <a:extLst>
                      <a:ext uri="{FF2B5EF4-FFF2-40B4-BE49-F238E27FC236}">
                        <a16:creationId xmlns:a16="http://schemas.microsoft.com/office/drawing/2014/main" id="{4932D9ED-BD63-05D9-7497-D3AAB23A9F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867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79" name="Line 2347">
                    <a:extLst>
                      <a:ext uri="{FF2B5EF4-FFF2-40B4-BE49-F238E27FC236}">
                        <a16:creationId xmlns:a16="http://schemas.microsoft.com/office/drawing/2014/main" id="{56B97DD8-2C11-192D-2909-FFDD8B60F88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883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80" name="Line 2348">
                    <a:extLst>
                      <a:ext uri="{FF2B5EF4-FFF2-40B4-BE49-F238E27FC236}">
                        <a16:creationId xmlns:a16="http://schemas.microsoft.com/office/drawing/2014/main" id="{880CC664-CF0D-DFC0-72C2-425FA729A5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915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81" name="Line 2349">
                    <a:extLst>
                      <a:ext uri="{FF2B5EF4-FFF2-40B4-BE49-F238E27FC236}">
                        <a16:creationId xmlns:a16="http://schemas.microsoft.com/office/drawing/2014/main" id="{0732A56B-BEDB-3BCB-FE77-2156919B1B8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947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82" name="Line 2350">
                    <a:extLst>
                      <a:ext uri="{FF2B5EF4-FFF2-40B4-BE49-F238E27FC236}">
                        <a16:creationId xmlns:a16="http://schemas.microsoft.com/office/drawing/2014/main" id="{8802E341-CA1A-1CDE-2BAD-77A05DB0673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4994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83" name="Line 2351">
                    <a:extLst>
                      <a:ext uri="{FF2B5EF4-FFF2-40B4-BE49-F238E27FC236}">
                        <a16:creationId xmlns:a16="http://schemas.microsoft.com/office/drawing/2014/main" id="{0DE2A650-6F12-3109-3702-46F913CCD22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5026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84" name="Line 2352">
                    <a:extLst>
                      <a:ext uri="{FF2B5EF4-FFF2-40B4-BE49-F238E27FC236}">
                        <a16:creationId xmlns:a16="http://schemas.microsoft.com/office/drawing/2014/main" id="{D64AC531-C92B-3DB8-E183-3DE09D61FE2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5121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85" name="Line 2353">
                    <a:extLst>
                      <a:ext uri="{FF2B5EF4-FFF2-40B4-BE49-F238E27FC236}">
                        <a16:creationId xmlns:a16="http://schemas.microsoft.com/office/drawing/2014/main" id="{B3879A63-D608-EAE5-3D25-CD4901E37AD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5153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86" name="Line 2354">
                    <a:extLst>
                      <a:ext uri="{FF2B5EF4-FFF2-40B4-BE49-F238E27FC236}">
                        <a16:creationId xmlns:a16="http://schemas.microsoft.com/office/drawing/2014/main" id="{BDF29368-60B1-4FAE-C435-8E68E0C47B9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5185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87" name="Line 2355">
                    <a:extLst>
                      <a:ext uri="{FF2B5EF4-FFF2-40B4-BE49-F238E27FC236}">
                        <a16:creationId xmlns:a16="http://schemas.microsoft.com/office/drawing/2014/main" id="{1D680EC7-10C4-8FBB-1579-74A6358D452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5201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88" name="Line 2356">
                    <a:extLst>
                      <a:ext uri="{FF2B5EF4-FFF2-40B4-BE49-F238E27FC236}">
                        <a16:creationId xmlns:a16="http://schemas.microsoft.com/office/drawing/2014/main" id="{A6EA33EE-03B3-5B55-971F-5F46595B9ED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5232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89" name="Line 2357">
                    <a:extLst>
                      <a:ext uri="{FF2B5EF4-FFF2-40B4-BE49-F238E27FC236}">
                        <a16:creationId xmlns:a16="http://schemas.microsoft.com/office/drawing/2014/main" id="{95F27E59-4B3B-6ECB-6384-81803F3A224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52804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90" name="Line 2358">
                    <a:extLst>
                      <a:ext uri="{FF2B5EF4-FFF2-40B4-BE49-F238E27FC236}">
                        <a16:creationId xmlns:a16="http://schemas.microsoft.com/office/drawing/2014/main" id="{E60A051B-EC37-89BB-85AB-39EB5BE1EE5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5359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91" name="Line 2359">
                    <a:extLst>
                      <a:ext uri="{FF2B5EF4-FFF2-40B4-BE49-F238E27FC236}">
                        <a16:creationId xmlns:a16="http://schemas.microsoft.com/office/drawing/2014/main" id="{F8024A1E-EB07-299C-E47B-FD9FB5FB990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5391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92" name="Line 2360">
                    <a:extLst>
                      <a:ext uri="{FF2B5EF4-FFF2-40B4-BE49-F238E27FC236}">
                        <a16:creationId xmlns:a16="http://schemas.microsoft.com/office/drawing/2014/main" id="{1AFFD4E0-3ABB-4850-814A-4665D64223C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5407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93" name="Line 2361">
                    <a:extLst>
                      <a:ext uri="{FF2B5EF4-FFF2-40B4-BE49-F238E27FC236}">
                        <a16:creationId xmlns:a16="http://schemas.microsoft.com/office/drawing/2014/main" id="{C130BB3D-61A0-FC98-D633-8A8712957CA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5423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94" name="Line 2362">
                    <a:extLst>
                      <a:ext uri="{FF2B5EF4-FFF2-40B4-BE49-F238E27FC236}">
                        <a16:creationId xmlns:a16="http://schemas.microsoft.com/office/drawing/2014/main" id="{20E70966-D97F-ABA5-2C4E-73F70D86FC2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5470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95" name="Line 2363">
                    <a:extLst>
                      <a:ext uri="{FF2B5EF4-FFF2-40B4-BE49-F238E27FC236}">
                        <a16:creationId xmlns:a16="http://schemas.microsoft.com/office/drawing/2014/main" id="{CFC7760B-433F-9256-F6AD-405CCF81C0B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5486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96" name="Line 2364">
                    <a:extLst>
                      <a:ext uri="{FF2B5EF4-FFF2-40B4-BE49-F238E27FC236}">
                        <a16:creationId xmlns:a16="http://schemas.microsoft.com/office/drawing/2014/main" id="{3CDA8208-3D7A-EA69-070D-A1561CA6CD0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5502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97" name="Line 2365">
                    <a:extLst>
                      <a:ext uri="{FF2B5EF4-FFF2-40B4-BE49-F238E27FC236}">
                        <a16:creationId xmlns:a16="http://schemas.microsoft.com/office/drawing/2014/main" id="{DAE404E4-975F-DE8F-FC41-A335857E8B3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5550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98" name="Line 2366">
                    <a:extLst>
                      <a:ext uri="{FF2B5EF4-FFF2-40B4-BE49-F238E27FC236}">
                        <a16:creationId xmlns:a16="http://schemas.microsoft.com/office/drawing/2014/main" id="{8361B301-8083-EE9C-11EF-EDA88B60B3B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5566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99" name="Line 2367">
                    <a:extLst>
                      <a:ext uri="{FF2B5EF4-FFF2-40B4-BE49-F238E27FC236}">
                        <a16:creationId xmlns:a16="http://schemas.microsoft.com/office/drawing/2014/main" id="{E9773832-1C47-F722-AF91-13E4A240965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5582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00" name="Line 2368">
                    <a:extLst>
                      <a:ext uri="{FF2B5EF4-FFF2-40B4-BE49-F238E27FC236}">
                        <a16:creationId xmlns:a16="http://schemas.microsoft.com/office/drawing/2014/main" id="{6C2D287B-21FA-4AAF-7E45-42C8A33910D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5582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01" name="Line 2369">
                    <a:extLst>
                      <a:ext uri="{FF2B5EF4-FFF2-40B4-BE49-F238E27FC236}">
                        <a16:creationId xmlns:a16="http://schemas.microsoft.com/office/drawing/2014/main" id="{51569C52-F8CA-F35B-E696-C963EB342B8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5597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02" name="Line 2370">
                    <a:extLst>
                      <a:ext uri="{FF2B5EF4-FFF2-40B4-BE49-F238E27FC236}">
                        <a16:creationId xmlns:a16="http://schemas.microsoft.com/office/drawing/2014/main" id="{986DBFAA-6CAC-4712-782C-A0D7248A989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5645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03" name="Line 2371">
                    <a:extLst>
                      <a:ext uri="{FF2B5EF4-FFF2-40B4-BE49-F238E27FC236}">
                        <a16:creationId xmlns:a16="http://schemas.microsoft.com/office/drawing/2014/main" id="{132BC237-AED5-9255-4061-38E9B1D19D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5661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04" name="Line 2372">
                    <a:extLst>
                      <a:ext uri="{FF2B5EF4-FFF2-40B4-BE49-F238E27FC236}">
                        <a16:creationId xmlns:a16="http://schemas.microsoft.com/office/drawing/2014/main" id="{ECEBD721-9E3C-9032-982C-41A6F6C341B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5677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05" name="Line 2373">
                    <a:extLst>
                      <a:ext uri="{FF2B5EF4-FFF2-40B4-BE49-F238E27FC236}">
                        <a16:creationId xmlns:a16="http://schemas.microsoft.com/office/drawing/2014/main" id="{F03FA187-2AE8-5548-A4D6-47EE5CB2F8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5709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06" name="Line 2374">
                    <a:extLst>
                      <a:ext uri="{FF2B5EF4-FFF2-40B4-BE49-F238E27FC236}">
                        <a16:creationId xmlns:a16="http://schemas.microsoft.com/office/drawing/2014/main" id="{76AE91DE-FA8D-67F9-E2CF-B3987D8E858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57249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07" name="Line 2375">
                    <a:extLst>
                      <a:ext uri="{FF2B5EF4-FFF2-40B4-BE49-F238E27FC236}">
                        <a16:creationId xmlns:a16="http://schemas.microsoft.com/office/drawing/2014/main" id="{DD985F01-BC95-3431-CCB2-0148A56E1D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575672" y="2891606"/>
                    <a:ext cx="0" cy="333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08" name="Line 2376">
                    <a:extLst>
                      <a:ext uri="{FF2B5EF4-FFF2-40B4-BE49-F238E27FC236}">
                        <a16:creationId xmlns:a16="http://schemas.microsoft.com/office/drawing/2014/main" id="{35F9D42E-C376-69BF-742F-A8866B7415E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577260" y="2913831"/>
                    <a:ext cx="0" cy="111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09" name="Line 2377">
                    <a:extLst>
                      <a:ext uri="{FF2B5EF4-FFF2-40B4-BE49-F238E27FC236}">
                        <a16:creationId xmlns:a16="http://schemas.microsoft.com/office/drawing/2014/main" id="{A3876765-A130-55AA-3915-F0AE494C364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5788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10" name="Line 2378">
                    <a:extLst>
                      <a:ext uri="{FF2B5EF4-FFF2-40B4-BE49-F238E27FC236}">
                        <a16:creationId xmlns:a16="http://schemas.microsoft.com/office/drawing/2014/main" id="{EB002F2A-118E-5F0C-5B38-D893E694E32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5851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11" name="Line 2379">
                    <a:extLst>
                      <a:ext uri="{FF2B5EF4-FFF2-40B4-BE49-F238E27FC236}">
                        <a16:creationId xmlns:a16="http://schemas.microsoft.com/office/drawing/2014/main" id="{C1F930FD-A921-83F0-91FF-B5354254E27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5867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12" name="Line 2380">
                    <a:extLst>
                      <a:ext uri="{FF2B5EF4-FFF2-40B4-BE49-F238E27FC236}">
                        <a16:creationId xmlns:a16="http://schemas.microsoft.com/office/drawing/2014/main" id="{6F2B7AAE-1915-B505-62EB-45A44FAB7F3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5899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13" name="Line 2381">
                    <a:extLst>
                      <a:ext uri="{FF2B5EF4-FFF2-40B4-BE49-F238E27FC236}">
                        <a16:creationId xmlns:a16="http://schemas.microsoft.com/office/drawing/2014/main" id="{37B45F10-1351-5207-8C3B-02B4C1871FE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5963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14" name="Line 2382">
                    <a:extLst>
                      <a:ext uri="{FF2B5EF4-FFF2-40B4-BE49-F238E27FC236}">
                        <a16:creationId xmlns:a16="http://schemas.microsoft.com/office/drawing/2014/main" id="{5BCBA64C-DFDB-8838-168E-2749BDEF333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010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15" name="Line 2383">
                    <a:extLst>
                      <a:ext uri="{FF2B5EF4-FFF2-40B4-BE49-F238E27FC236}">
                        <a16:creationId xmlns:a16="http://schemas.microsoft.com/office/drawing/2014/main" id="{F19A0226-8CF5-4825-EB0C-8142268B3E6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058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16" name="Line 2384">
                    <a:extLst>
                      <a:ext uri="{FF2B5EF4-FFF2-40B4-BE49-F238E27FC236}">
                        <a16:creationId xmlns:a16="http://schemas.microsoft.com/office/drawing/2014/main" id="{EB07E518-05A0-98B9-6A31-216BF5506F6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090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17" name="Line 2385">
                    <a:extLst>
                      <a:ext uri="{FF2B5EF4-FFF2-40B4-BE49-F238E27FC236}">
                        <a16:creationId xmlns:a16="http://schemas.microsoft.com/office/drawing/2014/main" id="{6D345D55-44A8-5A9C-AF9B-D49C489BA85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121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18" name="Line 2386">
                    <a:extLst>
                      <a:ext uri="{FF2B5EF4-FFF2-40B4-BE49-F238E27FC236}">
                        <a16:creationId xmlns:a16="http://schemas.microsoft.com/office/drawing/2014/main" id="{DD8D0851-54C0-FC5B-C33A-D3AAAE0FEA8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13772" y="2913831"/>
                    <a:ext cx="0" cy="111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19" name="Line 2387">
                    <a:extLst>
                      <a:ext uri="{FF2B5EF4-FFF2-40B4-BE49-F238E27FC236}">
                        <a16:creationId xmlns:a16="http://schemas.microsoft.com/office/drawing/2014/main" id="{785CF1E3-E72F-D451-2704-BC2D117C869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153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20" name="Line 2388">
                    <a:extLst>
                      <a:ext uri="{FF2B5EF4-FFF2-40B4-BE49-F238E27FC236}">
                        <a16:creationId xmlns:a16="http://schemas.microsoft.com/office/drawing/2014/main" id="{F9E0945F-B1A6-045F-6629-637BEEBD6A5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169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21" name="Line 2389">
                    <a:extLst>
                      <a:ext uri="{FF2B5EF4-FFF2-40B4-BE49-F238E27FC236}">
                        <a16:creationId xmlns:a16="http://schemas.microsoft.com/office/drawing/2014/main" id="{6A1DA339-80BB-7CE2-F900-67DA12E6308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201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22" name="Line 2390">
                    <a:extLst>
                      <a:ext uri="{FF2B5EF4-FFF2-40B4-BE49-F238E27FC236}">
                        <a16:creationId xmlns:a16="http://schemas.microsoft.com/office/drawing/2014/main" id="{9EF7EE66-3145-093B-CC3C-EDFAD58EEDE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217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23" name="Line 2391">
                    <a:extLst>
                      <a:ext uri="{FF2B5EF4-FFF2-40B4-BE49-F238E27FC236}">
                        <a16:creationId xmlns:a16="http://schemas.microsoft.com/office/drawing/2014/main" id="{F542E07F-6CE2-ABAC-16B2-9B8337799CB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2647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24" name="Line 2392">
                    <a:extLst>
                      <a:ext uri="{FF2B5EF4-FFF2-40B4-BE49-F238E27FC236}">
                        <a16:creationId xmlns:a16="http://schemas.microsoft.com/office/drawing/2014/main" id="{33788314-1D93-EE0B-AEF0-563554C3AE2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280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25" name="Line 2393">
                    <a:extLst>
                      <a:ext uri="{FF2B5EF4-FFF2-40B4-BE49-F238E27FC236}">
                        <a16:creationId xmlns:a16="http://schemas.microsoft.com/office/drawing/2014/main" id="{C393D41C-E93C-101C-B12C-0FD5F31F09C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296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26" name="Line 2394">
                    <a:extLst>
                      <a:ext uri="{FF2B5EF4-FFF2-40B4-BE49-F238E27FC236}">
                        <a16:creationId xmlns:a16="http://schemas.microsoft.com/office/drawing/2014/main" id="{EBEA6207-6078-683A-4850-A4772F4E73F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312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27" name="Line 2395">
                    <a:extLst>
                      <a:ext uri="{FF2B5EF4-FFF2-40B4-BE49-F238E27FC236}">
                        <a16:creationId xmlns:a16="http://schemas.microsoft.com/office/drawing/2014/main" id="{B9D0973E-BD77-0FDA-70A7-F18128FA7AB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328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28" name="Line 2396">
                    <a:extLst>
                      <a:ext uri="{FF2B5EF4-FFF2-40B4-BE49-F238E27FC236}">
                        <a16:creationId xmlns:a16="http://schemas.microsoft.com/office/drawing/2014/main" id="{9BF533B7-0E65-8A6C-1F71-C265234310D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344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29" name="Line 2397">
                    <a:extLst>
                      <a:ext uri="{FF2B5EF4-FFF2-40B4-BE49-F238E27FC236}">
                        <a16:creationId xmlns:a16="http://schemas.microsoft.com/office/drawing/2014/main" id="{34AC761F-3838-FDA3-6D3F-B97935E99A6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439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30" name="Line 2398">
                    <a:extLst>
                      <a:ext uri="{FF2B5EF4-FFF2-40B4-BE49-F238E27FC236}">
                        <a16:creationId xmlns:a16="http://schemas.microsoft.com/office/drawing/2014/main" id="{214EFE29-D406-6F4C-EA27-34CE3CC43DB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455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31" name="Line 2399">
                    <a:extLst>
                      <a:ext uri="{FF2B5EF4-FFF2-40B4-BE49-F238E27FC236}">
                        <a16:creationId xmlns:a16="http://schemas.microsoft.com/office/drawing/2014/main" id="{8CFAE428-F372-E569-0D6E-D70A87FC7C4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50285" y="2912243"/>
                    <a:ext cx="0" cy="127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32" name="Line 2400">
                    <a:extLst>
                      <a:ext uri="{FF2B5EF4-FFF2-40B4-BE49-F238E27FC236}">
                        <a16:creationId xmlns:a16="http://schemas.microsoft.com/office/drawing/2014/main" id="{68A4A5D4-226A-8DC1-F04D-F5C48BF5EFA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534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33" name="Line 2401">
                    <a:extLst>
                      <a:ext uri="{FF2B5EF4-FFF2-40B4-BE49-F238E27FC236}">
                        <a16:creationId xmlns:a16="http://schemas.microsoft.com/office/drawing/2014/main" id="{14F33894-6DE4-39AE-7878-B793E1E0E52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566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34" name="Line 2402">
                    <a:extLst>
                      <a:ext uri="{FF2B5EF4-FFF2-40B4-BE49-F238E27FC236}">
                        <a16:creationId xmlns:a16="http://schemas.microsoft.com/office/drawing/2014/main" id="{7E57DC15-5F7C-7CF9-C65F-732BF234F76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598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35" name="Line 2403">
                    <a:extLst>
                      <a:ext uri="{FF2B5EF4-FFF2-40B4-BE49-F238E27FC236}">
                        <a16:creationId xmlns:a16="http://schemas.microsoft.com/office/drawing/2014/main" id="{A2AB9576-9642-0560-38D5-5E9A7F78493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629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36" name="Line 2404">
                    <a:extLst>
                      <a:ext uri="{FF2B5EF4-FFF2-40B4-BE49-F238E27FC236}">
                        <a16:creationId xmlns:a16="http://schemas.microsoft.com/office/drawing/2014/main" id="{E010D80C-EA8A-ACB6-53C0-CC540C20933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645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37" name="Line 2405">
                    <a:extLst>
                      <a:ext uri="{FF2B5EF4-FFF2-40B4-BE49-F238E27FC236}">
                        <a16:creationId xmlns:a16="http://schemas.microsoft.com/office/drawing/2014/main" id="{93035334-8E2B-D494-3104-11752248C7E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661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38" name="Line 2406">
                    <a:extLst>
                      <a:ext uri="{FF2B5EF4-FFF2-40B4-BE49-F238E27FC236}">
                        <a16:creationId xmlns:a16="http://schemas.microsoft.com/office/drawing/2014/main" id="{A2FA89AC-CF14-2608-D0BD-4A417150B03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693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39" name="Line 2407">
                    <a:extLst>
                      <a:ext uri="{FF2B5EF4-FFF2-40B4-BE49-F238E27FC236}">
                        <a16:creationId xmlns:a16="http://schemas.microsoft.com/office/drawing/2014/main" id="{D501D768-0031-8534-19F7-9C28F9AC9B7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740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40" name="Line 2408">
                    <a:extLst>
                      <a:ext uri="{FF2B5EF4-FFF2-40B4-BE49-F238E27FC236}">
                        <a16:creationId xmlns:a16="http://schemas.microsoft.com/office/drawing/2014/main" id="{000E15CA-F35C-DDFC-08AF-8B92E89351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756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41" name="Line 2409">
                    <a:extLst>
                      <a:ext uri="{FF2B5EF4-FFF2-40B4-BE49-F238E27FC236}">
                        <a16:creationId xmlns:a16="http://schemas.microsoft.com/office/drawing/2014/main" id="{64ED8B71-E5A6-4096-3A47-44AFB6D660F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804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42" name="Line 2410">
                    <a:extLst>
                      <a:ext uri="{FF2B5EF4-FFF2-40B4-BE49-F238E27FC236}">
                        <a16:creationId xmlns:a16="http://schemas.microsoft.com/office/drawing/2014/main" id="{4F994068-6AA3-B45D-D422-BF4C4136F8C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82035" y="2913831"/>
                    <a:ext cx="0" cy="111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43" name="Line 2411">
                    <a:extLst>
                      <a:ext uri="{FF2B5EF4-FFF2-40B4-BE49-F238E27FC236}">
                        <a16:creationId xmlns:a16="http://schemas.microsoft.com/office/drawing/2014/main" id="{2FCE700B-DA59-E3E2-E9B6-A2F5EB16788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8362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44" name="Line 2412">
                    <a:extLst>
                      <a:ext uri="{FF2B5EF4-FFF2-40B4-BE49-F238E27FC236}">
                        <a16:creationId xmlns:a16="http://schemas.microsoft.com/office/drawing/2014/main" id="{4EB55647-22CB-6712-BA92-08CBEE5A95B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86797" y="2888431"/>
                    <a:ext cx="0" cy="365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45" name="Line 2413">
                    <a:extLst>
                      <a:ext uri="{FF2B5EF4-FFF2-40B4-BE49-F238E27FC236}">
                        <a16:creationId xmlns:a16="http://schemas.microsoft.com/office/drawing/2014/main" id="{D5D96227-FBA1-C9BB-F7E1-2D158D24384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89972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46" name="Line 2414">
                    <a:extLst>
                      <a:ext uri="{FF2B5EF4-FFF2-40B4-BE49-F238E27FC236}">
                        <a16:creationId xmlns:a16="http://schemas.microsoft.com/office/drawing/2014/main" id="{68B19794-A333-1087-CB7D-E1A69E8D985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93147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47" name="Line 2415">
                    <a:extLst>
                      <a:ext uri="{FF2B5EF4-FFF2-40B4-BE49-F238E27FC236}">
                        <a16:creationId xmlns:a16="http://schemas.microsoft.com/office/drawing/2014/main" id="{A1DD9C07-186C-FB84-7D27-9745216BB28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947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48" name="Line 2417">
                    <a:extLst>
                      <a:ext uri="{FF2B5EF4-FFF2-40B4-BE49-F238E27FC236}">
                        <a16:creationId xmlns:a16="http://schemas.microsoft.com/office/drawing/2014/main" id="{0440D6D8-A95E-A709-106D-738CDBDAC26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6979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49" name="Line 2418">
                    <a:extLst>
                      <a:ext uri="{FF2B5EF4-FFF2-40B4-BE49-F238E27FC236}">
                        <a16:creationId xmlns:a16="http://schemas.microsoft.com/office/drawing/2014/main" id="{D427C64C-5BE2-653C-31A0-6065EEAD111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7026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50" name="Line 2419">
                    <a:extLst>
                      <a:ext uri="{FF2B5EF4-FFF2-40B4-BE49-F238E27FC236}">
                        <a16:creationId xmlns:a16="http://schemas.microsoft.com/office/drawing/2014/main" id="{B501248C-8A8A-A321-0F3D-FFA0B1A40AA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7090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51" name="Line 2420">
                    <a:extLst>
                      <a:ext uri="{FF2B5EF4-FFF2-40B4-BE49-F238E27FC236}">
                        <a16:creationId xmlns:a16="http://schemas.microsoft.com/office/drawing/2014/main" id="{6D2C05A5-5C3A-127F-BE76-FFAF0E98BE0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7137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52" name="Line 2421">
                    <a:extLst>
                      <a:ext uri="{FF2B5EF4-FFF2-40B4-BE49-F238E27FC236}">
                        <a16:creationId xmlns:a16="http://schemas.microsoft.com/office/drawing/2014/main" id="{69394EDF-E7E8-2E65-6258-1A1B306FE51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7169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53" name="Line 2422">
                    <a:extLst>
                      <a:ext uri="{FF2B5EF4-FFF2-40B4-BE49-F238E27FC236}">
                        <a16:creationId xmlns:a16="http://schemas.microsoft.com/office/drawing/2014/main" id="{32E55A8D-0A5B-CA0D-0C8E-8C22AC6DFD7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71854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54" name="Line 2423">
                    <a:extLst>
                      <a:ext uri="{FF2B5EF4-FFF2-40B4-BE49-F238E27FC236}">
                        <a16:creationId xmlns:a16="http://schemas.microsoft.com/office/drawing/2014/main" id="{EBCC9A9F-033D-7D98-FDFC-9C24ABA3AA9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7201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55" name="Line 2424">
                    <a:extLst>
                      <a:ext uri="{FF2B5EF4-FFF2-40B4-BE49-F238E27FC236}">
                        <a16:creationId xmlns:a16="http://schemas.microsoft.com/office/drawing/2014/main" id="{B8145DC0-5336-BB82-E1F1-F8D4A199084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7233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56" name="Line 2425">
                    <a:extLst>
                      <a:ext uri="{FF2B5EF4-FFF2-40B4-BE49-F238E27FC236}">
                        <a16:creationId xmlns:a16="http://schemas.microsoft.com/office/drawing/2014/main" id="{4D2322F8-65AA-E106-22AE-8D6E2720BA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724898" y="2888431"/>
                    <a:ext cx="0" cy="365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57" name="Line 2426">
                    <a:extLst>
                      <a:ext uri="{FF2B5EF4-FFF2-40B4-BE49-F238E27FC236}">
                        <a16:creationId xmlns:a16="http://schemas.microsoft.com/office/drawing/2014/main" id="{BF835ABA-3C45-FB33-66C1-BFD4C80F4CB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728073" y="2915419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58" name="Line 2427">
                    <a:extLst>
                      <a:ext uri="{FF2B5EF4-FFF2-40B4-BE49-F238E27FC236}">
                        <a16:creationId xmlns:a16="http://schemas.microsoft.com/office/drawing/2014/main" id="{C1D6DDA7-9A9D-A88D-F4CF-169602B76DE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7296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59" name="Line 2428">
                    <a:extLst>
                      <a:ext uri="{FF2B5EF4-FFF2-40B4-BE49-F238E27FC236}">
                        <a16:creationId xmlns:a16="http://schemas.microsoft.com/office/drawing/2014/main" id="{BFD7F557-8231-7333-882B-726EFF9C3CE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7328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60" name="Line 2429">
                    <a:extLst>
                      <a:ext uri="{FF2B5EF4-FFF2-40B4-BE49-F238E27FC236}">
                        <a16:creationId xmlns:a16="http://schemas.microsoft.com/office/drawing/2014/main" id="{B5B18F64-D281-CD4B-C2C3-2D15764CA93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734423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61" name="Line 2430">
                    <a:extLst>
                      <a:ext uri="{FF2B5EF4-FFF2-40B4-BE49-F238E27FC236}">
                        <a16:creationId xmlns:a16="http://schemas.microsoft.com/office/drawing/2014/main" id="{2B278643-015E-87D1-EFAC-3478A9D31DD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7391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62" name="Line 2431">
                    <a:extLst>
                      <a:ext uri="{FF2B5EF4-FFF2-40B4-BE49-F238E27FC236}">
                        <a16:creationId xmlns:a16="http://schemas.microsoft.com/office/drawing/2014/main" id="{2FD6A836-951A-C6A5-B39C-EB62671AF75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7407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63" name="Line 2432">
                    <a:extLst>
                      <a:ext uri="{FF2B5EF4-FFF2-40B4-BE49-F238E27FC236}">
                        <a16:creationId xmlns:a16="http://schemas.microsoft.com/office/drawing/2014/main" id="{B6A5B7B9-6EE1-BF54-7877-69BE9B17F4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7471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64" name="Line 2433">
                    <a:extLst>
                      <a:ext uri="{FF2B5EF4-FFF2-40B4-BE49-F238E27FC236}">
                        <a16:creationId xmlns:a16="http://schemas.microsoft.com/office/drawing/2014/main" id="{A093DBC2-A918-87D6-75D1-5F636556DD4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7487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65" name="Line 2434">
                    <a:extLst>
                      <a:ext uri="{FF2B5EF4-FFF2-40B4-BE49-F238E27FC236}">
                        <a16:creationId xmlns:a16="http://schemas.microsoft.com/office/drawing/2014/main" id="{49E3DFFA-2173-9C06-896C-AF38DB04C4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7518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66" name="Line 2435">
                    <a:extLst>
                      <a:ext uri="{FF2B5EF4-FFF2-40B4-BE49-F238E27FC236}">
                        <a16:creationId xmlns:a16="http://schemas.microsoft.com/office/drawing/2014/main" id="{691953CE-BBDD-A518-839B-680C18005A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7534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67" name="Line 2436">
                    <a:extLst>
                      <a:ext uri="{FF2B5EF4-FFF2-40B4-BE49-F238E27FC236}">
                        <a16:creationId xmlns:a16="http://schemas.microsoft.com/office/drawing/2014/main" id="{E0923DB9-9A20-8D50-10F3-0B67AE1340A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759823" y="2907481"/>
                    <a:ext cx="0" cy="174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68" name="Line 2437">
                    <a:extLst>
                      <a:ext uri="{FF2B5EF4-FFF2-40B4-BE49-F238E27FC236}">
                        <a16:creationId xmlns:a16="http://schemas.microsoft.com/office/drawing/2014/main" id="{CEC7011C-E7BF-B5CA-C5D3-429A943712A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76299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69" name="Line 2438">
                    <a:extLst>
                      <a:ext uri="{FF2B5EF4-FFF2-40B4-BE49-F238E27FC236}">
                        <a16:creationId xmlns:a16="http://schemas.microsoft.com/office/drawing/2014/main" id="{B798B482-233B-3B1A-A408-90BD7A11B90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7645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70" name="Line 2439">
                    <a:extLst>
                      <a:ext uri="{FF2B5EF4-FFF2-40B4-BE49-F238E27FC236}">
                        <a16:creationId xmlns:a16="http://schemas.microsoft.com/office/drawing/2014/main" id="{B01CBAA1-E7C4-B1B7-6E93-BFEC0739000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7677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71" name="Line 2440">
                    <a:extLst>
                      <a:ext uri="{FF2B5EF4-FFF2-40B4-BE49-F238E27FC236}">
                        <a16:creationId xmlns:a16="http://schemas.microsoft.com/office/drawing/2014/main" id="{FF76CFF7-FEBA-2309-5A4E-31A7F8BA77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7804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72" name="Line 2441">
                    <a:extLst>
                      <a:ext uri="{FF2B5EF4-FFF2-40B4-BE49-F238E27FC236}">
                        <a16:creationId xmlns:a16="http://schemas.microsoft.com/office/drawing/2014/main" id="{40FB2248-9961-AA9A-8BE7-1B2B735DD2E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78204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73" name="Line 2442">
                    <a:extLst>
                      <a:ext uri="{FF2B5EF4-FFF2-40B4-BE49-F238E27FC236}">
                        <a16:creationId xmlns:a16="http://schemas.microsoft.com/office/drawing/2014/main" id="{3B90B9AC-F5F3-6300-F893-CBD8A8AC175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7883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74" name="Line 2443">
                    <a:extLst>
                      <a:ext uri="{FF2B5EF4-FFF2-40B4-BE49-F238E27FC236}">
                        <a16:creationId xmlns:a16="http://schemas.microsoft.com/office/drawing/2014/main" id="{5EF07FE6-BE99-20DB-2696-0A9151375AC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7915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75" name="Line 2444">
                    <a:extLst>
                      <a:ext uri="{FF2B5EF4-FFF2-40B4-BE49-F238E27FC236}">
                        <a16:creationId xmlns:a16="http://schemas.microsoft.com/office/drawing/2014/main" id="{AA485EA4-EB4E-BC19-2BD9-F6D5CB3ED2D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7963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76" name="Line 2445">
                    <a:extLst>
                      <a:ext uri="{FF2B5EF4-FFF2-40B4-BE49-F238E27FC236}">
                        <a16:creationId xmlns:a16="http://schemas.microsoft.com/office/drawing/2014/main" id="{547C2271-4A4F-3907-3D44-8CB42A5EE4B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7979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77" name="Line 2446">
                    <a:extLst>
                      <a:ext uri="{FF2B5EF4-FFF2-40B4-BE49-F238E27FC236}">
                        <a16:creationId xmlns:a16="http://schemas.microsoft.com/office/drawing/2014/main" id="{5AEC25F6-0ED5-1848-8206-A16502C8422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010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78" name="Line 2447">
                    <a:extLst>
                      <a:ext uri="{FF2B5EF4-FFF2-40B4-BE49-F238E27FC236}">
                        <a16:creationId xmlns:a16="http://schemas.microsoft.com/office/drawing/2014/main" id="{084B04BC-3778-D84A-BF7D-3A20EE6C73C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058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79" name="Line 2448">
                    <a:extLst>
                      <a:ext uri="{FF2B5EF4-FFF2-40B4-BE49-F238E27FC236}">
                        <a16:creationId xmlns:a16="http://schemas.microsoft.com/office/drawing/2014/main" id="{8B98E555-12E3-1974-61D8-7F3B5FDFA46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074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80" name="Line 2449">
                    <a:extLst>
                      <a:ext uri="{FF2B5EF4-FFF2-40B4-BE49-F238E27FC236}">
                        <a16:creationId xmlns:a16="http://schemas.microsoft.com/office/drawing/2014/main" id="{628AB4A3-EB90-8D41-C1EB-678A4EC4EE2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090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81" name="Line 2450">
                    <a:extLst>
                      <a:ext uri="{FF2B5EF4-FFF2-40B4-BE49-F238E27FC236}">
                        <a16:creationId xmlns:a16="http://schemas.microsoft.com/office/drawing/2014/main" id="{E57A7B43-0E4A-2444-0E30-E7D6211F583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169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82" name="Line 2451">
                    <a:extLst>
                      <a:ext uri="{FF2B5EF4-FFF2-40B4-BE49-F238E27FC236}">
                        <a16:creationId xmlns:a16="http://schemas.microsoft.com/office/drawing/2014/main" id="{1C18D596-7EB8-CA32-6545-F9726FD5EA7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2014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83" name="Line 2452">
                    <a:extLst>
                      <a:ext uri="{FF2B5EF4-FFF2-40B4-BE49-F238E27FC236}">
                        <a16:creationId xmlns:a16="http://schemas.microsoft.com/office/drawing/2014/main" id="{74D8019E-1677-92BF-E69B-DBF2C284D2B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264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84" name="Line 2453">
                    <a:extLst>
                      <a:ext uri="{FF2B5EF4-FFF2-40B4-BE49-F238E27FC236}">
                        <a16:creationId xmlns:a16="http://schemas.microsoft.com/office/drawing/2014/main" id="{E9460FED-4D35-A0AC-59A4-474273CFA46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328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85" name="Line 2454">
                    <a:extLst>
                      <a:ext uri="{FF2B5EF4-FFF2-40B4-BE49-F238E27FC236}">
                        <a16:creationId xmlns:a16="http://schemas.microsoft.com/office/drawing/2014/main" id="{CF596ED8-D206-D53F-50C8-50E2EA8A947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34435" y="2701106"/>
                    <a:ext cx="0" cy="2238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86" name="Line 2455">
                    <a:extLst>
                      <a:ext uri="{FF2B5EF4-FFF2-40B4-BE49-F238E27FC236}">
                        <a16:creationId xmlns:a16="http://schemas.microsoft.com/office/drawing/2014/main" id="{E70504D3-BD0B-46E9-19FC-D402FC9538A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40785" y="2915419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87" name="Line 2456">
                    <a:extLst>
                      <a:ext uri="{FF2B5EF4-FFF2-40B4-BE49-F238E27FC236}">
                        <a16:creationId xmlns:a16="http://schemas.microsoft.com/office/drawing/2014/main" id="{2E7AE151-963C-18F7-A56B-67DCAF2B531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439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88" name="Line 2457">
                    <a:extLst>
                      <a:ext uri="{FF2B5EF4-FFF2-40B4-BE49-F238E27FC236}">
                        <a16:creationId xmlns:a16="http://schemas.microsoft.com/office/drawing/2014/main" id="{84470243-5DB7-C052-CF08-2B4F5647383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45548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89" name="Line 2458">
                    <a:extLst>
                      <a:ext uri="{FF2B5EF4-FFF2-40B4-BE49-F238E27FC236}">
                        <a16:creationId xmlns:a16="http://schemas.microsoft.com/office/drawing/2014/main" id="{A657D080-F390-386E-F931-5F861BE402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48723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90" name="Line 2459">
                    <a:extLst>
                      <a:ext uri="{FF2B5EF4-FFF2-40B4-BE49-F238E27FC236}">
                        <a16:creationId xmlns:a16="http://schemas.microsoft.com/office/drawing/2014/main" id="{00ECFB58-4D33-A77E-FEA2-5D88F4A9B0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503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91" name="Line 2460">
                    <a:extLst>
                      <a:ext uri="{FF2B5EF4-FFF2-40B4-BE49-F238E27FC236}">
                        <a16:creationId xmlns:a16="http://schemas.microsoft.com/office/drawing/2014/main" id="{58BFB99F-8DB0-730F-56F2-7748419A6A1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53485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92" name="Line 2461">
                    <a:extLst>
                      <a:ext uri="{FF2B5EF4-FFF2-40B4-BE49-F238E27FC236}">
                        <a16:creationId xmlns:a16="http://schemas.microsoft.com/office/drawing/2014/main" id="{74ADA975-757F-8279-B82E-00D0E7EA9DA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55073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93" name="Line 2462">
                    <a:extLst>
                      <a:ext uri="{FF2B5EF4-FFF2-40B4-BE49-F238E27FC236}">
                        <a16:creationId xmlns:a16="http://schemas.microsoft.com/office/drawing/2014/main" id="{64BA8FB6-90EB-6383-1738-15CC717432B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566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94" name="Line 2463">
                    <a:extLst>
                      <a:ext uri="{FF2B5EF4-FFF2-40B4-BE49-F238E27FC236}">
                        <a16:creationId xmlns:a16="http://schemas.microsoft.com/office/drawing/2014/main" id="{80109D76-801D-1967-8866-9F88EB792E2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598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95" name="Line 2464">
                    <a:extLst>
                      <a:ext uri="{FF2B5EF4-FFF2-40B4-BE49-F238E27FC236}">
                        <a16:creationId xmlns:a16="http://schemas.microsoft.com/office/drawing/2014/main" id="{17D739FB-514C-AEEA-490C-E49B6635FBD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61423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96" name="Line 2465">
                    <a:extLst>
                      <a:ext uri="{FF2B5EF4-FFF2-40B4-BE49-F238E27FC236}">
                        <a16:creationId xmlns:a16="http://schemas.microsoft.com/office/drawing/2014/main" id="{968F973F-A68B-E93C-44C4-1EED438058F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630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97" name="Line 2466">
                    <a:extLst>
                      <a:ext uri="{FF2B5EF4-FFF2-40B4-BE49-F238E27FC236}">
                        <a16:creationId xmlns:a16="http://schemas.microsoft.com/office/drawing/2014/main" id="{EAD55F16-87AA-7B30-30EF-C53632C67B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661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98" name="Line 2467">
                    <a:extLst>
                      <a:ext uri="{FF2B5EF4-FFF2-40B4-BE49-F238E27FC236}">
                        <a16:creationId xmlns:a16="http://schemas.microsoft.com/office/drawing/2014/main" id="{282A5F7B-AB88-C529-6EF6-C430548176B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677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99" name="Line 2468">
                    <a:extLst>
                      <a:ext uri="{FF2B5EF4-FFF2-40B4-BE49-F238E27FC236}">
                        <a16:creationId xmlns:a16="http://schemas.microsoft.com/office/drawing/2014/main" id="{760B0F39-7F44-081A-7B46-6903DF71693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693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00" name="Line 2469">
                    <a:extLst>
                      <a:ext uri="{FF2B5EF4-FFF2-40B4-BE49-F238E27FC236}">
                        <a16:creationId xmlns:a16="http://schemas.microsoft.com/office/drawing/2014/main" id="{CB809B19-60C1-CCA5-900A-BE78FD62D87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70948" y="2882081"/>
                    <a:ext cx="0" cy="428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01" name="Line 2470">
                    <a:extLst>
                      <a:ext uri="{FF2B5EF4-FFF2-40B4-BE49-F238E27FC236}">
                        <a16:creationId xmlns:a16="http://schemas.microsoft.com/office/drawing/2014/main" id="{C0AEC413-40B0-A66C-FF69-E7B540C1C93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72535" y="2915419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02" name="Line 2471">
                    <a:extLst>
                      <a:ext uri="{FF2B5EF4-FFF2-40B4-BE49-F238E27FC236}">
                        <a16:creationId xmlns:a16="http://schemas.microsoft.com/office/drawing/2014/main" id="{3BB0B438-993B-5BD4-EFA5-615E58FB06F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75710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03" name="Line 2472">
                    <a:extLst>
                      <a:ext uri="{FF2B5EF4-FFF2-40B4-BE49-F238E27FC236}">
                        <a16:creationId xmlns:a16="http://schemas.microsoft.com/office/drawing/2014/main" id="{7FAE2A2A-9466-93C7-E472-CC713EBFCD8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788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04" name="Line 2473">
                    <a:extLst>
                      <a:ext uri="{FF2B5EF4-FFF2-40B4-BE49-F238E27FC236}">
                        <a16:creationId xmlns:a16="http://schemas.microsoft.com/office/drawing/2014/main" id="{09BA135A-CE06-16E5-4A77-7F8DAA687A9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804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05" name="Line 2474">
                    <a:extLst>
                      <a:ext uri="{FF2B5EF4-FFF2-40B4-BE49-F238E27FC236}">
                        <a16:creationId xmlns:a16="http://schemas.microsoft.com/office/drawing/2014/main" id="{F6761746-023D-8362-859B-2AD85EC60FC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820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06" name="Line 2475">
                    <a:extLst>
                      <a:ext uri="{FF2B5EF4-FFF2-40B4-BE49-F238E27FC236}">
                        <a16:creationId xmlns:a16="http://schemas.microsoft.com/office/drawing/2014/main" id="{7A777330-CC35-148E-B0FC-5DCA62D80AC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8364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07" name="Line 2476">
                    <a:extLst>
                      <a:ext uri="{FF2B5EF4-FFF2-40B4-BE49-F238E27FC236}">
                        <a16:creationId xmlns:a16="http://schemas.microsoft.com/office/drawing/2014/main" id="{1324EBE9-8BF0-44A0-1457-A4DE51D5DFD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852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08" name="Line 2477">
                    <a:extLst>
                      <a:ext uri="{FF2B5EF4-FFF2-40B4-BE49-F238E27FC236}">
                        <a16:creationId xmlns:a16="http://schemas.microsoft.com/office/drawing/2014/main" id="{9C24AD17-CA5A-238B-AA2C-0520CDF6300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899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09" name="Line 2478">
                    <a:extLst>
                      <a:ext uri="{FF2B5EF4-FFF2-40B4-BE49-F238E27FC236}">
                        <a16:creationId xmlns:a16="http://schemas.microsoft.com/office/drawing/2014/main" id="{988012FF-C13D-FE9C-9DDF-0A8EEE92308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915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10" name="Line 2479">
                    <a:extLst>
                      <a:ext uri="{FF2B5EF4-FFF2-40B4-BE49-F238E27FC236}">
                        <a16:creationId xmlns:a16="http://schemas.microsoft.com/office/drawing/2014/main" id="{C6C7E23B-C3C5-5074-FAF0-D632B74FB2E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93173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11" name="Line 2480">
                    <a:extLst>
                      <a:ext uri="{FF2B5EF4-FFF2-40B4-BE49-F238E27FC236}">
                        <a16:creationId xmlns:a16="http://schemas.microsoft.com/office/drawing/2014/main" id="{B2FB43E3-7629-FFEB-43D3-E66427D4675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96348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12" name="Line 2481">
                    <a:extLst>
                      <a:ext uri="{FF2B5EF4-FFF2-40B4-BE49-F238E27FC236}">
                        <a16:creationId xmlns:a16="http://schemas.microsoft.com/office/drawing/2014/main" id="{C0FB6A91-6A5B-A8E8-926C-DAF8F10680B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8979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13" name="Line 2482">
                    <a:extLst>
                      <a:ext uri="{FF2B5EF4-FFF2-40B4-BE49-F238E27FC236}">
                        <a16:creationId xmlns:a16="http://schemas.microsoft.com/office/drawing/2014/main" id="{59C1EA2A-B36C-3AAC-CB6D-54E8B2E438E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011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14" name="Line 2483">
                    <a:extLst>
                      <a:ext uri="{FF2B5EF4-FFF2-40B4-BE49-F238E27FC236}">
                        <a16:creationId xmlns:a16="http://schemas.microsoft.com/office/drawing/2014/main" id="{AC79CE33-78DB-AE50-32F8-2359937289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026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15" name="Line 2484">
                    <a:extLst>
                      <a:ext uri="{FF2B5EF4-FFF2-40B4-BE49-F238E27FC236}">
                        <a16:creationId xmlns:a16="http://schemas.microsoft.com/office/drawing/2014/main" id="{9B0A403B-1C9A-3930-A116-145D0694496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042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16" name="Line 2485">
                    <a:extLst>
                      <a:ext uri="{FF2B5EF4-FFF2-40B4-BE49-F238E27FC236}">
                        <a16:creationId xmlns:a16="http://schemas.microsoft.com/office/drawing/2014/main" id="{27D9C1BE-FF06-D5EA-D61D-822A764B2E1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058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17" name="Line 2486">
                    <a:extLst>
                      <a:ext uri="{FF2B5EF4-FFF2-40B4-BE49-F238E27FC236}">
                        <a16:creationId xmlns:a16="http://schemas.microsoft.com/office/drawing/2014/main" id="{66FA10CD-FD9D-CFD4-37BD-EF57FD1097D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09048" y="2915419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18" name="Line 2487">
                    <a:extLst>
                      <a:ext uri="{FF2B5EF4-FFF2-40B4-BE49-F238E27FC236}">
                        <a16:creationId xmlns:a16="http://schemas.microsoft.com/office/drawing/2014/main" id="{E69DD25E-E081-003B-A5C6-BEABEF72285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12223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19" name="Line 2488">
                    <a:extLst>
                      <a:ext uri="{FF2B5EF4-FFF2-40B4-BE49-F238E27FC236}">
                        <a16:creationId xmlns:a16="http://schemas.microsoft.com/office/drawing/2014/main" id="{65F36405-9BA1-D3EC-F2E2-BDA27B6B33C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138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20" name="Line 2489">
                    <a:extLst>
                      <a:ext uri="{FF2B5EF4-FFF2-40B4-BE49-F238E27FC236}">
                        <a16:creationId xmlns:a16="http://schemas.microsoft.com/office/drawing/2014/main" id="{3F5D1DDD-A866-2CFA-7CFF-212E32DFE40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1539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21" name="Line 2490">
                    <a:extLst>
                      <a:ext uri="{FF2B5EF4-FFF2-40B4-BE49-F238E27FC236}">
                        <a16:creationId xmlns:a16="http://schemas.microsoft.com/office/drawing/2014/main" id="{B771FE61-A3C5-A597-1C45-B94F3EB0E46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169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22" name="Line 2491">
                    <a:extLst>
                      <a:ext uri="{FF2B5EF4-FFF2-40B4-BE49-F238E27FC236}">
                        <a16:creationId xmlns:a16="http://schemas.microsoft.com/office/drawing/2014/main" id="{55DD4A03-C6A0-C60B-26E5-0EED33C790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2174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23" name="Line 2492">
                    <a:extLst>
                      <a:ext uri="{FF2B5EF4-FFF2-40B4-BE49-F238E27FC236}">
                        <a16:creationId xmlns:a16="http://schemas.microsoft.com/office/drawing/2014/main" id="{CC4BCEDA-8A1A-6AC3-94E7-0F5B89CD62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233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24" name="Line 2493">
                    <a:extLst>
                      <a:ext uri="{FF2B5EF4-FFF2-40B4-BE49-F238E27FC236}">
                        <a16:creationId xmlns:a16="http://schemas.microsoft.com/office/drawing/2014/main" id="{76AC1D4D-1D48-6E29-48F2-72A1EA7E414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249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25" name="Line 2494">
                    <a:extLst>
                      <a:ext uri="{FF2B5EF4-FFF2-40B4-BE49-F238E27FC236}">
                        <a16:creationId xmlns:a16="http://schemas.microsoft.com/office/drawing/2014/main" id="{4F0E463A-9291-5C07-ADBA-76A3E578989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249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26" name="Line 2495">
                    <a:extLst>
                      <a:ext uri="{FF2B5EF4-FFF2-40B4-BE49-F238E27FC236}">
                        <a16:creationId xmlns:a16="http://schemas.microsoft.com/office/drawing/2014/main" id="{14FA1A3D-4984-3553-1019-DC753DC9A1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2809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27" name="Line 2496">
                    <a:extLst>
                      <a:ext uri="{FF2B5EF4-FFF2-40B4-BE49-F238E27FC236}">
                        <a16:creationId xmlns:a16="http://schemas.microsoft.com/office/drawing/2014/main" id="{899E8695-BB36-74E1-EAE2-EA867C84DF6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312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28" name="Line 2497">
                    <a:extLst>
                      <a:ext uri="{FF2B5EF4-FFF2-40B4-BE49-F238E27FC236}">
                        <a16:creationId xmlns:a16="http://schemas.microsoft.com/office/drawing/2014/main" id="{7939C8D4-7EE8-2CA1-2999-25D77D444C4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3444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29" name="Line 2498">
                    <a:extLst>
                      <a:ext uri="{FF2B5EF4-FFF2-40B4-BE49-F238E27FC236}">
                        <a16:creationId xmlns:a16="http://schemas.microsoft.com/office/drawing/2014/main" id="{5F87A134-43B1-5888-E74B-567450AF17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360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30" name="Line 2499">
                    <a:extLst>
                      <a:ext uri="{FF2B5EF4-FFF2-40B4-BE49-F238E27FC236}">
                        <a16:creationId xmlns:a16="http://schemas.microsoft.com/office/drawing/2014/main" id="{53FE1CDD-F05F-7464-0452-A1D5DE0F2BE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392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31" name="Line 2500">
                    <a:extLst>
                      <a:ext uri="{FF2B5EF4-FFF2-40B4-BE49-F238E27FC236}">
                        <a16:creationId xmlns:a16="http://schemas.microsoft.com/office/drawing/2014/main" id="{76676CEF-3EB7-8A09-938A-B54D6F29E86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4079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32" name="Line 2501">
                    <a:extLst>
                      <a:ext uri="{FF2B5EF4-FFF2-40B4-BE49-F238E27FC236}">
                        <a16:creationId xmlns:a16="http://schemas.microsoft.com/office/drawing/2014/main" id="{C9F5832C-0690-E5BC-075E-3A7C7C2FBFC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423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33" name="Line 2502">
                    <a:extLst>
                      <a:ext uri="{FF2B5EF4-FFF2-40B4-BE49-F238E27FC236}">
                        <a16:creationId xmlns:a16="http://schemas.microsoft.com/office/drawing/2014/main" id="{257C664C-51E1-2D26-C52F-36653DCB069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4714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34" name="Line 2503">
                    <a:extLst>
                      <a:ext uri="{FF2B5EF4-FFF2-40B4-BE49-F238E27FC236}">
                        <a16:creationId xmlns:a16="http://schemas.microsoft.com/office/drawing/2014/main" id="{A4F148A3-1920-A386-6EC1-45373FA9811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519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35" name="Line 2504">
                    <a:extLst>
                      <a:ext uri="{FF2B5EF4-FFF2-40B4-BE49-F238E27FC236}">
                        <a16:creationId xmlns:a16="http://schemas.microsoft.com/office/drawing/2014/main" id="{A5597385-1C8B-AF95-DE06-C733501B9FC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534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36" name="Line 2505">
                    <a:extLst>
                      <a:ext uri="{FF2B5EF4-FFF2-40B4-BE49-F238E27FC236}">
                        <a16:creationId xmlns:a16="http://schemas.microsoft.com/office/drawing/2014/main" id="{CC44B271-204C-1C2B-9C12-1744E6E1E7E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550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37" name="Line 2506">
                    <a:extLst>
                      <a:ext uri="{FF2B5EF4-FFF2-40B4-BE49-F238E27FC236}">
                        <a16:creationId xmlns:a16="http://schemas.microsoft.com/office/drawing/2014/main" id="{B8598D5E-2365-C967-DA09-A07792793C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582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38" name="Line 2507">
                    <a:extLst>
                      <a:ext uri="{FF2B5EF4-FFF2-40B4-BE49-F238E27FC236}">
                        <a16:creationId xmlns:a16="http://schemas.microsoft.com/office/drawing/2014/main" id="{C63DDA7F-0071-FEEC-2F12-F38FC7AA040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582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39" name="Line 2508">
                    <a:extLst>
                      <a:ext uri="{FF2B5EF4-FFF2-40B4-BE49-F238E27FC236}">
                        <a16:creationId xmlns:a16="http://schemas.microsoft.com/office/drawing/2014/main" id="{ADFE1F0C-5A7A-163A-D92C-45204758012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646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40" name="Line 2509">
                    <a:extLst>
                      <a:ext uri="{FF2B5EF4-FFF2-40B4-BE49-F238E27FC236}">
                        <a16:creationId xmlns:a16="http://schemas.microsoft.com/office/drawing/2014/main" id="{1074578B-C6F6-B72A-31A5-A0876B1D15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677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41" name="Line 2510">
                    <a:extLst>
                      <a:ext uri="{FF2B5EF4-FFF2-40B4-BE49-F238E27FC236}">
                        <a16:creationId xmlns:a16="http://schemas.microsoft.com/office/drawing/2014/main" id="{F75456F2-181F-EA05-6AE1-5B2F6DCE046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709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42" name="Line 2511">
                    <a:extLst>
                      <a:ext uri="{FF2B5EF4-FFF2-40B4-BE49-F238E27FC236}">
                        <a16:creationId xmlns:a16="http://schemas.microsoft.com/office/drawing/2014/main" id="{1DC8F20B-41FA-20B5-1B42-1E05FD016AF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741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43" name="Line 2512">
                    <a:extLst>
                      <a:ext uri="{FF2B5EF4-FFF2-40B4-BE49-F238E27FC236}">
                        <a16:creationId xmlns:a16="http://schemas.microsoft.com/office/drawing/2014/main" id="{8AE925F7-FDE8-D43D-5494-1B9AB44E984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757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44" name="Line 2513">
                    <a:extLst>
                      <a:ext uri="{FF2B5EF4-FFF2-40B4-BE49-F238E27FC236}">
                        <a16:creationId xmlns:a16="http://schemas.microsoft.com/office/drawing/2014/main" id="{923F1008-C490-90A3-1906-7EB19CAE92E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804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45" name="Line 2514">
                    <a:extLst>
                      <a:ext uri="{FF2B5EF4-FFF2-40B4-BE49-F238E27FC236}">
                        <a16:creationId xmlns:a16="http://schemas.microsoft.com/office/drawing/2014/main" id="{01430D0A-F41E-5AD9-433C-1D78419F701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820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46" name="Line 2515">
                    <a:extLst>
                      <a:ext uri="{FF2B5EF4-FFF2-40B4-BE49-F238E27FC236}">
                        <a16:creationId xmlns:a16="http://schemas.microsoft.com/office/drawing/2014/main" id="{07FEAC23-1F90-DED7-73AB-BFA3DB32A36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820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47" name="Line 2516">
                    <a:extLst>
                      <a:ext uri="{FF2B5EF4-FFF2-40B4-BE49-F238E27FC236}">
                        <a16:creationId xmlns:a16="http://schemas.microsoft.com/office/drawing/2014/main" id="{65949E9C-4520-AF86-0FC9-B1CE160AB2A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868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48" name="Line 2517">
                    <a:extLst>
                      <a:ext uri="{FF2B5EF4-FFF2-40B4-BE49-F238E27FC236}">
                        <a16:creationId xmlns:a16="http://schemas.microsoft.com/office/drawing/2014/main" id="{12531409-92A1-455F-9DF1-A8CC286F7A9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8842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49" name="Line 2518">
                    <a:extLst>
                      <a:ext uri="{FF2B5EF4-FFF2-40B4-BE49-F238E27FC236}">
                        <a16:creationId xmlns:a16="http://schemas.microsoft.com/office/drawing/2014/main" id="{A617D8DF-3AC8-BA33-D8A8-7E81B1489A0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915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50" name="Line 2519">
                    <a:extLst>
                      <a:ext uri="{FF2B5EF4-FFF2-40B4-BE49-F238E27FC236}">
                        <a16:creationId xmlns:a16="http://schemas.microsoft.com/office/drawing/2014/main" id="{3FB86A68-EEC3-9F5E-365C-A4651AFB264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947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51" name="Line 2520">
                    <a:extLst>
                      <a:ext uri="{FF2B5EF4-FFF2-40B4-BE49-F238E27FC236}">
                        <a16:creationId xmlns:a16="http://schemas.microsoft.com/office/drawing/2014/main" id="{0C16D58B-372C-74DF-9397-9DE5A67393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947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52" name="Line 2521">
                    <a:extLst>
                      <a:ext uri="{FF2B5EF4-FFF2-40B4-BE49-F238E27FC236}">
                        <a16:creationId xmlns:a16="http://schemas.microsoft.com/office/drawing/2014/main" id="{C2183A20-B14A-3AA7-A699-1A6A1075D36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59995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53" name="Line 2522">
                    <a:extLst>
                      <a:ext uri="{FF2B5EF4-FFF2-40B4-BE49-F238E27FC236}">
                        <a16:creationId xmlns:a16="http://schemas.microsoft.com/office/drawing/2014/main" id="{CE3C4ED2-73B6-3E3D-B65C-E21F15324DB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011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54" name="Line 2523">
                    <a:extLst>
                      <a:ext uri="{FF2B5EF4-FFF2-40B4-BE49-F238E27FC236}">
                        <a16:creationId xmlns:a16="http://schemas.microsoft.com/office/drawing/2014/main" id="{D9A68FFF-F590-1911-FF0F-B4BA6772AB8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058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55" name="Line 2524">
                    <a:extLst>
                      <a:ext uri="{FF2B5EF4-FFF2-40B4-BE49-F238E27FC236}">
                        <a16:creationId xmlns:a16="http://schemas.microsoft.com/office/drawing/2014/main" id="{16E2B563-4F63-9346-4912-8CDC33C83E5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090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56" name="Line 2525">
                    <a:extLst>
                      <a:ext uri="{FF2B5EF4-FFF2-40B4-BE49-F238E27FC236}">
                        <a16:creationId xmlns:a16="http://schemas.microsoft.com/office/drawing/2014/main" id="{5DC778ED-B6B7-2A7A-234C-2A88BD4E640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090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57" name="Line 2526">
                    <a:extLst>
                      <a:ext uri="{FF2B5EF4-FFF2-40B4-BE49-F238E27FC236}">
                        <a16:creationId xmlns:a16="http://schemas.microsoft.com/office/drawing/2014/main" id="{253AFD66-DED1-D017-CAA8-22DBD0A8518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122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58" name="Line 2527">
                    <a:extLst>
                      <a:ext uri="{FF2B5EF4-FFF2-40B4-BE49-F238E27FC236}">
                        <a16:creationId xmlns:a16="http://schemas.microsoft.com/office/drawing/2014/main" id="{D7531ADD-FEC1-512D-0DB9-AC0A413200C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138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59" name="Line 2528">
                    <a:extLst>
                      <a:ext uri="{FF2B5EF4-FFF2-40B4-BE49-F238E27FC236}">
                        <a16:creationId xmlns:a16="http://schemas.microsoft.com/office/drawing/2014/main" id="{AF9ACA8F-275B-2C8E-24B9-D2786F39E6D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154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60" name="Line 2529">
                    <a:extLst>
                      <a:ext uri="{FF2B5EF4-FFF2-40B4-BE49-F238E27FC236}">
                        <a16:creationId xmlns:a16="http://schemas.microsoft.com/office/drawing/2014/main" id="{B781A9AC-79C4-7B73-49CD-3D7EEB105A4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185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61" name="Line 2530">
                    <a:extLst>
                      <a:ext uri="{FF2B5EF4-FFF2-40B4-BE49-F238E27FC236}">
                        <a16:creationId xmlns:a16="http://schemas.microsoft.com/office/drawing/2014/main" id="{02DEBCAB-3902-EC75-26FF-73A4D7CB295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201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62" name="Line 2531">
                    <a:extLst>
                      <a:ext uri="{FF2B5EF4-FFF2-40B4-BE49-F238E27FC236}">
                        <a16:creationId xmlns:a16="http://schemas.microsoft.com/office/drawing/2014/main" id="{3DB3A3D1-0C42-1668-B923-F952522C8B9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217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63" name="Line 2532">
                    <a:extLst>
                      <a:ext uri="{FF2B5EF4-FFF2-40B4-BE49-F238E27FC236}">
                        <a16:creationId xmlns:a16="http://schemas.microsoft.com/office/drawing/2014/main" id="{F078A948-3683-EBF4-2BD0-8AAFA136C57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281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64" name="Line 2533">
                    <a:extLst>
                      <a:ext uri="{FF2B5EF4-FFF2-40B4-BE49-F238E27FC236}">
                        <a16:creationId xmlns:a16="http://schemas.microsoft.com/office/drawing/2014/main" id="{98A69F5F-E99E-46FA-C4D2-E0315C0ECEA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312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65" name="Line 2534">
                    <a:extLst>
                      <a:ext uri="{FF2B5EF4-FFF2-40B4-BE49-F238E27FC236}">
                        <a16:creationId xmlns:a16="http://schemas.microsoft.com/office/drawing/2014/main" id="{C85944EE-D720-B9C5-C515-7388A890AF6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312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66" name="Line 2535">
                    <a:extLst>
                      <a:ext uri="{FF2B5EF4-FFF2-40B4-BE49-F238E27FC236}">
                        <a16:creationId xmlns:a16="http://schemas.microsoft.com/office/drawing/2014/main" id="{B570CF48-2D95-AC6E-0209-EA078F33342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328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67" name="Line 2536">
                    <a:extLst>
                      <a:ext uri="{FF2B5EF4-FFF2-40B4-BE49-F238E27FC236}">
                        <a16:creationId xmlns:a16="http://schemas.microsoft.com/office/drawing/2014/main" id="{152A20A7-BA8F-03CB-C06E-82426D65938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360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68" name="Line 2537">
                    <a:extLst>
                      <a:ext uri="{FF2B5EF4-FFF2-40B4-BE49-F238E27FC236}">
                        <a16:creationId xmlns:a16="http://schemas.microsoft.com/office/drawing/2014/main" id="{C21F0EE6-A633-0511-6B34-B4FE58DC24E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3922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69" name="Line 2538">
                    <a:extLst>
                      <a:ext uri="{FF2B5EF4-FFF2-40B4-BE49-F238E27FC236}">
                        <a16:creationId xmlns:a16="http://schemas.microsoft.com/office/drawing/2014/main" id="{76E41504-1B8D-AE52-83EC-F250EB9AB1B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408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70" name="Line 2539">
                    <a:extLst>
                      <a:ext uri="{FF2B5EF4-FFF2-40B4-BE49-F238E27FC236}">
                        <a16:creationId xmlns:a16="http://schemas.microsoft.com/office/drawing/2014/main" id="{85D850FD-19E1-36B0-D5AC-3CBB5B71075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423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71" name="Line 2540">
                    <a:extLst>
                      <a:ext uri="{FF2B5EF4-FFF2-40B4-BE49-F238E27FC236}">
                        <a16:creationId xmlns:a16="http://schemas.microsoft.com/office/drawing/2014/main" id="{4FFF2F02-799E-C070-92D7-59F57FD2DF3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439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72" name="Line 2541">
                    <a:extLst>
                      <a:ext uri="{FF2B5EF4-FFF2-40B4-BE49-F238E27FC236}">
                        <a16:creationId xmlns:a16="http://schemas.microsoft.com/office/drawing/2014/main" id="{982703CB-E7B8-A718-26AB-B7669F023C6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471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73" name="Line 2542">
                    <a:extLst>
                      <a:ext uri="{FF2B5EF4-FFF2-40B4-BE49-F238E27FC236}">
                        <a16:creationId xmlns:a16="http://schemas.microsoft.com/office/drawing/2014/main" id="{E1D94CF9-2BE2-9F0F-8978-A32223C698C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487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74" name="Line 2543">
                    <a:extLst>
                      <a:ext uri="{FF2B5EF4-FFF2-40B4-BE49-F238E27FC236}">
                        <a16:creationId xmlns:a16="http://schemas.microsoft.com/office/drawing/2014/main" id="{854B3C2F-64B2-2DAD-58DB-DBAF047720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487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75" name="Line 2544">
                    <a:extLst>
                      <a:ext uri="{FF2B5EF4-FFF2-40B4-BE49-F238E27FC236}">
                        <a16:creationId xmlns:a16="http://schemas.microsoft.com/office/drawing/2014/main" id="{2A5779E1-67D2-3999-A132-A80C19C04DB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5192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76" name="Line 2545">
                    <a:extLst>
                      <a:ext uri="{FF2B5EF4-FFF2-40B4-BE49-F238E27FC236}">
                        <a16:creationId xmlns:a16="http://schemas.microsoft.com/office/drawing/2014/main" id="{998BC6E3-DCED-FFE9-F3E0-9C8E74687C2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566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77" name="Line 2546">
                    <a:extLst>
                      <a:ext uri="{FF2B5EF4-FFF2-40B4-BE49-F238E27FC236}">
                        <a16:creationId xmlns:a16="http://schemas.microsoft.com/office/drawing/2014/main" id="{AC94F0B5-7B35-7B38-5D5A-7BA58BAC195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582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78" name="Line 2547">
                    <a:extLst>
                      <a:ext uri="{FF2B5EF4-FFF2-40B4-BE49-F238E27FC236}">
                        <a16:creationId xmlns:a16="http://schemas.microsoft.com/office/drawing/2014/main" id="{CFE60080-85BA-C082-EF37-7B137F86A4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598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79" name="Line 2548">
                    <a:extLst>
                      <a:ext uri="{FF2B5EF4-FFF2-40B4-BE49-F238E27FC236}">
                        <a16:creationId xmlns:a16="http://schemas.microsoft.com/office/drawing/2014/main" id="{4BA5C509-E698-29EB-558E-D77845FC6C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630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80" name="Line 2549">
                    <a:extLst>
                      <a:ext uri="{FF2B5EF4-FFF2-40B4-BE49-F238E27FC236}">
                        <a16:creationId xmlns:a16="http://schemas.microsoft.com/office/drawing/2014/main" id="{8716C6F6-AB01-F6B7-746A-BF96C446D9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6462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81" name="Line 2550">
                    <a:extLst>
                      <a:ext uri="{FF2B5EF4-FFF2-40B4-BE49-F238E27FC236}">
                        <a16:creationId xmlns:a16="http://schemas.microsoft.com/office/drawing/2014/main" id="{2369D82E-993E-7EC8-188E-7744C423379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677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82" name="Line 2551">
                    <a:extLst>
                      <a:ext uri="{FF2B5EF4-FFF2-40B4-BE49-F238E27FC236}">
                        <a16:creationId xmlns:a16="http://schemas.microsoft.com/office/drawing/2014/main" id="{88C721CE-4F0D-CFC4-8175-CDF50436527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709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83" name="Line 2552">
                    <a:extLst>
                      <a:ext uri="{FF2B5EF4-FFF2-40B4-BE49-F238E27FC236}">
                        <a16:creationId xmlns:a16="http://schemas.microsoft.com/office/drawing/2014/main" id="{9F7AD0F0-27BE-7E64-67ED-9A78B84C9BB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741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84" name="Line 2553">
                    <a:extLst>
                      <a:ext uri="{FF2B5EF4-FFF2-40B4-BE49-F238E27FC236}">
                        <a16:creationId xmlns:a16="http://schemas.microsoft.com/office/drawing/2014/main" id="{A620932B-E8D7-F892-5C41-F61A214D739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757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85" name="Line 2554">
                    <a:extLst>
                      <a:ext uri="{FF2B5EF4-FFF2-40B4-BE49-F238E27FC236}">
                        <a16:creationId xmlns:a16="http://schemas.microsoft.com/office/drawing/2014/main" id="{CE1FC239-5DCD-D529-313B-A9B68E54C06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789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86" name="Line 2555">
                    <a:extLst>
                      <a:ext uri="{FF2B5EF4-FFF2-40B4-BE49-F238E27FC236}">
                        <a16:creationId xmlns:a16="http://schemas.microsoft.com/office/drawing/2014/main" id="{0B8CDCE8-7033-81FE-20A1-92676E2DE0B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8049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87" name="Line 2556">
                    <a:extLst>
                      <a:ext uri="{FF2B5EF4-FFF2-40B4-BE49-F238E27FC236}">
                        <a16:creationId xmlns:a16="http://schemas.microsoft.com/office/drawing/2014/main" id="{3F50005D-0C72-D0CB-C0C0-F15690999B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852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88" name="Line 2557">
                    <a:extLst>
                      <a:ext uri="{FF2B5EF4-FFF2-40B4-BE49-F238E27FC236}">
                        <a16:creationId xmlns:a16="http://schemas.microsoft.com/office/drawing/2014/main" id="{6C2EDCF5-67D8-5A58-53F8-7C4A2547FE6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868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89" name="Line 2558">
                    <a:extLst>
                      <a:ext uri="{FF2B5EF4-FFF2-40B4-BE49-F238E27FC236}">
                        <a16:creationId xmlns:a16="http://schemas.microsoft.com/office/drawing/2014/main" id="{E795FF61-3F3A-F16C-9918-4E1A338A7A7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947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90" name="Line 2559">
                    <a:extLst>
                      <a:ext uri="{FF2B5EF4-FFF2-40B4-BE49-F238E27FC236}">
                        <a16:creationId xmlns:a16="http://schemas.microsoft.com/office/drawing/2014/main" id="{3E73F6FD-AF02-2A98-DB6E-A30D88763B0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963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91" name="Line 2560">
                    <a:extLst>
                      <a:ext uri="{FF2B5EF4-FFF2-40B4-BE49-F238E27FC236}">
                        <a16:creationId xmlns:a16="http://schemas.microsoft.com/office/drawing/2014/main" id="{4C9AD0AA-C134-1253-63D8-36DAE9AAF54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0979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92" name="Line 2561">
                    <a:extLst>
                      <a:ext uri="{FF2B5EF4-FFF2-40B4-BE49-F238E27FC236}">
                        <a16:creationId xmlns:a16="http://schemas.microsoft.com/office/drawing/2014/main" id="{A08D468E-86D3-EF3E-D364-922346A2E2C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1011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93" name="Line 2562">
                    <a:extLst>
                      <a:ext uri="{FF2B5EF4-FFF2-40B4-BE49-F238E27FC236}">
                        <a16:creationId xmlns:a16="http://schemas.microsoft.com/office/drawing/2014/main" id="{DA8A7499-40B4-A9BA-938B-83F20511C92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1043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94" name="Line 2563">
                    <a:extLst>
                      <a:ext uri="{FF2B5EF4-FFF2-40B4-BE49-F238E27FC236}">
                        <a16:creationId xmlns:a16="http://schemas.microsoft.com/office/drawing/2014/main" id="{53D979AF-16B8-5D2C-1B37-4CA2E0A8B53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1074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95" name="Line 2564">
                    <a:extLst>
                      <a:ext uri="{FF2B5EF4-FFF2-40B4-BE49-F238E27FC236}">
                        <a16:creationId xmlns:a16="http://schemas.microsoft.com/office/drawing/2014/main" id="{BD55E9A7-EFEE-3190-C9F3-F6E41A7F722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1138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96" name="Line 2565">
                    <a:extLst>
                      <a:ext uri="{FF2B5EF4-FFF2-40B4-BE49-F238E27FC236}">
                        <a16:creationId xmlns:a16="http://schemas.microsoft.com/office/drawing/2014/main" id="{ED8645A9-F7D2-A0BA-39AC-978DA731FF1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1154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97" name="Line 2566">
                    <a:extLst>
                      <a:ext uri="{FF2B5EF4-FFF2-40B4-BE49-F238E27FC236}">
                        <a16:creationId xmlns:a16="http://schemas.microsoft.com/office/drawing/2014/main" id="{3AFBF090-9007-28F0-6006-D5CFDCE27FA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121773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98" name="Line 2567">
                    <a:extLst>
                      <a:ext uri="{FF2B5EF4-FFF2-40B4-BE49-F238E27FC236}">
                        <a16:creationId xmlns:a16="http://schemas.microsoft.com/office/drawing/2014/main" id="{F8A343DE-F0B4-B55A-EB9D-886739CDF9A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1233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99" name="Line 2568">
                    <a:extLst>
                      <a:ext uri="{FF2B5EF4-FFF2-40B4-BE49-F238E27FC236}">
                        <a16:creationId xmlns:a16="http://schemas.microsoft.com/office/drawing/2014/main" id="{7B473BCC-775F-C287-D0CC-2DD20B168ED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1249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00" name="Line 2569">
                    <a:extLst>
                      <a:ext uri="{FF2B5EF4-FFF2-40B4-BE49-F238E27FC236}">
                        <a16:creationId xmlns:a16="http://schemas.microsoft.com/office/drawing/2014/main" id="{6A5A4AAA-BB54-D799-FA84-1A80BE6A429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12812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01" name="Line 2570">
                    <a:extLst>
                      <a:ext uri="{FF2B5EF4-FFF2-40B4-BE49-F238E27FC236}">
                        <a16:creationId xmlns:a16="http://schemas.microsoft.com/office/drawing/2014/main" id="{602BCDA7-2AE2-F41F-DDA3-261CD92B844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13129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02" name="Line 2571">
                    <a:extLst>
                      <a:ext uri="{FF2B5EF4-FFF2-40B4-BE49-F238E27FC236}">
                        <a16:creationId xmlns:a16="http://schemas.microsoft.com/office/drawing/2014/main" id="{4B730881-D310-688A-1E1A-640A24CA460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1328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03" name="Line 2572">
                    <a:extLst>
                      <a:ext uri="{FF2B5EF4-FFF2-40B4-BE49-F238E27FC236}">
                        <a16:creationId xmlns:a16="http://schemas.microsoft.com/office/drawing/2014/main" id="{E5B3903A-41AF-E08F-0F37-1057E49AD3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1344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04" name="Line 2573">
                    <a:extLst>
                      <a:ext uri="{FF2B5EF4-FFF2-40B4-BE49-F238E27FC236}">
                        <a16:creationId xmlns:a16="http://schemas.microsoft.com/office/drawing/2014/main" id="{C3EC41D8-7521-A3DE-D605-1497C397574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1455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05" name="Line 2574">
                    <a:extLst>
                      <a:ext uri="{FF2B5EF4-FFF2-40B4-BE49-F238E27FC236}">
                        <a16:creationId xmlns:a16="http://schemas.microsoft.com/office/drawing/2014/main" id="{3B8F60A6-7CCC-1A33-F672-F562CA280E9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1471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06" name="Line 2575">
                    <a:extLst>
                      <a:ext uri="{FF2B5EF4-FFF2-40B4-BE49-F238E27FC236}">
                        <a16:creationId xmlns:a16="http://schemas.microsoft.com/office/drawing/2014/main" id="{62736595-D273-766E-F9E0-806887D3F22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1487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07" name="Line 2576">
                    <a:extLst>
                      <a:ext uri="{FF2B5EF4-FFF2-40B4-BE49-F238E27FC236}">
                        <a16:creationId xmlns:a16="http://schemas.microsoft.com/office/drawing/2014/main" id="{BEB8CCAD-E370-4331-75EF-943715D0BC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15352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08" name="Line 2577">
                    <a:extLst>
                      <a:ext uri="{FF2B5EF4-FFF2-40B4-BE49-F238E27FC236}">
                        <a16:creationId xmlns:a16="http://schemas.microsoft.com/office/drawing/2014/main" id="{5C62A670-63D0-3A8F-590E-E68B592DF09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1614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09" name="Line 2578">
                    <a:extLst>
                      <a:ext uri="{FF2B5EF4-FFF2-40B4-BE49-F238E27FC236}">
                        <a16:creationId xmlns:a16="http://schemas.microsoft.com/office/drawing/2014/main" id="{FC1ABDFA-2C2D-48BB-A611-EC8DC61278E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1614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10" name="Line 2579">
                    <a:extLst>
                      <a:ext uri="{FF2B5EF4-FFF2-40B4-BE49-F238E27FC236}">
                        <a16:creationId xmlns:a16="http://schemas.microsoft.com/office/drawing/2014/main" id="{965DD6B3-4404-C9F0-CC3E-BE3EAD183AC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16304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11" name="Line 2580">
                    <a:extLst>
                      <a:ext uri="{FF2B5EF4-FFF2-40B4-BE49-F238E27FC236}">
                        <a16:creationId xmlns:a16="http://schemas.microsoft.com/office/drawing/2014/main" id="{4291F3A3-E526-EB55-11B6-2E9B78692FA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1646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12" name="Line 2581">
                    <a:extLst>
                      <a:ext uri="{FF2B5EF4-FFF2-40B4-BE49-F238E27FC236}">
                        <a16:creationId xmlns:a16="http://schemas.microsoft.com/office/drawing/2014/main" id="{2FEE81DC-8714-FF9C-D33C-C77A9E7B7EB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1678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13" name="Line 2582">
                    <a:extLst>
                      <a:ext uri="{FF2B5EF4-FFF2-40B4-BE49-F238E27FC236}">
                        <a16:creationId xmlns:a16="http://schemas.microsoft.com/office/drawing/2014/main" id="{3B203D3D-BBFD-1A13-BC29-CC465A153F6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1725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14" name="Line 2583">
                    <a:extLst>
                      <a:ext uri="{FF2B5EF4-FFF2-40B4-BE49-F238E27FC236}">
                        <a16:creationId xmlns:a16="http://schemas.microsoft.com/office/drawing/2014/main" id="{F9E4EE08-81E5-2DFA-58FA-B85D2B48298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1773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15" name="Line 2584">
                    <a:extLst>
                      <a:ext uri="{FF2B5EF4-FFF2-40B4-BE49-F238E27FC236}">
                        <a16:creationId xmlns:a16="http://schemas.microsoft.com/office/drawing/2014/main" id="{C2E800BB-06E7-CA9A-26B9-7DFFE7D8898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1820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16" name="Line 2585">
                    <a:extLst>
                      <a:ext uri="{FF2B5EF4-FFF2-40B4-BE49-F238E27FC236}">
                        <a16:creationId xmlns:a16="http://schemas.microsoft.com/office/drawing/2014/main" id="{61997C48-0A8A-712D-F23B-10F81ED9808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1836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17" name="Line 2586">
                    <a:extLst>
                      <a:ext uri="{FF2B5EF4-FFF2-40B4-BE49-F238E27FC236}">
                        <a16:creationId xmlns:a16="http://schemas.microsoft.com/office/drawing/2014/main" id="{3C3EA674-1E81-4B6F-2698-01181B771B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1868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18" name="Line 2587">
                    <a:extLst>
                      <a:ext uri="{FF2B5EF4-FFF2-40B4-BE49-F238E27FC236}">
                        <a16:creationId xmlns:a16="http://schemas.microsoft.com/office/drawing/2014/main" id="{CB489FAC-220D-988F-A8DF-C6C2FFAE51F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18844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19" name="Line 2588">
                    <a:extLst>
                      <a:ext uri="{FF2B5EF4-FFF2-40B4-BE49-F238E27FC236}">
                        <a16:creationId xmlns:a16="http://schemas.microsoft.com/office/drawing/2014/main" id="{D9B8CAED-07C9-3431-A50B-80A9EE8D654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19162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20" name="Line 2589">
                    <a:extLst>
                      <a:ext uri="{FF2B5EF4-FFF2-40B4-BE49-F238E27FC236}">
                        <a16:creationId xmlns:a16="http://schemas.microsoft.com/office/drawing/2014/main" id="{6D354F64-2948-5A9E-8CF1-8E6AEA7BE5F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1932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21" name="Line 2590">
                    <a:extLst>
                      <a:ext uri="{FF2B5EF4-FFF2-40B4-BE49-F238E27FC236}">
                        <a16:creationId xmlns:a16="http://schemas.microsoft.com/office/drawing/2014/main" id="{DA11B25C-134F-E13C-A131-389D8492D7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1963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22" name="Line 2591">
                    <a:extLst>
                      <a:ext uri="{FF2B5EF4-FFF2-40B4-BE49-F238E27FC236}">
                        <a16:creationId xmlns:a16="http://schemas.microsoft.com/office/drawing/2014/main" id="{34EDDD15-38CF-9A5B-3A67-8EEB58C6D96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04323" y="2907481"/>
                    <a:ext cx="0" cy="174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23" name="Line 2592">
                    <a:extLst>
                      <a:ext uri="{FF2B5EF4-FFF2-40B4-BE49-F238E27FC236}">
                        <a16:creationId xmlns:a16="http://schemas.microsoft.com/office/drawing/2014/main" id="{314BB15C-07D9-B9EE-3701-AA24B9755F1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04323" y="2913831"/>
                    <a:ext cx="0" cy="111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24" name="Line 2593">
                    <a:extLst>
                      <a:ext uri="{FF2B5EF4-FFF2-40B4-BE49-F238E27FC236}">
                        <a16:creationId xmlns:a16="http://schemas.microsoft.com/office/drawing/2014/main" id="{47E7DDCC-43CC-D7BC-1DA2-D5BF474B953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0749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25" name="Line 2594">
                    <a:extLst>
                      <a:ext uri="{FF2B5EF4-FFF2-40B4-BE49-F238E27FC236}">
                        <a16:creationId xmlns:a16="http://schemas.microsoft.com/office/drawing/2014/main" id="{57B5AF36-39E1-3AAE-2785-14DB8FB4ACB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090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26" name="Line 2595">
                    <a:extLst>
                      <a:ext uri="{FF2B5EF4-FFF2-40B4-BE49-F238E27FC236}">
                        <a16:creationId xmlns:a16="http://schemas.microsoft.com/office/drawing/2014/main" id="{DCB1E0E4-2416-A379-7373-48A8A5DC08C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106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27" name="Line 2596">
                    <a:extLst>
                      <a:ext uri="{FF2B5EF4-FFF2-40B4-BE49-F238E27FC236}">
                        <a16:creationId xmlns:a16="http://schemas.microsoft.com/office/drawing/2014/main" id="{F3F75D64-0CF3-49DE-8155-E2B15354DB3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122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28" name="Line 2597">
                    <a:extLst>
                      <a:ext uri="{FF2B5EF4-FFF2-40B4-BE49-F238E27FC236}">
                        <a16:creationId xmlns:a16="http://schemas.microsoft.com/office/drawing/2014/main" id="{3192038A-2046-0ECA-18BA-058A457C311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154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29" name="Line 2598">
                    <a:extLst>
                      <a:ext uri="{FF2B5EF4-FFF2-40B4-BE49-F238E27FC236}">
                        <a16:creationId xmlns:a16="http://schemas.microsoft.com/office/drawing/2014/main" id="{2D88B551-690B-7C47-07DC-CB82B3E6037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201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30" name="Line 2599">
                    <a:extLst>
                      <a:ext uri="{FF2B5EF4-FFF2-40B4-BE49-F238E27FC236}">
                        <a16:creationId xmlns:a16="http://schemas.microsoft.com/office/drawing/2014/main" id="{53B95D0D-2A7A-CCAC-305F-DC5957CA18E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217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31" name="Line 2600">
                    <a:extLst>
                      <a:ext uri="{FF2B5EF4-FFF2-40B4-BE49-F238E27FC236}">
                        <a16:creationId xmlns:a16="http://schemas.microsoft.com/office/drawing/2014/main" id="{2ECEDE20-1C92-3CD8-E4D9-94B6D06AB9F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297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32" name="Line 2601">
                    <a:extLst>
                      <a:ext uri="{FF2B5EF4-FFF2-40B4-BE49-F238E27FC236}">
                        <a16:creationId xmlns:a16="http://schemas.microsoft.com/office/drawing/2014/main" id="{F1608AD7-0966-DAD2-A850-D90D12AAE58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360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33" name="Line 2602">
                    <a:extLst>
                      <a:ext uri="{FF2B5EF4-FFF2-40B4-BE49-F238E27FC236}">
                        <a16:creationId xmlns:a16="http://schemas.microsoft.com/office/drawing/2014/main" id="{49383DD1-5A1F-01C3-0B26-097DCD6DAC7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39248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34" name="Line 2603">
                    <a:extLst>
                      <a:ext uri="{FF2B5EF4-FFF2-40B4-BE49-F238E27FC236}">
                        <a16:creationId xmlns:a16="http://schemas.microsoft.com/office/drawing/2014/main" id="{0C951614-91A9-C8C5-A5B4-B6C1593DCBE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408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35" name="Line 2604">
                    <a:extLst>
                      <a:ext uri="{FF2B5EF4-FFF2-40B4-BE49-F238E27FC236}">
                        <a16:creationId xmlns:a16="http://schemas.microsoft.com/office/drawing/2014/main" id="{581C32A3-1475-8A44-551F-5814D702CA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455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36" name="Line 2605">
                    <a:extLst>
                      <a:ext uri="{FF2B5EF4-FFF2-40B4-BE49-F238E27FC236}">
                        <a16:creationId xmlns:a16="http://schemas.microsoft.com/office/drawing/2014/main" id="{AAA76A9F-4438-BEBA-64D4-B3B14DFBEC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471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37" name="Line 2606">
                    <a:extLst>
                      <a:ext uri="{FF2B5EF4-FFF2-40B4-BE49-F238E27FC236}">
                        <a16:creationId xmlns:a16="http://schemas.microsoft.com/office/drawing/2014/main" id="{F2492990-20C3-D579-DE64-13196A2FDF5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487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38" name="Line 2607">
                    <a:extLst>
                      <a:ext uri="{FF2B5EF4-FFF2-40B4-BE49-F238E27FC236}">
                        <a16:creationId xmlns:a16="http://schemas.microsoft.com/office/drawing/2014/main" id="{D8D4D3A5-1F09-3114-548C-0A85050059E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519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39" name="Line 2608">
                    <a:extLst>
                      <a:ext uri="{FF2B5EF4-FFF2-40B4-BE49-F238E27FC236}">
                        <a16:creationId xmlns:a16="http://schemas.microsoft.com/office/drawing/2014/main" id="{B75A12CD-D8B0-0C13-D818-94F1747F64A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630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40" name="Line 2609">
                    <a:extLst>
                      <a:ext uri="{FF2B5EF4-FFF2-40B4-BE49-F238E27FC236}">
                        <a16:creationId xmlns:a16="http://schemas.microsoft.com/office/drawing/2014/main" id="{36818166-FA4B-6011-EB29-FB169A84F7B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662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41" name="Line 2610">
                    <a:extLst>
                      <a:ext uri="{FF2B5EF4-FFF2-40B4-BE49-F238E27FC236}">
                        <a16:creationId xmlns:a16="http://schemas.microsoft.com/office/drawing/2014/main" id="{01FE7362-CBD9-0245-5C51-4B769BD012C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694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42" name="Line 2611">
                    <a:extLst>
                      <a:ext uri="{FF2B5EF4-FFF2-40B4-BE49-F238E27FC236}">
                        <a16:creationId xmlns:a16="http://schemas.microsoft.com/office/drawing/2014/main" id="{3A5BB847-2087-506E-21AF-387CCA03E71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725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43" name="Line 2612">
                    <a:extLst>
                      <a:ext uri="{FF2B5EF4-FFF2-40B4-BE49-F238E27FC236}">
                        <a16:creationId xmlns:a16="http://schemas.microsoft.com/office/drawing/2014/main" id="{B0283A8C-A343-17DD-0AC4-E95A1F6B345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75760" y="2912244"/>
                    <a:ext cx="0" cy="127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44" name="Line 2613">
                    <a:extLst>
                      <a:ext uri="{FF2B5EF4-FFF2-40B4-BE49-F238E27FC236}">
                        <a16:creationId xmlns:a16="http://schemas.microsoft.com/office/drawing/2014/main" id="{1A09A234-0300-7BD2-3C29-C494EF47112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7734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45" name="Line 2614">
                    <a:extLst>
                      <a:ext uri="{FF2B5EF4-FFF2-40B4-BE49-F238E27FC236}">
                        <a16:creationId xmlns:a16="http://schemas.microsoft.com/office/drawing/2014/main" id="{FF3C5E44-03F8-C4F7-36D8-18875277BE6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821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46" name="Line 2615">
                    <a:extLst>
                      <a:ext uri="{FF2B5EF4-FFF2-40B4-BE49-F238E27FC236}">
                        <a16:creationId xmlns:a16="http://schemas.microsoft.com/office/drawing/2014/main" id="{FD9CF414-0554-9D3E-FC39-3CAEE0CB07D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83698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47" name="Line 2616">
                    <a:extLst>
                      <a:ext uri="{FF2B5EF4-FFF2-40B4-BE49-F238E27FC236}">
                        <a16:creationId xmlns:a16="http://schemas.microsoft.com/office/drawing/2014/main" id="{7A4F5FD5-232B-22DB-1377-96CE059C1B5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884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48" name="Line 2618">
                    <a:extLst>
                      <a:ext uri="{FF2B5EF4-FFF2-40B4-BE49-F238E27FC236}">
                        <a16:creationId xmlns:a16="http://schemas.microsoft.com/office/drawing/2014/main" id="{332A2ABE-1116-128F-0CD5-28648102E1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90047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49" name="Line 2619">
                    <a:extLst>
                      <a:ext uri="{FF2B5EF4-FFF2-40B4-BE49-F238E27FC236}">
                        <a16:creationId xmlns:a16="http://schemas.microsoft.com/office/drawing/2014/main" id="{CEACE6F3-4A4F-663C-2505-C3C9AE3E807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93222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50" name="Line 2620">
                    <a:extLst>
                      <a:ext uri="{FF2B5EF4-FFF2-40B4-BE49-F238E27FC236}">
                        <a16:creationId xmlns:a16="http://schemas.microsoft.com/office/drawing/2014/main" id="{A58DD53A-740F-C5AF-CB8F-6F7A52AFE85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2932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51" name="Line 2621">
                    <a:extLst>
                      <a:ext uri="{FF2B5EF4-FFF2-40B4-BE49-F238E27FC236}">
                        <a16:creationId xmlns:a16="http://schemas.microsoft.com/office/drawing/2014/main" id="{92458E36-DB59-C20F-5E5C-D27AF72F1E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011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52" name="Line 2622">
                    <a:extLst>
                      <a:ext uri="{FF2B5EF4-FFF2-40B4-BE49-F238E27FC236}">
                        <a16:creationId xmlns:a16="http://schemas.microsoft.com/office/drawing/2014/main" id="{00BA25B9-1C5B-4F2A-8313-7C3BFF86878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027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53" name="Line 2623">
                    <a:extLst>
                      <a:ext uri="{FF2B5EF4-FFF2-40B4-BE49-F238E27FC236}">
                        <a16:creationId xmlns:a16="http://schemas.microsoft.com/office/drawing/2014/main" id="{54D864F2-8863-003C-80D9-4E93E7DD8AF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059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54" name="Line 2624">
                    <a:extLst>
                      <a:ext uri="{FF2B5EF4-FFF2-40B4-BE49-F238E27FC236}">
                        <a16:creationId xmlns:a16="http://schemas.microsoft.com/office/drawing/2014/main" id="{AB7A1853-03B4-F1A8-CD99-6B58F240F7B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090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55" name="Line 2625">
                    <a:extLst>
                      <a:ext uri="{FF2B5EF4-FFF2-40B4-BE49-F238E27FC236}">
                        <a16:creationId xmlns:a16="http://schemas.microsoft.com/office/drawing/2014/main" id="{5384F103-5B10-9CEB-9C5A-4E7BF105746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12272" y="2909069"/>
                    <a:ext cx="0" cy="158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56" name="Line 2626">
                    <a:extLst>
                      <a:ext uri="{FF2B5EF4-FFF2-40B4-BE49-F238E27FC236}">
                        <a16:creationId xmlns:a16="http://schemas.microsoft.com/office/drawing/2014/main" id="{53AB96E7-88E3-549F-DB6F-540EC6B7E12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170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57" name="Line 2627">
                    <a:extLst>
                      <a:ext uri="{FF2B5EF4-FFF2-40B4-BE49-F238E27FC236}">
                        <a16:creationId xmlns:a16="http://schemas.microsoft.com/office/drawing/2014/main" id="{E6B2269B-60F6-9E0E-343C-DBFBBAB0D54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18622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58" name="Line 2628">
                    <a:extLst>
                      <a:ext uri="{FF2B5EF4-FFF2-40B4-BE49-F238E27FC236}">
                        <a16:creationId xmlns:a16="http://schemas.microsoft.com/office/drawing/2014/main" id="{C8E1EC39-8408-71B5-1548-3575318720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217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59" name="Line 2629">
                    <a:extLst>
                      <a:ext uri="{FF2B5EF4-FFF2-40B4-BE49-F238E27FC236}">
                        <a16:creationId xmlns:a16="http://schemas.microsoft.com/office/drawing/2014/main" id="{856EAE4E-4FE3-D631-62C7-64E91DAA7B3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233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60" name="Line 2630">
                    <a:extLst>
                      <a:ext uri="{FF2B5EF4-FFF2-40B4-BE49-F238E27FC236}">
                        <a16:creationId xmlns:a16="http://schemas.microsoft.com/office/drawing/2014/main" id="{B3AD7B9C-E3DA-217B-0D24-39791A0F4BD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281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61" name="Line 2631">
                    <a:extLst>
                      <a:ext uri="{FF2B5EF4-FFF2-40B4-BE49-F238E27FC236}">
                        <a16:creationId xmlns:a16="http://schemas.microsoft.com/office/drawing/2014/main" id="{1B128E39-2054-7F93-B192-C8A724F2EE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297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62" name="Line 2632">
                    <a:extLst>
                      <a:ext uri="{FF2B5EF4-FFF2-40B4-BE49-F238E27FC236}">
                        <a16:creationId xmlns:a16="http://schemas.microsoft.com/office/drawing/2014/main" id="{A39236FF-CFA0-61E9-3358-2D98FA3B890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344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63" name="Line 2633">
                    <a:extLst>
                      <a:ext uri="{FF2B5EF4-FFF2-40B4-BE49-F238E27FC236}">
                        <a16:creationId xmlns:a16="http://schemas.microsoft.com/office/drawing/2014/main" id="{E24DC63D-B7C3-74CB-F8FB-5E60F4AA8AC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376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64" name="Line 2634">
                    <a:extLst>
                      <a:ext uri="{FF2B5EF4-FFF2-40B4-BE49-F238E27FC236}">
                        <a16:creationId xmlns:a16="http://schemas.microsoft.com/office/drawing/2014/main" id="{6A851B05-5688-89E9-A86B-1B1EB88A52B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424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65" name="Line 2635">
                    <a:extLst>
                      <a:ext uri="{FF2B5EF4-FFF2-40B4-BE49-F238E27FC236}">
                        <a16:creationId xmlns:a16="http://schemas.microsoft.com/office/drawing/2014/main" id="{4694C5CA-29A4-F33A-D500-6D614C87DC6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456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66" name="Line 2636">
                    <a:extLst>
                      <a:ext uri="{FF2B5EF4-FFF2-40B4-BE49-F238E27FC236}">
                        <a16:creationId xmlns:a16="http://schemas.microsoft.com/office/drawing/2014/main" id="{E04B5FD9-9777-11DE-95A8-E7970F7CE0C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48785" y="2904306"/>
                    <a:ext cx="0" cy="206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67" name="Line 2637">
                    <a:extLst>
                      <a:ext uri="{FF2B5EF4-FFF2-40B4-BE49-F238E27FC236}">
                        <a16:creationId xmlns:a16="http://schemas.microsoft.com/office/drawing/2014/main" id="{9ED37C95-5281-B2B7-AA83-D45CFEAF1C6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519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68" name="Line 2638">
                    <a:extLst>
                      <a:ext uri="{FF2B5EF4-FFF2-40B4-BE49-F238E27FC236}">
                        <a16:creationId xmlns:a16="http://schemas.microsoft.com/office/drawing/2014/main" id="{56D023A4-1B4A-063F-EDD4-D57D1B2C07D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53547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69" name="Line 2639">
                    <a:extLst>
                      <a:ext uri="{FF2B5EF4-FFF2-40B4-BE49-F238E27FC236}">
                        <a16:creationId xmlns:a16="http://schemas.microsoft.com/office/drawing/2014/main" id="{7158B749-B9B0-0518-490D-DB9876EBE05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551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70" name="Line 2640">
                    <a:extLst>
                      <a:ext uri="{FF2B5EF4-FFF2-40B4-BE49-F238E27FC236}">
                        <a16:creationId xmlns:a16="http://schemas.microsoft.com/office/drawing/2014/main" id="{BF053410-7BA0-6DC9-D193-ED9ED886A88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567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71" name="Line 2641">
                    <a:extLst>
                      <a:ext uri="{FF2B5EF4-FFF2-40B4-BE49-F238E27FC236}">
                        <a16:creationId xmlns:a16="http://schemas.microsoft.com/office/drawing/2014/main" id="{21E87354-F5B0-E937-6D4B-8FC57D0D403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614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72" name="Line 2642">
                    <a:extLst>
                      <a:ext uri="{FF2B5EF4-FFF2-40B4-BE49-F238E27FC236}">
                        <a16:creationId xmlns:a16="http://schemas.microsoft.com/office/drawing/2014/main" id="{4D592E9D-030F-0483-A5EE-4206197E9F7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646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73" name="Line 2643">
                    <a:extLst>
                      <a:ext uri="{FF2B5EF4-FFF2-40B4-BE49-F238E27FC236}">
                        <a16:creationId xmlns:a16="http://schemas.microsoft.com/office/drawing/2014/main" id="{53FB7BB7-3311-FF56-D53C-DA6C5152886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6624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74" name="Line 2644">
                    <a:extLst>
                      <a:ext uri="{FF2B5EF4-FFF2-40B4-BE49-F238E27FC236}">
                        <a16:creationId xmlns:a16="http://schemas.microsoft.com/office/drawing/2014/main" id="{ADE934D4-AA6C-0369-FD49-8BC724653E6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678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75" name="Line 2645">
                    <a:extLst>
                      <a:ext uri="{FF2B5EF4-FFF2-40B4-BE49-F238E27FC236}">
                        <a16:creationId xmlns:a16="http://schemas.microsoft.com/office/drawing/2014/main" id="{666BAC36-5E30-4E6B-CC93-9CD8BB56644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789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76" name="Line 2646">
                    <a:extLst>
                      <a:ext uri="{FF2B5EF4-FFF2-40B4-BE49-F238E27FC236}">
                        <a16:creationId xmlns:a16="http://schemas.microsoft.com/office/drawing/2014/main" id="{5B267B41-C58A-6144-3880-13FB93A3D52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837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77" name="Line 2647">
                    <a:extLst>
                      <a:ext uri="{FF2B5EF4-FFF2-40B4-BE49-F238E27FC236}">
                        <a16:creationId xmlns:a16="http://schemas.microsoft.com/office/drawing/2014/main" id="{A9DBD1EC-0F9A-158B-7820-B7D5F8FDDC9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852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78" name="Line 2648">
                    <a:extLst>
                      <a:ext uri="{FF2B5EF4-FFF2-40B4-BE49-F238E27FC236}">
                        <a16:creationId xmlns:a16="http://schemas.microsoft.com/office/drawing/2014/main" id="{3FE74C2F-6F16-C544-3E43-3D8EE1CFA9F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884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79" name="Line 2649">
                    <a:extLst>
                      <a:ext uri="{FF2B5EF4-FFF2-40B4-BE49-F238E27FC236}">
                        <a16:creationId xmlns:a16="http://schemas.microsoft.com/office/drawing/2014/main" id="{5F0E99FA-9612-7547-5733-365F6265EF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900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80" name="Line 2650">
                    <a:extLst>
                      <a:ext uri="{FF2B5EF4-FFF2-40B4-BE49-F238E27FC236}">
                        <a16:creationId xmlns:a16="http://schemas.microsoft.com/office/drawing/2014/main" id="{47F294B1-4E5A-B145-A051-D9FB83EE9D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916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81" name="Line 2651">
                    <a:extLst>
                      <a:ext uri="{FF2B5EF4-FFF2-40B4-BE49-F238E27FC236}">
                        <a16:creationId xmlns:a16="http://schemas.microsoft.com/office/drawing/2014/main" id="{4D508849-27FC-71CA-D5C5-02745E49197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932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82" name="Line 2652">
                    <a:extLst>
                      <a:ext uri="{FF2B5EF4-FFF2-40B4-BE49-F238E27FC236}">
                        <a16:creationId xmlns:a16="http://schemas.microsoft.com/office/drawing/2014/main" id="{7B7E15F8-EB6D-ADDD-17E3-343E8C73FB9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3964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83" name="Line 2653">
                    <a:extLst>
                      <a:ext uri="{FF2B5EF4-FFF2-40B4-BE49-F238E27FC236}">
                        <a16:creationId xmlns:a16="http://schemas.microsoft.com/office/drawing/2014/main" id="{E24D5FA0-5477-6E6A-DD15-242DA199502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027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84" name="Line 2654">
                    <a:extLst>
                      <a:ext uri="{FF2B5EF4-FFF2-40B4-BE49-F238E27FC236}">
                        <a16:creationId xmlns:a16="http://schemas.microsoft.com/office/drawing/2014/main" id="{76EA2A27-D5D0-94C1-C0F9-7CF4B6CF3F3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059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85" name="Line 2655">
                    <a:extLst>
                      <a:ext uri="{FF2B5EF4-FFF2-40B4-BE49-F238E27FC236}">
                        <a16:creationId xmlns:a16="http://schemas.microsoft.com/office/drawing/2014/main" id="{7429A581-2C51-8C74-65AD-7801F15DFED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1069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86" name="Line 2656">
                    <a:extLst>
                      <a:ext uri="{FF2B5EF4-FFF2-40B4-BE49-F238E27FC236}">
                        <a16:creationId xmlns:a16="http://schemas.microsoft.com/office/drawing/2014/main" id="{B56518E5-5E18-4F18-AB50-ECE83AE6551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122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87" name="Line 2657">
                    <a:extLst>
                      <a:ext uri="{FF2B5EF4-FFF2-40B4-BE49-F238E27FC236}">
                        <a16:creationId xmlns:a16="http://schemas.microsoft.com/office/drawing/2014/main" id="{140F9B29-DAD2-D627-326E-FE590A53C1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154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88" name="Line 2658">
                    <a:extLst>
                      <a:ext uri="{FF2B5EF4-FFF2-40B4-BE49-F238E27FC236}">
                        <a16:creationId xmlns:a16="http://schemas.microsoft.com/office/drawing/2014/main" id="{BAA52E82-7136-42EF-05E5-81624BD59E8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170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89" name="Line 2659">
                    <a:extLst>
                      <a:ext uri="{FF2B5EF4-FFF2-40B4-BE49-F238E27FC236}">
                        <a16:creationId xmlns:a16="http://schemas.microsoft.com/office/drawing/2014/main" id="{AD4FD417-ED6D-CEE1-AF10-E002F1A2C93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186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90" name="Line 2660">
                    <a:extLst>
                      <a:ext uri="{FF2B5EF4-FFF2-40B4-BE49-F238E27FC236}">
                        <a16:creationId xmlns:a16="http://schemas.microsoft.com/office/drawing/2014/main" id="{200BC943-AE88-704D-E215-404F7BC9EB9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218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91" name="Line 2661">
                    <a:extLst>
                      <a:ext uri="{FF2B5EF4-FFF2-40B4-BE49-F238E27FC236}">
                        <a16:creationId xmlns:a16="http://schemas.microsoft.com/office/drawing/2014/main" id="{00582630-B97E-0EA0-6B97-C046527CC3B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265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92" name="Line 2662">
                    <a:extLst>
                      <a:ext uri="{FF2B5EF4-FFF2-40B4-BE49-F238E27FC236}">
                        <a16:creationId xmlns:a16="http://schemas.microsoft.com/office/drawing/2014/main" id="{AB4ABB83-0BFB-B6C1-2380-68F08FF742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297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93" name="Line 2663">
                    <a:extLst>
                      <a:ext uri="{FF2B5EF4-FFF2-40B4-BE49-F238E27FC236}">
                        <a16:creationId xmlns:a16="http://schemas.microsoft.com/office/drawing/2014/main" id="{E5E9FBB0-7346-383E-0DE2-DEF1F101E4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329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94" name="Line 2664">
                    <a:extLst>
                      <a:ext uri="{FF2B5EF4-FFF2-40B4-BE49-F238E27FC236}">
                        <a16:creationId xmlns:a16="http://schemas.microsoft.com/office/drawing/2014/main" id="{B111DABB-942A-51F7-A650-798C6D3FFD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376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95" name="Line 2665">
                    <a:extLst>
                      <a:ext uri="{FF2B5EF4-FFF2-40B4-BE49-F238E27FC236}">
                        <a16:creationId xmlns:a16="http://schemas.microsoft.com/office/drawing/2014/main" id="{3AA1E4C6-EE3F-6C66-7B6F-04062652EAB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392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96" name="Line 2666">
                    <a:extLst>
                      <a:ext uri="{FF2B5EF4-FFF2-40B4-BE49-F238E27FC236}">
                        <a16:creationId xmlns:a16="http://schemas.microsoft.com/office/drawing/2014/main" id="{1FF9E075-03B1-D9B5-11A9-81A3262E1B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424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97" name="Line 2667">
                    <a:extLst>
                      <a:ext uri="{FF2B5EF4-FFF2-40B4-BE49-F238E27FC236}">
                        <a16:creationId xmlns:a16="http://schemas.microsoft.com/office/drawing/2014/main" id="{28C09C0A-5C15-40A7-7DE6-5DB9886480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472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98" name="Line 2668">
                    <a:extLst>
                      <a:ext uri="{FF2B5EF4-FFF2-40B4-BE49-F238E27FC236}">
                        <a16:creationId xmlns:a16="http://schemas.microsoft.com/office/drawing/2014/main" id="{6BAEC3CB-CC1F-5A3B-7040-C37C5A459EC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487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99" name="Line 2669">
                    <a:extLst>
                      <a:ext uri="{FF2B5EF4-FFF2-40B4-BE49-F238E27FC236}">
                        <a16:creationId xmlns:a16="http://schemas.microsoft.com/office/drawing/2014/main" id="{372D86A7-0338-63A2-16C9-B3E5D0DBDC4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535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00" name="Line 2670">
                    <a:extLst>
                      <a:ext uri="{FF2B5EF4-FFF2-40B4-BE49-F238E27FC236}">
                        <a16:creationId xmlns:a16="http://schemas.microsoft.com/office/drawing/2014/main" id="{FD769255-CC70-9D21-1088-69F7EBD800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551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01" name="Line 2671">
                    <a:extLst>
                      <a:ext uri="{FF2B5EF4-FFF2-40B4-BE49-F238E27FC236}">
                        <a16:creationId xmlns:a16="http://schemas.microsoft.com/office/drawing/2014/main" id="{FB672081-B08E-117B-B45B-03449C609DD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56735" y="2909069"/>
                    <a:ext cx="0" cy="158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02" name="Line 2672">
                    <a:extLst>
                      <a:ext uri="{FF2B5EF4-FFF2-40B4-BE49-F238E27FC236}">
                        <a16:creationId xmlns:a16="http://schemas.microsoft.com/office/drawing/2014/main" id="{82BC8E9A-0BB1-8C92-2A5C-034B87837C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5832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03" name="Line 2673">
                    <a:extLst>
                      <a:ext uri="{FF2B5EF4-FFF2-40B4-BE49-F238E27FC236}">
                        <a16:creationId xmlns:a16="http://schemas.microsoft.com/office/drawing/2014/main" id="{6AF3C8CE-8D2E-C6C7-41F5-7427C0F9AF8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614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04" name="Line 2674">
                    <a:extLst>
                      <a:ext uri="{FF2B5EF4-FFF2-40B4-BE49-F238E27FC236}">
                        <a16:creationId xmlns:a16="http://schemas.microsoft.com/office/drawing/2014/main" id="{313BCF47-CC8E-33E4-92DC-6D358ED21C5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64672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05" name="Line 2675">
                    <a:extLst>
                      <a:ext uri="{FF2B5EF4-FFF2-40B4-BE49-F238E27FC236}">
                        <a16:creationId xmlns:a16="http://schemas.microsoft.com/office/drawing/2014/main" id="{68C4E3BE-3943-1E08-E472-1CC6538B768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6784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06" name="Line 2676">
                    <a:extLst>
                      <a:ext uri="{FF2B5EF4-FFF2-40B4-BE49-F238E27FC236}">
                        <a16:creationId xmlns:a16="http://schemas.microsoft.com/office/drawing/2014/main" id="{8EDCBB6E-A25D-8F2B-4A1E-4FD8DC3C36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757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07" name="Line 2677">
                    <a:extLst>
                      <a:ext uri="{FF2B5EF4-FFF2-40B4-BE49-F238E27FC236}">
                        <a16:creationId xmlns:a16="http://schemas.microsoft.com/office/drawing/2014/main" id="{19CD7376-BC09-2960-2DD0-2A8498CA17B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757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08" name="Line 2678">
                    <a:extLst>
                      <a:ext uri="{FF2B5EF4-FFF2-40B4-BE49-F238E27FC236}">
                        <a16:creationId xmlns:a16="http://schemas.microsoft.com/office/drawing/2014/main" id="{6017C4F0-9C16-3A7D-EC10-1D97FD333ED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789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09" name="Line 2679">
                    <a:extLst>
                      <a:ext uri="{FF2B5EF4-FFF2-40B4-BE49-F238E27FC236}">
                        <a16:creationId xmlns:a16="http://schemas.microsoft.com/office/drawing/2014/main" id="{EBA6AE55-266C-0645-D8DA-4E3FB3FBC18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805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10" name="Line 2680">
                    <a:extLst>
                      <a:ext uri="{FF2B5EF4-FFF2-40B4-BE49-F238E27FC236}">
                        <a16:creationId xmlns:a16="http://schemas.microsoft.com/office/drawing/2014/main" id="{38F8C78A-1EDC-B22B-DA44-DBD569C146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837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11" name="Line 2681">
                    <a:extLst>
                      <a:ext uri="{FF2B5EF4-FFF2-40B4-BE49-F238E27FC236}">
                        <a16:creationId xmlns:a16="http://schemas.microsoft.com/office/drawing/2014/main" id="{6654C9DC-BCF1-8E5E-0B7F-7B098D10FED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868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12" name="Line 2682">
                    <a:extLst>
                      <a:ext uri="{FF2B5EF4-FFF2-40B4-BE49-F238E27FC236}">
                        <a16:creationId xmlns:a16="http://schemas.microsoft.com/office/drawing/2014/main" id="{D297C08D-DAB8-1D88-5FB9-D24A2B447D7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900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13" name="Line 2683">
                    <a:extLst>
                      <a:ext uri="{FF2B5EF4-FFF2-40B4-BE49-F238E27FC236}">
                        <a16:creationId xmlns:a16="http://schemas.microsoft.com/office/drawing/2014/main" id="{0C8F0838-FE5C-5D20-84F7-EB924449F3E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93247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14" name="Line 2684">
                    <a:extLst>
                      <a:ext uri="{FF2B5EF4-FFF2-40B4-BE49-F238E27FC236}">
                        <a16:creationId xmlns:a16="http://schemas.microsoft.com/office/drawing/2014/main" id="{EC41B0D8-2D68-8F04-9438-9043954B415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948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15" name="Line 2685">
                    <a:extLst>
                      <a:ext uri="{FF2B5EF4-FFF2-40B4-BE49-F238E27FC236}">
                        <a16:creationId xmlns:a16="http://schemas.microsoft.com/office/drawing/2014/main" id="{0CEE9983-D153-6772-BD14-FB662D52B4A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964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16" name="Line 2686">
                    <a:extLst>
                      <a:ext uri="{FF2B5EF4-FFF2-40B4-BE49-F238E27FC236}">
                        <a16:creationId xmlns:a16="http://schemas.microsoft.com/office/drawing/2014/main" id="{72834DB6-F5CD-F8B7-CCAF-4B715B7F65B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4995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17" name="Line 2687">
                    <a:extLst>
                      <a:ext uri="{FF2B5EF4-FFF2-40B4-BE49-F238E27FC236}">
                        <a16:creationId xmlns:a16="http://schemas.microsoft.com/office/drawing/2014/main" id="{D9030CCC-FD49-64F6-4E1E-1BA120A0408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011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18" name="Line 2688">
                    <a:extLst>
                      <a:ext uri="{FF2B5EF4-FFF2-40B4-BE49-F238E27FC236}">
                        <a16:creationId xmlns:a16="http://schemas.microsoft.com/office/drawing/2014/main" id="{D579BF7D-1D46-640A-BB56-F7D496433F0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059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19" name="Line 2689">
                    <a:extLst>
                      <a:ext uri="{FF2B5EF4-FFF2-40B4-BE49-F238E27FC236}">
                        <a16:creationId xmlns:a16="http://schemas.microsoft.com/office/drawing/2014/main" id="{6E04964A-C8D2-2174-CD7B-F28127645F9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05947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20" name="Line 2690">
                    <a:extLst>
                      <a:ext uri="{FF2B5EF4-FFF2-40B4-BE49-F238E27FC236}">
                        <a16:creationId xmlns:a16="http://schemas.microsoft.com/office/drawing/2014/main" id="{5BF8444B-0DA2-2FCE-1EC6-7215A609068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091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21" name="Line 2691">
                    <a:extLst>
                      <a:ext uri="{FF2B5EF4-FFF2-40B4-BE49-F238E27FC236}">
                        <a16:creationId xmlns:a16="http://schemas.microsoft.com/office/drawing/2014/main" id="{668894EF-7FEA-151A-62BA-40D078D1FD6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138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22" name="Line 2692">
                    <a:extLst>
                      <a:ext uri="{FF2B5EF4-FFF2-40B4-BE49-F238E27FC236}">
                        <a16:creationId xmlns:a16="http://schemas.microsoft.com/office/drawing/2014/main" id="{2729C92C-1B70-BEB9-C402-E72BEB97D9F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170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23" name="Line 2693">
                    <a:extLst>
                      <a:ext uri="{FF2B5EF4-FFF2-40B4-BE49-F238E27FC236}">
                        <a16:creationId xmlns:a16="http://schemas.microsoft.com/office/drawing/2014/main" id="{536FF65C-1C11-D911-3F8A-DD0C429ED60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186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24" name="Line 2694">
                    <a:extLst>
                      <a:ext uri="{FF2B5EF4-FFF2-40B4-BE49-F238E27FC236}">
                        <a16:creationId xmlns:a16="http://schemas.microsoft.com/office/drawing/2014/main" id="{46E6DE80-455A-BB5F-89A2-FEC5A04949E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218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25" name="Line 2695">
                    <a:extLst>
                      <a:ext uri="{FF2B5EF4-FFF2-40B4-BE49-F238E27FC236}">
                        <a16:creationId xmlns:a16="http://schemas.microsoft.com/office/drawing/2014/main" id="{4593E368-315C-A523-9897-9F41DD13954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249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26" name="Line 2696">
                    <a:extLst>
                      <a:ext uri="{FF2B5EF4-FFF2-40B4-BE49-F238E27FC236}">
                        <a16:creationId xmlns:a16="http://schemas.microsoft.com/office/drawing/2014/main" id="{B3E6BDBB-ED3A-B421-3413-E3A0FAE037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265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27" name="Line 2697">
                    <a:extLst>
                      <a:ext uri="{FF2B5EF4-FFF2-40B4-BE49-F238E27FC236}">
                        <a16:creationId xmlns:a16="http://schemas.microsoft.com/office/drawing/2014/main" id="{2CCED2BA-2433-DA7A-9BA8-4B937B158F0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281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28" name="Line 2698">
                    <a:extLst>
                      <a:ext uri="{FF2B5EF4-FFF2-40B4-BE49-F238E27FC236}">
                        <a16:creationId xmlns:a16="http://schemas.microsoft.com/office/drawing/2014/main" id="{B4B53C29-7540-56F1-6F2A-8D71309607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361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29" name="Line 2699">
                    <a:extLst>
                      <a:ext uri="{FF2B5EF4-FFF2-40B4-BE49-F238E27FC236}">
                        <a16:creationId xmlns:a16="http://schemas.microsoft.com/office/drawing/2014/main" id="{EC698A6D-A090-973A-B65E-CF6B4C21FE3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37697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30" name="Line 2700">
                    <a:extLst>
                      <a:ext uri="{FF2B5EF4-FFF2-40B4-BE49-F238E27FC236}">
                        <a16:creationId xmlns:a16="http://schemas.microsoft.com/office/drawing/2014/main" id="{ECAB22DD-1131-A934-5571-9C21DD3F563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392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31" name="Line 2701">
                    <a:extLst>
                      <a:ext uri="{FF2B5EF4-FFF2-40B4-BE49-F238E27FC236}">
                        <a16:creationId xmlns:a16="http://schemas.microsoft.com/office/drawing/2014/main" id="{67D219E9-4C5F-E0A0-4463-86E831C3F1B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440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32" name="Line 2702">
                    <a:extLst>
                      <a:ext uri="{FF2B5EF4-FFF2-40B4-BE49-F238E27FC236}">
                        <a16:creationId xmlns:a16="http://schemas.microsoft.com/office/drawing/2014/main" id="{F8153397-B811-5322-04F1-51F25D67690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456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33" name="Line 2703">
                    <a:extLst>
                      <a:ext uri="{FF2B5EF4-FFF2-40B4-BE49-F238E27FC236}">
                        <a16:creationId xmlns:a16="http://schemas.microsoft.com/office/drawing/2014/main" id="{76BDA0C1-103C-B7C5-D4E9-D34FE89AF2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488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34" name="Line 2704">
                    <a:extLst>
                      <a:ext uri="{FF2B5EF4-FFF2-40B4-BE49-F238E27FC236}">
                        <a16:creationId xmlns:a16="http://schemas.microsoft.com/office/drawing/2014/main" id="{75DC4339-EB8C-7D96-465A-47BFE387746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503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35" name="Line 2705">
                    <a:extLst>
                      <a:ext uri="{FF2B5EF4-FFF2-40B4-BE49-F238E27FC236}">
                        <a16:creationId xmlns:a16="http://schemas.microsoft.com/office/drawing/2014/main" id="{49C9225D-0B30-E7D4-8472-81D3E91CF4C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53572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36" name="Line 2706">
                    <a:extLst>
                      <a:ext uri="{FF2B5EF4-FFF2-40B4-BE49-F238E27FC236}">
                        <a16:creationId xmlns:a16="http://schemas.microsoft.com/office/drawing/2014/main" id="{0A4AB279-A314-0FDA-7B30-90D771A198D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567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37" name="Line 2707">
                    <a:extLst>
                      <a:ext uri="{FF2B5EF4-FFF2-40B4-BE49-F238E27FC236}">
                        <a16:creationId xmlns:a16="http://schemas.microsoft.com/office/drawing/2014/main" id="{FAF87AFD-6A32-00FE-4FE8-BDE6AA15D54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58335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38" name="Line 2708">
                    <a:extLst>
                      <a:ext uri="{FF2B5EF4-FFF2-40B4-BE49-F238E27FC236}">
                        <a16:creationId xmlns:a16="http://schemas.microsoft.com/office/drawing/2014/main" id="{DE8F090D-D8AE-D91B-C3C2-27AA0A20BDC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615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39" name="Line 2709">
                    <a:extLst>
                      <a:ext uri="{FF2B5EF4-FFF2-40B4-BE49-F238E27FC236}">
                        <a16:creationId xmlns:a16="http://schemas.microsoft.com/office/drawing/2014/main" id="{821D8D25-30DC-3484-7AC2-D6A86CCFFCD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63097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40" name="Line 2710">
                    <a:extLst>
                      <a:ext uri="{FF2B5EF4-FFF2-40B4-BE49-F238E27FC236}">
                        <a16:creationId xmlns:a16="http://schemas.microsoft.com/office/drawing/2014/main" id="{FF6BEB20-3C1B-8973-8A79-F2459A3FB00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67860" y="2912244"/>
                    <a:ext cx="0" cy="127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41" name="Line 2711">
                    <a:extLst>
                      <a:ext uri="{FF2B5EF4-FFF2-40B4-BE49-F238E27FC236}">
                        <a16:creationId xmlns:a16="http://schemas.microsoft.com/office/drawing/2014/main" id="{84340F1A-55CE-44C5-C9C3-A5E82F5FC1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726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42" name="Line 2712">
                    <a:extLst>
                      <a:ext uri="{FF2B5EF4-FFF2-40B4-BE49-F238E27FC236}">
                        <a16:creationId xmlns:a16="http://schemas.microsoft.com/office/drawing/2014/main" id="{824CDAB1-66E7-C04D-2E41-E0F3A797C4D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742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43" name="Line 2713">
                    <a:extLst>
                      <a:ext uri="{FF2B5EF4-FFF2-40B4-BE49-F238E27FC236}">
                        <a16:creationId xmlns:a16="http://schemas.microsoft.com/office/drawing/2014/main" id="{46810C9D-98D1-1EB8-9D69-0F3BF63FE50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78972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44" name="Line 2714">
                    <a:extLst>
                      <a:ext uri="{FF2B5EF4-FFF2-40B4-BE49-F238E27FC236}">
                        <a16:creationId xmlns:a16="http://schemas.microsoft.com/office/drawing/2014/main" id="{76104465-7B6F-8E07-6343-BE4678F04DA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82147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45" name="Line 2715">
                    <a:extLst>
                      <a:ext uri="{FF2B5EF4-FFF2-40B4-BE49-F238E27FC236}">
                        <a16:creationId xmlns:a16="http://schemas.microsoft.com/office/drawing/2014/main" id="{98238FDA-80C6-ECF8-35DC-823418C1B80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900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46" name="Line 2716">
                    <a:extLst>
                      <a:ext uri="{FF2B5EF4-FFF2-40B4-BE49-F238E27FC236}">
                        <a16:creationId xmlns:a16="http://schemas.microsoft.com/office/drawing/2014/main" id="{49C86269-5FF4-8919-AD45-71FB3A26CD0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900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47" name="Line 2717">
                    <a:extLst>
                      <a:ext uri="{FF2B5EF4-FFF2-40B4-BE49-F238E27FC236}">
                        <a16:creationId xmlns:a16="http://schemas.microsoft.com/office/drawing/2014/main" id="{ED5F37E6-B6CD-2670-3AD4-503789A84DD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932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48" name="Line 2718">
                    <a:extLst>
                      <a:ext uri="{FF2B5EF4-FFF2-40B4-BE49-F238E27FC236}">
                        <a16:creationId xmlns:a16="http://schemas.microsoft.com/office/drawing/2014/main" id="{40BEF2F7-96AB-1531-60C8-B57B58B59E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948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49" name="Line 2719">
                    <a:extLst>
                      <a:ext uri="{FF2B5EF4-FFF2-40B4-BE49-F238E27FC236}">
                        <a16:creationId xmlns:a16="http://schemas.microsoft.com/office/drawing/2014/main" id="{4A9E23D5-CB5F-3C9C-FEE3-65621E1F716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5964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50" name="Line 2720">
                    <a:extLst>
                      <a:ext uri="{FF2B5EF4-FFF2-40B4-BE49-F238E27FC236}">
                        <a16:creationId xmlns:a16="http://schemas.microsoft.com/office/drawing/2014/main" id="{D1DCCD89-6A1D-72FE-FF0F-BB547DBEB9B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01197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51" name="Line 2721">
                    <a:extLst>
                      <a:ext uri="{FF2B5EF4-FFF2-40B4-BE49-F238E27FC236}">
                        <a16:creationId xmlns:a16="http://schemas.microsoft.com/office/drawing/2014/main" id="{F97D4B73-9273-9FB2-99B0-7E858DBC142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04372" y="2912244"/>
                    <a:ext cx="0" cy="1270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52" name="Line 2722">
                    <a:extLst>
                      <a:ext uri="{FF2B5EF4-FFF2-40B4-BE49-F238E27FC236}">
                        <a16:creationId xmlns:a16="http://schemas.microsoft.com/office/drawing/2014/main" id="{D8551546-5E3F-5819-8072-A698586464D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059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53" name="Line 2723">
                    <a:extLst>
                      <a:ext uri="{FF2B5EF4-FFF2-40B4-BE49-F238E27FC236}">
                        <a16:creationId xmlns:a16="http://schemas.microsoft.com/office/drawing/2014/main" id="{0BD74392-4031-144E-A050-8C1B559DA62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091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54" name="Line 2724">
                    <a:extLst>
                      <a:ext uri="{FF2B5EF4-FFF2-40B4-BE49-F238E27FC236}">
                        <a16:creationId xmlns:a16="http://schemas.microsoft.com/office/drawing/2014/main" id="{6B3DDD70-2C1E-DBC9-605F-65870F8C17A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154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55" name="Line 2725">
                    <a:extLst>
                      <a:ext uri="{FF2B5EF4-FFF2-40B4-BE49-F238E27FC236}">
                        <a16:creationId xmlns:a16="http://schemas.microsoft.com/office/drawing/2014/main" id="{A930ED6F-8E48-735F-DA1F-A2C152CAF01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20247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56" name="Line 2726">
                    <a:extLst>
                      <a:ext uri="{FF2B5EF4-FFF2-40B4-BE49-F238E27FC236}">
                        <a16:creationId xmlns:a16="http://schemas.microsoft.com/office/drawing/2014/main" id="{28423388-D67E-142E-D808-317DE66BE7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250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57" name="Line 2727">
                    <a:extLst>
                      <a:ext uri="{FF2B5EF4-FFF2-40B4-BE49-F238E27FC236}">
                        <a16:creationId xmlns:a16="http://schemas.microsoft.com/office/drawing/2014/main" id="{74E188A8-9146-14F4-4944-33DE285E45E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281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58" name="Line 2728">
                    <a:extLst>
                      <a:ext uri="{FF2B5EF4-FFF2-40B4-BE49-F238E27FC236}">
                        <a16:creationId xmlns:a16="http://schemas.microsoft.com/office/drawing/2014/main" id="{DAFF962F-01C5-B9C7-CFF2-66B508EE927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313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59" name="Line 2729">
                    <a:extLst>
                      <a:ext uri="{FF2B5EF4-FFF2-40B4-BE49-F238E27FC236}">
                        <a16:creationId xmlns:a16="http://schemas.microsoft.com/office/drawing/2014/main" id="{D40087CA-4E77-C628-8332-6E665DEC5F8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345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60" name="Line 2730">
                    <a:extLst>
                      <a:ext uri="{FF2B5EF4-FFF2-40B4-BE49-F238E27FC236}">
                        <a16:creationId xmlns:a16="http://schemas.microsoft.com/office/drawing/2014/main" id="{EB711C5F-0F28-3451-71C9-7412AEE4A4D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377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61" name="Line 2731">
                    <a:extLst>
                      <a:ext uri="{FF2B5EF4-FFF2-40B4-BE49-F238E27FC236}">
                        <a16:creationId xmlns:a16="http://schemas.microsoft.com/office/drawing/2014/main" id="{CD467F8C-5774-5A7B-0B74-3DB3937EB59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408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62" name="Line 2732">
                    <a:extLst>
                      <a:ext uri="{FF2B5EF4-FFF2-40B4-BE49-F238E27FC236}">
                        <a16:creationId xmlns:a16="http://schemas.microsoft.com/office/drawing/2014/main" id="{9A4C5465-8836-E68E-E889-7622153F35C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424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63" name="Line 2733">
                    <a:extLst>
                      <a:ext uri="{FF2B5EF4-FFF2-40B4-BE49-F238E27FC236}">
                        <a16:creationId xmlns:a16="http://schemas.microsoft.com/office/drawing/2014/main" id="{1D79F645-D5A0-7365-19AE-6CBFC9FA1CB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440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64" name="Line 2734">
                    <a:extLst>
                      <a:ext uri="{FF2B5EF4-FFF2-40B4-BE49-F238E27FC236}">
                        <a16:creationId xmlns:a16="http://schemas.microsoft.com/office/drawing/2014/main" id="{7931EF5B-2EBE-2D53-3945-377ACC716C0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504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65" name="Line 2735">
                    <a:extLst>
                      <a:ext uri="{FF2B5EF4-FFF2-40B4-BE49-F238E27FC236}">
                        <a16:creationId xmlns:a16="http://schemas.microsoft.com/office/drawing/2014/main" id="{23EB82A0-E01A-C1B3-2C54-397843A62FA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551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66" name="Line 2736">
                    <a:extLst>
                      <a:ext uri="{FF2B5EF4-FFF2-40B4-BE49-F238E27FC236}">
                        <a16:creationId xmlns:a16="http://schemas.microsoft.com/office/drawing/2014/main" id="{B692F25C-2AD9-3D79-9D3C-C950B8C9B7B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567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67" name="Line 2737">
                    <a:extLst>
                      <a:ext uri="{FF2B5EF4-FFF2-40B4-BE49-F238E27FC236}">
                        <a16:creationId xmlns:a16="http://schemas.microsoft.com/office/drawing/2014/main" id="{36EABED0-1ABA-A33A-9BDD-E86B612D015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583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68" name="Line 2738">
                    <a:extLst>
                      <a:ext uri="{FF2B5EF4-FFF2-40B4-BE49-F238E27FC236}">
                        <a16:creationId xmlns:a16="http://schemas.microsoft.com/office/drawing/2014/main" id="{FFDF0089-7B58-2D93-F26E-BCF373837A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599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69" name="Line 2739">
                    <a:extLst>
                      <a:ext uri="{FF2B5EF4-FFF2-40B4-BE49-F238E27FC236}">
                        <a16:creationId xmlns:a16="http://schemas.microsoft.com/office/drawing/2014/main" id="{C7262498-E79B-E058-9AE4-562652E7FD6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646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70" name="Line 2740">
                    <a:extLst>
                      <a:ext uri="{FF2B5EF4-FFF2-40B4-BE49-F238E27FC236}">
                        <a16:creationId xmlns:a16="http://schemas.microsoft.com/office/drawing/2014/main" id="{5376F954-9CA2-1F67-1100-43EC4A3D6A1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662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71" name="Line 2741">
                    <a:extLst>
                      <a:ext uri="{FF2B5EF4-FFF2-40B4-BE49-F238E27FC236}">
                        <a16:creationId xmlns:a16="http://schemas.microsoft.com/office/drawing/2014/main" id="{68DC18F8-1FC0-4648-5EAC-308956E2084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678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72" name="Line 2742">
                    <a:extLst>
                      <a:ext uri="{FF2B5EF4-FFF2-40B4-BE49-F238E27FC236}">
                        <a16:creationId xmlns:a16="http://schemas.microsoft.com/office/drawing/2014/main" id="{5B93CA29-771C-F74B-57A5-3EAF3A12119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694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73" name="Line 2743">
                    <a:extLst>
                      <a:ext uri="{FF2B5EF4-FFF2-40B4-BE49-F238E27FC236}">
                        <a16:creationId xmlns:a16="http://schemas.microsoft.com/office/drawing/2014/main" id="{BEC40D7A-3136-BF66-2552-41332C09C22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710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74" name="Line 2744">
                    <a:extLst>
                      <a:ext uri="{FF2B5EF4-FFF2-40B4-BE49-F238E27FC236}">
                        <a16:creationId xmlns:a16="http://schemas.microsoft.com/office/drawing/2014/main" id="{A1EFDC5E-14A1-86C4-22B3-A031066C0B9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742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75" name="Line 2745">
                    <a:extLst>
                      <a:ext uri="{FF2B5EF4-FFF2-40B4-BE49-F238E27FC236}">
                        <a16:creationId xmlns:a16="http://schemas.microsoft.com/office/drawing/2014/main" id="{9E26F890-41AD-63EE-E7B4-3BA08BB312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77397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76" name="Line 2746">
                    <a:extLst>
                      <a:ext uri="{FF2B5EF4-FFF2-40B4-BE49-F238E27FC236}">
                        <a16:creationId xmlns:a16="http://schemas.microsoft.com/office/drawing/2014/main" id="{2A9FBD22-6BAA-9E99-27E0-B842CF8CB46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789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77" name="Line 2747">
                    <a:extLst>
                      <a:ext uri="{FF2B5EF4-FFF2-40B4-BE49-F238E27FC236}">
                        <a16:creationId xmlns:a16="http://schemas.microsoft.com/office/drawing/2014/main" id="{A1F60B50-7BF9-C816-82A5-607E470E18A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82160" y="2915419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78" name="Line 2748">
                    <a:extLst>
                      <a:ext uri="{FF2B5EF4-FFF2-40B4-BE49-F238E27FC236}">
                        <a16:creationId xmlns:a16="http://schemas.microsoft.com/office/drawing/2014/main" id="{2C6A3CD5-6600-7A21-1414-D1A5A9E90C7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86922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79" name="Line 2749">
                    <a:extLst>
                      <a:ext uri="{FF2B5EF4-FFF2-40B4-BE49-F238E27FC236}">
                        <a16:creationId xmlns:a16="http://schemas.microsoft.com/office/drawing/2014/main" id="{FBD0B27B-0175-6431-E990-B77FBC83CD9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916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80" name="Line 2750">
                    <a:extLst>
                      <a:ext uri="{FF2B5EF4-FFF2-40B4-BE49-F238E27FC236}">
                        <a16:creationId xmlns:a16="http://schemas.microsoft.com/office/drawing/2014/main" id="{787B5EED-EB33-F0F6-1768-B8151090877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6980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81" name="Line 2751">
                    <a:extLst>
                      <a:ext uri="{FF2B5EF4-FFF2-40B4-BE49-F238E27FC236}">
                        <a16:creationId xmlns:a16="http://schemas.microsoft.com/office/drawing/2014/main" id="{F66B4E74-B814-FFB2-9F37-1D8506AAF17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7012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82" name="Line 2752">
                    <a:extLst>
                      <a:ext uri="{FF2B5EF4-FFF2-40B4-BE49-F238E27FC236}">
                        <a16:creationId xmlns:a16="http://schemas.microsoft.com/office/drawing/2014/main" id="{2FF717FA-A300-4721-860C-40CECDD6CC0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7091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83" name="Line 2753">
                    <a:extLst>
                      <a:ext uri="{FF2B5EF4-FFF2-40B4-BE49-F238E27FC236}">
                        <a16:creationId xmlns:a16="http://schemas.microsoft.com/office/drawing/2014/main" id="{AF0F2D49-2581-48CE-64E0-435BB2FC2C9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7107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84" name="Line 2754">
                    <a:extLst>
                      <a:ext uri="{FF2B5EF4-FFF2-40B4-BE49-F238E27FC236}">
                        <a16:creationId xmlns:a16="http://schemas.microsoft.com/office/drawing/2014/main" id="{80E2FD13-F215-2739-DEDD-8939E9441DB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7139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85" name="Line 2755">
                    <a:extLst>
                      <a:ext uri="{FF2B5EF4-FFF2-40B4-BE49-F238E27FC236}">
                        <a16:creationId xmlns:a16="http://schemas.microsoft.com/office/drawing/2014/main" id="{B4E3CADE-BF47-6A94-B6B6-6462782B7A0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7154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86" name="Line 2756">
                    <a:extLst>
                      <a:ext uri="{FF2B5EF4-FFF2-40B4-BE49-F238E27FC236}">
                        <a16:creationId xmlns:a16="http://schemas.microsoft.com/office/drawing/2014/main" id="{0998D728-C329-0323-0BC2-ADEB2EAA85D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7170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87" name="Line 2757">
                    <a:extLst>
                      <a:ext uri="{FF2B5EF4-FFF2-40B4-BE49-F238E27FC236}">
                        <a16:creationId xmlns:a16="http://schemas.microsoft.com/office/drawing/2014/main" id="{3C8D52C2-41C0-60CD-BA17-3A73F652807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7186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88" name="Line 2758">
                    <a:extLst>
                      <a:ext uri="{FF2B5EF4-FFF2-40B4-BE49-F238E27FC236}">
                        <a16:creationId xmlns:a16="http://schemas.microsoft.com/office/drawing/2014/main" id="{29A26D3C-7195-7CFC-2FF6-1D3F7E900D0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7218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89" name="Line 2759">
                    <a:extLst>
                      <a:ext uri="{FF2B5EF4-FFF2-40B4-BE49-F238E27FC236}">
                        <a16:creationId xmlns:a16="http://schemas.microsoft.com/office/drawing/2014/main" id="{831E115F-C426-00E4-0911-768E51EDF44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725022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90" name="Line 2760">
                    <a:extLst>
                      <a:ext uri="{FF2B5EF4-FFF2-40B4-BE49-F238E27FC236}">
                        <a16:creationId xmlns:a16="http://schemas.microsoft.com/office/drawing/2014/main" id="{39C36FAA-D681-B1FB-0D29-7F6F4496EA4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7297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91" name="Line 2761">
                    <a:extLst>
                      <a:ext uri="{FF2B5EF4-FFF2-40B4-BE49-F238E27FC236}">
                        <a16:creationId xmlns:a16="http://schemas.microsoft.com/office/drawing/2014/main" id="{3A71CA46-122E-52FD-8F3C-726F52EF565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7361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92" name="Line 2762">
                    <a:extLst>
                      <a:ext uri="{FF2B5EF4-FFF2-40B4-BE49-F238E27FC236}">
                        <a16:creationId xmlns:a16="http://schemas.microsoft.com/office/drawing/2014/main" id="{ACD173F2-3A43-5615-70B1-8623C1C4B22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7393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93" name="Line 2763">
                    <a:extLst>
                      <a:ext uri="{FF2B5EF4-FFF2-40B4-BE49-F238E27FC236}">
                        <a16:creationId xmlns:a16="http://schemas.microsoft.com/office/drawing/2014/main" id="{B06BA706-4F62-BCC7-56CD-A65F35915D7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7393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94" name="Line 2764">
                    <a:extLst>
                      <a:ext uri="{FF2B5EF4-FFF2-40B4-BE49-F238E27FC236}">
                        <a16:creationId xmlns:a16="http://schemas.microsoft.com/office/drawing/2014/main" id="{B61881FB-FB9F-8F1B-73CC-69B5D50CF45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7424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95" name="Line 2765">
                    <a:extLst>
                      <a:ext uri="{FF2B5EF4-FFF2-40B4-BE49-F238E27FC236}">
                        <a16:creationId xmlns:a16="http://schemas.microsoft.com/office/drawing/2014/main" id="{B7CAE6AD-0753-5FBB-A3FC-14A99D586A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7504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96" name="Line 2766">
                    <a:extLst>
                      <a:ext uri="{FF2B5EF4-FFF2-40B4-BE49-F238E27FC236}">
                        <a16:creationId xmlns:a16="http://schemas.microsoft.com/office/drawing/2014/main" id="{74617A96-E5F5-F6A3-0F1D-479AE8F5064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7520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97" name="Line 2767">
                    <a:extLst>
                      <a:ext uri="{FF2B5EF4-FFF2-40B4-BE49-F238E27FC236}">
                        <a16:creationId xmlns:a16="http://schemas.microsoft.com/office/drawing/2014/main" id="{6B2D509C-4880-ECA1-6C4E-3E0C48A12EF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7535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98" name="Line 2768">
                    <a:extLst>
                      <a:ext uri="{FF2B5EF4-FFF2-40B4-BE49-F238E27FC236}">
                        <a16:creationId xmlns:a16="http://schemas.microsoft.com/office/drawing/2014/main" id="{FAB6302C-D0C3-C7E3-3ABA-07A9B243E44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7599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99" name="Line 2769">
                    <a:extLst>
                      <a:ext uri="{FF2B5EF4-FFF2-40B4-BE49-F238E27FC236}">
                        <a16:creationId xmlns:a16="http://schemas.microsoft.com/office/drawing/2014/main" id="{20FFF0AE-1532-BB15-8FC1-F9935D062ED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7694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00" name="Line 2770">
                    <a:extLst>
                      <a:ext uri="{FF2B5EF4-FFF2-40B4-BE49-F238E27FC236}">
                        <a16:creationId xmlns:a16="http://schemas.microsoft.com/office/drawing/2014/main" id="{06483075-DC68-C73C-73A7-C78031B2EF7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7710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01" name="Line 2771">
                    <a:extLst>
                      <a:ext uri="{FF2B5EF4-FFF2-40B4-BE49-F238E27FC236}">
                        <a16:creationId xmlns:a16="http://schemas.microsoft.com/office/drawing/2014/main" id="{93870267-2864-BD6A-5B0E-D8EC9081F2C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7742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02" name="Line 2772">
                    <a:extLst>
                      <a:ext uri="{FF2B5EF4-FFF2-40B4-BE49-F238E27FC236}">
                        <a16:creationId xmlns:a16="http://schemas.microsoft.com/office/drawing/2014/main" id="{ACB0F375-B9ED-D988-9978-1E56E1DFE30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7758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03" name="Line 2773">
                    <a:extLst>
                      <a:ext uri="{FF2B5EF4-FFF2-40B4-BE49-F238E27FC236}">
                        <a16:creationId xmlns:a16="http://schemas.microsoft.com/office/drawing/2014/main" id="{B0ED4024-49B4-6A94-E160-09B1D6E894A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7789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04" name="Line 2774">
                    <a:extLst>
                      <a:ext uri="{FF2B5EF4-FFF2-40B4-BE49-F238E27FC236}">
                        <a16:creationId xmlns:a16="http://schemas.microsoft.com/office/drawing/2014/main" id="{696AF109-BD1D-BAE7-6A76-96EB15B2E2E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7821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05" name="Line 2775">
                    <a:extLst>
                      <a:ext uri="{FF2B5EF4-FFF2-40B4-BE49-F238E27FC236}">
                        <a16:creationId xmlns:a16="http://schemas.microsoft.com/office/drawing/2014/main" id="{85A88B1A-7A13-B679-5731-FFE8634C443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7885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06" name="Line 2776">
                    <a:extLst>
                      <a:ext uri="{FF2B5EF4-FFF2-40B4-BE49-F238E27FC236}">
                        <a16:creationId xmlns:a16="http://schemas.microsoft.com/office/drawing/2014/main" id="{77EB9C46-7278-3482-357C-707A170856E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7996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07" name="Line 2777">
                    <a:extLst>
                      <a:ext uri="{FF2B5EF4-FFF2-40B4-BE49-F238E27FC236}">
                        <a16:creationId xmlns:a16="http://schemas.microsoft.com/office/drawing/2014/main" id="{96F09D82-9C27-5EA8-3464-A5365833371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028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08" name="Line 2778">
                    <a:extLst>
                      <a:ext uri="{FF2B5EF4-FFF2-40B4-BE49-F238E27FC236}">
                        <a16:creationId xmlns:a16="http://schemas.microsoft.com/office/drawing/2014/main" id="{A11F8E3B-33F7-9513-8450-32E8E75173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043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09" name="Line 2779">
                    <a:extLst>
                      <a:ext uri="{FF2B5EF4-FFF2-40B4-BE49-F238E27FC236}">
                        <a16:creationId xmlns:a16="http://schemas.microsoft.com/office/drawing/2014/main" id="{EAB0DFAF-452D-3411-9783-A2BE83BF619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059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10" name="Line 2780">
                    <a:extLst>
                      <a:ext uri="{FF2B5EF4-FFF2-40B4-BE49-F238E27FC236}">
                        <a16:creationId xmlns:a16="http://schemas.microsoft.com/office/drawing/2014/main" id="{3A89FC9D-F99B-9C0E-0562-AB008C68984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155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11" name="Line 2781">
                    <a:extLst>
                      <a:ext uri="{FF2B5EF4-FFF2-40B4-BE49-F238E27FC236}">
                        <a16:creationId xmlns:a16="http://schemas.microsoft.com/office/drawing/2014/main" id="{8D5CDEF0-D443-8E5D-CF83-095A0A32F70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170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12" name="Line 2782">
                    <a:extLst>
                      <a:ext uri="{FF2B5EF4-FFF2-40B4-BE49-F238E27FC236}">
                        <a16:creationId xmlns:a16="http://schemas.microsoft.com/office/drawing/2014/main" id="{CEC39CA2-3A95-3DDA-EAC6-AF4E819E10B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186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13" name="Line 2783">
                    <a:extLst>
                      <a:ext uri="{FF2B5EF4-FFF2-40B4-BE49-F238E27FC236}">
                        <a16:creationId xmlns:a16="http://schemas.microsoft.com/office/drawing/2014/main" id="{87776C85-EDCF-0BBF-CCD5-3138DCCC81B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250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14" name="Line 2784">
                    <a:extLst>
                      <a:ext uri="{FF2B5EF4-FFF2-40B4-BE49-F238E27FC236}">
                        <a16:creationId xmlns:a16="http://schemas.microsoft.com/office/drawing/2014/main" id="{793B850F-DB59-26C3-D45B-753EA6F45FB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266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15" name="Line 2785">
                    <a:extLst>
                      <a:ext uri="{FF2B5EF4-FFF2-40B4-BE49-F238E27FC236}">
                        <a16:creationId xmlns:a16="http://schemas.microsoft.com/office/drawing/2014/main" id="{C3917ECC-5E99-98AA-6789-BFB8948102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313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16" name="Line 2786">
                    <a:extLst>
                      <a:ext uri="{FF2B5EF4-FFF2-40B4-BE49-F238E27FC236}">
                        <a16:creationId xmlns:a16="http://schemas.microsoft.com/office/drawing/2014/main" id="{90264322-313C-6354-9BB4-B376F10122F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345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17" name="Line 2787">
                    <a:extLst>
                      <a:ext uri="{FF2B5EF4-FFF2-40B4-BE49-F238E27FC236}">
                        <a16:creationId xmlns:a16="http://schemas.microsoft.com/office/drawing/2014/main" id="{E2397D2B-B9B3-6C0D-47B2-604A9F30782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377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18" name="Line 2788">
                    <a:extLst>
                      <a:ext uri="{FF2B5EF4-FFF2-40B4-BE49-F238E27FC236}">
                        <a16:creationId xmlns:a16="http://schemas.microsoft.com/office/drawing/2014/main" id="{22D7F632-1D90-D9FC-40FD-44117F409BA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409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19" name="Line 2789">
                    <a:extLst>
                      <a:ext uri="{FF2B5EF4-FFF2-40B4-BE49-F238E27FC236}">
                        <a16:creationId xmlns:a16="http://schemas.microsoft.com/office/drawing/2014/main" id="{77B4D599-B03B-A6BF-447B-6603C0633BF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440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20" name="Line 2790">
                    <a:extLst>
                      <a:ext uri="{FF2B5EF4-FFF2-40B4-BE49-F238E27FC236}">
                        <a16:creationId xmlns:a16="http://schemas.microsoft.com/office/drawing/2014/main" id="{CDA8AA58-1419-48AC-84E4-2C3FD3FD871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45672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21" name="Line 2791">
                    <a:extLst>
                      <a:ext uri="{FF2B5EF4-FFF2-40B4-BE49-F238E27FC236}">
                        <a16:creationId xmlns:a16="http://schemas.microsoft.com/office/drawing/2014/main" id="{2B6775E4-BE80-4B16-E92A-2C054FDABDD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48847" y="2915419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22" name="Line 2792">
                    <a:extLst>
                      <a:ext uri="{FF2B5EF4-FFF2-40B4-BE49-F238E27FC236}">
                        <a16:creationId xmlns:a16="http://schemas.microsoft.com/office/drawing/2014/main" id="{8AE600A0-B256-D04A-49D0-C685756ED33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504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23" name="Line 2793">
                    <a:extLst>
                      <a:ext uri="{FF2B5EF4-FFF2-40B4-BE49-F238E27FC236}">
                        <a16:creationId xmlns:a16="http://schemas.microsoft.com/office/drawing/2014/main" id="{364AF7F7-B257-2DDD-8921-269A84B1C29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520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24" name="Line 2794">
                    <a:extLst>
                      <a:ext uri="{FF2B5EF4-FFF2-40B4-BE49-F238E27FC236}">
                        <a16:creationId xmlns:a16="http://schemas.microsoft.com/office/drawing/2014/main" id="{77C36F3C-7BFE-205C-A574-69CF244D2B0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536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25" name="Line 2795">
                    <a:extLst>
                      <a:ext uri="{FF2B5EF4-FFF2-40B4-BE49-F238E27FC236}">
                        <a16:creationId xmlns:a16="http://schemas.microsoft.com/office/drawing/2014/main" id="{6B8C10B3-9DDB-F0E6-4800-4B9365DC2F0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567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26" name="Line 2796">
                    <a:extLst>
                      <a:ext uri="{FF2B5EF4-FFF2-40B4-BE49-F238E27FC236}">
                        <a16:creationId xmlns:a16="http://schemas.microsoft.com/office/drawing/2014/main" id="{4455C791-6D43-3EC8-F050-02AE7182773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599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27" name="Line 2797">
                    <a:extLst>
                      <a:ext uri="{FF2B5EF4-FFF2-40B4-BE49-F238E27FC236}">
                        <a16:creationId xmlns:a16="http://schemas.microsoft.com/office/drawing/2014/main" id="{66263221-16B0-41E7-2DB6-8BB8125829B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61547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28" name="Line 2798">
                    <a:extLst>
                      <a:ext uri="{FF2B5EF4-FFF2-40B4-BE49-F238E27FC236}">
                        <a16:creationId xmlns:a16="http://schemas.microsoft.com/office/drawing/2014/main" id="{28C3BF7C-7648-922D-39FD-3A1E42B033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631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29" name="Line 2799">
                    <a:extLst>
                      <a:ext uri="{FF2B5EF4-FFF2-40B4-BE49-F238E27FC236}">
                        <a16:creationId xmlns:a16="http://schemas.microsoft.com/office/drawing/2014/main" id="{C12EE011-E9EE-B874-19AE-FEEC7F62E8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66310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30" name="Line 2800">
                    <a:extLst>
                      <a:ext uri="{FF2B5EF4-FFF2-40B4-BE49-F238E27FC236}">
                        <a16:creationId xmlns:a16="http://schemas.microsoft.com/office/drawing/2014/main" id="{560547D0-48A9-80DA-1249-A358A2B435C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694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31" name="Line 2801">
                    <a:extLst>
                      <a:ext uri="{FF2B5EF4-FFF2-40B4-BE49-F238E27FC236}">
                        <a16:creationId xmlns:a16="http://schemas.microsoft.com/office/drawing/2014/main" id="{66EA2AE0-0D7A-AAD8-F820-1A7A75EB937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758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32" name="Line 2802">
                    <a:extLst>
                      <a:ext uri="{FF2B5EF4-FFF2-40B4-BE49-F238E27FC236}">
                        <a16:creationId xmlns:a16="http://schemas.microsoft.com/office/drawing/2014/main" id="{78E4FAD9-B326-971C-5031-16461AFC429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790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33" name="Line 2803">
                    <a:extLst>
                      <a:ext uri="{FF2B5EF4-FFF2-40B4-BE49-F238E27FC236}">
                        <a16:creationId xmlns:a16="http://schemas.microsoft.com/office/drawing/2014/main" id="{BBF79712-6104-37DA-B453-E93140D284C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821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34" name="Line 2804">
                    <a:extLst>
                      <a:ext uri="{FF2B5EF4-FFF2-40B4-BE49-F238E27FC236}">
                        <a16:creationId xmlns:a16="http://schemas.microsoft.com/office/drawing/2014/main" id="{EB0C1317-1755-45E8-3B41-0481EE680AB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853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35" name="Line 2805">
                    <a:extLst>
                      <a:ext uri="{FF2B5EF4-FFF2-40B4-BE49-F238E27FC236}">
                        <a16:creationId xmlns:a16="http://schemas.microsoft.com/office/drawing/2014/main" id="{854E3C01-3AA5-323F-F6E0-DD15E63C53B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88535" y="2909069"/>
                    <a:ext cx="0" cy="158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36" name="Line 2806">
                    <a:extLst>
                      <a:ext uri="{FF2B5EF4-FFF2-40B4-BE49-F238E27FC236}">
                        <a16:creationId xmlns:a16="http://schemas.microsoft.com/office/drawing/2014/main" id="{09673622-3BA6-591D-AF13-85BFA0DA28A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917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37" name="Line 2807">
                    <a:extLst>
                      <a:ext uri="{FF2B5EF4-FFF2-40B4-BE49-F238E27FC236}">
                        <a16:creationId xmlns:a16="http://schemas.microsoft.com/office/drawing/2014/main" id="{A9D6315E-8ACF-3201-3513-3E0162B8EC8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948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38" name="Line 2808">
                    <a:extLst>
                      <a:ext uri="{FF2B5EF4-FFF2-40B4-BE49-F238E27FC236}">
                        <a16:creationId xmlns:a16="http://schemas.microsoft.com/office/drawing/2014/main" id="{E5F398BF-BB48-91FA-5DD7-0D2F91A9803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980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39" name="Line 2809">
                    <a:extLst>
                      <a:ext uri="{FF2B5EF4-FFF2-40B4-BE49-F238E27FC236}">
                        <a16:creationId xmlns:a16="http://schemas.microsoft.com/office/drawing/2014/main" id="{655104A4-385C-D842-410E-8DDE29AE29A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8996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40" name="Line 2810">
                    <a:extLst>
                      <a:ext uri="{FF2B5EF4-FFF2-40B4-BE49-F238E27FC236}">
                        <a16:creationId xmlns:a16="http://schemas.microsoft.com/office/drawing/2014/main" id="{1857E771-129A-5C68-312A-6AE50066104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02822" y="2907481"/>
                    <a:ext cx="0" cy="174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41" name="Line 2811">
                    <a:extLst>
                      <a:ext uri="{FF2B5EF4-FFF2-40B4-BE49-F238E27FC236}">
                        <a16:creationId xmlns:a16="http://schemas.microsoft.com/office/drawing/2014/main" id="{36930CE5-21AB-7F85-489F-DDECA93BCA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0599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42" name="Line 2812">
                    <a:extLst>
                      <a:ext uri="{FF2B5EF4-FFF2-40B4-BE49-F238E27FC236}">
                        <a16:creationId xmlns:a16="http://schemas.microsoft.com/office/drawing/2014/main" id="{88F6A324-E8FC-86E8-E8A7-DD2295DCE9E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075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43" name="Line 2813">
                    <a:extLst>
                      <a:ext uri="{FF2B5EF4-FFF2-40B4-BE49-F238E27FC236}">
                        <a16:creationId xmlns:a16="http://schemas.microsoft.com/office/drawing/2014/main" id="{7CD0E8F6-73C6-1961-977A-444497C5C83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091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44" name="Line 2814">
                    <a:extLst>
                      <a:ext uri="{FF2B5EF4-FFF2-40B4-BE49-F238E27FC236}">
                        <a16:creationId xmlns:a16="http://schemas.microsoft.com/office/drawing/2014/main" id="{0790F8DC-FA7C-714D-E308-C0B464F4D76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12347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45" name="Line 2815">
                    <a:extLst>
                      <a:ext uri="{FF2B5EF4-FFF2-40B4-BE49-F238E27FC236}">
                        <a16:creationId xmlns:a16="http://schemas.microsoft.com/office/drawing/2014/main" id="{BC4AAB78-DFA8-CF7D-F394-B7B3E499DE2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139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46" name="Line 2816">
                    <a:extLst>
                      <a:ext uri="{FF2B5EF4-FFF2-40B4-BE49-F238E27FC236}">
                        <a16:creationId xmlns:a16="http://schemas.microsoft.com/office/drawing/2014/main" id="{3710EA05-F00E-EE1C-17AB-D6DDC98DEA9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155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47" name="Line 2817">
                    <a:extLst>
                      <a:ext uri="{FF2B5EF4-FFF2-40B4-BE49-F238E27FC236}">
                        <a16:creationId xmlns:a16="http://schemas.microsoft.com/office/drawing/2014/main" id="{3B66DF39-F9B8-620E-6A89-EB419A02ABF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234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48" name="Line 2819">
                    <a:extLst>
                      <a:ext uri="{FF2B5EF4-FFF2-40B4-BE49-F238E27FC236}">
                        <a16:creationId xmlns:a16="http://schemas.microsoft.com/office/drawing/2014/main" id="{54545C61-7B1B-4327-94B3-41AC1FDAE73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250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49" name="Line 2820">
                    <a:extLst>
                      <a:ext uri="{FF2B5EF4-FFF2-40B4-BE49-F238E27FC236}">
                        <a16:creationId xmlns:a16="http://schemas.microsoft.com/office/drawing/2014/main" id="{D4FC505C-09F3-9CAD-A140-1A2BF88E733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266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50" name="Line 2821">
                    <a:extLst>
                      <a:ext uri="{FF2B5EF4-FFF2-40B4-BE49-F238E27FC236}">
                        <a16:creationId xmlns:a16="http://schemas.microsoft.com/office/drawing/2014/main" id="{6C171F1A-76A4-E2D8-0A60-C72BE2D21AB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313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51" name="Line 2822">
                    <a:extLst>
                      <a:ext uri="{FF2B5EF4-FFF2-40B4-BE49-F238E27FC236}">
                        <a16:creationId xmlns:a16="http://schemas.microsoft.com/office/drawing/2014/main" id="{C4AE5F8E-FB37-0E48-4B4E-052F7C3FB42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361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52" name="Line 2823">
                    <a:extLst>
                      <a:ext uri="{FF2B5EF4-FFF2-40B4-BE49-F238E27FC236}">
                        <a16:creationId xmlns:a16="http://schemas.microsoft.com/office/drawing/2014/main" id="{15CA9599-499F-4CB4-1253-E5B4D54ADCE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377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53" name="Line 2824">
                    <a:extLst>
                      <a:ext uri="{FF2B5EF4-FFF2-40B4-BE49-F238E27FC236}">
                        <a16:creationId xmlns:a16="http://schemas.microsoft.com/office/drawing/2014/main" id="{BD3E243C-8C38-3FA3-8EE7-6E06AD07F0D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456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54" name="Line 2825">
                    <a:extLst>
                      <a:ext uri="{FF2B5EF4-FFF2-40B4-BE49-F238E27FC236}">
                        <a16:creationId xmlns:a16="http://schemas.microsoft.com/office/drawing/2014/main" id="{F2F276C8-0832-AC1F-AD39-1ADA7F9AF1F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472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55" name="Line 2826">
                    <a:extLst>
                      <a:ext uri="{FF2B5EF4-FFF2-40B4-BE49-F238E27FC236}">
                        <a16:creationId xmlns:a16="http://schemas.microsoft.com/office/drawing/2014/main" id="{83367F6D-522F-4E60-6581-FD48D630045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520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56" name="Line 2827">
                    <a:extLst>
                      <a:ext uri="{FF2B5EF4-FFF2-40B4-BE49-F238E27FC236}">
                        <a16:creationId xmlns:a16="http://schemas.microsoft.com/office/drawing/2014/main" id="{79267220-EB97-F5F7-E494-C4B1F690E8E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536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57" name="Line 2828">
                    <a:extLst>
                      <a:ext uri="{FF2B5EF4-FFF2-40B4-BE49-F238E27FC236}">
                        <a16:creationId xmlns:a16="http://schemas.microsoft.com/office/drawing/2014/main" id="{457999E5-44FC-65AA-294E-523AEF65FC0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5997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58" name="Line 2829">
                    <a:extLst>
                      <a:ext uri="{FF2B5EF4-FFF2-40B4-BE49-F238E27FC236}">
                        <a16:creationId xmlns:a16="http://schemas.microsoft.com/office/drawing/2014/main" id="{201BDC9A-9C7A-E888-F32E-996F48460AF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647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59" name="Line 2830">
                    <a:extLst>
                      <a:ext uri="{FF2B5EF4-FFF2-40B4-BE49-F238E27FC236}">
                        <a16:creationId xmlns:a16="http://schemas.microsoft.com/office/drawing/2014/main" id="{2A0778F9-D689-4614-47B1-BA16284EAD0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742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60" name="Line 2831">
                    <a:extLst>
                      <a:ext uri="{FF2B5EF4-FFF2-40B4-BE49-F238E27FC236}">
                        <a16:creationId xmlns:a16="http://schemas.microsoft.com/office/drawing/2014/main" id="{D8639FEA-8FBD-66B1-C518-047C578F7C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758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61" name="Line 2832">
                    <a:extLst>
                      <a:ext uri="{FF2B5EF4-FFF2-40B4-BE49-F238E27FC236}">
                        <a16:creationId xmlns:a16="http://schemas.microsoft.com/office/drawing/2014/main" id="{75192290-FE9A-6306-385D-4E7ED7F633E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774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62" name="Line 2833">
                    <a:extLst>
                      <a:ext uri="{FF2B5EF4-FFF2-40B4-BE49-F238E27FC236}">
                        <a16:creationId xmlns:a16="http://schemas.microsoft.com/office/drawing/2014/main" id="{0C01C36A-74C2-0895-2F41-3DEDBBBB3FF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806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63" name="Line 2834">
                    <a:extLst>
                      <a:ext uri="{FF2B5EF4-FFF2-40B4-BE49-F238E27FC236}">
                        <a16:creationId xmlns:a16="http://schemas.microsoft.com/office/drawing/2014/main" id="{79F5844F-E807-BAAA-0088-7A605789511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837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64" name="Line 2835">
                    <a:extLst>
                      <a:ext uri="{FF2B5EF4-FFF2-40B4-BE49-F238E27FC236}">
                        <a16:creationId xmlns:a16="http://schemas.microsoft.com/office/drawing/2014/main" id="{05B209AF-E1B4-0BB5-4BF1-64FD485F2DF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869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65" name="Line 2836">
                    <a:extLst>
                      <a:ext uri="{FF2B5EF4-FFF2-40B4-BE49-F238E27FC236}">
                        <a16:creationId xmlns:a16="http://schemas.microsoft.com/office/drawing/2014/main" id="{0BD42D18-6530-0F59-DE60-4722DEFC6CB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69964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66" name="Line 2837">
                    <a:extLst>
                      <a:ext uri="{FF2B5EF4-FFF2-40B4-BE49-F238E27FC236}">
                        <a16:creationId xmlns:a16="http://schemas.microsoft.com/office/drawing/2014/main" id="{6768694F-2DB6-B78E-98F2-A0C03CF99E7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012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67" name="Line 2838">
                    <a:extLst>
                      <a:ext uri="{FF2B5EF4-FFF2-40B4-BE49-F238E27FC236}">
                        <a16:creationId xmlns:a16="http://schemas.microsoft.com/office/drawing/2014/main" id="{E4713E0A-BB28-EE8C-7E6A-1E1A0FB3310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075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68" name="Line 2839">
                    <a:extLst>
                      <a:ext uri="{FF2B5EF4-FFF2-40B4-BE49-F238E27FC236}">
                        <a16:creationId xmlns:a16="http://schemas.microsoft.com/office/drawing/2014/main" id="{59785319-F792-B1AB-47E1-2ABDB67189E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09185" y="2915418"/>
                    <a:ext cx="0" cy="952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69" name="Line 2840">
                    <a:extLst>
                      <a:ext uri="{FF2B5EF4-FFF2-40B4-BE49-F238E27FC236}">
                        <a16:creationId xmlns:a16="http://schemas.microsoft.com/office/drawing/2014/main" id="{5D14F2DF-0791-EB8B-1276-F3B0C1B9C20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123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70" name="Line 2841">
                    <a:extLst>
                      <a:ext uri="{FF2B5EF4-FFF2-40B4-BE49-F238E27FC236}">
                        <a16:creationId xmlns:a16="http://schemas.microsoft.com/office/drawing/2014/main" id="{FB0EED2D-5E31-89AE-EEA3-E9090043676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139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71" name="Line 2842">
                    <a:extLst>
                      <a:ext uri="{FF2B5EF4-FFF2-40B4-BE49-F238E27FC236}">
                        <a16:creationId xmlns:a16="http://schemas.microsoft.com/office/drawing/2014/main" id="{B8333902-E74C-03C0-7D0E-427E5137E95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171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72" name="Line 2843">
                    <a:extLst>
                      <a:ext uri="{FF2B5EF4-FFF2-40B4-BE49-F238E27FC236}">
                        <a16:creationId xmlns:a16="http://schemas.microsoft.com/office/drawing/2014/main" id="{64517A6E-7CD5-8A8E-D07E-A548DE3B938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187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73" name="Line 2844">
                    <a:extLst>
                      <a:ext uri="{FF2B5EF4-FFF2-40B4-BE49-F238E27FC236}">
                        <a16:creationId xmlns:a16="http://schemas.microsoft.com/office/drawing/2014/main" id="{CE9E0227-C69A-B0AC-256C-9D8BE678D58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202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74" name="Line 2845">
                    <a:extLst>
                      <a:ext uri="{FF2B5EF4-FFF2-40B4-BE49-F238E27FC236}">
                        <a16:creationId xmlns:a16="http://schemas.microsoft.com/office/drawing/2014/main" id="{E722FEA3-CC4C-BE12-FC5C-5DD48001AED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234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75" name="Line 2846">
                    <a:extLst>
                      <a:ext uri="{FF2B5EF4-FFF2-40B4-BE49-F238E27FC236}">
                        <a16:creationId xmlns:a16="http://schemas.microsoft.com/office/drawing/2014/main" id="{13E8C06A-118A-E5A1-CD4F-C8D0BFF5344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266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76" name="Line 2847">
                    <a:extLst>
                      <a:ext uri="{FF2B5EF4-FFF2-40B4-BE49-F238E27FC236}">
                        <a16:creationId xmlns:a16="http://schemas.microsoft.com/office/drawing/2014/main" id="{D2937C55-FECE-A552-8706-FDC115E784B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298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77" name="Line 2848">
                    <a:extLst>
                      <a:ext uri="{FF2B5EF4-FFF2-40B4-BE49-F238E27FC236}">
                        <a16:creationId xmlns:a16="http://schemas.microsoft.com/office/drawing/2014/main" id="{BCA2C300-A45F-7ACB-056E-80DBCE3A319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3299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78" name="Line 2849">
                    <a:extLst>
                      <a:ext uri="{FF2B5EF4-FFF2-40B4-BE49-F238E27FC236}">
                        <a16:creationId xmlns:a16="http://schemas.microsoft.com/office/drawing/2014/main" id="{50C39143-889C-9B49-A697-3BD54747E44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345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79" name="Line 2850">
                    <a:extLst>
                      <a:ext uri="{FF2B5EF4-FFF2-40B4-BE49-F238E27FC236}">
                        <a16:creationId xmlns:a16="http://schemas.microsoft.com/office/drawing/2014/main" id="{FD84129C-A69A-AE5F-89AA-7DE69AA0300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361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80" name="Line 2851">
                    <a:extLst>
                      <a:ext uri="{FF2B5EF4-FFF2-40B4-BE49-F238E27FC236}">
                        <a16:creationId xmlns:a16="http://schemas.microsoft.com/office/drawing/2014/main" id="{2AAF59F5-AE5C-D845-4C19-20FDCD9F338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393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81" name="Line 2852">
                    <a:extLst>
                      <a:ext uri="{FF2B5EF4-FFF2-40B4-BE49-F238E27FC236}">
                        <a16:creationId xmlns:a16="http://schemas.microsoft.com/office/drawing/2014/main" id="{D9871F27-6794-2C5E-0649-5997C9DB77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425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82" name="Line 2853">
                    <a:extLst>
                      <a:ext uri="{FF2B5EF4-FFF2-40B4-BE49-F238E27FC236}">
                        <a16:creationId xmlns:a16="http://schemas.microsoft.com/office/drawing/2014/main" id="{92DF9834-7EAE-9AD5-D0E7-9BAF6CE3E4B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441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83" name="Line 2854">
                    <a:extLst>
                      <a:ext uri="{FF2B5EF4-FFF2-40B4-BE49-F238E27FC236}">
                        <a16:creationId xmlns:a16="http://schemas.microsoft.com/office/drawing/2014/main" id="{F0F49E08-3E8D-C79C-84AF-E09CDDFB5A8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472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84" name="Line 2855">
                    <a:extLst>
                      <a:ext uri="{FF2B5EF4-FFF2-40B4-BE49-F238E27FC236}">
                        <a16:creationId xmlns:a16="http://schemas.microsoft.com/office/drawing/2014/main" id="{5B5608F4-88EE-CD4D-48D7-7D933C6502E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504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85" name="Line 2856">
                    <a:extLst>
                      <a:ext uri="{FF2B5EF4-FFF2-40B4-BE49-F238E27FC236}">
                        <a16:creationId xmlns:a16="http://schemas.microsoft.com/office/drawing/2014/main" id="{E4D7D973-E839-570E-09FF-89CAE6FDDA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536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86" name="Line 2857">
                    <a:extLst>
                      <a:ext uri="{FF2B5EF4-FFF2-40B4-BE49-F238E27FC236}">
                        <a16:creationId xmlns:a16="http://schemas.microsoft.com/office/drawing/2014/main" id="{EC24282B-D6B7-65BA-691B-AD27C226F7D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552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87" name="Line 2858">
                    <a:extLst>
                      <a:ext uri="{FF2B5EF4-FFF2-40B4-BE49-F238E27FC236}">
                        <a16:creationId xmlns:a16="http://schemas.microsoft.com/office/drawing/2014/main" id="{C6C95AAB-347A-DDA5-A042-AE231BD5B0D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615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88" name="Line 2859">
                    <a:extLst>
                      <a:ext uri="{FF2B5EF4-FFF2-40B4-BE49-F238E27FC236}">
                        <a16:creationId xmlns:a16="http://schemas.microsoft.com/office/drawing/2014/main" id="{FEAD2520-E497-7284-E479-04B19BFB5FD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679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89" name="Line 2860">
                    <a:extLst>
                      <a:ext uri="{FF2B5EF4-FFF2-40B4-BE49-F238E27FC236}">
                        <a16:creationId xmlns:a16="http://schemas.microsoft.com/office/drawing/2014/main" id="{E904DACB-EE88-AA86-338B-FA5A75084F6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710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90" name="Line 2861">
                    <a:extLst>
                      <a:ext uri="{FF2B5EF4-FFF2-40B4-BE49-F238E27FC236}">
                        <a16:creationId xmlns:a16="http://schemas.microsoft.com/office/drawing/2014/main" id="{ACB8B921-20DA-F2C6-B974-955A002E568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74272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91" name="Line 2862">
                    <a:extLst>
                      <a:ext uri="{FF2B5EF4-FFF2-40B4-BE49-F238E27FC236}">
                        <a16:creationId xmlns:a16="http://schemas.microsoft.com/office/drawing/2014/main" id="{2822B049-9206-C54D-AC9D-69C126F9474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774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92" name="Line 2863">
                    <a:extLst>
                      <a:ext uri="{FF2B5EF4-FFF2-40B4-BE49-F238E27FC236}">
                        <a16:creationId xmlns:a16="http://schemas.microsoft.com/office/drawing/2014/main" id="{0784DAFA-D61D-2951-6D5D-85EB6048042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822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93" name="Line 2864">
                    <a:extLst>
                      <a:ext uri="{FF2B5EF4-FFF2-40B4-BE49-F238E27FC236}">
                        <a16:creationId xmlns:a16="http://schemas.microsoft.com/office/drawing/2014/main" id="{AA26B3A2-6039-57B7-6B4B-6D8D8482D0A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853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94" name="Line 2865">
                    <a:extLst>
                      <a:ext uri="{FF2B5EF4-FFF2-40B4-BE49-F238E27FC236}">
                        <a16:creationId xmlns:a16="http://schemas.microsoft.com/office/drawing/2014/main" id="{A2F5AFA6-F721-B118-9571-94D357285B2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869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95" name="Line 2866">
                    <a:extLst>
                      <a:ext uri="{FF2B5EF4-FFF2-40B4-BE49-F238E27FC236}">
                        <a16:creationId xmlns:a16="http://schemas.microsoft.com/office/drawing/2014/main" id="{3BAB075D-A952-0C88-4830-AA117C6FE0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885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96" name="Line 2867">
                    <a:extLst>
                      <a:ext uri="{FF2B5EF4-FFF2-40B4-BE49-F238E27FC236}">
                        <a16:creationId xmlns:a16="http://schemas.microsoft.com/office/drawing/2014/main" id="{90E38F50-F37F-1F09-37B6-8B54869AF0C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917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97" name="Line 2868">
                    <a:extLst>
                      <a:ext uri="{FF2B5EF4-FFF2-40B4-BE49-F238E27FC236}">
                        <a16:creationId xmlns:a16="http://schemas.microsoft.com/office/drawing/2014/main" id="{BDE6E5FB-E500-5DDD-9710-372DB1E4DB8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949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98" name="Line 2869">
                    <a:extLst>
                      <a:ext uri="{FF2B5EF4-FFF2-40B4-BE49-F238E27FC236}">
                        <a16:creationId xmlns:a16="http://schemas.microsoft.com/office/drawing/2014/main" id="{A02C5AA9-595D-2A93-32DE-31852F92799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980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99" name="Line 2870">
                    <a:extLst>
                      <a:ext uri="{FF2B5EF4-FFF2-40B4-BE49-F238E27FC236}">
                        <a16:creationId xmlns:a16="http://schemas.microsoft.com/office/drawing/2014/main" id="{AD2814F0-CFA4-DA0B-AD9B-6465C9CAC6F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0996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00" name="Line 2871">
                    <a:extLst>
                      <a:ext uri="{FF2B5EF4-FFF2-40B4-BE49-F238E27FC236}">
                        <a16:creationId xmlns:a16="http://schemas.microsoft.com/office/drawing/2014/main" id="{E6CF1ED6-4221-5AAD-6DB3-BD249C8E9D4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028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01" name="Line 2872">
                    <a:extLst>
                      <a:ext uri="{FF2B5EF4-FFF2-40B4-BE49-F238E27FC236}">
                        <a16:creationId xmlns:a16="http://schemas.microsoft.com/office/drawing/2014/main" id="{B0C8F0C6-0411-F083-BC0E-BED9F7B11AE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060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02" name="Line 2873">
                    <a:extLst>
                      <a:ext uri="{FF2B5EF4-FFF2-40B4-BE49-F238E27FC236}">
                        <a16:creationId xmlns:a16="http://schemas.microsoft.com/office/drawing/2014/main" id="{0560F5F5-AE4C-93FA-2414-27627D26E81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076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03" name="Line 2874">
                    <a:extLst>
                      <a:ext uri="{FF2B5EF4-FFF2-40B4-BE49-F238E27FC236}">
                        <a16:creationId xmlns:a16="http://schemas.microsoft.com/office/drawing/2014/main" id="{30C3B5E5-ED39-96F2-2222-1C562718D1D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107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04" name="Line 2875">
                    <a:extLst>
                      <a:ext uri="{FF2B5EF4-FFF2-40B4-BE49-F238E27FC236}">
                        <a16:creationId xmlns:a16="http://schemas.microsoft.com/office/drawing/2014/main" id="{1A91DDE5-507F-DF8E-6F79-8F7D2A77265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171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05" name="Line 2876">
                    <a:extLst>
                      <a:ext uri="{FF2B5EF4-FFF2-40B4-BE49-F238E27FC236}">
                        <a16:creationId xmlns:a16="http://schemas.microsoft.com/office/drawing/2014/main" id="{CAA1A679-2E2E-A707-84AF-196469C4007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203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06" name="Line 2877">
                    <a:extLst>
                      <a:ext uri="{FF2B5EF4-FFF2-40B4-BE49-F238E27FC236}">
                        <a16:creationId xmlns:a16="http://schemas.microsoft.com/office/drawing/2014/main" id="{E2A01529-D412-2B5E-F710-320CF0AB64B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218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07" name="Line 2878">
                    <a:extLst>
                      <a:ext uri="{FF2B5EF4-FFF2-40B4-BE49-F238E27FC236}">
                        <a16:creationId xmlns:a16="http://schemas.microsoft.com/office/drawing/2014/main" id="{86A55000-1DAE-3E98-24EE-7CE4EE7E4AB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234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08" name="Line 2879">
                    <a:extLst>
                      <a:ext uri="{FF2B5EF4-FFF2-40B4-BE49-F238E27FC236}">
                        <a16:creationId xmlns:a16="http://schemas.microsoft.com/office/drawing/2014/main" id="{9306B51C-D10C-C532-8365-A48120A8B52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250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09" name="Line 2880">
                    <a:extLst>
                      <a:ext uri="{FF2B5EF4-FFF2-40B4-BE49-F238E27FC236}">
                        <a16:creationId xmlns:a16="http://schemas.microsoft.com/office/drawing/2014/main" id="{FA34FB39-7D06-9E05-3CFF-95E7B33432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2824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10" name="Line 2881">
                    <a:extLst>
                      <a:ext uri="{FF2B5EF4-FFF2-40B4-BE49-F238E27FC236}">
                        <a16:creationId xmlns:a16="http://schemas.microsoft.com/office/drawing/2014/main" id="{F7FFD8F0-C541-5051-BC2D-85EB6F38D71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298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11" name="Line 2882">
                    <a:extLst>
                      <a:ext uri="{FF2B5EF4-FFF2-40B4-BE49-F238E27FC236}">
                        <a16:creationId xmlns:a16="http://schemas.microsoft.com/office/drawing/2014/main" id="{27CC51C8-869F-4E5B-ED6C-A251AA071F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361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12" name="Line 2883">
                    <a:extLst>
                      <a:ext uri="{FF2B5EF4-FFF2-40B4-BE49-F238E27FC236}">
                        <a16:creationId xmlns:a16="http://schemas.microsoft.com/office/drawing/2014/main" id="{0EFE14C4-D399-7110-7625-607FCA7E6AC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393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13" name="Line 2884">
                    <a:extLst>
                      <a:ext uri="{FF2B5EF4-FFF2-40B4-BE49-F238E27FC236}">
                        <a16:creationId xmlns:a16="http://schemas.microsoft.com/office/drawing/2014/main" id="{6EFE44E2-6DE8-2EA4-1DA3-A3851802DD2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441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14" name="Line 2885">
                    <a:extLst>
                      <a:ext uri="{FF2B5EF4-FFF2-40B4-BE49-F238E27FC236}">
                        <a16:creationId xmlns:a16="http://schemas.microsoft.com/office/drawing/2014/main" id="{5BBC38A7-AA8D-EE51-04C6-BBD2A3E48C3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457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15" name="Line 2886">
                    <a:extLst>
                      <a:ext uri="{FF2B5EF4-FFF2-40B4-BE49-F238E27FC236}">
                        <a16:creationId xmlns:a16="http://schemas.microsoft.com/office/drawing/2014/main" id="{807345A2-C8AA-8005-B57F-B24D3D3A88E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5047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16" name="Line 2887">
                    <a:extLst>
                      <a:ext uri="{FF2B5EF4-FFF2-40B4-BE49-F238E27FC236}">
                        <a16:creationId xmlns:a16="http://schemas.microsoft.com/office/drawing/2014/main" id="{97404532-1D8B-6B2A-5F26-24F9359B0B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536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17" name="Line 2888">
                    <a:extLst>
                      <a:ext uri="{FF2B5EF4-FFF2-40B4-BE49-F238E27FC236}">
                        <a16:creationId xmlns:a16="http://schemas.microsoft.com/office/drawing/2014/main" id="{2148C97E-02F1-AA65-415A-20A32E5B22C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568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18" name="Line 2889">
                    <a:extLst>
                      <a:ext uri="{FF2B5EF4-FFF2-40B4-BE49-F238E27FC236}">
                        <a16:creationId xmlns:a16="http://schemas.microsoft.com/office/drawing/2014/main" id="{222A4598-284E-DC13-DADE-75B58F51046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584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19" name="Line 2890">
                    <a:extLst>
                      <a:ext uri="{FF2B5EF4-FFF2-40B4-BE49-F238E27FC236}">
                        <a16:creationId xmlns:a16="http://schemas.microsoft.com/office/drawing/2014/main" id="{4CC3E8DA-8DBC-8316-9837-004AE07C127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599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20" name="Line 2891">
                    <a:extLst>
                      <a:ext uri="{FF2B5EF4-FFF2-40B4-BE49-F238E27FC236}">
                        <a16:creationId xmlns:a16="http://schemas.microsoft.com/office/drawing/2014/main" id="{139C563F-0805-E95E-9A51-5365C9B6DAB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615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21" name="Line 2892">
                    <a:extLst>
                      <a:ext uri="{FF2B5EF4-FFF2-40B4-BE49-F238E27FC236}">
                        <a16:creationId xmlns:a16="http://schemas.microsoft.com/office/drawing/2014/main" id="{6C7351B0-27DF-B82D-6503-0DD92F4AD37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663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22" name="Line 2893">
                    <a:extLst>
                      <a:ext uri="{FF2B5EF4-FFF2-40B4-BE49-F238E27FC236}">
                        <a16:creationId xmlns:a16="http://schemas.microsoft.com/office/drawing/2014/main" id="{EA032433-D153-EA22-8964-573AD61DC6D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711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23" name="Line 2894">
                    <a:extLst>
                      <a:ext uri="{FF2B5EF4-FFF2-40B4-BE49-F238E27FC236}">
                        <a16:creationId xmlns:a16="http://schemas.microsoft.com/office/drawing/2014/main" id="{0B27A24A-8E6F-B390-7578-D3957763C13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7269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24" name="Line 2895">
                    <a:extLst>
                      <a:ext uri="{FF2B5EF4-FFF2-40B4-BE49-F238E27FC236}">
                        <a16:creationId xmlns:a16="http://schemas.microsoft.com/office/drawing/2014/main" id="{192F18F0-CD2B-8FAD-1F98-2D984191CFC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758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25" name="Line 2896">
                    <a:extLst>
                      <a:ext uri="{FF2B5EF4-FFF2-40B4-BE49-F238E27FC236}">
                        <a16:creationId xmlns:a16="http://schemas.microsoft.com/office/drawing/2014/main" id="{AFFA830C-D7D6-533C-838B-C3588EC13C9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806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26" name="Line 2897">
                    <a:extLst>
                      <a:ext uri="{FF2B5EF4-FFF2-40B4-BE49-F238E27FC236}">
                        <a16:creationId xmlns:a16="http://schemas.microsoft.com/office/drawing/2014/main" id="{93BE42FB-51D7-AF98-AEE3-AD1CB8A9CAB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8539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27" name="Line 2898">
                    <a:extLst>
                      <a:ext uri="{FF2B5EF4-FFF2-40B4-BE49-F238E27FC236}">
                        <a16:creationId xmlns:a16="http://schemas.microsoft.com/office/drawing/2014/main" id="{E5D84679-0D4F-400C-B3F5-F9F0A8A0327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869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28" name="Line 2899">
                    <a:extLst>
                      <a:ext uri="{FF2B5EF4-FFF2-40B4-BE49-F238E27FC236}">
                        <a16:creationId xmlns:a16="http://schemas.microsoft.com/office/drawing/2014/main" id="{FF09832A-2C21-01F6-70B7-AFC19420508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901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29" name="Line 2900">
                    <a:extLst>
                      <a:ext uri="{FF2B5EF4-FFF2-40B4-BE49-F238E27FC236}">
                        <a16:creationId xmlns:a16="http://schemas.microsoft.com/office/drawing/2014/main" id="{658867F7-CE9E-0B92-02A3-88FFF5787C6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1996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30" name="Line 2901">
                    <a:extLst>
                      <a:ext uri="{FF2B5EF4-FFF2-40B4-BE49-F238E27FC236}">
                        <a16:creationId xmlns:a16="http://schemas.microsoft.com/office/drawing/2014/main" id="{422EDC9E-D967-8293-844A-174E316A290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012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31" name="Line 2902">
                    <a:extLst>
                      <a:ext uri="{FF2B5EF4-FFF2-40B4-BE49-F238E27FC236}">
                        <a16:creationId xmlns:a16="http://schemas.microsoft.com/office/drawing/2014/main" id="{2B2CA438-0E61-B2E9-AD87-E7FAD00C930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060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32" name="Line 2903">
                    <a:extLst>
                      <a:ext uri="{FF2B5EF4-FFF2-40B4-BE49-F238E27FC236}">
                        <a16:creationId xmlns:a16="http://schemas.microsoft.com/office/drawing/2014/main" id="{19D2567C-2F50-4631-9DBF-B44C24F7538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092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33" name="Line 2904">
                    <a:extLst>
                      <a:ext uri="{FF2B5EF4-FFF2-40B4-BE49-F238E27FC236}">
                        <a16:creationId xmlns:a16="http://schemas.microsoft.com/office/drawing/2014/main" id="{E99E1587-4046-0511-5CAB-CB96D6A1B15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107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34" name="Line 2905">
                    <a:extLst>
                      <a:ext uri="{FF2B5EF4-FFF2-40B4-BE49-F238E27FC236}">
                        <a16:creationId xmlns:a16="http://schemas.microsoft.com/office/drawing/2014/main" id="{54C9CFB7-8054-9B8A-0AF2-3FD1A619817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139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35" name="Line 2906">
                    <a:extLst>
                      <a:ext uri="{FF2B5EF4-FFF2-40B4-BE49-F238E27FC236}">
                        <a16:creationId xmlns:a16="http://schemas.microsoft.com/office/drawing/2014/main" id="{12891A1B-2318-6A92-7486-7BA4D7E3440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155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36" name="Line 2907">
                    <a:extLst>
                      <a:ext uri="{FF2B5EF4-FFF2-40B4-BE49-F238E27FC236}">
                        <a16:creationId xmlns:a16="http://schemas.microsoft.com/office/drawing/2014/main" id="{754342D8-A02C-3FA4-9CFA-423A43ECA50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187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37" name="Line 2908">
                    <a:extLst>
                      <a:ext uri="{FF2B5EF4-FFF2-40B4-BE49-F238E27FC236}">
                        <a16:creationId xmlns:a16="http://schemas.microsoft.com/office/drawing/2014/main" id="{51F34263-5631-9992-028C-798CAB8F2A7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203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38" name="Line 2909">
                    <a:extLst>
                      <a:ext uri="{FF2B5EF4-FFF2-40B4-BE49-F238E27FC236}">
                        <a16:creationId xmlns:a16="http://schemas.microsoft.com/office/drawing/2014/main" id="{F75851B0-3CF2-F317-C770-CB4F32E4127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219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39" name="Line 2910">
                    <a:extLst>
                      <a:ext uri="{FF2B5EF4-FFF2-40B4-BE49-F238E27FC236}">
                        <a16:creationId xmlns:a16="http://schemas.microsoft.com/office/drawing/2014/main" id="{B73DDF3F-7348-5B12-CEBD-5E5DEEBC513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266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40" name="Line 2911">
                    <a:extLst>
                      <a:ext uri="{FF2B5EF4-FFF2-40B4-BE49-F238E27FC236}">
                        <a16:creationId xmlns:a16="http://schemas.microsoft.com/office/drawing/2014/main" id="{1112AFB3-E03D-F541-7941-45BAA8E835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282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41" name="Line 2912">
                    <a:extLst>
                      <a:ext uri="{FF2B5EF4-FFF2-40B4-BE49-F238E27FC236}">
                        <a16:creationId xmlns:a16="http://schemas.microsoft.com/office/drawing/2014/main" id="{9C9F4CF2-9741-AA57-E259-C6C09840B46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298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42" name="Line 2913">
                    <a:extLst>
                      <a:ext uri="{FF2B5EF4-FFF2-40B4-BE49-F238E27FC236}">
                        <a16:creationId xmlns:a16="http://schemas.microsoft.com/office/drawing/2014/main" id="{65A8A77D-813B-D7C3-DB52-ED5C8379876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346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43" name="Line 2914">
                    <a:extLst>
                      <a:ext uri="{FF2B5EF4-FFF2-40B4-BE49-F238E27FC236}">
                        <a16:creationId xmlns:a16="http://schemas.microsoft.com/office/drawing/2014/main" id="{7638B4F5-C3A6-7977-4A78-6B514E7991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361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44" name="Line 2915">
                    <a:extLst>
                      <a:ext uri="{FF2B5EF4-FFF2-40B4-BE49-F238E27FC236}">
                        <a16:creationId xmlns:a16="http://schemas.microsoft.com/office/drawing/2014/main" id="{5AAC148D-2B2B-286E-C49F-8938BA396DA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425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45" name="Line 2916">
                    <a:extLst>
                      <a:ext uri="{FF2B5EF4-FFF2-40B4-BE49-F238E27FC236}">
                        <a16:creationId xmlns:a16="http://schemas.microsoft.com/office/drawing/2014/main" id="{A0541CF4-ABFB-13D3-7A12-65D2972F6DB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441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46" name="Line 2917">
                    <a:extLst>
                      <a:ext uri="{FF2B5EF4-FFF2-40B4-BE49-F238E27FC236}">
                        <a16:creationId xmlns:a16="http://schemas.microsoft.com/office/drawing/2014/main" id="{E3AB4329-EAFC-21DA-07E4-ACB29832698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457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47" name="Line 2918">
                    <a:extLst>
                      <a:ext uri="{FF2B5EF4-FFF2-40B4-BE49-F238E27FC236}">
                        <a16:creationId xmlns:a16="http://schemas.microsoft.com/office/drawing/2014/main" id="{3D6896CC-9305-589E-0C94-EEA44BD910D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504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48" name="Line 2919">
                    <a:extLst>
                      <a:ext uri="{FF2B5EF4-FFF2-40B4-BE49-F238E27FC236}">
                        <a16:creationId xmlns:a16="http://schemas.microsoft.com/office/drawing/2014/main" id="{7C5C6C93-30B5-7567-A9FF-34918C1497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536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49" name="Line 2920">
                    <a:extLst>
                      <a:ext uri="{FF2B5EF4-FFF2-40B4-BE49-F238E27FC236}">
                        <a16:creationId xmlns:a16="http://schemas.microsoft.com/office/drawing/2014/main" id="{BA51A169-D9C8-703C-0217-54111E13294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536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50" name="Line 2921">
                    <a:extLst>
                      <a:ext uri="{FF2B5EF4-FFF2-40B4-BE49-F238E27FC236}">
                        <a16:creationId xmlns:a16="http://schemas.microsoft.com/office/drawing/2014/main" id="{5EE69B91-61BF-F4C3-C03A-01ADCFC9CF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568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51" name="Line 2922">
                    <a:extLst>
                      <a:ext uri="{FF2B5EF4-FFF2-40B4-BE49-F238E27FC236}">
                        <a16:creationId xmlns:a16="http://schemas.microsoft.com/office/drawing/2014/main" id="{96BBE1D7-E1E3-6BDF-6541-DDD691A0D53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615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52" name="Line 2923">
                    <a:extLst>
                      <a:ext uri="{FF2B5EF4-FFF2-40B4-BE49-F238E27FC236}">
                        <a16:creationId xmlns:a16="http://schemas.microsoft.com/office/drawing/2014/main" id="{54AADAA8-4DCA-772D-4A0C-AF35EB03808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663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53" name="Line 2924">
                    <a:extLst>
                      <a:ext uri="{FF2B5EF4-FFF2-40B4-BE49-F238E27FC236}">
                        <a16:creationId xmlns:a16="http://schemas.microsoft.com/office/drawing/2014/main" id="{3059E3B8-6254-A305-19EB-060395DC364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679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54" name="Line 2925">
                    <a:extLst>
                      <a:ext uri="{FF2B5EF4-FFF2-40B4-BE49-F238E27FC236}">
                        <a16:creationId xmlns:a16="http://schemas.microsoft.com/office/drawing/2014/main" id="{6390EA68-0AC9-652C-1F15-15C86344FD2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71122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55" name="Line 2926">
                    <a:extLst>
                      <a:ext uri="{FF2B5EF4-FFF2-40B4-BE49-F238E27FC236}">
                        <a16:creationId xmlns:a16="http://schemas.microsoft.com/office/drawing/2014/main" id="{14CF5792-71D2-7C03-E36F-815CB2A6544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727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56" name="Line 2927">
                    <a:extLst>
                      <a:ext uri="{FF2B5EF4-FFF2-40B4-BE49-F238E27FC236}">
                        <a16:creationId xmlns:a16="http://schemas.microsoft.com/office/drawing/2014/main" id="{A1B44B84-93A0-A8BD-B66B-672D11B138B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742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57" name="Line 2928">
                    <a:extLst>
                      <a:ext uri="{FF2B5EF4-FFF2-40B4-BE49-F238E27FC236}">
                        <a16:creationId xmlns:a16="http://schemas.microsoft.com/office/drawing/2014/main" id="{AEE1B668-D160-2840-6310-ADF9C337448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774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58" name="Line 2929">
                    <a:extLst>
                      <a:ext uri="{FF2B5EF4-FFF2-40B4-BE49-F238E27FC236}">
                        <a16:creationId xmlns:a16="http://schemas.microsoft.com/office/drawing/2014/main" id="{E8C133CE-37DD-A0A6-7F55-075AC046E8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806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59" name="Line 2930">
                    <a:extLst>
                      <a:ext uri="{FF2B5EF4-FFF2-40B4-BE49-F238E27FC236}">
                        <a16:creationId xmlns:a16="http://schemas.microsoft.com/office/drawing/2014/main" id="{CA36F853-33E5-3E90-F509-3F3810700BA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838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60" name="Line 2931">
                    <a:extLst>
                      <a:ext uri="{FF2B5EF4-FFF2-40B4-BE49-F238E27FC236}">
                        <a16:creationId xmlns:a16="http://schemas.microsoft.com/office/drawing/2014/main" id="{B77492DC-691C-F54D-1CA3-E88E2F0E255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885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61" name="Line 2932">
                    <a:extLst>
                      <a:ext uri="{FF2B5EF4-FFF2-40B4-BE49-F238E27FC236}">
                        <a16:creationId xmlns:a16="http://schemas.microsoft.com/office/drawing/2014/main" id="{21B65430-BF03-E1E9-6A21-5A6957CF24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9017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62" name="Line 2933">
                    <a:extLst>
                      <a:ext uri="{FF2B5EF4-FFF2-40B4-BE49-F238E27FC236}">
                        <a16:creationId xmlns:a16="http://schemas.microsoft.com/office/drawing/2014/main" id="{79E7EF03-4E92-2563-AAFD-DD308CFA7F0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91760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63" name="Line 2934">
                    <a:extLst>
                      <a:ext uri="{FF2B5EF4-FFF2-40B4-BE49-F238E27FC236}">
                        <a16:creationId xmlns:a16="http://schemas.microsoft.com/office/drawing/2014/main" id="{516D5662-199E-59DF-70C4-E0391C0B2C6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949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64" name="Line 2935">
                    <a:extLst>
                      <a:ext uri="{FF2B5EF4-FFF2-40B4-BE49-F238E27FC236}">
                        <a16:creationId xmlns:a16="http://schemas.microsoft.com/office/drawing/2014/main" id="{8C8A3700-B008-178D-86AA-8AFB8E2EDFE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2949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65" name="Line 2936">
                    <a:extLst>
                      <a:ext uri="{FF2B5EF4-FFF2-40B4-BE49-F238E27FC236}">
                        <a16:creationId xmlns:a16="http://schemas.microsoft.com/office/drawing/2014/main" id="{E2243ADD-AB18-CC17-7E36-5D5EB9C5371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060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66" name="Line 2937">
                    <a:extLst>
                      <a:ext uri="{FF2B5EF4-FFF2-40B4-BE49-F238E27FC236}">
                        <a16:creationId xmlns:a16="http://schemas.microsoft.com/office/drawing/2014/main" id="{BBB3FD77-8D48-717D-2E91-27D0C88DFDF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076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67" name="Line 2938">
                    <a:extLst>
                      <a:ext uri="{FF2B5EF4-FFF2-40B4-BE49-F238E27FC236}">
                        <a16:creationId xmlns:a16="http://schemas.microsoft.com/office/drawing/2014/main" id="{652785FD-B652-69B3-109E-25BDFE68337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092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68" name="Line 2939">
                    <a:extLst>
                      <a:ext uri="{FF2B5EF4-FFF2-40B4-BE49-F238E27FC236}">
                        <a16:creationId xmlns:a16="http://schemas.microsoft.com/office/drawing/2014/main" id="{4D584299-0B95-9EA6-AFDE-2B02B262EF3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123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69" name="Line 2940">
                    <a:extLst>
                      <a:ext uri="{FF2B5EF4-FFF2-40B4-BE49-F238E27FC236}">
                        <a16:creationId xmlns:a16="http://schemas.microsoft.com/office/drawing/2014/main" id="{AF9B3554-DAFE-B5E0-6707-F921F78C135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139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70" name="Line 2941">
                    <a:extLst>
                      <a:ext uri="{FF2B5EF4-FFF2-40B4-BE49-F238E27FC236}">
                        <a16:creationId xmlns:a16="http://schemas.microsoft.com/office/drawing/2014/main" id="{421DC90C-2B65-AF39-2FEF-508958C4193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187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71" name="Line 2942">
                    <a:extLst>
                      <a:ext uri="{FF2B5EF4-FFF2-40B4-BE49-F238E27FC236}">
                        <a16:creationId xmlns:a16="http://schemas.microsoft.com/office/drawing/2014/main" id="{19F65506-8694-471F-1FE8-0F28FC3404F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203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72" name="Line 2943">
                    <a:extLst>
                      <a:ext uri="{FF2B5EF4-FFF2-40B4-BE49-F238E27FC236}">
                        <a16:creationId xmlns:a16="http://schemas.microsoft.com/office/drawing/2014/main" id="{2BF79FAC-CB3A-9BB5-56EE-B29CED534A7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235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73" name="Line 2944">
                    <a:extLst>
                      <a:ext uri="{FF2B5EF4-FFF2-40B4-BE49-F238E27FC236}">
                        <a16:creationId xmlns:a16="http://schemas.microsoft.com/office/drawing/2014/main" id="{6703DE65-09DC-A304-1A37-C7970409B5D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250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74" name="Line 2945">
                    <a:extLst>
                      <a:ext uri="{FF2B5EF4-FFF2-40B4-BE49-F238E27FC236}">
                        <a16:creationId xmlns:a16="http://schemas.microsoft.com/office/drawing/2014/main" id="{48D22571-75A7-59D5-3F72-97B299642BA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266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75" name="Line 2946">
                    <a:extLst>
                      <a:ext uri="{FF2B5EF4-FFF2-40B4-BE49-F238E27FC236}">
                        <a16:creationId xmlns:a16="http://schemas.microsoft.com/office/drawing/2014/main" id="{47F1C3A7-56A1-A805-75D5-0E7D6425AF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298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76" name="Line 2947">
                    <a:extLst>
                      <a:ext uri="{FF2B5EF4-FFF2-40B4-BE49-F238E27FC236}">
                        <a16:creationId xmlns:a16="http://schemas.microsoft.com/office/drawing/2014/main" id="{F1B35B42-0618-47AB-0816-ED4AC0C446F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346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77" name="Line 2948">
                    <a:extLst>
                      <a:ext uri="{FF2B5EF4-FFF2-40B4-BE49-F238E27FC236}">
                        <a16:creationId xmlns:a16="http://schemas.microsoft.com/office/drawing/2014/main" id="{3E7F94CB-BD88-526B-84E5-4D5BE83BCB9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393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78" name="Line 2949">
                    <a:extLst>
                      <a:ext uri="{FF2B5EF4-FFF2-40B4-BE49-F238E27FC236}">
                        <a16:creationId xmlns:a16="http://schemas.microsoft.com/office/drawing/2014/main" id="{D1C8212D-A04A-F822-0833-A26E1499938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44147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79" name="Line 2950">
                    <a:extLst>
                      <a:ext uri="{FF2B5EF4-FFF2-40B4-BE49-F238E27FC236}">
                        <a16:creationId xmlns:a16="http://schemas.microsoft.com/office/drawing/2014/main" id="{6590BAB5-521E-57C1-6F57-F5A2A6A7CC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47322" y="2918593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80" name="Line 2951">
                    <a:extLst>
                      <a:ext uri="{FF2B5EF4-FFF2-40B4-BE49-F238E27FC236}">
                        <a16:creationId xmlns:a16="http://schemas.microsoft.com/office/drawing/2014/main" id="{9E565566-E456-33E3-5349-AA6B9768DA3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489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81" name="Line 2952">
                    <a:extLst>
                      <a:ext uri="{FF2B5EF4-FFF2-40B4-BE49-F238E27FC236}">
                        <a16:creationId xmlns:a16="http://schemas.microsoft.com/office/drawing/2014/main" id="{6492D8C4-7B61-238A-B2BC-B523ED53DF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536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82" name="Line 2953">
                    <a:extLst>
                      <a:ext uri="{FF2B5EF4-FFF2-40B4-BE49-F238E27FC236}">
                        <a16:creationId xmlns:a16="http://schemas.microsoft.com/office/drawing/2014/main" id="{B168CA9C-5A74-524E-2818-940A7A94792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552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83" name="Line 2954">
                    <a:extLst>
                      <a:ext uri="{FF2B5EF4-FFF2-40B4-BE49-F238E27FC236}">
                        <a16:creationId xmlns:a16="http://schemas.microsoft.com/office/drawing/2014/main" id="{0350E50C-B197-7340-5E3C-A7ABC6B2812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568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84" name="Line 2955">
                    <a:extLst>
                      <a:ext uri="{FF2B5EF4-FFF2-40B4-BE49-F238E27FC236}">
                        <a16:creationId xmlns:a16="http://schemas.microsoft.com/office/drawing/2014/main" id="{CA7236C2-ECFC-12B4-E3E8-8F611F3044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600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85" name="Line 2956">
                    <a:extLst>
                      <a:ext uri="{FF2B5EF4-FFF2-40B4-BE49-F238E27FC236}">
                        <a16:creationId xmlns:a16="http://schemas.microsoft.com/office/drawing/2014/main" id="{6E286E9B-5FCF-7523-4A81-EB96D081F5B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64785" y="2917006"/>
                    <a:ext cx="0" cy="79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86" name="Line 2957">
                    <a:extLst>
                      <a:ext uri="{FF2B5EF4-FFF2-40B4-BE49-F238E27FC236}">
                        <a16:creationId xmlns:a16="http://schemas.microsoft.com/office/drawing/2014/main" id="{A6DFEEDE-32F8-2C73-B867-4FE5176DB73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679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87" name="Line 2958">
                    <a:extLst>
                      <a:ext uri="{FF2B5EF4-FFF2-40B4-BE49-F238E27FC236}">
                        <a16:creationId xmlns:a16="http://schemas.microsoft.com/office/drawing/2014/main" id="{BBDCD468-96BD-D702-391D-86301B9026F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743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88" name="Line 2959">
                    <a:extLst>
                      <a:ext uri="{FF2B5EF4-FFF2-40B4-BE49-F238E27FC236}">
                        <a16:creationId xmlns:a16="http://schemas.microsoft.com/office/drawing/2014/main" id="{4C8E0F15-8922-3F01-5A07-7137D3870D6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806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89" name="Line 2960">
                    <a:extLst>
                      <a:ext uri="{FF2B5EF4-FFF2-40B4-BE49-F238E27FC236}">
                        <a16:creationId xmlns:a16="http://schemas.microsoft.com/office/drawing/2014/main" id="{CDC6DE54-EF7D-9883-06E3-AF951BE7716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870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90" name="Line 2961">
                    <a:extLst>
                      <a:ext uri="{FF2B5EF4-FFF2-40B4-BE49-F238E27FC236}">
                        <a16:creationId xmlns:a16="http://schemas.microsoft.com/office/drawing/2014/main" id="{24BCCAD9-920B-2744-7B07-A57B2630CAC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885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91" name="Line 2962">
                    <a:extLst>
                      <a:ext uri="{FF2B5EF4-FFF2-40B4-BE49-F238E27FC236}">
                        <a16:creationId xmlns:a16="http://schemas.microsoft.com/office/drawing/2014/main" id="{179A55DB-F3CD-FBDD-B6E6-927606CD62A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901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92" name="Line 2963">
                    <a:extLst>
                      <a:ext uri="{FF2B5EF4-FFF2-40B4-BE49-F238E27FC236}">
                        <a16:creationId xmlns:a16="http://schemas.microsoft.com/office/drawing/2014/main" id="{9D777094-A86D-9AAC-7B22-57C86BDAD77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933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93" name="Line 2964">
                    <a:extLst>
                      <a:ext uri="{FF2B5EF4-FFF2-40B4-BE49-F238E27FC236}">
                        <a16:creationId xmlns:a16="http://schemas.microsoft.com/office/drawing/2014/main" id="{B29F8A8A-19F4-88A1-5069-567D4CD3DE2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965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94" name="Line 2965">
                    <a:extLst>
                      <a:ext uri="{FF2B5EF4-FFF2-40B4-BE49-F238E27FC236}">
                        <a16:creationId xmlns:a16="http://schemas.microsoft.com/office/drawing/2014/main" id="{CAE36001-3E27-27E2-651E-2307BEBD4F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3997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95" name="Line 2966">
                    <a:extLst>
                      <a:ext uri="{FF2B5EF4-FFF2-40B4-BE49-F238E27FC236}">
                        <a16:creationId xmlns:a16="http://schemas.microsoft.com/office/drawing/2014/main" id="{4DC092AA-025E-DECF-B543-302C688D118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4012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96" name="Line 2967">
                    <a:extLst>
                      <a:ext uri="{FF2B5EF4-FFF2-40B4-BE49-F238E27FC236}">
                        <a16:creationId xmlns:a16="http://schemas.microsoft.com/office/drawing/2014/main" id="{D4AF5271-5BB3-5921-6394-7D48CA0E7AB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4060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97" name="Line 2968">
                    <a:extLst>
                      <a:ext uri="{FF2B5EF4-FFF2-40B4-BE49-F238E27FC236}">
                        <a16:creationId xmlns:a16="http://schemas.microsoft.com/office/drawing/2014/main" id="{421049C4-DB98-F901-871B-3F9D48AB025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4092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98" name="Line 2969">
                    <a:extLst>
                      <a:ext uri="{FF2B5EF4-FFF2-40B4-BE49-F238E27FC236}">
                        <a16:creationId xmlns:a16="http://schemas.microsoft.com/office/drawing/2014/main" id="{E4B6598A-7681-5BA9-06E0-BE25FC810F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4139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99" name="Line 2970">
                    <a:extLst>
                      <a:ext uri="{FF2B5EF4-FFF2-40B4-BE49-F238E27FC236}">
                        <a16:creationId xmlns:a16="http://schemas.microsoft.com/office/drawing/2014/main" id="{AE42E1CB-371A-AED8-A62F-C3F634CC408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4155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00" name="Line 2971">
                    <a:extLst>
                      <a:ext uri="{FF2B5EF4-FFF2-40B4-BE49-F238E27FC236}">
                        <a16:creationId xmlns:a16="http://schemas.microsoft.com/office/drawing/2014/main" id="{D2E07A2C-E563-BD0D-1064-319334C0A48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4203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01" name="Line 2972">
                    <a:extLst>
                      <a:ext uri="{FF2B5EF4-FFF2-40B4-BE49-F238E27FC236}">
                        <a16:creationId xmlns:a16="http://schemas.microsoft.com/office/drawing/2014/main" id="{14D6CF61-8B7C-C773-EDB8-9B773C9406B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4251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02" name="Line 2973">
                    <a:extLst>
                      <a:ext uri="{FF2B5EF4-FFF2-40B4-BE49-F238E27FC236}">
                        <a16:creationId xmlns:a16="http://schemas.microsoft.com/office/drawing/2014/main" id="{51F19B7C-40F5-C665-4104-5D3C954EEBF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4314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03" name="Line 2974">
                    <a:extLst>
                      <a:ext uri="{FF2B5EF4-FFF2-40B4-BE49-F238E27FC236}">
                        <a16:creationId xmlns:a16="http://schemas.microsoft.com/office/drawing/2014/main" id="{431A6352-D1BC-C17C-83D2-88F7B4CE2A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4378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04" name="Line 2975">
                    <a:extLst>
                      <a:ext uri="{FF2B5EF4-FFF2-40B4-BE49-F238E27FC236}">
                        <a16:creationId xmlns:a16="http://schemas.microsoft.com/office/drawing/2014/main" id="{AFD7C94E-AC8C-94A1-A528-65EF33C90AD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4520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05" name="Line 2976">
                    <a:extLst>
                      <a:ext uri="{FF2B5EF4-FFF2-40B4-BE49-F238E27FC236}">
                        <a16:creationId xmlns:a16="http://schemas.microsoft.com/office/drawing/2014/main" id="{17A1E0DD-D066-834F-04D9-1FA90631D92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4536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06" name="Line 2977">
                    <a:extLst>
                      <a:ext uri="{FF2B5EF4-FFF2-40B4-BE49-F238E27FC236}">
                        <a16:creationId xmlns:a16="http://schemas.microsoft.com/office/drawing/2014/main" id="{A133C44C-AD33-4599-32A8-6094EAEAA36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4616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07" name="Line 2978">
                    <a:extLst>
                      <a:ext uri="{FF2B5EF4-FFF2-40B4-BE49-F238E27FC236}">
                        <a16:creationId xmlns:a16="http://schemas.microsoft.com/office/drawing/2014/main" id="{8CAA0D3F-B28F-F6DF-3942-E552F948CB2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4632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08" name="Line 2979">
                    <a:extLst>
                      <a:ext uri="{FF2B5EF4-FFF2-40B4-BE49-F238E27FC236}">
                        <a16:creationId xmlns:a16="http://schemas.microsoft.com/office/drawing/2014/main" id="{3244FB86-18C0-2AA8-D591-7A1C220078C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4711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09" name="Line 2980">
                    <a:extLst>
                      <a:ext uri="{FF2B5EF4-FFF2-40B4-BE49-F238E27FC236}">
                        <a16:creationId xmlns:a16="http://schemas.microsoft.com/office/drawing/2014/main" id="{CC696323-3511-5F7E-26DA-FFC80134649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4854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10" name="Line 2981">
                    <a:extLst>
                      <a:ext uri="{FF2B5EF4-FFF2-40B4-BE49-F238E27FC236}">
                        <a16:creationId xmlns:a16="http://schemas.microsoft.com/office/drawing/2014/main" id="{E54CEBE1-911D-38FC-9938-8FD5B56BE31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4949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11" name="Line 2982">
                    <a:extLst>
                      <a:ext uri="{FF2B5EF4-FFF2-40B4-BE49-F238E27FC236}">
                        <a16:creationId xmlns:a16="http://schemas.microsoft.com/office/drawing/2014/main" id="{177CA7DE-2C23-841B-23CF-81F6A7B3A07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013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12" name="Line 2983">
                    <a:extLst>
                      <a:ext uri="{FF2B5EF4-FFF2-40B4-BE49-F238E27FC236}">
                        <a16:creationId xmlns:a16="http://schemas.microsoft.com/office/drawing/2014/main" id="{2CFCA745-B25A-43A0-2A5F-2E2AB0B2893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044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13" name="Line 2984">
                    <a:extLst>
                      <a:ext uri="{FF2B5EF4-FFF2-40B4-BE49-F238E27FC236}">
                        <a16:creationId xmlns:a16="http://schemas.microsoft.com/office/drawing/2014/main" id="{55675DCE-2985-8C49-4433-C86AD9842FC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092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14" name="Line 2985">
                    <a:extLst>
                      <a:ext uri="{FF2B5EF4-FFF2-40B4-BE49-F238E27FC236}">
                        <a16:creationId xmlns:a16="http://schemas.microsoft.com/office/drawing/2014/main" id="{6C96F09A-1119-3021-DC4E-60626B90F84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155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15" name="Line 2986">
                    <a:extLst>
                      <a:ext uri="{FF2B5EF4-FFF2-40B4-BE49-F238E27FC236}">
                        <a16:creationId xmlns:a16="http://schemas.microsoft.com/office/drawing/2014/main" id="{BCE114CB-D5B8-0DB1-1E8A-328381DA32A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171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16" name="Line 2987">
                    <a:extLst>
                      <a:ext uri="{FF2B5EF4-FFF2-40B4-BE49-F238E27FC236}">
                        <a16:creationId xmlns:a16="http://schemas.microsoft.com/office/drawing/2014/main" id="{DEA05F38-00B4-1424-3852-A62D90F822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203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17" name="Line 2988">
                    <a:extLst>
                      <a:ext uri="{FF2B5EF4-FFF2-40B4-BE49-F238E27FC236}">
                        <a16:creationId xmlns:a16="http://schemas.microsoft.com/office/drawing/2014/main" id="{8F7E9473-757B-72FB-17D6-9CCEBEDB3E1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251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18" name="Line 2989">
                    <a:extLst>
                      <a:ext uri="{FF2B5EF4-FFF2-40B4-BE49-F238E27FC236}">
                        <a16:creationId xmlns:a16="http://schemas.microsoft.com/office/drawing/2014/main" id="{2BED2CBF-4F10-72A6-A95C-81527D3392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267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19" name="Line 2990">
                    <a:extLst>
                      <a:ext uri="{FF2B5EF4-FFF2-40B4-BE49-F238E27FC236}">
                        <a16:creationId xmlns:a16="http://schemas.microsoft.com/office/drawing/2014/main" id="{B9F165A4-F8D4-1203-40AA-E30D35EA8DC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2829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20" name="Line 2991">
                    <a:extLst>
                      <a:ext uri="{FF2B5EF4-FFF2-40B4-BE49-F238E27FC236}">
                        <a16:creationId xmlns:a16="http://schemas.microsoft.com/office/drawing/2014/main" id="{D005B6E4-3DD1-3D8D-E9F9-71FD089B4AF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298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21" name="Line 2992">
                    <a:extLst>
                      <a:ext uri="{FF2B5EF4-FFF2-40B4-BE49-F238E27FC236}">
                        <a16:creationId xmlns:a16="http://schemas.microsoft.com/office/drawing/2014/main" id="{493FACED-F904-C536-52B3-1FAF2A3708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34647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22" name="Line 2993">
                    <a:extLst>
                      <a:ext uri="{FF2B5EF4-FFF2-40B4-BE49-F238E27FC236}">
                        <a16:creationId xmlns:a16="http://schemas.microsoft.com/office/drawing/2014/main" id="{DEF96210-E491-71A3-E137-67CC78BF5A2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394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23" name="Line 2994">
                    <a:extLst>
                      <a:ext uri="{FF2B5EF4-FFF2-40B4-BE49-F238E27FC236}">
                        <a16:creationId xmlns:a16="http://schemas.microsoft.com/office/drawing/2014/main" id="{20EA6D36-026E-ECFD-B1ED-EF9484BB77D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425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24" name="Line 2995">
                    <a:extLst>
                      <a:ext uri="{FF2B5EF4-FFF2-40B4-BE49-F238E27FC236}">
                        <a16:creationId xmlns:a16="http://schemas.microsoft.com/office/drawing/2014/main" id="{6CD8D479-C6A3-6ADB-F707-E2A60C22C2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441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25" name="Line 2996">
                    <a:extLst>
                      <a:ext uri="{FF2B5EF4-FFF2-40B4-BE49-F238E27FC236}">
                        <a16:creationId xmlns:a16="http://schemas.microsoft.com/office/drawing/2014/main" id="{C9AF2EAD-2CF3-3803-7E63-E3DB9852EF6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457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26" name="Line 2997">
                    <a:extLst>
                      <a:ext uri="{FF2B5EF4-FFF2-40B4-BE49-F238E27FC236}">
                        <a16:creationId xmlns:a16="http://schemas.microsoft.com/office/drawing/2014/main" id="{FD53B666-443F-08C5-40C3-C80E929ED83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473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27" name="Line 2998">
                    <a:extLst>
                      <a:ext uri="{FF2B5EF4-FFF2-40B4-BE49-F238E27FC236}">
                        <a16:creationId xmlns:a16="http://schemas.microsoft.com/office/drawing/2014/main" id="{AB729F22-41CC-A7D8-B854-04B93DF7B23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489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28" name="Line 2999">
                    <a:extLst>
                      <a:ext uri="{FF2B5EF4-FFF2-40B4-BE49-F238E27FC236}">
                        <a16:creationId xmlns:a16="http://schemas.microsoft.com/office/drawing/2014/main" id="{64645265-B1AC-5D9A-2770-2943753C85A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505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29" name="Line 3000">
                    <a:extLst>
                      <a:ext uri="{FF2B5EF4-FFF2-40B4-BE49-F238E27FC236}">
                        <a16:creationId xmlns:a16="http://schemas.microsoft.com/office/drawing/2014/main" id="{C8A8C5F6-5510-51FA-0FC9-CA283603ACD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536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30" name="Line 3001">
                    <a:extLst>
                      <a:ext uri="{FF2B5EF4-FFF2-40B4-BE49-F238E27FC236}">
                        <a16:creationId xmlns:a16="http://schemas.microsoft.com/office/drawing/2014/main" id="{0E334D73-085B-AE9E-341B-81EDBCFBCB2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536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31" name="Line 3002">
                    <a:extLst>
                      <a:ext uri="{FF2B5EF4-FFF2-40B4-BE49-F238E27FC236}">
                        <a16:creationId xmlns:a16="http://schemas.microsoft.com/office/drawing/2014/main" id="{88D3A606-6FCF-24BB-01DC-3866A67898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584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32" name="Line 3003">
                    <a:extLst>
                      <a:ext uri="{FF2B5EF4-FFF2-40B4-BE49-F238E27FC236}">
                        <a16:creationId xmlns:a16="http://schemas.microsoft.com/office/drawing/2014/main" id="{503B9283-AF7E-EDA8-FBD6-4D107CFDEB0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600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33" name="Line 3004">
                    <a:extLst>
                      <a:ext uri="{FF2B5EF4-FFF2-40B4-BE49-F238E27FC236}">
                        <a16:creationId xmlns:a16="http://schemas.microsoft.com/office/drawing/2014/main" id="{68E3D492-8D46-AE26-FBFD-C9DB55D1C2C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616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34" name="Line 3005">
                    <a:extLst>
                      <a:ext uri="{FF2B5EF4-FFF2-40B4-BE49-F238E27FC236}">
                        <a16:creationId xmlns:a16="http://schemas.microsoft.com/office/drawing/2014/main" id="{FAB424CB-8700-375D-793A-B507450A8F6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632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35" name="Line 3006">
                    <a:extLst>
                      <a:ext uri="{FF2B5EF4-FFF2-40B4-BE49-F238E27FC236}">
                        <a16:creationId xmlns:a16="http://schemas.microsoft.com/office/drawing/2014/main" id="{DE9F52A2-220E-BB4B-A26F-ECA6DADA243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648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36" name="Line 3007">
                    <a:extLst>
                      <a:ext uri="{FF2B5EF4-FFF2-40B4-BE49-F238E27FC236}">
                        <a16:creationId xmlns:a16="http://schemas.microsoft.com/office/drawing/2014/main" id="{84772848-CD33-2960-7369-36715673009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695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37" name="Line 3008">
                    <a:extLst>
                      <a:ext uri="{FF2B5EF4-FFF2-40B4-BE49-F238E27FC236}">
                        <a16:creationId xmlns:a16="http://schemas.microsoft.com/office/drawing/2014/main" id="{33E75EE5-874B-5133-B572-430FC10A7E2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711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38" name="Line 3009">
                    <a:extLst>
                      <a:ext uri="{FF2B5EF4-FFF2-40B4-BE49-F238E27FC236}">
                        <a16:creationId xmlns:a16="http://schemas.microsoft.com/office/drawing/2014/main" id="{58A81245-7779-ABFD-8DBA-6D45DE2962A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75922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39" name="Line 3010">
                    <a:extLst>
                      <a:ext uri="{FF2B5EF4-FFF2-40B4-BE49-F238E27FC236}">
                        <a16:creationId xmlns:a16="http://schemas.microsoft.com/office/drawing/2014/main" id="{FF6031A2-414E-30F5-B276-B72896D6EBF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790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40" name="Line 3011">
                    <a:extLst>
                      <a:ext uri="{FF2B5EF4-FFF2-40B4-BE49-F238E27FC236}">
                        <a16:creationId xmlns:a16="http://schemas.microsoft.com/office/drawing/2014/main" id="{526C5B96-8F90-0E27-8BBD-9805C11D055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822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41" name="Line 3012">
                    <a:extLst>
                      <a:ext uri="{FF2B5EF4-FFF2-40B4-BE49-F238E27FC236}">
                        <a16:creationId xmlns:a16="http://schemas.microsoft.com/office/drawing/2014/main" id="{3DA4949A-7EB6-9EBC-DB41-1D5F30D89A9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838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42" name="Line 3013">
                    <a:extLst>
                      <a:ext uri="{FF2B5EF4-FFF2-40B4-BE49-F238E27FC236}">
                        <a16:creationId xmlns:a16="http://schemas.microsoft.com/office/drawing/2014/main" id="{D3EE6C2C-D3B7-BF67-2317-1B4C0FFD133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8544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43" name="Line 3014">
                    <a:extLst>
                      <a:ext uri="{FF2B5EF4-FFF2-40B4-BE49-F238E27FC236}">
                        <a16:creationId xmlns:a16="http://schemas.microsoft.com/office/drawing/2014/main" id="{4199A7D3-F6DF-926E-8AB5-489D980D49F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870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44" name="Line 3015">
                    <a:extLst>
                      <a:ext uri="{FF2B5EF4-FFF2-40B4-BE49-F238E27FC236}">
                        <a16:creationId xmlns:a16="http://schemas.microsoft.com/office/drawing/2014/main" id="{F12335E2-C581-F4F5-2098-8185E7569D9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8862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45" name="Line 3016">
                    <a:extLst>
                      <a:ext uri="{FF2B5EF4-FFF2-40B4-BE49-F238E27FC236}">
                        <a16:creationId xmlns:a16="http://schemas.microsoft.com/office/drawing/2014/main" id="{899B88F4-C9AC-A78C-2F6F-F2D8F9F2B4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91797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46" name="Line 3017">
                    <a:extLst>
                      <a:ext uri="{FF2B5EF4-FFF2-40B4-BE49-F238E27FC236}">
                        <a16:creationId xmlns:a16="http://schemas.microsoft.com/office/drawing/2014/main" id="{4981AB7E-83DD-4504-6C1C-AD7EFA621BD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933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47" name="Line 3018">
                    <a:extLst>
                      <a:ext uri="{FF2B5EF4-FFF2-40B4-BE49-F238E27FC236}">
                        <a16:creationId xmlns:a16="http://schemas.microsoft.com/office/drawing/2014/main" id="{C927D586-1AAC-6764-55A6-61DF59AB0C2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94972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48" name="Line 3020">
                    <a:extLst>
                      <a:ext uri="{FF2B5EF4-FFF2-40B4-BE49-F238E27FC236}">
                        <a16:creationId xmlns:a16="http://schemas.microsoft.com/office/drawing/2014/main" id="{EA65C55D-0F10-D861-0A61-A4BA4C57E4E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965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49" name="Line 3021">
                    <a:extLst>
                      <a:ext uri="{FF2B5EF4-FFF2-40B4-BE49-F238E27FC236}">
                        <a16:creationId xmlns:a16="http://schemas.microsoft.com/office/drawing/2014/main" id="{D4F1138D-D8B9-A676-E95D-A3BB8F791E4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5997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50" name="Line 3022">
                    <a:extLst>
                      <a:ext uri="{FF2B5EF4-FFF2-40B4-BE49-F238E27FC236}">
                        <a16:creationId xmlns:a16="http://schemas.microsoft.com/office/drawing/2014/main" id="{B99F2938-18C6-97E3-F257-2859566B706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6044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51" name="Line 3023">
                    <a:extLst>
                      <a:ext uri="{FF2B5EF4-FFF2-40B4-BE49-F238E27FC236}">
                        <a16:creationId xmlns:a16="http://schemas.microsoft.com/office/drawing/2014/main" id="{F3C73274-5E0F-2056-9A9E-403A0EC255D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6076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52" name="Line 3024">
                    <a:extLst>
                      <a:ext uri="{FF2B5EF4-FFF2-40B4-BE49-F238E27FC236}">
                        <a16:creationId xmlns:a16="http://schemas.microsoft.com/office/drawing/2014/main" id="{1D889CDF-147F-61B5-4667-745B52C026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6108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53" name="Line 3025">
                    <a:extLst>
                      <a:ext uri="{FF2B5EF4-FFF2-40B4-BE49-F238E27FC236}">
                        <a16:creationId xmlns:a16="http://schemas.microsoft.com/office/drawing/2014/main" id="{0429A83D-F029-3977-8852-4EA29110FD8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6124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54" name="Line 3026">
                    <a:extLst>
                      <a:ext uri="{FF2B5EF4-FFF2-40B4-BE49-F238E27FC236}">
                        <a16:creationId xmlns:a16="http://schemas.microsoft.com/office/drawing/2014/main" id="{3EEEFC6E-5BA6-999E-6EAE-34B154E452C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6156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55" name="Line 3027">
                    <a:extLst>
                      <a:ext uri="{FF2B5EF4-FFF2-40B4-BE49-F238E27FC236}">
                        <a16:creationId xmlns:a16="http://schemas.microsoft.com/office/drawing/2014/main" id="{28D362EF-9311-C96E-BBDD-B2778982264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6219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56" name="Line 3028">
                    <a:extLst>
                      <a:ext uri="{FF2B5EF4-FFF2-40B4-BE49-F238E27FC236}">
                        <a16:creationId xmlns:a16="http://schemas.microsoft.com/office/drawing/2014/main" id="{A935CB92-1096-2599-F392-5B67E165164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6235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57" name="Line 3029">
                    <a:extLst>
                      <a:ext uri="{FF2B5EF4-FFF2-40B4-BE49-F238E27FC236}">
                        <a16:creationId xmlns:a16="http://schemas.microsoft.com/office/drawing/2014/main" id="{8CA9B893-AC49-4859-F2B6-B747284F443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6251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58" name="Line 3030">
                    <a:extLst>
                      <a:ext uri="{FF2B5EF4-FFF2-40B4-BE49-F238E27FC236}">
                        <a16:creationId xmlns:a16="http://schemas.microsoft.com/office/drawing/2014/main" id="{D55E1E45-81A7-7E74-02F2-6E3B75F9DED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6425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59" name="Line 3031">
                    <a:extLst>
                      <a:ext uri="{FF2B5EF4-FFF2-40B4-BE49-F238E27FC236}">
                        <a16:creationId xmlns:a16="http://schemas.microsoft.com/office/drawing/2014/main" id="{17C936D8-76F1-E988-D633-C68E92606EC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65529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60" name="Line 3032">
                    <a:extLst>
                      <a:ext uri="{FF2B5EF4-FFF2-40B4-BE49-F238E27FC236}">
                        <a16:creationId xmlns:a16="http://schemas.microsoft.com/office/drawing/2014/main" id="{F917B732-B3D8-418F-ECB6-53B88CFE588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6616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61" name="Line 3033">
                    <a:extLst>
                      <a:ext uri="{FF2B5EF4-FFF2-40B4-BE49-F238E27FC236}">
                        <a16:creationId xmlns:a16="http://schemas.microsoft.com/office/drawing/2014/main" id="{42F134C3-AA3A-ED70-635D-CBD2650FD85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6664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62" name="Line 3034">
                    <a:extLst>
                      <a:ext uri="{FF2B5EF4-FFF2-40B4-BE49-F238E27FC236}">
                        <a16:creationId xmlns:a16="http://schemas.microsoft.com/office/drawing/2014/main" id="{1094DC2D-75A6-D2CA-8AAC-B916B7FB80A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6711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63" name="Line 3035">
                    <a:extLst>
                      <a:ext uri="{FF2B5EF4-FFF2-40B4-BE49-F238E27FC236}">
                        <a16:creationId xmlns:a16="http://schemas.microsoft.com/office/drawing/2014/main" id="{A73F4DAF-239B-887A-8039-1D5B3407711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6743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64" name="Line 3036">
                    <a:extLst>
                      <a:ext uri="{FF2B5EF4-FFF2-40B4-BE49-F238E27FC236}">
                        <a16:creationId xmlns:a16="http://schemas.microsoft.com/office/drawing/2014/main" id="{42462E30-83AD-ADC5-BAD4-8466BA3E70E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6759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65" name="Line 3037">
                    <a:extLst>
                      <a:ext uri="{FF2B5EF4-FFF2-40B4-BE49-F238E27FC236}">
                        <a16:creationId xmlns:a16="http://schemas.microsoft.com/office/drawing/2014/main" id="{B3C4FC82-D85F-0B16-33D2-EBF2B148D69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6822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66" name="Line 3038">
                    <a:extLst>
                      <a:ext uri="{FF2B5EF4-FFF2-40B4-BE49-F238E27FC236}">
                        <a16:creationId xmlns:a16="http://schemas.microsoft.com/office/drawing/2014/main" id="{0E676580-E1F5-C376-B960-5CE07FCA52A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6854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67" name="Line 3039">
                    <a:extLst>
                      <a:ext uri="{FF2B5EF4-FFF2-40B4-BE49-F238E27FC236}">
                        <a16:creationId xmlns:a16="http://schemas.microsoft.com/office/drawing/2014/main" id="{19433474-5F4B-BDF5-5541-167FA4F37E1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6933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68" name="Line 3040">
                    <a:extLst>
                      <a:ext uri="{FF2B5EF4-FFF2-40B4-BE49-F238E27FC236}">
                        <a16:creationId xmlns:a16="http://schemas.microsoft.com/office/drawing/2014/main" id="{5B3C5A9D-7850-9E2F-54F1-51092E11E7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6965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69" name="Line 3041">
                    <a:extLst>
                      <a:ext uri="{FF2B5EF4-FFF2-40B4-BE49-F238E27FC236}">
                        <a16:creationId xmlns:a16="http://schemas.microsoft.com/office/drawing/2014/main" id="{429ED3A6-DA3D-29A7-7FCF-85D9E7F1EE5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013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70" name="Line 3042">
                    <a:extLst>
                      <a:ext uri="{FF2B5EF4-FFF2-40B4-BE49-F238E27FC236}">
                        <a16:creationId xmlns:a16="http://schemas.microsoft.com/office/drawing/2014/main" id="{9C401371-C38E-E8F0-226A-B03C381DA5F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029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71" name="Line 3043">
                    <a:extLst>
                      <a:ext uri="{FF2B5EF4-FFF2-40B4-BE49-F238E27FC236}">
                        <a16:creationId xmlns:a16="http://schemas.microsoft.com/office/drawing/2014/main" id="{FB764E81-1F4F-1654-4FE4-D1A8BD7A969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092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72" name="Line 3044">
                    <a:extLst>
                      <a:ext uri="{FF2B5EF4-FFF2-40B4-BE49-F238E27FC236}">
                        <a16:creationId xmlns:a16="http://schemas.microsoft.com/office/drawing/2014/main" id="{2C50EBCB-EAA8-4A5A-D95D-2C24221BDB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108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73" name="Line 3045">
                    <a:extLst>
                      <a:ext uri="{FF2B5EF4-FFF2-40B4-BE49-F238E27FC236}">
                        <a16:creationId xmlns:a16="http://schemas.microsoft.com/office/drawing/2014/main" id="{AD3FDE04-95DD-6D2C-7B7F-AF2CA43BA94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187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74" name="Line 3046">
                    <a:extLst>
                      <a:ext uri="{FF2B5EF4-FFF2-40B4-BE49-F238E27FC236}">
                        <a16:creationId xmlns:a16="http://schemas.microsoft.com/office/drawing/2014/main" id="{99E583F8-63E5-E96F-9F44-1E97AA2DDA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219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75" name="Line 3047">
                    <a:extLst>
                      <a:ext uri="{FF2B5EF4-FFF2-40B4-BE49-F238E27FC236}">
                        <a16:creationId xmlns:a16="http://schemas.microsoft.com/office/drawing/2014/main" id="{EB5FB05A-4859-01DD-2854-ACE53799C6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251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76" name="Line 3048">
                    <a:extLst>
                      <a:ext uri="{FF2B5EF4-FFF2-40B4-BE49-F238E27FC236}">
                        <a16:creationId xmlns:a16="http://schemas.microsoft.com/office/drawing/2014/main" id="{B1846977-1A5E-DF63-C726-55E869A9D62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314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77" name="Line 3049">
                    <a:extLst>
                      <a:ext uri="{FF2B5EF4-FFF2-40B4-BE49-F238E27FC236}">
                        <a16:creationId xmlns:a16="http://schemas.microsoft.com/office/drawing/2014/main" id="{04948189-FAEE-91E3-5C57-5C4EF91AE24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3784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78" name="Line 3050">
                    <a:extLst>
                      <a:ext uri="{FF2B5EF4-FFF2-40B4-BE49-F238E27FC236}">
                        <a16:creationId xmlns:a16="http://schemas.microsoft.com/office/drawing/2014/main" id="{93A9FBE1-9F48-4DF6-110C-2EA6611869E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410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79" name="Line 3051">
                    <a:extLst>
                      <a:ext uri="{FF2B5EF4-FFF2-40B4-BE49-F238E27FC236}">
                        <a16:creationId xmlns:a16="http://schemas.microsoft.com/office/drawing/2014/main" id="{335F4956-1BA3-32B0-49A7-52C5C54A5B6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441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80" name="Line 3052">
                    <a:extLst>
                      <a:ext uri="{FF2B5EF4-FFF2-40B4-BE49-F238E27FC236}">
                        <a16:creationId xmlns:a16="http://schemas.microsoft.com/office/drawing/2014/main" id="{0AA97FC9-2891-B0EB-327F-621F7A3A7C3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473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81" name="Line 3053">
                    <a:extLst>
                      <a:ext uri="{FF2B5EF4-FFF2-40B4-BE49-F238E27FC236}">
                        <a16:creationId xmlns:a16="http://schemas.microsoft.com/office/drawing/2014/main" id="{483A11E8-A8A6-13B1-C96E-F97531C3AB9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5054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82" name="Line 3054">
                    <a:extLst>
                      <a:ext uri="{FF2B5EF4-FFF2-40B4-BE49-F238E27FC236}">
                        <a16:creationId xmlns:a16="http://schemas.microsoft.com/office/drawing/2014/main" id="{F178824E-E78C-3DA5-B115-5E50B67B26F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553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83" name="Line 3055">
                    <a:extLst>
                      <a:ext uri="{FF2B5EF4-FFF2-40B4-BE49-F238E27FC236}">
                        <a16:creationId xmlns:a16="http://schemas.microsoft.com/office/drawing/2014/main" id="{038088DB-F4FE-94C4-7BF9-3C411DC7F2E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568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84" name="Line 3056">
                    <a:extLst>
                      <a:ext uri="{FF2B5EF4-FFF2-40B4-BE49-F238E27FC236}">
                        <a16:creationId xmlns:a16="http://schemas.microsoft.com/office/drawing/2014/main" id="{42C0E491-A896-7463-7CCA-D1BB39D9461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616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85" name="Line 3057">
                    <a:extLst>
                      <a:ext uri="{FF2B5EF4-FFF2-40B4-BE49-F238E27FC236}">
                        <a16:creationId xmlns:a16="http://schemas.microsoft.com/office/drawing/2014/main" id="{B2F7C01F-611B-6E7A-4858-B3D27CC7799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632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86" name="Line 3058">
                    <a:extLst>
                      <a:ext uri="{FF2B5EF4-FFF2-40B4-BE49-F238E27FC236}">
                        <a16:creationId xmlns:a16="http://schemas.microsoft.com/office/drawing/2014/main" id="{F3C2C4CB-051F-E305-076B-7904EFE3E20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6642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87" name="Line 3059">
                    <a:extLst>
                      <a:ext uri="{FF2B5EF4-FFF2-40B4-BE49-F238E27FC236}">
                        <a16:creationId xmlns:a16="http://schemas.microsoft.com/office/drawing/2014/main" id="{B8640544-9AAA-6675-F13E-56F88BEC1B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695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88" name="Line 3060">
                    <a:extLst>
                      <a:ext uri="{FF2B5EF4-FFF2-40B4-BE49-F238E27FC236}">
                        <a16:creationId xmlns:a16="http://schemas.microsoft.com/office/drawing/2014/main" id="{C93A96CC-2550-5FC1-C4CF-245018CC97D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759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89" name="Line 3061">
                    <a:extLst>
                      <a:ext uri="{FF2B5EF4-FFF2-40B4-BE49-F238E27FC236}">
                        <a16:creationId xmlns:a16="http://schemas.microsoft.com/office/drawing/2014/main" id="{74380EAE-7B95-4277-33F0-6EEC7DAD54C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791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90" name="Line 3062">
                    <a:extLst>
                      <a:ext uri="{FF2B5EF4-FFF2-40B4-BE49-F238E27FC236}">
                        <a16:creationId xmlns:a16="http://schemas.microsoft.com/office/drawing/2014/main" id="{1121F1FF-410F-1D3E-367C-1D247C51A32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822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91" name="Line 3063">
                    <a:extLst>
                      <a:ext uri="{FF2B5EF4-FFF2-40B4-BE49-F238E27FC236}">
                        <a16:creationId xmlns:a16="http://schemas.microsoft.com/office/drawing/2014/main" id="{DCAD6769-E7C0-1D3F-4BE4-0D782B4610B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838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92" name="Line 3064">
                    <a:extLst>
                      <a:ext uri="{FF2B5EF4-FFF2-40B4-BE49-F238E27FC236}">
                        <a16:creationId xmlns:a16="http://schemas.microsoft.com/office/drawing/2014/main" id="{5F46F948-9BC8-42EE-E1B3-EC5F265918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870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93" name="Line 3065">
                    <a:extLst>
                      <a:ext uri="{FF2B5EF4-FFF2-40B4-BE49-F238E27FC236}">
                        <a16:creationId xmlns:a16="http://schemas.microsoft.com/office/drawing/2014/main" id="{53828AC8-5A6A-1F92-656A-F2629589B3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91823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94" name="Line 3066">
                    <a:extLst>
                      <a:ext uri="{FF2B5EF4-FFF2-40B4-BE49-F238E27FC236}">
                        <a16:creationId xmlns:a16="http://schemas.microsoft.com/office/drawing/2014/main" id="{00432F32-C7BA-EAB5-ED24-73F01B80E56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949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95" name="Line 3067">
                    <a:extLst>
                      <a:ext uri="{FF2B5EF4-FFF2-40B4-BE49-F238E27FC236}">
                        <a16:creationId xmlns:a16="http://schemas.microsoft.com/office/drawing/2014/main" id="{F22D255E-B379-1370-FF4E-42843C5D574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965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96" name="Line 3068">
                    <a:extLst>
                      <a:ext uri="{FF2B5EF4-FFF2-40B4-BE49-F238E27FC236}">
                        <a16:creationId xmlns:a16="http://schemas.microsoft.com/office/drawing/2014/main" id="{0B697C7D-730C-6D2C-CDAE-C716E889641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981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97" name="Line 3069">
                    <a:extLst>
                      <a:ext uri="{FF2B5EF4-FFF2-40B4-BE49-F238E27FC236}">
                        <a16:creationId xmlns:a16="http://schemas.microsoft.com/office/drawing/2014/main" id="{C3F09ECC-5407-4E98-C877-766ED5458D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7997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98" name="Line 3070">
                    <a:extLst>
                      <a:ext uri="{FF2B5EF4-FFF2-40B4-BE49-F238E27FC236}">
                        <a16:creationId xmlns:a16="http://schemas.microsoft.com/office/drawing/2014/main" id="{C89417D3-DC4A-3769-647A-18D8CE1B874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045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99" name="Line 3071">
                    <a:extLst>
                      <a:ext uri="{FF2B5EF4-FFF2-40B4-BE49-F238E27FC236}">
                        <a16:creationId xmlns:a16="http://schemas.microsoft.com/office/drawing/2014/main" id="{14DBEF7C-1ED7-0CB9-7BAD-A927F51EAC2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108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00" name="Line 3072">
                    <a:extLst>
                      <a:ext uri="{FF2B5EF4-FFF2-40B4-BE49-F238E27FC236}">
                        <a16:creationId xmlns:a16="http://schemas.microsoft.com/office/drawing/2014/main" id="{0B984194-22C0-750B-76AF-304F69089B5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140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01" name="Line 3073">
                    <a:extLst>
                      <a:ext uri="{FF2B5EF4-FFF2-40B4-BE49-F238E27FC236}">
                        <a16:creationId xmlns:a16="http://schemas.microsoft.com/office/drawing/2014/main" id="{3F6B1FFC-18B7-2DA7-FB24-0D0328B73B9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156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02" name="Line 3074">
                    <a:extLst>
                      <a:ext uri="{FF2B5EF4-FFF2-40B4-BE49-F238E27FC236}">
                        <a16:creationId xmlns:a16="http://schemas.microsoft.com/office/drawing/2014/main" id="{F2A8263A-B20D-AD07-2F2F-0FBF5C92153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203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03" name="Line 3075">
                    <a:extLst>
                      <a:ext uri="{FF2B5EF4-FFF2-40B4-BE49-F238E27FC236}">
                        <a16:creationId xmlns:a16="http://schemas.microsoft.com/office/drawing/2014/main" id="{E61982BD-4673-8FEA-5D58-847667EF01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283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04" name="Line 3076">
                    <a:extLst>
                      <a:ext uri="{FF2B5EF4-FFF2-40B4-BE49-F238E27FC236}">
                        <a16:creationId xmlns:a16="http://schemas.microsoft.com/office/drawing/2014/main" id="{8511D459-9AF8-D924-378A-5AAD38C87F6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29923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05" name="Line 3077">
                    <a:extLst>
                      <a:ext uri="{FF2B5EF4-FFF2-40B4-BE49-F238E27FC236}">
                        <a16:creationId xmlns:a16="http://schemas.microsoft.com/office/drawing/2014/main" id="{7AA2C405-8380-425B-1F34-E838BBC9D94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315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06" name="Line 3078">
                    <a:extLst>
                      <a:ext uri="{FF2B5EF4-FFF2-40B4-BE49-F238E27FC236}">
                        <a16:creationId xmlns:a16="http://schemas.microsoft.com/office/drawing/2014/main" id="{65AE6B6C-E2E3-1319-31A6-930ABC5C56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362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07" name="Line 3079">
                    <a:extLst>
                      <a:ext uri="{FF2B5EF4-FFF2-40B4-BE49-F238E27FC236}">
                        <a16:creationId xmlns:a16="http://schemas.microsoft.com/office/drawing/2014/main" id="{C1E1CF93-EAD4-6E3B-AABC-AFED5F1F521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426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08" name="Line 3080">
                    <a:extLst>
                      <a:ext uri="{FF2B5EF4-FFF2-40B4-BE49-F238E27FC236}">
                        <a16:creationId xmlns:a16="http://schemas.microsoft.com/office/drawing/2014/main" id="{14B60C49-0495-6DC9-FB43-4F9980EB861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442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09" name="Line 3081">
                    <a:extLst>
                      <a:ext uri="{FF2B5EF4-FFF2-40B4-BE49-F238E27FC236}">
                        <a16:creationId xmlns:a16="http://schemas.microsoft.com/office/drawing/2014/main" id="{14597F45-6370-CF43-CBA5-D35B514AE9D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4579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10" name="Line 3082">
                    <a:extLst>
                      <a:ext uri="{FF2B5EF4-FFF2-40B4-BE49-F238E27FC236}">
                        <a16:creationId xmlns:a16="http://schemas.microsoft.com/office/drawing/2014/main" id="{C1019E98-8F89-33DB-15B8-1F219AA6EC7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489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11" name="Line 3083">
                    <a:extLst>
                      <a:ext uri="{FF2B5EF4-FFF2-40B4-BE49-F238E27FC236}">
                        <a16:creationId xmlns:a16="http://schemas.microsoft.com/office/drawing/2014/main" id="{ACE88C75-0385-12B7-A9E3-D87AD494E23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521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12" name="Line 3084">
                    <a:extLst>
                      <a:ext uri="{FF2B5EF4-FFF2-40B4-BE49-F238E27FC236}">
                        <a16:creationId xmlns:a16="http://schemas.microsoft.com/office/drawing/2014/main" id="{CE3BF02F-BEC3-879B-F939-2492D828101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537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13" name="Line 3085">
                    <a:extLst>
                      <a:ext uri="{FF2B5EF4-FFF2-40B4-BE49-F238E27FC236}">
                        <a16:creationId xmlns:a16="http://schemas.microsoft.com/office/drawing/2014/main" id="{C90A37CC-2BF0-F2DC-D12A-0B1A86AE5B8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584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14" name="Line 3086">
                    <a:extLst>
                      <a:ext uri="{FF2B5EF4-FFF2-40B4-BE49-F238E27FC236}">
                        <a16:creationId xmlns:a16="http://schemas.microsoft.com/office/drawing/2014/main" id="{9CC220D7-08C5-0D32-3A82-A32512D87FC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648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15" name="Line 3087">
                    <a:extLst>
                      <a:ext uri="{FF2B5EF4-FFF2-40B4-BE49-F238E27FC236}">
                        <a16:creationId xmlns:a16="http://schemas.microsoft.com/office/drawing/2014/main" id="{C1EA4AB8-7469-065D-8568-C047F49D1EA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696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16" name="Line 3088">
                    <a:extLst>
                      <a:ext uri="{FF2B5EF4-FFF2-40B4-BE49-F238E27FC236}">
                        <a16:creationId xmlns:a16="http://schemas.microsoft.com/office/drawing/2014/main" id="{A894DD00-F97C-28F2-753D-A5C9F67C9DD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727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17" name="Line 3089">
                    <a:extLst>
                      <a:ext uri="{FF2B5EF4-FFF2-40B4-BE49-F238E27FC236}">
                        <a16:creationId xmlns:a16="http://schemas.microsoft.com/office/drawing/2014/main" id="{35387132-9553-07A7-B951-197AED3DA12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743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18" name="Line 3090">
                    <a:extLst>
                      <a:ext uri="{FF2B5EF4-FFF2-40B4-BE49-F238E27FC236}">
                        <a16:creationId xmlns:a16="http://schemas.microsoft.com/office/drawing/2014/main" id="{B4F6DA48-0DD5-5BED-B221-D338A57E9F0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759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19" name="Line 3091">
                    <a:extLst>
                      <a:ext uri="{FF2B5EF4-FFF2-40B4-BE49-F238E27FC236}">
                        <a16:creationId xmlns:a16="http://schemas.microsoft.com/office/drawing/2014/main" id="{8DC2239E-6D2E-A119-AD16-2CA13871D03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775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20" name="Line 3092">
                    <a:extLst>
                      <a:ext uri="{FF2B5EF4-FFF2-40B4-BE49-F238E27FC236}">
                        <a16:creationId xmlns:a16="http://schemas.microsoft.com/office/drawing/2014/main" id="{B126E0F2-3460-1C48-4ED8-C9F0F9511B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791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21" name="Line 3093">
                    <a:extLst>
                      <a:ext uri="{FF2B5EF4-FFF2-40B4-BE49-F238E27FC236}">
                        <a16:creationId xmlns:a16="http://schemas.microsoft.com/office/drawing/2014/main" id="{1861C9A7-5981-A1E3-7287-4A63246D778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807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22" name="Line 3094">
                    <a:extLst>
                      <a:ext uri="{FF2B5EF4-FFF2-40B4-BE49-F238E27FC236}">
                        <a16:creationId xmlns:a16="http://schemas.microsoft.com/office/drawing/2014/main" id="{996B42FE-212C-17D4-E935-D535D865C3C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886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23" name="Line 3095">
                    <a:extLst>
                      <a:ext uri="{FF2B5EF4-FFF2-40B4-BE49-F238E27FC236}">
                        <a16:creationId xmlns:a16="http://schemas.microsoft.com/office/drawing/2014/main" id="{FE3FBB9B-E08E-58B1-D198-2EC522D5F75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96598" y="2650306"/>
                    <a:ext cx="0" cy="27463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24" name="Line 3096">
                    <a:extLst>
                      <a:ext uri="{FF2B5EF4-FFF2-40B4-BE49-F238E27FC236}">
                        <a16:creationId xmlns:a16="http://schemas.microsoft.com/office/drawing/2014/main" id="{2FA8FCB2-9A6D-6DDB-1BA2-E3436D3B687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99773" y="2893194"/>
                    <a:ext cx="0" cy="317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25" name="Line 3097">
                    <a:extLst>
                      <a:ext uri="{FF2B5EF4-FFF2-40B4-BE49-F238E27FC236}">
                        <a16:creationId xmlns:a16="http://schemas.microsoft.com/office/drawing/2014/main" id="{E1DE0B62-EA82-FDFF-F2E9-C52552C069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01360" y="2909069"/>
                    <a:ext cx="0" cy="158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26" name="Line 3098">
                    <a:extLst>
                      <a:ext uri="{FF2B5EF4-FFF2-40B4-BE49-F238E27FC236}">
                        <a16:creationId xmlns:a16="http://schemas.microsoft.com/office/drawing/2014/main" id="{171794DD-7772-FFD3-98A5-EA15E367F18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0612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27" name="Line 3099">
                    <a:extLst>
                      <a:ext uri="{FF2B5EF4-FFF2-40B4-BE49-F238E27FC236}">
                        <a16:creationId xmlns:a16="http://schemas.microsoft.com/office/drawing/2014/main" id="{B74AE472-EDF4-0C95-9A66-3C1641F9A56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077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28" name="Line 3100">
                    <a:extLst>
                      <a:ext uri="{FF2B5EF4-FFF2-40B4-BE49-F238E27FC236}">
                        <a16:creationId xmlns:a16="http://schemas.microsoft.com/office/drawing/2014/main" id="{357F1F0E-4C6F-3A68-E5DE-77F3CBDC6A3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1088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29" name="Line 3101">
                    <a:extLst>
                      <a:ext uri="{FF2B5EF4-FFF2-40B4-BE49-F238E27FC236}">
                        <a16:creationId xmlns:a16="http://schemas.microsoft.com/office/drawing/2014/main" id="{8DA1D545-B6CA-00C3-0BC4-F1C2142D65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124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30" name="Line 3102">
                    <a:extLst>
                      <a:ext uri="{FF2B5EF4-FFF2-40B4-BE49-F238E27FC236}">
                        <a16:creationId xmlns:a16="http://schemas.microsoft.com/office/drawing/2014/main" id="{55849921-C50F-45E8-124B-62E47E2DA5C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140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31" name="Line 3103">
                    <a:extLst>
                      <a:ext uri="{FF2B5EF4-FFF2-40B4-BE49-F238E27FC236}">
                        <a16:creationId xmlns:a16="http://schemas.microsoft.com/office/drawing/2014/main" id="{2998E0E9-C7A8-CA63-7033-608ADADF68C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15648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32" name="Line 3104">
                    <a:extLst>
                      <a:ext uri="{FF2B5EF4-FFF2-40B4-BE49-F238E27FC236}">
                        <a16:creationId xmlns:a16="http://schemas.microsoft.com/office/drawing/2014/main" id="{271C0371-6043-9B11-33BA-EBAC1F59EEF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18823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33" name="Line 3105">
                    <a:extLst>
                      <a:ext uri="{FF2B5EF4-FFF2-40B4-BE49-F238E27FC236}">
                        <a16:creationId xmlns:a16="http://schemas.microsoft.com/office/drawing/2014/main" id="{DEC93C71-277B-A696-4455-5BCF7824E1C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204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34" name="Line 3106">
                    <a:extLst>
                      <a:ext uri="{FF2B5EF4-FFF2-40B4-BE49-F238E27FC236}">
                        <a16:creationId xmlns:a16="http://schemas.microsoft.com/office/drawing/2014/main" id="{F373E42D-24FA-A220-B45B-A7D28F75B9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219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35" name="Line 3107">
                    <a:extLst>
                      <a:ext uri="{FF2B5EF4-FFF2-40B4-BE49-F238E27FC236}">
                        <a16:creationId xmlns:a16="http://schemas.microsoft.com/office/drawing/2014/main" id="{C1088B06-1FB0-7000-2060-5CED49F324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235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36" name="Line 3108">
                    <a:extLst>
                      <a:ext uri="{FF2B5EF4-FFF2-40B4-BE49-F238E27FC236}">
                        <a16:creationId xmlns:a16="http://schemas.microsoft.com/office/drawing/2014/main" id="{DD34EBC2-4F82-2DFA-DB74-3020A7DCBCC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299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37" name="Line 3109">
                    <a:extLst>
                      <a:ext uri="{FF2B5EF4-FFF2-40B4-BE49-F238E27FC236}">
                        <a16:creationId xmlns:a16="http://schemas.microsoft.com/office/drawing/2014/main" id="{E2C285CF-642E-38BA-7553-C83C328266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33110" y="2897956"/>
                    <a:ext cx="0" cy="269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38" name="Line 3110">
                    <a:extLst>
                      <a:ext uri="{FF2B5EF4-FFF2-40B4-BE49-F238E27FC236}">
                        <a16:creationId xmlns:a16="http://schemas.microsoft.com/office/drawing/2014/main" id="{3018132A-BEEF-417D-20FE-3EE45AF41E3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34698" y="2913831"/>
                    <a:ext cx="0" cy="1111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39" name="Line 3111">
                    <a:extLst>
                      <a:ext uri="{FF2B5EF4-FFF2-40B4-BE49-F238E27FC236}">
                        <a16:creationId xmlns:a16="http://schemas.microsoft.com/office/drawing/2014/main" id="{E22D9B80-FDEF-935B-9E8E-185E18D5A78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36285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40" name="Line 3112">
                    <a:extLst>
                      <a:ext uri="{FF2B5EF4-FFF2-40B4-BE49-F238E27FC236}">
                        <a16:creationId xmlns:a16="http://schemas.microsoft.com/office/drawing/2014/main" id="{CC4DFEC9-ED38-BE79-64B0-30F00A03D3F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394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41" name="Line 3113">
                    <a:extLst>
                      <a:ext uri="{FF2B5EF4-FFF2-40B4-BE49-F238E27FC236}">
                        <a16:creationId xmlns:a16="http://schemas.microsoft.com/office/drawing/2014/main" id="{62A7FA0B-E19E-8ABB-A979-454E8FFA118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4263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42" name="Line 3114">
                    <a:extLst>
                      <a:ext uri="{FF2B5EF4-FFF2-40B4-BE49-F238E27FC236}">
                        <a16:creationId xmlns:a16="http://schemas.microsoft.com/office/drawing/2014/main" id="{3BEF7A05-84A5-76A9-556C-2CB04FB096D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489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43" name="Line 3115">
                    <a:extLst>
                      <a:ext uri="{FF2B5EF4-FFF2-40B4-BE49-F238E27FC236}">
                        <a16:creationId xmlns:a16="http://schemas.microsoft.com/office/drawing/2014/main" id="{83B77423-D968-3613-68A0-4668A343F2B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505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44" name="Line 3116">
                    <a:extLst>
                      <a:ext uri="{FF2B5EF4-FFF2-40B4-BE49-F238E27FC236}">
                        <a16:creationId xmlns:a16="http://schemas.microsoft.com/office/drawing/2014/main" id="{BA2F6069-F791-E2DB-184E-D84344E6F5F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5374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45" name="Line 3117">
                    <a:extLst>
                      <a:ext uri="{FF2B5EF4-FFF2-40B4-BE49-F238E27FC236}">
                        <a16:creationId xmlns:a16="http://schemas.microsoft.com/office/drawing/2014/main" id="{AF97DD67-3980-89AB-BE7C-4395B2EF701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569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46" name="Line 3118">
                    <a:extLst>
                      <a:ext uri="{FF2B5EF4-FFF2-40B4-BE49-F238E27FC236}">
                        <a16:creationId xmlns:a16="http://schemas.microsoft.com/office/drawing/2014/main" id="{88A70015-06B9-914D-E03A-7E7FA7B7E85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585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47" name="Line 3119">
                    <a:extLst>
                      <a:ext uri="{FF2B5EF4-FFF2-40B4-BE49-F238E27FC236}">
                        <a16:creationId xmlns:a16="http://schemas.microsoft.com/office/drawing/2014/main" id="{78992EE3-A0DC-DFE4-DCBD-C4D16D7F5C3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616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48" name="Line 3120">
                    <a:extLst>
                      <a:ext uri="{FF2B5EF4-FFF2-40B4-BE49-F238E27FC236}">
                        <a16:creationId xmlns:a16="http://schemas.microsoft.com/office/drawing/2014/main" id="{9BEDCD9D-7A90-B563-1346-575C279883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648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49" name="Line 3121">
                    <a:extLst>
                      <a:ext uri="{FF2B5EF4-FFF2-40B4-BE49-F238E27FC236}">
                        <a16:creationId xmlns:a16="http://schemas.microsoft.com/office/drawing/2014/main" id="{A397288B-86C7-F66F-6EDF-DD521292999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69623" y="2896369"/>
                    <a:ext cx="0" cy="285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50" name="Line 3122">
                    <a:extLst>
                      <a:ext uri="{FF2B5EF4-FFF2-40B4-BE49-F238E27FC236}">
                        <a16:creationId xmlns:a16="http://schemas.microsoft.com/office/drawing/2014/main" id="{3FE3730D-FAA8-B124-23EA-2EF8557589F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727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51" name="Line 3123">
                    <a:extLst>
                      <a:ext uri="{FF2B5EF4-FFF2-40B4-BE49-F238E27FC236}">
                        <a16:creationId xmlns:a16="http://schemas.microsoft.com/office/drawing/2014/main" id="{3DE3923E-55F2-948E-4C48-F2595503F41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74385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52" name="Line 3124">
                    <a:extLst>
                      <a:ext uri="{FF2B5EF4-FFF2-40B4-BE49-F238E27FC236}">
                        <a16:creationId xmlns:a16="http://schemas.microsoft.com/office/drawing/2014/main" id="{8112587B-2B6D-E2FF-EFB8-EFF9DD0689B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775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53" name="Line 3125">
                    <a:extLst>
                      <a:ext uri="{FF2B5EF4-FFF2-40B4-BE49-F238E27FC236}">
                        <a16:creationId xmlns:a16="http://schemas.microsoft.com/office/drawing/2014/main" id="{4B45DC70-43A8-132D-58AA-B0ECEE16849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7914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54" name="Line 3126">
                    <a:extLst>
                      <a:ext uri="{FF2B5EF4-FFF2-40B4-BE49-F238E27FC236}">
                        <a16:creationId xmlns:a16="http://schemas.microsoft.com/office/drawing/2014/main" id="{64E8BDC7-488D-5CE3-D19D-BCB38B790EC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807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55" name="Line 3127">
                    <a:extLst>
                      <a:ext uri="{FF2B5EF4-FFF2-40B4-BE49-F238E27FC236}">
                        <a16:creationId xmlns:a16="http://schemas.microsoft.com/office/drawing/2014/main" id="{8BFA4421-5080-11C6-FF7A-4B424643682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83910" y="2918594"/>
                    <a:ext cx="0" cy="6350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56" name="Line 3128">
                    <a:extLst>
                      <a:ext uri="{FF2B5EF4-FFF2-40B4-BE49-F238E27FC236}">
                        <a16:creationId xmlns:a16="http://schemas.microsoft.com/office/drawing/2014/main" id="{BC7903DF-E63B-8517-DDBF-94CECFB8ABE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854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57" name="Line 3129">
                    <a:extLst>
                      <a:ext uri="{FF2B5EF4-FFF2-40B4-BE49-F238E27FC236}">
                        <a16:creationId xmlns:a16="http://schemas.microsoft.com/office/drawing/2014/main" id="{D5860F3E-C0B3-210A-8388-EAA3C7DA485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902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58" name="Line 3130">
                    <a:extLst>
                      <a:ext uri="{FF2B5EF4-FFF2-40B4-BE49-F238E27FC236}">
                        <a16:creationId xmlns:a16="http://schemas.microsoft.com/office/drawing/2014/main" id="{1D21DE86-2C7C-F7B1-55A7-2C1D1ABD65C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918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59" name="Line 3131">
                    <a:extLst>
                      <a:ext uri="{FF2B5EF4-FFF2-40B4-BE49-F238E27FC236}">
                        <a16:creationId xmlns:a16="http://schemas.microsoft.com/office/drawing/2014/main" id="{BB421361-FB5A-06F3-3E66-9E99C2E4E03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966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60" name="Line 3132">
                    <a:extLst>
                      <a:ext uri="{FF2B5EF4-FFF2-40B4-BE49-F238E27FC236}">
                        <a16:creationId xmlns:a16="http://schemas.microsoft.com/office/drawing/2014/main" id="{953BC8E4-4C40-3793-F633-5454B3E47C3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981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61" name="Line 3133">
                    <a:extLst>
                      <a:ext uri="{FF2B5EF4-FFF2-40B4-BE49-F238E27FC236}">
                        <a16:creationId xmlns:a16="http://schemas.microsoft.com/office/drawing/2014/main" id="{6318CAE4-676F-6FFE-CC0D-1614AC3AA5C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013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62" name="Line 3134">
                    <a:extLst>
                      <a:ext uri="{FF2B5EF4-FFF2-40B4-BE49-F238E27FC236}">
                        <a16:creationId xmlns:a16="http://schemas.microsoft.com/office/drawing/2014/main" id="{13894C47-B7B5-67B2-EE74-19CA442225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045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63" name="Line 3135">
                    <a:extLst>
                      <a:ext uri="{FF2B5EF4-FFF2-40B4-BE49-F238E27FC236}">
                        <a16:creationId xmlns:a16="http://schemas.microsoft.com/office/drawing/2014/main" id="{05D7262B-9893-CAD6-4AD0-A1C44611C77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045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64" name="Line 3136">
                    <a:extLst>
                      <a:ext uri="{FF2B5EF4-FFF2-40B4-BE49-F238E27FC236}">
                        <a16:creationId xmlns:a16="http://schemas.microsoft.com/office/drawing/2014/main" id="{38AEA98E-1BB4-966F-F661-4FB8540F48C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14073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65" name="Line 3137">
                    <a:extLst>
                      <a:ext uri="{FF2B5EF4-FFF2-40B4-BE49-F238E27FC236}">
                        <a16:creationId xmlns:a16="http://schemas.microsoft.com/office/drawing/2014/main" id="{805B9C28-B7EB-9A6F-5030-38FA1559B3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235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66" name="Line 3138">
                    <a:extLst>
                      <a:ext uri="{FF2B5EF4-FFF2-40B4-BE49-F238E27FC236}">
                        <a16:creationId xmlns:a16="http://schemas.microsoft.com/office/drawing/2014/main" id="{14ACC2A3-1E01-6526-C86B-AD77E537255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251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67" name="Line 3139">
                    <a:extLst>
                      <a:ext uri="{FF2B5EF4-FFF2-40B4-BE49-F238E27FC236}">
                        <a16:creationId xmlns:a16="http://schemas.microsoft.com/office/drawing/2014/main" id="{770F4B28-845B-4CEE-F615-C8057E4E075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3312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68" name="Line 3140">
                    <a:extLst>
                      <a:ext uri="{FF2B5EF4-FFF2-40B4-BE49-F238E27FC236}">
                        <a16:creationId xmlns:a16="http://schemas.microsoft.com/office/drawing/2014/main" id="{11B827DF-0160-C281-C3D4-F8AFE046C04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394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69" name="Line 3141">
                    <a:extLst>
                      <a:ext uri="{FF2B5EF4-FFF2-40B4-BE49-F238E27FC236}">
                        <a16:creationId xmlns:a16="http://schemas.microsoft.com/office/drawing/2014/main" id="{460CE28E-8119-38FB-8CA4-5392B1CE6DF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442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70" name="Line 3142">
                    <a:extLst>
                      <a:ext uri="{FF2B5EF4-FFF2-40B4-BE49-F238E27FC236}">
                        <a16:creationId xmlns:a16="http://schemas.microsoft.com/office/drawing/2014/main" id="{31D4CC98-76BB-1F38-900B-BBEADCFCF49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474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71" name="Line 3143">
                    <a:extLst>
                      <a:ext uri="{FF2B5EF4-FFF2-40B4-BE49-F238E27FC236}">
                        <a16:creationId xmlns:a16="http://schemas.microsoft.com/office/drawing/2014/main" id="{307DC34C-DB96-F1FF-5649-E4F40DE05E3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489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72" name="Line 3144">
                    <a:extLst>
                      <a:ext uri="{FF2B5EF4-FFF2-40B4-BE49-F238E27FC236}">
                        <a16:creationId xmlns:a16="http://schemas.microsoft.com/office/drawing/2014/main" id="{88EA77E1-3BEA-6D16-BFE3-F6C3EE4A8A1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521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73" name="Line 3145">
                    <a:extLst>
                      <a:ext uri="{FF2B5EF4-FFF2-40B4-BE49-F238E27FC236}">
                        <a16:creationId xmlns:a16="http://schemas.microsoft.com/office/drawing/2014/main" id="{4A2D47DB-8893-5A6D-E552-A7D5C10E61C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5852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74" name="Line 3146">
                    <a:extLst>
                      <a:ext uri="{FF2B5EF4-FFF2-40B4-BE49-F238E27FC236}">
                        <a16:creationId xmlns:a16="http://schemas.microsoft.com/office/drawing/2014/main" id="{00345242-C0D3-7BA2-BA34-355E3792BDC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616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75" name="Line 3147">
                    <a:extLst>
                      <a:ext uri="{FF2B5EF4-FFF2-40B4-BE49-F238E27FC236}">
                        <a16:creationId xmlns:a16="http://schemas.microsoft.com/office/drawing/2014/main" id="{2B19E767-FDB4-46DF-0BFA-852C7ABF88F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632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76" name="Line 3148">
                    <a:extLst>
                      <a:ext uri="{FF2B5EF4-FFF2-40B4-BE49-F238E27FC236}">
                        <a16:creationId xmlns:a16="http://schemas.microsoft.com/office/drawing/2014/main" id="{33B44E37-096F-F902-D083-BA0E1138BC9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664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77" name="Line 3149">
                    <a:extLst>
                      <a:ext uri="{FF2B5EF4-FFF2-40B4-BE49-F238E27FC236}">
                        <a16:creationId xmlns:a16="http://schemas.microsoft.com/office/drawing/2014/main" id="{AE25C301-1712-A040-FE46-F3F1061A19B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696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78" name="Line 3150">
                    <a:extLst>
                      <a:ext uri="{FF2B5EF4-FFF2-40B4-BE49-F238E27FC236}">
                        <a16:creationId xmlns:a16="http://schemas.microsoft.com/office/drawing/2014/main" id="{43CE4EC4-5984-5E91-7AC6-3D74651ABE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712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79" name="Line 3151">
                    <a:extLst>
                      <a:ext uri="{FF2B5EF4-FFF2-40B4-BE49-F238E27FC236}">
                        <a16:creationId xmlns:a16="http://schemas.microsoft.com/office/drawing/2014/main" id="{7A055AC3-A26A-BCF0-95AF-E659C1A2983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728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80" name="Line 3152">
                    <a:extLst>
                      <a:ext uri="{FF2B5EF4-FFF2-40B4-BE49-F238E27FC236}">
                        <a16:creationId xmlns:a16="http://schemas.microsoft.com/office/drawing/2014/main" id="{AB430DB5-ADE5-578A-1109-E9F1EDC8F2C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743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81" name="Line 3153">
                    <a:extLst>
                      <a:ext uri="{FF2B5EF4-FFF2-40B4-BE49-F238E27FC236}">
                        <a16:creationId xmlns:a16="http://schemas.microsoft.com/office/drawing/2014/main" id="{DA506F3A-3F41-6426-6CB1-C7E3986DF52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775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82" name="Line 3154">
                    <a:extLst>
                      <a:ext uri="{FF2B5EF4-FFF2-40B4-BE49-F238E27FC236}">
                        <a16:creationId xmlns:a16="http://schemas.microsoft.com/office/drawing/2014/main" id="{7077AA94-8323-3A89-E4E6-84F1D38B30D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791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83" name="Line 3155">
                    <a:extLst>
                      <a:ext uri="{FF2B5EF4-FFF2-40B4-BE49-F238E27FC236}">
                        <a16:creationId xmlns:a16="http://schemas.microsoft.com/office/drawing/2014/main" id="{F471570A-7F1C-1F26-F1FD-64542D6B51B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839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84" name="Line 3156">
                    <a:extLst>
                      <a:ext uri="{FF2B5EF4-FFF2-40B4-BE49-F238E27FC236}">
                        <a16:creationId xmlns:a16="http://schemas.microsoft.com/office/drawing/2014/main" id="{11673A98-9126-85EA-723D-20982315479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870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85" name="Line 3157">
                    <a:extLst>
                      <a:ext uri="{FF2B5EF4-FFF2-40B4-BE49-F238E27FC236}">
                        <a16:creationId xmlns:a16="http://schemas.microsoft.com/office/drawing/2014/main" id="{AAA1E4AD-6A40-BB0D-8740-BA2A59DB300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918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86" name="Line 3158">
                    <a:extLst>
                      <a:ext uri="{FF2B5EF4-FFF2-40B4-BE49-F238E27FC236}">
                        <a16:creationId xmlns:a16="http://schemas.microsoft.com/office/drawing/2014/main" id="{96DE6AE8-2AB9-8C78-D093-720BACC3AC7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918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87" name="Line 3159">
                    <a:extLst>
                      <a:ext uri="{FF2B5EF4-FFF2-40B4-BE49-F238E27FC236}">
                        <a16:creationId xmlns:a16="http://schemas.microsoft.com/office/drawing/2014/main" id="{6AA06DD5-6FA6-F27D-BD5F-8F23075D4F0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9344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88" name="Line 3160">
                    <a:extLst>
                      <a:ext uri="{FF2B5EF4-FFF2-40B4-BE49-F238E27FC236}">
                        <a16:creationId xmlns:a16="http://schemas.microsoft.com/office/drawing/2014/main" id="{1CB6B5CD-B680-ADD2-9BB2-4E1A652F677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09821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89" name="Line 3161">
                    <a:extLst>
                      <a:ext uri="{FF2B5EF4-FFF2-40B4-BE49-F238E27FC236}">
                        <a16:creationId xmlns:a16="http://schemas.microsoft.com/office/drawing/2014/main" id="{D6BB1645-B6C9-A6DF-F651-907121D0E74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10614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90" name="Line 3162">
                    <a:extLst>
                      <a:ext uri="{FF2B5EF4-FFF2-40B4-BE49-F238E27FC236}">
                        <a16:creationId xmlns:a16="http://schemas.microsoft.com/office/drawing/2014/main" id="{015A2F46-6DF2-8EBB-7217-2EFEE640C0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1109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91" name="Line 3163">
                    <a:extLst>
                      <a:ext uri="{FF2B5EF4-FFF2-40B4-BE49-F238E27FC236}">
                        <a16:creationId xmlns:a16="http://schemas.microsoft.com/office/drawing/2014/main" id="{164239AB-13E1-8925-BC7A-65FD100D909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11249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92" name="Line 3164">
                    <a:extLst>
                      <a:ext uri="{FF2B5EF4-FFF2-40B4-BE49-F238E27FC236}">
                        <a16:creationId xmlns:a16="http://schemas.microsoft.com/office/drawing/2014/main" id="{511F0B2B-274D-4A5C-FA23-5DF54F09C0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1140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93" name="Line 3165">
                    <a:extLst>
                      <a:ext uri="{FF2B5EF4-FFF2-40B4-BE49-F238E27FC236}">
                        <a16:creationId xmlns:a16="http://schemas.microsoft.com/office/drawing/2014/main" id="{116C27A5-1D5D-06CA-A239-40AE91F6415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1188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94" name="Line 3166">
                    <a:extLst>
                      <a:ext uri="{FF2B5EF4-FFF2-40B4-BE49-F238E27FC236}">
                        <a16:creationId xmlns:a16="http://schemas.microsoft.com/office/drawing/2014/main" id="{CB898586-BF06-40FA-71E9-2A51916CDBC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12202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95" name="Line 3167">
                    <a:extLst>
                      <a:ext uri="{FF2B5EF4-FFF2-40B4-BE49-F238E27FC236}">
                        <a16:creationId xmlns:a16="http://schemas.microsoft.com/office/drawing/2014/main" id="{813C5D7C-857E-EAC1-03A6-D4EF1EEA700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1251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96" name="Line 3168">
                    <a:extLst>
                      <a:ext uri="{FF2B5EF4-FFF2-40B4-BE49-F238E27FC236}">
                        <a16:creationId xmlns:a16="http://schemas.microsoft.com/office/drawing/2014/main" id="{165CA8B9-CEFF-4873-C44A-9E7782D6E88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1299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97" name="Line 3169">
                    <a:extLst>
                      <a:ext uri="{FF2B5EF4-FFF2-40B4-BE49-F238E27FC236}">
                        <a16:creationId xmlns:a16="http://schemas.microsoft.com/office/drawing/2014/main" id="{8DA89936-713B-03F9-2484-64F080FA597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1347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98" name="Line 3170">
                    <a:extLst>
                      <a:ext uri="{FF2B5EF4-FFF2-40B4-BE49-F238E27FC236}">
                        <a16:creationId xmlns:a16="http://schemas.microsoft.com/office/drawing/2014/main" id="{61DF117A-CD29-469C-A3E2-99146671127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1363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99" name="Line 3171">
                    <a:extLst>
                      <a:ext uri="{FF2B5EF4-FFF2-40B4-BE49-F238E27FC236}">
                        <a16:creationId xmlns:a16="http://schemas.microsoft.com/office/drawing/2014/main" id="{C7A870F2-3E27-B8B0-D3F8-53A346AC109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1394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00" name="Line 3172">
                    <a:extLst>
                      <a:ext uri="{FF2B5EF4-FFF2-40B4-BE49-F238E27FC236}">
                        <a16:creationId xmlns:a16="http://schemas.microsoft.com/office/drawing/2014/main" id="{2AA40C54-440A-27EA-DE0D-30655721214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1474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01" name="Line 3173">
                    <a:extLst>
                      <a:ext uri="{FF2B5EF4-FFF2-40B4-BE49-F238E27FC236}">
                        <a16:creationId xmlns:a16="http://schemas.microsoft.com/office/drawing/2014/main" id="{9F3B7EA6-8370-57B5-508D-F03225DFD2F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1505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02" name="Line 3174">
                    <a:extLst>
                      <a:ext uri="{FF2B5EF4-FFF2-40B4-BE49-F238E27FC236}">
                        <a16:creationId xmlns:a16="http://schemas.microsoft.com/office/drawing/2014/main" id="{50267C2A-0811-9F94-4A2B-20BD831D82A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1537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03" name="Line 3175">
                    <a:extLst>
                      <a:ext uri="{FF2B5EF4-FFF2-40B4-BE49-F238E27FC236}">
                        <a16:creationId xmlns:a16="http://schemas.microsoft.com/office/drawing/2014/main" id="{EF71E64A-F9EB-6841-D230-34E657EAAE6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15536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04" name="Line 3176">
                    <a:extLst>
                      <a:ext uri="{FF2B5EF4-FFF2-40B4-BE49-F238E27FC236}">
                        <a16:creationId xmlns:a16="http://schemas.microsoft.com/office/drawing/2014/main" id="{39B276D1-A88A-4023-D469-20FF8ECB192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1696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05" name="Line 3177">
                    <a:extLst>
                      <a:ext uri="{FF2B5EF4-FFF2-40B4-BE49-F238E27FC236}">
                        <a16:creationId xmlns:a16="http://schemas.microsoft.com/office/drawing/2014/main" id="{E0993DC3-0231-74DD-23AB-630FCF5F92D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1712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06" name="Line 3178">
                    <a:extLst>
                      <a:ext uri="{FF2B5EF4-FFF2-40B4-BE49-F238E27FC236}">
                        <a16:creationId xmlns:a16="http://schemas.microsoft.com/office/drawing/2014/main" id="{2146EB3B-0433-1A51-3E9F-D7FE4EFBA7C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17917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07" name="Line 3179">
                    <a:extLst>
                      <a:ext uri="{FF2B5EF4-FFF2-40B4-BE49-F238E27FC236}">
                        <a16:creationId xmlns:a16="http://schemas.microsoft.com/office/drawing/2014/main" id="{636B0289-C3B0-4910-6181-3173F36527B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1807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08" name="Line 3180">
                    <a:extLst>
                      <a:ext uri="{FF2B5EF4-FFF2-40B4-BE49-F238E27FC236}">
                        <a16:creationId xmlns:a16="http://schemas.microsoft.com/office/drawing/2014/main" id="{8A02F1DD-3E03-0817-D24E-51470535D4A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1823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09" name="Line 3181">
                    <a:extLst>
                      <a:ext uri="{FF2B5EF4-FFF2-40B4-BE49-F238E27FC236}">
                        <a16:creationId xmlns:a16="http://schemas.microsoft.com/office/drawing/2014/main" id="{9A1A3C45-2ABC-63FA-11B9-4F545E688A6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1839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10" name="Line 3182">
                    <a:extLst>
                      <a:ext uri="{FF2B5EF4-FFF2-40B4-BE49-F238E27FC236}">
                        <a16:creationId xmlns:a16="http://schemas.microsoft.com/office/drawing/2014/main" id="{4C543ECE-343D-CEEB-3B35-2FD2F7E98E3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18552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11" name="Line 3183">
                    <a:extLst>
                      <a:ext uri="{FF2B5EF4-FFF2-40B4-BE49-F238E27FC236}">
                        <a16:creationId xmlns:a16="http://schemas.microsoft.com/office/drawing/2014/main" id="{8BF483CA-1FE4-78D8-C630-BCDDE892E3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1902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12" name="Line 3184">
                    <a:extLst>
                      <a:ext uri="{FF2B5EF4-FFF2-40B4-BE49-F238E27FC236}">
                        <a16:creationId xmlns:a16="http://schemas.microsoft.com/office/drawing/2014/main" id="{BC8E5DF5-A465-2890-2092-F3A920C62A8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1918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13" name="Line 3185">
                    <a:extLst>
                      <a:ext uri="{FF2B5EF4-FFF2-40B4-BE49-F238E27FC236}">
                        <a16:creationId xmlns:a16="http://schemas.microsoft.com/office/drawing/2014/main" id="{2CB5761F-308F-662D-0F52-62D593BD4F6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1934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14" name="Line 3186">
                    <a:extLst>
                      <a:ext uri="{FF2B5EF4-FFF2-40B4-BE49-F238E27FC236}">
                        <a16:creationId xmlns:a16="http://schemas.microsoft.com/office/drawing/2014/main" id="{5E898EA9-EF20-995C-CBA6-0F541082950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1998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15" name="Line 3187">
                    <a:extLst>
                      <a:ext uri="{FF2B5EF4-FFF2-40B4-BE49-F238E27FC236}">
                        <a16:creationId xmlns:a16="http://schemas.microsoft.com/office/drawing/2014/main" id="{4E237C46-E620-1D5B-8928-3E511889C34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1998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16" name="Line 3188">
                    <a:extLst>
                      <a:ext uri="{FF2B5EF4-FFF2-40B4-BE49-F238E27FC236}">
                        <a16:creationId xmlns:a16="http://schemas.microsoft.com/office/drawing/2014/main" id="{D3B0821A-E77F-CE4E-48F2-8B33DFCA7E9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045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17" name="Line 3189">
                    <a:extLst>
                      <a:ext uri="{FF2B5EF4-FFF2-40B4-BE49-F238E27FC236}">
                        <a16:creationId xmlns:a16="http://schemas.microsoft.com/office/drawing/2014/main" id="{A590ED4A-1E98-DEB9-C025-FEE75672FE4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077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18" name="Line 3190">
                    <a:extLst>
                      <a:ext uri="{FF2B5EF4-FFF2-40B4-BE49-F238E27FC236}">
                        <a16:creationId xmlns:a16="http://schemas.microsoft.com/office/drawing/2014/main" id="{202B59E2-474C-106F-9774-082C053334E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10923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19" name="Line 3191">
                    <a:extLst>
                      <a:ext uri="{FF2B5EF4-FFF2-40B4-BE49-F238E27FC236}">
                        <a16:creationId xmlns:a16="http://schemas.microsoft.com/office/drawing/2014/main" id="{5E86A9DE-BCE1-1668-9EE0-F4E14C83DAA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188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20" name="Line 3192">
                    <a:extLst>
                      <a:ext uri="{FF2B5EF4-FFF2-40B4-BE49-F238E27FC236}">
                        <a16:creationId xmlns:a16="http://schemas.microsoft.com/office/drawing/2014/main" id="{E8F44BFE-2C72-EE0B-AAA8-27D3812D866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204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21" name="Line 3193">
                    <a:extLst>
                      <a:ext uri="{FF2B5EF4-FFF2-40B4-BE49-F238E27FC236}">
                        <a16:creationId xmlns:a16="http://schemas.microsoft.com/office/drawing/2014/main" id="{B76EF77A-190D-7CF9-582C-3048D301C5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236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22" name="Line 3194">
                    <a:extLst>
                      <a:ext uri="{FF2B5EF4-FFF2-40B4-BE49-F238E27FC236}">
                        <a16:creationId xmlns:a16="http://schemas.microsoft.com/office/drawing/2014/main" id="{EF85ACAC-2CE8-59B0-6EE8-036DA2409CA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315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23" name="Line 3195">
                    <a:extLst>
                      <a:ext uri="{FF2B5EF4-FFF2-40B4-BE49-F238E27FC236}">
                        <a16:creationId xmlns:a16="http://schemas.microsoft.com/office/drawing/2014/main" id="{EC7FD4F2-AE2F-F664-00C0-17A30D8B91D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331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24" name="Line 3196">
                    <a:extLst>
                      <a:ext uri="{FF2B5EF4-FFF2-40B4-BE49-F238E27FC236}">
                        <a16:creationId xmlns:a16="http://schemas.microsoft.com/office/drawing/2014/main" id="{ECDFE8FA-5E97-F3DF-954D-09723F3B69C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347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25" name="Line 3197">
                    <a:extLst>
                      <a:ext uri="{FF2B5EF4-FFF2-40B4-BE49-F238E27FC236}">
                        <a16:creationId xmlns:a16="http://schemas.microsoft.com/office/drawing/2014/main" id="{FC5A9FA7-2C3F-0CFA-D25C-1FECBD9CA89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410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26" name="Line 3198">
                    <a:extLst>
                      <a:ext uri="{FF2B5EF4-FFF2-40B4-BE49-F238E27FC236}">
                        <a16:creationId xmlns:a16="http://schemas.microsoft.com/office/drawing/2014/main" id="{7B57B33C-1260-57B7-10E8-926E5B625AF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426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27" name="Line 3199">
                    <a:extLst>
                      <a:ext uri="{FF2B5EF4-FFF2-40B4-BE49-F238E27FC236}">
                        <a16:creationId xmlns:a16="http://schemas.microsoft.com/office/drawing/2014/main" id="{D8D3F8A5-E3A9-C77F-529A-1D678978661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458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28" name="Line 3200">
                    <a:extLst>
                      <a:ext uri="{FF2B5EF4-FFF2-40B4-BE49-F238E27FC236}">
                        <a16:creationId xmlns:a16="http://schemas.microsoft.com/office/drawing/2014/main" id="{F329549D-5300-9B34-42A0-4FBD50A788F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52198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29" name="Line 3201">
                    <a:extLst>
                      <a:ext uri="{FF2B5EF4-FFF2-40B4-BE49-F238E27FC236}">
                        <a16:creationId xmlns:a16="http://schemas.microsoft.com/office/drawing/2014/main" id="{52D92278-0D67-565C-F51F-3AAC302A168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553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30" name="Line 3202">
                    <a:extLst>
                      <a:ext uri="{FF2B5EF4-FFF2-40B4-BE49-F238E27FC236}">
                        <a16:creationId xmlns:a16="http://schemas.microsoft.com/office/drawing/2014/main" id="{488507FA-1DF8-1038-C6CC-BD3C9F1AFFE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56960" y="2921769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31" name="Line 3203">
                    <a:extLst>
                      <a:ext uri="{FF2B5EF4-FFF2-40B4-BE49-F238E27FC236}">
                        <a16:creationId xmlns:a16="http://schemas.microsoft.com/office/drawing/2014/main" id="{0B623A98-AFD0-2748-0225-02D8DBF49DF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5854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32" name="Line 3204">
                    <a:extLst>
                      <a:ext uri="{FF2B5EF4-FFF2-40B4-BE49-F238E27FC236}">
                        <a16:creationId xmlns:a16="http://schemas.microsoft.com/office/drawing/2014/main" id="{1F89D6BF-38B7-AB22-4630-88A808182AF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601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33" name="Line 3205">
                    <a:extLst>
                      <a:ext uri="{FF2B5EF4-FFF2-40B4-BE49-F238E27FC236}">
                        <a16:creationId xmlns:a16="http://schemas.microsoft.com/office/drawing/2014/main" id="{CA486B9D-3472-DE54-1FFD-9C76B1DA1F4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61723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34" name="Line 3206">
                    <a:extLst>
                      <a:ext uri="{FF2B5EF4-FFF2-40B4-BE49-F238E27FC236}">
                        <a16:creationId xmlns:a16="http://schemas.microsoft.com/office/drawing/2014/main" id="{4B5642F4-6FA2-A52B-8B7A-9FDBC1C6DC2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664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35" name="Line 3207">
                    <a:extLst>
                      <a:ext uri="{FF2B5EF4-FFF2-40B4-BE49-F238E27FC236}">
                        <a16:creationId xmlns:a16="http://schemas.microsoft.com/office/drawing/2014/main" id="{A1426D01-E691-30C3-C0DA-00F7334D34B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696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36" name="Line 3208">
                    <a:extLst>
                      <a:ext uri="{FF2B5EF4-FFF2-40B4-BE49-F238E27FC236}">
                        <a16:creationId xmlns:a16="http://schemas.microsoft.com/office/drawing/2014/main" id="{A8AFF6C6-54C3-2087-08DD-277AF1FA58C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72835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37" name="Line 3209">
                    <a:extLst>
                      <a:ext uri="{FF2B5EF4-FFF2-40B4-BE49-F238E27FC236}">
                        <a16:creationId xmlns:a16="http://schemas.microsoft.com/office/drawing/2014/main" id="{A3180053-3A3B-1D8B-9042-6D06A4F2397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744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38" name="Line 3210">
                    <a:extLst>
                      <a:ext uri="{FF2B5EF4-FFF2-40B4-BE49-F238E27FC236}">
                        <a16:creationId xmlns:a16="http://schemas.microsoft.com/office/drawing/2014/main" id="{405BA885-AF2C-3787-7AD7-1682A970263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760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39" name="Line 3211">
                    <a:extLst>
                      <a:ext uri="{FF2B5EF4-FFF2-40B4-BE49-F238E27FC236}">
                        <a16:creationId xmlns:a16="http://schemas.microsoft.com/office/drawing/2014/main" id="{4F53F4C6-BB91-5CB4-6070-87EF255B92C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775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40" name="Line 3212">
                    <a:extLst>
                      <a:ext uri="{FF2B5EF4-FFF2-40B4-BE49-F238E27FC236}">
                        <a16:creationId xmlns:a16="http://schemas.microsoft.com/office/drawing/2014/main" id="{CF211DCA-9D84-F944-DF41-76B54C5B6F6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791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41" name="Line 3213">
                    <a:extLst>
                      <a:ext uri="{FF2B5EF4-FFF2-40B4-BE49-F238E27FC236}">
                        <a16:creationId xmlns:a16="http://schemas.microsoft.com/office/drawing/2014/main" id="{70B34D3C-9D1A-B8E9-3C34-106443683FA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871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42" name="Line 3214">
                    <a:extLst>
                      <a:ext uri="{FF2B5EF4-FFF2-40B4-BE49-F238E27FC236}">
                        <a16:creationId xmlns:a16="http://schemas.microsoft.com/office/drawing/2014/main" id="{CED6FC1B-2A4C-72FD-1775-24DCA9D603D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918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43" name="Line 3215">
                    <a:extLst>
                      <a:ext uri="{FF2B5EF4-FFF2-40B4-BE49-F238E27FC236}">
                        <a16:creationId xmlns:a16="http://schemas.microsoft.com/office/drawing/2014/main" id="{DB59FC78-DCD8-F626-133E-A328F3872DE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934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44" name="Line 3216">
                    <a:extLst>
                      <a:ext uri="{FF2B5EF4-FFF2-40B4-BE49-F238E27FC236}">
                        <a16:creationId xmlns:a16="http://schemas.microsoft.com/office/drawing/2014/main" id="{8A3926EC-BD43-6304-9142-C6C653FE2AC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966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45" name="Line 3217">
                    <a:extLst>
                      <a:ext uri="{FF2B5EF4-FFF2-40B4-BE49-F238E27FC236}">
                        <a16:creationId xmlns:a16="http://schemas.microsoft.com/office/drawing/2014/main" id="{C8262E64-EC76-625E-A0D9-FA2DE6E52EB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2982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46" name="Line 3218">
                    <a:extLst>
                      <a:ext uri="{FF2B5EF4-FFF2-40B4-BE49-F238E27FC236}">
                        <a16:creationId xmlns:a16="http://schemas.microsoft.com/office/drawing/2014/main" id="{610D622B-7836-15DA-D64C-B1A909744B7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029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47" name="Line 3219">
                    <a:extLst>
                      <a:ext uri="{FF2B5EF4-FFF2-40B4-BE49-F238E27FC236}">
                        <a16:creationId xmlns:a16="http://schemas.microsoft.com/office/drawing/2014/main" id="{02D00180-1A2B-9E00-3A4A-85BBFAEDBE0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061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48" name="Line 3221">
                    <a:extLst>
                      <a:ext uri="{FF2B5EF4-FFF2-40B4-BE49-F238E27FC236}">
                        <a16:creationId xmlns:a16="http://schemas.microsoft.com/office/drawing/2014/main" id="{CBAA1598-B44C-AA10-5F35-4A34D784522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093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49" name="Line 3222">
                    <a:extLst>
                      <a:ext uri="{FF2B5EF4-FFF2-40B4-BE49-F238E27FC236}">
                        <a16:creationId xmlns:a16="http://schemas.microsoft.com/office/drawing/2014/main" id="{FB8D79B9-2F4D-B273-AFB4-5A76124F7B2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156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50" name="Line 3223">
                    <a:extLst>
                      <a:ext uri="{FF2B5EF4-FFF2-40B4-BE49-F238E27FC236}">
                        <a16:creationId xmlns:a16="http://schemas.microsoft.com/office/drawing/2014/main" id="{D951DF31-DBF7-ACFF-5867-377D87DA222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188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51" name="Line 3224">
                    <a:extLst>
                      <a:ext uri="{FF2B5EF4-FFF2-40B4-BE49-F238E27FC236}">
                        <a16:creationId xmlns:a16="http://schemas.microsoft.com/office/drawing/2014/main" id="{E93755D4-7A05-CB29-A50F-AF6B639893B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268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52" name="Line 3225">
                    <a:extLst>
                      <a:ext uri="{FF2B5EF4-FFF2-40B4-BE49-F238E27FC236}">
                        <a16:creationId xmlns:a16="http://schemas.microsoft.com/office/drawing/2014/main" id="{59B4AD0A-881E-34BB-5392-A2644217201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283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53" name="Line 3226">
                    <a:extLst>
                      <a:ext uri="{FF2B5EF4-FFF2-40B4-BE49-F238E27FC236}">
                        <a16:creationId xmlns:a16="http://schemas.microsoft.com/office/drawing/2014/main" id="{AED599E6-C774-66F9-4700-913F28057C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3157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54" name="Line 3227">
                    <a:extLst>
                      <a:ext uri="{FF2B5EF4-FFF2-40B4-BE49-F238E27FC236}">
                        <a16:creationId xmlns:a16="http://schemas.microsoft.com/office/drawing/2014/main" id="{48BA7687-7950-0080-72ED-80C9CBB9A8A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347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55" name="Line 3228">
                    <a:extLst>
                      <a:ext uri="{FF2B5EF4-FFF2-40B4-BE49-F238E27FC236}">
                        <a16:creationId xmlns:a16="http://schemas.microsoft.com/office/drawing/2014/main" id="{4AB2FBF9-CD0D-6319-9499-2DABFF58CFE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3792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56" name="Line 3229">
                    <a:extLst>
                      <a:ext uri="{FF2B5EF4-FFF2-40B4-BE49-F238E27FC236}">
                        <a16:creationId xmlns:a16="http://schemas.microsoft.com/office/drawing/2014/main" id="{2E20A555-0AA3-D351-F573-999632BB5EC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410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57" name="Line 3230">
                    <a:extLst>
                      <a:ext uri="{FF2B5EF4-FFF2-40B4-BE49-F238E27FC236}">
                        <a16:creationId xmlns:a16="http://schemas.microsoft.com/office/drawing/2014/main" id="{37C1FFFF-CAC1-0E29-F2FC-73A70E6E19A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442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58" name="Line 3231">
                    <a:extLst>
                      <a:ext uri="{FF2B5EF4-FFF2-40B4-BE49-F238E27FC236}">
                        <a16:creationId xmlns:a16="http://schemas.microsoft.com/office/drawing/2014/main" id="{44CBD31C-15EE-8C0D-96D8-EEF8C26C080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458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59" name="Line 3232">
                    <a:extLst>
                      <a:ext uri="{FF2B5EF4-FFF2-40B4-BE49-F238E27FC236}">
                        <a16:creationId xmlns:a16="http://schemas.microsoft.com/office/drawing/2014/main" id="{6DBCBA65-56B2-6331-4E4E-5515BF6E4A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490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60" name="Line 3233">
                    <a:extLst>
                      <a:ext uri="{FF2B5EF4-FFF2-40B4-BE49-F238E27FC236}">
                        <a16:creationId xmlns:a16="http://schemas.microsoft.com/office/drawing/2014/main" id="{21C83E6C-5CC8-B508-D5BC-4CAE16523BC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490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61" name="Line 3234">
                    <a:extLst>
                      <a:ext uri="{FF2B5EF4-FFF2-40B4-BE49-F238E27FC236}">
                        <a16:creationId xmlns:a16="http://schemas.microsoft.com/office/drawing/2014/main" id="{1E5D3FD5-5B3E-9C9B-66EC-1DAF2FA99F8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553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62" name="Line 3235">
                    <a:extLst>
                      <a:ext uri="{FF2B5EF4-FFF2-40B4-BE49-F238E27FC236}">
                        <a16:creationId xmlns:a16="http://schemas.microsoft.com/office/drawing/2014/main" id="{8DAE4A86-B51F-60C2-8D0A-D5762C4E156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569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63" name="Line 3236">
                    <a:extLst>
                      <a:ext uri="{FF2B5EF4-FFF2-40B4-BE49-F238E27FC236}">
                        <a16:creationId xmlns:a16="http://schemas.microsoft.com/office/drawing/2014/main" id="{6C6FE110-E411-6987-B680-EFB59B3E498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601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64" name="Line 3237">
                    <a:extLst>
                      <a:ext uri="{FF2B5EF4-FFF2-40B4-BE49-F238E27FC236}">
                        <a16:creationId xmlns:a16="http://schemas.microsoft.com/office/drawing/2014/main" id="{E4ED6364-315E-F96D-CD07-1A135E148C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664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65" name="Line 3238">
                    <a:extLst>
                      <a:ext uri="{FF2B5EF4-FFF2-40B4-BE49-F238E27FC236}">
                        <a16:creationId xmlns:a16="http://schemas.microsoft.com/office/drawing/2014/main" id="{AD241A1F-C948-209F-6956-5EAF6EB1A12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6967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66" name="Line 3239">
                    <a:extLst>
                      <a:ext uri="{FF2B5EF4-FFF2-40B4-BE49-F238E27FC236}">
                        <a16:creationId xmlns:a16="http://schemas.microsoft.com/office/drawing/2014/main" id="{CFF0B53A-5C4C-F5D9-8B21-31034FE0D5A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712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67" name="Line 3240">
                    <a:extLst>
                      <a:ext uri="{FF2B5EF4-FFF2-40B4-BE49-F238E27FC236}">
                        <a16:creationId xmlns:a16="http://schemas.microsoft.com/office/drawing/2014/main" id="{EF8A4359-1240-68D3-155C-0569ACB889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760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68" name="Line 3241">
                    <a:extLst>
                      <a:ext uri="{FF2B5EF4-FFF2-40B4-BE49-F238E27FC236}">
                        <a16:creationId xmlns:a16="http://schemas.microsoft.com/office/drawing/2014/main" id="{6C0DFA39-BFE4-A30C-DEF5-73F9F9469DC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776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69" name="Line 3242">
                    <a:extLst>
                      <a:ext uri="{FF2B5EF4-FFF2-40B4-BE49-F238E27FC236}">
                        <a16:creationId xmlns:a16="http://schemas.microsoft.com/office/drawing/2014/main" id="{08459D7A-2724-4C02-B9B4-B87A99AEA31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8237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70" name="Line 3243">
                    <a:extLst>
                      <a:ext uri="{FF2B5EF4-FFF2-40B4-BE49-F238E27FC236}">
                        <a16:creationId xmlns:a16="http://schemas.microsoft.com/office/drawing/2014/main" id="{1BC8C069-53A1-332A-B11E-4D81E98B31E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855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71" name="Line 3244">
                    <a:extLst>
                      <a:ext uri="{FF2B5EF4-FFF2-40B4-BE49-F238E27FC236}">
                        <a16:creationId xmlns:a16="http://schemas.microsoft.com/office/drawing/2014/main" id="{3B387420-1B8D-CCD8-F289-ED88FEAE062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918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72" name="Line 3245">
                    <a:extLst>
                      <a:ext uri="{FF2B5EF4-FFF2-40B4-BE49-F238E27FC236}">
                        <a16:creationId xmlns:a16="http://schemas.microsoft.com/office/drawing/2014/main" id="{207D0E38-2C46-5B9F-D7DF-1A068F30753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950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73" name="Line 3246">
                    <a:extLst>
                      <a:ext uri="{FF2B5EF4-FFF2-40B4-BE49-F238E27FC236}">
                        <a16:creationId xmlns:a16="http://schemas.microsoft.com/office/drawing/2014/main" id="{D1360701-E21B-E43A-AC6B-3D3B1B6F803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966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74" name="Line 3247">
                    <a:extLst>
                      <a:ext uri="{FF2B5EF4-FFF2-40B4-BE49-F238E27FC236}">
                        <a16:creationId xmlns:a16="http://schemas.microsoft.com/office/drawing/2014/main" id="{B9A1DA5A-6524-8ABF-90F4-9E2FDD762E0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3998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75" name="Line 3248">
                    <a:extLst>
                      <a:ext uri="{FF2B5EF4-FFF2-40B4-BE49-F238E27FC236}">
                        <a16:creationId xmlns:a16="http://schemas.microsoft.com/office/drawing/2014/main" id="{02DC3C54-80F0-4280-DFE7-E81A326C91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014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76" name="Line 3249">
                    <a:extLst>
                      <a:ext uri="{FF2B5EF4-FFF2-40B4-BE49-F238E27FC236}">
                        <a16:creationId xmlns:a16="http://schemas.microsoft.com/office/drawing/2014/main" id="{330A7DEB-F847-EE80-27D9-368337F1CB8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04598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77" name="Line 3250">
                    <a:extLst>
                      <a:ext uri="{FF2B5EF4-FFF2-40B4-BE49-F238E27FC236}">
                        <a16:creationId xmlns:a16="http://schemas.microsoft.com/office/drawing/2014/main" id="{E88F97F9-6669-2B3B-AAE1-9525324C64B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093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78" name="Line 3251">
                    <a:extLst>
                      <a:ext uri="{FF2B5EF4-FFF2-40B4-BE49-F238E27FC236}">
                        <a16:creationId xmlns:a16="http://schemas.microsoft.com/office/drawing/2014/main" id="{61099FBC-7204-8CC4-05A8-E147D6DD4E3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141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79" name="Line 3252">
                    <a:extLst>
                      <a:ext uri="{FF2B5EF4-FFF2-40B4-BE49-F238E27FC236}">
                        <a16:creationId xmlns:a16="http://schemas.microsoft.com/office/drawing/2014/main" id="{52AC8CCA-27B9-D25B-E4F9-99A728A305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188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80" name="Line 3253">
                    <a:extLst>
                      <a:ext uri="{FF2B5EF4-FFF2-40B4-BE49-F238E27FC236}">
                        <a16:creationId xmlns:a16="http://schemas.microsoft.com/office/drawing/2014/main" id="{ABC46EB8-54FB-617E-BEDA-C3E12D11B8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236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81" name="Line 3254">
                    <a:extLst>
                      <a:ext uri="{FF2B5EF4-FFF2-40B4-BE49-F238E27FC236}">
                        <a16:creationId xmlns:a16="http://schemas.microsoft.com/office/drawing/2014/main" id="{1617C6CA-72D2-F172-7059-7FC6B836B64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268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82" name="Line 3255">
                    <a:extLst>
                      <a:ext uri="{FF2B5EF4-FFF2-40B4-BE49-F238E27FC236}">
                        <a16:creationId xmlns:a16="http://schemas.microsoft.com/office/drawing/2014/main" id="{904E6DF0-790C-5168-1080-B58C689BAAA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29998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83" name="Line 3256">
                    <a:extLst>
                      <a:ext uri="{FF2B5EF4-FFF2-40B4-BE49-F238E27FC236}">
                        <a16:creationId xmlns:a16="http://schemas.microsoft.com/office/drawing/2014/main" id="{DEDDA0D4-C2BB-5384-B0EE-87FB2EEEF13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347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84" name="Line 3257">
                    <a:extLst>
                      <a:ext uri="{FF2B5EF4-FFF2-40B4-BE49-F238E27FC236}">
                        <a16:creationId xmlns:a16="http://schemas.microsoft.com/office/drawing/2014/main" id="{8C4888E7-AE89-4514-8311-8951A431DE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379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85" name="Line 3258">
                    <a:extLst>
                      <a:ext uri="{FF2B5EF4-FFF2-40B4-BE49-F238E27FC236}">
                        <a16:creationId xmlns:a16="http://schemas.microsoft.com/office/drawing/2014/main" id="{68AA986B-6A39-8A26-E5E4-0D7CA1B0DE6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411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86" name="Line 3259">
                    <a:extLst>
                      <a:ext uri="{FF2B5EF4-FFF2-40B4-BE49-F238E27FC236}">
                        <a16:creationId xmlns:a16="http://schemas.microsoft.com/office/drawing/2014/main" id="{5AFB6153-C527-CC94-3130-13796097C03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426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87" name="Line 3260">
                    <a:extLst>
                      <a:ext uri="{FF2B5EF4-FFF2-40B4-BE49-F238E27FC236}">
                        <a16:creationId xmlns:a16="http://schemas.microsoft.com/office/drawing/2014/main" id="{23590D37-5614-B56A-57E7-B76EA8EBB4E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490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88" name="Line 3261">
                    <a:extLst>
                      <a:ext uri="{FF2B5EF4-FFF2-40B4-BE49-F238E27FC236}">
                        <a16:creationId xmlns:a16="http://schemas.microsoft.com/office/drawing/2014/main" id="{90EA17ED-9BE6-EE89-B742-BE48CC8CCA8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538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89" name="Line 3262">
                    <a:extLst>
                      <a:ext uri="{FF2B5EF4-FFF2-40B4-BE49-F238E27FC236}">
                        <a16:creationId xmlns:a16="http://schemas.microsoft.com/office/drawing/2014/main" id="{A985D08C-310E-EA34-D093-1D51C645F63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553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90" name="Line 3263">
                    <a:extLst>
                      <a:ext uri="{FF2B5EF4-FFF2-40B4-BE49-F238E27FC236}">
                        <a16:creationId xmlns:a16="http://schemas.microsoft.com/office/drawing/2014/main" id="{F70C9CCB-8C96-CE7D-79DE-8251EEA0628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585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91" name="Line 3264">
                    <a:extLst>
                      <a:ext uri="{FF2B5EF4-FFF2-40B4-BE49-F238E27FC236}">
                        <a16:creationId xmlns:a16="http://schemas.microsoft.com/office/drawing/2014/main" id="{5C9AB4D2-9DD6-7538-E642-71B7E2B2193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17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92" name="Line 3265">
                    <a:extLst>
                      <a:ext uri="{FF2B5EF4-FFF2-40B4-BE49-F238E27FC236}">
                        <a16:creationId xmlns:a16="http://schemas.microsoft.com/office/drawing/2014/main" id="{62DCC64D-49C3-440E-A9B0-396C73E79A6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49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93" name="Line 3266">
                    <a:extLst>
                      <a:ext uri="{FF2B5EF4-FFF2-40B4-BE49-F238E27FC236}">
                        <a16:creationId xmlns:a16="http://schemas.microsoft.com/office/drawing/2014/main" id="{5FF9982D-DD96-8CAD-5089-4E84FED11E1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8098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94" name="Line 3267">
                    <a:extLst>
                      <a:ext uri="{FF2B5EF4-FFF2-40B4-BE49-F238E27FC236}">
                        <a16:creationId xmlns:a16="http://schemas.microsoft.com/office/drawing/2014/main" id="{F35A756D-8222-052F-7D73-1762DC7B04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712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95" name="Line 3268">
                    <a:extLst>
                      <a:ext uri="{FF2B5EF4-FFF2-40B4-BE49-F238E27FC236}">
                        <a16:creationId xmlns:a16="http://schemas.microsoft.com/office/drawing/2014/main" id="{5D2AE526-129D-66CD-75B7-AD8854C0004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744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96" name="Line 3269">
                    <a:extLst>
                      <a:ext uri="{FF2B5EF4-FFF2-40B4-BE49-F238E27FC236}">
                        <a16:creationId xmlns:a16="http://schemas.microsoft.com/office/drawing/2014/main" id="{5BD68B33-FCE4-0308-C8C8-3EE375E2C21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792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97" name="Line 3270">
                    <a:extLst>
                      <a:ext uri="{FF2B5EF4-FFF2-40B4-BE49-F238E27FC236}">
                        <a16:creationId xmlns:a16="http://schemas.microsoft.com/office/drawing/2014/main" id="{55F698EF-7852-EB0B-DF35-F553F93DC01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807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98" name="Line 3271">
                    <a:extLst>
                      <a:ext uri="{FF2B5EF4-FFF2-40B4-BE49-F238E27FC236}">
                        <a16:creationId xmlns:a16="http://schemas.microsoft.com/office/drawing/2014/main" id="{9275148B-AD39-370F-AAE1-DB9F0C01E6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887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99" name="Line 3272">
                    <a:extLst>
                      <a:ext uri="{FF2B5EF4-FFF2-40B4-BE49-F238E27FC236}">
                        <a16:creationId xmlns:a16="http://schemas.microsoft.com/office/drawing/2014/main" id="{6AD488E6-0754-B244-8CE1-6ED949D7934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887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00" name="Line 3273">
                    <a:extLst>
                      <a:ext uri="{FF2B5EF4-FFF2-40B4-BE49-F238E27FC236}">
                        <a16:creationId xmlns:a16="http://schemas.microsoft.com/office/drawing/2014/main" id="{CA25B134-E226-4C57-72EA-67B0AF93CF2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919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01" name="Line 3274">
                    <a:extLst>
                      <a:ext uri="{FF2B5EF4-FFF2-40B4-BE49-F238E27FC236}">
                        <a16:creationId xmlns:a16="http://schemas.microsoft.com/office/drawing/2014/main" id="{B93701CB-CF81-F317-904C-78A33D223B6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934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02" name="Line 3275">
                    <a:extLst>
                      <a:ext uri="{FF2B5EF4-FFF2-40B4-BE49-F238E27FC236}">
                        <a16:creationId xmlns:a16="http://schemas.microsoft.com/office/drawing/2014/main" id="{48539CD3-223B-CEC2-0E32-A23484523B6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5014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03" name="Line 3276">
                    <a:extLst>
                      <a:ext uri="{FF2B5EF4-FFF2-40B4-BE49-F238E27FC236}">
                        <a16:creationId xmlns:a16="http://schemas.microsoft.com/office/drawing/2014/main" id="{9CF5A6AB-72B9-9E93-54A7-7FB7319A796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5046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04" name="Line 3277">
                    <a:extLst>
                      <a:ext uri="{FF2B5EF4-FFF2-40B4-BE49-F238E27FC236}">
                        <a16:creationId xmlns:a16="http://schemas.microsoft.com/office/drawing/2014/main" id="{C3F7DA55-EFF8-571E-AE06-81EE147CF03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5077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05" name="Line 3278">
                    <a:extLst>
                      <a:ext uri="{FF2B5EF4-FFF2-40B4-BE49-F238E27FC236}">
                        <a16:creationId xmlns:a16="http://schemas.microsoft.com/office/drawing/2014/main" id="{BABFE126-61BB-DC26-7DBC-1DACA9EB949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5125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06" name="Line 3279">
                    <a:extLst>
                      <a:ext uri="{FF2B5EF4-FFF2-40B4-BE49-F238E27FC236}">
                        <a16:creationId xmlns:a16="http://schemas.microsoft.com/office/drawing/2014/main" id="{BFA1B178-FD39-7BB7-CEDA-136D9C9CF85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5141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07" name="Line 3280">
                    <a:extLst>
                      <a:ext uri="{FF2B5EF4-FFF2-40B4-BE49-F238E27FC236}">
                        <a16:creationId xmlns:a16="http://schemas.microsoft.com/office/drawing/2014/main" id="{5CBD780F-0C94-491D-2E69-3B80FE4F796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5236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08" name="Line 3281">
                    <a:extLst>
                      <a:ext uri="{FF2B5EF4-FFF2-40B4-BE49-F238E27FC236}">
                        <a16:creationId xmlns:a16="http://schemas.microsoft.com/office/drawing/2014/main" id="{8AEAB3EC-BB3D-5C04-B892-986D55552EC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5300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09" name="Line 3282">
                    <a:extLst>
                      <a:ext uri="{FF2B5EF4-FFF2-40B4-BE49-F238E27FC236}">
                        <a16:creationId xmlns:a16="http://schemas.microsoft.com/office/drawing/2014/main" id="{8C5E8A0D-E0CB-C596-FE64-4FE882667F3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531598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10" name="Line 3283">
                    <a:extLst>
                      <a:ext uri="{FF2B5EF4-FFF2-40B4-BE49-F238E27FC236}">
                        <a16:creationId xmlns:a16="http://schemas.microsoft.com/office/drawing/2014/main" id="{0D7BDFD2-513A-C2B6-C224-3A4EC1E7218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5363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11" name="Line 3284">
                    <a:extLst>
                      <a:ext uri="{FF2B5EF4-FFF2-40B4-BE49-F238E27FC236}">
                        <a16:creationId xmlns:a16="http://schemas.microsoft.com/office/drawing/2014/main" id="{B1E79B86-7131-6543-8106-5BA65A5542E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5379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12" name="Line 3285">
                    <a:extLst>
                      <a:ext uri="{FF2B5EF4-FFF2-40B4-BE49-F238E27FC236}">
                        <a16:creationId xmlns:a16="http://schemas.microsoft.com/office/drawing/2014/main" id="{34504968-5EAE-1813-BF41-7D5C2507C66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5427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13" name="Line 3286">
                    <a:extLst>
                      <a:ext uri="{FF2B5EF4-FFF2-40B4-BE49-F238E27FC236}">
                        <a16:creationId xmlns:a16="http://schemas.microsoft.com/office/drawing/2014/main" id="{39C2D6AD-02AC-E3EB-E067-8CE3FF06CB3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5569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14" name="Line 3287">
                    <a:extLst>
                      <a:ext uri="{FF2B5EF4-FFF2-40B4-BE49-F238E27FC236}">
                        <a16:creationId xmlns:a16="http://schemas.microsoft.com/office/drawing/2014/main" id="{C5CC54D0-44F3-C873-2598-C0CE5A076CE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5585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15" name="Line 3288">
                    <a:extLst>
                      <a:ext uri="{FF2B5EF4-FFF2-40B4-BE49-F238E27FC236}">
                        <a16:creationId xmlns:a16="http://schemas.microsoft.com/office/drawing/2014/main" id="{E1871201-59E1-0A53-8AB4-60F5BC2C713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5649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16" name="Line 3289">
                    <a:extLst>
                      <a:ext uri="{FF2B5EF4-FFF2-40B4-BE49-F238E27FC236}">
                        <a16:creationId xmlns:a16="http://schemas.microsoft.com/office/drawing/2014/main" id="{BBAA4DF5-B1C2-E48C-67D1-CD91911F617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5665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17" name="Line 3290">
                    <a:extLst>
                      <a:ext uri="{FF2B5EF4-FFF2-40B4-BE49-F238E27FC236}">
                        <a16:creationId xmlns:a16="http://schemas.microsoft.com/office/drawing/2014/main" id="{A748E275-C2ED-F1B9-7964-B2B1BD75056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5712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18" name="Line 3291">
                    <a:extLst>
                      <a:ext uri="{FF2B5EF4-FFF2-40B4-BE49-F238E27FC236}">
                        <a16:creationId xmlns:a16="http://schemas.microsoft.com/office/drawing/2014/main" id="{1B4C16A5-9A5C-1CE3-5CBE-DC57F445C0D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5728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19" name="Line 3292">
                    <a:extLst>
                      <a:ext uri="{FF2B5EF4-FFF2-40B4-BE49-F238E27FC236}">
                        <a16:creationId xmlns:a16="http://schemas.microsoft.com/office/drawing/2014/main" id="{B43A57C0-0373-D0C6-E444-FE6B488B5C3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5744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20" name="Line 3293">
                    <a:extLst>
                      <a:ext uri="{FF2B5EF4-FFF2-40B4-BE49-F238E27FC236}">
                        <a16:creationId xmlns:a16="http://schemas.microsoft.com/office/drawing/2014/main" id="{0AA194BE-5BFC-38D3-BFFC-F5ECDE9E081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576048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21" name="Line 3294">
                    <a:extLst>
                      <a:ext uri="{FF2B5EF4-FFF2-40B4-BE49-F238E27FC236}">
                        <a16:creationId xmlns:a16="http://schemas.microsoft.com/office/drawing/2014/main" id="{D1C30433-D864-B771-34A0-0ED5DA39756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5792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22" name="Line 3295">
                    <a:extLst>
                      <a:ext uri="{FF2B5EF4-FFF2-40B4-BE49-F238E27FC236}">
                        <a16:creationId xmlns:a16="http://schemas.microsoft.com/office/drawing/2014/main" id="{E48CC08E-79C5-443A-2C96-D52218A65FA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5823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23" name="Line 3296">
                    <a:extLst>
                      <a:ext uri="{FF2B5EF4-FFF2-40B4-BE49-F238E27FC236}">
                        <a16:creationId xmlns:a16="http://schemas.microsoft.com/office/drawing/2014/main" id="{E07FADC1-B312-4138-0488-557CFA35AE8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5871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24" name="Line 3297">
                    <a:extLst>
                      <a:ext uri="{FF2B5EF4-FFF2-40B4-BE49-F238E27FC236}">
                        <a16:creationId xmlns:a16="http://schemas.microsoft.com/office/drawing/2014/main" id="{5BA4DA65-A92C-A0D5-0703-A79FA88E405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58874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25" name="Line 3298">
                    <a:extLst>
                      <a:ext uri="{FF2B5EF4-FFF2-40B4-BE49-F238E27FC236}">
                        <a16:creationId xmlns:a16="http://schemas.microsoft.com/office/drawing/2014/main" id="{F28E6ADE-4053-D910-CC4A-420C183E9CB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5903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26" name="Line 3299">
                    <a:extLst>
                      <a:ext uri="{FF2B5EF4-FFF2-40B4-BE49-F238E27FC236}">
                        <a16:creationId xmlns:a16="http://schemas.microsoft.com/office/drawing/2014/main" id="{AC3D2423-55E5-29E7-BDE9-57AA3F59DE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5966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27" name="Line 3300">
                    <a:extLst>
                      <a:ext uri="{FF2B5EF4-FFF2-40B4-BE49-F238E27FC236}">
                        <a16:creationId xmlns:a16="http://schemas.microsoft.com/office/drawing/2014/main" id="{9F5AC90B-E991-6D1B-9E93-E988ECBAC16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5982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28" name="Line 3301">
                    <a:extLst>
                      <a:ext uri="{FF2B5EF4-FFF2-40B4-BE49-F238E27FC236}">
                        <a16:creationId xmlns:a16="http://schemas.microsoft.com/office/drawing/2014/main" id="{54926154-8516-96A8-8561-A70FE246308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6030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29" name="Line 3302">
                    <a:extLst>
                      <a:ext uri="{FF2B5EF4-FFF2-40B4-BE49-F238E27FC236}">
                        <a16:creationId xmlns:a16="http://schemas.microsoft.com/office/drawing/2014/main" id="{7A7CA18C-1D39-6D2D-DF47-F35B3730820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6077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30" name="Line 3303">
                    <a:extLst>
                      <a:ext uri="{FF2B5EF4-FFF2-40B4-BE49-F238E27FC236}">
                        <a16:creationId xmlns:a16="http://schemas.microsoft.com/office/drawing/2014/main" id="{7677CBB2-3ACA-5AAA-4D3F-2A8107D9AC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6141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31" name="Line 3304">
                    <a:extLst>
                      <a:ext uri="{FF2B5EF4-FFF2-40B4-BE49-F238E27FC236}">
                        <a16:creationId xmlns:a16="http://schemas.microsoft.com/office/drawing/2014/main" id="{D028A10F-0405-6325-5355-28756FD84E7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6204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32" name="Line 3305">
                    <a:extLst>
                      <a:ext uri="{FF2B5EF4-FFF2-40B4-BE49-F238E27FC236}">
                        <a16:creationId xmlns:a16="http://schemas.microsoft.com/office/drawing/2014/main" id="{49D8B2EE-59BD-B247-71DF-DBD8C1C1790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6220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33" name="Line 3306">
                    <a:extLst>
                      <a:ext uri="{FF2B5EF4-FFF2-40B4-BE49-F238E27FC236}">
                        <a16:creationId xmlns:a16="http://schemas.microsoft.com/office/drawing/2014/main" id="{0801050C-4CAB-D964-255A-C3FC26E43FB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6252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34" name="Line 3307">
                    <a:extLst>
                      <a:ext uri="{FF2B5EF4-FFF2-40B4-BE49-F238E27FC236}">
                        <a16:creationId xmlns:a16="http://schemas.microsoft.com/office/drawing/2014/main" id="{4655336E-4C7C-4DDB-6B1E-7F8E20D2AB6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6284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35" name="Line 3308">
                    <a:extLst>
                      <a:ext uri="{FF2B5EF4-FFF2-40B4-BE49-F238E27FC236}">
                        <a16:creationId xmlns:a16="http://schemas.microsoft.com/office/drawing/2014/main" id="{824165A6-0E96-C83C-B8BC-62ACC5EBC2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63478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36" name="Line 3309">
                    <a:extLst>
                      <a:ext uri="{FF2B5EF4-FFF2-40B4-BE49-F238E27FC236}">
                        <a16:creationId xmlns:a16="http://schemas.microsoft.com/office/drawing/2014/main" id="{3C50BE22-FF3F-567C-519E-BAA00CA255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6379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37" name="Line 3310">
                    <a:extLst>
                      <a:ext uri="{FF2B5EF4-FFF2-40B4-BE49-F238E27FC236}">
                        <a16:creationId xmlns:a16="http://schemas.microsoft.com/office/drawing/2014/main" id="{DCD3F05D-D48E-7519-017E-0F5097F2EE3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6427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38" name="Line 3311">
                    <a:extLst>
                      <a:ext uri="{FF2B5EF4-FFF2-40B4-BE49-F238E27FC236}">
                        <a16:creationId xmlns:a16="http://schemas.microsoft.com/office/drawing/2014/main" id="{8845AB72-022A-4B54-D9C8-8F8BDD47254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64589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39" name="Line 3312">
                    <a:extLst>
                      <a:ext uri="{FF2B5EF4-FFF2-40B4-BE49-F238E27FC236}">
                        <a16:creationId xmlns:a16="http://schemas.microsoft.com/office/drawing/2014/main" id="{69E1DAB6-8954-7D7D-F9B5-6F0450F2170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64907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40" name="Line 3313">
                    <a:extLst>
                      <a:ext uri="{FF2B5EF4-FFF2-40B4-BE49-F238E27FC236}">
                        <a16:creationId xmlns:a16="http://schemas.microsoft.com/office/drawing/2014/main" id="{2A3BA88C-C08B-59C3-E0AB-459108B8ED8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6522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41" name="Line 3314">
                    <a:extLst>
                      <a:ext uri="{FF2B5EF4-FFF2-40B4-BE49-F238E27FC236}">
                        <a16:creationId xmlns:a16="http://schemas.microsoft.com/office/drawing/2014/main" id="{46528520-6751-380B-47D2-8B1497D2A69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65859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42" name="Line 3315">
                    <a:extLst>
                      <a:ext uri="{FF2B5EF4-FFF2-40B4-BE49-F238E27FC236}">
                        <a16:creationId xmlns:a16="http://schemas.microsoft.com/office/drawing/2014/main" id="{F2F3CBDA-65A1-5FA5-5DF2-4DBBFF19B05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6617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43" name="Line 3316">
                    <a:extLst>
                      <a:ext uri="{FF2B5EF4-FFF2-40B4-BE49-F238E27FC236}">
                        <a16:creationId xmlns:a16="http://schemas.microsoft.com/office/drawing/2014/main" id="{2F216716-4726-EAF9-BBEE-1469A390AE2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6649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44" name="Line 3317">
                    <a:extLst>
                      <a:ext uri="{FF2B5EF4-FFF2-40B4-BE49-F238E27FC236}">
                        <a16:creationId xmlns:a16="http://schemas.microsoft.com/office/drawing/2014/main" id="{91A354C7-2D8A-7C9D-D416-EBF8CECE6CC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6697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45" name="Line 3318">
                    <a:extLst>
                      <a:ext uri="{FF2B5EF4-FFF2-40B4-BE49-F238E27FC236}">
                        <a16:creationId xmlns:a16="http://schemas.microsoft.com/office/drawing/2014/main" id="{19CD9478-C205-8E47-4999-29E70C14FDE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6728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46" name="Line 3319">
                    <a:extLst>
                      <a:ext uri="{FF2B5EF4-FFF2-40B4-BE49-F238E27FC236}">
                        <a16:creationId xmlns:a16="http://schemas.microsoft.com/office/drawing/2014/main" id="{2D0F8DF5-D60E-97BF-9A69-A83EBCCBA0E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6744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47" name="Line 3320">
                    <a:extLst>
                      <a:ext uri="{FF2B5EF4-FFF2-40B4-BE49-F238E27FC236}">
                        <a16:creationId xmlns:a16="http://schemas.microsoft.com/office/drawing/2014/main" id="{1DD83551-743C-6D0C-AFCA-327F18BF2F8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6776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48" name="Line 3321">
                    <a:extLst>
                      <a:ext uri="{FF2B5EF4-FFF2-40B4-BE49-F238E27FC236}">
                        <a16:creationId xmlns:a16="http://schemas.microsoft.com/office/drawing/2014/main" id="{0CC522B9-0996-AE90-7415-0E102AD91B8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679235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49" name="Line 3322">
                    <a:extLst>
                      <a:ext uri="{FF2B5EF4-FFF2-40B4-BE49-F238E27FC236}">
                        <a16:creationId xmlns:a16="http://schemas.microsoft.com/office/drawing/2014/main" id="{17F33A38-94BF-588B-8001-09E917D2407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6824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50" name="Line 3323">
                    <a:extLst>
                      <a:ext uri="{FF2B5EF4-FFF2-40B4-BE49-F238E27FC236}">
                        <a16:creationId xmlns:a16="http://schemas.microsoft.com/office/drawing/2014/main" id="{703103FD-5933-6CD0-85FC-94CEFAAFE3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68876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51" name="Line 3324">
                    <a:extLst>
                      <a:ext uri="{FF2B5EF4-FFF2-40B4-BE49-F238E27FC236}">
                        <a16:creationId xmlns:a16="http://schemas.microsoft.com/office/drawing/2014/main" id="{0693742F-D764-8857-47C7-A3088B14862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6903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52" name="Line 3325">
                    <a:extLst>
                      <a:ext uri="{FF2B5EF4-FFF2-40B4-BE49-F238E27FC236}">
                        <a16:creationId xmlns:a16="http://schemas.microsoft.com/office/drawing/2014/main" id="{B5B099DF-6899-5FA9-02E5-ECDA9BF75B0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6919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53" name="Line 3326">
                    <a:extLst>
                      <a:ext uri="{FF2B5EF4-FFF2-40B4-BE49-F238E27FC236}">
                        <a16:creationId xmlns:a16="http://schemas.microsoft.com/office/drawing/2014/main" id="{00634DC1-B8A9-E27F-3010-3868437398F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6951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54" name="Line 3327">
                    <a:extLst>
                      <a:ext uri="{FF2B5EF4-FFF2-40B4-BE49-F238E27FC236}">
                        <a16:creationId xmlns:a16="http://schemas.microsoft.com/office/drawing/2014/main" id="{A9123718-28AF-2568-B2D0-6439FEB0164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7078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55" name="Line 3328">
                    <a:extLst>
                      <a:ext uri="{FF2B5EF4-FFF2-40B4-BE49-F238E27FC236}">
                        <a16:creationId xmlns:a16="http://schemas.microsoft.com/office/drawing/2014/main" id="{46E2A641-458C-54A2-2CD0-C5076F3FB07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7157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56" name="Line 3329">
                    <a:extLst>
                      <a:ext uri="{FF2B5EF4-FFF2-40B4-BE49-F238E27FC236}">
                        <a16:creationId xmlns:a16="http://schemas.microsoft.com/office/drawing/2014/main" id="{A2E9AB01-A12B-A52C-DDEE-76FBA5FCB0A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7173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57" name="Line 3330">
                    <a:extLst>
                      <a:ext uri="{FF2B5EF4-FFF2-40B4-BE49-F238E27FC236}">
                        <a16:creationId xmlns:a16="http://schemas.microsoft.com/office/drawing/2014/main" id="{8F1BEC67-E807-08AC-D8F6-C65BF96FC2A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722098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58" name="Line 3331">
                    <a:extLst>
                      <a:ext uri="{FF2B5EF4-FFF2-40B4-BE49-F238E27FC236}">
                        <a16:creationId xmlns:a16="http://schemas.microsoft.com/office/drawing/2014/main" id="{42D0B7A8-C9FB-4757-6625-43AE031F39B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72527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59" name="Line 3332">
                    <a:extLst>
                      <a:ext uri="{FF2B5EF4-FFF2-40B4-BE49-F238E27FC236}">
                        <a16:creationId xmlns:a16="http://schemas.microsoft.com/office/drawing/2014/main" id="{C4BBA195-F5D5-C2C0-87B4-1C3796804F3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73162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60" name="Line 3333">
                    <a:extLst>
                      <a:ext uri="{FF2B5EF4-FFF2-40B4-BE49-F238E27FC236}">
                        <a16:creationId xmlns:a16="http://schemas.microsoft.com/office/drawing/2014/main" id="{4FFDCB8F-D956-B1E7-E8F7-672D511A7F5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734798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61" name="Line 3334">
                    <a:extLst>
                      <a:ext uri="{FF2B5EF4-FFF2-40B4-BE49-F238E27FC236}">
                        <a16:creationId xmlns:a16="http://schemas.microsoft.com/office/drawing/2014/main" id="{BB57FA5B-3637-1176-9831-963ECE34FD1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7379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62" name="Line 3335">
                    <a:extLst>
                      <a:ext uri="{FF2B5EF4-FFF2-40B4-BE49-F238E27FC236}">
                        <a16:creationId xmlns:a16="http://schemas.microsoft.com/office/drawing/2014/main" id="{B747A6C5-39F1-F67D-8B56-B58885F43FE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745910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63" name="Line 3336">
                    <a:extLst>
                      <a:ext uri="{FF2B5EF4-FFF2-40B4-BE49-F238E27FC236}">
                        <a16:creationId xmlns:a16="http://schemas.microsoft.com/office/drawing/2014/main" id="{AD460621-BA77-5C02-25C2-3E729660010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7506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64" name="Line 3337">
                    <a:extLst>
                      <a:ext uri="{FF2B5EF4-FFF2-40B4-BE49-F238E27FC236}">
                        <a16:creationId xmlns:a16="http://schemas.microsoft.com/office/drawing/2014/main" id="{26CDEDCF-7E41-ECFA-ECC4-9DD4D49EC81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7538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65" name="Line 3338">
                    <a:extLst>
                      <a:ext uri="{FF2B5EF4-FFF2-40B4-BE49-F238E27FC236}">
                        <a16:creationId xmlns:a16="http://schemas.microsoft.com/office/drawing/2014/main" id="{F87E7A65-1BF3-850E-7FF5-BE7204C420B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7554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66" name="Line 3339">
                    <a:extLst>
                      <a:ext uri="{FF2B5EF4-FFF2-40B4-BE49-F238E27FC236}">
                        <a16:creationId xmlns:a16="http://schemas.microsoft.com/office/drawing/2014/main" id="{2C3033F3-16F0-FBFC-AA0A-F0C800A6C76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7570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67" name="Line 3340">
                    <a:extLst>
                      <a:ext uri="{FF2B5EF4-FFF2-40B4-BE49-F238E27FC236}">
                        <a16:creationId xmlns:a16="http://schemas.microsoft.com/office/drawing/2014/main" id="{50907214-E84D-D6FC-E729-D3ADFFFE01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7649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68" name="Line 3341">
                    <a:extLst>
                      <a:ext uri="{FF2B5EF4-FFF2-40B4-BE49-F238E27FC236}">
                        <a16:creationId xmlns:a16="http://schemas.microsoft.com/office/drawing/2014/main" id="{95BB8F38-23CC-AB8A-A46F-2CD6EE03E5A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77131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69" name="Line 3342">
                    <a:extLst>
                      <a:ext uri="{FF2B5EF4-FFF2-40B4-BE49-F238E27FC236}">
                        <a16:creationId xmlns:a16="http://schemas.microsoft.com/office/drawing/2014/main" id="{9B1645B5-E0A9-2639-85EC-D9D61577CA8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7744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70" name="Line 3343">
                    <a:extLst>
                      <a:ext uri="{FF2B5EF4-FFF2-40B4-BE49-F238E27FC236}">
                        <a16:creationId xmlns:a16="http://schemas.microsoft.com/office/drawing/2014/main" id="{94712D4E-94CA-291A-734F-43A749C8CAA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77448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71" name="Line 3344">
                    <a:extLst>
                      <a:ext uri="{FF2B5EF4-FFF2-40B4-BE49-F238E27FC236}">
                        <a16:creationId xmlns:a16="http://schemas.microsoft.com/office/drawing/2014/main" id="{6D5FD867-6921-9B97-4007-2CE0F080A88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777660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72" name="Line 3345">
                    <a:extLst>
                      <a:ext uri="{FF2B5EF4-FFF2-40B4-BE49-F238E27FC236}">
                        <a16:creationId xmlns:a16="http://schemas.microsoft.com/office/drawing/2014/main" id="{8CDA95AF-CBC9-00BE-8A06-599953764BD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78242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73" name="Line 3346">
                    <a:extLst>
                      <a:ext uri="{FF2B5EF4-FFF2-40B4-BE49-F238E27FC236}">
                        <a16:creationId xmlns:a16="http://schemas.microsoft.com/office/drawing/2014/main" id="{01F2B31F-D064-5949-63CA-6220D49320F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785598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74" name="Line 3347">
                    <a:extLst>
                      <a:ext uri="{FF2B5EF4-FFF2-40B4-BE49-F238E27FC236}">
                        <a16:creationId xmlns:a16="http://schemas.microsoft.com/office/drawing/2014/main" id="{BD904065-1CEE-A28D-D957-D9DB017BDC4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7919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75" name="Line 3348">
                    <a:extLst>
                      <a:ext uri="{FF2B5EF4-FFF2-40B4-BE49-F238E27FC236}">
                        <a16:creationId xmlns:a16="http://schemas.microsoft.com/office/drawing/2014/main" id="{5C03A9FB-971C-B4BC-B169-BA717B74382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796710" y="2920181"/>
                    <a:ext cx="0" cy="4763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76" name="Line 3349">
                    <a:extLst>
                      <a:ext uri="{FF2B5EF4-FFF2-40B4-BE49-F238E27FC236}">
                        <a16:creationId xmlns:a16="http://schemas.microsoft.com/office/drawing/2014/main" id="{D25F7818-A54D-794B-B0A8-629F6C38B0F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01473" y="2921768"/>
                    <a:ext cx="0" cy="3175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77" name="Line 3350">
                    <a:extLst>
                      <a:ext uri="{FF2B5EF4-FFF2-40B4-BE49-F238E27FC236}">
                        <a16:creationId xmlns:a16="http://schemas.microsoft.com/office/drawing/2014/main" id="{93AC1A08-87A3-1E49-6E93-092B7F0227A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06235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78" name="Line 3351">
                    <a:extLst>
                      <a:ext uri="{FF2B5EF4-FFF2-40B4-BE49-F238E27FC236}">
                        <a16:creationId xmlns:a16="http://schemas.microsoft.com/office/drawing/2014/main" id="{0105E67F-6BBE-8F14-B4A9-B73BD8BCC9E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14173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79" name="Line 3352">
                    <a:extLst>
                      <a:ext uri="{FF2B5EF4-FFF2-40B4-BE49-F238E27FC236}">
                        <a16:creationId xmlns:a16="http://schemas.microsoft.com/office/drawing/2014/main" id="{C49E67EA-339E-2369-0945-F05260E9EE0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173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80" name="Line 3353">
                    <a:extLst>
                      <a:ext uri="{FF2B5EF4-FFF2-40B4-BE49-F238E27FC236}">
                        <a16:creationId xmlns:a16="http://schemas.microsoft.com/office/drawing/2014/main" id="{2294BE2E-3136-12E9-FC89-6344881DB44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17348" y="2923356"/>
                    <a:ext cx="0" cy="1588"/>
                  </a:xfrm>
                  <a:prstGeom prst="line">
                    <a:avLst/>
                  </a:prstGeom>
                  <a:noFill/>
                  <a:ln w="12700" cap="flat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81" name="Freeform 3368">
                    <a:extLst>
                      <a:ext uri="{FF2B5EF4-FFF2-40B4-BE49-F238E27FC236}">
                        <a16:creationId xmlns:a16="http://schemas.microsoft.com/office/drawing/2014/main" id="{C5AE7DB0-72A0-FAB5-BB0A-669B4DD68C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875960" y="2551881"/>
                    <a:ext cx="41275" cy="79375"/>
                  </a:xfrm>
                  <a:custGeom>
                    <a:avLst/>
                    <a:gdLst>
                      <a:gd name="T0" fmla="*/ 0 w 26"/>
                      <a:gd name="T1" fmla="*/ 25 h 50"/>
                      <a:gd name="T2" fmla="*/ 13 w 26"/>
                      <a:gd name="T3" fmla="*/ 0 h 50"/>
                      <a:gd name="T4" fmla="*/ 26 w 26"/>
                      <a:gd name="T5" fmla="*/ 25 h 50"/>
                      <a:gd name="T6" fmla="*/ 13 w 26"/>
                      <a:gd name="T7" fmla="*/ 50 h 50"/>
                      <a:gd name="T8" fmla="*/ 0 w 26"/>
                      <a:gd name="T9" fmla="*/ 25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6" h="50">
                        <a:moveTo>
                          <a:pt x="0" y="25"/>
                        </a:moveTo>
                        <a:lnTo>
                          <a:pt x="13" y="0"/>
                        </a:lnTo>
                        <a:lnTo>
                          <a:pt x="26" y="25"/>
                        </a:lnTo>
                        <a:lnTo>
                          <a:pt x="13" y="50"/>
                        </a:lnTo>
                        <a:lnTo>
                          <a:pt x="0" y="25"/>
                        </a:lnTo>
                        <a:close/>
                      </a:path>
                    </a:pathLst>
                  </a:custGeom>
                  <a:solidFill>
                    <a:srgbClr val="0000FF"/>
                  </a:solidFill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ko-KR" altLang="en-US" b="1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</p:grpSp>
          </p:grpSp>
          <p:sp>
            <p:nvSpPr>
              <p:cNvPr id="29826" name="TextBox 29825"/>
              <p:cNvSpPr txBox="1"/>
              <p:nvPr/>
            </p:nvSpPr>
            <p:spPr>
              <a:xfrm rot="10800000">
                <a:off x="-27087" y="4369685"/>
                <a:ext cx="346249" cy="804962"/>
              </a:xfrm>
              <a:prstGeom prst="rect">
                <a:avLst/>
              </a:prstGeom>
              <a:noFill/>
            </p:spPr>
            <p:txBody>
              <a:bodyPr vert="eaVert" wrap="square" rtlCol="0">
                <a:spAutoFit/>
              </a:bodyPr>
              <a:lstStyle/>
              <a:p>
                <a:r>
                  <a:rPr lang="en-US" altLang="ko-KR" sz="105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intensity</a:t>
                </a:r>
                <a:endParaRPr lang="ko-KR" altLang="en-US" sz="1050" b="1" dirty="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827" name="Rectangle 3277"/>
              <p:cNvSpPr>
                <a:spLocks noChangeArrowheads="1"/>
              </p:cNvSpPr>
              <p:nvPr/>
            </p:nvSpPr>
            <p:spPr bwMode="auto">
              <a:xfrm>
                <a:off x="3828610" y="5294945"/>
                <a:ext cx="432811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[M+H]</a:t>
                </a:r>
                <a:r>
                  <a:rPr lang="en-US" altLang="ko-KR" sz="900" b="1" baseline="30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+</a:t>
                </a:r>
                <a:endParaRPr kumimoji="0" lang="en-US" altLang="ko-KR" sz="9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endParaRPr>
              </a:p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287.2004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828" name="Rectangle 2382"/>
              <p:cNvSpPr>
                <a:spLocks noChangeArrowheads="1"/>
              </p:cNvSpPr>
              <p:nvPr/>
            </p:nvSpPr>
            <p:spPr bwMode="auto">
              <a:xfrm>
                <a:off x="1479983" y="3655622"/>
                <a:ext cx="711733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/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[M+H-C</a:t>
                </a:r>
                <a:r>
                  <a:rPr lang="en-US" altLang="ko-KR" sz="900" b="1" baseline="-25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9</a:t>
                </a:r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H</a:t>
                </a:r>
                <a:r>
                  <a:rPr lang="en-US" altLang="ko-KR" sz="900" b="1" baseline="-25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16</a:t>
                </a:r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]</a:t>
                </a:r>
                <a:r>
                  <a:rPr lang="en-US" altLang="ko-KR" sz="900" b="1" baseline="30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+</a:t>
                </a:r>
                <a:endParaRPr kumimoji="0" lang="en-US" altLang="ko-KR" sz="9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endParaRP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lang="en-US" altLang="ko-KR" sz="900" b="1" dirty="0">
                    <a:solidFill>
                      <a:srgbClr val="FF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165.0904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829" name="Rectangle 2389"/>
              <p:cNvSpPr>
                <a:spLocks noChangeArrowheads="1"/>
              </p:cNvSpPr>
              <p:nvPr/>
            </p:nvSpPr>
            <p:spPr bwMode="auto">
              <a:xfrm>
                <a:off x="435981" y="4946435"/>
                <a:ext cx="581891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lvl="0" algn="ctr" defTabSz="914400"/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[135</a:t>
                </a:r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-C</a:t>
                </a:r>
                <a:r>
                  <a:rPr lang="en-US" altLang="ko-KR" sz="900" b="1" baseline="-25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4</a:t>
                </a:r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H</a:t>
                </a:r>
                <a:r>
                  <a:rPr lang="en-US" altLang="ko-KR" sz="900" b="1" baseline="-25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8</a:t>
                </a: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]</a:t>
                </a:r>
                <a:r>
                  <a:rPr kumimoji="0" lang="en-US" altLang="ko-KR" sz="900" b="1" i="0" u="none" strike="noStrike" cap="none" normalizeH="0" baseline="30000" dirty="0">
                    <a:ln>
                      <a:noFill/>
                    </a:ln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+</a:t>
                </a:r>
                <a:endParaRPr kumimoji="0" lang="en-US" altLang="ko-KR" sz="9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endParaRPr>
              </a:p>
              <a:p>
                <a:pPr lvl="0" algn="ctr" defTabSz="914400"/>
                <a:r>
                  <a:rPr lang="ko-KR" altLang="ko-KR" sz="900" b="1" dirty="0">
                    <a:solidFill>
                      <a:srgbClr val="FF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93.069</a:t>
                </a:r>
                <a:r>
                  <a:rPr lang="en-US" altLang="ko-KR" sz="900" b="1" dirty="0">
                    <a:solidFill>
                      <a:srgbClr val="FF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3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831" name="Rectangle 2394"/>
              <p:cNvSpPr>
                <a:spLocks noChangeArrowheads="1"/>
              </p:cNvSpPr>
              <p:nvPr/>
            </p:nvSpPr>
            <p:spPr bwMode="auto">
              <a:xfrm>
                <a:off x="2821562" y="5462450"/>
                <a:ext cx="673261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[</a:t>
                </a:r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M+H</a:t>
                </a: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-C</a:t>
                </a:r>
                <a:r>
                  <a:rPr lang="en-US" altLang="ko-KR" sz="900" b="1" baseline="-25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4</a:t>
                </a:r>
                <a:r>
                  <a:rPr kumimoji="0" lang="en-US" altLang="ko-KR" sz="900" b="1" i="0" u="none" strike="noStrike" cap="none" normalizeH="0" dirty="0">
                    <a:ln>
                      <a:noFill/>
                    </a:ln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H</a:t>
                </a:r>
                <a:r>
                  <a:rPr kumimoji="0" lang="en-US" altLang="ko-KR" sz="900" b="1" i="0" u="none" strike="noStrike" cap="none" normalizeH="0" baseline="-25000" dirty="0">
                    <a:ln>
                      <a:noFill/>
                    </a:ln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8</a:t>
                </a:r>
                <a:r>
                  <a:rPr kumimoji="0" lang="en-US" altLang="ko-KR" sz="900" b="1" i="0" u="none" strike="noStrike" cap="none" normalizeH="0" dirty="0">
                    <a:ln>
                      <a:noFill/>
                    </a:ln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]</a:t>
                </a:r>
                <a:r>
                  <a:rPr kumimoji="0" lang="en-US" altLang="ko-KR" sz="900" b="1" i="0" u="none" strike="noStrike" cap="none" normalizeH="0" baseline="30000" dirty="0">
                    <a:ln>
                      <a:noFill/>
                    </a:ln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+</a:t>
                </a:r>
                <a:endParaRPr kumimoji="0" lang="en-US" altLang="ko-KR" sz="9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endParaRP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231.1379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832" name="Rectangle 2383"/>
              <p:cNvSpPr>
                <a:spLocks noChangeArrowheads="1"/>
              </p:cNvSpPr>
              <p:nvPr/>
            </p:nvSpPr>
            <p:spPr bwMode="auto">
              <a:xfrm>
                <a:off x="726927" y="4542285"/>
                <a:ext cx="58189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/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[165-C</a:t>
                </a:r>
                <a:r>
                  <a:rPr lang="en-US" altLang="ko-KR" sz="900" b="1" baseline="-25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3</a:t>
                </a:r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H</a:t>
                </a:r>
                <a:r>
                  <a:rPr lang="en-US" altLang="ko-KR" sz="900" b="1" baseline="-25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6</a:t>
                </a:r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]</a:t>
                </a:r>
                <a:r>
                  <a:rPr lang="en-US" altLang="ko-KR" sz="900" b="1" baseline="30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+</a:t>
                </a:r>
                <a:endParaRPr lang="en-US" altLang="ko-KR" sz="90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endParaRP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123.04</a:t>
                </a: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28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833" name="Rectangle 2389"/>
              <p:cNvSpPr>
                <a:spLocks noChangeArrowheads="1"/>
              </p:cNvSpPr>
              <p:nvPr/>
            </p:nvSpPr>
            <p:spPr bwMode="auto">
              <a:xfrm>
                <a:off x="936999" y="5441190"/>
                <a:ext cx="748603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lvl="0" algn="ctr" defTabSz="914400"/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[287</a:t>
                </a:r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-C</a:t>
                </a:r>
                <a:r>
                  <a:rPr lang="en-US" altLang="ko-KR" sz="900" b="1" baseline="-25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9</a:t>
                </a:r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H</a:t>
                </a:r>
                <a:r>
                  <a:rPr lang="en-US" altLang="ko-KR" sz="900" b="1" baseline="-25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12</a:t>
                </a:r>
                <a:r>
                  <a:rPr lang="en-US" altLang="ko-KR" sz="900" b="1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O</a:t>
                </a:r>
                <a:r>
                  <a:rPr lang="en-US" altLang="ko-KR" sz="900" b="1" baseline="-25000" dirty="0"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2</a:t>
                </a: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]</a:t>
                </a:r>
                <a:r>
                  <a:rPr kumimoji="0" lang="en-US" altLang="ko-KR" sz="900" b="1" i="0" u="none" strike="noStrike" cap="none" normalizeH="0" baseline="30000" dirty="0">
                    <a:ln>
                      <a:noFill/>
                    </a:ln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+</a:t>
                </a:r>
                <a:endParaRPr kumimoji="0" lang="en-US" altLang="ko-KR" sz="9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endParaRP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135.11</a:t>
                </a: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73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834" name="Rectangle 3523"/>
              <p:cNvSpPr>
                <a:spLocks noChangeArrowheads="1"/>
              </p:cNvSpPr>
              <p:nvPr/>
            </p:nvSpPr>
            <p:spPr bwMode="auto">
              <a:xfrm>
                <a:off x="2268168" y="5408050"/>
                <a:ext cx="601127" cy="276999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latinLnBrk="0"/>
                <a:r>
                  <a:rPr lang="en-US" altLang="ko-KR" sz="900" b="1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[231-C</a:t>
                </a:r>
                <a:r>
                  <a:rPr lang="en-US" altLang="ko-KR" sz="900" b="1" baseline="-25000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2</a:t>
                </a:r>
                <a:r>
                  <a:rPr lang="en-US" altLang="ko-KR" sz="900" b="1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H</a:t>
                </a:r>
                <a:r>
                  <a:rPr lang="en-US" altLang="ko-KR" sz="900" b="1" baseline="-25000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4</a:t>
                </a:r>
                <a:r>
                  <a:rPr lang="en-US" altLang="ko-KR" sz="900" b="1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]</a:t>
                </a:r>
                <a:r>
                  <a:rPr lang="en-US" altLang="ko-KR" sz="900" b="1" baseline="30000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+</a:t>
                </a:r>
                <a:endParaRPr kumimoji="0" lang="en-US" altLang="ko-KR" sz="9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endParaRP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ko-KR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2</a:t>
                </a: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03.1069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835" name="Rectangle 3748"/>
              <p:cNvSpPr>
                <a:spLocks noChangeArrowheads="1"/>
              </p:cNvSpPr>
              <p:nvPr/>
            </p:nvSpPr>
            <p:spPr bwMode="auto">
              <a:xfrm>
                <a:off x="1850882" y="5009231"/>
                <a:ext cx="581891" cy="27699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lvl="0" algn="ctr" latinLnBrk="0"/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[</a:t>
                </a:r>
                <a:r>
                  <a:rPr lang="en-US" altLang="ko-KR" sz="900" b="1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231-C</a:t>
                </a:r>
                <a:r>
                  <a:rPr lang="en-US" altLang="ko-KR" sz="900" b="1" baseline="-25000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3</a:t>
                </a:r>
                <a:r>
                  <a:rPr lang="en-US" altLang="ko-KR" sz="900" b="1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H</a:t>
                </a:r>
                <a:r>
                  <a:rPr lang="en-US" altLang="ko-KR" sz="900" b="1" baseline="-25000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6</a:t>
                </a: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]</a:t>
                </a:r>
                <a:r>
                  <a:rPr kumimoji="0" lang="en-US" altLang="ko-KR" sz="900" b="1" i="0" u="none" strike="noStrike" cap="none" normalizeH="0" baseline="3000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+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189.0914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29837" name="직선 연결선 29836"/>
              <p:cNvCxnSpPr/>
              <p:nvPr/>
            </p:nvCxnSpPr>
            <p:spPr>
              <a:xfrm>
                <a:off x="2165395" y="5323288"/>
                <a:ext cx="104330" cy="406668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aphicFrame>
            <p:nvGraphicFramePr>
              <p:cNvPr id="16069" name="개체 16068"/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2069081816"/>
                  </p:ext>
                </p:extLst>
              </p:nvPr>
            </p:nvGraphicFramePr>
            <p:xfrm>
              <a:off x="2709076" y="3603312"/>
              <a:ext cx="1480121" cy="104510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4584" name="CS ChemDraw Drawing" r:id="rId5" imgW="2925729" imgH="2066177" progId="ChemDraw.Document.6.0">
                      <p:embed/>
                    </p:oleObj>
                  </mc:Choice>
                  <mc:Fallback>
                    <p:oleObj name="CS ChemDraw Drawing" r:id="rId5" imgW="2925729" imgH="2066177" progId="ChemDraw.Document.6.0">
                      <p:embed/>
                      <p:pic>
                        <p:nvPicPr>
                          <p:cNvPr id="16717" name="개체 16716"/>
                          <p:cNvPicPr/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2709076" y="3603312"/>
                            <a:ext cx="1480121" cy="1045102"/>
                          </a:xfrm>
                          <a:prstGeom prst="rect">
                            <a:avLst/>
                          </a:prstGeom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12524" name="Rectangle 3750"/>
              <p:cNvSpPr>
                <a:spLocks noChangeArrowheads="1"/>
              </p:cNvSpPr>
              <p:nvPr/>
            </p:nvSpPr>
            <p:spPr bwMode="auto">
              <a:xfrm>
                <a:off x="1183987" y="5109764"/>
                <a:ext cx="658835" cy="27699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[</a:t>
                </a:r>
                <a:r>
                  <a:rPr lang="en-US" altLang="ko-KR" sz="900" b="1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287</a:t>
                </a: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-C</a:t>
                </a:r>
                <a:r>
                  <a:rPr kumimoji="0" lang="en-US" altLang="ko-KR" sz="900" b="1" i="0" u="none" strike="noStrike" cap="none" normalizeH="0" baseline="-2500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10</a:t>
                </a: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H</a:t>
                </a:r>
                <a:r>
                  <a:rPr kumimoji="0" lang="en-US" altLang="ko-KR" sz="900" b="1" i="0" u="none" strike="noStrike" cap="none" normalizeH="0" baseline="-2500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14</a:t>
                </a:r>
                <a:r>
                  <a:rPr kumimoji="0" lang="en-US" altLang="ko-KR" sz="900" b="1" i="0" u="none" strike="noStrike" cap="none" normalizeH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]</a:t>
                </a:r>
                <a:r>
                  <a:rPr kumimoji="0" lang="en-US" altLang="ko-KR" sz="900" b="1" i="0" u="none" strike="noStrike" cap="none" normalizeH="0" baseline="3000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+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ko-KR" sz="900" b="1" i="0" u="none" strike="noStrike" cap="none" normalizeH="0" baseline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latin typeface="Times New Roman" panose="02020603050405020304" pitchFamily="18" charset="0"/>
                    <a:ea typeface="굴림" panose="020B0600000101010101" pitchFamily="50" charset="-127"/>
                    <a:cs typeface="Times New Roman" panose="02020603050405020304" pitchFamily="18" charset="0"/>
                  </a:rPr>
                  <a:t>153.0910</a:t>
                </a:r>
                <a:endParaRPr kumimoji="0" lang="ko-KR" altLang="ko-KR" sz="900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12525" name="직선 연결선 12524"/>
              <p:cNvCxnSpPr/>
              <p:nvPr/>
            </p:nvCxnSpPr>
            <p:spPr>
              <a:xfrm flipH="1">
                <a:off x="1620028" y="5395041"/>
                <a:ext cx="38538" cy="393526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203345162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" name="직사각형 272"/>
          <p:cNvSpPr/>
          <p:nvPr/>
        </p:nvSpPr>
        <p:spPr>
          <a:xfrm>
            <a:off x="1625018" y="6539565"/>
            <a:ext cx="6691397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Scheme S2. Proposed </a:t>
            </a:r>
            <a:r>
              <a:rPr lang="en-US" altLang="ko-KR" sz="1400" b="1" kern="0" dirty="0">
                <a:latin typeface="Times New Roman" panose="02020603050405020304" pitchFamily="18" charset="0"/>
                <a:cs typeface="Times New Roman" panose="02020603050405020304" pitchFamily="18" charset="0"/>
              </a:rPr>
              <a:t>ESI mass fragmentation pathways of neutral cannabinoids</a:t>
            </a:r>
            <a:r>
              <a:rPr lang="en-US" altLang="ko-KR" sz="1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ko-KR" altLang="en-US" sz="14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673457" y="69322"/>
            <a:ext cx="8325655" cy="6528030"/>
            <a:chOff x="673457" y="69322"/>
            <a:chExt cx="8325655" cy="6528030"/>
          </a:xfrm>
        </p:grpSpPr>
        <p:sp>
          <p:nvSpPr>
            <p:cNvPr id="81" name="모서리가 둥근 직사각형 80"/>
            <p:cNvSpPr/>
            <p:nvPr/>
          </p:nvSpPr>
          <p:spPr>
            <a:xfrm>
              <a:off x="3617855" y="2436004"/>
              <a:ext cx="5381257" cy="1887215"/>
            </a:xfrm>
            <a:prstGeom prst="roundRect">
              <a:avLst/>
            </a:prstGeom>
            <a:solidFill>
              <a:srgbClr val="FFFF00">
                <a:alpha val="14118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" name="그룹 3"/>
            <p:cNvGrpSpPr/>
            <p:nvPr/>
          </p:nvGrpSpPr>
          <p:grpSpPr>
            <a:xfrm>
              <a:off x="673457" y="401643"/>
              <a:ext cx="2175273" cy="5720697"/>
              <a:chOff x="673457" y="339146"/>
              <a:chExt cx="2175273" cy="5720697"/>
            </a:xfrm>
          </p:grpSpPr>
          <p:sp>
            <p:nvSpPr>
              <p:cNvPr id="31" name="모서리가 둥근 직사각형 30"/>
              <p:cNvSpPr/>
              <p:nvPr/>
            </p:nvSpPr>
            <p:spPr>
              <a:xfrm>
                <a:off x="673457" y="339146"/>
                <a:ext cx="2071935" cy="5720697"/>
              </a:xfrm>
              <a:prstGeom prst="roundRect">
                <a:avLst/>
              </a:prstGeom>
              <a:solidFill>
                <a:srgbClr val="F2DCDB">
                  <a:alpha val="4902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B9BB2886-B0F9-4F1F-AD72-B2470ED419CF}"/>
                  </a:ext>
                </a:extLst>
              </p:cNvPr>
              <p:cNvSpPr txBox="1"/>
              <p:nvPr/>
            </p:nvSpPr>
            <p:spPr>
              <a:xfrm>
                <a:off x="880908" y="3608413"/>
                <a:ext cx="772175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ko-KR" sz="900" b="1" kern="0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4</a:t>
                </a:r>
                <a:r>
                  <a:rPr kumimoji="0" lang="en-US" altLang="ko-KR" sz="9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. </a:t>
                </a:r>
                <a:r>
                  <a:rPr kumimoji="0" lang="el-GR" altLang="ko-KR" sz="9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Δ</a:t>
                </a:r>
                <a:r>
                  <a:rPr kumimoji="0" lang="en-US" altLang="ko-KR" sz="9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9</a:t>
                </a:r>
                <a:r>
                  <a:rPr kumimoji="0" lang="en-US" altLang="ko-KR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-THC  </a:t>
                </a:r>
              </a:p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ko-KR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맑은 고딕" panose="020B0503020000020004" pitchFamily="50" charset="-127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F143C1BF-54AC-441A-91D1-41D16EE075AF}"/>
                  </a:ext>
                </a:extLst>
              </p:cNvPr>
              <p:cNvSpPr txBox="1"/>
              <p:nvPr/>
            </p:nvSpPr>
            <p:spPr>
              <a:xfrm>
                <a:off x="1429300" y="3598691"/>
                <a:ext cx="1406176" cy="3231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 defTabSz="457200" latinLnBrk="0">
                  <a:defRPr/>
                </a:pPr>
                <a:r>
                  <a:rPr kumimoji="0" lang="en-US" altLang="ko-KR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[M+H]</a:t>
                </a:r>
                <a:r>
                  <a:rPr kumimoji="0" lang="en-US" altLang="ko-KR" sz="900" b="1" i="0" u="none" strike="noStrike" kern="0" cap="none" spc="0" normalizeH="0" baseline="30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+</a:t>
                </a:r>
                <a:r>
                  <a:rPr kumimoji="0" lang="en-US" altLang="ko-KR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 </a:t>
                </a:r>
                <a:r>
                  <a:rPr lang="en-US" altLang="ko-KR" sz="900" b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m/z </a:t>
                </a:r>
                <a:r>
                  <a:rPr kumimoji="0" lang="en-US" altLang="ko-KR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315 </a:t>
                </a:r>
                <a:endParaRPr lang="en-US" altLang="ko-KR" sz="900" b="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  <a:p>
                <a:pPr lvl="0" defTabSz="457200" latinLnBrk="0">
                  <a:defRPr/>
                </a:pPr>
                <a:endParaRPr lang="en-US" altLang="ko-KR" sz="900" b="1" kern="0" baseline="-250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B9BB2886-B0F9-4F1F-AD72-B2470ED419CF}"/>
                  </a:ext>
                </a:extLst>
              </p:cNvPr>
              <p:cNvSpPr txBox="1"/>
              <p:nvPr/>
            </p:nvSpPr>
            <p:spPr>
              <a:xfrm>
                <a:off x="1025165" y="4544388"/>
                <a:ext cx="655201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9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5. CBC</a:t>
                </a:r>
                <a:r>
                  <a:rPr kumimoji="0" lang="en-US" altLang="ko-KR" sz="900" b="1" i="0" u="none" strike="noStrike" kern="0" cap="none" spc="0" normalizeH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 </a:t>
                </a:r>
              </a:p>
            </p:txBody>
          </p:sp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F143C1BF-54AC-441A-91D1-41D16EE075AF}"/>
                  </a:ext>
                </a:extLst>
              </p:cNvPr>
              <p:cNvSpPr txBox="1"/>
              <p:nvPr/>
            </p:nvSpPr>
            <p:spPr>
              <a:xfrm>
                <a:off x="1414687" y="4544388"/>
                <a:ext cx="1406176" cy="20984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 defTabSz="457200" latinLnBrk="0">
                  <a:defRPr/>
                </a:pPr>
                <a:r>
                  <a:rPr kumimoji="0" lang="en-US" altLang="ko-KR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[M+H]</a:t>
                </a:r>
                <a:r>
                  <a:rPr kumimoji="0" lang="en-US" altLang="ko-KR" sz="900" b="1" i="0" u="none" strike="noStrike" kern="0" cap="none" spc="0" normalizeH="0" baseline="30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+</a:t>
                </a:r>
                <a:r>
                  <a:rPr kumimoji="0" lang="en-US" altLang="ko-KR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 </a:t>
                </a:r>
                <a:r>
                  <a:rPr lang="en-US" altLang="ko-KR" sz="900" b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m/z </a:t>
                </a:r>
                <a:r>
                  <a:rPr kumimoji="0" lang="en-US" altLang="ko-KR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315</a:t>
                </a:r>
                <a:endParaRPr lang="en-US" altLang="ko-KR" sz="900" b="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B9BB2886-B0F9-4F1F-AD72-B2470ED419CF}"/>
                  </a:ext>
                </a:extLst>
              </p:cNvPr>
              <p:cNvSpPr txBox="1"/>
              <p:nvPr/>
            </p:nvSpPr>
            <p:spPr>
              <a:xfrm>
                <a:off x="1021495" y="5767802"/>
                <a:ext cx="666150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ko-KR" sz="900" b="1" kern="0" dirty="0">
                    <a:solidFill>
                      <a:srgbClr val="000000"/>
                    </a:solidFill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6</a:t>
                </a:r>
                <a:r>
                  <a:rPr kumimoji="0" lang="en-US" altLang="ko-KR" sz="9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. CBE</a:t>
                </a:r>
                <a:r>
                  <a:rPr kumimoji="0" lang="en-US" altLang="ko-KR" sz="900" b="1" i="0" u="none" strike="noStrike" kern="0" cap="none" spc="0" normalizeH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 </a:t>
                </a:r>
                <a:endParaRPr kumimoji="0" lang="en-US" altLang="ko-KR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맑은 고딕" panose="020B0503020000020004" pitchFamily="50" charset="-127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3" name="TextBox 122">
                <a:extLst>
                  <a:ext uri="{FF2B5EF4-FFF2-40B4-BE49-F238E27FC236}">
                    <a16:creationId xmlns:a16="http://schemas.microsoft.com/office/drawing/2014/main" id="{F143C1BF-54AC-441A-91D1-41D16EE075AF}"/>
                  </a:ext>
                </a:extLst>
              </p:cNvPr>
              <p:cNvSpPr txBox="1"/>
              <p:nvPr/>
            </p:nvSpPr>
            <p:spPr>
              <a:xfrm>
                <a:off x="1414687" y="5766057"/>
                <a:ext cx="1406176" cy="29378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 defTabSz="457200" latinLnBrk="0">
                  <a:defRPr/>
                </a:pPr>
                <a:r>
                  <a:rPr kumimoji="0" lang="en-US" altLang="ko-KR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[M+H]</a:t>
                </a:r>
                <a:r>
                  <a:rPr kumimoji="0" lang="en-US" altLang="ko-KR" sz="900" b="1" i="0" u="none" strike="noStrike" kern="0" cap="none" spc="0" normalizeH="0" baseline="30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+</a:t>
                </a:r>
                <a:r>
                  <a:rPr kumimoji="0" lang="en-US" altLang="ko-KR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 </a:t>
                </a:r>
                <a:r>
                  <a:rPr lang="en-US" altLang="ko-KR" sz="900" b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m/z 331</a:t>
                </a:r>
                <a:r>
                  <a:rPr kumimoji="0" lang="en-US" altLang="ko-KR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 </a:t>
                </a:r>
                <a:endParaRPr lang="en-US" altLang="ko-KR" sz="900" b="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  <a:p>
                <a:pPr lvl="0" defTabSz="457200" latinLnBrk="0">
                  <a:defRPr/>
                </a:pPr>
                <a:endParaRPr lang="en-US" altLang="ko-KR" sz="900" b="1" kern="0" baseline="-250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F143C1BF-54AC-441A-91D1-41D16EE075AF}"/>
                  </a:ext>
                </a:extLst>
              </p:cNvPr>
              <p:cNvSpPr txBox="1"/>
              <p:nvPr/>
            </p:nvSpPr>
            <p:spPr>
              <a:xfrm>
                <a:off x="722971" y="1369963"/>
                <a:ext cx="77769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 defTabSz="457200" latinLnBrk="0">
                  <a:defRPr/>
                </a:pPr>
                <a:r>
                  <a:rPr kumimoji="0" lang="en-US" altLang="ko-KR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1. CBD  </a:t>
                </a:r>
              </a:p>
              <a:p>
                <a:pPr lvl="0" defTabSz="457200" latinLnBrk="0">
                  <a:defRPr/>
                </a:pPr>
                <a:r>
                  <a:rPr lang="en-US" altLang="ko-KR" sz="900" b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2. CBDV </a:t>
                </a:r>
                <a:endParaRPr lang="en-US" altLang="ko-KR" sz="900" b="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8" name="TextBox 107">
                <a:extLst>
                  <a:ext uri="{FF2B5EF4-FFF2-40B4-BE49-F238E27FC236}">
                    <a16:creationId xmlns:a16="http://schemas.microsoft.com/office/drawing/2014/main" id="{F143C1BF-54AC-441A-91D1-41D16EE075AF}"/>
                  </a:ext>
                </a:extLst>
              </p:cNvPr>
              <p:cNvSpPr txBox="1"/>
              <p:nvPr/>
            </p:nvSpPr>
            <p:spPr>
              <a:xfrm>
                <a:off x="1974784" y="1355932"/>
                <a:ext cx="87394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defTabSz="457200" latinLnBrk="0">
                  <a:defRPr/>
                </a:pPr>
                <a:r>
                  <a:rPr kumimoji="0" lang="en-US" altLang="ko-KR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(</a:t>
                </a:r>
                <a:r>
                  <a:rPr lang="en-US" altLang="ko-KR" sz="900" b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R</a:t>
                </a:r>
                <a:r>
                  <a:rPr lang="en-US" altLang="ko-KR" sz="900" b="1" kern="0" baseline="-25000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 </a:t>
                </a:r>
                <a:r>
                  <a:rPr lang="en-US" altLang="ko-KR" sz="900" b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= C</a:t>
                </a:r>
                <a:r>
                  <a:rPr lang="en-US" altLang="ko-KR" sz="900" b="1" kern="0" baseline="-25000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5</a:t>
                </a:r>
                <a:r>
                  <a:rPr lang="en-US" altLang="ko-KR" sz="900" b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H</a:t>
                </a:r>
                <a:r>
                  <a:rPr lang="en-US" altLang="ko-KR" sz="900" b="1" kern="0" baseline="-25000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11</a:t>
                </a:r>
                <a:r>
                  <a:rPr lang="en-US" altLang="ko-KR" sz="900" b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)</a:t>
                </a:r>
              </a:p>
              <a:p>
                <a:pPr defTabSz="457200" latinLnBrk="0">
                  <a:defRPr/>
                </a:pPr>
                <a:r>
                  <a:rPr lang="en-US" altLang="ko-KR" sz="900" b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(R</a:t>
                </a:r>
                <a:r>
                  <a:rPr lang="en-US" altLang="ko-KR" sz="900" b="1" kern="0" baseline="-25000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 </a:t>
                </a:r>
                <a:r>
                  <a:rPr lang="en-US" altLang="ko-KR" sz="900" b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= C</a:t>
                </a:r>
                <a:r>
                  <a:rPr lang="en-US" altLang="ko-KR" sz="900" b="1" kern="0" baseline="-25000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</a:t>
                </a:r>
                <a:r>
                  <a:rPr lang="en-US" altLang="ko-KR" sz="900" b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H</a:t>
                </a:r>
                <a:r>
                  <a:rPr lang="en-US" altLang="ko-KR" sz="900" b="1" kern="0" baseline="-25000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7</a:t>
                </a:r>
                <a:r>
                  <a:rPr lang="en-US" altLang="ko-KR" sz="900" b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)</a:t>
                </a:r>
                <a:endParaRPr kumimoji="0" lang="en-US" altLang="ko-KR" sz="900" b="1" i="0" u="none" strike="noStrike" kern="0" cap="none" spc="0" normalizeH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맑은 고딕" panose="020B0503020000020004" pitchFamily="50" charset="-127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9" name="TextBox 108">
                <a:extLst>
                  <a:ext uri="{FF2B5EF4-FFF2-40B4-BE49-F238E27FC236}">
                    <a16:creationId xmlns:a16="http://schemas.microsoft.com/office/drawing/2014/main" id="{F143C1BF-54AC-441A-91D1-41D16EE075AF}"/>
                  </a:ext>
                </a:extLst>
              </p:cNvPr>
              <p:cNvSpPr txBox="1"/>
              <p:nvPr/>
            </p:nvSpPr>
            <p:spPr>
              <a:xfrm>
                <a:off x="1170871" y="1368012"/>
                <a:ext cx="1406176" cy="33575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 defTabSz="457200" latinLnBrk="0">
                  <a:defRPr/>
                </a:pPr>
                <a:r>
                  <a:rPr kumimoji="0" lang="en-US" altLang="ko-KR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[M+H]</a:t>
                </a:r>
                <a:r>
                  <a:rPr kumimoji="0" lang="en-US" altLang="ko-KR" sz="900" b="1" i="0" u="none" strike="noStrike" kern="0" cap="none" spc="0" normalizeH="0" baseline="30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+</a:t>
                </a:r>
                <a:r>
                  <a:rPr kumimoji="0" lang="en-US" altLang="ko-KR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 </a:t>
                </a:r>
                <a:r>
                  <a:rPr lang="en-US" altLang="ko-KR" sz="900" b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m/z </a:t>
                </a:r>
                <a:r>
                  <a:rPr kumimoji="0" lang="en-US" altLang="ko-KR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315 </a:t>
                </a:r>
              </a:p>
              <a:p>
                <a:pPr lvl="0" defTabSz="457200" latinLnBrk="0">
                  <a:defRPr/>
                </a:pPr>
                <a:r>
                  <a:rPr lang="en-US" altLang="ko-KR" sz="900" b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[M+H]</a:t>
                </a:r>
                <a:r>
                  <a:rPr lang="en-US" altLang="ko-KR" sz="900" b="1" kern="0" baseline="30000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+</a:t>
                </a:r>
                <a:r>
                  <a:rPr lang="en-US" altLang="ko-KR" sz="900" b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m/z 287 </a:t>
                </a:r>
              </a:p>
            </p:txBody>
          </p:sp>
          <p:graphicFrame>
            <p:nvGraphicFramePr>
              <p:cNvPr id="99" name="개체 98">
                <a:extLst>
                  <a:ext uri="{FF2B5EF4-FFF2-40B4-BE49-F238E27FC236}">
                    <a16:creationId xmlns:a16="http://schemas.microsoft.com/office/drawing/2014/main" id="{8779014C-8AAB-4BE9-A5CD-4BC10CC2D1DF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350385694"/>
                  </p:ext>
                </p:extLst>
              </p:nvPr>
            </p:nvGraphicFramePr>
            <p:xfrm>
              <a:off x="1090613" y="3909124"/>
              <a:ext cx="1279525" cy="641350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398" name="CS ChemDraw Drawing" r:id="rId3" imgW="2948545" imgH="1492844" progId="ChemDraw.Document.6.0">
                      <p:embed/>
                    </p:oleObj>
                  </mc:Choice>
                  <mc:Fallback>
                    <p:oleObj name="CS ChemDraw Drawing" r:id="rId3" imgW="2948545" imgH="1492844" progId="ChemDraw.Document.6.0">
                      <p:embed/>
                      <p:pic>
                        <p:nvPicPr>
                          <p:cNvPr id="99" name="개체 98">
                            <a:extLst>
                              <a:ext uri="{FF2B5EF4-FFF2-40B4-BE49-F238E27FC236}">
                                <a16:creationId xmlns:a16="http://schemas.microsoft.com/office/drawing/2014/main" id="{8779014C-8AAB-4BE9-A5CD-4BC10CC2D1DF}"/>
                              </a:ext>
                            </a:extLst>
                          </p:cNvPr>
                          <p:cNvPicPr/>
                          <p:nvPr/>
                        </p:nvPicPr>
                        <p:blipFill>
                          <a:blip r:embed="rId4"/>
                          <a:stretch>
                            <a:fillRect/>
                          </a:stretch>
                        </p:blipFill>
                        <p:spPr>
                          <a:xfrm>
                            <a:off x="1090613" y="3909124"/>
                            <a:ext cx="1279525" cy="641350"/>
                          </a:xfrm>
                          <a:prstGeom prst="rect">
                            <a:avLst/>
                          </a:prstGeom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63" name="개체 62"/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846628350"/>
                  </p:ext>
                </p:extLst>
              </p:nvPr>
            </p:nvGraphicFramePr>
            <p:xfrm>
              <a:off x="1128713" y="2790395"/>
              <a:ext cx="1135062" cy="833437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399" name="CS ChemDraw Drawing" r:id="rId5" imgW="2587348" imgH="1909239" progId="ChemDraw.Document.6.0">
                      <p:embed/>
                    </p:oleObj>
                  </mc:Choice>
                  <mc:Fallback>
                    <p:oleObj name="CS ChemDraw Drawing" r:id="rId5" imgW="2587348" imgH="1909239" progId="ChemDraw.Document.6.0">
                      <p:embed/>
                      <p:pic>
                        <p:nvPicPr>
                          <p:cNvPr id="63" name="개체 62"/>
                          <p:cNvPicPr/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1128713" y="2790395"/>
                            <a:ext cx="1135062" cy="833437"/>
                          </a:xfrm>
                          <a:prstGeom prst="rect">
                            <a:avLst/>
                          </a:prstGeom>
                        </p:spPr>
                      </p:pic>
                    </p:oleObj>
                  </mc:Fallback>
                </mc:AlternateContent>
              </a:graphicData>
            </a:graphic>
          </p:graphicFrame>
          <p:cxnSp>
            <p:nvCxnSpPr>
              <p:cNvPr id="225" name="직선 연결선 224"/>
              <p:cNvCxnSpPr/>
              <p:nvPr/>
            </p:nvCxnSpPr>
            <p:spPr>
              <a:xfrm>
                <a:off x="1995605" y="2829911"/>
                <a:ext cx="18240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6" name="직선 연결선 225"/>
              <p:cNvCxnSpPr/>
              <p:nvPr/>
            </p:nvCxnSpPr>
            <p:spPr>
              <a:xfrm>
                <a:off x="2180826" y="2825758"/>
                <a:ext cx="0" cy="16797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7" name="TextBox 226"/>
              <p:cNvSpPr txBox="1"/>
              <p:nvPr/>
            </p:nvSpPr>
            <p:spPr>
              <a:xfrm>
                <a:off x="1959803" y="2791974"/>
                <a:ext cx="186434" cy="23782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1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H</a:t>
                </a:r>
                <a:endParaRPr lang="ko-KR" altLang="en-US" sz="1100" b="1" dirty="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" name="TextBox 227"/>
              <p:cNvSpPr txBox="1"/>
              <p:nvPr/>
            </p:nvSpPr>
            <p:spPr>
              <a:xfrm>
                <a:off x="2099481" y="2674162"/>
                <a:ext cx="176527" cy="23782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1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+</a:t>
                </a:r>
                <a:endParaRPr lang="ko-KR" altLang="en-US" sz="1100" b="1" dirty="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230" name="직선 연결선 229"/>
              <p:cNvCxnSpPr/>
              <p:nvPr/>
            </p:nvCxnSpPr>
            <p:spPr>
              <a:xfrm>
                <a:off x="2029509" y="3904443"/>
                <a:ext cx="18240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1" name="직선 연결선 230"/>
              <p:cNvCxnSpPr/>
              <p:nvPr/>
            </p:nvCxnSpPr>
            <p:spPr>
              <a:xfrm>
                <a:off x="2214731" y="3900290"/>
                <a:ext cx="0" cy="16797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2" name="TextBox 231"/>
              <p:cNvSpPr txBox="1"/>
              <p:nvPr/>
            </p:nvSpPr>
            <p:spPr>
              <a:xfrm>
                <a:off x="1993707" y="3866506"/>
                <a:ext cx="186434" cy="23782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1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H</a:t>
                </a:r>
                <a:endParaRPr lang="ko-KR" altLang="en-US" sz="1100" b="1" dirty="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" name="TextBox 232"/>
              <p:cNvSpPr txBox="1"/>
              <p:nvPr/>
            </p:nvSpPr>
            <p:spPr>
              <a:xfrm>
                <a:off x="2133385" y="3748694"/>
                <a:ext cx="176527" cy="23782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1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+</a:t>
                </a:r>
                <a:endParaRPr lang="ko-KR" altLang="en-US" sz="1100" b="1" dirty="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aphicFrame>
            <p:nvGraphicFramePr>
              <p:cNvPr id="97" name="개체 96"/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2204183816"/>
                  </p:ext>
                </p:extLst>
              </p:nvPr>
            </p:nvGraphicFramePr>
            <p:xfrm>
              <a:off x="1123950" y="4877499"/>
              <a:ext cx="1173163" cy="882650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400" name="CS ChemDraw Drawing" r:id="rId7" imgW="2821828" imgH="2109011" progId="ChemDraw.Document.6.0">
                      <p:embed/>
                    </p:oleObj>
                  </mc:Choice>
                  <mc:Fallback>
                    <p:oleObj name="CS ChemDraw Drawing" r:id="rId7" imgW="2821828" imgH="2109011" progId="ChemDraw.Document.6.0">
                      <p:embed/>
                      <p:pic>
                        <p:nvPicPr>
                          <p:cNvPr id="97" name="개체 96"/>
                          <p:cNvPicPr/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1123950" y="4877499"/>
                            <a:ext cx="1173163" cy="882650"/>
                          </a:xfrm>
                          <a:prstGeom prst="rect">
                            <a:avLst/>
                          </a:prstGeom>
                        </p:spPr>
                      </p:pic>
                    </p:oleObj>
                  </mc:Fallback>
                </mc:AlternateContent>
              </a:graphicData>
            </a:graphic>
          </p:graphicFrame>
          <p:cxnSp>
            <p:nvCxnSpPr>
              <p:cNvPr id="235" name="직선 연결선 234"/>
              <p:cNvCxnSpPr/>
              <p:nvPr/>
            </p:nvCxnSpPr>
            <p:spPr>
              <a:xfrm>
                <a:off x="1986861" y="4957558"/>
                <a:ext cx="18240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직선 연결선 235"/>
              <p:cNvCxnSpPr/>
              <p:nvPr/>
            </p:nvCxnSpPr>
            <p:spPr>
              <a:xfrm>
                <a:off x="2172083" y="4953404"/>
                <a:ext cx="0" cy="16797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7" name="TextBox 236"/>
              <p:cNvSpPr txBox="1"/>
              <p:nvPr/>
            </p:nvSpPr>
            <p:spPr>
              <a:xfrm>
                <a:off x="1951059" y="4919621"/>
                <a:ext cx="186434" cy="23782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1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H</a:t>
                </a:r>
                <a:endParaRPr lang="ko-KR" altLang="en-US" sz="1100" b="1" dirty="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" name="TextBox 237"/>
              <p:cNvSpPr txBox="1"/>
              <p:nvPr/>
            </p:nvSpPr>
            <p:spPr>
              <a:xfrm>
                <a:off x="2090737" y="4801809"/>
                <a:ext cx="176527" cy="23782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1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+</a:t>
                </a:r>
                <a:endParaRPr lang="ko-KR" altLang="en-US" sz="1100" b="1" dirty="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172" name="직선 연결선 171"/>
              <p:cNvCxnSpPr/>
              <p:nvPr/>
            </p:nvCxnSpPr>
            <p:spPr>
              <a:xfrm>
                <a:off x="1950538" y="494895"/>
                <a:ext cx="18240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직선 연결선 172"/>
              <p:cNvCxnSpPr/>
              <p:nvPr/>
            </p:nvCxnSpPr>
            <p:spPr>
              <a:xfrm>
                <a:off x="2135760" y="490741"/>
                <a:ext cx="0" cy="16797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0" name="TextBox 169"/>
              <p:cNvSpPr txBox="1"/>
              <p:nvPr/>
            </p:nvSpPr>
            <p:spPr>
              <a:xfrm>
                <a:off x="1914736" y="456958"/>
                <a:ext cx="186434" cy="23782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1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H</a:t>
                </a:r>
                <a:endParaRPr lang="ko-KR" altLang="en-US" sz="1100" b="1" dirty="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1" name="TextBox 170"/>
              <p:cNvSpPr txBox="1"/>
              <p:nvPr/>
            </p:nvSpPr>
            <p:spPr>
              <a:xfrm>
                <a:off x="2054415" y="339146"/>
                <a:ext cx="176527" cy="23782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1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+</a:t>
                </a:r>
                <a:endParaRPr lang="ko-KR" altLang="en-US" sz="1100" b="1" dirty="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aphicFrame>
            <p:nvGraphicFramePr>
              <p:cNvPr id="2" name="개체 1"/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2658344502"/>
                  </p:ext>
                </p:extLst>
              </p:nvPr>
            </p:nvGraphicFramePr>
            <p:xfrm>
              <a:off x="1164308" y="482723"/>
              <a:ext cx="1080944" cy="9048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401" name="CS ChemDraw Drawing" r:id="rId9" imgW="2479235" imgH="2073901" progId="ChemDraw.Document.6.0">
                      <p:embed/>
                    </p:oleObj>
                  </mc:Choice>
                  <mc:Fallback>
                    <p:oleObj name="CS ChemDraw Drawing" r:id="rId9" imgW="2479235" imgH="2073901" progId="ChemDraw.Document.6.0">
                      <p:embed/>
                      <p:pic>
                        <p:nvPicPr>
                          <p:cNvPr id="2" name="개체 1"/>
                          <p:cNvPicPr/>
                          <p:nvPr/>
                        </p:nvPicPr>
                        <p:blipFill>
                          <a:blip r:embed="rId10"/>
                          <a:stretch>
                            <a:fillRect/>
                          </a:stretch>
                        </p:blipFill>
                        <p:spPr>
                          <a:xfrm>
                            <a:off x="1164308" y="482723"/>
                            <a:ext cx="1080944" cy="904875"/>
                          </a:xfrm>
                          <a:prstGeom prst="rect">
                            <a:avLst/>
                          </a:prstGeom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145" name="TextBox 144">
                <a:extLst>
                  <a:ext uri="{FF2B5EF4-FFF2-40B4-BE49-F238E27FC236}">
                    <a16:creationId xmlns:a16="http://schemas.microsoft.com/office/drawing/2014/main" id="{F143C1BF-54AC-441A-91D1-41D16EE075AF}"/>
                  </a:ext>
                </a:extLst>
              </p:cNvPr>
              <p:cNvSpPr txBox="1"/>
              <p:nvPr/>
            </p:nvSpPr>
            <p:spPr>
              <a:xfrm>
                <a:off x="947068" y="2567678"/>
                <a:ext cx="573883" cy="29378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 defTabSz="457200" latinLnBrk="0">
                  <a:defRPr/>
                </a:pPr>
                <a:r>
                  <a:rPr lang="en-US" altLang="ko-KR" sz="900" b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ea typeface="맑은 고딕" panose="020B0503020000020004" pitchFamily="50" charset="-127"/>
                    <a:cs typeface="Times New Roman" panose="02020603050405020304" pitchFamily="18" charset="0"/>
                  </a:rPr>
                  <a:t>3. CBG</a:t>
                </a:r>
              </a:p>
              <a:p>
                <a:pPr lvl="0" defTabSz="457200" latinLnBrk="0">
                  <a:defRPr/>
                </a:pPr>
                <a:endParaRPr lang="en-US" altLang="ko-KR" sz="900" b="1" kern="0" baseline="-250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" name="TextBox 156">
                <a:extLst>
                  <a:ext uri="{FF2B5EF4-FFF2-40B4-BE49-F238E27FC236}">
                    <a16:creationId xmlns:a16="http://schemas.microsoft.com/office/drawing/2014/main" id="{F143C1BF-54AC-441A-91D1-41D16EE075AF}"/>
                  </a:ext>
                </a:extLst>
              </p:cNvPr>
              <p:cNvSpPr txBox="1"/>
              <p:nvPr/>
            </p:nvSpPr>
            <p:spPr>
              <a:xfrm>
                <a:off x="1339216" y="2556350"/>
                <a:ext cx="1406176" cy="20984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 defTabSz="457200" latinLnBrk="0">
                  <a:defRPr/>
                </a:pPr>
                <a:r>
                  <a:rPr lang="en-US" altLang="ko-KR" sz="900" b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[M+H]</a:t>
                </a:r>
                <a:r>
                  <a:rPr lang="en-US" altLang="ko-KR" sz="900" b="1" kern="0" baseline="30000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+ </a:t>
                </a:r>
                <a:r>
                  <a:rPr lang="en-US" altLang="ko-KR" sz="900" b="1" kern="0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m/z 317 </a:t>
                </a:r>
              </a:p>
            </p:txBody>
          </p:sp>
          <p:graphicFrame>
            <p:nvGraphicFramePr>
              <p:cNvPr id="6" name="개체 5"/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3569017810"/>
                  </p:ext>
                </p:extLst>
              </p:nvPr>
            </p:nvGraphicFramePr>
            <p:xfrm>
              <a:off x="1147763" y="1742422"/>
              <a:ext cx="1222375" cy="83026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402" name="CS ChemDraw Drawing" r:id="rId11" imgW="2882905" imgH="1948913" progId="ChemDraw.Document.6.0">
                      <p:embed/>
                    </p:oleObj>
                  </mc:Choice>
                  <mc:Fallback>
                    <p:oleObj name="CS ChemDraw Drawing" r:id="rId11" imgW="2882905" imgH="1948913" progId="ChemDraw.Document.6.0">
                      <p:embed/>
                      <p:pic>
                        <p:nvPicPr>
                          <p:cNvPr id="6" name="개체 5"/>
                          <p:cNvPicPr/>
                          <p:nvPr/>
                        </p:nvPicPr>
                        <p:blipFill>
                          <a:blip r:embed="rId12"/>
                          <a:stretch>
                            <a:fillRect/>
                          </a:stretch>
                        </p:blipFill>
                        <p:spPr>
                          <a:xfrm>
                            <a:off x="1147763" y="1742422"/>
                            <a:ext cx="1222375" cy="830263"/>
                          </a:xfrm>
                          <a:prstGeom prst="rect">
                            <a:avLst/>
                          </a:prstGeom>
                        </p:spPr>
                      </p:pic>
                    </p:oleObj>
                  </mc:Fallback>
                </mc:AlternateContent>
              </a:graphicData>
            </a:graphic>
          </p:graphicFrame>
          <p:cxnSp>
            <p:nvCxnSpPr>
              <p:cNvPr id="196" name="직선 연결선 195"/>
              <p:cNvCxnSpPr/>
              <p:nvPr/>
            </p:nvCxnSpPr>
            <p:spPr>
              <a:xfrm>
                <a:off x="1969722" y="1759740"/>
                <a:ext cx="182400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직선 연결선 197"/>
              <p:cNvCxnSpPr/>
              <p:nvPr/>
            </p:nvCxnSpPr>
            <p:spPr>
              <a:xfrm>
                <a:off x="2154944" y="1755587"/>
                <a:ext cx="0" cy="16797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9" name="TextBox 198"/>
              <p:cNvSpPr txBox="1"/>
              <p:nvPr/>
            </p:nvSpPr>
            <p:spPr>
              <a:xfrm>
                <a:off x="1933920" y="1721803"/>
                <a:ext cx="186434" cy="23782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1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H</a:t>
                </a:r>
                <a:endParaRPr lang="ko-KR" altLang="en-US" sz="1100" b="1" dirty="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" name="TextBox 199"/>
              <p:cNvSpPr txBox="1"/>
              <p:nvPr/>
            </p:nvSpPr>
            <p:spPr>
              <a:xfrm>
                <a:off x="2073598" y="1603991"/>
                <a:ext cx="176527" cy="23782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1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+</a:t>
                </a:r>
                <a:endParaRPr lang="ko-KR" altLang="en-US" sz="1100" b="1" dirty="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cxnSp>
          <p:nvCxnSpPr>
            <p:cNvPr id="124" name="직선 연결선 123"/>
            <p:cNvCxnSpPr/>
            <p:nvPr/>
          </p:nvCxnSpPr>
          <p:spPr>
            <a:xfrm flipH="1">
              <a:off x="2756873" y="3334374"/>
              <a:ext cx="333366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/>
            <p:cNvCxnSpPr/>
            <p:nvPr/>
          </p:nvCxnSpPr>
          <p:spPr>
            <a:xfrm>
              <a:off x="3096153" y="1278527"/>
              <a:ext cx="0" cy="394013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" name="Rectangle 2394">
              <a:extLst>
                <a:ext uri="{FF2B5EF4-FFF2-40B4-BE49-F238E27FC236}">
                  <a16:creationId xmlns:a16="http://schemas.microsoft.com/office/drawing/2014/main" id="{3A75C5D2-1D43-A5A5-6C32-CAEA2D5B1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0467" y="3666131"/>
              <a:ext cx="1170193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ko-KR" sz="11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1,</a:t>
              </a:r>
              <a:r>
                <a:rPr kumimoji="0" lang="en-US" altLang="ko-KR" sz="1100" b="1" i="0" u="none" strike="noStrike" cap="none" normalizeH="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 3, 4, 5, 6</a:t>
              </a:r>
              <a:r>
                <a:rPr kumimoji="0" lang="en-US" altLang="ko-KR" sz="11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. m/z 193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altLang="ko-KR" sz="110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2. m/z 165</a:t>
              </a:r>
              <a:endParaRPr kumimoji="0" lang="ko-KR" altLang="ko-KR" sz="1100" b="1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1" name="Rectangle 2394">
              <a:extLst>
                <a:ext uri="{FF2B5EF4-FFF2-40B4-BE49-F238E27FC236}">
                  <a16:creationId xmlns:a16="http://schemas.microsoft.com/office/drawing/2014/main" id="{EBB467C1-674E-023F-95CB-9836A5466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4424" y="2732458"/>
              <a:ext cx="32497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ko-KR" sz="11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rPr>
                <a:t>-C</a:t>
              </a:r>
              <a:r>
                <a:rPr lang="en-US" altLang="ko-KR" sz="1100" b="1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r>
                <a:rPr kumimoji="0" lang="en-US" altLang="ko-KR" sz="11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rPr>
                <a:t>H</a:t>
              </a:r>
              <a:r>
                <a:rPr lang="en-US" altLang="ko-KR" sz="1100" b="1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  <a:endParaRPr kumimoji="0" lang="ko-KR" altLang="ko-KR" sz="1100" b="1" i="0" u="none" strike="noStrike" cap="none" normalizeH="0" baseline="-2500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7" name="Rectangle 2394">
              <a:extLst>
                <a:ext uri="{FF2B5EF4-FFF2-40B4-BE49-F238E27FC236}">
                  <a16:creationId xmlns:a16="http://schemas.microsoft.com/office/drawing/2014/main" id="{35A37908-8F8A-8662-A9D9-7776F2E39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189" y="3132698"/>
              <a:ext cx="361405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ko-KR" sz="11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rPr>
                <a:t>-C</a:t>
              </a:r>
              <a:r>
                <a:rPr kumimoji="0" lang="en-US" altLang="ko-KR" sz="1100" b="1" i="0" u="none" strike="noStrike" cap="none" normalizeH="0" baseline="-25000" dirty="0">
                  <a:ln>
                    <a:noFill/>
                  </a:ln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rPr>
                <a:t>9</a:t>
              </a:r>
              <a:r>
                <a:rPr kumimoji="0" lang="en-US" altLang="ko-KR" sz="11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rPr>
                <a:t>H</a:t>
              </a:r>
              <a:r>
                <a:rPr lang="en-US" altLang="ko-KR" sz="1100" b="1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14</a:t>
              </a:r>
              <a:endParaRPr kumimoji="0" lang="ko-KR" altLang="ko-KR" sz="1100" b="1" i="0" u="none" strike="noStrike" cap="none" normalizeH="0" baseline="-2500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150" name="Straight Arrow Connector 151">
              <a:extLst>
                <a:ext uri="{FF2B5EF4-FFF2-40B4-BE49-F238E27FC236}">
                  <a16:creationId xmlns:a16="http://schemas.microsoft.com/office/drawing/2014/main" id="{A310E463-5E86-9220-97AF-30376A9F19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093143" y="3334374"/>
              <a:ext cx="541508" cy="0"/>
            </a:xfrm>
            <a:prstGeom prst="straightConnector1">
              <a:avLst/>
            </a:prstGeom>
            <a:noFill/>
            <a:ln w="19050" algn="ctr">
              <a:solidFill>
                <a:srgbClr val="000000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aphicFrame>
          <p:nvGraphicFramePr>
            <p:cNvPr id="152" name="개체 151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1869688217"/>
                </p:ext>
              </p:extLst>
            </p:nvPr>
          </p:nvGraphicFramePr>
          <p:xfrm>
            <a:off x="6419078" y="3445279"/>
            <a:ext cx="719477" cy="79865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403" name="CS ChemDraw Drawing" r:id="rId13" imgW="1148880" imgH="1279731" progId="ChemDraw.Document.6.0">
                    <p:embed/>
                  </p:oleObj>
                </mc:Choice>
                <mc:Fallback>
                  <p:oleObj name="CS ChemDraw Drawing" r:id="rId13" imgW="1148880" imgH="1279731" progId="ChemDraw.Document.6.0">
                    <p:embed/>
                    <p:pic>
                      <p:nvPicPr>
                        <p:cNvPr id="94" name="개체 93"/>
                        <p:cNvPicPr/>
                        <p:nvPr/>
                      </p:nvPicPr>
                      <p:blipFill>
                        <a:blip r:embed="rId14"/>
                        <a:stretch>
                          <a:fillRect/>
                        </a:stretch>
                      </p:blipFill>
                      <p:spPr>
                        <a:xfrm>
                          <a:off x="6419078" y="3445279"/>
                          <a:ext cx="719477" cy="798654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417ECA4E-39C5-19CD-F437-D122050DDD3A}"/>
                </a:ext>
              </a:extLst>
            </p:cNvPr>
            <p:cNvSpPr txBox="1"/>
            <p:nvPr/>
          </p:nvSpPr>
          <p:spPr>
            <a:xfrm>
              <a:off x="3807147" y="1072788"/>
              <a:ext cx="1005385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1, 4. m/z 259</a:t>
              </a:r>
            </a:p>
            <a:p>
              <a:pPr algn="ctr"/>
              <a:r>
                <a:rPr lang="en-US" altLang="ko-KR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2. m/z 231</a:t>
              </a:r>
              <a:endParaRPr lang="ko-KR" altLang="en-US" sz="11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5" name="TextBox 164"/>
            <p:cNvSpPr txBox="1"/>
            <p:nvPr/>
          </p:nvSpPr>
          <p:spPr>
            <a:xfrm>
              <a:off x="6063709" y="788949"/>
              <a:ext cx="1000470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05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1, 4. m/z 231</a:t>
              </a:r>
            </a:p>
            <a:p>
              <a:pPr algn="ctr"/>
              <a:r>
                <a:rPr lang="en-US" altLang="ko-KR" sz="105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2. m/z 203</a:t>
              </a:r>
              <a:endParaRPr lang="ko-KR" altLang="en-US" sz="105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6" name="Rectangle 2383"/>
            <p:cNvSpPr>
              <a:spLocks noChangeArrowheads="1"/>
            </p:cNvSpPr>
            <p:nvPr/>
          </p:nvSpPr>
          <p:spPr bwMode="auto">
            <a:xfrm>
              <a:off x="6350842" y="2094702"/>
              <a:ext cx="713337" cy="323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defTabSz="914400"/>
              <a:r>
                <a:rPr lang="en-US" altLang="ko-KR" sz="105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1, 4. m/z </a:t>
              </a:r>
              <a:r>
                <a:rPr kumimoji="0" lang="en-US" altLang="ko-KR" sz="105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217</a:t>
              </a:r>
            </a:p>
            <a:p>
              <a:pPr algn="ctr" defTabSz="914400"/>
              <a:r>
                <a:rPr lang="en-US" altLang="ko-KR" sz="105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2. m/z 189</a:t>
              </a:r>
              <a:endParaRPr kumimoji="0" lang="ko-KR" altLang="ko-KR" sz="1050" b="1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180" name="개체 179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1311804172"/>
                </p:ext>
              </p:extLst>
            </p:nvPr>
          </p:nvGraphicFramePr>
          <p:xfrm>
            <a:off x="3689044" y="1465320"/>
            <a:ext cx="1267823" cy="65581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404" name="CS ChemDraw Drawing" r:id="rId15" imgW="2876938" imgH="1494599" progId="ChemDraw.Document.6.0">
                    <p:embed/>
                  </p:oleObj>
                </mc:Choice>
                <mc:Fallback>
                  <p:oleObj name="CS ChemDraw Drawing" r:id="rId15" imgW="2876938" imgH="1494599" progId="ChemDraw.Document.6.0">
                    <p:embed/>
                    <p:pic>
                      <p:nvPicPr>
                        <p:cNvPr id="13" name="개체 12"/>
                        <p:cNvPicPr/>
                        <p:nvPr/>
                      </p:nvPicPr>
                      <p:blipFill>
                        <a:blip r:embed="rId16"/>
                        <a:stretch>
                          <a:fillRect/>
                        </a:stretch>
                      </p:blipFill>
                      <p:spPr>
                        <a:xfrm>
                          <a:off x="3689044" y="1465320"/>
                          <a:ext cx="1267823" cy="655816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5B20AC21-CB12-45FD-B2DB-57954DD237F7}"/>
                </a:ext>
              </a:extLst>
            </p:cNvPr>
            <p:cNvSpPr txBox="1"/>
            <p:nvPr/>
          </p:nvSpPr>
          <p:spPr>
            <a:xfrm>
              <a:off x="3509132" y="2054529"/>
              <a:ext cx="1686590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1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맑은 고딕" panose="020B0503020000020004" pitchFamily="50" charset="-127"/>
                  <a:cs typeface="Times New Roman" panose="02020603050405020304" pitchFamily="18" charset="0"/>
                </a:rPr>
                <a:t>5. m/z  259</a:t>
              </a:r>
            </a:p>
          </p:txBody>
        </p:sp>
        <p:sp>
          <p:nvSpPr>
            <p:cNvPr id="184" name="Rectangle 2394"/>
            <p:cNvSpPr>
              <a:spLocks noChangeArrowheads="1"/>
            </p:cNvSpPr>
            <p:nvPr/>
          </p:nvSpPr>
          <p:spPr bwMode="auto">
            <a:xfrm>
              <a:off x="3183103" y="1091735"/>
              <a:ext cx="32497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ko-KR" sz="11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rPr>
                <a:t>-C</a:t>
              </a:r>
              <a:r>
                <a:rPr kumimoji="0" lang="en-US" altLang="ko-KR" sz="1100" b="1" i="0" u="none" strike="noStrike" cap="none" normalizeH="0" baseline="-25000" dirty="0">
                  <a:ln>
                    <a:noFill/>
                  </a:ln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  <a:r>
                <a:rPr kumimoji="0" lang="en-US" altLang="ko-KR" sz="11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rPr>
                <a:t>H</a:t>
              </a:r>
              <a:r>
                <a:rPr kumimoji="0" lang="en-US" altLang="ko-KR" sz="1100" b="1" i="0" u="none" strike="noStrike" cap="none" normalizeH="0" baseline="-25000" dirty="0">
                  <a:ln>
                    <a:noFill/>
                  </a:ln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rPr>
                <a:t>8</a:t>
              </a:r>
              <a:endParaRPr kumimoji="0" lang="ko-KR" altLang="ko-KR" sz="1100" b="1" i="0" u="none" strike="noStrike" cap="none" normalizeH="0" baseline="-2500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" name="Rectangle 2394"/>
            <p:cNvSpPr>
              <a:spLocks noChangeArrowheads="1"/>
            </p:cNvSpPr>
            <p:nvPr/>
          </p:nvSpPr>
          <p:spPr bwMode="auto">
            <a:xfrm>
              <a:off x="5392294" y="391600"/>
              <a:ext cx="32497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ko-KR" sz="11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rPr>
                <a:t>-C</a:t>
              </a:r>
              <a:r>
                <a:rPr kumimoji="0" lang="en-US" altLang="ko-KR" sz="1100" b="1" i="0" u="none" strike="noStrike" cap="none" normalizeH="0" baseline="-25000" dirty="0">
                  <a:ln>
                    <a:noFill/>
                  </a:ln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  <a:r>
                <a:rPr kumimoji="0" lang="en-US" altLang="ko-KR" sz="11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rPr>
                <a:t>H</a:t>
              </a:r>
              <a:r>
                <a:rPr kumimoji="0" lang="en-US" altLang="ko-KR" sz="1100" b="1" i="0" u="none" strike="noStrike" cap="none" normalizeH="0" baseline="-25000" dirty="0">
                  <a:ln>
                    <a:noFill/>
                  </a:ln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  <a:endParaRPr kumimoji="0" lang="ko-KR" altLang="ko-KR" sz="1100" b="1" i="0" u="none" strike="noStrike" cap="none" normalizeH="0" baseline="-2500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" name="Rectangle 2394"/>
            <p:cNvSpPr>
              <a:spLocks noChangeArrowheads="1"/>
            </p:cNvSpPr>
            <p:nvPr/>
          </p:nvSpPr>
          <p:spPr bwMode="auto">
            <a:xfrm>
              <a:off x="5395231" y="1718701"/>
              <a:ext cx="351057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ko-KR" sz="11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rPr>
                <a:t>-C</a:t>
              </a:r>
              <a:r>
                <a:rPr kumimoji="0" lang="en-US" altLang="ko-KR" sz="1100" b="1" i="0" u="none" strike="noStrike" cap="none" normalizeH="0" baseline="-25000" dirty="0">
                  <a:ln>
                    <a:noFill/>
                  </a:ln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  <a:r>
                <a:rPr kumimoji="0" lang="en-US" altLang="ko-KR" sz="11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rPr>
                <a:t>H</a:t>
              </a:r>
              <a:r>
                <a:rPr kumimoji="0" lang="en-US" altLang="ko-KR" sz="1100" b="1" i="0" u="none" strike="noStrike" cap="none" normalizeH="0" baseline="-25000" dirty="0">
                  <a:ln>
                    <a:noFill/>
                  </a:ln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rPr>
                <a:t>6</a:t>
              </a:r>
              <a:endParaRPr kumimoji="0" lang="ko-KR" altLang="ko-KR" sz="1100" b="1" i="0" u="none" strike="noStrike" cap="none" normalizeH="0" baseline="-2500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560CDEE0-D71B-4BF2-B1E4-9AB405926D2E}"/>
                </a:ext>
              </a:extLst>
            </p:cNvPr>
            <p:cNvSpPr txBox="1"/>
            <p:nvPr/>
          </p:nvSpPr>
          <p:spPr>
            <a:xfrm>
              <a:off x="7036208" y="799792"/>
              <a:ext cx="1483193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맑은 고딕" panose="020B0503020000020004" pitchFamily="50" charset="-127"/>
                  <a:cs typeface="Times New Roman" panose="02020603050405020304" pitchFamily="18" charset="0"/>
                </a:rPr>
                <a:t>5. m/z 231</a:t>
              </a:r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5B20AC21-CB12-45FD-B2DB-57954DD237F7}"/>
                </a:ext>
              </a:extLst>
            </p:cNvPr>
            <p:cNvSpPr txBox="1"/>
            <p:nvPr/>
          </p:nvSpPr>
          <p:spPr>
            <a:xfrm>
              <a:off x="6986178" y="2066289"/>
              <a:ext cx="1686590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맑은 고딕" panose="020B0503020000020004" pitchFamily="50" charset="-127"/>
                  <a:cs typeface="Times New Roman" panose="02020603050405020304" pitchFamily="18" charset="0"/>
                </a:rPr>
                <a:t>5. m/z  217</a:t>
              </a:r>
            </a:p>
          </p:txBody>
        </p:sp>
        <p:cxnSp>
          <p:nvCxnSpPr>
            <p:cNvPr id="189" name="Straight Arrow Connector 151">
              <a:extLst>
                <a:ext uri="{FF2B5EF4-FFF2-40B4-BE49-F238E27FC236}">
                  <a16:creationId xmlns:a16="http://schemas.microsoft.com/office/drawing/2014/main" id="{A310E463-5E86-9220-97AF-30376A9F19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00043" y="1278527"/>
              <a:ext cx="589001" cy="0"/>
            </a:xfrm>
            <a:prstGeom prst="straightConnector1">
              <a:avLst/>
            </a:prstGeom>
            <a:noFill/>
            <a:ln w="19050" algn="ctr">
              <a:solidFill>
                <a:srgbClr val="000000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60" name="Rectangle 2394">
              <a:extLst>
                <a:ext uri="{FF2B5EF4-FFF2-40B4-BE49-F238E27FC236}">
                  <a16:creationId xmlns:a16="http://schemas.microsoft.com/office/drawing/2014/main" id="{3A75C5D2-1D43-A5A5-6C32-CAEA2D5B1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84842" y="3801324"/>
              <a:ext cx="1311256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ko-KR" sz="11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1,</a:t>
              </a:r>
              <a:r>
                <a:rPr kumimoji="0" lang="en-US" altLang="ko-KR" sz="1100" b="1" i="0" u="none" strike="noStrike" cap="none" normalizeH="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 2, 3, 4, 5, 6</a:t>
              </a:r>
              <a:r>
                <a:rPr kumimoji="0" lang="en-US" altLang="ko-KR" sz="11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. m/z 123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BCB4E3F7-01EF-4C08-BC4C-037BECF74F43}"/>
                </a:ext>
              </a:extLst>
            </p:cNvPr>
            <p:cNvSpPr txBox="1"/>
            <p:nvPr/>
          </p:nvSpPr>
          <p:spPr>
            <a:xfrm>
              <a:off x="5463315" y="6325357"/>
              <a:ext cx="169033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 algn="ctr" defTabSz="457200" latinLnBrk="0">
                <a:defRPr/>
              </a:pPr>
              <a:r>
                <a:rPr lang="en-US" altLang="ko-KR" sz="1100" b="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1, 2, 3, 4, 5, 6. m/z  93</a:t>
              </a:r>
              <a:endParaRPr lang="ko-KR" altLang="en-US" sz="1100" b="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43ED385D-1C5B-47A6-9A09-498B26A7DB39}"/>
                </a:ext>
              </a:extLst>
            </p:cNvPr>
            <p:cNvSpPr txBox="1"/>
            <p:nvPr/>
          </p:nvSpPr>
          <p:spPr>
            <a:xfrm>
              <a:off x="5190962" y="5503652"/>
              <a:ext cx="668418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257175" latinLnBrk="0">
                <a:defRPr/>
              </a:pPr>
              <a:r>
                <a:rPr lang="en-US" altLang="ko-KR" sz="1100" b="1" kern="0" dirty="0">
                  <a:latin typeface="Times New Roman" panose="02020603050405020304" pitchFamily="18" charset="0"/>
                  <a:ea typeface="맑은 고딕" panose="020B0503020000020004" pitchFamily="50" charset="-127"/>
                  <a:cs typeface="Times New Roman" panose="02020603050405020304" pitchFamily="18" charset="0"/>
                </a:rPr>
                <a:t>-C</a:t>
              </a:r>
              <a:r>
                <a:rPr lang="en-US" altLang="ko-KR" sz="1100" b="1" kern="0" baseline="-25000" dirty="0">
                  <a:latin typeface="Times New Roman" panose="02020603050405020304" pitchFamily="18" charset="0"/>
                  <a:ea typeface="맑은 고딕" panose="020B0503020000020004" pitchFamily="50" charset="-127"/>
                  <a:cs typeface="Times New Roman" panose="02020603050405020304" pitchFamily="18" charset="0"/>
                </a:rPr>
                <a:t>3</a:t>
              </a:r>
              <a:r>
                <a:rPr lang="en-US" altLang="ko-KR" sz="1100" b="1" kern="0" dirty="0">
                  <a:latin typeface="Times New Roman" panose="02020603050405020304" pitchFamily="18" charset="0"/>
                  <a:ea typeface="맑은 고딕" panose="020B0503020000020004" pitchFamily="50" charset="-127"/>
                  <a:cs typeface="Times New Roman" panose="02020603050405020304" pitchFamily="18" charset="0"/>
                </a:rPr>
                <a:t>H</a:t>
              </a:r>
              <a:r>
                <a:rPr lang="en-US" altLang="ko-KR" sz="1100" b="1" kern="0" baseline="-25000" dirty="0">
                  <a:latin typeface="Times New Roman" panose="02020603050405020304" pitchFamily="18" charset="0"/>
                  <a:ea typeface="맑은 고딕" panose="020B0503020000020004" pitchFamily="50" charset="-127"/>
                  <a:cs typeface="Times New Roman" panose="02020603050405020304" pitchFamily="18" charset="0"/>
                </a:rPr>
                <a:t>6</a:t>
              </a:r>
              <a:endParaRPr lang="ko-KR" altLang="en-US" sz="1100" b="1" kern="0" dirty="0">
                <a:latin typeface="Times New Roman" panose="02020603050405020304" pitchFamily="18" charset="0"/>
                <a:ea typeface="맑은 고딕" panose="020B0503020000020004" pitchFamily="50" charset="-127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126" name="개체 125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2072037164"/>
                </p:ext>
              </p:extLst>
            </p:nvPr>
          </p:nvGraphicFramePr>
          <p:xfrm>
            <a:off x="6091183" y="5420732"/>
            <a:ext cx="472761" cy="65696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405" name="CS ChemDraw Drawing" r:id="rId17" imgW="826997" imgH="1148774" progId="ChemDraw.Document.6.0">
                    <p:embed/>
                  </p:oleObj>
                </mc:Choice>
                <mc:Fallback>
                  <p:oleObj name="CS ChemDraw Drawing" r:id="rId17" imgW="826997" imgH="1148774" progId="ChemDraw.Document.6.0">
                    <p:embed/>
                    <p:pic>
                      <p:nvPicPr>
                        <p:cNvPr id="126" name="개체 125"/>
                        <p:cNvPicPr/>
                        <p:nvPr/>
                      </p:nvPicPr>
                      <p:blipFill>
                        <a:blip r:embed="rId18"/>
                        <a:stretch>
                          <a:fillRect/>
                        </a:stretch>
                      </p:blipFill>
                      <p:spPr>
                        <a:xfrm>
                          <a:off x="6091183" y="5420732"/>
                          <a:ext cx="472761" cy="656966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27" name="개체 126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1925540294"/>
                </p:ext>
              </p:extLst>
            </p:nvPr>
          </p:nvGraphicFramePr>
          <p:xfrm>
            <a:off x="4187628" y="5433980"/>
            <a:ext cx="421685" cy="89137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406" name="CS ChemDraw Drawing" r:id="rId19" imgW="836123" imgH="1768802" progId="ChemDraw.Document.6.0">
                    <p:embed/>
                  </p:oleObj>
                </mc:Choice>
                <mc:Fallback>
                  <p:oleObj name="CS ChemDraw Drawing" r:id="rId19" imgW="836123" imgH="1768802" progId="ChemDraw.Document.6.0">
                    <p:embed/>
                    <p:pic>
                      <p:nvPicPr>
                        <p:cNvPr id="127" name="개체 126"/>
                        <p:cNvPicPr/>
                        <p:nvPr/>
                      </p:nvPicPr>
                      <p:blipFill>
                        <a:blip r:embed="rId20"/>
                        <a:stretch>
                          <a:fillRect/>
                        </a:stretch>
                      </p:blipFill>
                      <p:spPr>
                        <a:xfrm>
                          <a:off x="4187628" y="5433980"/>
                          <a:ext cx="421685" cy="891377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D6430434-5144-4D7C-A959-515B81936DC8}"/>
                </a:ext>
              </a:extLst>
            </p:cNvPr>
            <p:cNvSpPr txBox="1"/>
            <p:nvPr/>
          </p:nvSpPr>
          <p:spPr>
            <a:xfrm>
              <a:off x="3563888" y="6335742"/>
              <a:ext cx="1771803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257175" latinLnBrk="0">
                <a:defRPr/>
              </a:pPr>
              <a:r>
                <a:rPr lang="en-US" altLang="ko-KR" sz="1100" b="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1, 2, 3, 4, 5 m/z  </a:t>
              </a:r>
              <a:r>
                <a:rPr lang="en-US" altLang="ko-KR" sz="1100" b="1" kern="0" dirty="0">
                  <a:solidFill>
                    <a:prstClr val="black"/>
                  </a:solidFill>
                  <a:latin typeface="Times New Roman" panose="02020603050405020304" pitchFamily="18" charset="0"/>
                  <a:ea typeface="맑은 고딕" panose="020B0503020000020004" pitchFamily="50" charset="-127"/>
                  <a:cs typeface="Times New Roman" panose="02020603050405020304" pitchFamily="18" charset="0"/>
                </a:rPr>
                <a:t>135</a:t>
              </a:r>
              <a:endParaRPr lang="ko-KR" altLang="en-US" sz="1100" b="1" kern="0" dirty="0">
                <a:solidFill>
                  <a:prstClr val="black"/>
                </a:solidFill>
                <a:latin typeface="Times New Roman" panose="02020603050405020304" pitchFamily="18" charset="0"/>
                <a:ea typeface="맑은 고딕" panose="020B0503020000020004" pitchFamily="50" charset="-127"/>
                <a:cs typeface="Times New Roman" panose="02020603050405020304" pitchFamily="18" charset="0"/>
              </a:endParaRPr>
            </a:p>
          </p:txBody>
        </p:sp>
        <p:cxnSp>
          <p:nvCxnSpPr>
            <p:cNvPr id="303" name="Straight Arrow Connector 151"/>
            <p:cNvCxnSpPr>
              <a:cxnSpLocks noChangeShapeType="1"/>
            </p:cNvCxnSpPr>
            <p:nvPr/>
          </p:nvCxnSpPr>
          <p:spPr bwMode="auto">
            <a:xfrm>
              <a:off x="5112635" y="5732455"/>
              <a:ext cx="746745" cy="0"/>
            </a:xfrm>
            <a:prstGeom prst="straightConnector1">
              <a:avLst/>
            </a:prstGeom>
            <a:noFill/>
            <a:ln w="19050" algn="ctr">
              <a:solidFill>
                <a:srgbClr val="000000"/>
              </a:solidFill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aphicFrame>
          <p:nvGraphicFramePr>
            <p:cNvPr id="156" name="개체 155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1334780178"/>
                </p:ext>
              </p:extLst>
            </p:nvPr>
          </p:nvGraphicFramePr>
          <p:xfrm>
            <a:off x="3929663" y="4365248"/>
            <a:ext cx="798966" cy="72467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7407" name="CS ChemDraw Drawing" r:id="rId21" imgW="1567643" imgH="1410688" progId="ChemDraw.Document.6.0">
                    <p:embed/>
                  </p:oleObj>
                </mc:Choice>
                <mc:Fallback>
                  <p:oleObj name="CS ChemDraw Drawing" r:id="rId21" imgW="1567643" imgH="1410688" progId="ChemDraw.Document.6.0">
                    <p:embed/>
                    <p:pic>
                      <p:nvPicPr>
                        <p:cNvPr id="148" name="개체 147"/>
                        <p:cNvPicPr/>
                        <p:nvPr/>
                      </p:nvPicPr>
                      <p:blipFill>
                        <a:blip r:embed="rId22"/>
                        <a:stretch>
                          <a:fillRect/>
                        </a:stretch>
                      </p:blipFill>
                      <p:spPr>
                        <a:xfrm>
                          <a:off x="3929663" y="4365248"/>
                          <a:ext cx="798966" cy="724678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61" name="Rectangle 2394">
              <a:extLst>
                <a:ext uri="{FF2B5EF4-FFF2-40B4-BE49-F238E27FC236}">
                  <a16:creationId xmlns:a16="http://schemas.microsoft.com/office/drawing/2014/main" id="{3A75C5D2-1D43-A5A5-6C32-CAEA2D5B1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6101" y="5065004"/>
              <a:ext cx="982641" cy="323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ko-KR" sz="105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1,</a:t>
              </a:r>
              <a:r>
                <a:rPr kumimoji="0" lang="en-US" altLang="ko-KR" sz="1050" b="1" i="0" u="none" strike="noStrike" cap="none" normalizeH="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 3, 4, 5</a:t>
              </a:r>
              <a:r>
                <a:rPr kumimoji="0" lang="en-US" altLang="ko-KR" sz="105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. m/z 181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altLang="ko-KR" sz="105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2. m/z 153</a:t>
              </a:r>
              <a:endParaRPr kumimoji="0" lang="ko-KR" altLang="ko-KR" sz="1050" b="1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21" name="그룹 20"/>
            <p:cNvGrpSpPr/>
            <p:nvPr/>
          </p:nvGrpSpPr>
          <p:grpSpPr>
            <a:xfrm>
              <a:off x="3093143" y="4614220"/>
              <a:ext cx="874394" cy="1151042"/>
              <a:chOff x="3390861" y="4607342"/>
              <a:chExt cx="874394" cy="1151042"/>
            </a:xfrm>
          </p:grpSpPr>
          <p:grpSp>
            <p:nvGrpSpPr>
              <p:cNvPr id="16" name="그룹 15"/>
              <p:cNvGrpSpPr/>
              <p:nvPr/>
            </p:nvGrpSpPr>
            <p:grpSpPr>
              <a:xfrm>
                <a:off x="3390861" y="4826041"/>
                <a:ext cx="874394" cy="932343"/>
                <a:chOff x="3390861" y="4826041"/>
                <a:chExt cx="874394" cy="932343"/>
              </a:xfrm>
            </p:grpSpPr>
            <p:cxnSp>
              <p:nvCxnSpPr>
                <p:cNvPr id="55" name="Straight Arrow Connector 151"/>
                <p:cNvCxnSpPr>
                  <a:cxnSpLocks noChangeShapeType="1"/>
                </p:cNvCxnSpPr>
                <p:nvPr/>
              </p:nvCxnSpPr>
              <p:spPr bwMode="auto">
                <a:xfrm>
                  <a:off x="3390861" y="5221678"/>
                  <a:ext cx="200692" cy="0"/>
                </a:xfrm>
                <a:prstGeom prst="straightConnector1">
                  <a:avLst/>
                </a:prstGeom>
                <a:noFill/>
                <a:ln w="19050" algn="ctr">
                  <a:solidFill>
                    <a:srgbClr val="000000"/>
                  </a:solidFill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62" name="직선 연결선 261"/>
                <p:cNvCxnSpPr/>
                <p:nvPr/>
              </p:nvCxnSpPr>
              <p:spPr>
                <a:xfrm>
                  <a:off x="3606637" y="4826041"/>
                  <a:ext cx="0" cy="926265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3" name="Straight Arrow Connector 151">
                  <a:extLst>
                    <a:ext uri="{FF2B5EF4-FFF2-40B4-BE49-F238E27FC236}">
                      <a16:creationId xmlns:a16="http://schemas.microsoft.com/office/drawing/2014/main" id="{A310E463-5E86-9220-97AF-30376A9F190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3601610" y="4826041"/>
                  <a:ext cx="541508" cy="0"/>
                </a:xfrm>
                <a:prstGeom prst="straightConnector1">
                  <a:avLst/>
                </a:prstGeom>
                <a:noFill/>
                <a:ln w="19050" algn="ctr">
                  <a:solidFill>
                    <a:srgbClr val="000000"/>
                  </a:solidFill>
                  <a:round/>
                  <a:headEnd/>
                  <a:tailEnd type="triangle" w="med" len="lg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64" name="Straight Arrow Connector 151">
                  <a:extLst>
                    <a:ext uri="{FF2B5EF4-FFF2-40B4-BE49-F238E27FC236}">
                      <a16:creationId xmlns:a16="http://schemas.microsoft.com/office/drawing/2014/main" id="{A310E463-5E86-9220-97AF-30376A9F190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3601610" y="5758384"/>
                  <a:ext cx="663645" cy="0"/>
                </a:xfrm>
                <a:prstGeom prst="straightConnector1">
                  <a:avLst/>
                </a:prstGeom>
                <a:noFill/>
                <a:ln w="19050" algn="ctr">
                  <a:solidFill>
                    <a:srgbClr val="000000"/>
                  </a:solidFill>
                  <a:round/>
                  <a:headEnd/>
                  <a:tailEnd type="triangle" w="med" len="lg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  <p:sp>
            <p:nvSpPr>
              <p:cNvPr id="266" name="Rectangle 2394"/>
              <p:cNvSpPr>
                <a:spLocks noChangeArrowheads="1"/>
              </p:cNvSpPr>
              <p:nvPr/>
            </p:nvSpPr>
            <p:spPr bwMode="auto">
              <a:xfrm>
                <a:off x="3661366" y="5563298"/>
                <a:ext cx="545021" cy="1538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ko-KR" sz="1100" b="1" i="0" u="none" strike="noStrike" cap="none" normalizeH="0" baseline="0" dirty="0">
                    <a:ln>
                      <a:noFill/>
                    </a:ln>
                    <a:effectLst/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-C</a:t>
                </a:r>
                <a:r>
                  <a:rPr kumimoji="0" lang="en-US" altLang="ko-KR" sz="1100" b="1" i="0" u="none" strike="noStrike" cap="none" normalizeH="0" baseline="-25000" dirty="0">
                    <a:ln>
                      <a:noFill/>
                    </a:ln>
                    <a:effectLst/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11</a:t>
                </a:r>
                <a:r>
                  <a:rPr kumimoji="0" lang="en-US" altLang="ko-KR" sz="1100" b="1" i="0" u="none" strike="noStrike" cap="none" normalizeH="0" baseline="0" dirty="0">
                    <a:ln>
                      <a:noFill/>
                    </a:ln>
                    <a:effectLst/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H</a:t>
                </a:r>
                <a:r>
                  <a:rPr kumimoji="0" lang="en-US" altLang="ko-KR" sz="1100" b="1" i="0" u="none" strike="noStrike" cap="none" normalizeH="0" baseline="-25000" dirty="0">
                    <a:ln>
                      <a:noFill/>
                    </a:ln>
                    <a:effectLst/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16</a:t>
                </a:r>
                <a:r>
                  <a:rPr kumimoji="0" lang="en-US" altLang="ko-KR" sz="1100" b="1" i="0" u="none" strike="noStrike" cap="none" normalizeH="0" baseline="0" dirty="0">
                    <a:ln>
                      <a:noFill/>
                    </a:ln>
                    <a:effectLst/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O</a:t>
                </a:r>
                <a:r>
                  <a:rPr kumimoji="0" lang="en-US" altLang="ko-KR" sz="1100" b="1" i="0" u="none" strike="noStrike" cap="none" normalizeH="0" baseline="-25000" dirty="0">
                    <a:ln>
                      <a:noFill/>
                    </a:ln>
                    <a:effectLst/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2</a:t>
                </a:r>
                <a:endParaRPr kumimoji="0" lang="ko-KR" altLang="ko-KR" sz="1100" b="1" i="0" u="none" strike="noStrike" cap="none" normalizeH="0" baseline="-25000" dirty="0">
                  <a:ln>
                    <a:noFill/>
                  </a:ln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8" name="Rectangle 2394">
                <a:extLst>
                  <a:ext uri="{FF2B5EF4-FFF2-40B4-BE49-F238E27FC236}">
                    <a16:creationId xmlns:a16="http://schemas.microsoft.com/office/drawing/2014/main" id="{AB8E4453-FAA6-4E6A-AA63-115AFB4B8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4259" y="4607342"/>
                <a:ext cx="403665" cy="1538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ko-KR" sz="1100" b="1" i="0" u="none" strike="noStrike" cap="none" normalizeH="0" baseline="0" dirty="0">
                    <a:ln>
                      <a:noFill/>
                    </a:ln>
                    <a:effectLst/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-C</a:t>
                </a:r>
                <a:r>
                  <a:rPr kumimoji="0" lang="en-US" altLang="ko-KR" sz="1100" b="1" i="0" u="none" strike="noStrike" cap="none" normalizeH="0" baseline="-25000" dirty="0">
                    <a:ln>
                      <a:noFill/>
                    </a:ln>
                    <a:effectLst/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10</a:t>
                </a:r>
                <a:r>
                  <a:rPr kumimoji="0" lang="en-US" altLang="ko-KR" sz="1100" b="1" i="0" u="none" strike="noStrike" cap="none" normalizeH="0" baseline="0" dirty="0">
                    <a:ln>
                      <a:noFill/>
                    </a:ln>
                    <a:effectLst/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H</a:t>
                </a:r>
                <a:r>
                  <a:rPr kumimoji="0" lang="en-US" altLang="ko-KR" sz="1100" b="1" i="0" u="none" strike="noStrike" cap="none" normalizeH="0" baseline="-25000" dirty="0">
                    <a:ln>
                      <a:noFill/>
                    </a:ln>
                    <a:effectLst/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14</a:t>
                </a:r>
                <a:endParaRPr kumimoji="0" lang="ko-KR" altLang="ko-KR" sz="1100" b="1" i="0" u="none" strike="noStrike" cap="none" normalizeH="0" baseline="-25000" dirty="0">
                  <a:ln>
                    <a:noFill/>
                  </a:ln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271" name="Rectangle 2383">
              <a:extLst>
                <a:ext uri="{FF2B5EF4-FFF2-40B4-BE49-F238E27FC236}">
                  <a16:creationId xmlns:a16="http://schemas.microsoft.com/office/drawing/2014/main" id="{3B8D9CFA-E438-FACC-1F02-3414F31E25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4126" y="2762415"/>
              <a:ext cx="1832233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/>
              <a:r>
                <a:rPr lang="en-US" altLang="ko-KR" sz="110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1, 3, 4, 5, 6. m/z 165 (R</a:t>
              </a:r>
              <a:r>
                <a:rPr lang="en-US" altLang="ko-KR" sz="1100" b="1" baseline="-25000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</a:t>
              </a:r>
              <a:r>
                <a:rPr lang="en-US" altLang="ko-KR" sz="110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=C</a:t>
              </a:r>
              <a:r>
                <a:rPr lang="en-US" altLang="ko-KR" sz="1100" b="1" baseline="-25000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3</a:t>
              </a:r>
              <a:r>
                <a:rPr lang="en-US" altLang="ko-KR" sz="110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H</a:t>
              </a:r>
              <a:r>
                <a:rPr lang="en-US" altLang="ko-KR" sz="1100" b="1" baseline="-25000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7</a:t>
              </a:r>
              <a:r>
                <a:rPr lang="en-US" altLang="ko-KR" sz="110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)</a:t>
              </a:r>
              <a:endParaRPr lang="en-US" altLang="ko-KR" sz="1100" b="1" baseline="-25000" dirty="0">
                <a:latin typeface="Times New Roman" panose="02020603050405020304" pitchFamily="18" charset="0"/>
                <a:ea typeface="굴림" panose="020B0600000101010101" pitchFamily="50" charset="-127"/>
                <a:cs typeface="Times New Roman" panose="02020603050405020304" pitchFamily="18" charset="0"/>
              </a:endParaRPr>
            </a:p>
            <a:p>
              <a:pPr algn="ctr"/>
              <a:r>
                <a:rPr lang="en-US" altLang="ko-KR" sz="110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2. m/z </a:t>
              </a:r>
              <a:r>
                <a:rPr kumimoji="0" lang="en-US" altLang="ko-KR" sz="1100" b="1" i="0" u="none" strike="noStrike" cap="none" normalizeH="0" baseline="0" dirty="0">
                  <a:ln>
                    <a:noFill/>
                  </a:ln>
                  <a:effectLst/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137</a:t>
              </a:r>
              <a:r>
                <a:rPr lang="en-US" altLang="ko-KR" sz="110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 (R</a:t>
              </a:r>
              <a:r>
                <a:rPr lang="en-US" altLang="ko-KR" sz="1100" b="1" baseline="-25000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2</a:t>
              </a:r>
              <a:r>
                <a:rPr lang="en-US" altLang="ko-KR" sz="110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=CH</a:t>
              </a:r>
              <a:r>
                <a:rPr lang="en-US" altLang="ko-KR" sz="1100" b="1" baseline="-25000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3</a:t>
              </a:r>
              <a:r>
                <a:rPr lang="en-US" altLang="ko-KR" sz="1100" b="1" dirty="0">
                  <a:latin typeface="Times New Roman" panose="02020603050405020304" pitchFamily="18" charset="0"/>
                  <a:ea typeface="굴림" panose="020B0600000101010101" pitchFamily="50" charset="-127"/>
                  <a:cs typeface="Times New Roman" panose="02020603050405020304" pitchFamily="18" charset="0"/>
                </a:rPr>
                <a:t>)</a:t>
              </a:r>
              <a:endParaRPr kumimoji="0" lang="ko-KR" altLang="ko-KR" sz="1100" b="1" i="0" u="none" strike="noStrike" cap="none" normalizeH="0" dirty="0">
                <a:ln>
                  <a:noFill/>
                </a:ln>
                <a:effectLst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272" name="개체 271">
              <a:extLst>
                <a:ext uri="{FF2B5EF4-FFF2-40B4-BE49-F238E27FC236}">
                  <a16:creationId xmlns:a16="http://schemas.microsoft.com/office/drawing/2014/main" id="{B588F39E-1D85-A63A-82F4-1CC3199DB481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2401559062"/>
                </p:ext>
              </p:extLst>
            </p:nvPr>
          </p:nvGraphicFramePr>
          <p:xfrm>
            <a:off x="6373776" y="2544789"/>
            <a:ext cx="900588" cy="6996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0480" name="CS ChemDraw Drawing" r:id="rId23" imgW="1749470" imgH="1352758" progId="ChemDraw.Document.6.0">
                    <p:embed/>
                  </p:oleObj>
                </mc:Choice>
                <mc:Fallback>
                  <p:oleObj name="CS ChemDraw Drawing" r:id="rId23" imgW="1749470" imgH="1352758" progId="ChemDraw.Document.6.0">
                    <p:embed/>
                    <p:pic>
                      <p:nvPicPr>
                        <p:cNvPr id="115" name="개체 114">
                          <a:extLst>
                            <a:ext uri="{FF2B5EF4-FFF2-40B4-BE49-F238E27FC236}">
                              <a16:creationId xmlns:a16="http://schemas.microsoft.com/office/drawing/2014/main" id="{B588F39E-1D85-A63A-82F4-1CC3199DB481}"/>
                            </a:ext>
                          </a:extLst>
                        </p:cNvPr>
                        <p:cNvPicPr/>
                        <p:nvPr/>
                      </p:nvPicPr>
                      <p:blipFill>
                        <a:blip r:embed="rId24"/>
                        <a:stretch>
                          <a:fillRect/>
                        </a:stretch>
                      </p:blipFill>
                      <p:spPr>
                        <a:xfrm>
                          <a:off x="6373776" y="2544789"/>
                          <a:ext cx="900588" cy="699688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88" name="개체 87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1366150938"/>
                </p:ext>
              </p:extLst>
            </p:nvPr>
          </p:nvGraphicFramePr>
          <p:xfrm>
            <a:off x="3729612" y="265874"/>
            <a:ext cx="1036977" cy="86055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0481" name="CS ChemDraw Drawing" r:id="rId25" imgW="2211058" imgH="1835861" progId="ChemDraw.Document.6.0">
                    <p:embed/>
                  </p:oleObj>
                </mc:Choice>
                <mc:Fallback>
                  <p:oleObj name="CS ChemDraw Drawing" r:id="rId25" imgW="2211058" imgH="1835861" progId="ChemDraw.Document.6.0">
                    <p:embed/>
                    <p:pic>
                      <p:nvPicPr>
                        <p:cNvPr id="0" name=""/>
                        <p:cNvPicPr/>
                        <p:nvPr/>
                      </p:nvPicPr>
                      <p:blipFill>
                        <a:blip r:embed="rId26"/>
                        <a:stretch>
                          <a:fillRect/>
                        </a:stretch>
                      </p:blipFill>
                      <p:spPr>
                        <a:xfrm>
                          <a:off x="3729612" y="265874"/>
                          <a:ext cx="1036977" cy="860550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F887A365-53D4-451A-A437-D1B82BC386B3}"/>
                </a:ext>
              </a:extLst>
            </p:cNvPr>
            <p:cNvSpPr txBox="1"/>
            <p:nvPr/>
          </p:nvSpPr>
          <p:spPr>
            <a:xfrm>
              <a:off x="4045196" y="69322"/>
              <a:ext cx="7820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solidFill>
                    <a:srgbClr val="C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 ion</a:t>
              </a:r>
              <a:endParaRPr lang="ko-KR" altLang="en-US" sz="1600" b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0A0069F4-0282-4AB1-A342-2D2D02C47780}"/>
                </a:ext>
              </a:extLst>
            </p:cNvPr>
            <p:cNvSpPr txBox="1"/>
            <p:nvPr/>
          </p:nvSpPr>
          <p:spPr>
            <a:xfrm>
              <a:off x="4268693" y="2508715"/>
              <a:ext cx="78205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solidFill>
                    <a:srgbClr val="C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 ion</a:t>
              </a:r>
              <a:endParaRPr lang="ko-KR" altLang="en-US" sz="1600" b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102" name="개체 101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2101949714"/>
                </p:ext>
              </p:extLst>
            </p:nvPr>
          </p:nvGraphicFramePr>
          <p:xfrm>
            <a:off x="6012160" y="74526"/>
            <a:ext cx="1028525" cy="77353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0482" name="CS ChemDraw Drawing" r:id="rId27" imgW="2444133" imgH="1837616" progId="ChemDraw.Document.6.0">
                    <p:embed/>
                  </p:oleObj>
                </mc:Choice>
                <mc:Fallback>
                  <p:oleObj name="CS ChemDraw Drawing" r:id="rId27" imgW="2444133" imgH="1837616" progId="ChemDraw.Document.6.0">
                    <p:embed/>
                    <p:pic>
                      <p:nvPicPr>
                        <p:cNvPr id="88" name="개체 87"/>
                        <p:cNvPicPr/>
                        <p:nvPr/>
                      </p:nvPicPr>
                      <p:blipFill>
                        <a:blip r:embed="rId28"/>
                        <a:stretch>
                          <a:fillRect/>
                        </a:stretch>
                      </p:blipFill>
                      <p:spPr>
                        <a:xfrm>
                          <a:off x="6012160" y="74526"/>
                          <a:ext cx="1028525" cy="773530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05" name="개체 104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2023457932"/>
                </p:ext>
              </p:extLst>
            </p:nvPr>
          </p:nvGraphicFramePr>
          <p:xfrm>
            <a:off x="7115728" y="238275"/>
            <a:ext cx="1235075" cy="6508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0483" name="CS ChemDraw Drawing" r:id="rId29" imgW="2800767" imgH="1482311" progId="ChemDraw.Document.6.0">
                    <p:embed/>
                  </p:oleObj>
                </mc:Choice>
                <mc:Fallback>
                  <p:oleObj name="CS ChemDraw Drawing" r:id="rId29" imgW="2800767" imgH="1482311" progId="ChemDraw.Document.6.0">
                    <p:embed/>
                    <p:pic>
                      <p:nvPicPr>
                        <p:cNvPr id="180" name="개체 179"/>
                        <p:cNvPicPr/>
                        <p:nvPr/>
                      </p:nvPicPr>
                      <p:blipFill>
                        <a:blip r:embed="rId30"/>
                        <a:stretch>
                          <a:fillRect/>
                        </a:stretch>
                      </p:blipFill>
                      <p:spPr>
                        <a:xfrm>
                          <a:off x="7115728" y="238275"/>
                          <a:ext cx="1235075" cy="650875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06" name="개체 105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3644095653"/>
                </p:ext>
              </p:extLst>
            </p:nvPr>
          </p:nvGraphicFramePr>
          <p:xfrm>
            <a:off x="7177867" y="1413613"/>
            <a:ext cx="1239838" cy="65405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0484" name="CS ChemDraw Drawing" r:id="rId31" imgW="2810520" imgH="1490760" progId="ChemDraw.Document.6.0">
                    <p:embed/>
                  </p:oleObj>
                </mc:Choice>
                <mc:Fallback>
                  <p:oleObj name="CS ChemDraw Drawing" r:id="rId31" imgW="2810520" imgH="1490760" progId="ChemDraw.Document.6.0">
                    <p:embed/>
                    <p:pic>
                      <p:nvPicPr>
                        <p:cNvPr id="105" name="개체 104"/>
                        <p:cNvPicPr/>
                        <p:nvPr/>
                      </p:nvPicPr>
                      <p:blipFill>
                        <a:blip r:embed="rId32"/>
                        <a:stretch>
                          <a:fillRect/>
                        </a:stretch>
                      </p:blipFill>
                      <p:spPr>
                        <a:xfrm>
                          <a:off x="7177867" y="1413613"/>
                          <a:ext cx="1239838" cy="654050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graphicFrame>
          <p:nvGraphicFramePr>
            <p:cNvPr id="107" name="개체 106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2259716192"/>
                </p:ext>
              </p:extLst>
            </p:nvPr>
          </p:nvGraphicFramePr>
          <p:xfrm>
            <a:off x="6053335" y="1234175"/>
            <a:ext cx="1146175" cy="8620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0485" name="CS ChemDraw Drawing" r:id="rId33" imgW="2444133" imgH="1837616" progId="ChemDraw.Document.6.0">
                    <p:embed/>
                  </p:oleObj>
                </mc:Choice>
                <mc:Fallback>
                  <p:oleObj name="CS ChemDraw Drawing" r:id="rId33" imgW="2444133" imgH="1837616" progId="ChemDraw.Document.6.0">
                    <p:embed/>
                    <p:pic>
                      <p:nvPicPr>
                        <p:cNvPr id="102" name="개체 101"/>
                        <p:cNvPicPr/>
                        <p:nvPr/>
                      </p:nvPicPr>
                      <p:blipFill>
                        <a:blip r:embed="rId34"/>
                        <a:stretch>
                          <a:fillRect/>
                        </a:stretch>
                      </p:blipFill>
                      <p:spPr>
                        <a:xfrm>
                          <a:off x="6053335" y="1234175"/>
                          <a:ext cx="1146175" cy="862012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15" name="그룹 14"/>
            <p:cNvGrpSpPr/>
            <p:nvPr/>
          </p:nvGrpSpPr>
          <p:grpSpPr>
            <a:xfrm>
              <a:off x="5139766" y="3604275"/>
              <a:ext cx="1102867" cy="444283"/>
              <a:chOff x="5244522" y="3492940"/>
              <a:chExt cx="1102867" cy="444283"/>
            </a:xfrm>
          </p:grpSpPr>
          <p:sp>
            <p:nvSpPr>
              <p:cNvPr id="143" name="Rectangle 2394">
                <a:extLst>
                  <a:ext uri="{FF2B5EF4-FFF2-40B4-BE49-F238E27FC236}">
                    <a16:creationId xmlns:a16="http://schemas.microsoft.com/office/drawing/2014/main" id="{91F1A06E-AE3F-5A47-AE5F-E63C23A95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4522" y="3767946"/>
                <a:ext cx="1102867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ko-KR" sz="1100" b="1" i="0" u="none" strike="noStrike" cap="none" normalizeH="0" baseline="0" dirty="0">
                    <a:ln>
                      <a:noFill/>
                    </a:ln>
                    <a:effectLst/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1, 3, 4, 5, 6. -C</a:t>
                </a:r>
                <a:r>
                  <a:rPr lang="en-US" altLang="ko-KR" sz="1100" b="1" baseline="-250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5</a:t>
                </a:r>
                <a:r>
                  <a:rPr kumimoji="0" lang="en-US" altLang="ko-KR" sz="1100" b="1" i="0" u="none" strike="noStrike" cap="none" normalizeH="0" baseline="0" dirty="0">
                    <a:ln>
                      <a:noFill/>
                    </a:ln>
                    <a:effectLst/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H</a:t>
                </a:r>
                <a:r>
                  <a:rPr lang="en-US" altLang="ko-KR" sz="1100" b="1" baseline="-250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10</a:t>
                </a:r>
                <a:endParaRPr kumimoji="0" lang="ko-KR" altLang="ko-KR" sz="1100" b="1" i="0" u="none" strike="noStrike" cap="none" normalizeH="0" baseline="-25000" dirty="0">
                  <a:ln>
                    <a:noFill/>
                  </a:ln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0" name="Rectangle 2394">
                <a:extLst>
                  <a:ext uri="{FF2B5EF4-FFF2-40B4-BE49-F238E27FC236}">
                    <a16:creationId xmlns:a16="http://schemas.microsoft.com/office/drawing/2014/main" id="{91F1A06E-AE3F-5A47-AE5F-E63C23A95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84283" y="3492940"/>
                <a:ext cx="516167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ko-KR" sz="1100" b="1" i="0" u="none" strike="noStrike" cap="none" normalizeH="0" baseline="0" dirty="0">
                    <a:ln>
                      <a:noFill/>
                    </a:ln>
                    <a:effectLst/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2. –C</a:t>
                </a:r>
                <a:r>
                  <a:rPr kumimoji="0" lang="en-US" altLang="ko-KR" sz="1100" b="1" i="0" u="none" strike="noStrike" cap="none" normalizeH="0" baseline="-25000" dirty="0">
                    <a:ln>
                      <a:noFill/>
                    </a:ln>
                    <a:effectLst/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</a:t>
                </a:r>
                <a:r>
                  <a:rPr kumimoji="0" lang="en-US" altLang="ko-KR" sz="1100" b="1" i="0" u="none" strike="noStrike" cap="none" normalizeH="0" baseline="0" dirty="0">
                    <a:ln>
                      <a:noFill/>
                    </a:ln>
                    <a:effectLst/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H</a:t>
                </a:r>
                <a:r>
                  <a:rPr lang="en-US" altLang="ko-KR" sz="1100" b="1" baseline="-250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6</a:t>
                </a:r>
                <a:endParaRPr kumimoji="0" lang="ko-KR" altLang="ko-KR" sz="1100" b="1" i="0" u="none" strike="noStrike" cap="none" normalizeH="0" baseline="-25000" dirty="0">
                  <a:ln>
                    <a:noFill/>
                  </a:ln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18" name="그룹 117"/>
            <p:cNvGrpSpPr/>
            <p:nvPr/>
          </p:nvGrpSpPr>
          <p:grpSpPr>
            <a:xfrm>
              <a:off x="4813708" y="2931692"/>
              <a:ext cx="1395253" cy="881681"/>
              <a:chOff x="3093143" y="4691551"/>
              <a:chExt cx="1395253" cy="1066834"/>
            </a:xfrm>
          </p:grpSpPr>
          <p:cxnSp>
            <p:nvCxnSpPr>
              <p:cNvPr id="119" name="Straight Arrow Connector 151"/>
              <p:cNvCxnSpPr>
                <a:cxnSpLocks noChangeShapeType="1"/>
              </p:cNvCxnSpPr>
              <p:nvPr/>
            </p:nvCxnSpPr>
            <p:spPr bwMode="auto">
              <a:xfrm>
                <a:off x="3093143" y="5221678"/>
                <a:ext cx="498410" cy="0"/>
              </a:xfrm>
              <a:prstGeom prst="straightConnector1">
                <a:avLst/>
              </a:prstGeom>
              <a:noFill/>
              <a:ln w="19050" algn="ctr">
                <a:solidFill>
                  <a:srgbClr val="000000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0" name="직선 연결선 119"/>
              <p:cNvCxnSpPr/>
              <p:nvPr/>
            </p:nvCxnSpPr>
            <p:spPr>
              <a:xfrm>
                <a:off x="3606637" y="4691551"/>
                <a:ext cx="0" cy="1066834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Straight Arrow Connector 151">
                <a:extLst>
                  <a:ext uri="{FF2B5EF4-FFF2-40B4-BE49-F238E27FC236}">
                    <a16:creationId xmlns:a16="http://schemas.microsoft.com/office/drawing/2014/main" id="{A310E463-5E86-9220-97AF-30376A9F190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601610" y="4694278"/>
                <a:ext cx="886786" cy="0"/>
              </a:xfrm>
              <a:prstGeom prst="straightConnector1">
                <a:avLst/>
              </a:prstGeom>
              <a:noFill/>
              <a:ln w="19050" algn="ctr">
                <a:solidFill>
                  <a:srgbClr val="000000"/>
                </a:solidFill>
                <a:round/>
                <a:headEnd/>
                <a:tailEnd type="triangle" w="med" len="lg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2" name="Straight Arrow Connector 151">
                <a:extLst>
                  <a:ext uri="{FF2B5EF4-FFF2-40B4-BE49-F238E27FC236}">
                    <a16:creationId xmlns:a16="http://schemas.microsoft.com/office/drawing/2014/main" id="{A310E463-5E86-9220-97AF-30376A9F190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601610" y="5758384"/>
                <a:ext cx="886786" cy="0"/>
              </a:xfrm>
              <a:prstGeom prst="straightConnector1">
                <a:avLst/>
              </a:prstGeom>
              <a:noFill/>
              <a:ln w="19050" algn="ctr">
                <a:solidFill>
                  <a:srgbClr val="000000"/>
                </a:solidFill>
                <a:round/>
                <a:headEnd/>
                <a:tailEnd type="triangle" w="med" len="lg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aphicFrame>
          <p:nvGraphicFramePr>
            <p:cNvPr id="24" name="개체 23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3558142643"/>
                </p:ext>
              </p:extLst>
            </p:nvPr>
          </p:nvGraphicFramePr>
          <p:xfrm>
            <a:off x="3836845" y="2894633"/>
            <a:ext cx="982149" cy="75933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0486" name="CS ChemDraw Drawing" r:id="rId35" imgW="1749470" imgH="1352758" progId="ChemDraw.Document.6.0">
                    <p:embed/>
                  </p:oleObj>
                </mc:Choice>
                <mc:Fallback>
                  <p:oleObj name="CS ChemDraw Drawing" r:id="rId35" imgW="1749470" imgH="1352758" progId="ChemDraw.Document.6.0">
                    <p:embed/>
                    <p:pic>
                      <p:nvPicPr>
                        <p:cNvPr id="0" name=""/>
                        <p:cNvPicPr/>
                        <p:nvPr/>
                      </p:nvPicPr>
                      <p:blipFill>
                        <a:blip r:embed="rId36"/>
                        <a:stretch>
                          <a:fillRect/>
                        </a:stretch>
                      </p:blipFill>
                      <p:spPr>
                        <a:xfrm>
                          <a:off x="3836845" y="2894633"/>
                          <a:ext cx="982149" cy="759338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101" name="그룹 100"/>
            <p:cNvGrpSpPr/>
            <p:nvPr/>
          </p:nvGrpSpPr>
          <p:grpSpPr>
            <a:xfrm>
              <a:off x="4871357" y="615687"/>
              <a:ext cx="1100544" cy="1309024"/>
              <a:chOff x="3093143" y="4691551"/>
              <a:chExt cx="1395253" cy="1066834"/>
            </a:xfrm>
          </p:grpSpPr>
          <p:cxnSp>
            <p:nvCxnSpPr>
              <p:cNvPr id="103" name="Straight Arrow Connector 151"/>
              <p:cNvCxnSpPr>
                <a:cxnSpLocks noChangeShapeType="1"/>
              </p:cNvCxnSpPr>
              <p:nvPr/>
            </p:nvCxnSpPr>
            <p:spPr bwMode="auto">
              <a:xfrm>
                <a:off x="3093143" y="5221678"/>
                <a:ext cx="498410" cy="0"/>
              </a:xfrm>
              <a:prstGeom prst="straightConnector1">
                <a:avLst/>
              </a:prstGeom>
              <a:noFill/>
              <a:ln w="19050" algn="ctr">
                <a:solidFill>
                  <a:srgbClr val="000000"/>
                </a:solidFill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04" name="직선 연결선 103"/>
              <p:cNvCxnSpPr/>
              <p:nvPr/>
            </p:nvCxnSpPr>
            <p:spPr>
              <a:xfrm>
                <a:off x="3606637" y="4691551"/>
                <a:ext cx="0" cy="1066834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Arrow Connector 151">
                <a:extLst>
                  <a:ext uri="{FF2B5EF4-FFF2-40B4-BE49-F238E27FC236}">
                    <a16:creationId xmlns:a16="http://schemas.microsoft.com/office/drawing/2014/main" id="{A310E463-5E86-9220-97AF-30376A9F190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601610" y="4694278"/>
                <a:ext cx="886786" cy="0"/>
              </a:xfrm>
              <a:prstGeom prst="straightConnector1">
                <a:avLst/>
              </a:prstGeom>
              <a:noFill/>
              <a:ln w="19050" algn="ctr">
                <a:solidFill>
                  <a:srgbClr val="000000"/>
                </a:solidFill>
                <a:round/>
                <a:headEnd/>
                <a:tailEnd type="triangle" w="med" len="lg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3" name="Straight Arrow Connector 151">
                <a:extLst>
                  <a:ext uri="{FF2B5EF4-FFF2-40B4-BE49-F238E27FC236}">
                    <a16:creationId xmlns:a16="http://schemas.microsoft.com/office/drawing/2014/main" id="{A310E463-5E86-9220-97AF-30376A9F190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601610" y="5758384"/>
                <a:ext cx="886786" cy="0"/>
              </a:xfrm>
              <a:prstGeom prst="straightConnector1">
                <a:avLst/>
              </a:prstGeom>
              <a:noFill/>
              <a:ln w="19050" algn="ctr">
                <a:solidFill>
                  <a:srgbClr val="000000"/>
                </a:solidFill>
                <a:round/>
                <a:headEnd/>
                <a:tailEnd type="triangle" w="med" len="lg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</p:spTree>
    <p:extLst>
      <p:ext uri="{BB962C8B-B14F-4D97-AF65-F5344CB8AC3E}">
        <p14:creationId xmlns:p14="http://schemas.microsoft.com/office/powerpoint/2010/main" val="173461286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extBox 16">
            <a:extLst>
              <a:ext uri="{FF2B5EF4-FFF2-40B4-BE49-F238E27FC236}">
                <a16:creationId xmlns:a16="http://schemas.microsoft.com/office/drawing/2014/main" id="{DB88BFF6-EE29-54F4-5D27-FD5E7580669A}"/>
              </a:ext>
            </a:extLst>
          </p:cNvPr>
          <p:cNvSpPr txBox="1"/>
          <p:nvPr/>
        </p:nvSpPr>
        <p:spPr>
          <a:xfrm>
            <a:off x="163008" y="5120564"/>
            <a:ext cx="887618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Fig. S3. (A) </a:t>
            </a:r>
            <a:r>
              <a:rPr lang="en-US" altLang="ko-KR" sz="1600" b="1" kern="0" dirty="0">
                <a:latin typeface="Times New Roman" panose="02020603050405020304" pitchFamily="18" charset="0"/>
                <a:cs typeface="Times New Roman" panose="02020603050405020304" pitchFamily="18" charset="0"/>
              </a:rPr>
              <a:t>Arrhenius plots for CBDA decarboxylation in extract and decarboxylation kinetics of (B) CBDA in extract and (C) isolated CBDA</a:t>
            </a:r>
            <a:endParaRPr lang="ko-KR" altLang="en-US" sz="16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17107" y="1602174"/>
            <a:ext cx="9208003" cy="3308093"/>
            <a:chOff x="17107" y="1602174"/>
            <a:chExt cx="9208003" cy="3308093"/>
          </a:xfrm>
        </p:grpSpPr>
        <p:sp>
          <p:nvSpPr>
            <p:cNvPr id="2" name="TextBox 1"/>
            <p:cNvSpPr txBox="1"/>
            <p:nvPr/>
          </p:nvSpPr>
          <p:spPr>
            <a:xfrm>
              <a:off x="343445" y="1610230"/>
              <a:ext cx="50405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(A)</a:t>
              </a:r>
              <a:endParaRPr lang="ko-KR" altLang="en-US" sz="16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3" name="그룹 12"/>
            <p:cNvGrpSpPr/>
            <p:nvPr/>
          </p:nvGrpSpPr>
          <p:grpSpPr>
            <a:xfrm>
              <a:off x="17107" y="1811472"/>
              <a:ext cx="3193402" cy="2846918"/>
              <a:chOff x="87609" y="1733419"/>
              <a:chExt cx="3423465" cy="2846918"/>
            </a:xfrm>
          </p:grpSpPr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DB88BFF6-EE29-54F4-5D27-FD5E7580669A}"/>
                  </a:ext>
                </a:extLst>
              </p:cNvPr>
              <p:cNvSpPr txBox="1"/>
              <p:nvPr/>
            </p:nvSpPr>
            <p:spPr>
              <a:xfrm>
                <a:off x="1585718" y="4303338"/>
                <a:ext cx="737917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1/T </a:t>
                </a:r>
                <a:endParaRPr lang="ko-KR" altLang="en-US" sz="1200" b="1" dirty="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DB88BFF6-EE29-54F4-5D27-FD5E7580669A}"/>
                  </a:ext>
                </a:extLst>
              </p:cNvPr>
              <p:cNvSpPr txBox="1"/>
              <p:nvPr/>
            </p:nvSpPr>
            <p:spPr>
              <a:xfrm rot="16200000">
                <a:off x="-277947" y="2875129"/>
                <a:ext cx="1008112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ln (k)</a:t>
                </a:r>
                <a:endParaRPr lang="ko-KR" altLang="en-US" sz="1200" b="1" dirty="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aphicFrame>
            <p:nvGraphicFramePr>
              <p:cNvPr id="22" name="차트 21"/>
              <p:cNvGraphicFramePr>
                <a:graphicFrameLocks/>
              </p:cNvGraphicFramePr>
              <p:nvPr>
                <p:extLst>
                  <p:ext uri="{D42A27DB-BD31-4B8C-83A1-F6EECF244321}">
                    <p14:modId xmlns:p14="http://schemas.microsoft.com/office/powerpoint/2010/main" val="3852591272"/>
                  </p:ext>
                </p:extLst>
              </p:nvPr>
            </p:nvGraphicFramePr>
            <p:xfrm>
              <a:off x="271032" y="1733419"/>
              <a:ext cx="3240042" cy="2597910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2"/>
              </a:graphicData>
            </a:graphic>
          </p:graphicFrame>
        </p:grpSp>
        <p:sp>
          <p:nvSpPr>
            <p:cNvPr id="26" name="TextBox 25"/>
            <p:cNvSpPr txBox="1"/>
            <p:nvPr/>
          </p:nvSpPr>
          <p:spPr>
            <a:xfrm>
              <a:off x="3363122" y="1610735"/>
              <a:ext cx="50405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(B) </a:t>
              </a:r>
              <a:endParaRPr lang="ko-KR" altLang="en-US" sz="16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24" name="차트 23"/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417842498"/>
                </p:ext>
              </p:extLst>
            </p:nvPr>
          </p:nvGraphicFramePr>
          <p:xfrm>
            <a:off x="3182130" y="1998354"/>
            <a:ext cx="2993965" cy="2411028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DB88BFF6-EE29-54F4-5D27-FD5E7580669A}"/>
                </a:ext>
              </a:extLst>
            </p:cNvPr>
            <p:cNvSpPr txBox="1"/>
            <p:nvPr/>
          </p:nvSpPr>
          <p:spPr>
            <a:xfrm>
              <a:off x="4139418" y="4381391"/>
              <a:ext cx="130785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Reaction</a:t>
              </a:r>
              <a:r>
                <a:rPr lang="ko-KR" altLang="en-US" sz="12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time (s)</a:t>
              </a:r>
              <a:endParaRPr lang="ko-KR" altLang="en-US" sz="12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B88BFF6-EE29-54F4-5D27-FD5E7580669A}"/>
                </a:ext>
              </a:extLst>
            </p:cNvPr>
            <p:cNvSpPr txBox="1"/>
            <p:nvPr/>
          </p:nvSpPr>
          <p:spPr>
            <a:xfrm rot="16200000">
              <a:off x="2643818" y="2960211"/>
              <a:ext cx="1008112" cy="2629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ln (C</a:t>
              </a:r>
              <a:r>
                <a:rPr lang="en-US" altLang="ko-KR" sz="1200" b="1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t</a:t>
              </a:r>
              <a:r>
                <a:rPr lang="en-US" altLang="ko-KR" sz="12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)</a:t>
              </a:r>
              <a:endParaRPr lang="ko-KR" altLang="en-US" sz="12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2AAE4E61-6318-440C-B753-CE98A881CF27}"/>
                </a:ext>
              </a:extLst>
            </p:cNvPr>
            <p:cNvSpPr txBox="1"/>
            <p:nvPr/>
          </p:nvSpPr>
          <p:spPr>
            <a:xfrm>
              <a:off x="4148076" y="1850582"/>
              <a:ext cx="1967108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Reaction</a:t>
              </a:r>
              <a:r>
                <a:rPr lang="ko-KR" altLang="en-US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rates</a:t>
              </a:r>
            </a:p>
            <a:p>
              <a:pPr algn="ctr"/>
              <a:r>
                <a:rPr lang="en-US" altLang="ko-KR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at 110 </a:t>
              </a:r>
              <a:r>
                <a:rPr lang="en-US" altLang="ko-KR" sz="1100" b="1" baseline="30000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o</a:t>
              </a:r>
              <a:r>
                <a:rPr lang="en-US" altLang="ko-KR" sz="11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C</a:t>
              </a:r>
              <a:r>
                <a:rPr lang="en-US" altLang="ko-KR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b="1" i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k </a:t>
              </a:r>
              <a:r>
                <a:rPr lang="en-US" altLang="ko-KR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(s</a:t>
              </a:r>
              <a:r>
                <a:rPr lang="en-US" altLang="ko-KR" sz="1100" b="1" baseline="30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-1</a:t>
              </a:r>
              <a:r>
                <a:rPr lang="en-US" altLang="ko-KR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) = 1.2 × 10</a:t>
              </a:r>
              <a:r>
                <a:rPr lang="en-US" altLang="ko-KR" sz="1100" b="1" baseline="30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-3</a:t>
              </a:r>
              <a:endParaRPr lang="en-US" altLang="ko-KR" sz="11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algn="ctr"/>
              <a:r>
                <a:rPr lang="en-US" altLang="ko-KR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at 120 </a:t>
              </a:r>
              <a:r>
                <a:rPr lang="en-US" altLang="ko-KR" sz="1100" b="1" baseline="30000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o</a:t>
              </a:r>
              <a:r>
                <a:rPr lang="en-US" altLang="ko-KR" sz="11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C</a:t>
              </a:r>
              <a:r>
                <a:rPr lang="en-US" altLang="ko-KR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b="1" i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k </a:t>
              </a:r>
              <a:r>
                <a:rPr lang="en-US" altLang="ko-KR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(s</a:t>
              </a:r>
              <a:r>
                <a:rPr lang="en-US" altLang="ko-KR" sz="1100" b="1" baseline="30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-1</a:t>
              </a:r>
              <a:r>
                <a:rPr lang="en-US" altLang="ko-KR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) = 2.1 × 10</a:t>
              </a:r>
              <a:r>
                <a:rPr lang="en-US" altLang="ko-KR" sz="1100" b="1" baseline="30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-3</a:t>
              </a:r>
              <a:endParaRPr lang="ko-KR" altLang="en-US" sz="11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algn="ctr"/>
              <a:r>
                <a:rPr lang="en-US" altLang="ko-KR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at 130 </a:t>
              </a:r>
              <a:r>
                <a:rPr lang="en-US" altLang="ko-KR" sz="1100" b="1" baseline="30000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o</a:t>
              </a:r>
              <a:r>
                <a:rPr lang="en-US" altLang="ko-KR" sz="11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C</a:t>
              </a:r>
              <a:r>
                <a:rPr lang="en-US" altLang="ko-KR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b="1" i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k </a:t>
              </a:r>
              <a:r>
                <a:rPr lang="en-US" altLang="ko-KR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(s</a:t>
              </a:r>
              <a:r>
                <a:rPr lang="en-US" altLang="ko-KR" sz="1100" b="1" baseline="30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-1</a:t>
              </a:r>
              <a:r>
                <a:rPr lang="en-US" altLang="ko-KR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) = 3.0 × 10</a:t>
              </a:r>
              <a:r>
                <a:rPr lang="en-US" altLang="ko-KR" sz="1100" b="1" baseline="30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-3</a:t>
              </a:r>
              <a:endParaRPr lang="ko-KR" altLang="en-US" sz="11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2AAE4E61-6318-440C-B753-CE98A881CF27}"/>
                </a:ext>
              </a:extLst>
            </p:cNvPr>
            <p:cNvSpPr txBox="1"/>
            <p:nvPr/>
          </p:nvSpPr>
          <p:spPr>
            <a:xfrm>
              <a:off x="7130086" y="1846117"/>
              <a:ext cx="1967108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Reaction</a:t>
              </a:r>
              <a:r>
                <a:rPr lang="ko-KR" altLang="en-US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rates</a:t>
              </a:r>
            </a:p>
            <a:p>
              <a:pPr algn="ctr"/>
              <a:r>
                <a:rPr lang="en-US" altLang="ko-KR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at 110 </a:t>
              </a:r>
              <a:r>
                <a:rPr lang="en-US" altLang="ko-KR" sz="1100" b="1" baseline="30000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o</a:t>
              </a:r>
              <a:r>
                <a:rPr lang="en-US" altLang="ko-KR" sz="11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C</a:t>
              </a:r>
              <a:r>
                <a:rPr lang="en-US" altLang="ko-KR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b="1" i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k </a:t>
              </a:r>
              <a:r>
                <a:rPr lang="en-US" altLang="ko-KR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(s</a:t>
              </a:r>
              <a:r>
                <a:rPr lang="en-US" altLang="ko-KR" sz="1100" b="1" baseline="30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-1</a:t>
              </a:r>
              <a:r>
                <a:rPr lang="en-US" altLang="ko-KR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) = 0.1 × 10</a:t>
              </a:r>
              <a:r>
                <a:rPr lang="en-US" altLang="ko-KR" sz="1100" b="1" baseline="30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-3</a:t>
              </a:r>
              <a:endParaRPr lang="en-US" altLang="ko-KR" sz="11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algn="ctr"/>
              <a:r>
                <a:rPr lang="en-US" altLang="ko-KR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at 120 </a:t>
              </a:r>
              <a:r>
                <a:rPr lang="en-US" altLang="ko-KR" sz="1100" b="1" baseline="30000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o</a:t>
              </a:r>
              <a:r>
                <a:rPr lang="en-US" altLang="ko-KR" sz="11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C</a:t>
              </a:r>
              <a:r>
                <a:rPr lang="en-US" altLang="ko-KR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b="1" i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k </a:t>
              </a:r>
              <a:r>
                <a:rPr lang="en-US" altLang="ko-KR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(s</a:t>
              </a:r>
              <a:r>
                <a:rPr lang="en-US" altLang="ko-KR" sz="1100" b="1" baseline="30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-1</a:t>
              </a:r>
              <a:r>
                <a:rPr lang="en-US" altLang="ko-KR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) = 0.2 × 10</a:t>
              </a:r>
              <a:r>
                <a:rPr lang="en-US" altLang="ko-KR" sz="1100" b="1" baseline="30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-3</a:t>
              </a:r>
              <a:endParaRPr lang="ko-KR" altLang="en-US" sz="11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  <a:p>
              <a:pPr algn="ctr"/>
              <a:r>
                <a:rPr lang="en-US" altLang="ko-KR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at 130 </a:t>
              </a:r>
              <a:r>
                <a:rPr lang="en-US" altLang="ko-KR" sz="1100" b="1" baseline="30000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o</a:t>
              </a:r>
              <a:r>
                <a:rPr lang="en-US" altLang="ko-KR" sz="11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C</a:t>
              </a:r>
              <a:r>
                <a:rPr lang="en-US" altLang="ko-KR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100" b="1" i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k </a:t>
              </a:r>
              <a:r>
                <a:rPr lang="en-US" altLang="ko-KR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(s</a:t>
              </a:r>
              <a:r>
                <a:rPr lang="en-US" altLang="ko-KR" sz="1100" b="1" baseline="30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-1</a:t>
              </a:r>
              <a:r>
                <a:rPr lang="en-US" altLang="ko-KR" sz="11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) = 0.3 × 10</a:t>
              </a:r>
              <a:r>
                <a:rPr lang="en-US" altLang="ko-KR" sz="1100" b="1" baseline="30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-3</a:t>
              </a:r>
              <a:endParaRPr lang="ko-KR" altLang="en-US" sz="11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aphicFrame>
          <p:nvGraphicFramePr>
            <p:cNvPr id="32" name="차트 31"/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1306969455"/>
                </p:ext>
              </p:extLst>
            </p:nvPr>
          </p:nvGraphicFramePr>
          <p:xfrm>
            <a:off x="6142048" y="1981763"/>
            <a:ext cx="3083062" cy="2426443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4"/>
            </a:graphicData>
          </a:graphic>
        </p:graphicFrame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DB88BFF6-EE29-54F4-5D27-FD5E7580669A}"/>
                </a:ext>
              </a:extLst>
            </p:cNvPr>
            <p:cNvSpPr txBox="1"/>
            <p:nvPr/>
          </p:nvSpPr>
          <p:spPr>
            <a:xfrm>
              <a:off x="7105004" y="4377899"/>
              <a:ext cx="137779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Reaction</a:t>
              </a:r>
              <a:r>
                <a:rPr lang="ko-KR" altLang="en-US" sz="12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ko-KR" sz="12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time (s)</a:t>
              </a:r>
              <a:endParaRPr lang="ko-KR" altLang="en-US" sz="12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DB88BFF6-EE29-54F4-5D27-FD5E7580669A}"/>
                </a:ext>
              </a:extLst>
            </p:cNvPr>
            <p:cNvSpPr txBox="1"/>
            <p:nvPr/>
          </p:nvSpPr>
          <p:spPr>
            <a:xfrm rot="16200000">
              <a:off x="5611128" y="2953179"/>
              <a:ext cx="10081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ln (C</a:t>
              </a:r>
              <a:r>
                <a:rPr lang="en-US" altLang="ko-KR" sz="1200" b="1" baseline="-250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t</a:t>
              </a:r>
              <a:r>
                <a:rPr lang="en-US" altLang="ko-KR" sz="12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)</a:t>
              </a:r>
              <a:endParaRPr lang="ko-KR" altLang="en-US" sz="12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6396082" y="1602174"/>
              <a:ext cx="50405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(C)</a:t>
              </a:r>
              <a:endParaRPr lang="ko-KR" altLang="en-US" sz="16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48" name="그림 4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5076056" y="4736968"/>
              <a:ext cx="2540947" cy="17329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63044042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그룹 10"/>
          <p:cNvGrpSpPr/>
          <p:nvPr/>
        </p:nvGrpSpPr>
        <p:grpSpPr>
          <a:xfrm>
            <a:off x="179512" y="692696"/>
            <a:ext cx="8805091" cy="5295354"/>
            <a:chOff x="179512" y="692696"/>
            <a:chExt cx="8805091" cy="5295354"/>
          </a:xfrm>
        </p:grpSpPr>
        <p:grpSp>
          <p:nvGrpSpPr>
            <p:cNvPr id="2" name="그룹 1"/>
            <p:cNvGrpSpPr/>
            <p:nvPr/>
          </p:nvGrpSpPr>
          <p:grpSpPr>
            <a:xfrm>
              <a:off x="179512" y="692696"/>
              <a:ext cx="8805091" cy="4609639"/>
              <a:chOff x="316720" y="731376"/>
              <a:chExt cx="8805091" cy="4609639"/>
            </a:xfrm>
          </p:grpSpPr>
          <p:sp>
            <p:nvSpPr>
              <p:cNvPr id="3" name="타원 2">
                <a:extLst>
                  <a:ext uri="{FF2B5EF4-FFF2-40B4-BE49-F238E27FC236}">
                    <a16:creationId xmlns:a16="http://schemas.microsoft.com/office/drawing/2014/main" id="{2DB98E0B-6F7C-4760-9F8E-03E6D8FD8104}"/>
                  </a:ext>
                </a:extLst>
              </p:cNvPr>
              <p:cNvSpPr/>
              <p:nvPr/>
            </p:nvSpPr>
            <p:spPr>
              <a:xfrm>
                <a:off x="316720" y="731376"/>
                <a:ext cx="2366171" cy="1799253"/>
              </a:xfrm>
              <a:prstGeom prst="ellipse">
                <a:avLst/>
              </a:prstGeom>
              <a:solidFill>
                <a:srgbClr val="FFFF00">
                  <a:alpha val="7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aphicFrame>
            <p:nvGraphicFramePr>
              <p:cNvPr id="4" name="개체 3"/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1845403795"/>
                  </p:ext>
                </p:extLst>
              </p:nvPr>
            </p:nvGraphicFramePr>
            <p:xfrm>
              <a:off x="538846" y="910218"/>
              <a:ext cx="2206625" cy="1270000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9508" name="CS ChemDraw Drawing" r:id="rId3" imgW="3576515" imgH="2057049" progId="ChemDraw.Document.6.0">
                      <p:embed/>
                    </p:oleObj>
                  </mc:Choice>
                  <mc:Fallback>
                    <p:oleObj name="CS ChemDraw Drawing" r:id="rId3" imgW="3576515" imgH="2057049" progId="ChemDraw.Document.6.0">
                      <p:embed/>
                      <p:pic>
                        <p:nvPicPr>
                          <p:cNvPr id="4" name="개체 3"/>
                          <p:cNvPicPr/>
                          <p:nvPr/>
                        </p:nvPicPr>
                        <p:blipFill>
                          <a:blip r:embed="rId4"/>
                          <a:stretch>
                            <a:fillRect/>
                          </a:stretch>
                        </p:blipFill>
                        <p:spPr>
                          <a:xfrm>
                            <a:off x="538846" y="910218"/>
                            <a:ext cx="2206625" cy="1270000"/>
                          </a:xfrm>
                          <a:prstGeom prst="rect">
                            <a:avLst/>
                          </a:prstGeom>
                        </p:spPr>
                      </p:pic>
                    </p:oleObj>
                  </mc:Fallback>
                </mc:AlternateContent>
              </a:graphicData>
            </a:graphic>
          </p:graphicFrame>
          <p:cxnSp>
            <p:nvCxnSpPr>
              <p:cNvPr id="5" name="직선 화살표 연결선 4"/>
              <p:cNvCxnSpPr/>
              <p:nvPr/>
            </p:nvCxnSpPr>
            <p:spPr>
              <a:xfrm>
                <a:off x="2991165" y="1536342"/>
                <a:ext cx="720080" cy="0"/>
              </a:xfrm>
              <a:prstGeom prst="straightConnector1">
                <a:avLst/>
              </a:prstGeom>
              <a:ln w="1905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aphicFrame>
            <p:nvGraphicFramePr>
              <p:cNvPr id="6" name="개체 5"/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3902237037"/>
                  </p:ext>
                </p:extLst>
              </p:nvPr>
            </p:nvGraphicFramePr>
            <p:xfrm>
              <a:off x="6633258" y="951493"/>
              <a:ext cx="2212975" cy="1244600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9509" name="CS ChemDraw Drawing" r:id="rId5" imgW="3644963" imgH="2049325" progId="ChemDraw.Document.6.0">
                      <p:embed/>
                    </p:oleObj>
                  </mc:Choice>
                  <mc:Fallback>
                    <p:oleObj name="CS ChemDraw Drawing" r:id="rId5" imgW="3644963" imgH="2049325" progId="ChemDraw.Document.6.0">
                      <p:embed/>
                      <p:pic>
                        <p:nvPicPr>
                          <p:cNvPr id="7" name="개체 6"/>
                          <p:cNvPicPr/>
                          <p:nvPr/>
                        </p:nvPicPr>
                        <p:blipFill>
                          <a:blip r:embed="rId6"/>
                          <a:stretch>
                            <a:fillRect/>
                          </a:stretch>
                        </p:blipFill>
                        <p:spPr>
                          <a:xfrm>
                            <a:off x="6633258" y="951493"/>
                            <a:ext cx="2212975" cy="1244600"/>
                          </a:xfrm>
                          <a:prstGeom prst="rect">
                            <a:avLst/>
                          </a:prstGeom>
                        </p:spPr>
                      </p:pic>
                    </p:oleObj>
                  </mc:Fallback>
                </mc:AlternateContent>
              </a:graphicData>
            </a:graphic>
          </p:graphicFrame>
          <p:grpSp>
            <p:nvGrpSpPr>
              <p:cNvPr id="7" name="그룹 6"/>
              <p:cNvGrpSpPr/>
              <p:nvPr/>
            </p:nvGrpSpPr>
            <p:grpSpPr>
              <a:xfrm>
                <a:off x="6927880" y="2691828"/>
                <a:ext cx="2193931" cy="720080"/>
                <a:chOff x="6907034" y="2457065"/>
                <a:chExt cx="2193931" cy="720080"/>
              </a:xfrm>
            </p:grpSpPr>
            <p:cxnSp>
              <p:nvCxnSpPr>
                <p:cNvPr id="27" name="직선 화살표 연결선 26"/>
                <p:cNvCxnSpPr/>
                <p:nvPr/>
              </p:nvCxnSpPr>
              <p:spPr>
                <a:xfrm>
                  <a:off x="7597042" y="2457065"/>
                  <a:ext cx="0" cy="720080"/>
                </a:xfrm>
                <a:prstGeom prst="straightConnector1">
                  <a:avLst/>
                </a:prstGeom>
                <a:ln w="19050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" name="TextBox 27">
                  <a:extLst>
                    <a:ext uri="{FF2B5EF4-FFF2-40B4-BE49-F238E27FC236}">
                      <a16:creationId xmlns:a16="http://schemas.microsoft.com/office/drawing/2014/main" id="{DD39C74D-6B9A-4BEC-A138-9E9AE7AE05E7}"/>
                    </a:ext>
                  </a:extLst>
                </p:cNvPr>
                <p:cNvSpPr txBox="1"/>
                <p:nvPr/>
              </p:nvSpPr>
              <p:spPr>
                <a:xfrm>
                  <a:off x="7624135" y="2624996"/>
                  <a:ext cx="1476830" cy="307777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1400" b="1" dirty="0"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- CO</a:t>
                  </a:r>
                  <a:r>
                    <a:rPr lang="en-US" altLang="ko-KR" sz="1400" b="1" baseline="-25000" dirty="0"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2</a:t>
                  </a:r>
                  <a:endParaRPr lang="ko-KR" altLang="en-US" sz="1400" b="1" baseline="-25000" dirty="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9" name="TextBox 28"/>
                <p:cNvSpPr txBox="1"/>
                <p:nvPr/>
              </p:nvSpPr>
              <p:spPr>
                <a:xfrm>
                  <a:off x="6907034" y="2632027"/>
                  <a:ext cx="757705" cy="307777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altLang="ko-KR" sz="1400" b="1" dirty="0"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Heat</a:t>
                  </a:r>
                  <a:endParaRPr lang="ko-KR" altLang="en-US" sz="1400" b="1" dirty="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graphicFrame>
            <p:nvGraphicFramePr>
              <p:cNvPr id="8" name="개체 7"/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1578009270"/>
                  </p:ext>
                </p:extLst>
              </p:nvPr>
            </p:nvGraphicFramePr>
            <p:xfrm>
              <a:off x="6711046" y="3581980"/>
              <a:ext cx="2352675" cy="13239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9510" name="CS ChemDraw Drawing" r:id="rId7" imgW="3653280" imgH="2057760" progId="ChemDraw.Document.6.0">
                      <p:embed/>
                    </p:oleObj>
                  </mc:Choice>
                  <mc:Fallback>
                    <p:oleObj name="CS ChemDraw Drawing" r:id="rId7" imgW="3653280" imgH="2057760" progId="ChemDraw.Document.6.0">
                      <p:embed/>
                      <p:pic>
                        <p:nvPicPr>
                          <p:cNvPr id="11" name="개체 10"/>
                          <p:cNvPicPr/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6711046" y="3581980"/>
                            <a:ext cx="2352675" cy="1323975"/>
                          </a:xfrm>
                          <a:prstGeom prst="rect">
                            <a:avLst/>
                          </a:prstGeom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9" name="개체 8"/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2273768140"/>
                  </p:ext>
                </p:extLst>
              </p:nvPr>
            </p:nvGraphicFramePr>
            <p:xfrm>
              <a:off x="472171" y="3504193"/>
              <a:ext cx="2343150" cy="134302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9511" name="CS ChemDraw Drawing" r:id="rId9" imgW="3587046" imgH="2057049" progId="ChemDraw.Document.6.0">
                      <p:embed/>
                    </p:oleObj>
                  </mc:Choice>
                  <mc:Fallback>
                    <p:oleObj name="CS ChemDraw Drawing" r:id="rId9" imgW="3587046" imgH="2057049" progId="ChemDraw.Document.6.0">
                      <p:embed/>
                      <p:pic>
                        <p:nvPicPr>
                          <p:cNvPr id="15" name="개체 14"/>
                          <p:cNvPicPr/>
                          <p:nvPr/>
                        </p:nvPicPr>
                        <p:blipFill>
                          <a:blip r:embed="rId10"/>
                          <a:stretch>
                            <a:fillRect/>
                          </a:stretch>
                        </p:blipFill>
                        <p:spPr>
                          <a:xfrm>
                            <a:off x="472171" y="3504193"/>
                            <a:ext cx="2343150" cy="1343025"/>
                          </a:xfrm>
                          <a:prstGeom prst="rect">
                            <a:avLst/>
                          </a:prstGeom>
                        </p:spPr>
                      </p:pic>
                    </p:oleObj>
                  </mc:Fallback>
                </mc:AlternateContent>
              </a:graphicData>
            </a:graphic>
          </p:graphicFrame>
          <p:cxnSp>
            <p:nvCxnSpPr>
              <p:cNvPr id="10" name="직선 화살표 연결선 9"/>
              <p:cNvCxnSpPr/>
              <p:nvPr/>
            </p:nvCxnSpPr>
            <p:spPr>
              <a:xfrm>
                <a:off x="5868144" y="1569522"/>
                <a:ext cx="720080" cy="0"/>
              </a:xfrm>
              <a:prstGeom prst="straightConnector1">
                <a:avLst/>
              </a:prstGeom>
              <a:ln w="1905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aphicFrame>
            <p:nvGraphicFramePr>
              <p:cNvPr id="12" name="개체 11"/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360316544"/>
                  </p:ext>
                </p:extLst>
              </p:nvPr>
            </p:nvGraphicFramePr>
            <p:xfrm>
              <a:off x="3964671" y="997530"/>
              <a:ext cx="2208212" cy="1270000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9512" name="CS ChemDraw Drawing" r:id="rId11" imgW="3575111" imgH="2057049" progId="ChemDraw.Document.6.0">
                      <p:embed/>
                    </p:oleObj>
                  </mc:Choice>
                  <mc:Fallback>
                    <p:oleObj name="CS ChemDraw Drawing" r:id="rId11" imgW="3575111" imgH="2057049" progId="ChemDraw.Document.6.0">
                      <p:embed/>
                      <p:pic>
                        <p:nvPicPr>
                          <p:cNvPr id="19" name="개체 18"/>
                          <p:cNvPicPr/>
                          <p:nvPr/>
                        </p:nvPicPr>
                        <p:blipFill>
                          <a:blip r:embed="rId12"/>
                          <a:stretch>
                            <a:fillRect/>
                          </a:stretch>
                        </p:blipFill>
                        <p:spPr>
                          <a:xfrm>
                            <a:off x="3964671" y="997530"/>
                            <a:ext cx="2208212" cy="1270000"/>
                          </a:xfrm>
                          <a:prstGeom prst="rect">
                            <a:avLst/>
                          </a:prstGeom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13" name="TextBox 12"/>
              <p:cNvSpPr txBox="1"/>
              <p:nvPr/>
            </p:nvSpPr>
            <p:spPr>
              <a:xfrm>
                <a:off x="2728504" y="1536342"/>
                <a:ext cx="1245402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Epoxidation</a:t>
                </a:r>
                <a:endParaRPr lang="ko-KR" altLang="en-US" sz="1200" b="1" dirty="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C73D49E2-07E2-4268-AC88-5317B1F2D17E}"/>
                  </a:ext>
                </a:extLst>
              </p:cNvPr>
              <p:cNvSpPr txBox="1"/>
              <p:nvPr/>
            </p:nvSpPr>
            <p:spPr>
              <a:xfrm>
                <a:off x="2905724" y="1254910"/>
                <a:ext cx="933706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O</a:t>
                </a:r>
                <a:r>
                  <a:rPr lang="en-US" altLang="ko-KR" sz="1200" b="1" baseline="-250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2 </a:t>
                </a:r>
                <a:r>
                  <a:rPr lang="en-US" altLang="ko-KR" sz="12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/ Heat </a:t>
                </a:r>
                <a:endParaRPr lang="ko-KR" altLang="en-US" sz="1200" b="1" baseline="-25000" dirty="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5" name="그룹 14"/>
              <p:cNvGrpSpPr/>
              <p:nvPr/>
            </p:nvGrpSpPr>
            <p:grpSpPr>
              <a:xfrm>
                <a:off x="1070397" y="2621203"/>
                <a:ext cx="1365957" cy="720080"/>
                <a:chOff x="6988790" y="2457065"/>
                <a:chExt cx="1365957" cy="720080"/>
              </a:xfrm>
            </p:grpSpPr>
            <p:cxnSp>
              <p:nvCxnSpPr>
                <p:cNvPr id="24" name="직선 화살표 연결선 23"/>
                <p:cNvCxnSpPr/>
                <p:nvPr/>
              </p:nvCxnSpPr>
              <p:spPr>
                <a:xfrm>
                  <a:off x="7597042" y="2457065"/>
                  <a:ext cx="0" cy="720080"/>
                </a:xfrm>
                <a:prstGeom prst="straightConnector1">
                  <a:avLst/>
                </a:prstGeom>
                <a:ln w="19050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" name="TextBox 24">
                  <a:extLst>
                    <a:ext uri="{FF2B5EF4-FFF2-40B4-BE49-F238E27FC236}">
                      <a16:creationId xmlns:a16="http://schemas.microsoft.com/office/drawing/2014/main" id="{DD39C74D-6B9A-4BEC-A138-9E9AE7AE05E7}"/>
                    </a:ext>
                  </a:extLst>
                </p:cNvPr>
                <p:cNvSpPr txBox="1"/>
                <p:nvPr/>
              </p:nvSpPr>
              <p:spPr>
                <a:xfrm>
                  <a:off x="7626327" y="2640893"/>
                  <a:ext cx="728420" cy="307777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1400" b="1" dirty="0"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- CO</a:t>
                  </a:r>
                  <a:r>
                    <a:rPr lang="en-US" altLang="ko-KR" sz="1400" b="1" baseline="-25000" dirty="0"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2</a:t>
                  </a:r>
                  <a:endParaRPr lang="ko-KR" altLang="en-US" sz="1400" b="1" baseline="-25000" dirty="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6" name="TextBox 25"/>
                <p:cNvSpPr txBox="1"/>
                <p:nvPr/>
              </p:nvSpPr>
              <p:spPr>
                <a:xfrm>
                  <a:off x="6988790" y="2625412"/>
                  <a:ext cx="637537" cy="307777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altLang="ko-KR" sz="1400" b="1" dirty="0"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Heat</a:t>
                  </a:r>
                  <a:endParaRPr lang="ko-KR" altLang="en-US" sz="1400" b="1" dirty="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  <p:sp>
            <p:nvSpPr>
              <p:cNvPr id="16" name="TextBox 15"/>
              <p:cNvSpPr txBox="1"/>
              <p:nvPr/>
            </p:nvSpPr>
            <p:spPr>
              <a:xfrm>
                <a:off x="7108837" y="5002461"/>
                <a:ext cx="768723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6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CBE </a:t>
                </a:r>
                <a:endParaRPr lang="ko-KR" altLang="en-US" sz="1400" b="1" dirty="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" name="TextBox 16"/>
              <p:cNvSpPr txBox="1"/>
              <p:nvPr/>
            </p:nvSpPr>
            <p:spPr>
              <a:xfrm>
                <a:off x="7108837" y="2218791"/>
                <a:ext cx="972913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6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CBEA </a:t>
                </a:r>
                <a:endParaRPr lang="ko-KR" altLang="en-US" sz="1400" b="1" dirty="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" name="TextBox 17"/>
              <p:cNvSpPr txBox="1"/>
              <p:nvPr/>
            </p:nvSpPr>
            <p:spPr>
              <a:xfrm>
                <a:off x="1298982" y="2209185"/>
                <a:ext cx="817938" cy="33855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6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CBDA</a:t>
                </a:r>
                <a:endParaRPr lang="ko-KR" altLang="en-US" sz="1600" b="1" dirty="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" name="TextBox 18"/>
              <p:cNvSpPr txBox="1"/>
              <p:nvPr/>
            </p:nvSpPr>
            <p:spPr>
              <a:xfrm>
                <a:off x="1070397" y="4965044"/>
                <a:ext cx="656392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6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CBD</a:t>
                </a:r>
                <a:endParaRPr lang="ko-KR" altLang="en-US" sz="1400" b="1" dirty="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cxnSp>
            <p:nvCxnSpPr>
              <p:cNvPr id="20" name="직선 화살표 연결선 19"/>
              <p:cNvCxnSpPr/>
              <p:nvPr/>
            </p:nvCxnSpPr>
            <p:spPr>
              <a:xfrm>
                <a:off x="3009859" y="4221696"/>
                <a:ext cx="720080" cy="0"/>
              </a:xfrm>
              <a:prstGeom prst="straightConnector1">
                <a:avLst/>
              </a:prstGeom>
              <a:ln w="1905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" name="TextBox 20"/>
              <p:cNvSpPr txBox="1"/>
              <p:nvPr/>
            </p:nvSpPr>
            <p:spPr>
              <a:xfrm>
                <a:off x="2747198" y="4273254"/>
                <a:ext cx="1245402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Epoxidation</a:t>
                </a:r>
                <a:endParaRPr lang="ko-KR" altLang="en-US" sz="1200" b="1" dirty="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C73D49E2-07E2-4268-AC88-5317B1F2D17E}"/>
                  </a:ext>
                </a:extLst>
              </p:cNvPr>
              <p:cNvSpPr txBox="1"/>
              <p:nvPr/>
            </p:nvSpPr>
            <p:spPr>
              <a:xfrm>
                <a:off x="2970698" y="3922354"/>
                <a:ext cx="868731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O</a:t>
                </a:r>
                <a:r>
                  <a:rPr lang="en-US" altLang="ko-KR" sz="1200" b="1" baseline="-250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2 </a:t>
                </a:r>
                <a:r>
                  <a:rPr lang="en-US" altLang="ko-KR" sz="12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/ Heat </a:t>
                </a:r>
                <a:endParaRPr lang="ko-KR" altLang="en-US" sz="1200" b="1" baseline="-25000" dirty="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aphicFrame>
            <p:nvGraphicFramePr>
              <p:cNvPr id="23" name="개체 22"/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2057856930"/>
                  </p:ext>
                </p:extLst>
              </p:nvPr>
            </p:nvGraphicFramePr>
            <p:xfrm>
              <a:off x="4115483" y="3696280"/>
              <a:ext cx="2212975" cy="1274763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9513" name="CS ChemDraw Drawing" r:id="rId13" imgW="3583800" imgH="2064600" progId="ChemDraw.Document.6.0">
                      <p:embed/>
                    </p:oleObj>
                  </mc:Choice>
                  <mc:Fallback>
                    <p:oleObj name="CS ChemDraw Drawing" r:id="rId13" imgW="3583800" imgH="2064600" progId="ChemDraw.Document.6.0">
                      <p:embed/>
                      <p:pic>
                        <p:nvPicPr>
                          <p:cNvPr id="35" name="개체 34"/>
                          <p:cNvPicPr/>
                          <p:nvPr/>
                        </p:nvPicPr>
                        <p:blipFill>
                          <a:blip r:embed="rId14"/>
                          <a:stretch>
                            <a:fillRect/>
                          </a:stretch>
                        </p:blipFill>
                        <p:spPr>
                          <a:xfrm>
                            <a:off x="4115483" y="3696280"/>
                            <a:ext cx="2212975" cy="1274763"/>
                          </a:xfrm>
                          <a:prstGeom prst="rect">
                            <a:avLst/>
                          </a:prstGeom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30" name="직사각형 29"/>
            <p:cNvSpPr/>
            <p:nvPr/>
          </p:nvSpPr>
          <p:spPr>
            <a:xfrm>
              <a:off x="539552" y="5649496"/>
              <a:ext cx="7917209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sz="16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Scheme S3. Formation mechanism of CBE and CBEA during heat treatment of CBDA.</a:t>
              </a:r>
              <a:endParaRPr lang="ko-KR" altLang="en-US" sz="16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5468275" y="1223065"/>
              <a:ext cx="1245402" cy="276999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Ring opening</a:t>
              </a:r>
              <a:endParaRPr lang="ko-KR" altLang="en-US" sz="12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5545270" y="3805940"/>
              <a:ext cx="1245402" cy="276999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Ring opening</a:t>
              </a:r>
              <a:endParaRPr lang="ko-KR" altLang="en-US" sz="12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cxnSp>
          <p:nvCxnSpPr>
            <p:cNvPr id="33" name="직선 화살표 연결선 32"/>
            <p:cNvCxnSpPr/>
            <p:nvPr/>
          </p:nvCxnSpPr>
          <p:spPr>
            <a:xfrm>
              <a:off x="5776549" y="4144511"/>
              <a:ext cx="720080" cy="0"/>
            </a:xfrm>
            <a:prstGeom prst="straightConnector1">
              <a:avLst/>
            </a:prstGeom>
            <a:ln w="1905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033495149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215049</TotalTime>
  <Words>1321</Words>
  <Application>Microsoft Office PowerPoint</Application>
  <PresentationFormat>화면 슬라이드 쇼(4:3)</PresentationFormat>
  <Paragraphs>410</Paragraphs>
  <Slides>7</Slides>
  <Notes>0</Notes>
  <HiddenSlides>0</HiddenSlides>
  <MMClips>0</MMClips>
  <ScaleCrop>false</ScaleCrop>
  <HeadingPairs>
    <vt:vector size="8" baseType="variant">
      <vt:variant>
        <vt:lpstr>사용한 글꼴</vt:lpstr>
      </vt:variant>
      <vt:variant>
        <vt:i4>5</vt:i4>
      </vt:variant>
      <vt:variant>
        <vt:lpstr>테마</vt:lpstr>
      </vt:variant>
      <vt:variant>
        <vt:i4>1</vt:i4>
      </vt:variant>
      <vt:variant>
        <vt:lpstr>포함된 OLE 서버</vt:lpstr>
      </vt:variant>
      <vt:variant>
        <vt:i4>1</vt:i4>
      </vt:variant>
      <vt:variant>
        <vt:lpstr>슬라이드 제목</vt:lpstr>
      </vt:variant>
      <vt:variant>
        <vt:i4>7</vt:i4>
      </vt:variant>
    </vt:vector>
  </HeadingPairs>
  <TitlesOfParts>
    <vt:vector size="14" baseType="lpstr">
      <vt:lpstr>굴림</vt:lpstr>
      <vt:lpstr>Arial</vt:lpstr>
      <vt:lpstr>times</vt:lpstr>
      <vt:lpstr>Times New Roman</vt:lpstr>
      <vt:lpstr>맑은 고딕</vt:lpstr>
      <vt:lpstr>Office 테마</vt:lpstr>
      <vt:lpstr>CS ChemDraw Drawing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y</dc:creator>
  <cp:lastModifiedBy>SAMSUNG</cp:lastModifiedBy>
  <cp:revision>1866</cp:revision>
  <cp:lastPrinted>2022-08-09T05:52:15Z</cp:lastPrinted>
  <dcterms:created xsi:type="dcterms:W3CDTF">2015-08-12T08:18:04Z</dcterms:created>
  <dcterms:modified xsi:type="dcterms:W3CDTF">2022-10-18T06:46:31Z</dcterms:modified>
</cp:coreProperties>
</file>